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7" r:id="rId2"/>
  </p:sldMasterIdLst>
  <p:notesMasterIdLst>
    <p:notesMasterId r:id="rId38"/>
  </p:notesMasterIdLst>
  <p:sldIdLst>
    <p:sldId id="256" r:id="rId3"/>
    <p:sldId id="258" r:id="rId4"/>
    <p:sldId id="271" r:id="rId5"/>
    <p:sldId id="257" r:id="rId6"/>
    <p:sldId id="272" r:id="rId7"/>
    <p:sldId id="259" r:id="rId8"/>
    <p:sldId id="273" r:id="rId9"/>
    <p:sldId id="260" r:id="rId10"/>
    <p:sldId id="261" r:id="rId11"/>
    <p:sldId id="277" r:id="rId12"/>
    <p:sldId id="275" r:id="rId13"/>
    <p:sldId id="278" r:id="rId14"/>
    <p:sldId id="276" r:id="rId15"/>
    <p:sldId id="263" r:id="rId16"/>
    <p:sldId id="294" r:id="rId17"/>
    <p:sldId id="264" r:id="rId18"/>
    <p:sldId id="279" r:id="rId19"/>
    <p:sldId id="281" r:id="rId20"/>
    <p:sldId id="298" r:id="rId21"/>
    <p:sldId id="282" r:id="rId22"/>
    <p:sldId id="283" r:id="rId23"/>
    <p:sldId id="295" r:id="rId24"/>
    <p:sldId id="287" r:id="rId25"/>
    <p:sldId id="288" r:id="rId26"/>
    <p:sldId id="289" r:id="rId27"/>
    <p:sldId id="290" r:id="rId28"/>
    <p:sldId id="291" r:id="rId29"/>
    <p:sldId id="292" r:id="rId30"/>
    <p:sldId id="293" r:id="rId31"/>
    <p:sldId id="300" r:id="rId32"/>
    <p:sldId id="301" r:id="rId33"/>
    <p:sldId id="265" r:id="rId34"/>
    <p:sldId id="270" r:id="rId35"/>
    <p:sldId id="299" r:id="rId36"/>
    <p:sldId id="302"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63" userDrawn="1">
          <p15:clr>
            <a:srgbClr val="A4A3A4"/>
          </p15:clr>
        </p15:guide>
        <p15:guide id="3" pos="6788" userDrawn="1">
          <p15:clr>
            <a:srgbClr val="A4A3A4"/>
          </p15:clr>
        </p15:guide>
        <p15:guide id="4" pos="1050" userDrawn="1">
          <p15:clr>
            <a:srgbClr val="A4A3A4"/>
          </p15:clr>
        </p15:guide>
        <p15:guide id="5" orient="horz" pos="38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BCBC"/>
    <a:srgbClr val="FFCE38"/>
    <a:srgbClr val="E519E5"/>
    <a:srgbClr val="04CEAC"/>
    <a:srgbClr val="119F18"/>
    <a:srgbClr val="475408"/>
    <a:srgbClr val="347B7B"/>
    <a:srgbClr val="41A30D"/>
    <a:srgbClr val="D33502"/>
    <a:srgbClr val="A9F9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92" d="100"/>
          <a:sy n="92" d="100"/>
        </p:scale>
        <p:origin x="90" y="84"/>
      </p:cViewPr>
      <p:guideLst>
        <p:guide orient="horz" pos="2137"/>
        <p:guide pos="3863"/>
        <p:guide pos="6788"/>
        <p:guide pos="1050"/>
        <p:guide orient="horz" pos="383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charts/_rels/chart1.xml.rels><?xml version="1.0" encoding="UTF-8" standalone="yes"?>
<Relationships xmlns="http://schemas.openxmlformats.org/package/2006/relationships"><Relationship Id="rId3" Type="http://schemas.openxmlformats.org/officeDocument/2006/relationships/oleObject" Target="file:///E:\&#23454;&#39564;&#23460;&#24037;&#20316;\CHR&#35838;&#39064;\&#21335;&#36890;&#20250;&#35758;&#35770;&#25991;\Date%20Computing.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E:\&#23454;&#39564;&#23460;&#24037;&#20316;\CHR&#35838;&#39064;\&#21335;&#36890;&#20250;&#35758;&#35770;&#25991;\Date%20Computing.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00" b="0" i="0" u="none" strike="noStrike" kern="1200" spc="0" baseline="0">
                <a:solidFill>
                  <a:schemeClr val="tx1">
                    <a:lumMod val="65000"/>
                    <a:lumOff val="35000"/>
                  </a:schemeClr>
                </a:solidFill>
                <a:latin typeface="+mn-lt"/>
                <a:ea typeface="+mn-ea"/>
                <a:cs typeface="+mn-cs"/>
              </a:defRPr>
            </a:pPr>
            <a:r>
              <a:rPr lang="zh-CN" altLang="en-US" sz="2800" b="1" dirty="0" smtClean="0"/>
              <a:t>热阻</a:t>
            </a:r>
            <a:endParaRPr lang="zh-CN" altLang="en-US" sz="2800" b="1" dirty="0"/>
          </a:p>
        </c:rich>
      </c:tx>
      <c:layout>
        <c:manualLayout>
          <c:xMode val="edge"/>
          <c:yMode val="edge"/>
          <c:x val="0.42260529450402007"/>
          <c:y val="5.426392326141246E-2"/>
        </c:manualLayout>
      </c:layout>
      <c:overlay val="0"/>
      <c:spPr>
        <a:noFill/>
        <a:ln>
          <a:noFill/>
        </a:ln>
        <a:effectLst/>
      </c:spPr>
      <c:txPr>
        <a:bodyPr rot="0" spcFirstLastPara="1" vertOverflow="ellipsis" vert="horz" wrap="square" anchor="ctr" anchorCtr="1"/>
        <a:lstStyle/>
        <a:p>
          <a:pPr>
            <a:defRPr sz="28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'Filling-Thermal Resistance'!$K$1</c:f>
              <c:strCache>
                <c:ptCount val="1"/>
                <c:pt idx="0">
                  <c:v>R2</c:v>
                </c:pt>
              </c:strCache>
            </c:strRef>
          </c:tx>
          <c:spPr>
            <a:ln w="28575" cap="rnd">
              <a:solidFill>
                <a:srgbClr val="C00000"/>
              </a:solidFill>
              <a:round/>
            </a:ln>
            <a:effectLst/>
          </c:spPr>
          <c:marker>
            <c:symbol val="circle"/>
            <c:size val="5"/>
            <c:spPr>
              <a:solidFill>
                <a:srgbClr val="FFFF00"/>
              </a:solidFill>
              <a:ln w="9525">
                <a:solidFill>
                  <a:srgbClr val="C00000"/>
                </a:solidFill>
              </a:ln>
              <a:effectLst/>
            </c:spPr>
          </c:marker>
          <c:cat>
            <c:numRef>
              <c:f>'Filling-Thermal Resistance'!$A$2:$A$16</c:f>
              <c:numCache>
                <c:formatCode>0%</c:formatCode>
                <c:ptCount val="15"/>
                <c:pt idx="0">
                  <c:v>0.05</c:v>
                </c:pt>
                <c:pt idx="1">
                  <c:v>0.1</c:v>
                </c:pt>
                <c:pt idx="2">
                  <c:v>0.15</c:v>
                </c:pt>
                <c:pt idx="3">
                  <c:v>0.2</c:v>
                </c:pt>
                <c:pt idx="4">
                  <c:v>0.25</c:v>
                </c:pt>
                <c:pt idx="5">
                  <c:v>0.3</c:v>
                </c:pt>
                <c:pt idx="6">
                  <c:v>0.35</c:v>
                </c:pt>
                <c:pt idx="7">
                  <c:v>0.4</c:v>
                </c:pt>
                <c:pt idx="8">
                  <c:v>0.45</c:v>
                </c:pt>
                <c:pt idx="9">
                  <c:v>0.5</c:v>
                </c:pt>
                <c:pt idx="10">
                  <c:v>0.55000000000000004</c:v>
                </c:pt>
                <c:pt idx="11">
                  <c:v>0.6</c:v>
                </c:pt>
                <c:pt idx="12">
                  <c:v>0.65</c:v>
                </c:pt>
                <c:pt idx="13">
                  <c:v>0.7</c:v>
                </c:pt>
                <c:pt idx="14">
                  <c:v>0.75</c:v>
                </c:pt>
              </c:numCache>
            </c:numRef>
          </c:cat>
          <c:val>
            <c:numRef>
              <c:f>'Filling-Thermal Resistance'!$K$2:$K$16</c:f>
              <c:numCache>
                <c:formatCode>General</c:formatCode>
                <c:ptCount val="15"/>
                <c:pt idx="0">
                  <c:v>9.140015357278114E-2</c:v>
                </c:pt>
                <c:pt idx="1">
                  <c:v>7.3378188384650739E-2</c:v>
                </c:pt>
                <c:pt idx="2">
                  <c:v>6.463328911811192E-2</c:v>
                </c:pt>
                <c:pt idx="3">
                  <c:v>5.8778910096945816E-2</c:v>
                </c:pt>
                <c:pt idx="4">
                  <c:v>5.4499784775548447E-2</c:v>
                </c:pt>
                <c:pt idx="5">
                  <c:v>5.1485062436141503E-2</c:v>
                </c:pt>
                <c:pt idx="6">
                  <c:v>4.8667994270910231E-2</c:v>
                </c:pt>
                <c:pt idx="7">
                  <c:v>4.6395281456312706E-2</c:v>
                </c:pt>
                <c:pt idx="8">
                  <c:v>4.4351187334487445E-2</c:v>
                </c:pt>
                <c:pt idx="9">
                  <c:v>4.2619374326667375E-2</c:v>
                </c:pt>
                <c:pt idx="10">
                  <c:v>4.0984383824623022E-2</c:v>
                </c:pt>
                <c:pt idx="11">
                  <c:v>3.9601746531758443E-2</c:v>
                </c:pt>
                <c:pt idx="12">
                  <c:v>3.8157239522971564E-2</c:v>
                </c:pt>
                <c:pt idx="13">
                  <c:v>3.6784798399784935E-2</c:v>
                </c:pt>
                <c:pt idx="14">
                  <c:v>3.5573860869023102E-2</c:v>
                </c:pt>
              </c:numCache>
            </c:numRef>
          </c:val>
          <c:smooth val="0"/>
        </c:ser>
        <c:ser>
          <c:idx val="1"/>
          <c:order val="1"/>
          <c:tx>
            <c:strRef>
              <c:f>'Filling-Thermal Resistance'!$L$1</c:f>
              <c:strCache>
                <c:ptCount val="1"/>
                <c:pt idx="0">
                  <c:v>R3</c:v>
                </c:pt>
              </c:strCache>
            </c:strRef>
          </c:tx>
          <c:spPr>
            <a:ln w="28575" cap="rnd">
              <a:solidFill>
                <a:schemeClr val="tx2">
                  <a:lumMod val="60000"/>
                  <a:lumOff val="40000"/>
                </a:schemeClr>
              </a:solidFill>
              <a:round/>
            </a:ln>
            <a:effectLst/>
          </c:spPr>
          <c:marker>
            <c:symbol val="circle"/>
            <c:size val="5"/>
            <c:spPr>
              <a:solidFill>
                <a:srgbClr val="FFFF00"/>
              </a:solidFill>
              <a:ln w="9525">
                <a:solidFill>
                  <a:schemeClr val="tx2">
                    <a:lumMod val="60000"/>
                    <a:lumOff val="40000"/>
                  </a:schemeClr>
                </a:solidFill>
              </a:ln>
              <a:effectLst/>
            </c:spPr>
          </c:marker>
          <c:cat>
            <c:numRef>
              <c:f>'Filling-Thermal Resistance'!$A$2:$A$16</c:f>
              <c:numCache>
                <c:formatCode>0%</c:formatCode>
                <c:ptCount val="15"/>
                <c:pt idx="0">
                  <c:v>0.05</c:v>
                </c:pt>
                <c:pt idx="1">
                  <c:v>0.1</c:v>
                </c:pt>
                <c:pt idx="2">
                  <c:v>0.15</c:v>
                </c:pt>
                <c:pt idx="3">
                  <c:v>0.2</c:v>
                </c:pt>
                <c:pt idx="4">
                  <c:v>0.25</c:v>
                </c:pt>
                <c:pt idx="5">
                  <c:v>0.3</c:v>
                </c:pt>
                <c:pt idx="6">
                  <c:v>0.35</c:v>
                </c:pt>
                <c:pt idx="7">
                  <c:v>0.4</c:v>
                </c:pt>
                <c:pt idx="8">
                  <c:v>0.45</c:v>
                </c:pt>
                <c:pt idx="9">
                  <c:v>0.5</c:v>
                </c:pt>
                <c:pt idx="10">
                  <c:v>0.55000000000000004</c:v>
                </c:pt>
                <c:pt idx="11">
                  <c:v>0.6</c:v>
                </c:pt>
                <c:pt idx="12">
                  <c:v>0.65</c:v>
                </c:pt>
                <c:pt idx="13">
                  <c:v>0.7</c:v>
                </c:pt>
                <c:pt idx="14">
                  <c:v>0.75</c:v>
                </c:pt>
              </c:numCache>
            </c:numRef>
          </c:cat>
          <c:val>
            <c:numRef>
              <c:f>'Filling-Thermal Resistance'!$L$2:$L$16</c:f>
              <c:numCache>
                <c:formatCode>General</c:formatCode>
                <c:ptCount val="15"/>
                <c:pt idx="0">
                  <c:v>5.0068061690171483E-3</c:v>
                </c:pt>
                <c:pt idx="1">
                  <c:v>5.3495809862810339E-3</c:v>
                </c:pt>
                <c:pt idx="2">
                  <c:v>5.580917005071003E-3</c:v>
                </c:pt>
                <c:pt idx="3">
                  <c:v>5.7215197146359307E-3</c:v>
                </c:pt>
                <c:pt idx="4">
                  <c:v>5.8311621167952904E-3</c:v>
                </c:pt>
                <c:pt idx="5">
                  <c:v>5.9697817583588822E-3</c:v>
                </c:pt>
                <c:pt idx="6">
                  <c:v>6.0381188839377202E-3</c:v>
                </c:pt>
                <c:pt idx="7">
                  <c:v>6.1182937847504585E-3</c:v>
                </c:pt>
                <c:pt idx="8">
                  <c:v>6.1803532083889038E-3</c:v>
                </c:pt>
                <c:pt idx="9">
                  <c:v>6.2525280162618393E-3</c:v>
                </c:pt>
                <c:pt idx="10">
                  <c:v>6.3093363041561998E-3</c:v>
                </c:pt>
                <c:pt idx="11">
                  <c:v>6.3814874133938304E-3</c:v>
                </c:pt>
                <c:pt idx="12">
                  <c:v>6.4314581221873958E-3</c:v>
                </c:pt>
                <c:pt idx="13">
                  <c:v>6.4802045039522348E-3</c:v>
                </c:pt>
                <c:pt idx="14">
                  <c:v>6.5471355607935305E-3</c:v>
                </c:pt>
              </c:numCache>
            </c:numRef>
          </c:val>
          <c:smooth val="0"/>
        </c:ser>
        <c:ser>
          <c:idx val="2"/>
          <c:order val="2"/>
          <c:tx>
            <c:strRef>
              <c:f>'Filling-Thermal Resistance'!$N$1</c:f>
              <c:strCache>
                <c:ptCount val="1"/>
                <c:pt idx="0">
                  <c:v>Rsum</c:v>
                </c:pt>
              </c:strCache>
            </c:strRef>
          </c:tx>
          <c:spPr>
            <a:ln w="28575" cap="rnd">
              <a:solidFill>
                <a:srgbClr val="92D050"/>
              </a:solidFill>
              <a:round/>
            </a:ln>
            <a:effectLst/>
          </c:spPr>
          <c:marker>
            <c:symbol val="circle"/>
            <c:size val="5"/>
            <c:spPr>
              <a:solidFill>
                <a:srgbClr val="FFFF00"/>
              </a:solidFill>
              <a:ln w="9525">
                <a:solidFill>
                  <a:srgbClr val="92D050"/>
                </a:solidFill>
              </a:ln>
              <a:effectLst/>
            </c:spPr>
          </c:marker>
          <c:cat>
            <c:numRef>
              <c:f>'Filling-Thermal Resistance'!$A$2:$A$16</c:f>
              <c:numCache>
                <c:formatCode>0%</c:formatCode>
                <c:ptCount val="15"/>
                <c:pt idx="0">
                  <c:v>0.05</c:v>
                </c:pt>
                <c:pt idx="1">
                  <c:v>0.1</c:v>
                </c:pt>
                <c:pt idx="2">
                  <c:v>0.15</c:v>
                </c:pt>
                <c:pt idx="3">
                  <c:v>0.2</c:v>
                </c:pt>
                <c:pt idx="4">
                  <c:v>0.25</c:v>
                </c:pt>
                <c:pt idx="5">
                  <c:v>0.3</c:v>
                </c:pt>
                <c:pt idx="6">
                  <c:v>0.35</c:v>
                </c:pt>
                <c:pt idx="7">
                  <c:v>0.4</c:v>
                </c:pt>
                <c:pt idx="8">
                  <c:v>0.45</c:v>
                </c:pt>
                <c:pt idx="9">
                  <c:v>0.5</c:v>
                </c:pt>
                <c:pt idx="10">
                  <c:v>0.55000000000000004</c:v>
                </c:pt>
                <c:pt idx="11">
                  <c:v>0.6</c:v>
                </c:pt>
                <c:pt idx="12">
                  <c:v>0.65</c:v>
                </c:pt>
                <c:pt idx="13">
                  <c:v>0.7</c:v>
                </c:pt>
                <c:pt idx="14">
                  <c:v>0.75</c:v>
                </c:pt>
              </c:numCache>
            </c:numRef>
          </c:cat>
          <c:val>
            <c:numRef>
              <c:f>'Filling-Thermal Resistance'!$N$2:$N$16</c:f>
              <c:numCache>
                <c:formatCode>General</c:formatCode>
                <c:ptCount val="15"/>
                <c:pt idx="0">
                  <c:v>9.7884242549725664E-2</c:v>
                </c:pt>
                <c:pt idx="1">
                  <c:v>8.0205052178859149E-2</c:v>
                </c:pt>
                <c:pt idx="2">
                  <c:v>7.1691488931110298E-2</c:v>
                </c:pt>
                <c:pt idx="3">
                  <c:v>6.5977712619509118E-2</c:v>
                </c:pt>
                <c:pt idx="4">
                  <c:v>6.1808229700271104E-2</c:v>
                </c:pt>
                <c:pt idx="5">
                  <c:v>5.8932127002427753E-2</c:v>
                </c:pt>
                <c:pt idx="6">
                  <c:v>5.6183395962775315E-2</c:v>
                </c:pt>
                <c:pt idx="7">
                  <c:v>5.399085804899053E-2</c:v>
                </c:pt>
                <c:pt idx="8">
                  <c:v>5.2008823350803715E-2</c:v>
                </c:pt>
                <c:pt idx="9">
                  <c:v>5.0349185150856582E-2</c:v>
                </c:pt>
                <c:pt idx="10">
                  <c:v>4.8771002936706588E-2</c:v>
                </c:pt>
                <c:pt idx="11">
                  <c:v>4.7460516753079642E-2</c:v>
                </c:pt>
                <c:pt idx="12">
                  <c:v>4.6065980453086325E-2</c:v>
                </c:pt>
                <c:pt idx="13">
                  <c:v>4.4742285711664539E-2</c:v>
                </c:pt>
                <c:pt idx="14">
                  <c:v>4.3598279237744002E-2</c:v>
                </c:pt>
              </c:numCache>
            </c:numRef>
          </c:val>
          <c:smooth val="0"/>
        </c:ser>
        <c:dLbls>
          <c:showLegendKey val="0"/>
          <c:showVal val="0"/>
          <c:showCatName val="0"/>
          <c:showSerName val="0"/>
          <c:showPercent val="0"/>
          <c:showBubbleSize val="0"/>
        </c:dLbls>
        <c:marker val="1"/>
        <c:smooth val="0"/>
        <c:axId val="324524312"/>
        <c:axId val="322943152"/>
      </c:lineChart>
      <c:catAx>
        <c:axId val="324524312"/>
        <c:scaling>
          <c:orientation val="minMax"/>
        </c:scaling>
        <c:delete val="0"/>
        <c:axPos val="b"/>
        <c:numFmt formatCode="0%"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322943152"/>
        <c:crosses val="autoZero"/>
        <c:auto val="1"/>
        <c:lblAlgn val="ctr"/>
        <c:lblOffset val="100"/>
        <c:noMultiLvlLbl val="0"/>
      </c:catAx>
      <c:valAx>
        <c:axId val="322943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3245243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00" b="0" i="0" u="none" strike="noStrike" kern="1200" spc="0" baseline="0">
                <a:solidFill>
                  <a:schemeClr val="tx1">
                    <a:lumMod val="65000"/>
                    <a:lumOff val="35000"/>
                  </a:schemeClr>
                </a:solidFill>
                <a:latin typeface="+mn-lt"/>
                <a:ea typeface="+mn-ea"/>
                <a:cs typeface="+mn-cs"/>
              </a:defRPr>
            </a:pPr>
            <a:r>
              <a:rPr lang="zh-CN" altLang="en-US" sz="2800" b="1" dirty="0" smtClean="0"/>
              <a:t>热阻</a:t>
            </a:r>
            <a:endParaRPr lang="zh-CN" altLang="en-US" sz="2800" b="1" dirty="0"/>
          </a:p>
        </c:rich>
      </c:tx>
      <c:layout>
        <c:manualLayout>
          <c:xMode val="edge"/>
          <c:yMode val="edge"/>
          <c:x val="0.42260529450402007"/>
          <c:y val="5.426392326141246E-2"/>
        </c:manualLayout>
      </c:layout>
      <c:overlay val="0"/>
      <c:spPr>
        <a:noFill/>
        <a:ln>
          <a:noFill/>
        </a:ln>
        <a:effectLst/>
      </c:spPr>
      <c:txPr>
        <a:bodyPr rot="0" spcFirstLastPara="1" vertOverflow="ellipsis" vert="horz" wrap="square" anchor="ctr" anchorCtr="1"/>
        <a:lstStyle/>
        <a:p>
          <a:pPr>
            <a:defRPr sz="28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'Filling-Thermal Resistance'!$K$1</c:f>
              <c:strCache>
                <c:ptCount val="1"/>
                <c:pt idx="0">
                  <c:v>R2</c:v>
                </c:pt>
              </c:strCache>
            </c:strRef>
          </c:tx>
          <c:spPr>
            <a:ln w="28575" cap="rnd">
              <a:solidFill>
                <a:srgbClr val="C00000"/>
              </a:solidFill>
              <a:round/>
            </a:ln>
            <a:effectLst/>
          </c:spPr>
          <c:marker>
            <c:symbol val="circle"/>
            <c:size val="5"/>
            <c:spPr>
              <a:solidFill>
                <a:srgbClr val="FFFF00"/>
              </a:solidFill>
              <a:ln w="9525">
                <a:solidFill>
                  <a:srgbClr val="C00000"/>
                </a:solidFill>
              </a:ln>
              <a:effectLst/>
            </c:spPr>
          </c:marker>
          <c:cat>
            <c:numRef>
              <c:f>'Filling-Thermal Resistance'!$A$2:$A$16</c:f>
              <c:numCache>
                <c:formatCode>0%</c:formatCode>
                <c:ptCount val="15"/>
                <c:pt idx="0">
                  <c:v>0.05</c:v>
                </c:pt>
                <c:pt idx="1">
                  <c:v>0.1</c:v>
                </c:pt>
                <c:pt idx="2">
                  <c:v>0.15</c:v>
                </c:pt>
                <c:pt idx="3">
                  <c:v>0.2</c:v>
                </c:pt>
                <c:pt idx="4">
                  <c:v>0.25</c:v>
                </c:pt>
                <c:pt idx="5">
                  <c:v>0.3</c:v>
                </c:pt>
                <c:pt idx="6">
                  <c:v>0.35</c:v>
                </c:pt>
                <c:pt idx="7">
                  <c:v>0.4</c:v>
                </c:pt>
                <c:pt idx="8">
                  <c:v>0.45</c:v>
                </c:pt>
                <c:pt idx="9">
                  <c:v>0.5</c:v>
                </c:pt>
                <c:pt idx="10">
                  <c:v>0.55000000000000004</c:v>
                </c:pt>
                <c:pt idx="11">
                  <c:v>0.6</c:v>
                </c:pt>
                <c:pt idx="12">
                  <c:v>0.65</c:v>
                </c:pt>
                <c:pt idx="13">
                  <c:v>0.7</c:v>
                </c:pt>
                <c:pt idx="14">
                  <c:v>0.75</c:v>
                </c:pt>
              </c:numCache>
            </c:numRef>
          </c:cat>
          <c:val>
            <c:numRef>
              <c:f>'Filling-Thermal Resistance'!$K$2:$K$16</c:f>
              <c:numCache>
                <c:formatCode>General</c:formatCode>
                <c:ptCount val="15"/>
                <c:pt idx="0">
                  <c:v>9.140015357278114E-2</c:v>
                </c:pt>
                <c:pt idx="1">
                  <c:v>7.3378188384650739E-2</c:v>
                </c:pt>
                <c:pt idx="2">
                  <c:v>6.463328911811192E-2</c:v>
                </c:pt>
                <c:pt idx="3">
                  <c:v>5.8778910096945816E-2</c:v>
                </c:pt>
                <c:pt idx="4">
                  <c:v>5.4499784775548447E-2</c:v>
                </c:pt>
                <c:pt idx="5">
                  <c:v>5.1485062436141503E-2</c:v>
                </c:pt>
                <c:pt idx="6">
                  <c:v>4.8667994270910231E-2</c:v>
                </c:pt>
                <c:pt idx="7">
                  <c:v>4.6395281456312706E-2</c:v>
                </c:pt>
                <c:pt idx="8">
                  <c:v>4.4351187334487445E-2</c:v>
                </c:pt>
                <c:pt idx="9">
                  <c:v>4.2619374326667375E-2</c:v>
                </c:pt>
                <c:pt idx="10">
                  <c:v>4.0984383824623022E-2</c:v>
                </c:pt>
                <c:pt idx="11">
                  <c:v>3.9601746531758443E-2</c:v>
                </c:pt>
                <c:pt idx="12">
                  <c:v>3.8157239522971564E-2</c:v>
                </c:pt>
                <c:pt idx="13">
                  <c:v>3.6784798399784935E-2</c:v>
                </c:pt>
                <c:pt idx="14">
                  <c:v>3.5573860869023102E-2</c:v>
                </c:pt>
              </c:numCache>
            </c:numRef>
          </c:val>
          <c:smooth val="0"/>
        </c:ser>
        <c:ser>
          <c:idx val="1"/>
          <c:order val="1"/>
          <c:tx>
            <c:strRef>
              <c:f>'Filling-Thermal Resistance'!$L$1</c:f>
              <c:strCache>
                <c:ptCount val="1"/>
                <c:pt idx="0">
                  <c:v>R3</c:v>
                </c:pt>
              </c:strCache>
            </c:strRef>
          </c:tx>
          <c:spPr>
            <a:ln w="28575" cap="rnd">
              <a:solidFill>
                <a:schemeClr val="tx2">
                  <a:lumMod val="60000"/>
                  <a:lumOff val="40000"/>
                </a:schemeClr>
              </a:solidFill>
              <a:round/>
            </a:ln>
            <a:effectLst/>
          </c:spPr>
          <c:marker>
            <c:symbol val="circle"/>
            <c:size val="5"/>
            <c:spPr>
              <a:solidFill>
                <a:srgbClr val="FFFF00"/>
              </a:solidFill>
              <a:ln w="9525">
                <a:solidFill>
                  <a:schemeClr val="tx2">
                    <a:lumMod val="60000"/>
                    <a:lumOff val="40000"/>
                  </a:schemeClr>
                </a:solidFill>
              </a:ln>
              <a:effectLst/>
            </c:spPr>
          </c:marker>
          <c:cat>
            <c:numRef>
              <c:f>'Filling-Thermal Resistance'!$A$2:$A$16</c:f>
              <c:numCache>
                <c:formatCode>0%</c:formatCode>
                <c:ptCount val="15"/>
                <c:pt idx="0">
                  <c:v>0.05</c:v>
                </c:pt>
                <c:pt idx="1">
                  <c:v>0.1</c:v>
                </c:pt>
                <c:pt idx="2">
                  <c:v>0.15</c:v>
                </c:pt>
                <c:pt idx="3">
                  <c:v>0.2</c:v>
                </c:pt>
                <c:pt idx="4">
                  <c:v>0.25</c:v>
                </c:pt>
                <c:pt idx="5">
                  <c:v>0.3</c:v>
                </c:pt>
                <c:pt idx="6">
                  <c:v>0.35</c:v>
                </c:pt>
                <c:pt idx="7">
                  <c:v>0.4</c:v>
                </c:pt>
                <c:pt idx="8">
                  <c:v>0.45</c:v>
                </c:pt>
                <c:pt idx="9">
                  <c:v>0.5</c:v>
                </c:pt>
                <c:pt idx="10">
                  <c:v>0.55000000000000004</c:v>
                </c:pt>
                <c:pt idx="11">
                  <c:v>0.6</c:v>
                </c:pt>
                <c:pt idx="12">
                  <c:v>0.65</c:v>
                </c:pt>
                <c:pt idx="13">
                  <c:v>0.7</c:v>
                </c:pt>
                <c:pt idx="14">
                  <c:v>0.75</c:v>
                </c:pt>
              </c:numCache>
            </c:numRef>
          </c:cat>
          <c:val>
            <c:numRef>
              <c:f>'Filling-Thermal Resistance'!$L$2:$L$16</c:f>
              <c:numCache>
                <c:formatCode>General</c:formatCode>
                <c:ptCount val="15"/>
                <c:pt idx="0">
                  <c:v>5.0068061690171483E-3</c:v>
                </c:pt>
                <c:pt idx="1">
                  <c:v>5.3495809862810339E-3</c:v>
                </c:pt>
                <c:pt idx="2">
                  <c:v>5.580917005071003E-3</c:v>
                </c:pt>
                <c:pt idx="3">
                  <c:v>5.7215197146359307E-3</c:v>
                </c:pt>
                <c:pt idx="4">
                  <c:v>5.8311621167952904E-3</c:v>
                </c:pt>
                <c:pt idx="5">
                  <c:v>5.9697817583588822E-3</c:v>
                </c:pt>
                <c:pt idx="6">
                  <c:v>6.0381188839377202E-3</c:v>
                </c:pt>
                <c:pt idx="7">
                  <c:v>6.1182937847504585E-3</c:v>
                </c:pt>
                <c:pt idx="8">
                  <c:v>6.1803532083889038E-3</c:v>
                </c:pt>
                <c:pt idx="9">
                  <c:v>6.2525280162618393E-3</c:v>
                </c:pt>
                <c:pt idx="10">
                  <c:v>6.3093363041561998E-3</c:v>
                </c:pt>
                <c:pt idx="11">
                  <c:v>6.3814874133938304E-3</c:v>
                </c:pt>
                <c:pt idx="12">
                  <c:v>6.4314581221873958E-3</c:v>
                </c:pt>
                <c:pt idx="13">
                  <c:v>6.4802045039522348E-3</c:v>
                </c:pt>
                <c:pt idx="14">
                  <c:v>6.5471355607935305E-3</c:v>
                </c:pt>
              </c:numCache>
            </c:numRef>
          </c:val>
          <c:smooth val="0"/>
        </c:ser>
        <c:ser>
          <c:idx val="2"/>
          <c:order val="2"/>
          <c:tx>
            <c:strRef>
              <c:f>'Filling-Thermal Resistance'!$N$1</c:f>
              <c:strCache>
                <c:ptCount val="1"/>
                <c:pt idx="0">
                  <c:v>Rsum</c:v>
                </c:pt>
              </c:strCache>
            </c:strRef>
          </c:tx>
          <c:spPr>
            <a:ln w="28575" cap="rnd">
              <a:solidFill>
                <a:srgbClr val="92D050"/>
              </a:solidFill>
              <a:round/>
            </a:ln>
            <a:effectLst/>
          </c:spPr>
          <c:marker>
            <c:symbol val="circle"/>
            <c:size val="5"/>
            <c:spPr>
              <a:solidFill>
                <a:srgbClr val="FFFF00"/>
              </a:solidFill>
              <a:ln w="9525">
                <a:solidFill>
                  <a:srgbClr val="92D050"/>
                </a:solidFill>
              </a:ln>
              <a:effectLst/>
            </c:spPr>
          </c:marker>
          <c:cat>
            <c:numRef>
              <c:f>'Filling-Thermal Resistance'!$A$2:$A$16</c:f>
              <c:numCache>
                <c:formatCode>0%</c:formatCode>
                <c:ptCount val="15"/>
                <c:pt idx="0">
                  <c:v>0.05</c:v>
                </c:pt>
                <c:pt idx="1">
                  <c:v>0.1</c:v>
                </c:pt>
                <c:pt idx="2">
                  <c:v>0.15</c:v>
                </c:pt>
                <c:pt idx="3">
                  <c:v>0.2</c:v>
                </c:pt>
                <c:pt idx="4">
                  <c:v>0.25</c:v>
                </c:pt>
                <c:pt idx="5">
                  <c:v>0.3</c:v>
                </c:pt>
                <c:pt idx="6">
                  <c:v>0.35</c:v>
                </c:pt>
                <c:pt idx="7">
                  <c:v>0.4</c:v>
                </c:pt>
                <c:pt idx="8">
                  <c:v>0.45</c:v>
                </c:pt>
                <c:pt idx="9">
                  <c:v>0.5</c:v>
                </c:pt>
                <c:pt idx="10">
                  <c:v>0.55000000000000004</c:v>
                </c:pt>
                <c:pt idx="11">
                  <c:v>0.6</c:v>
                </c:pt>
                <c:pt idx="12">
                  <c:v>0.65</c:v>
                </c:pt>
                <c:pt idx="13">
                  <c:v>0.7</c:v>
                </c:pt>
                <c:pt idx="14">
                  <c:v>0.75</c:v>
                </c:pt>
              </c:numCache>
            </c:numRef>
          </c:cat>
          <c:val>
            <c:numRef>
              <c:f>'Filling-Thermal Resistance'!$N$2:$N$16</c:f>
              <c:numCache>
                <c:formatCode>General</c:formatCode>
                <c:ptCount val="15"/>
                <c:pt idx="0">
                  <c:v>9.7884242549725664E-2</c:v>
                </c:pt>
                <c:pt idx="1">
                  <c:v>8.0205052178859149E-2</c:v>
                </c:pt>
                <c:pt idx="2">
                  <c:v>7.1691488931110298E-2</c:v>
                </c:pt>
                <c:pt idx="3">
                  <c:v>6.5977712619509118E-2</c:v>
                </c:pt>
                <c:pt idx="4">
                  <c:v>6.1808229700271104E-2</c:v>
                </c:pt>
                <c:pt idx="5">
                  <c:v>5.8932127002427753E-2</c:v>
                </c:pt>
                <c:pt idx="6">
                  <c:v>5.6183395962775315E-2</c:v>
                </c:pt>
                <c:pt idx="7">
                  <c:v>5.399085804899053E-2</c:v>
                </c:pt>
                <c:pt idx="8">
                  <c:v>5.2008823350803715E-2</c:v>
                </c:pt>
                <c:pt idx="9">
                  <c:v>5.0349185150856582E-2</c:v>
                </c:pt>
                <c:pt idx="10">
                  <c:v>4.8771002936706588E-2</c:v>
                </c:pt>
                <c:pt idx="11">
                  <c:v>4.7460516753079642E-2</c:v>
                </c:pt>
                <c:pt idx="12">
                  <c:v>4.6065980453086325E-2</c:v>
                </c:pt>
                <c:pt idx="13">
                  <c:v>4.4742285711664539E-2</c:v>
                </c:pt>
                <c:pt idx="14">
                  <c:v>4.3598279237744002E-2</c:v>
                </c:pt>
              </c:numCache>
            </c:numRef>
          </c:val>
          <c:smooth val="0"/>
        </c:ser>
        <c:dLbls>
          <c:showLegendKey val="0"/>
          <c:showVal val="0"/>
          <c:showCatName val="0"/>
          <c:showSerName val="0"/>
          <c:showPercent val="0"/>
          <c:showBubbleSize val="0"/>
        </c:dLbls>
        <c:marker val="1"/>
        <c:smooth val="0"/>
        <c:axId val="386669272"/>
        <c:axId val="386318776"/>
      </c:lineChart>
      <c:catAx>
        <c:axId val="386669272"/>
        <c:scaling>
          <c:orientation val="minMax"/>
        </c:scaling>
        <c:delete val="0"/>
        <c:axPos val="b"/>
        <c:numFmt formatCode="0%"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386318776"/>
        <c:crosses val="autoZero"/>
        <c:auto val="1"/>
        <c:lblAlgn val="ctr"/>
        <c:lblOffset val="100"/>
        <c:noMultiLvlLbl val="0"/>
      </c:catAx>
      <c:valAx>
        <c:axId val="3863187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3866692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3039BB-0D08-49F8-90D0-2EDBCC264823}" type="datetimeFigureOut">
              <a:rPr lang="zh-CN" altLang="en-US" smtClean="0"/>
              <a:t>2015/5/21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DDF1DA-7874-47C0-BA94-CEB50258E448}" type="slidenum">
              <a:rPr lang="zh-CN" altLang="en-US" smtClean="0"/>
              <a:t>‹#›</a:t>
            </a:fld>
            <a:endParaRPr lang="zh-CN" altLang="en-US"/>
          </a:p>
        </p:txBody>
      </p:sp>
    </p:spTree>
    <p:extLst>
      <p:ext uri="{BB962C8B-B14F-4D97-AF65-F5344CB8AC3E}">
        <p14:creationId xmlns:p14="http://schemas.microsoft.com/office/powerpoint/2010/main" val="15916813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D4CC23C-ED48-4F8D-A46A-DE281E59CB84}" type="slidenum">
              <a:rPr lang="zh-CN" altLang="en-US" smtClean="0"/>
              <a:t>26</a:t>
            </a:fld>
            <a:endParaRPr lang="zh-CN" altLang="en-US"/>
          </a:p>
        </p:txBody>
      </p:sp>
    </p:spTree>
    <p:extLst>
      <p:ext uri="{BB962C8B-B14F-4D97-AF65-F5344CB8AC3E}">
        <p14:creationId xmlns:p14="http://schemas.microsoft.com/office/powerpoint/2010/main" val="5723978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605721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2E2E2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265117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39223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0179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59151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03266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29393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08892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16809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15641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2812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矩形 7"/>
          <p:cNvSpPr/>
          <p:nvPr userDrawn="1"/>
        </p:nvSpPr>
        <p:spPr>
          <a:xfrm>
            <a:off x="0" y="6019800"/>
            <a:ext cx="12192000" cy="838200"/>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noFill/>
              </a:ln>
              <a:solidFill>
                <a:srgbClr val="2E2E2E"/>
              </a:solidFill>
            </a:endParaRPr>
          </a:p>
        </p:txBody>
      </p:sp>
      <p:sp>
        <p:nvSpPr>
          <p:cNvPr id="9" name="等腰三角形 8"/>
          <p:cNvSpPr/>
          <p:nvPr userDrawn="1"/>
        </p:nvSpPr>
        <p:spPr>
          <a:xfrm>
            <a:off x="781050" y="5637912"/>
            <a:ext cx="501396" cy="38188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Tree>
    <p:extLst>
      <p:ext uri="{BB962C8B-B14F-4D97-AF65-F5344CB8AC3E}">
        <p14:creationId xmlns:p14="http://schemas.microsoft.com/office/powerpoint/2010/main" val="33447184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 name="矩形 7"/>
          <p:cNvSpPr/>
          <p:nvPr userDrawn="1"/>
        </p:nvSpPr>
        <p:spPr>
          <a:xfrm>
            <a:off x="171450" y="225171"/>
            <a:ext cx="11087100" cy="742950"/>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6" name="等腰三角形 5"/>
          <p:cNvSpPr/>
          <p:nvPr userDrawn="1"/>
        </p:nvSpPr>
        <p:spPr>
          <a:xfrm rot="5400000">
            <a:off x="-82296" y="82296"/>
            <a:ext cx="1193292" cy="102870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9" name="矩形 8"/>
          <p:cNvSpPr/>
          <p:nvPr userDrawn="1"/>
        </p:nvSpPr>
        <p:spPr>
          <a:xfrm>
            <a:off x="11772900" y="225171"/>
            <a:ext cx="419100" cy="742950"/>
          </a:xfrm>
          <a:prstGeom prst="rect">
            <a:avLst/>
          </a:prstGeom>
          <a:solidFill>
            <a:srgbClr val="FFC000">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Tree>
    <p:extLst>
      <p:ext uri="{BB962C8B-B14F-4D97-AF65-F5344CB8AC3E}">
        <p14:creationId xmlns:p14="http://schemas.microsoft.com/office/powerpoint/2010/main" val="40568826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矩形 5"/>
          <p:cNvSpPr/>
          <p:nvPr userDrawn="1"/>
        </p:nvSpPr>
        <p:spPr>
          <a:xfrm>
            <a:off x="171450" y="225171"/>
            <a:ext cx="11087100" cy="742950"/>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7" name="等腰三角形 6"/>
          <p:cNvSpPr/>
          <p:nvPr userDrawn="1"/>
        </p:nvSpPr>
        <p:spPr>
          <a:xfrm rot="5400000">
            <a:off x="-82296" y="82296"/>
            <a:ext cx="1193292" cy="102870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8" name="矩形 7"/>
          <p:cNvSpPr/>
          <p:nvPr userDrawn="1"/>
        </p:nvSpPr>
        <p:spPr>
          <a:xfrm>
            <a:off x="11772900" y="225171"/>
            <a:ext cx="419100" cy="742950"/>
          </a:xfrm>
          <a:prstGeom prst="rect">
            <a:avLst/>
          </a:prstGeom>
          <a:solidFill>
            <a:srgbClr val="FFC000">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9" name="矩形 8"/>
          <p:cNvSpPr/>
          <p:nvPr userDrawn="1"/>
        </p:nvSpPr>
        <p:spPr>
          <a:xfrm>
            <a:off x="0" y="6019800"/>
            <a:ext cx="12192000" cy="838200"/>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noFill/>
              </a:ln>
              <a:solidFill>
                <a:srgbClr val="2E2E2E"/>
              </a:solidFill>
            </a:endParaRPr>
          </a:p>
        </p:txBody>
      </p:sp>
      <p:sp>
        <p:nvSpPr>
          <p:cNvPr id="10" name="等腰三角形 9"/>
          <p:cNvSpPr/>
          <p:nvPr userDrawn="1"/>
        </p:nvSpPr>
        <p:spPr>
          <a:xfrm>
            <a:off x="781050" y="5637912"/>
            <a:ext cx="501396" cy="38188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Tree>
    <p:extLst>
      <p:ext uri="{BB962C8B-B14F-4D97-AF65-F5344CB8AC3E}">
        <p14:creationId xmlns:p14="http://schemas.microsoft.com/office/powerpoint/2010/main" val="15359227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841704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30383564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F33991B-66B2-4EAD-8233-17E73E7B1AF4}" type="datetimeFigureOut">
              <a:rPr lang="zh-CN" altLang="en-US" smtClean="0"/>
              <a:t>2015/5/21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B252613-4D8B-4AEB-8CBD-544E7BE15676}" type="slidenum">
              <a:rPr lang="zh-CN" altLang="en-US" smtClean="0"/>
              <a:t>‹#›</a:t>
            </a:fld>
            <a:endParaRPr lang="zh-CN" altLang="en-US"/>
          </a:p>
        </p:txBody>
      </p:sp>
    </p:spTree>
    <p:extLst>
      <p:ext uri="{BB962C8B-B14F-4D97-AF65-F5344CB8AC3E}">
        <p14:creationId xmlns:p14="http://schemas.microsoft.com/office/powerpoint/2010/main" val="6810891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40175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40928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6753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2015/5/21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2591460"/>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5.xml"/><Relationship Id="rId5" Type="http://schemas.microsoft.com/office/2007/relationships/hdphoto" Target="../media/hdphoto2.wdp"/><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371600"/>
            <a:ext cx="12192000" cy="548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grpSp>
        <p:nvGrpSpPr>
          <p:cNvPr id="4" name="组合 3"/>
          <p:cNvGrpSpPr/>
          <p:nvPr/>
        </p:nvGrpSpPr>
        <p:grpSpPr>
          <a:xfrm>
            <a:off x="1967968" y="2156134"/>
            <a:ext cx="7945289" cy="4490116"/>
            <a:chOff x="1967968" y="2156134"/>
            <a:chExt cx="7945289" cy="4490116"/>
          </a:xfrm>
        </p:grpSpPr>
        <p:sp>
          <p:nvSpPr>
            <p:cNvPr id="17" name="椭圆 16"/>
            <p:cNvSpPr/>
            <p:nvPr/>
          </p:nvSpPr>
          <p:spPr>
            <a:xfrm>
              <a:off x="2255451" y="2497329"/>
              <a:ext cx="1692322" cy="1665027"/>
            </a:xfrm>
            <a:prstGeom prst="ellipse">
              <a:avLst/>
            </a:prstGeom>
            <a:solidFill>
              <a:schemeClr val="tx1"/>
            </a:solidFill>
            <a:ln w="57150">
              <a:solidFill>
                <a:srgbClr val="2E2E2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18" name="椭圆 17"/>
            <p:cNvSpPr/>
            <p:nvPr/>
          </p:nvSpPr>
          <p:spPr>
            <a:xfrm>
              <a:off x="2187214" y="2156134"/>
              <a:ext cx="1337477" cy="1253132"/>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19" name="椭圆 18"/>
            <p:cNvSpPr/>
            <p:nvPr/>
          </p:nvSpPr>
          <p:spPr>
            <a:xfrm>
              <a:off x="2760419" y="2319909"/>
              <a:ext cx="1225019" cy="975058"/>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0" name="心形 19"/>
            <p:cNvSpPr/>
            <p:nvPr/>
          </p:nvSpPr>
          <p:spPr>
            <a:xfrm rot="1048932">
              <a:off x="2163004" y="2475005"/>
              <a:ext cx="532646" cy="791571"/>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1" name="心形 20"/>
            <p:cNvSpPr/>
            <p:nvPr/>
          </p:nvSpPr>
          <p:spPr>
            <a:xfrm rot="1048932">
              <a:off x="2348135" y="2844424"/>
              <a:ext cx="532646" cy="791571"/>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2" name="心形 21"/>
            <p:cNvSpPr/>
            <p:nvPr/>
          </p:nvSpPr>
          <p:spPr>
            <a:xfrm rot="1487598">
              <a:off x="2715272" y="2844423"/>
              <a:ext cx="532646" cy="791571"/>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3" name="心形 22"/>
            <p:cNvSpPr/>
            <p:nvPr/>
          </p:nvSpPr>
          <p:spPr>
            <a:xfrm rot="21410457">
              <a:off x="3123019" y="2763439"/>
              <a:ext cx="532646" cy="791571"/>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4" name="心形 23"/>
            <p:cNvSpPr/>
            <p:nvPr/>
          </p:nvSpPr>
          <p:spPr>
            <a:xfrm rot="21410457">
              <a:off x="3450836" y="2650214"/>
              <a:ext cx="532646" cy="791571"/>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5" name="心形 24"/>
            <p:cNvSpPr/>
            <p:nvPr/>
          </p:nvSpPr>
          <p:spPr>
            <a:xfrm rot="1048932">
              <a:off x="2130665" y="2562708"/>
              <a:ext cx="532646" cy="791571"/>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6" name="心形 25"/>
            <p:cNvSpPr/>
            <p:nvPr/>
          </p:nvSpPr>
          <p:spPr>
            <a:xfrm rot="1487598">
              <a:off x="2735503" y="2782773"/>
              <a:ext cx="297277" cy="791571"/>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7" name="心形 26"/>
            <p:cNvSpPr/>
            <p:nvPr/>
          </p:nvSpPr>
          <p:spPr>
            <a:xfrm rot="1487598">
              <a:off x="2394507" y="2687216"/>
              <a:ext cx="297277" cy="791571"/>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8" name="心形 27"/>
            <p:cNvSpPr/>
            <p:nvPr/>
          </p:nvSpPr>
          <p:spPr>
            <a:xfrm>
              <a:off x="3444884" y="2628368"/>
              <a:ext cx="297277" cy="791571"/>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9" name="矩形 28"/>
            <p:cNvSpPr/>
            <p:nvPr/>
          </p:nvSpPr>
          <p:spPr>
            <a:xfrm>
              <a:off x="2583232" y="3600195"/>
              <a:ext cx="404146" cy="45719"/>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30" name="矩形 29"/>
            <p:cNvSpPr/>
            <p:nvPr/>
          </p:nvSpPr>
          <p:spPr>
            <a:xfrm>
              <a:off x="3227356" y="3600195"/>
              <a:ext cx="404146" cy="45719"/>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31" name="椭圆 30"/>
            <p:cNvSpPr/>
            <p:nvPr/>
          </p:nvSpPr>
          <p:spPr>
            <a:xfrm>
              <a:off x="2709105" y="3611831"/>
              <a:ext cx="78325" cy="78325"/>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32" name="椭圆 31"/>
            <p:cNvSpPr/>
            <p:nvPr/>
          </p:nvSpPr>
          <p:spPr>
            <a:xfrm>
              <a:off x="3344711" y="3604976"/>
              <a:ext cx="86936" cy="86936"/>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grpSp>
          <p:nvGrpSpPr>
            <p:cNvPr id="10" name="组合 9"/>
            <p:cNvGrpSpPr/>
            <p:nvPr/>
          </p:nvGrpSpPr>
          <p:grpSpPr>
            <a:xfrm>
              <a:off x="2259686" y="4154283"/>
              <a:ext cx="1575121" cy="1564231"/>
              <a:chOff x="7991065" y="2874419"/>
              <a:chExt cx="1575121" cy="1564231"/>
            </a:xfrm>
          </p:grpSpPr>
          <p:sp>
            <p:nvSpPr>
              <p:cNvPr id="12" name="圆角矩形 11"/>
              <p:cNvSpPr/>
              <p:nvPr/>
            </p:nvSpPr>
            <p:spPr>
              <a:xfrm>
                <a:off x="7991065" y="2874419"/>
                <a:ext cx="656841" cy="1564231"/>
              </a:xfrm>
              <a:prstGeom prst="roundRect">
                <a:avLst>
                  <a:gd name="adj" fmla="val 50000"/>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13" name="梯形 12"/>
              <p:cNvSpPr/>
              <p:nvPr/>
            </p:nvSpPr>
            <p:spPr>
              <a:xfrm rot="6797133">
                <a:off x="8619023" y="2798306"/>
                <a:ext cx="297334" cy="806694"/>
              </a:xfrm>
              <a:prstGeom prst="trapezoid">
                <a:avLst>
                  <a:gd name="adj" fmla="val 17067"/>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14" name="梯形 13"/>
              <p:cNvSpPr/>
              <p:nvPr/>
            </p:nvSpPr>
            <p:spPr>
              <a:xfrm rot="5400000">
                <a:off x="9232714" y="3120928"/>
                <a:ext cx="198508" cy="468436"/>
              </a:xfrm>
              <a:prstGeom prst="trapezoid">
                <a:avLst>
                  <a:gd name="adj" fmla="val 17067"/>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15" name="矩形 14"/>
              <p:cNvSpPr/>
              <p:nvPr/>
            </p:nvSpPr>
            <p:spPr>
              <a:xfrm rot="20091296">
                <a:off x="9390964" y="2957973"/>
                <a:ext cx="53163" cy="482600"/>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16" name="矩形 15"/>
              <p:cNvSpPr/>
              <p:nvPr/>
            </p:nvSpPr>
            <p:spPr>
              <a:xfrm>
                <a:off x="8253352" y="3995665"/>
                <a:ext cx="1312834" cy="440476"/>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grpSp>
        <p:sp>
          <p:nvSpPr>
            <p:cNvPr id="11" name="矩形 10"/>
            <p:cNvSpPr/>
            <p:nvPr/>
          </p:nvSpPr>
          <p:spPr>
            <a:xfrm>
              <a:off x="1967968" y="4334761"/>
              <a:ext cx="88439" cy="2311489"/>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34" name="矩形 33"/>
            <p:cNvSpPr/>
            <p:nvPr/>
          </p:nvSpPr>
          <p:spPr>
            <a:xfrm>
              <a:off x="3119806" y="4936398"/>
              <a:ext cx="6793451" cy="1709852"/>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grpSp>
      <p:grpSp>
        <p:nvGrpSpPr>
          <p:cNvPr id="3" name="组合 2"/>
          <p:cNvGrpSpPr/>
          <p:nvPr/>
        </p:nvGrpSpPr>
        <p:grpSpPr>
          <a:xfrm>
            <a:off x="4858654" y="1569188"/>
            <a:ext cx="2476500" cy="2476500"/>
            <a:chOff x="4858654" y="1569188"/>
            <a:chExt cx="2476500" cy="2476500"/>
          </a:xfrm>
        </p:grpSpPr>
        <p:grpSp>
          <p:nvGrpSpPr>
            <p:cNvPr id="38" name="组合 37"/>
            <p:cNvGrpSpPr/>
            <p:nvPr/>
          </p:nvGrpSpPr>
          <p:grpSpPr>
            <a:xfrm>
              <a:off x="4858654" y="1569188"/>
              <a:ext cx="2476500" cy="2476500"/>
              <a:chOff x="5120769" y="1593995"/>
              <a:chExt cx="2476500" cy="2476500"/>
            </a:xfrm>
          </p:grpSpPr>
          <p:sp>
            <p:nvSpPr>
              <p:cNvPr id="36" name="椭圆 35"/>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37" name="文本框 36"/>
              <p:cNvSpPr txBox="1"/>
              <p:nvPr/>
            </p:nvSpPr>
            <p:spPr>
              <a:xfrm>
                <a:off x="5361537" y="1985860"/>
                <a:ext cx="1994965" cy="1692771"/>
              </a:xfrm>
              <a:prstGeom prst="rect">
                <a:avLst/>
              </a:prstGeom>
              <a:noFill/>
            </p:spPr>
            <p:txBody>
              <a:bodyPr wrap="square" rtlCol="0">
                <a:spAutoFit/>
              </a:bodyPr>
              <a:lstStyle/>
              <a:p>
                <a:pPr algn="ctr"/>
                <a:r>
                  <a:rPr lang="zh-CN" altLang="en-US" sz="2800" dirty="0" smtClean="0"/>
                  <a:t>今天我们来说说怎么做</a:t>
                </a:r>
                <a:r>
                  <a:rPr lang="en-US" altLang="zh-CN" sz="4800" dirty="0" smtClean="0">
                    <a:solidFill>
                      <a:srgbClr val="FFC000"/>
                    </a:solidFill>
                  </a:rPr>
                  <a:t>PPT</a:t>
                </a:r>
                <a:endParaRPr lang="zh-CN" altLang="en-US" sz="4800" dirty="0">
                  <a:solidFill>
                    <a:srgbClr val="FFC000"/>
                  </a:solidFill>
                </a:endParaRPr>
              </a:p>
            </p:txBody>
          </p:sp>
        </p:grpSp>
        <p:sp>
          <p:nvSpPr>
            <p:cNvPr id="40" name="等腰三角形 39"/>
            <p:cNvSpPr/>
            <p:nvPr/>
          </p:nvSpPr>
          <p:spPr>
            <a:xfrm>
              <a:off x="4878105" y="3314403"/>
              <a:ext cx="326928" cy="281834"/>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grpSp>
    </p:spTree>
    <p:extLst>
      <p:ext uri="{BB962C8B-B14F-4D97-AF65-F5344CB8AC3E}">
        <p14:creationId xmlns:p14="http://schemas.microsoft.com/office/powerpoint/2010/main" val="3355595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2574598" y="5586651"/>
            <a:ext cx="6775071" cy="1271349"/>
            <a:chOff x="2574598" y="5586651"/>
            <a:chExt cx="6775071" cy="1271349"/>
          </a:xfrm>
        </p:grpSpPr>
        <p:sp>
          <p:nvSpPr>
            <p:cNvPr id="2" name="KSO_Shape"/>
            <p:cNvSpPr/>
            <p:nvPr/>
          </p:nvSpPr>
          <p:spPr>
            <a:xfrm>
              <a:off x="7218916" y="5586651"/>
              <a:ext cx="2130753" cy="1271349"/>
            </a:xfrm>
            <a:custGeom>
              <a:avLst/>
              <a:gdLst/>
              <a:ahLst/>
              <a:cxnLst/>
              <a:rect l="l" t="t" r="r" b="b"/>
              <a:pathLst>
                <a:path w="780204" h="588259">
                  <a:moveTo>
                    <a:pt x="509321" y="370417"/>
                  </a:moveTo>
                  <a:cubicBezTo>
                    <a:pt x="526020" y="406136"/>
                    <a:pt x="559272" y="430234"/>
                    <a:pt x="597482" y="430234"/>
                  </a:cubicBezTo>
                  <a:cubicBezTo>
                    <a:pt x="635691" y="430234"/>
                    <a:pt x="668943" y="406136"/>
                    <a:pt x="685642" y="370417"/>
                  </a:cubicBezTo>
                  <a:cubicBezTo>
                    <a:pt x="737885" y="370549"/>
                    <a:pt x="780204" y="437894"/>
                    <a:pt x="780204" y="520944"/>
                  </a:cubicBezTo>
                  <a:lnTo>
                    <a:pt x="780204" y="588259"/>
                  </a:lnTo>
                  <a:lnTo>
                    <a:pt x="534065" y="588259"/>
                  </a:lnTo>
                  <a:lnTo>
                    <a:pt x="534065" y="494416"/>
                  </a:lnTo>
                  <a:cubicBezTo>
                    <a:pt x="534065" y="447998"/>
                    <a:pt x="524582" y="405100"/>
                    <a:pt x="506178" y="371433"/>
                  </a:cubicBezTo>
                  <a:cubicBezTo>
                    <a:pt x="507187" y="370450"/>
                    <a:pt x="508252" y="370420"/>
                    <a:pt x="509321" y="370417"/>
                  </a:cubicBezTo>
                  <a:close/>
                  <a:moveTo>
                    <a:pt x="131827" y="284569"/>
                  </a:moveTo>
                  <a:cubicBezTo>
                    <a:pt x="155107" y="334364"/>
                    <a:pt x="201464" y="367959"/>
                    <a:pt x="254731" y="367959"/>
                  </a:cubicBezTo>
                  <a:cubicBezTo>
                    <a:pt x="307998" y="367959"/>
                    <a:pt x="354354" y="334364"/>
                    <a:pt x="377634" y="284569"/>
                  </a:cubicBezTo>
                  <a:cubicBezTo>
                    <a:pt x="450464" y="284753"/>
                    <a:pt x="509461" y="378637"/>
                    <a:pt x="509461" y="494416"/>
                  </a:cubicBezTo>
                  <a:lnTo>
                    <a:pt x="509461" y="588259"/>
                  </a:lnTo>
                  <a:lnTo>
                    <a:pt x="0" y="588259"/>
                  </a:lnTo>
                  <a:lnTo>
                    <a:pt x="0" y="494416"/>
                  </a:lnTo>
                  <a:cubicBezTo>
                    <a:pt x="0" y="378637"/>
                    <a:pt x="58997" y="284753"/>
                    <a:pt x="131827" y="284569"/>
                  </a:cubicBezTo>
                  <a:close/>
                  <a:moveTo>
                    <a:pt x="597481" y="166291"/>
                  </a:moveTo>
                  <a:cubicBezTo>
                    <a:pt x="647665" y="166291"/>
                    <a:pt x="688347" y="217628"/>
                    <a:pt x="688347" y="280955"/>
                  </a:cubicBezTo>
                  <a:cubicBezTo>
                    <a:pt x="688347" y="344282"/>
                    <a:pt x="647665" y="395619"/>
                    <a:pt x="597481" y="395619"/>
                  </a:cubicBezTo>
                  <a:cubicBezTo>
                    <a:pt x="547298" y="395619"/>
                    <a:pt x="506616" y="344282"/>
                    <a:pt x="506616" y="280955"/>
                  </a:cubicBezTo>
                  <a:cubicBezTo>
                    <a:pt x="506616" y="217628"/>
                    <a:pt x="547298" y="166291"/>
                    <a:pt x="597481" y="166291"/>
                  </a:cubicBezTo>
                  <a:close/>
                  <a:moveTo>
                    <a:pt x="254730" y="0"/>
                  </a:moveTo>
                  <a:cubicBezTo>
                    <a:pt x="324691" y="0"/>
                    <a:pt x="381405" y="71568"/>
                    <a:pt x="381405" y="159851"/>
                  </a:cubicBezTo>
                  <a:cubicBezTo>
                    <a:pt x="381405" y="248134"/>
                    <a:pt x="324691" y="319702"/>
                    <a:pt x="254730" y="319702"/>
                  </a:cubicBezTo>
                  <a:cubicBezTo>
                    <a:pt x="184770" y="319702"/>
                    <a:pt x="128056" y="248134"/>
                    <a:pt x="128056" y="159851"/>
                  </a:cubicBezTo>
                  <a:cubicBezTo>
                    <a:pt x="128056" y="71568"/>
                    <a:pt x="184770" y="0"/>
                    <a:pt x="254730"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alpha val="49000"/>
                  </a:schemeClr>
                </a:solidFill>
              </a:endParaRPr>
            </a:p>
          </p:txBody>
        </p:sp>
        <p:sp>
          <p:nvSpPr>
            <p:cNvPr id="3" name="KSO_Shape"/>
            <p:cNvSpPr/>
            <p:nvPr/>
          </p:nvSpPr>
          <p:spPr>
            <a:xfrm>
              <a:off x="6009998" y="5748164"/>
              <a:ext cx="1215147" cy="1109835"/>
            </a:xfrm>
            <a:custGeom>
              <a:avLst/>
              <a:gdLst/>
              <a:ahLst/>
              <a:cxnLst/>
              <a:rect l="l" t="t" r="r" b="b"/>
              <a:pathLst>
                <a:path w="1520415" h="1755576">
                  <a:moveTo>
                    <a:pt x="393420" y="849255"/>
                  </a:moveTo>
                  <a:cubicBezTo>
                    <a:pt x="462894" y="997863"/>
                    <a:pt x="601240" y="1098122"/>
                    <a:pt x="760208" y="1098122"/>
                  </a:cubicBezTo>
                  <a:cubicBezTo>
                    <a:pt x="919176" y="1098122"/>
                    <a:pt x="1057521" y="997863"/>
                    <a:pt x="1126995" y="849255"/>
                  </a:cubicBezTo>
                  <a:cubicBezTo>
                    <a:pt x="1344348" y="849804"/>
                    <a:pt x="1520415" y="1129988"/>
                    <a:pt x="1520415" y="1475516"/>
                  </a:cubicBezTo>
                  <a:lnTo>
                    <a:pt x="1520415" y="1755576"/>
                  </a:lnTo>
                  <a:lnTo>
                    <a:pt x="0" y="1755576"/>
                  </a:lnTo>
                  <a:lnTo>
                    <a:pt x="0" y="1475516"/>
                  </a:lnTo>
                  <a:cubicBezTo>
                    <a:pt x="0" y="1129988"/>
                    <a:pt x="176067" y="849804"/>
                    <a:pt x="393420" y="849255"/>
                  </a:cubicBezTo>
                  <a:close/>
                  <a:moveTo>
                    <a:pt x="760207" y="0"/>
                  </a:moveTo>
                  <a:cubicBezTo>
                    <a:pt x="968994" y="0"/>
                    <a:pt x="1138249" y="213584"/>
                    <a:pt x="1138249" y="477053"/>
                  </a:cubicBezTo>
                  <a:cubicBezTo>
                    <a:pt x="1138249" y="740522"/>
                    <a:pt x="968994" y="954106"/>
                    <a:pt x="760207" y="954106"/>
                  </a:cubicBezTo>
                  <a:cubicBezTo>
                    <a:pt x="551420" y="954106"/>
                    <a:pt x="382165" y="740522"/>
                    <a:pt x="382165" y="477053"/>
                  </a:cubicBezTo>
                  <a:cubicBezTo>
                    <a:pt x="382165" y="213584"/>
                    <a:pt x="551420" y="0"/>
                    <a:pt x="760207"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alpha val="49000"/>
                  </a:schemeClr>
                </a:solidFill>
              </a:endParaRPr>
            </a:p>
          </p:txBody>
        </p:sp>
        <p:sp>
          <p:nvSpPr>
            <p:cNvPr id="4" name="KSO_Shape"/>
            <p:cNvSpPr/>
            <p:nvPr/>
          </p:nvSpPr>
          <p:spPr>
            <a:xfrm>
              <a:off x="2574598" y="5949344"/>
              <a:ext cx="994878" cy="908655"/>
            </a:xfrm>
            <a:custGeom>
              <a:avLst/>
              <a:gdLst/>
              <a:ahLst/>
              <a:cxnLst/>
              <a:rect l="l" t="t" r="r" b="b"/>
              <a:pathLst>
                <a:path w="1520415" h="1755576">
                  <a:moveTo>
                    <a:pt x="393420" y="849255"/>
                  </a:moveTo>
                  <a:cubicBezTo>
                    <a:pt x="462894" y="997863"/>
                    <a:pt x="601240" y="1098122"/>
                    <a:pt x="760208" y="1098122"/>
                  </a:cubicBezTo>
                  <a:cubicBezTo>
                    <a:pt x="919176" y="1098122"/>
                    <a:pt x="1057521" y="997863"/>
                    <a:pt x="1126995" y="849255"/>
                  </a:cubicBezTo>
                  <a:cubicBezTo>
                    <a:pt x="1344348" y="849804"/>
                    <a:pt x="1520415" y="1129988"/>
                    <a:pt x="1520415" y="1475516"/>
                  </a:cubicBezTo>
                  <a:lnTo>
                    <a:pt x="1520415" y="1755576"/>
                  </a:lnTo>
                  <a:lnTo>
                    <a:pt x="0" y="1755576"/>
                  </a:lnTo>
                  <a:lnTo>
                    <a:pt x="0" y="1475516"/>
                  </a:lnTo>
                  <a:cubicBezTo>
                    <a:pt x="0" y="1129988"/>
                    <a:pt x="176067" y="849804"/>
                    <a:pt x="393420" y="849255"/>
                  </a:cubicBezTo>
                  <a:close/>
                  <a:moveTo>
                    <a:pt x="760207" y="0"/>
                  </a:moveTo>
                  <a:cubicBezTo>
                    <a:pt x="968994" y="0"/>
                    <a:pt x="1138249" y="213584"/>
                    <a:pt x="1138249" y="477053"/>
                  </a:cubicBezTo>
                  <a:cubicBezTo>
                    <a:pt x="1138249" y="740522"/>
                    <a:pt x="968994" y="954106"/>
                    <a:pt x="760207" y="954106"/>
                  </a:cubicBezTo>
                  <a:cubicBezTo>
                    <a:pt x="551420" y="954106"/>
                    <a:pt x="382165" y="740522"/>
                    <a:pt x="382165" y="477053"/>
                  </a:cubicBezTo>
                  <a:cubicBezTo>
                    <a:pt x="382165" y="213584"/>
                    <a:pt x="551420" y="0"/>
                    <a:pt x="760207"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alpha val="49000"/>
                  </a:schemeClr>
                </a:solidFill>
              </a:endParaRPr>
            </a:p>
          </p:txBody>
        </p:sp>
      </p:grpSp>
      <p:grpSp>
        <p:nvGrpSpPr>
          <p:cNvPr id="59" name="组合 58"/>
          <p:cNvGrpSpPr/>
          <p:nvPr/>
        </p:nvGrpSpPr>
        <p:grpSpPr>
          <a:xfrm>
            <a:off x="3902928" y="1079734"/>
            <a:ext cx="4376587" cy="2844117"/>
            <a:chOff x="3902928" y="1079734"/>
            <a:chExt cx="4376587" cy="2844117"/>
          </a:xfrm>
        </p:grpSpPr>
        <p:sp>
          <p:nvSpPr>
            <p:cNvPr id="5" name="椭圆 4"/>
            <p:cNvSpPr/>
            <p:nvPr/>
          </p:nvSpPr>
          <p:spPr>
            <a:xfrm>
              <a:off x="4085025" y="1295853"/>
              <a:ext cx="1071946" cy="1054657"/>
            </a:xfrm>
            <a:prstGeom prst="ellipse">
              <a:avLst/>
            </a:prstGeom>
            <a:solidFill>
              <a:schemeClr val="bg1"/>
            </a:solidFill>
            <a:ln w="57150">
              <a:solidFill>
                <a:srgbClr val="2E2E2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6" name="椭圆 5"/>
            <p:cNvSpPr/>
            <p:nvPr/>
          </p:nvSpPr>
          <p:spPr>
            <a:xfrm>
              <a:off x="4041802" y="1079734"/>
              <a:ext cx="847181" cy="793756"/>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7" name="椭圆 6"/>
            <p:cNvSpPr/>
            <p:nvPr/>
          </p:nvSpPr>
          <p:spPr>
            <a:xfrm>
              <a:off x="4404880" y="1183472"/>
              <a:ext cx="775948" cy="617619"/>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8" name="心形 7"/>
            <p:cNvSpPr/>
            <p:nvPr/>
          </p:nvSpPr>
          <p:spPr>
            <a:xfrm rot="1048932">
              <a:off x="4026467" y="1281712"/>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9" name="心形 8"/>
            <p:cNvSpPr/>
            <p:nvPr/>
          </p:nvSpPr>
          <p:spPr>
            <a:xfrm rot="1048932">
              <a:off x="4143732" y="1515709"/>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0" name="心形 9"/>
            <p:cNvSpPr/>
            <p:nvPr/>
          </p:nvSpPr>
          <p:spPr>
            <a:xfrm rot="1487598">
              <a:off x="4376283" y="1515708"/>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1" name="心形 10"/>
            <p:cNvSpPr/>
            <p:nvPr/>
          </p:nvSpPr>
          <p:spPr>
            <a:xfrm rot="21410457">
              <a:off x="4634557" y="1464411"/>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2" name="心形 11"/>
            <p:cNvSpPr/>
            <p:nvPr/>
          </p:nvSpPr>
          <p:spPr>
            <a:xfrm rot="21410457">
              <a:off x="4842202" y="1392693"/>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3" name="心形 12"/>
            <p:cNvSpPr/>
            <p:nvPr/>
          </p:nvSpPr>
          <p:spPr>
            <a:xfrm rot="1048932">
              <a:off x="4005983" y="1337265"/>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4" name="心形 13"/>
            <p:cNvSpPr/>
            <p:nvPr/>
          </p:nvSpPr>
          <p:spPr>
            <a:xfrm rot="1487598">
              <a:off x="4389098" y="1476658"/>
              <a:ext cx="188300"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5" name="心形 14"/>
            <p:cNvSpPr/>
            <p:nvPr/>
          </p:nvSpPr>
          <p:spPr>
            <a:xfrm rot="1487598">
              <a:off x="4173105" y="1416130"/>
              <a:ext cx="188300"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6" name="心形 15"/>
            <p:cNvSpPr/>
            <p:nvPr/>
          </p:nvSpPr>
          <p:spPr>
            <a:xfrm>
              <a:off x="4838432" y="1378855"/>
              <a:ext cx="188300"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7" name="矩形 16"/>
            <p:cNvSpPr/>
            <p:nvPr/>
          </p:nvSpPr>
          <p:spPr>
            <a:xfrm>
              <a:off x="4292647" y="1994427"/>
              <a:ext cx="255993" cy="28959"/>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8" name="矩形 17"/>
            <p:cNvSpPr/>
            <p:nvPr/>
          </p:nvSpPr>
          <p:spPr>
            <a:xfrm>
              <a:off x="4700646" y="1994427"/>
              <a:ext cx="255993" cy="28959"/>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9" name="椭圆 18"/>
            <p:cNvSpPr/>
            <p:nvPr/>
          </p:nvSpPr>
          <p:spPr>
            <a:xfrm>
              <a:off x="4372377" y="2001797"/>
              <a:ext cx="49612" cy="49612"/>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0" name="椭圆 19"/>
            <p:cNvSpPr/>
            <p:nvPr/>
          </p:nvSpPr>
          <p:spPr>
            <a:xfrm>
              <a:off x="4774981" y="1997455"/>
              <a:ext cx="55067" cy="55067"/>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nvGrpSpPr>
            <p:cNvPr id="21" name="组合 20"/>
            <p:cNvGrpSpPr/>
            <p:nvPr/>
          </p:nvGrpSpPr>
          <p:grpSpPr>
            <a:xfrm>
              <a:off x="4087707" y="2345396"/>
              <a:ext cx="997709" cy="990811"/>
              <a:chOff x="7991065" y="2874419"/>
              <a:chExt cx="1575121" cy="1564231"/>
            </a:xfrm>
          </p:grpSpPr>
          <p:sp>
            <p:nvSpPr>
              <p:cNvPr id="22" name="圆角矩形 21"/>
              <p:cNvSpPr/>
              <p:nvPr/>
            </p:nvSpPr>
            <p:spPr>
              <a:xfrm>
                <a:off x="7991065" y="2874419"/>
                <a:ext cx="656841" cy="1564231"/>
              </a:xfrm>
              <a:prstGeom prst="roundRect">
                <a:avLst>
                  <a:gd name="adj" fmla="val 50000"/>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3" name="梯形 22"/>
              <p:cNvSpPr/>
              <p:nvPr/>
            </p:nvSpPr>
            <p:spPr>
              <a:xfrm rot="6797133">
                <a:off x="8619023" y="2798306"/>
                <a:ext cx="297334" cy="806694"/>
              </a:xfrm>
              <a:prstGeom prst="trapezoid">
                <a:avLst>
                  <a:gd name="adj" fmla="val 17067"/>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4" name="梯形 23"/>
              <p:cNvSpPr/>
              <p:nvPr/>
            </p:nvSpPr>
            <p:spPr>
              <a:xfrm rot="5400000">
                <a:off x="9232714" y="3120928"/>
                <a:ext cx="198508" cy="468436"/>
              </a:xfrm>
              <a:prstGeom prst="trapezoid">
                <a:avLst>
                  <a:gd name="adj" fmla="val 17067"/>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5" name="矩形 24"/>
              <p:cNvSpPr/>
              <p:nvPr/>
            </p:nvSpPr>
            <p:spPr>
              <a:xfrm rot="20091296">
                <a:off x="9390964" y="2957973"/>
                <a:ext cx="53163" cy="482600"/>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6" name="矩形 25"/>
              <p:cNvSpPr/>
              <p:nvPr/>
            </p:nvSpPr>
            <p:spPr>
              <a:xfrm>
                <a:off x="8253352" y="3995665"/>
                <a:ext cx="1312834" cy="440476"/>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sp>
          <p:nvSpPr>
            <p:cNvPr id="27" name="矩形 26"/>
            <p:cNvSpPr/>
            <p:nvPr/>
          </p:nvSpPr>
          <p:spPr>
            <a:xfrm>
              <a:off x="3902928" y="2459714"/>
              <a:ext cx="56019" cy="1464137"/>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8" name="矩形 27"/>
            <p:cNvSpPr/>
            <p:nvPr/>
          </p:nvSpPr>
          <p:spPr>
            <a:xfrm>
              <a:off x="4632522" y="2840801"/>
              <a:ext cx="3646993" cy="1083050"/>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29" name="组合 28"/>
          <p:cNvGrpSpPr/>
          <p:nvPr/>
        </p:nvGrpSpPr>
        <p:grpSpPr>
          <a:xfrm>
            <a:off x="2289117" y="334346"/>
            <a:ext cx="1605555" cy="1568658"/>
            <a:chOff x="5738717" y="671177"/>
            <a:chExt cx="1605555" cy="1568658"/>
          </a:xfrm>
        </p:grpSpPr>
        <p:grpSp>
          <p:nvGrpSpPr>
            <p:cNvPr id="30" name="组合 29"/>
            <p:cNvGrpSpPr/>
            <p:nvPr/>
          </p:nvGrpSpPr>
          <p:grpSpPr>
            <a:xfrm>
              <a:off x="5738717" y="671177"/>
              <a:ext cx="1605555" cy="1568658"/>
              <a:chOff x="5120769" y="1593995"/>
              <a:chExt cx="2534750" cy="2476500"/>
            </a:xfrm>
          </p:grpSpPr>
          <p:sp>
            <p:nvSpPr>
              <p:cNvPr id="32" name="椭圆 31"/>
              <p:cNvSpPr/>
              <p:nvPr/>
            </p:nvSpPr>
            <p:spPr>
              <a:xfrm>
                <a:off x="5120769" y="1593995"/>
                <a:ext cx="2476499"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33" name="文本框 36"/>
              <p:cNvSpPr txBox="1"/>
              <p:nvPr/>
            </p:nvSpPr>
            <p:spPr>
              <a:xfrm>
                <a:off x="5660555" y="1961108"/>
                <a:ext cx="1994964" cy="18950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solidFill>
                      <a:schemeClr val="bg1"/>
                    </a:solidFill>
                  </a:rPr>
                  <a:t>同学们</a:t>
                </a:r>
                <a:endParaRPr lang="en-US" altLang="zh-CN" sz="2000" dirty="0" smtClean="0">
                  <a:solidFill>
                    <a:schemeClr val="bg1"/>
                  </a:solidFill>
                </a:endParaRPr>
              </a:p>
              <a:p>
                <a:r>
                  <a:rPr lang="zh-CN" altLang="en-US" sz="3200" b="1" dirty="0" smtClean="0">
                    <a:solidFill>
                      <a:srgbClr val="FFC000"/>
                    </a:solidFill>
                  </a:rPr>
                  <a:t>识字</a:t>
                </a:r>
                <a:endParaRPr lang="en-US" altLang="zh-CN" sz="3200" b="1" dirty="0" smtClean="0">
                  <a:solidFill>
                    <a:srgbClr val="FFC000"/>
                  </a:solidFill>
                </a:endParaRPr>
              </a:p>
              <a:p>
                <a:r>
                  <a:rPr lang="zh-CN" altLang="en-US" sz="2000" dirty="0" smtClean="0">
                    <a:solidFill>
                      <a:schemeClr val="bg1"/>
                    </a:solidFill>
                  </a:rPr>
                  <a:t>吗</a:t>
                </a:r>
                <a:r>
                  <a:rPr lang="zh-CN" altLang="en-US" sz="2000" dirty="0">
                    <a:solidFill>
                      <a:schemeClr val="bg1"/>
                    </a:solidFill>
                  </a:rPr>
                  <a:t>？</a:t>
                </a:r>
              </a:p>
            </p:txBody>
          </p:sp>
        </p:grpSp>
        <p:sp>
          <p:nvSpPr>
            <p:cNvPr id="31" name="等腰三角形 30"/>
            <p:cNvSpPr/>
            <p:nvPr/>
          </p:nvSpPr>
          <p:spPr>
            <a:xfrm>
              <a:off x="7059363" y="1829767"/>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34" name="组合 33"/>
          <p:cNvGrpSpPr/>
          <p:nvPr/>
        </p:nvGrpSpPr>
        <p:grpSpPr>
          <a:xfrm>
            <a:off x="8060111" y="4179506"/>
            <a:ext cx="1568658" cy="1568658"/>
            <a:chOff x="5738716" y="671177"/>
            <a:chExt cx="1568658" cy="1568658"/>
          </a:xfrm>
        </p:grpSpPr>
        <p:grpSp>
          <p:nvGrpSpPr>
            <p:cNvPr id="35" name="组合 34"/>
            <p:cNvGrpSpPr/>
            <p:nvPr/>
          </p:nvGrpSpPr>
          <p:grpSpPr>
            <a:xfrm>
              <a:off x="5738716" y="671177"/>
              <a:ext cx="1568658" cy="1568658"/>
              <a:chOff x="5120769" y="1593995"/>
              <a:chExt cx="2476500" cy="2476500"/>
            </a:xfrm>
          </p:grpSpPr>
          <p:sp>
            <p:nvSpPr>
              <p:cNvPr id="37" name="椭圆 36"/>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38" name="文本框 36"/>
              <p:cNvSpPr txBox="1"/>
              <p:nvPr/>
            </p:nvSpPr>
            <p:spPr>
              <a:xfrm>
                <a:off x="5236865" y="2105680"/>
                <a:ext cx="2293985" cy="160346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solidFill>
                      <a:schemeClr val="bg1"/>
                    </a:solidFill>
                  </a:rPr>
                  <a:t>我都读了快</a:t>
                </a:r>
                <a:r>
                  <a:rPr lang="en-US" altLang="zh-CN" sz="2000" dirty="0" smtClean="0">
                    <a:solidFill>
                      <a:schemeClr val="bg1"/>
                    </a:solidFill>
                  </a:rPr>
                  <a:t>20</a:t>
                </a:r>
                <a:r>
                  <a:rPr lang="zh-CN" altLang="en-US" sz="2000" dirty="0" smtClean="0">
                    <a:solidFill>
                      <a:schemeClr val="bg1"/>
                    </a:solidFill>
                  </a:rPr>
                  <a:t>年书了！！！</a:t>
                </a:r>
                <a:endParaRPr lang="zh-CN" altLang="en-US" sz="2000" dirty="0">
                  <a:solidFill>
                    <a:schemeClr val="bg1"/>
                  </a:solidFill>
                </a:endParaRPr>
              </a:p>
            </p:txBody>
          </p:sp>
        </p:grpSp>
        <p:sp>
          <p:nvSpPr>
            <p:cNvPr id="36" name="等腰三角形 35"/>
            <p:cNvSpPr/>
            <p:nvPr/>
          </p:nvSpPr>
          <p:spPr>
            <a:xfrm>
              <a:off x="5751038" y="1776626"/>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39" name="组合 38"/>
          <p:cNvGrpSpPr/>
          <p:nvPr/>
        </p:nvGrpSpPr>
        <p:grpSpPr>
          <a:xfrm>
            <a:off x="3250761" y="4530426"/>
            <a:ext cx="1568658" cy="1568658"/>
            <a:chOff x="5738716" y="671177"/>
            <a:chExt cx="1568658" cy="1568658"/>
          </a:xfrm>
        </p:grpSpPr>
        <p:grpSp>
          <p:nvGrpSpPr>
            <p:cNvPr id="40" name="组合 39"/>
            <p:cNvGrpSpPr/>
            <p:nvPr/>
          </p:nvGrpSpPr>
          <p:grpSpPr>
            <a:xfrm>
              <a:off x="5738716" y="671177"/>
              <a:ext cx="1568658" cy="1568658"/>
              <a:chOff x="5120769" y="1593995"/>
              <a:chExt cx="2476500" cy="2476500"/>
            </a:xfrm>
          </p:grpSpPr>
          <p:sp>
            <p:nvSpPr>
              <p:cNvPr id="42" name="椭圆 41"/>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43" name="文本框 36"/>
              <p:cNvSpPr txBox="1"/>
              <p:nvPr/>
            </p:nvSpPr>
            <p:spPr>
              <a:xfrm>
                <a:off x="5440370" y="1968154"/>
                <a:ext cx="1994964" cy="18950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bg1"/>
                    </a:solidFill>
                  </a:rPr>
                  <a:t>我可是研究</a:t>
                </a:r>
                <a:r>
                  <a:rPr lang="zh-CN" altLang="en-US" sz="2400" dirty="0" smtClean="0">
                    <a:solidFill>
                      <a:schemeClr val="bg1"/>
                    </a:solidFill>
                  </a:rPr>
                  <a:t>僧！！</a:t>
                </a:r>
                <a:endParaRPr lang="zh-CN" altLang="en-US" sz="2400" dirty="0">
                  <a:solidFill>
                    <a:schemeClr val="bg1"/>
                  </a:solidFill>
                </a:endParaRPr>
              </a:p>
            </p:txBody>
          </p:sp>
        </p:grpSp>
        <p:sp>
          <p:nvSpPr>
            <p:cNvPr id="41" name="等腰三角形 40"/>
            <p:cNvSpPr/>
            <p:nvPr/>
          </p:nvSpPr>
          <p:spPr>
            <a:xfrm>
              <a:off x="5751038" y="1776626"/>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44" name="组合 43"/>
          <p:cNvGrpSpPr/>
          <p:nvPr/>
        </p:nvGrpSpPr>
        <p:grpSpPr>
          <a:xfrm>
            <a:off x="5495583" y="4450540"/>
            <a:ext cx="1444234" cy="1216867"/>
            <a:chOff x="5738715" y="671177"/>
            <a:chExt cx="1861755" cy="1568658"/>
          </a:xfrm>
        </p:grpSpPr>
        <p:grpSp>
          <p:nvGrpSpPr>
            <p:cNvPr id="45" name="组合 44"/>
            <p:cNvGrpSpPr/>
            <p:nvPr/>
          </p:nvGrpSpPr>
          <p:grpSpPr>
            <a:xfrm>
              <a:off x="5738715" y="671177"/>
              <a:ext cx="1861755" cy="1568658"/>
              <a:chOff x="5120769" y="1593995"/>
              <a:chExt cx="2939224" cy="2476500"/>
            </a:xfrm>
          </p:grpSpPr>
          <p:sp>
            <p:nvSpPr>
              <p:cNvPr id="47" name="椭圆 46"/>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48" name="文本框 36"/>
              <p:cNvSpPr txBox="1"/>
              <p:nvPr/>
            </p:nvSpPr>
            <p:spPr>
              <a:xfrm>
                <a:off x="5388128" y="2110393"/>
                <a:ext cx="2671865" cy="144065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solidFill>
                      <a:schemeClr val="bg1"/>
                    </a:solidFill>
                  </a:rPr>
                  <a:t>侮辱人！！！</a:t>
                </a:r>
                <a:endParaRPr lang="zh-CN" altLang="en-US" sz="2000" dirty="0">
                  <a:solidFill>
                    <a:schemeClr val="bg1"/>
                  </a:solidFill>
                </a:endParaRPr>
              </a:p>
            </p:txBody>
          </p:sp>
        </p:grpSp>
        <p:sp>
          <p:nvSpPr>
            <p:cNvPr id="46" name="等腰三角形 45"/>
            <p:cNvSpPr/>
            <p:nvPr/>
          </p:nvSpPr>
          <p:spPr>
            <a:xfrm rot="15563097">
              <a:off x="6845374" y="2043861"/>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49" name="组合 48"/>
          <p:cNvGrpSpPr/>
          <p:nvPr/>
        </p:nvGrpSpPr>
        <p:grpSpPr>
          <a:xfrm>
            <a:off x="9244087" y="5502329"/>
            <a:ext cx="807267" cy="803727"/>
            <a:chOff x="5731807" y="671177"/>
            <a:chExt cx="1575567" cy="1568658"/>
          </a:xfrm>
        </p:grpSpPr>
        <p:grpSp>
          <p:nvGrpSpPr>
            <p:cNvPr id="50" name="组合 49"/>
            <p:cNvGrpSpPr/>
            <p:nvPr/>
          </p:nvGrpSpPr>
          <p:grpSpPr>
            <a:xfrm>
              <a:off x="5738716" y="671177"/>
              <a:ext cx="1568658" cy="1568658"/>
              <a:chOff x="5120769" y="1593995"/>
              <a:chExt cx="2476500" cy="2476500"/>
            </a:xfrm>
          </p:grpSpPr>
          <p:sp>
            <p:nvSpPr>
              <p:cNvPr id="52" name="椭圆 51"/>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53" name="文本框 36"/>
              <p:cNvSpPr txBox="1"/>
              <p:nvPr/>
            </p:nvSpPr>
            <p:spPr>
              <a:xfrm>
                <a:off x="5602304" y="2374835"/>
                <a:ext cx="1994965" cy="85350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solidFill>
                      <a:schemeClr val="bg1"/>
                    </a:solidFill>
                  </a:rPr>
                  <a:t>揍他！</a:t>
                </a:r>
                <a:endParaRPr lang="zh-CN" altLang="en-US" sz="1200" dirty="0">
                  <a:solidFill>
                    <a:schemeClr val="bg1"/>
                  </a:solidFill>
                </a:endParaRPr>
              </a:p>
            </p:txBody>
          </p:sp>
        </p:grpSp>
        <p:sp>
          <p:nvSpPr>
            <p:cNvPr id="51" name="等腰三角形 50"/>
            <p:cNvSpPr/>
            <p:nvPr/>
          </p:nvSpPr>
          <p:spPr>
            <a:xfrm rot="21419485">
              <a:off x="5731807" y="1726509"/>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54" name="组合 53"/>
          <p:cNvGrpSpPr/>
          <p:nvPr/>
        </p:nvGrpSpPr>
        <p:grpSpPr>
          <a:xfrm>
            <a:off x="5433785" y="334346"/>
            <a:ext cx="2095661" cy="1883498"/>
            <a:chOff x="5738716" y="671177"/>
            <a:chExt cx="1568657" cy="1568658"/>
          </a:xfrm>
        </p:grpSpPr>
        <p:grpSp>
          <p:nvGrpSpPr>
            <p:cNvPr id="55" name="组合 54"/>
            <p:cNvGrpSpPr/>
            <p:nvPr/>
          </p:nvGrpSpPr>
          <p:grpSpPr>
            <a:xfrm>
              <a:off x="5738716" y="671177"/>
              <a:ext cx="1568657" cy="1568658"/>
              <a:chOff x="5120769" y="1593995"/>
              <a:chExt cx="2476499" cy="2476500"/>
            </a:xfrm>
          </p:grpSpPr>
          <p:sp>
            <p:nvSpPr>
              <p:cNvPr id="57" name="椭圆 56"/>
              <p:cNvSpPr/>
              <p:nvPr/>
            </p:nvSpPr>
            <p:spPr>
              <a:xfrm>
                <a:off x="5120769" y="1593995"/>
                <a:ext cx="2476499"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58" name="文本框 36"/>
              <p:cNvSpPr txBox="1"/>
              <p:nvPr/>
            </p:nvSpPr>
            <p:spPr>
              <a:xfrm>
                <a:off x="5349040" y="1826297"/>
                <a:ext cx="2104133" cy="206385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chemeClr val="bg1"/>
                    </a:solidFill>
                  </a:rPr>
                  <a:t>喂喂，我说的是</a:t>
                </a:r>
                <a:r>
                  <a:rPr lang="en-US" altLang="zh-CN" sz="2400" dirty="0" smtClean="0">
                    <a:solidFill>
                      <a:schemeClr val="bg1"/>
                    </a:solidFill>
                  </a:rPr>
                  <a:t>……</a:t>
                </a:r>
              </a:p>
              <a:p>
                <a:pPr algn="ctr"/>
                <a:r>
                  <a:rPr lang="zh-CN" altLang="en-US" sz="4800" b="1" dirty="0" smtClean="0">
                    <a:solidFill>
                      <a:srgbClr val="FFC000"/>
                    </a:solidFill>
                  </a:rPr>
                  <a:t>字体</a:t>
                </a:r>
                <a:endParaRPr lang="en-US" altLang="zh-CN" sz="4800" b="1" dirty="0" smtClean="0">
                  <a:solidFill>
                    <a:srgbClr val="FFC000"/>
                  </a:solidFill>
                </a:endParaRPr>
              </a:p>
            </p:txBody>
          </p:sp>
        </p:grpSp>
        <p:sp>
          <p:nvSpPr>
            <p:cNvPr id="56" name="等腰三角形 55"/>
            <p:cNvSpPr/>
            <p:nvPr/>
          </p:nvSpPr>
          <p:spPr>
            <a:xfrm rot="20778891">
              <a:off x="5819664" y="1886596"/>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spTree>
    <p:extLst>
      <p:ext uri="{BB962C8B-B14F-4D97-AF65-F5344CB8AC3E}">
        <p14:creationId xmlns:p14="http://schemas.microsoft.com/office/powerpoint/2010/main" val="1376947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par>
                                <p:cTn id="8" presetID="42" presetClass="entr" presetSubtype="0"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anim calcmode="lin" valueType="num">
                                      <p:cBhvr>
                                        <p:cTn id="11" dur="500" fill="hold"/>
                                        <p:tgtEl>
                                          <p:spTgt spid="60"/>
                                        </p:tgtEl>
                                        <p:attrNameLst>
                                          <p:attrName>ppt_x</p:attrName>
                                        </p:attrNameLst>
                                      </p:cBhvr>
                                      <p:tavLst>
                                        <p:tav tm="0">
                                          <p:val>
                                            <p:strVal val="#ppt_x"/>
                                          </p:val>
                                        </p:tav>
                                        <p:tav tm="100000">
                                          <p:val>
                                            <p:strVal val="#ppt_x"/>
                                          </p:val>
                                        </p:tav>
                                      </p:tavLst>
                                    </p:anim>
                                    <p:anim calcmode="lin" valueType="num">
                                      <p:cBhvr>
                                        <p:cTn id="12" dur="500" fill="hold"/>
                                        <p:tgtEl>
                                          <p:spTgt spid="60"/>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anim calcmode="lin" valueType="num">
                                      <p:cBhvr>
                                        <p:cTn id="17" dur="500" fill="hold"/>
                                        <p:tgtEl>
                                          <p:spTgt spid="29"/>
                                        </p:tgtEl>
                                        <p:attrNameLst>
                                          <p:attrName>ppt_x</p:attrName>
                                        </p:attrNameLst>
                                      </p:cBhvr>
                                      <p:tavLst>
                                        <p:tav tm="0">
                                          <p:val>
                                            <p:strVal val="#ppt_x"/>
                                          </p:val>
                                        </p:tav>
                                        <p:tav tm="100000">
                                          <p:val>
                                            <p:strVal val="#ppt_x"/>
                                          </p:val>
                                        </p:tav>
                                      </p:tavLst>
                                    </p:anim>
                                    <p:anim calcmode="lin" valueType="num">
                                      <p:cBhvr>
                                        <p:cTn id="18" dur="500" fill="hold"/>
                                        <p:tgtEl>
                                          <p:spTgt spid="29"/>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anim calcmode="lin" valueType="num">
                                      <p:cBhvr>
                                        <p:cTn id="23" dur="500" fill="hold"/>
                                        <p:tgtEl>
                                          <p:spTgt spid="34"/>
                                        </p:tgtEl>
                                        <p:attrNameLst>
                                          <p:attrName>ppt_x</p:attrName>
                                        </p:attrNameLst>
                                      </p:cBhvr>
                                      <p:tavLst>
                                        <p:tav tm="0">
                                          <p:val>
                                            <p:strVal val="#ppt_x"/>
                                          </p:val>
                                        </p:tav>
                                        <p:tav tm="100000">
                                          <p:val>
                                            <p:strVal val="#ppt_x"/>
                                          </p:val>
                                        </p:tav>
                                      </p:tavLst>
                                    </p:anim>
                                    <p:anim calcmode="lin" valueType="num">
                                      <p:cBhvr>
                                        <p:cTn id="24" dur="500" fill="hold"/>
                                        <p:tgtEl>
                                          <p:spTgt spid="34"/>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anim calcmode="lin" valueType="num">
                                      <p:cBhvr>
                                        <p:cTn id="29" dur="500" fill="hold"/>
                                        <p:tgtEl>
                                          <p:spTgt spid="39"/>
                                        </p:tgtEl>
                                        <p:attrNameLst>
                                          <p:attrName>ppt_x</p:attrName>
                                        </p:attrNameLst>
                                      </p:cBhvr>
                                      <p:tavLst>
                                        <p:tav tm="0">
                                          <p:val>
                                            <p:strVal val="#ppt_x"/>
                                          </p:val>
                                        </p:tav>
                                        <p:tav tm="100000">
                                          <p:val>
                                            <p:strVal val="#ppt_x"/>
                                          </p:val>
                                        </p:tav>
                                      </p:tavLst>
                                    </p:anim>
                                    <p:anim calcmode="lin" valueType="num">
                                      <p:cBhvr>
                                        <p:cTn id="30" dur="500" fill="hold"/>
                                        <p:tgtEl>
                                          <p:spTgt spid="39"/>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2" presetClass="entr" presetSubtype="0"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anim calcmode="lin" valueType="num">
                                      <p:cBhvr>
                                        <p:cTn id="35" dur="500" fill="hold"/>
                                        <p:tgtEl>
                                          <p:spTgt spid="44"/>
                                        </p:tgtEl>
                                        <p:attrNameLst>
                                          <p:attrName>ppt_x</p:attrName>
                                        </p:attrNameLst>
                                      </p:cBhvr>
                                      <p:tavLst>
                                        <p:tav tm="0">
                                          <p:val>
                                            <p:strVal val="#ppt_x"/>
                                          </p:val>
                                        </p:tav>
                                        <p:tav tm="100000">
                                          <p:val>
                                            <p:strVal val="#ppt_x"/>
                                          </p:val>
                                        </p:tav>
                                      </p:tavLst>
                                    </p:anim>
                                    <p:anim calcmode="lin" valueType="num">
                                      <p:cBhvr>
                                        <p:cTn id="36" dur="500" fill="hold"/>
                                        <p:tgtEl>
                                          <p:spTgt spid="44"/>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42" presetClass="entr" presetSubtype="0"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500"/>
                                        <p:tgtEl>
                                          <p:spTgt spid="49"/>
                                        </p:tgtEl>
                                      </p:cBhvr>
                                    </p:animEffect>
                                    <p:anim calcmode="lin" valueType="num">
                                      <p:cBhvr>
                                        <p:cTn id="41" dur="500" fill="hold"/>
                                        <p:tgtEl>
                                          <p:spTgt spid="49"/>
                                        </p:tgtEl>
                                        <p:attrNameLst>
                                          <p:attrName>ppt_x</p:attrName>
                                        </p:attrNameLst>
                                      </p:cBhvr>
                                      <p:tavLst>
                                        <p:tav tm="0">
                                          <p:val>
                                            <p:strVal val="#ppt_x"/>
                                          </p:val>
                                        </p:tav>
                                        <p:tav tm="100000">
                                          <p:val>
                                            <p:strVal val="#ppt_x"/>
                                          </p:val>
                                        </p:tav>
                                      </p:tavLst>
                                    </p:anim>
                                    <p:anim calcmode="lin" valueType="num">
                                      <p:cBhvr>
                                        <p:cTn id="42" dur="5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tgtEl>
                                          <p:spTgt spid="54"/>
                                        </p:tgtEl>
                                      </p:cBhvr>
                                    </p:animEffect>
                                    <p:anim calcmode="lin" valueType="num">
                                      <p:cBhvr>
                                        <p:cTn id="48" dur="500" fill="hold"/>
                                        <p:tgtEl>
                                          <p:spTgt spid="54"/>
                                        </p:tgtEl>
                                        <p:attrNameLst>
                                          <p:attrName>ppt_x</p:attrName>
                                        </p:attrNameLst>
                                      </p:cBhvr>
                                      <p:tavLst>
                                        <p:tav tm="0">
                                          <p:val>
                                            <p:strVal val="#ppt_x"/>
                                          </p:val>
                                        </p:tav>
                                        <p:tav tm="100000">
                                          <p:val>
                                            <p:strVal val="#ppt_x"/>
                                          </p:val>
                                        </p:tav>
                                      </p:tavLst>
                                    </p:anim>
                                    <p:anim calcmode="lin" valueType="num">
                                      <p:cBhvr>
                                        <p:cTn id="49" dur="5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29156" y="1294452"/>
            <a:ext cx="5127812" cy="523220"/>
          </a:xfrm>
          <a:prstGeom prst="rect">
            <a:avLst/>
          </a:prstGeom>
          <a:noFill/>
        </p:spPr>
        <p:txBody>
          <a:bodyPr wrap="square" rtlCol="0">
            <a:spAutoFit/>
          </a:bodyPr>
          <a:lstStyle/>
          <a:p>
            <a:r>
              <a:rPr lang="zh-CN" altLang="en-US" sz="2800" dirty="0" smtClean="0">
                <a:solidFill>
                  <a:srgbClr val="2E2E2E"/>
                </a:solidFill>
                <a:latin typeface="宋体" panose="02010600030101010101" pitchFamily="2" charset="-122"/>
                <a:ea typeface="宋体" panose="02010600030101010101" pitchFamily="2" charset="-122"/>
              </a:rPr>
              <a:t>我是宋体</a:t>
            </a:r>
          </a:p>
        </p:txBody>
      </p:sp>
      <p:sp>
        <p:nvSpPr>
          <p:cNvPr id="3" name="文本框 2"/>
          <p:cNvSpPr txBox="1"/>
          <p:nvPr/>
        </p:nvSpPr>
        <p:spPr>
          <a:xfrm>
            <a:off x="2084294" y="3907260"/>
            <a:ext cx="5127812" cy="523220"/>
          </a:xfrm>
          <a:prstGeom prst="rect">
            <a:avLst/>
          </a:prstGeom>
          <a:noFill/>
        </p:spPr>
        <p:txBody>
          <a:bodyPr wrap="square" rtlCol="0">
            <a:spAutoFit/>
          </a:bodyPr>
          <a:lstStyle/>
          <a:p>
            <a:r>
              <a:rPr lang="zh-CN" altLang="en-US" sz="2800" dirty="0" smtClean="0">
                <a:solidFill>
                  <a:srgbClr val="2E2E2E"/>
                </a:solidFill>
                <a:latin typeface="方正静蕾简体" panose="02000000000000000000" pitchFamily="2" charset="-122"/>
                <a:ea typeface="方正静蕾简体" panose="02000000000000000000" pitchFamily="2" charset="-122"/>
              </a:rPr>
              <a:t>我是静蕾简体</a:t>
            </a:r>
          </a:p>
        </p:txBody>
      </p:sp>
      <p:sp>
        <p:nvSpPr>
          <p:cNvPr id="4" name="文本框 3"/>
          <p:cNvSpPr txBox="1"/>
          <p:nvPr/>
        </p:nvSpPr>
        <p:spPr>
          <a:xfrm>
            <a:off x="7212106" y="1464798"/>
            <a:ext cx="5127812" cy="523220"/>
          </a:xfrm>
          <a:prstGeom prst="rect">
            <a:avLst/>
          </a:prstGeom>
          <a:noFill/>
        </p:spPr>
        <p:txBody>
          <a:bodyPr wrap="square" rtlCol="0">
            <a:spAutoFit/>
          </a:bodyPr>
          <a:lstStyle/>
          <a:p>
            <a:r>
              <a:rPr lang="zh-CN" altLang="en-US" sz="2800" dirty="0" smtClean="0">
                <a:solidFill>
                  <a:srgbClr val="2E2E2E"/>
                </a:solidFill>
                <a:latin typeface="微软雅黑" panose="020B0503020204020204" pitchFamily="34" charset="-122"/>
                <a:ea typeface="微软雅黑" panose="020B0503020204020204" pitchFamily="34" charset="-122"/>
              </a:rPr>
              <a:t>我是微软雅黑</a:t>
            </a:r>
          </a:p>
        </p:txBody>
      </p:sp>
      <p:sp>
        <p:nvSpPr>
          <p:cNvPr id="5" name="文本框 4"/>
          <p:cNvSpPr txBox="1"/>
          <p:nvPr/>
        </p:nvSpPr>
        <p:spPr>
          <a:xfrm>
            <a:off x="6347011" y="2426998"/>
            <a:ext cx="5127812" cy="523220"/>
          </a:xfrm>
          <a:prstGeom prst="rect">
            <a:avLst/>
          </a:prstGeom>
          <a:noFill/>
        </p:spPr>
        <p:txBody>
          <a:bodyPr wrap="square" rtlCol="0">
            <a:spAutoFit/>
          </a:bodyPr>
          <a:lstStyle/>
          <a:p>
            <a:r>
              <a:rPr lang="zh-CN" altLang="en-US" sz="2800" dirty="0" smtClean="0">
                <a:solidFill>
                  <a:srgbClr val="2E2E2E"/>
                </a:solidFill>
                <a:latin typeface="黑体" panose="02010609060101010101" pitchFamily="49" charset="-122"/>
                <a:ea typeface="黑体" panose="02010609060101010101" pitchFamily="49" charset="-122"/>
              </a:rPr>
              <a:t>我是黑体</a:t>
            </a:r>
          </a:p>
        </p:txBody>
      </p:sp>
      <p:sp>
        <p:nvSpPr>
          <p:cNvPr id="6" name="文本框 5"/>
          <p:cNvSpPr txBox="1"/>
          <p:nvPr/>
        </p:nvSpPr>
        <p:spPr>
          <a:xfrm>
            <a:off x="6243918" y="4430480"/>
            <a:ext cx="5127812" cy="523220"/>
          </a:xfrm>
          <a:prstGeom prst="rect">
            <a:avLst/>
          </a:prstGeom>
          <a:noFill/>
        </p:spPr>
        <p:txBody>
          <a:bodyPr wrap="square" rtlCol="0">
            <a:spAutoFit/>
          </a:bodyPr>
          <a:lstStyle/>
          <a:p>
            <a:r>
              <a:rPr lang="zh-CN" altLang="en-US" sz="2800" dirty="0" smtClean="0">
                <a:solidFill>
                  <a:srgbClr val="2E2E2E"/>
                </a:solidFill>
                <a:latin typeface="方正正中黑简体" panose="02000000000000000000" pitchFamily="2" charset="-122"/>
                <a:ea typeface="方正正中黑简体" panose="02000000000000000000" pitchFamily="2" charset="-122"/>
              </a:rPr>
              <a:t>我是方正简黑</a:t>
            </a:r>
          </a:p>
        </p:txBody>
      </p:sp>
      <p:sp>
        <p:nvSpPr>
          <p:cNvPr id="7" name="文本框 6"/>
          <p:cNvSpPr txBox="1"/>
          <p:nvPr/>
        </p:nvSpPr>
        <p:spPr>
          <a:xfrm>
            <a:off x="7718332" y="3351500"/>
            <a:ext cx="5127812" cy="523220"/>
          </a:xfrm>
          <a:prstGeom prst="rect">
            <a:avLst/>
          </a:prstGeom>
          <a:noFill/>
        </p:spPr>
        <p:txBody>
          <a:bodyPr wrap="square" rtlCol="0">
            <a:spAutoFit/>
          </a:bodyPr>
          <a:lstStyle/>
          <a:p>
            <a:r>
              <a:rPr lang="zh-CN" altLang="en-US" sz="2800" dirty="0" smtClean="0">
                <a:solidFill>
                  <a:srgbClr val="2E2E2E"/>
                </a:solidFill>
                <a:latin typeface="幼圆" panose="02010509060101010101" pitchFamily="49" charset="-122"/>
                <a:ea typeface="幼圆" panose="02010509060101010101" pitchFamily="49" charset="-122"/>
              </a:rPr>
              <a:t>我是幼圆</a:t>
            </a:r>
          </a:p>
        </p:txBody>
      </p:sp>
      <p:sp>
        <p:nvSpPr>
          <p:cNvPr id="8" name="文本框 7"/>
          <p:cNvSpPr txBox="1"/>
          <p:nvPr/>
        </p:nvSpPr>
        <p:spPr>
          <a:xfrm>
            <a:off x="1299881" y="2600856"/>
            <a:ext cx="5127812" cy="523220"/>
          </a:xfrm>
          <a:prstGeom prst="rect">
            <a:avLst/>
          </a:prstGeom>
          <a:noFill/>
        </p:spPr>
        <p:txBody>
          <a:bodyPr wrap="square" rtlCol="0">
            <a:spAutoFit/>
          </a:bodyPr>
          <a:lstStyle/>
          <a:p>
            <a:r>
              <a:rPr lang="zh-CN" altLang="en-US" sz="2800" dirty="0" smtClean="0">
                <a:solidFill>
                  <a:srgbClr val="2E2E2E"/>
                </a:solidFill>
                <a:latin typeface="仿宋" panose="02010609060101010101" pitchFamily="49" charset="-122"/>
                <a:ea typeface="仿宋" panose="02010609060101010101" pitchFamily="49" charset="-122"/>
              </a:rPr>
              <a:t>我是仿宋</a:t>
            </a:r>
          </a:p>
        </p:txBody>
      </p:sp>
      <p:sp>
        <p:nvSpPr>
          <p:cNvPr id="9" name="文本框 8"/>
          <p:cNvSpPr txBox="1"/>
          <p:nvPr/>
        </p:nvSpPr>
        <p:spPr>
          <a:xfrm>
            <a:off x="0" y="6200402"/>
            <a:ext cx="12192000" cy="523220"/>
          </a:xfrm>
          <a:prstGeom prst="rect">
            <a:avLst/>
          </a:prstGeom>
          <a:noFill/>
        </p:spPr>
        <p:txBody>
          <a:bodyPr wrap="square" rtlCol="0">
            <a:spAutoFit/>
          </a:bodyPr>
          <a:lstStyle/>
          <a:p>
            <a:pPr algn="ctr"/>
            <a:r>
              <a:rPr lang="zh-CN" altLang="en-US" sz="2800" dirty="0" smtClean="0">
                <a:solidFill>
                  <a:schemeClr val="bg1"/>
                </a:solidFill>
              </a:rPr>
              <a:t>字体的选择非常重要，既要美观，又要容易辨识。尽量用</a:t>
            </a:r>
            <a:r>
              <a:rPr lang="zh-CN" altLang="en-US" sz="2800" dirty="0" smtClean="0">
                <a:solidFill>
                  <a:srgbClr val="FFC000"/>
                </a:solidFill>
              </a:rPr>
              <a:t>非衬线字</a:t>
            </a:r>
            <a:r>
              <a:rPr lang="zh-CN" altLang="en-US" sz="2800" dirty="0" smtClean="0">
                <a:solidFill>
                  <a:schemeClr val="bg1"/>
                </a:solidFill>
              </a:rPr>
              <a:t>！</a:t>
            </a:r>
          </a:p>
        </p:txBody>
      </p:sp>
    </p:spTree>
    <p:extLst>
      <p:ext uri="{BB962C8B-B14F-4D97-AF65-F5344CB8AC3E}">
        <p14:creationId xmlns:p14="http://schemas.microsoft.com/office/powerpoint/2010/main" val="372671094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56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6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56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56000">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14:bounceEnd="56000">
                                          <p:cBhvr additive="base">
                                            <p:cTn id="12" dur="500" fill="hold"/>
                                            <p:tgtEl>
                                              <p:spTgt spid="8"/>
                                            </p:tgtEl>
                                            <p:attrNameLst>
                                              <p:attrName>ppt_x</p:attrName>
                                            </p:attrNameLst>
                                          </p:cBhvr>
                                          <p:tavLst>
                                            <p:tav tm="0">
                                              <p:val>
                                                <p:strVal val="0-#ppt_w/2"/>
                                              </p:val>
                                            </p:tav>
                                            <p:tav tm="100000">
                                              <p:val>
                                                <p:strVal val="#ppt_x"/>
                                              </p:val>
                                            </p:tav>
                                          </p:tavLst>
                                        </p:anim>
                                        <p:anim calcmode="lin" valueType="num" p14:bounceEnd="56000">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14:presetBounceEnd="56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56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56000">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14:presetBounceEnd="56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56000">
                                          <p:cBhvr additive="base">
                                            <p:cTn id="23" dur="500" fill="hold"/>
                                            <p:tgtEl>
                                              <p:spTgt spid="4"/>
                                            </p:tgtEl>
                                            <p:attrNameLst>
                                              <p:attrName>ppt_x</p:attrName>
                                            </p:attrNameLst>
                                          </p:cBhvr>
                                          <p:tavLst>
                                            <p:tav tm="0">
                                              <p:val>
                                                <p:strVal val="1+#ppt_w/2"/>
                                              </p:val>
                                            </p:tav>
                                            <p:tav tm="100000">
                                              <p:val>
                                                <p:strVal val="#ppt_x"/>
                                              </p:val>
                                            </p:tav>
                                          </p:tavLst>
                                        </p:anim>
                                        <p:anim calcmode="lin" valueType="num" p14:bounceEnd="56000">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 presetClass="entr" presetSubtype="2" fill="hold" grpId="0" nodeType="afterEffect" p14:presetBounceEnd="56000">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14:bounceEnd="56000">
                                          <p:cBhvr additive="base">
                                            <p:cTn id="28" dur="500" fill="hold"/>
                                            <p:tgtEl>
                                              <p:spTgt spid="5"/>
                                            </p:tgtEl>
                                            <p:attrNameLst>
                                              <p:attrName>ppt_x</p:attrName>
                                            </p:attrNameLst>
                                          </p:cBhvr>
                                          <p:tavLst>
                                            <p:tav tm="0">
                                              <p:val>
                                                <p:strVal val="1+#ppt_w/2"/>
                                              </p:val>
                                            </p:tav>
                                            <p:tav tm="100000">
                                              <p:val>
                                                <p:strVal val="#ppt_x"/>
                                              </p:val>
                                            </p:tav>
                                          </p:tavLst>
                                        </p:anim>
                                        <p:anim calcmode="lin" valueType="num" p14:bounceEnd="56000">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2" fill="hold" grpId="0" nodeType="afterEffect" p14:presetBounceEnd="56000">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14:bounceEnd="56000">
                                          <p:cBhvr additive="base">
                                            <p:cTn id="33" dur="500" fill="hold"/>
                                            <p:tgtEl>
                                              <p:spTgt spid="7"/>
                                            </p:tgtEl>
                                            <p:attrNameLst>
                                              <p:attrName>ppt_x</p:attrName>
                                            </p:attrNameLst>
                                          </p:cBhvr>
                                          <p:tavLst>
                                            <p:tav tm="0">
                                              <p:val>
                                                <p:strVal val="1+#ppt_w/2"/>
                                              </p:val>
                                            </p:tav>
                                            <p:tav tm="100000">
                                              <p:val>
                                                <p:strVal val="#ppt_x"/>
                                              </p:val>
                                            </p:tav>
                                          </p:tavLst>
                                        </p:anim>
                                        <p:anim calcmode="lin" valueType="num" p14:bounceEnd="56000">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 presetClass="entr" presetSubtype="2" fill="hold" grpId="0" nodeType="afterEffect" p14:presetBounceEnd="56000">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14:bounceEnd="56000">
                                          <p:cBhvr additive="base">
                                            <p:cTn id="38" dur="500" fill="hold"/>
                                            <p:tgtEl>
                                              <p:spTgt spid="6"/>
                                            </p:tgtEl>
                                            <p:attrNameLst>
                                              <p:attrName>ppt_x</p:attrName>
                                            </p:attrNameLst>
                                          </p:cBhvr>
                                          <p:tavLst>
                                            <p:tav tm="0">
                                              <p:val>
                                                <p:strVal val="1+#ppt_w/2"/>
                                              </p:val>
                                            </p:tav>
                                            <p:tav tm="100000">
                                              <p:val>
                                                <p:strVal val="#ppt_x"/>
                                              </p:val>
                                            </p:tav>
                                          </p:tavLst>
                                        </p:anim>
                                        <p:anim calcmode="lin" valueType="num" p14:bounceEnd="56000">
                                          <p:cBhvr additive="base">
                                            <p:cTn id="39"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2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2"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 presetClass="entr" presetSubtype="2"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1+#ppt_w/2"/>
                                              </p:val>
                                            </p:tav>
                                            <p:tav tm="100000">
                                              <p:val>
                                                <p:strVal val="#ppt_x"/>
                                              </p:val>
                                            </p:tav>
                                          </p:tavLst>
                                        </p:anim>
                                        <p:anim calcmode="lin" valueType="num">
                                          <p:cBhvr additive="base">
                                            <p:cTn id="39"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2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07232" y="517009"/>
            <a:ext cx="8177536" cy="1107996"/>
          </a:xfrm>
          <a:prstGeom prst="rect">
            <a:avLst/>
          </a:prstGeom>
          <a:noFill/>
        </p:spPr>
        <p:txBody>
          <a:bodyPr wrap="square" rtlCol="0">
            <a:spAutoFit/>
          </a:bodyPr>
          <a:lstStyle/>
          <a:p>
            <a:r>
              <a:rPr lang="zh-CN" altLang="en-US" sz="4800" dirty="0" smtClean="0">
                <a:solidFill>
                  <a:srgbClr val="2E2E2E"/>
                </a:solidFill>
                <a:latin typeface="方正正中黑简体" panose="02000000000000000000" pitchFamily="2" charset="-122"/>
                <a:ea typeface="方正正中黑简体" panose="02000000000000000000" pitchFamily="2" charset="-122"/>
              </a:rPr>
              <a:t>你</a:t>
            </a:r>
            <a:r>
              <a:rPr lang="zh-CN" altLang="en-US" sz="6600" dirty="0" smtClean="0">
                <a:solidFill>
                  <a:srgbClr val="FFC000"/>
                </a:solidFill>
                <a:latin typeface="方正正中黑简体" panose="02000000000000000000" pitchFamily="2" charset="-122"/>
                <a:ea typeface="方正正中黑简体" panose="02000000000000000000" pitchFamily="2" charset="-122"/>
              </a:rPr>
              <a:t>任性</a:t>
            </a:r>
            <a:r>
              <a:rPr lang="zh-CN" altLang="en-US" sz="4800" dirty="0" smtClean="0">
                <a:solidFill>
                  <a:srgbClr val="2E2E2E"/>
                </a:solidFill>
                <a:latin typeface="方正正中黑简体" panose="02000000000000000000" pitchFamily="2" charset="-122"/>
                <a:ea typeface="方正正中黑简体" panose="02000000000000000000" pitchFamily="2" charset="-122"/>
              </a:rPr>
              <a:t>？就要用</a:t>
            </a:r>
            <a:r>
              <a:rPr lang="zh-CN" altLang="en-US" sz="6000" dirty="0" smtClean="0">
                <a:solidFill>
                  <a:srgbClr val="FFC000"/>
                </a:solidFill>
                <a:latin typeface="方正正中黑简体" panose="02000000000000000000" pitchFamily="2" charset="-122"/>
                <a:ea typeface="方正正中黑简体" panose="02000000000000000000" pitchFamily="2" charset="-122"/>
              </a:rPr>
              <a:t>宋体</a:t>
            </a:r>
            <a:r>
              <a:rPr lang="zh-CN" altLang="en-US" sz="4800" dirty="0" smtClean="0">
                <a:solidFill>
                  <a:srgbClr val="2E2E2E"/>
                </a:solidFill>
                <a:latin typeface="方正正中黑简体" panose="02000000000000000000" pitchFamily="2" charset="-122"/>
                <a:ea typeface="方正正中黑简体" panose="02000000000000000000" pitchFamily="2" charset="-122"/>
              </a:rPr>
              <a:t>？！</a:t>
            </a:r>
          </a:p>
        </p:txBody>
      </p:sp>
      <p:sp>
        <p:nvSpPr>
          <p:cNvPr id="3" name="文本框 2"/>
          <p:cNvSpPr txBox="1"/>
          <p:nvPr/>
        </p:nvSpPr>
        <p:spPr>
          <a:xfrm>
            <a:off x="3865890" y="1895940"/>
            <a:ext cx="4460221" cy="707886"/>
          </a:xfrm>
          <a:prstGeom prst="rect">
            <a:avLst/>
          </a:prstGeom>
          <a:noFill/>
        </p:spPr>
        <p:txBody>
          <a:bodyPr wrap="square" rtlCol="0">
            <a:spAutoFit/>
          </a:bodyPr>
          <a:lstStyle/>
          <a:p>
            <a:r>
              <a:rPr lang="zh-CN" altLang="en-US" sz="4000" dirty="0" smtClean="0">
                <a:solidFill>
                  <a:srgbClr val="FFC000"/>
                </a:solidFill>
              </a:rPr>
              <a:t>那再教你几招</a:t>
            </a:r>
            <a:r>
              <a:rPr lang="en-US" altLang="zh-CN" sz="4000" dirty="0" smtClean="0">
                <a:solidFill>
                  <a:srgbClr val="FFC000"/>
                </a:solidFill>
              </a:rPr>
              <a:t>……</a:t>
            </a:r>
            <a:endParaRPr lang="zh-CN" altLang="en-US" sz="4000" dirty="0" smtClean="0">
              <a:solidFill>
                <a:srgbClr val="FFC000"/>
              </a:solidFill>
            </a:endParaRPr>
          </a:p>
        </p:txBody>
      </p:sp>
      <p:sp>
        <p:nvSpPr>
          <p:cNvPr id="4" name="文本框 3"/>
          <p:cNvSpPr txBox="1"/>
          <p:nvPr/>
        </p:nvSpPr>
        <p:spPr>
          <a:xfrm>
            <a:off x="2227449" y="3028824"/>
            <a:ext cx="5127812" cy="523220"/>
          </a:xfrm>
          <a:prstGeom prst="rect">
            <a:avLst/>
          </a:prstGeom>
          <a:noFill/>
        </p:spPr>
        <p:txBody>
          <a:bodyPr wrap="square" rtlCol="0">
            <a:spAutoFit/>
          </a:bodyPr>
          <a:lstStyle/>
          <a:p>
            <a:r>
              <a:rPr lang="zh-CN" altLang="en-US" sz="2800" dirty="0" smtClean="0">
                <a:solidFill>
                  <a:srgbClr val="2E2E2E"/>
                </a:solidFill>
                <a:latin typeface="宋体" panose="02010600030101010101" pitchFamily="2" charset="-122"/>
                <a:ea typeface="宋体" panose="02010600030101010101" pitchFamily="2" charset="-122"/>
              </a:rPr>
              <a:t>我还是宋体</a:t>
            </a:r>
          </a:p>
        </p:txBody>
      </p:sp>
      <p:sp>
        <p:nvSpPr>
          <p:cNvPr id="5" name="文本框 4"/>
          <p:cNvSpPr txBox="1"/>
          <p:nvPr/>
        </p:nvSpPr>
        <p:spPr>
          <a:xfrm>
            <a:off x="1595438" y="3859821"/>
            <a:ext cx="5127812" cy="523220"/>
          </a:xfrm>
          <a:prstGeom prst="rect">
            <a:avLst/>
          </a:prstGeom>
          <a:noFill/>
        </p:spPr>
        <p:txBody>
          <a:bodyPr wrap="square" rtlCol="0">
            <a:spAutoFit/>
          </a:bodyPr>
          <a:lstStyle/>
          <a:p>
            <a:r>
              <a:rPr lang="zh-CN" altLang="en-US" sz="2800" b="1" dirty="0" smtClean="0">
                <a:solidFill>
                  <a:srgbClr val="2E2E2E"/>
                </a:solidFill>
                <a:latin typeface="宋体" panose="02010600030101010101" pitchFamily="2" charset="-122"/>
                <a:ea typeface="宋体" panose="02010600030101010101" pitchFamily="2" charset="-122"/>
              </a:rPr>
              <a:t>我是加粗了的宋体</a:t>
            </a:r>
          </a:p>
        </p:txBody>
      </p:sp>
      <p:sp>
        <p:nvSpPr>
          <p:cNvPr id="6" name="文本框 5"/>
          <p:cNvSpPr txBox="1"/>
          <p:nvPr/>
        </p:nvSpPr>
        <p:spPr>
          <a:xfrm>
            <a:off x="6369143" y="3019206"/>
            <a:ext cx="5127812" cy="830997"/>
          </a:xfrm>
          <a:prstGeom prst="rect">
            <a:avLst/>
          </a:prstGeom>
          <a:noFill/>
        </p:spPr>
        <p:txBody>
          <a:bodyPr wrap="square" rtlCol="0">
            <a:spAutoFit/>
          </a:bodyPr>
          <a:lstStyle/>
          <a:p>
            <a:r>
              <a:rPr lang="zh-CN" altLang="en-US" sz="4800" dirty="0" smtClean="0">
                <a:solidFill>
                  <a:srgbClr val="2E2E2E"/>
                </a:solidFill>
                <a:latin typeface="宋体" panose="02010600030101010101" pitchFamily="2" charset="-122"/>
                <a:ea typeface="宋体" panose="02010600030101010101" pitchFamily="2" charset="-122"/>
              </a:rPr>
              <a:t>我是放大的宋体</a:t>
            </a:r>
          </a:p>
        </p:txBody>
      </p:sp>
      <p:sp>
        <p:nvSpPr>
          <p:cNvPr id="7" name="文本框 6"/>
          <p:cNvSpPr txBox="1"/>
          <p:nvPr/>
        </p:nvSpPr>
        <p:spPr>
          <a:xfrm>
            <a:off x="5598178" y="4167598"/>
            <a:ext cx="5127812" cy="523220"/>
          </a:xfrm>
          <a:prstGeom prst="rect">
            <a:avLst/>
          </a:prstGeom>
          <a:noFill/>
        </p:spPr>
        <p:txBody>
          <a:bodyPr wrap="square" rtlCol="0">
            <a:spAutoFit/>
          </a:bodyPr>
          <a:lstStyle/>
          <a:p>
            <a:r>
              <a:rPr lang="zh-CN" altLang="en-US" sz="2800" dirty="0" smtClean="0">
                <a:solidFill>
                  <a:srgbClr val="C00000"/>
                </a:solidFill>
                <a:latin typeface="宋体" panose="02010600030101010101" pitchFamily="2" charset="-122"/>
                <a:ea typeface="宋体" panose="02010600030101010101" pitchFamily="2" charset="-122"/>
              </a:rPr>
              <a:t>我是有颜色的宋体</a:t>
            </a:r>
          </a:p>
        </p:txBody>
      </p:sp>
      <p:sp>
        <p:nvSpPr>
          <p:cNvPr id="8" name="文本框 7"/>
          <p:cNvSpPr txBox="1"/>
          <p:nvPr/>
        </p:nvSpPr>
        <p:spPr>
          <a:xfrm>
            <a:off x="0" y="6200402"/>
            <a:ext cx="12192000" cy="523220"/>
          </a:xfrm>
          <a:prstGeom prst="rect">
            <a:avLst/>
          </a:prstGeom>
          <a:noFill/>
        </p:spPr>
        <p:txBody>
          <a:bodyPr wrap="square" rtlCol="0">
            <a:spAutoFit/>
          </a:bodyPr>
          <a:lstStyle/>
          <a:p>
            <a:pPr algn="ctr"/>
            <a:r>
              <a:rPr lang="zh-CN" altLang="en-US" sz="2800" dirty="0" smtClean="0">
                <a:solidFill>
                  <a:schemeClr val="bg1"/>
                </a:solidFill>
              </a:rPr>
              <a:t>合理运用</a:t>
            </a:r>
            <a:r>
              <a:rPr lang="zh-CN" altLang="en-US" sz="2800" dirty="0" smtClean="0">
                <a:solidFill>
                  <a:srgbClr val="FFC000"/>
                </a:solidFill>
              </a:rPr>
              <a:t>加粗</a:t>
            </a:r>
            <a:r>
              <a:rPr lang="zh-CN" altLang="en-US" sz="2800" dirty="0" smtClean="0">
                <a:solidFill>
                  <a:schemeClr val="bg1"/>
                </a:solidFill>
              </a:rPr>
              <a:t>、</a:t>
            </a:r>
            <a:r>
              <a:rPr lang="zh-CN" altLang="en-US" sz="2800" dirty="0" smtClean="0">
                <a:solidFill>
                  <a:srgbClr val="FFC000"/>
                </a:solidFill>
              </a:rPr>
              <a:t>放大</a:t>
            </a:r>
            <a:r>
              <a:rPr lang="zh-CN" altLang="en-US" sz="2800" dirty="0" smtClean="0">
                <a:solidFill>
                  <a:schemeClr val="bg1"/>
                </a:solidFill>
              </a:rPr>
              <a:t>、</a:t>
            </a:r>
            <a:r>
              <a:rPr lang="zh-CN" altLang="en-US" sz="2800" dirty="0" smtClean="0">
                <a:solidFill>
                  <a:srgbClr val="FFC000"/>
                </a:solidFill>
              </a:rPr>
              <a:t>着色</a:t>
            </a:r>
            <a:r>
              <a:rPr lang="zh-CN" altLang="en-US" sz="2800" dirty="0" smtClean="0">
                <a:solidFill>
                  <a:schemeClr val="bg1"/>
                </a:solidFill>
              </a:rPr>
              <a:t>等技巧提高文字辨识度。</a:t>
            </a:r>
          </a:p>
        </p:txBody>
      </p:sp>
    </p:spTree>
    <p:extLst>
      <p:ext uri="{BB962C8B-B14F-4D97-AF65-F5344CB8AC3E}">
        <p14:creationId xmlns:p14="http://schemas.microsoft.com/office/powerpoint/2010/main" val="3237384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00"/>
                                        <p:tgtEl>
                                          <p:spTgt spid="4"/>
                                        </p:tgtEl>
                                      </p:cBhvr>
                                    </p:animEffect>
                                  </p:childTnLst>
                                </p:cTn>
                              </p:par>
                            </p:childTnLst>
                          </p:cTn>
                        </p:par>
                        <p:par>
                          <p:cTn id="18" fill="hold">
                            <p:stCondLst>
                              <p:cond delay="2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200"/>
                                        <p:tgtEl>
                                          <p:spTgt spid="5"/>
                                        </p:tgtEl>
                                      </p:cBhvr>
                                    </p:animEffect>
                                  </p:childTnLst>
                                </p:cTn>
                              </p:par>
                            </p:childTnLst>
                          </p:cTn>
                        </p:par>
                        <p:par>
                          <p:cTn id="22" fill="hold">
                            <p:stCondLst>
                              <p:cond delay="40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200"/>
                                        <p:tgtEl>
                                          <p:spTgt spid="6"/>
                                        </p:tgtEl>
                                      </p:cBhvr>
                                    </p:animEffect>
                                  </p:childTnLst>
                                </p:cTn>
                              </p:par>
                            </p:childTnLst>
                          </p:cTn>
                        </p:par>
                        <p:par>
                          <p:cTn id="26" fill="hold">
                            <p:stCondLst>
                              <p:cond delay="6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2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213055" y="3392488"/>
            <a:ext cx="3765890" cy="2476269"/>
            <a:chOff x="3280369" y="1213741"/>
            <a:chExt cx="4682134" cy="3078747"/>
          </a:xfrm>
        </p:grpSpPr>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Lst>
            </a:blip>
            <a:stretch>
              <a:fillRect/>
            </a:stretch>
          </p:blipFill>
          <p:spPr>
            <a:xfrm>
              <a:off x="3280369" y="1213741"/>
              <a:ext cx="4682134" cy="3078747"/>
            </a:xfrm>
            <a:prstGeom prst="rect">
              <a:avLst/>
            </a:prstGeom>
          </p:spPr>
        </p:pic>
        <p:grpSp>
          <p:nvGrpSpPr>
            <p:cNvPr id="5" name="组合 4"/>
            <p:cNvGrpSpPr/>
            <p:nvPr/>
          </p:nvGrpSpPr>
          <p:grpSpPr>
            <a:xfrm>
              <a:off x="4217270" y="1743212"/>
              <a:ext cx="2151016" cy="1412983"/>
              <a:chOff x="4368421" y="695660"/>
              <a:chExt cx="2151016" cy="1412983"/>
            </a:xfrm>
            <a:solidFill>
              <a:schemeClr val="accent1">
                <a:lumMod val="60000"/>
                <a:lumOff val="40000"/>
              </a:schemeClr>
            </a:solidFill>
          </p:grpSpPr>
          <p:sp>
            <p:nvSpPr>
              <p:cNvPr id="6" name="文本框 5"/>
              <p:cNvSpPr txBox="1"/>
              <p:nvPr/>
            </p:nvSpPr>
            <p:spPr>
              <a:xfrm>
                <a:off x="5772748" y="695660"/>
                <a:ext cx="746689" cy="1412983"/>
              </a:xfrm>
              <a:custGeom>
                <a:avLst/>
                <a:gdLst/>
                <a:ahLst/>
                <a:cxnLst/>
                <a:rect l="l" t="t" r="r" b="b"/>
                <a:pathLst>
                  <a:path w="746689" h="1412983">
                    <a:moveTo>
                      <a:pt x="465045" y="42"/>
                    </a:moveTo>
                    <a:cubicBezTo>
                      <a:pt x="561346" y="1288"/>
                      <a:pt x="622779" y="30137"/>
                      <a:pt x="649345" y="86589"/>
                    </a:cubicBezTo>
                    <a:cubicBezTo>
                      <a:pt x="691091" y="162491"/>
                      <a:pt x="672116" y="244086"/>
                      <a:pt x="592418" y="331374"/>
                    </a:cubicBezTo>
                    <a:cubicBezTo>
                      <a:pt x="546877" y="380711"/>
                      <a:pt x="539286" y="422457"/>
                      <a:pt x="569648" y="456613"/>
                    </a:cubicBezTo>
                    <a:cubicBezTo>
                      <a:pt x="592418" y="479384"/>
                      <a:pt x="607599" y="523027"/>
                      <a:pt x="615189" y="587544"/>
                    </a:cubicBezTo>
                    <a:cubicBezTo>
                      <a:pt x="618984" y="652061"/>
                      <a:pt x="563955" y="745042"/>
                      <a:pt x="450101" y="866486"/>
                    </a:cubicBezTo>
                    <a:cubicBezTo>
                      <a:pt x="415945" y="908232"/>
                      <a:pt x="410253" y="944285"/>
                      <a:pt x="433023" y="974646"/>
                    </a:cubicBezTo>
                    <a:cubicBezTo>
                      <a:pt x="459589" y="993622"/>
                      <a:pt x="486155" y="986032"/>
                      <a:pt x="512721" y="951876"/>
                    </a:cubicBezTo>
                    <a:cubicBezTo>
                      <a:pt x="565852" y="894949"/>
                      <a:pt x="620882" y="893051"/>
                      <a:pt x="677808" y="946183"/>
                    </a:cubicBezTo>
                    <a:cubicBezTo>
                      <a:pt x="761301" y="1048651"/>
                      <a:pt x="768891" y="1171992"/>
                      <a:pt x="700579" y="1316207"/>
                    </a:cubicBezTo>
                    <a:cubicBezTo>
                      <a:pt x="651242" y="1388314"/>
                      <a:pt x="584828" y="1401597"/>
                      <a:pt x="501336" y="1356056"/>
                    </a:cubicBezTo>
                    <a:cubicBezTo>
                      <a:pt x="448204" y="1329490"/>
                      <a:pt x="406457" y="1329490"/>
                      <a:pt x="376097" y="1356056"/>
                    </a:cubicBezTo>
                    <a:cubicBezTo>
                      <a:pt x="319170" y="1394007"/>
                      <a:pt x="262243" y="1412983"/>
                      <a:pt x="205316" y="1412983"/>
                    </a:cubicBezTo>
                    <a:cubicBezTo>
                      <a:pt x="76282" y="1409187"/>
                      <a:pt x="9868" y="1329490"/>
                      <a:pt x="6073" y="1173890"/>
                    </a:cubicBezTo>
                    <a:cubicBezTo>
                      <a:pt x="2277" y="1097988"/>
                      <a:pt x="15560" y="1031573"/>
                      <a:pt x="45921" y="974646"/>
                    </a:cubicBezTo>
                    <a:cubicBezTo>
                      <a:pt x="91463" y="868383"/>
                      <a:pt x="100951" y="779198"/>
                      <a:pt x="74385" y="707091"/>
                    </a:cubicBezTo>
                    <a:cubicBezTo>
                      <a:pt x="21253" y="623598"/>
                      <a:pt x="-3415" y="532515"/>
                      <a:pt x="380" y="433842"/>
                    </a:cubicBezTo>
                    <a:cubicBezTo>
                      <a:pt x="49716" y="160594"/>
                      <a:pt x="190136" y="16379"/>
                      <a:pt x="421638" y="1199"/>
                    </a:cubicBezTo>
                    <a:cubicBezTo>
                      <a:pt x="436819" y="250"/>
                      <a:pt x="451287" y="-135"/>
                      <a:pt x="465045" y="42"/>
                    </a:cubicBezTo>
                    <a:close/>
                  </a:path>
                </a:pathLst>
              </a:custGeom>
              <a:solidFill>
                <a:srgbClr val="FFC00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1500" dirty="0">
                  <a:solidFill>
                    <a:schemeClr val="bg1">
                      <a:lumMod val="50000"/>
                    </a:schemeClr>
                  </a:solidFill>
                  <a:latin typeface="迷你简胖头鱼" panose="03000509000000000000" pitchFamily="65" charset="-122"/>
                  <a:ea typeface="迷你简胖头鱼" panose="03000509000000000000" pitchFamily="65" charset="-122"/>
                </a:endParaRPr>
              </a:p>
            </p:txBody>
          </p:sp>
          <p:sp>
            <p:nvSpPr>
              <p:cNvPr id="7" name="文本框 6"/>
              <p:cNvSpPr txBox="1"/>
              <p:nvPr/>
            </p:nvSpPr>
            <p:spPr>
              <a:xfrm>
                <a:off x="4368421" y="736232"/>
                <a:ext cx="639340" cy="619637"/>
              </a:xfrm>
              <a:custGeom>
                <a:avLst/>
                <a:gdLst/>
                <a:ahLst/>
                <a:cxnLst/>
                <a:rect l="l" t="t" r="r" b="b"/>
                <a:pathLst>
                  <a:path w="639340" h="619637">
                    <a:moveTo>
                      <a:pt x="326559" y="120"/>
                    </a:moveTo>
                    <a:cubicBezTo>
                      <a:pt x="357276" y="1780"/>
                      <a:pt x="390898" y="20874"/>
                      <a:pt x="427426" y="57402"/>
                    </a:cubicBezTo>
                    <a:cubicBezTo>
                      <a:pt x="461582" y="83968"/>
                      <a:pt x="505226" y="101046"/>
                      <a:pt x="558358" y="108636"/>
                    </a:cubicBezTo>
                    <a:cubicBezTo>
                      <a:pt x="638055" y="120022"/>
                      <a:pt x="658928" y="163666"/>
                      <a:pt x="620977" y="239568"/>
                    </a:cubicBezTo>
                    <a:cubicBezTo>
                      <a:pt x="605797" y="273724"/>
                      <a:pt x="581128" y="292700"/>
                      <a:pt x="546972" y="296495"/>
                    </a:cubicBezTo>
                    <a:cubicBezTo>
                      <a:pt x="505226" y="296495"/>
                      <a:pt x="478660" y="304085"/>
                      <a:pt x="467275" y="319265"/>
                    </a:cubicBezTo>
                    <a:cubicBezTo>
                      <a:pt x="467275" y="319265"/>
                      <a:pt x="467275" y="321163"/>
                      <a:pt x="467275" y="324958"/>
                    </a:cubicBezTo>
                    <a:cubicBezTo>
                      <a:pt x="436914" y="359114"/>
                      <a:pt x="421733" y="397065"/>
                      <a:pt x="421733" y="438812"/>
                    </a:cubicBezTo>
                    <a:cubicBezTo>
                      <a:pt x="421733" y="507124"/>
                      <a:pt x="393270" y="560255"/>
                      <a:pt x="336343" y="598207"/>
                    </a:cubicBezTo>
                    <a:cubicBezTo>
                      <a:pt x="283212" y="628567"/>
                      <a:pt x="226285" y="626670"/>
                      <a:pt x="165563" y="592514"/>
                    </a:cubicBezTo>
                    <a:cubicBezTo>
                      <a:pt x="146587" y="569743"/>
                      <a:pt x="121919" y="560255"/>
                      <a:pt x="91558" y="564050"/>
                    </a:cubicBezTo>
                    <a:cubicBezTo>
                      <a:pt x="42222" y="556460"/>
                      <a:pt x="11861" y="529894"/>
                      <a:pt x="475" y="484353"/>
                    </a:cubicBezTo>
                    <a:cubicBezTo>
                      <a:pt x="-3320" y="442607"/>
                      <a:pt x="15656" y="402758"/>
                      <a:pt x="57402" y="364807"/>
                    </a:cubicBezTo>
                    <a:cubicBezTo>
                      <a:pt x="87763" y="342036"/>
                      <a:pt x="85866" y="319265"/>
                      <a:pt x="51709" y="296495"/>
                    </a:cubicBezTo>
                    <a:cubicBezTo>
                      <a:pt x="2373" y="247158"/>
                      <a:pt x="-10910" y="195924"/>
                      <a:pt x="11861" y="142792"/>
                    </a:cubicBezTo>
                    <a:cubicBezTo>
                      <a:pt x="27041" y="104841"/>
                      <a:pt x="70685" y="83968"/>
                      <a:pt x="142792" y="80173"/>
                    </a:cubicBezTo>
                    <a:cubicBezTo>
                      <a:pt x="180743" y="80173"/>
                      <a:pt x="205412" y="70685"/>
                      <a:pt x="216797" y="51710"/>
                    </a:cubicBezTo>
                    <a:cubicBezTo>
                      <a:pt x="247158" y="17553"/>
                      <a:pt x="279417" y="475"/>
                      <a:pt x="313573" y="475"/>
                    </a:cubicBezTo>
                    <a:cubicBezTo>
                      <a:pt x="317842" y="1"/>
                      <a:pt x="322171" y="-118"/>
                      <a:pt x="326559" y="120"/>
                    </a:cubicBezTo>
                    <a:close/>
                  </a:path>
                </a:pathLst>
              </a:custGeom>
              <a:solidFill>
                <a:srgbClr val="FFC00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1500" dirty="0">
                  <a:solidFill>
                    <a:schemeClr val="bg1">
                      <a:lumMod val="50000"/>
                    </a:schemeClr>
                  </a:solidFill>
                  <a:latin typeface="迷你简胖头鱼" panose="03000509000000000000" pitchFamily="65" charset="-122"/>
                  <a:ea typeface="迷你简胖头鱼" panose="03000509000000000000" pitchFamily="65" charset="-122"/>
                </a:endParaRPr>
              </a:p>
            </p:txBody>
          </p:sp>
          <p:sp>
            <p:nvSpPr>
              <p:cNvPr id="8" name="文本框 7"/>
              <p:cNvSpPr txBox="1"/>
              <p:nvPr/>
            </p:nvSpPr>
            <p:spPr>
              <a:xfrm>
                <a:off x="5043478" y="753310"/>
                <a:ext cx="648558" cy="615284"/>
              </a:xfrm>
              <a:custGeom>
                <a:avLst/>
                <a:gdLst/>
                <a:ahLst/>
                <a:cxnLst/>
                <a:rect l="l" t="t" r="r" b="b"/>
                <a:pathLst>
                  <a:path w="648558" h="615284">
                    <a:moveTo>
                      <a:pt x="350011" y="119"/>
                    </a:moveTo>
                    <a:cubicBezTo>
                      <a:pt x="389445" y="1779"/>
                      <a:pt x="427426" y="20873"/>
                      <a:pt x="463954" y="57401"/>
                    </a:cubicBezTo>
                    <a:cubicBezTo>
                      <a:pt x="494314" y="83967"/>
                      <a:pt x="526573" y="99148"/>
                      <a:pt x="560729" y="102943"/>
                    </a:cubicBezTo>
                    <a:cubicBezTo>
                      <a:pt x="629041" y="110533"/>
                      <a:pt x="657504" y="152279"/>
                      <a:pt x="646119" y="228182"/>
                    </a:cubicBezTo>
                    <a:cubicBezTo>
                      <a:pt x="627144" y="285108"/>
                      <a:pt x="579705" y="313572"/>
                      <a:pt x="503802" y="313572"/>
                    </a:cubicBezTo>
                    <a:cubicBezTo>
                      <a:pt x="454466" y="317367"/>
                      <a:pt x="429797" y="342035"/>
                      <a:pt x="429797" y="387577"/>
                    </a:cubicBezTo>
                    <a:cubicBezTo>
                      <a:pt x="429797" y="452094"/>
                      <a:pt x="424105" y="499532"/>
                      <a:pt x="412719" y="529893"/>
                    </a:cubicBezTo>
                    <a:cubicBezTo>
                      <a:pt x="393744" y="583025"/>
                      <a:pt x="355793" y="611488"/>
                      <a:pt x="298866" y="615284"/>
                    </a:cubicBezTo>
                    <a:cubicBezTo>
                      <a:pt x="260915" y="615284"/>
                      <a:pt x="232451" y="605796"/>
                      <a:pt x="213476" y="586820"/>
                    </a:cubicBezTo>
                    <a:cubicBezTo>
                      <a:pt x="198295" y="564049"/>
                      <a:pt x="179320" y="556459"/>
                      <a:pt x="156549" y="564049"/>
                    </a:cubicBezTo>
                    <a:cubicBezTo>
                      <a:pt x="103417" y="583025"/>
                      <a:pt x="67364" y="579230"/>
                      <a:pt x="48388" y="552664"/>
                    </a:cubicBezTo>
                    <a:cubicBezTo>
                      <a:pt x="18027" y="533689"/>
                      <a:pt x="14232" y="486250"/>
                      <a:pt x="37003" y="410347"/>
                    </a:cubicBezTo>
                    <a:cubicBezTo>
                      <a:pt x="59774" y="349625"/>
                      <a:pt x="54081" y="300289"/>
                      <a:pt x="19925" y="262338"/>
                    </a:cubicBezTo>
                    <a:cubicBezTo>
                      <a:pt x="-6641" y="216796"/>
                      <a:pt x="-6641" y="171255"/>
                      <a:pt x="19925" y="125713"/>
                    </a:cubicBezTo>
                    <a:cubicBezTo>
                      <a:pt x="35105" y="102943"/>
                      <a:pt x="71159" y="91557"/>
                      <a:pt x="128086" y="91557"/>
                    </a:cubicBezTo>
                    <a:cubicBezTo>
                      <a:pt x="162242" y="91557"/>
                      <a:pt x="190705" y="78274"/>
                      <a:pt x="213476" y="51709"/>
                    </a:cubicBezTo>
                    <a:cubicBezTo>
                      <a:pt x="243837" y="17553"/>
                      <a:pt x="283685" y="474"/>
                      <a:pt x="333022" y="474"/>
                    </a:cubicBezTo>
                    <a:cubicBezTo>
                      <a:pt x="338715" y="0"/>
                      <a:pt x="344378" y="-118"/>
                      <a:pt x="350011" y="119"/>
                    </a:cubicBezTo>
                    <a:close/>
                  </a:path>
                </a:pathLst>
              </a:custGeom>
              <a:solidFill>
                <a:srgbClr val="FFC00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1500" dirty="0">
                  <a:solidFill>
                    <a:schemeClr val="bg1">
                      <a:lumMod val="50000"/>
                    </a:schemeClr>
                  </a:solidFill>
                  <a:latin typeface="迷你简胖头鱼" panose="03000509000000000000" pitchFamily="65" charset="-122"/>
                  <a:ea typeface="迷你简胖头鱼" panose="03000509000000000000" pitchFamily="65" charset="-122"/>
                </a:endParaRPr>
              </a:p>
            </p:txBody>
          </p:sp>
          <p:sp>
            <p:nvSpPr>
              <p:cNvPr id="9" name="文本框 8"/>
              <p:cNvSpPr txBox="1"/>
              <p:nvPr/>
            </p:nvSpPr>
            <p:spPr>
              <a:xfrm>
                <a:off x="4825449" y="1089336"/>
                <a:ext cx="198104" cy="228359"/>
              </a:xfrm>
              <a:custGeom>
                <a:avLst/>
                <a:gdLst/>
                <a:ahLst/>
                <a:cxnLst/>
                <a:rect l="l" t="t" r="r" b="b"/>
                <a:pathLst>
                  <a:path w="198104" h="228359">
                    <a:moveTo>
                      <a:pt x="107022" y="317"/>
                    </a:moveTo>
                    <a:cubicBezTo>
                      <a:pt x="182925" y="11703"/>
                      <a:pt x="211388" y="59142"/>
                      <a:pt x="192412" y="142634"/>
                    </a:cubicBezTo>
                    <a:cubicBezTo>
                      <a:pt x="173437" y="203356"/>
                      <a:pt x="133588" y="231820"/>
                      <a:pt x="72866" y="228024"/>
                    </a:cubicBezTo>
                    <a:cubicBezTo>
                      <a:pt x="12144" y="216639"/>
                      <a:pt x="-10626" y="171098"/>
                      <a:pt x="4554" y="91400"/>
                    </a:cubicBezTo>
                    <a:cubicBezTo>
                      <a:pt x="19735" y="26883"/>
                      <a:pt x="53891" y="-3478"/>
                      <a:pt x="107022" y="317"/>
                    </a:cubicBezTo>
                    <a:close/>
                  </a:path>
                </a:pathLst>
              </a:custGeom>
              <a:solidFill>
                <a:srgbClr val="FFC00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1500" dirty="0">
                  <a:solidFill>
                    <a:schemeClr val="bg1">
                      <a:lumMod val="50000"/>
                    </a:schemeClr>
                  </a:solidFill>
                  <a:latin typeface="迷你简胖头鱼" panose="03000509000000000000" pitchFamily="65" charset="-122"/>
                  <a:ea typeface="迷你简胖头鱼" panose="03000509000000000000" pitchFamily="65" charset="-122"/>
                </a:endParaRPr>
              </a:p>
            </p:txBody>
          </p:sp>
          <p:sp>
            <p:nvSpPr>
              <p:cNvPr id="10" name="文本框 9"/>
              <p:cNvSpPr txBox="1"/>
              <p:nvPr/>
            </p:nvSpPr>
            <p:spPr>
              <a:xfrm>
                <a:off x="5513125" y="1106445"/>
                <a:ext cx="183589" cy="239378"/>
              </a:xfrm>
              <a:custGeom>
                <a:avLst/>
                <a:gdLst/>
                <a:ahLst/>
                <a:cxnLst/>
                <a:rect l="l" t="t" r="r" b="b"/>
                <a:pathLst>
                  <a:path w="183589" h="239378">
                    <a:moveTo>
                      <a:pt x="85390" y="285"/>
                    </a:moveTo>
                    <a:cubicBezTo>
                      <a:pt x="149907" y="-3510"/>
                      <a:pt x="182166" y="30646"/>
                      <a:pt x="182166" y="102754"/>
                    </a:cubicBezTo>
                    <a:cubicBezTo>
                      <a:pt x="189756" y="193836"/>
                      <a:pt x="166985" y="239378"/>
                      <a:pt x="113854" y="239378"/>
                    </a:cubicBezTo>
                    <a:cubicBezTo>
                      <a:pt x="45542" y="239378"/>
                      <a:pt x="7590" y="201427"/>
                      <a:pt x="0" y="125524"/>
                    </a:cubicBezTo>
                    <a:cubicBezTo>
                      <a:pt x="0" y="57212"/>
                      <a:pt x="28464" y="15466"/>
                      <a:pt x="85390" y="285"/>
                    </a:cubicBezTo>
                    <a:close/>
                  </a:path>
                </a:pathLst>
              </a:custGeom>
              <a:solidFill>
                <a:srgbClr val="FFC00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1500" dirty="0">
                  <a:solidFill>
                    <a:schemeClr val="bg1">
                      <a:lumMod val="50000"/>
                    </a:schemeClr>
                  </a:solidFill>
                  <a:latin typeface="迷你简胖头鱼" panose="03000509000000000000" pitchFamily="65" charset="-122"/>
                  <a:ea typeface="迷你简胖头鱼" panose="03000509000000000000" pitchFamily="65" charset="-122"/>
                </a:endParaRPr>
              </a:p>
            </p:txBody>
          </p:sp>
        </p:grpSp>
      </p:grpSp>
      <p:sp>
        <p:nvSpPr>
          <p:cNvPr id="11" name="文本框 10"/>
          <p:cNvSpPr txBox="1"/>
          <p:nvPr/>
        </p:nvSpPr>
        <p:spPr>
          <a:xfrm>
            <a:off x="1642031" y="458637"/>
            <a:ext cx="7570694" cy="1200329"/>
          </a:xfrm>
          <a:prstGeom prst="rect">
            <a:avLst/>
          </a:prstGeom>
          <a:noFill/>
        </p:spPr>
        <p:txBody>
          <a:bodyPr wrap="square" rtlCol="0">
            <a:spAutoFit/>
          </a:bodyPr>
          <a:lstStyle/>
          <a:p>
            <a:r>
              <a:rPr lang="zh-CN" altLang="en-US" sz="4800" dirty="0">
                <a:solidFill>
                  <a:srgbClr val="2E2E2E"/>
                </a:solidFill>
                <a:latin typeface="方正正中黑简体" panose="02000000000000000000" pitchFamily="2" charset="-122"/>
                <a:ea typeface="方正正中黑简体" panose="02000000000000000000" pitchFamily="2" charset="-122"/>
              </a:rPr>
              <a:t>其实，</a:t>
            </a:r>
            <a:r>
              <a:rPr lang="zh-CN" altLang="en-US" sz="4800" dirty="0" smtClean="0">
                <a:solidFill>
                  <a:srgbClr val="2E2E2E"/>
                </a:solidFill>
                <a:latin typeface="方正正中黑简体" panose="02000000000000000000" pitchFamily="2" charset="-122"/>
                <a:ea typeface="方正正中黑简体" panose="02000000000000000000" pitchFamily="2" charset="-122"/>
              </a:rPr>
              <a:t>字体很</a:t>
            </a:r>
            <a:r>
              <a:rPr lang="zh-CN" altLang="en-US" sz="7200" dirty="0" smtClean="0">
                <a:solidFill>
                  <a:srgbClr val="FFC000"/>
                </a:solidFill>
                <a:latin typeface="汉仪菱心体简" panose="02010609000101010101" pitchFamily="49" charset="-122"/>
                <a:ea typeface="汉仪菱心体简" panose="02010609000101010101" pitchFamily="49" charset="-122"/>
              </a:rPr>
              <a:t>强大</a:t>
            </a:r>
          </a:p>
        </p:txBody>
      </p:sp>
      <p:grpSp>
        <p:nvGrpSpPr>
          <p:cNvPr id="16" name="组合 15"/>
          <p:cNvGrpSpPr/>
          <p:nvPr/>
        </p:nvGrpSpPr>
        <p:grpSpPr>
          <a:xfrm>
            <a:off x="4011606" y="1689669"/>
            <a:ext cx="11699076" cy="2372573"/>
            <a:chOff x="3505169" y="1701291"/>
            <a:chExt cx="11699076" cy="2372573"/>
          </a:xfrm>
        </p:grpSpPr>
        <p:sp>
          <p:nvSpPr>
            <p:cNvPr id="12" name="文本框 11"/>
            <p:cNvSpPr txBox="1"/>
            <p:nvPr/>
          </p:nvSpPr>
          <p:spPr>
            <a:xfrm>
              <a:off x="7660445" y="2464196"/>
              <a:ext cx="7543800" cy="830997"/>
            </a:xfrm>
            <a:prstGeom prst="rect">
              <a:avLst/>
            </a:prstGeom>
            <a:noFill/>
          </p:spPr>
          <p:txBody>
            <a:bodyPr wrap="square" rtlCol="0">
              <a:spAutoFit/>
            </a:bodyPr>
            <a:lstStyle/>
            <a:p>
              <a:r>
                <a:rPr lang="zh-CN" altLang="en-US" sz="4800" dirty="0" smtClean="0">
                  <a:solidFill>
                    <a:srgbClr val="2E2E2E"/>
                  </a:solidFill>
                  <a:latin typeface="方正正中黑简体" panose="02000000000000000000" pitchFamily="2" charset="-122"/>
                  <a:ea typeface="方正正中黑简体" panose="02000000000000000000" pitchFamily="2" charset="-122"/>
                </a:rPr>
                <a:t>可以</a:t>
              </a:r>
              <a:r>
                <a:rPr lang="zh-CN" altLang="en-US" sz="4800" dirty="0">
                  <a:solidFill>
                    <a:srgbClr val="2E2E2E"/>
                  </a:solidFill>
                  <a:latin typeface="方正正中黑简体" panose="02000000000000000000" pitchFamily="2" charset="-122"/>
                  <a:ea typeface="方正正中黑简体" panose="02000000000000000000" pitchFamily="2" charset="-122"/>
                </a:rPr>
                <a:t>实现</a:t>
              </a:r>
            </a:p>
          </p:txBody>
        </p:sp>
        <p:pic>
          <p:nvPicPr>
            <p:cNvPr id="14" name="图片 13"/>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Effect>
                        <a14:brightnessContrast bright="-40000"/>
                      </a14:imgEffect>
                    </a14:imgLayer>
                  </a14:imgProps>
                </a:ext>
              </a:extLst>
            </a:blip>
            <a:stretch>
              <a:fillRect/>
            </a:stretch>
          </p:blipFill>
          <p:spPr>
            <a:xfrm>
              <a:off x="4590706" y="1701291"/>
              <a:ext cx="3611416" cy="2372573"/>
            </a:xfrm>
            <a:prstGeom prst="rect">
              <a:avLst/>
            </a:prstGeom>
          </p:spPr>
        </p:pic>
        <p:sp>
          <p:nvSpPr>
            <p:cNvPr id="15" name="矩形 14"/>
            <p:cNvSpPr/>
            <p:nvPr/>
          </p:nvSpPr>
          <p:spPr>
            <a:xfrm>
              <a:off x="3505169" y="2472080"/>
              <a:ext cx="1415772" cy="830997"/>
            </a:xfrm>
            <a:prstGeom prst="rect">
              <a:avLst/>
            </a:prstGeom>
          </p:spPr>
          <p:txBody>
            <a:bodyPr wrap="none">
              <a:spAutoFit/>
            </a:bodyPr>
            <a:lstStyle/>
            <a:p>
              <a:r>
                <a:rPr lang="zh-CN" altLang="en-US" sz="4800" dirty="0">
                  <a:solidFill>
                    <a:srgbClr val="2E2E2E"/>
                  </a:solidFill>
                  <a:latin typeface="方正正中黑简体" panose="02000000000000000000" pitchFamily="2" charset="-122"/>
                  <a:ea typeface="方正正中黑简体" panose="02000000000000000000" pitchFamily="2" charset="-122"/>
                </a:rPr>
                <a:t>用心</a:t>
              </a:r>
            </a:p>
          </p:txBody>
        </p:sp>
      </p:grpSp>
      <p:sp>
        <p:nvSpPr>
          <p:cNvPr id="17" name="矩形 16"/>
          <p:cNvSpPr/>
          <p:nvPr/>
        </p:nvSpPr>
        <p:spPr>
          <a:xfrm>
            <a:off x="5194439" y="5463619"/>
            <a:ext cx="1877437" cy="1107996"/>
          </a:xfrm>
          <a:prstGeom prst="rect">
            <a:avLst/>
          </a:prstGeom>
        </p:spPr>
        <p:txBody>
          <a:bodyPr wrap="none">
            <a:spAutoFit/>
          </a:bodyPr>
          <a:lstStyle/>
          <a:p>
            <a:r>
              <a:rPr lang="zh-CN" altLang="en-US" sz="6600" dirty="0" smtClean="0">
                <a:solidFill>
                  <a:srgbClr val="2E2E2E"/>
                </a:solidFill>
                <a:effectLst>
                  <a:outerShdw blurRad="60007" dist="200025" dir="15000000" sy="30000" kx="-1800000" algn="bl" rotWithShape="0">
                    <a:prstClr val="black">
                      <a:alpha val="32000"/>
                    </a:prstClr>
                  </a:outerShdw>
                </a:effectLst>
                <a:latin typeface="方正正中黑简体" panose="02000000000000000000" pitchFamily="2" charset="-122"/>
                <a:ea typeface="方正正中黑简体" panose="02000000000000000000" pitchFamily="2" charset="-122"/>
              </a:rPr>
              <a:t>效果</a:t>
            </a:r>
            <a:endParaRPr lang="zh-CN" altLang="en-US" sz="6600" dirty="0">
              <a:solidFill>
                <a:srgbClr val="2E2E2E"/>
              </a:solidFill>
              <a:effectLst>
                <a:outerShdw blurRad="60007" dist="200025" dir="15000000" sy="30000" kx="-1800000" algn="bl" rotWithShape="0">
                  <a:prstClr val="black">
                    <a:alpha val="32000"/>
                  </a:prstClr>
                </a:outerShdw>
              </a:effectLst>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3881847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200"/>
                                        <p:tgtEl>
                                          <p:spTgt spid="11"/>
                                        </p:tgtEl>
                                      </p:cBhvr>
                                    </p:animEffect>
                                  </p:childTnLst>
                                </p:cTn>
                              </p:par>
                            </p:childTnLst>
                          </p:cTn>
                        </p:par>
                        <p:par>
                          <p:cTn id="8" fill="hold">
                            <p:stCondLst>
                              <p:cond delay="2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2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2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8150" y="-95250"/>
            <a:ext cx="3105150" cy="9248686"/>
          </a:xfrm>
          <a:prstGeom prst="rect">
            <a:avLst/>
          </a:prstGeom>
          <a:noFill/>
        </p:spPr>
        <p:txBody>
          <a:bodyPr wrap="square" rtlCol="0">
            <a:spAutoFit/>
          </a:bodyPr>
          <a:lstStyle/>
          <a:p>
            <a:r>
              <a:rPr lang="en-US" altLang="zh-CN" sz="59500" dirty="0">
                <a:solidFill>
                  <a:srgbClr val="FFC000"/>
                </a:solidFill>
                <a:latin typeface="Bodoni MT Black" panose="02070A03080606020203" pitchFamily="18" charset="0"/>
              </a:rPr>
              <a:t>4</a:t>
            </a:r>
            <a:endParaRPr lang="zh-CN" altLang="en-US" sz="59500" dirty="0">
              <a:solidFill>
                <a:srgbClr val="FFC000"/>
              </a:solidFill>
              <a:latin typeface="Bodoni MT Black" panose="02070A03080606020203" pitchFamily="18" charset="0"/>
            </a:endParaRPr>
          </a:p>
        </p:txBody>
      </p:sp>
      <p:grpSp>
        <p:nvGrpSpPr>
          <p:cNvPr id="6" name="组合 5"/>
          <p:cNvGrpSpPr/>
          <p:nvPr/>
        </p:nvGrpSpPr>
        <p:grpSpPr>
          <a:xfrm>
            <a:off x="5411879" y="2105561"/>
            <a:ext cx="5364071" cy="1730545"/>
            <a:chOff x="5386025" y="2105561"/>
            <a:chExt cx="5364071" cy="1730545"/>
          </a:xfrm>
        </p:grpSpPr>
        <p:sp>
          <p:nvSpPr>
            <p:cNvPr id="4" name="文本框 3"/>
            <p:cNvSpPr txBox="1"/>
            <p:nvPr/>
          </p:nvSpPr>
          <p:spPr>
            <a:xfrm>
              <a:off x="5386025" y="2105561"/>
              <a:ext cx="5362575" cy="1323439"/>
            </a:xfrm>
            <a:prstGeom prst="rect">
              <a:avLst/>
            </a:prstGeom>
            <a:noFill/>
          </p:spPr>
          <p:txBody>
            <a:bodyPr wrap="square" rtlCol="0">
              <a:spAutoFit/>
            </a:bodyPr>
            <a:lstStyle/>
            <a:p>
              <a:r>
                <a:rPr lang="zh-CN" altLang="en-US" sz="8000" b="1" dirty="0" smtClean="0"/>
                <a:t>小心，色彩</a:t>
              </a:r>
              <a:endParaRPr lang="zh-CN" altLang="en-US" sz="8000" b="1" dirty="0"/>
            </a:p>
          </p:txBody>
        </p:sp>
        <p:sp>
          <p:nvSpPr>
            <p:cNvPr id="5" name="文本框 4"/>
            <p:cNvSpPr txBox="1"/>
            <p:nvPr/>
          </p:nvSpPr>
          <p:spPr>
            <a:xfrm>
              <a:off x="5458596" y="3312886"/>
              <a:ext cx="5291500" cy="523220"/>
            </a:xfrm>
            <a:prstGeom prst="rect">
              <a:avLst/>
            </a:prstGeom>
            <a:noFill/>
          </p:spPr>
          <p:txBody>
            <a:bodyPr wrap="square" rtlCol="0">
              <a:spAutoFit/>
            </a:bodyPr>
            <a:lstStyle/>
            <a:p>
              <a:r>
                <a:rPr lang="en-US" altLang="zh-CN" sz="2800" dirty="0" smtClean="0">
                  <a:solidFill>
                    <a:srgbClr val="FFC000"/>
                  </a:solidFill>
                </a:rPr>
                <a:t>Be careful to color !</a:t>
              </a:r>
              <a:endParaRPr lang="zh-CN" altLang="en-US" sz="2800" dirty="0">
                <a:solidFill>
                  <a:srgbClr val="FFC000"/>
                </a:solidFill>
              </a:endParaRPr>
            </a:p>
          </p:txBody>
        </p:sp>
      </p:grpSp>
    </p:spTree>
    <p:extLst>
      <p:ext uri="{BB962C8B-B14F-4D97-AF65-F5344CB8AC3E}">
        <p14:creationId xmlns:p14="http://schemas.microsoft.com/office/powerpoint/2010/main" val="307874635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
                                            <p:tgtEl>
                                              <p:spTgt spid="2"/>
                                            </p:tgtEl>
                                          </p:cBhvr>
                                        </p:animEffect>
                                      </p:childTnLst>
                                    </p:cTn>
                                  </p:par>
                                </p:childTnLst>
                              </p:cTn>
                            </p:par>
                            <p:par>
                              <p:cTn id="8" fill="hold">
                                <p:stCondLst>
                                  <p:cond delay="200"/>
                                </p:stCondLst>
                                <p:childTnLst>
                                  <p:par>
                                    <p:cTn id="9" presetID="2" presetClass="entr" presetSubtype="2" fill="hold" nodeType="afterEffect" p14:presetBounceEnd="36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36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36000">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
                                            <p:tgtEl>
                                              <p:spTgt spid="2"/>
                                            </p:tgtEl>
                                          </p:cBhvr>
                                        </p:animEffect>
                                      </p:childTnLst>
                                    </p:cTn>
                                  </p:par>
                                </p:childTnLst>
                              </p:cTn>
                            </p:par>
                            <p:par>
                              <p:cTn id="8" fill="hold">
                                <p:stCondLst>
                                  <p:cond delay="200"/>
                                </p:stCondLst>
                                <p:childTnLst>
                                  <p:par>
                                    <p:cTn id="9" presetID="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2574598" y="5586651"/>
            <a:ext cx="6775071" cy="1271349"/>
            <a:chOff x="2574598" y="5586651"/>
            <a:chExt cx="6775071" cy="1271349"/>
          </a:xfrm>
        </p:grpSpPr>
        <p:sp>
          <p:nvSpPr>
            <p:cNvPr id="2" name="KSO_Shape"/>
            <p:cNvSpPr/>
            <p:nvPr/>
          </p:nvSpPr>
          <p:spPr>
            <a:xfrm>
              <a:off x="7218916" y="5586651"/>
              <a:ext cx="2130753" cy="1271349"/>
            </a:xfrm>
            <a:custGeom>
              <a:avLst/>
              <a:gdLst/>
              <a:ahLst/>
              <a:cxnLst/>
              <a:rect l="l" t="t" r="r" b="b"/>
              <a:pathLst>
                <a:path w="780204" h="588259">
                  <a:moveTo>
                    <a:pt x="509321" y="370417"/>
                  </a:moveTo>
                  <a:cubicBezTo>
                    <a:pt x="526020" y="406136"/>
                    <a:pt x="559272" y="430234"/>
                    <a:pt x="597482" y="430234"/>
                  </a:cubicBezTo>
                  <a:cubicBezTo>
                    <a:pt x="635691" y="430234"/>
                    <a:pt x="668943" y="406136"/>
                    <a:pt x="685642" y="370417"/>
                  </a:cubicBezTo>
                  <a:cubicBezTo>
                    <a:pt x="737885" y="370549"/>
                    <a:pt x="780204" y="437894"/>
                    <a:pt x="780204" y="520944"/>
                  </a:cubicBezTo>
                  <a:lnTo>
                    <a:pt x="780204" y="588259"/>
                  </a:lnTo>
                  <a:lnTo>
                    <a:pt x="534065" y="588259"/>
                  </a:lnTo>
                  <a:lnTo>
                    <a:pt x="534065" y="494416"/>
                  </a:lnTo>
                  <a:cubicBezTo>
                    <a:pt x="534065" y="447998"/>
                    <a:pt x="524582" y="405100"/>
                    <a:pt x="506178" y="371433"/>
                  </a:cubicBezTo>
                  <a:cubicBezTo>
                    <a:pt x="507187" y="370450"/>
                    <a:pt x="508252" y="370420"/>
                    <a:pt x="509321" y="370417"/>
                  </a:cubicBezTo>
                  <a:close/>
                  <a:moveTo>
                    <a:pt x="131827" y="284569"/>
                  </a:moveTo>
                  <a:cubicBezTo>
                    <a:pt x="155107" y="334364"/>
                    <a:pt x="201464" y="367959"/>
                    <a:pt x="254731" y="367959"/>
                  </a:cubicBezTo>
                  <a:cubicBezTo>
                    <a:pt x="307998" y="367959"/>
                    <a:pt x="354354" y="334364"/>
                    <a:pt x="377634" y="284569"/>
                  </a:cubicBezTo>
                  <a:cubicBezTo>
                    <a:pt x="450464" y="284753"/>
                    <a:pt x="509461" y="378637"/>
                    <a:pt x="509461" y="494416"/>
                  </a:cubicBezTo>
                  <a:lnTo>
                    <a:pt x="509461" y="588259"/>
                  </a:lnTo>
                  <a:lnTo>
                    <a:pt x="0" y="588259"/>
                  </a:lnTo>
                  <a:lnTo>
                    <a:pt x="0" y="494416"/>
                  </a:lnTo>
                  <a:cubicBezTo>
                    <a:pt x="0" y="378637"/>
                    <a:pt x="58997" y="284753"/>
                    <a:pt x="131827" y="284569"/>
                  </a:cubicBezTo>
                  <a:close/>
                  <a:moveTo>
                    <a:pt x="597481" y="166291"/>
                  </a:moveTo>
                  <a:cubicBezTo>
                    <a:pt x="647665" y="166291"/>
                    <a:pt x="688347" y="217628"/>
                    <a:pt x="688347" y="280955"/>
                  </a:cubicBezTo>
                  <a:cubicBezTo>
                    <a:pt x="688347" y="344282"/>
                    <a:pt x="647665" y="395619"/>
                    <a:pt x="597481" y="395619"/>
                  </a:cubicBezTo>
                  <a:cubicBezTo>
                    <a:pt x="547298" y="395619"/>
                    <a:pt x="506616" y="344282"/>
                    <a:pt x="506616" y="280955"/>
                  </a:cubicBezTo>
                  <a:cubicBezTo>
                    <a:pt x="506616" y="217628"/>
                    <a:pt x="547298" y="166291"/>
                    <a:pt x="597481" y="166291"/>
                  </a:cubicBezTo>
                  <a:close/>
                  <a:moveTo>
                    <a:pt x="254730" y="0"/>
                  </a:moveTo>
                  <a:cubicBezTo>
                    <a:pt x="324691" y="0"/>
                    <a:pt x="381405" y="71568"/>
                    <a:pt x="381405" y="159851"/>
                  </a:cubicBezTo>
                  <a:cubicBezTo>
                    <a:pt x="381405" y="248134"/>
                    <a:pt x="324691" y="319702"/>
                    <a:pt x="254730" y="319702"/>
                  </a:cubicBezTo>
                  <a:cubicBezTo>
                    <a:pt x="184770" y="319702"/>
                    <a:pt x="128056" y="248134"/>
                    <a:pt x="128056" y="159851"/>
                  </a:cubicBezTo>
                  <a:cubicBezTo>
                    <a:pt x="128056" y="71568"/>
                    <a:pt x="184770" y="0"/>
                    <a:pt x="254730"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alpha val="49000"/>
                  </a:schemeClr>
                </a:solidFill>
              </a:endParaRPr>
            </a:p>
          </p:txBody>
        </p:sp>
        <p:sp>
          <p:nvSpPr>
            <p:cNvPr id="3" name="KSO_Shape"/>
            <p:cNvSpPr/>
            <p:nvPr/>
          </p:nvSpPr>
          <p:spPr>
            <a:xfrm>
              <a:off x="6009998" y="5748164"/>
              <a:ext cx="1215147" cy="1109835"/>
            </a:xfrm>
            <a:custGeom>
              <a:avLst/>
              <a:gdLst/>
              <a:ahLst/>
              <a:cxnLst/>
              <a:rect l="l" t="t" r="r" b="b"/>
              <a:pathLst>
                <a:path w="1520415" h="1755576">
                  <a:moveTo>
                    <a:pt x="393420" y="849255"/>
                  </a:moveTo>
                  <a:cubicBezTo>
                    <a:pt x="462894" y="997863"/>
                    <a:pt x="601240" y="1098122"/>
                    <a:pt x="760208" y="1098122"/>
                  </a:cubicBezTo>
                  <a:cubicBezTo>
                    <a:pt x="919176" y="1098122"/>
                    <a:pt x="1057521" y="997863"/>
                    <a:pt x="1126995" y="849255"/>
                  </a:cubicBezTo>
                  <a:cubicBezTo>
                    <a:pt x="1344348" y="849804"/>
                    <a:pt x="1520415" y="1129988"/>
                    <a:pt x="1520415" y="1475516"/>
                  </a:cubicBezTo>
                  <a:lnTo>
                    <a:pt x="1520415" y="1755576"/>
                  </a:lnTo>
                  <a:lnTo>
                    <a:pt x="0" y="1755576"/>
                  </a:lnTo>
                  <a:lnTo>
                    <a:pt x="0" y="1475516"/>
                  </a:lnTo>
                  <a:cubicBezTo>
                    <a:pt x="0" y="1129988"/>
                    <a:pt x="176067" y="849804"/>
                    <a:pt x="393420" y="849255"/>
                  </a:cubicBezTo>
                  <a:close/>
                  <a:moveTo>
                    <a:pt x="760207" y="0"/>
                  </a:moveTo>
                  <a:cubicBezTo>
                    <a:pt x="968994" y="0"/>
                    <a:pt x="1138249" y="213584"/>
                    <a:pt x="1138249" y="477053"/>
                  </a:cubicBezTo>
                  <a:cubicBezTo>
                    <a:pt x="1138249" y="740522"/>
                    <a:pt x="968994" y="954106"/>
                    <a:pt x="760207" y="954106"/>
                  </a:cubicBezTo>
                  <a:cubicBezTo>
                    <a:pt x="551420" y="954106"/>
                    <a:pt x="382165" y="740522"/>
                    <a:pt x="382165" y="477053"/>
                  </a:cubicBezTo>
                  <a:cubicBezTo>
                    <a:pt x="382165" y="213584"/>
                    <a:pt x="551420" y="0"/>
                    <a:pt x="760207"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alpha val="49000"/>
                  </a:schemeClr>
                </a:solidFill>
              </a:endParaRPr>
            </a:p>
          </p:txBody>
        </p:sp>
        <p:sp>
          <p:nvSpPr>
            <p:cNvPr id="4" name="KSO_Shape"/>
            <p:cNvSpPr/>
            <p:nvPr/>
          </p:nvSpPr>
          <p:spPr>
            <a:xfrm>
              <a:off x="2574598" y="5949344"/>
              <a:ext cx="994878" cy="908655"/>
            </a:xfrm>
            <a:custGeom>
              <a:avLst/>
              <a:gdLst/>
              <a:ahLst/>
              <a:cxnLst/>
              <a:rect l="l" t="t" r="r" b="b"/>
              <a:pathLst>
                <a:path w="1520415" h="1755576">
                  <a:moveTo>
                    <a:pt x="393420" y="849255"/>
                  </a:moveTo>
                  <a:cubicBezTo>
                    <a:pt x="462894" y="997863"/>
                    <a:pt x="601240" y="1098122"/>
                    <a:pt x="760208" y="1098122"/>
                  </a:cubicBezTo>
                  <a:cubicBezTo>
                    <a:pt x="919176" y="1098122"/>
                    <a:pt x="1057521" y="997863"/>
                    <a:pt x="1126995" y="849255"/>
                  </a:cubicBezTo>
                  <a:cubicBezTo>
                    <a:pt x="1344348" y="849804"/>
                    <a:pt x="1520415" y="1129988"/>
                    <a:pt x="1520415" y="1475516"/>
                  </a:cubicBezTo>
                  <a:lnTo>
                    <a:pt x="1520415" y="1755576"/>
                  </a:lnTo>
                  <a:lnTo>
                    <a:pt x="0" y="1755576"/>
                  </a:lnTo>
                  <a:lnTo>
                    <a:pt x="0" y="1475516"/>
                  </a:lnTo>
                  <a:cubicBezTo>
                    <a:pt x="0" y="1129988"/>
                    <a:pt x="176067" y="849804"/>
                    <a:pt x="393420" y="849255"/>
                  </a:cubicBezTo>
                  <a:close/>
                  <a:moveTo>
                    <a:pt x="760207" y="0"/>
                  </a:moveTo>
                  <a:cubicBezTo>
                    <a:pt x="968994" y="0"/>
                    <a:pt x="1138249" y="213584"/>
                    <a:pt x="1138249" y="477053"/>
                  </a:cubicBezTo>
                  <a:cubicBezTo>
                    <a:pt x="1138249" y="740522"/>
                    <a:pt x="968994" y="954106"/>
                    <a:pt x="760207" y="954106"/>
                  </a:cubicBezTo>
                  <a:cubicBezTo>
                    <a:pt x="551420" y="954106"/>
                    <a:pt x="382165" y="740522"/>
                    <a:pt x="382165" y="477053"/>
                  </a:cubicBezTo>
                  <a:cubicBezTo>
                    <a:pt x="382165" y="213584"/>
                    <a:pt x="551420" y="0"/>
                    <a:pt x="760207"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alpha val="49000"/>
                  </a:schemeClr>
                </a:solidFill>
              </a:endParaRPr>
            </a:p>
          </p:txBody>
        </p:sp>
      </p:grpSp>
      <p:grpSp>
        <p:nvGrpSpPr>
          <p:cNvPr id="59" name="组合 58"/>
          <p:cNvGrpSpPr/>
          <p:nvPr/>
        </p:nvGrpSpPr>
        <p:grpSpPr>
          <a:xfrm>
            <a:off x="3902928" y="1079734"/>
            <a:ext cx="4376587" cy="2844117"/>
            <a:chOff x="3902928" y="1079734"/>
            <a:chExt cx="4376587" cy="2844117"/>
          </a:xfrm>
        </p:grpSpPr>
        <p:sp>
          <p:nvSpPr>
            <p:cNvPr id="5" name="椭圆 4"/>
            <p:cNvSpPr/>
            <p:nvPr/>
          </p:nvSpPr>
          <p:spPr>
            <a:xfrm>
              <a:off x="4085025" y="1295853"/>
              <a:ext cx="1071946" cy="1054657"/>
            </a:xfrm>
            <a:prstGeom prst="ellipse">
              <a:avLst/>
            </a:prstGeom>
            <a:solidFill>
              <a:schemeClr val="bg1"/>
            </a:solidFill>
            <a:ln w="57150">
              <a:solidFill>
                <a:srgbClr val="2E2E2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6" name="椭圆 5"/>
            <p:cNvSpPr/>
            <p:nvPr/>
          </p:nvSpPr>
          <p:spPr>
            <a:xfrm>
              <a:off x="4041802" y="1079734"/>
              <a:ext cx="847181" cy="793756"/>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7" name="椭圆 6"/>
            <p:cNvSpPr/>
            <p:nvPr/>
          </p:nvSpPr>
          <p:spPr>
            <a:xfrm>
              <a:off x="4404880" y="1183472"/>
              <a:ext cx="775948" cy="617619"/>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8" name="心形 7"/>
            <p:cNvSpPr/>
            <p:nvPr/>
          </p:nvSpPr>
          <p:spPr>
            <a:xfrm rot="1048932">
              <a:off x="4026467" y="1281712"/>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9" name="心形 8"/>
            <p:cNvSpPr/>
            <p:nvPr/>
          </p:nvSpPr>
          <p:spPr>
            <a:xfrm rot="1048932">
              <a:off x="4143732" y="1515709"/>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0" name="心形 9"/>
            <p:cNvSpPr/>
            <p:nvPr/>
          </p:nvSpPr>
          <p:spPr>
            <a:xfrm rot="1487598">
              <a:off x="4376283" y="1515708"/>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1" name="心形 10"/>
            <p:cNvSpPr/>
            <p:nvPr/>
          </p:nvSpPr>
          <p:spPr>
            <a:xfrm rot="21410457">
              <a:off x="4634557" y="1464411"/>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2" name="心形 11"/>
            <p:cNvSpPr/>
            <p:nvPr/>
          </p:nvSpPr>
          <p:spPr>
            <a:xfrm rot="21410457">
              <a:off x="4842202" y="1392693"/>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3" name="心形 12"/>
            <p:cNvSpPr/>
            <p:nvPr/>
          </p:nvSpPr>
          <p:spPr>
            <a:xfrm rot="1048932">
              <a:off x="4005983" y="1337265"/>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4" name="心形 13"/>
            <p:cNvSpPr/>
            <p:nvPr/>
          </p:nvSpPr>
          <p:spPr>
            <a:xfrm rot="1487598">
              <a:off x="4389098" y="1476658"/>
              <a:ext cx="188300"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5" name="心形 14"/>
            <p:cNvSpPr/>
            <p:nvPr/>
          </p:nvSpPr>
          <p:spPr>
            <a:xfrm rot="1487598">
              <a:off x="4173105" y="1416130"/>
              <a:ext cx="188300"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6" name="心形 15"/>
            <p:cNvSpPr/>
            <p:nvPr/>
          </p:nvSpPr>
          <p:spPr>
            <a:xfrm>
              <a:off x="4838432" y="1378855"/>
              <a:ext cx="188300"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7" name="矩形 16"/>
            <p:cNvSpPr/>
            <p:nvPr/>
          </p:nvSpPr>
          <p:spPr>
            <a:xfrm>
              <a:off x="4292647" y="1994427"/>
              <a:ext cx="255993" cy="28959"/>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8" name="矩形 17"/>
            <p:cNvSpPr/>
            <p:nvPr/>
          </p:nvSpPr>
          <p:spPr>
            <a:xfrm>
              <a:off x="4700646" y="1994427"/>
              <a:ext cx="255993" cy="28959"/>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9" name="椭圆 18"/>
            <p:cNvSpPr/>
            <p:nvPr/>
          </p:nvSpPr>
          <p:spPr>
            <a:xfrm>
              <a:off x="4372377" y="2001797"/>
              <a:ext cx="49612" cy="49612"/>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0" name="椭圆 19"/>
            <p:cNvSpPr/>
            <p:nvPr/>
          </p:nvSpPr>
          <p:spPr>
            <a:xfrm>
              <a:off x="4774981" y="1997455"/>
              <a:ext cx="55067" cy="55067"/>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nvGrpSpPr>
            <p:cNvPr id="21" name="组合 20"/>
            <p:cNvGrpSpPr/>
            <p:nvPr/>
          </p:nvGrpSpPr>
          <p:grpSpPr>
            <a:xfrm>
              <a:off x="4087707" y="2345396"/>
              <a:ext cx="997709" cy="990811"/>
              <a:chOff x="7991065" y="2874419"/>
              <a:chExt cx="1575121" cy="1564231"/>
            </a:xfrm>
          </p:grpSpPr>
          <p:sp>
            <p:nvSpPr>
              <p:cNvPr id="22" name="圆角矩形 21"/>
              <p:cNvSpPr/>
              <p:nvPr/>
            </p:nvSpPr>
            <p:spPr>
              <a:xfrm>
                <a:off x="7991065" y="2874419"/>
                <a:ext cx="656841" cy="1564231"/>
              </a:xfrm>
              <a:prstGeom prst="roundRect">
                <a:avLst>
                  <a:gd name="adj" fmla="val 50000"/>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3" name="梯形 22"/>
              <p:cNvSpPr/>
              <p:nvPr/>
            </p:nvSpPr>
            <p:spPr>
              <a:xfrm rot="6797133">
                <a:off x="8619023" y="2798306"/>
                <a:ext cx="297334" cy="806694"/>
              </a:xfrm>
              <a:prstGeom prst="trapezoid">
                <a:avLst>
                  <a:gd name="adj" fmla="val 17067"/>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4" name="梯形 23"/>
              <p:cNvSpPr/>
              <p:nvPr/>
            </p:nvSpPr>
            <p:spPr>
              <a:xfrm rot="5400000">
                <a:off x="9232714" y="3120928"/>
                <a:ext cx="198508" cy="468436"/>
              </a:xfrm>
              <a:prstGeom prst="trapezoid">
                <a:avLst>
                  <a:gd name="adj" fmla="val 17067"/>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5" name="矩形 24"/>
              <p:cNvSpPr/>
              <p:nvPr/>
            </p:nvSpPr>
            <p:spPr>
              <a:xfrm rot="20091296">
                <a:off x="9390964" y="2957973"/>
                <a:ext cx="53163" cy="482600"/>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6" name="矩形 25"/>
              <p:cNvSpPr/>
              <p:nvPr/>
            </p:nvSpPr>
            <p:spPr>
              <a:xfrm>
                <a:off x="8253352" y="3995665"/>
                <a:ext cx="1312834" cy="440476"/>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sp>
          <p:nvSpPr>
            <p:cNvPr id="27" name="矩形 26"/>
            <p:cNvSpPr/>
            <p:nvPr/>
          </p:nvSpPr>
          <p:spPr>
            <a:xfrm>
              <a:off x="3902928" y="2459714"/>
              <a:ext cx="56019" cy="1464137"/>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8" name="矩形 27"/>
            <p:cNvSpPr/>
            <p:nvPr/>
          </p:nvSpPr>
          <p:spPr>
            <a:xfrm>
              <a:off x="4632522" y="2840801"/>
              <a:ext cx="3646993" cy="1083050"/>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34" name="组合 33"/>
          <p:cNvGrpSpPr/>
          <p:nvPr/>
        </p:nvGrpSpPr>
        <p:grpSpPr>
          <a:xfrm>
            <a:off x="8060111" y="4179506"/>
            <a:ext cx="1568658" cy="1568658"/>
            <a:chOff x="5738716" y="671177"/>
            <a:chExt cx="1568658" cy="1568658"/>
          </a:xfrm>
        </p:grpSpPr>
        <p:grpSp>
          <p:nvGrpSpPr>
            <p:cNvPr id="35" name="组合 34"/>
            <p:cNvGrpSpPr/>
            <p:nvPr/>
          </p:nvGrpSpPr>
          <p:grpSpPr>
            <a:xfrm>
              <a:off x="5738716" y="671177"/>
              <a:ext cx="1568658" cy="1568658"/>
              <a:chOff x="5120769" y="1593995"/>
              <a:chExt cx="2476500" cy="2476500"/>
            </a:xfrm>
          </p:grpSpPr>
          <p:sp>
            <p:nvSpPr>
              <p:cNvPr id="37" name="椭圆 36"/>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38" name="文本框 36"/>
              <p:cNvSpPr txBox="1"/>
              <p:nvPr/>
            </p:nvSpPr>
            <p:spPr>
              <a:xfrm>
                <a:off x="5212026" y="2415174"/>
                <a:ext cx="2293985" cy="8260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smtClean="0">
                    <a:solidFill>
                      <a:schemeClr val="bg1"/>
                    </a:solidFill>
                  </a:rPr>
                  <a:t>要小心？</a:t>
                </a:r>
                <a:endParaRPr lang="zh-CN" altLang="en-US" sz="2800" dirty="0">
                  <a:solidFill>
                    <a:schemeClr val="bg1"/>
                  </a:solidFill>
                </a:endParaRPr>
              </a:p>
            </p:txBody>
          </p:sp>
        </p:grpSp>
        <p:sp>
          <p:nvSpPr>
            <p:cNvPr id="36" name="等腰三角形 35"/>
            <p:cNvSpPr/>
            <p:nvPr/>
          </p:nvSpPr>
          <p:spPr>
            <a:xfrm>
              <a:off x="5751038" y="1776626"/>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39" name="组合 38"/>
          <p:cNvGrpSpPr/>
          <p:nvPr/>
        </p:nvGrpSpPr>
        <p:grpSpPr>
          <a:xfrm>
            <a:off x="3250761" y="4530426"/>
            <a:ext cx="1568658" cy="1568658"/>
            <a:chOff x="5738716" y="671177"/>
            <a:chExt cx="1568658" cy="1568658"/>
          </a:xfrm>
        </p:grpSpPr>
        <p:grpSp>
          <p:nvGrpSpPr>
            <p:cNvPr id="40" name="组合 39"/>
            <p:cNvGrpSpPr/>
            <p:nvPr/>
          </p:nvGrpSpPr>
          <p:grpSpPr>
            <a:xfrm>
              <a:off x="5738716" y="671177"/>
              <a:ext cx="1568658" cy="1568658"/>
              <a:chOff x="5120769" y="1593995"/>
              <a:chExt cx="2476500" cy="2476500"/>
            </a:xfrm>
          </p:grpSpPr>
          <p:sp>
            <p:nvSpPr>
              <p:cNvPr id="42" name="椭圆 41"/>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43" name="文本框 36"/>
              <p:cNvSpPr txBox="1"/>
              <p:nvPr/>
            </p:nvSpPr>
            <p:spPr>
              <a:xfrm>
                <a:off x="5385542" y="2058630"/>
                <a:ext cx="1994964" cy="160346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solidFill>
                      <a:schemeClr val="bg1"/>
                    </a:solidFill>
                  </a:rPr>
                  <a:t>不是说用颜色漂亮吗？</a:t>
                </a:r>
                <a:endParaRPr lang="zh-CN" altLang="en-US" sz="2000" dirty="0">
                  <a:solidFill>
                    <a:schemeClr val="bg1"/>
                  </a:solidFill>
                </a:endParaRPr>
              </a:p>
            </p:txBody>
          </p:sp>
        </p:grpSp>
        <p:sp>
          <p:nvSpPr>
            <p:cNvPr id="41" name="等腰三角形 40"/>
            <p:cNvSpPr/>
            <p:nvPr/>
          </p:nvSpPr>
          <p:spPr>
            <a:xfrm>
              <a:off x="5751038" y="1776626"/>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44" name="组合 43"/>
          <p:cNvGrpSpPr/>
          <p:nvPr/>
        </p:nvGrpSpPr>
        <p:grpSpPr>
          <a:xfrm>
            <a:off x="5495580" y="4450540"/>
            <a:ext cx="1301793" cy="1216867"/>
            <a:chOff x="5738716" y="671177"/>
            <a:chExt cx="1678136" cy="1568658"/>
          </a:xfrm>
        </p:grpSpPr>
        <p:grpSp>
          <p:nvGrpSpPr>
            <p:cNvPr id="45" name="组合 44"/>
            <p:cNvGrpSpPr/>
            <p:nvPr/>
          </p:nvGrpSpPr>
          <p:grpSpPr>
            <a:xfrm>
              <a:off x="5738716" y="671177"/>
              <a:ext cx="1678136" cy="1568658"/>
              <a:chOff x="5120769" y="1593995"/>
              <a:chExt cx="2649337" cy="2476500"/>
            </a:xfrm>
          </p:grpSpPr>
          <p:sp>
            <p:nvSpPr>
              <p:cNvPr id="47" name="椭圆 46"/>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48" name="文本框 36"/>
              <p:cNvSpPr txBox="1"/>
              <p:nvPr/>
            </p:nvSpPr>
            <p:spPr>
              <a:xfrm>
                <a:off x="5488249" y="2411797"/>
                <a:ext cx="2281857" cy="81428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solidFill>
                      <a:schemeClr val="bg1"/>
                    </a:solidFill>
                  </a:rPr>
                  <a:t>是啊？</a:t>
                </a:r>
                <a:endParaRPr lang="zh-CN" altLang="en-US" sz="2000" dirty="0">
                  <a:solidFill>
                    <a:schemeClr val="bg1"/>
                  </a:solidFill>
                </a:endParaRPr>
              </a:p>
            </p:txBody>
          </p:sp>
        </p:grpSp>
        <p:sp>
          <p:nvSpPr>
            <p:cNvPr id="46" name="等腰三角形 45"/>
            <p:cNvSpPr/>
            <p:nvPr/>
          </p:nvSpPr>
          <p:spPr>
            <a:xfrm rot="15563097">
              <a:off x="6845374" y="2043861"/>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49" name="组合 48"/>
          <p:cNvGrpSpPr/>
          <p:nvPr/>
        </p:nvGrpSpPr>
        <p:grpSpPr>
          <a:xfrm>
            <a:off x="9244087" y="5502329"/>
            <a:ext cx="807267" cy="803727"/>
            <a:chOff x="5731807" y="671177"/>
            <a:chExt cx="1575567" cy="1568658"/>
          </a:xfrm>
        </p:grpSpPr>
        <p:grpSp>
          <p:nvGrpSpPr>
            <p:cNvPr id="50" name="组合 49"/>
            <p:cNvGrpSpPr/>
            <p:nvPr/>
          </p:nvGrpSpPr>
          <p:grpSpPr>
            <a:xfrm>
              <a:off x="5738716" y="671177"/>
              <a:ext cx="1568658" cy="1568658"/>
              <a:chOff x="5120769" y="1593995"/>
              <a:chExt cx="2476500" cy="2476500"/>
            </a:xfrm>
          </p:grpSpPr>
          <p:sp>
            <p:nvSpPr>
              <p:cNvPr id="52" name="椭圆 51"/>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53" name="文本框 36"/>
              <p:cNvSpPr txBox="1"/>
              <p:nvPr/>
            </p:nvSpPr>
            <p:spPr>
              <a:xfrm>
                <a:off x="5602304" y="2374835"/>
                <a:ext cx="1994965" cy="85350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solidFill>
                      <a:schemeClr val="bg1"/>
                    </a:solidFill>
                  </a:rPr>
                  <a:t>？？？</a:t>
                </a:r>
                <a:endParaRPr lang="zh-CN" altLang="en-US" sz="1200" dirty="0">
                  <a:solidFill>
                    <a:schemeClr val="bg1"/>
                  </a:solidFill>
                </a:endParaRPr>
              </a:p>
            </p:txBody>
          </p:sp>
        </p:grpSp>
        <p:sp>
          <p:nvSpPr>
            <p:cNvPr id="51" name="等腰三角形 50"/>
            <p:cNvSpPr/>
            <p:nvPr/>
          </p:nvSpPr>
          <p:spPr>
            <a:xfrm rot="21419485">
              <a:off x="5731807" y="1726509"/>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54" name="组合 53"/>
          <p:cNvGrpSpPr/>
          <p:nvPr/>
        </p:nvGrpSpPr>
        <p:grpSpPr>
          <a:xfrm>
            <a:off x="5433785" y="334346"/>
            <a:ext cx="2095661" cy="1883498"/>
            <a:chOff x="5738716" y="671177"/>
            <a:chExt cx="1568657" cy="1568658"/>
          </a:xfrm>
        </p:grpSpPr>
        <p:grpSp>
          <p:nvGrpSpPr>
            <p:cNvPr id="55" name="组合 54"/>
            <p:cNvGrpSpPr/>
            <p:nvPr/>
          </p:nvGrpSpPr>
          <p:grpSpPr>
            <a:xfrm>
              <a:off x="5738716" y="671177"/>
              <a:ext cx="1568657" cy="1568658"/>
              <a:chOff x="5120769" y="1593995"/>
              <a:chExt cx="2476499" cy="2476500"/>
            </a:xfrm>
          </p:grpSpPr>
          <p:sp>
            <p:nvSpPr>
              <p:cNvPr id="57" name="椭圆 56"/>
              <p:cNvSpPr/>
              <p:nvPr/>
            </p:nvSpPr>
            <p:spPr>
              <a:xfrm>
                <a:off x="5120769" y="1593995"/>
                <a:ext cx="2476499"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58" name="文本框 36"/>
              <p:cNvSpPr txBox="1"/>
              <p:nvPr/>
            </p:nvSpPr>
            <p:spPr>
              <a:xfrm>
                <a:off x="5349040" y="1826297"/>
                <a:ext cx="2104133" cy="206385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chemeClr val="bg1"/>
                    </a:solidFill>
                  </a:rPr>
                  <a:t>同学们，一定要小心</a:t>
                </a:r>
                <a:endParaRPr lang="en-US" altLang="zh-CN" sz="2400" dirty="0" smtClean="0">
                  <a:solidFill>
                    <a:schemeClr val="bg1"/>
                  </a:solidFill>
                </a:endParaRPr>
              </a:p>
              <a:p>
                <a:pPr algn="ctr"/>
                <a:r>
                  <a:rPr lang="zh-CN" altLang="en-US" sz="4800" b="1" dirty="0" smtClean="0">
                    <a:solidFill>
                      <a:srgbClr val="FFC000"/>
                    </a:solidFill>
                  </a:rPr>
                  <a:t>色彩</a:t>
                </a:r>
                <a:endParaRPr lang="en-US" altLang="zh-CN" sz="4800" b="1" dirty="0" smtClean="0">
                  <a:solidFill>
                    <a:srgbClr val="FFC000"/>
                  </a:solidFill>
                </a:endParaRPr>
              </a:p>
            </p:txBody>
          </p:sp>
        </p:grpSp>
        <p:sp>
          <p:nvSpPr>
            <p:cNvPr id="56" name="等腰三角形 55"/>
            <p:cNvSpPr/>
            <p:nvPr/>
          </p:nvSpPr>
          <p:spPr>
            <a:xfrm rot="20778891">
              <a:off x="5819664" y="1886596"/>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spTree>
    <p:extLst>
      <p:ext uri="{BB962C8B-B14F-4D97-AF65-F5344CB8AC3E}">
        <p14:creationId xmlns:p14="http://schemas.microsoft.com/office/powerpoint/2010/main" val="1260674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par>
                                <p:cTn id="8" presetID="42" presetClass="entr" presetSubtype="0"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anim calcmode="lin" valueType="num">
                                      <p:cBhvr>
                                        <p:cTn id="11" dur="500" fill="hold"/>
                                        <p:tgtEl>
                                          <p:spTgt spid="60"/>
                                        </p:tgtEl>
                                        <p:attrNameLst>
                                          <p:attrName>ppt_x</p:attrName>
                                        </p:attrNameLst>
                                      </p:cBhvr>
                                      <p:tavLst>
                                        <p:tav tm="0">
                                          <p:val>
                                            <p:strVal val="#ppt_x"/>
                                          </p:val>
                                        </p:tav>
                                        <p:tav tm="100000">
                                          <p:val>
                                            <p:strVal val="#ppt_x"/>
                                          </p:val>
                                        </p:tav>
                                      </p:tavLst>
                                    </p:anim>
                                    <p:anim calcmode="lin" valueType="num">
                                      <p:cBhvr>
                                        <p:cTn id="12" dur="5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500"/>
                                        <p:tgtEl>
                                          <p:spTgt spid="54"/>
                                        </p:tgtEl>
                                      </p:cBhvr>
                                    </p:animEffect>
                                    <p:anim calcmode="lin" valueType="num">
                                      <p:cBhvr>
                                        <p:cTn id="18" dur="500" fill="hold"/>
                                        <p:tgtEl>
                                          <p:spTgt spid="54"/>
                                        </p:tgtEl>
                                        <p:attrNameLst>
                                          <p:attrName>ppt_x</p:attrName>
                                        </p:attrNameLst>
                                      </p:cBhvr>
                                      <p:tavLst>
                                        <p:tav tm="0">
                                          <p:val>
                                            <p:strVal val="#ppt_x"/>
                                          </p:val>
                                        </p:tav>
                                        <p:tav tm="100000">
                                          <p:val>
                                            <p:strVal val="#ppt_x"/>
                                          </p:val>
                                        </p:tav>
                                      </p:tavLst>
                                    </p:anim>
                                    <p:anim calcmode="lin" valueType="num">
                                      <p:cBhvr>
                                        <p:cTn id="19" dur="500" fill="hold"/>
                                        <p:tgtEl>
                                          <p:spTgt spid="54"/>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anim calcmode="lin" valueType="num">
                                      <p:cBhvr>
                                        <p:cTn id="24" dur="500" fill="hold"/>
                                        <p:tgtEl>
                                          <p:spTgt spid="34"/>
                                        </p:tgtEl>
                                        <p:attrNameLst>
                                          <p:attrName>ppt_x</p:attrName>
                                        </p:attrNameLst>
                                      </p:cBhvr>
                                      <p:tavLst>
                                        <p:tav tm="0">
                                          <p:val>
                                            <p:strVal val="#ppt_x"/>
                                          </p:val>
                                        </p:tav>
                                        <p:tav tm="100000">
                                          <p:val>
                                            <p:strVal val="#ppt_x"/>
                                          </p:val>
                                        </p:tav>
                                      </p:tavLst>
                                    </p:anim>
                                    <p:anim calcmode="lin" valueType="num">
                                      <p:cBhvr>
                                        <p:cTn id="25" dur="500" fill="hold"/>
                                        <p:tgtEl>
                                          <p:spTgt spid="34"/>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500"/>
                                        <p:tgtEl>
                                          <p:spTgt spid="39"/>
                                        </p:tgtEl>
                                      </p:cBhvr>
                                    </p:animEffect>
                                    <p:anim calcmode="lin" valueType="num">
                                      <p:cBhvr>
                                        <p:cTn id="30" dur="500" fill="hold"/>
                                        <p:tgtEl>
                                          <p:spTgt spid="39"/>
                                        </p:tgtEl>
                                        <p:attrNameLst>
                                          <p:attrName>ppt_x</p:attrName>
                                        </p:attrNameLst>
                                      </p:cBhvr>
                                      <p:tavLst>
                                        <p:tav tm="0">
                                          <p:val>
                                            <p:strVal val="#ppt_x"/>
                                          </p:val>
                                        </p:tav>
                                        <p:tav tm="100000">
                                          <p:val>
                                            <p:strVal val="#ppt_x"/>
                                          </p:val>
                                        </p:tav>
                                      </p:tavLst>
                                    </p:anim>
                                    <p:anim calcmode="lin" valueType="num">
                                      <p:cBhvr>
                                        <p:cTn id="31" dur="500" fill="hold"/>
                                        <p:tgtEl>
                                          <p:spTgt spid="3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500"/>
                                        <p:tgtEl>
                                          <p:spTgt spid="44"/>
                                        </p:tgtEl>
                                      </p:cBhvr>
                                    </p:animEffect>
                                    <p:anim calcmode="lin" valueType="num">
                                      <p:cBhvr>
                                        <p:cTn id="36" dur="500" fill="hold"/>
                                        <p:tgtEl>
                                          <p:spTgt spid="44"/>
                                        </p:tgtEl>
                                        <p:attrNameLst>
                                          <p:attrName>ppt_x</p:attrName>
                                        </p:attrNameLst>
                                      </p:cBhvr>
                                      <p:tavLst>
                                        <p:tav tm="0">
                                          <p:val>
                                            <p:strVal val="#ppt_x"/>
                                          </p:val>
                                        </p:tav>
                                        <p:tav tm="100000">
                                          <p:val>
                                            <p:strVal val="#ppt_x"/>
                                          </p:val>
                                        </p:tav>
                                      </p:tavLst>
                                    </p:anim>
                                    <p:anim calcmode="lin" valueType="num">
                                      <p:cBhvr>
                                        <p:cTn id="37" dur="500" fill="hold"/>
                                        <p:tgtEl>
                                          <p:spTgt spid="44"/>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500"/>
                                        <p:tgtEl>
                                          <p:spTgt spid="49"/>
                                        </p:tgtEl>
                                      </p:cBhvr>
                                    </p:animEffect>
                                    <p:anim calcmode="lin" valueType="num">
                                      <p:cBhvr>
                                        <p:cTn id="42" dur="500" fill="hold"/>
                                        <p:tgtEl>
                                          <p:spTgt spid="49"/>
                                        </p:tgtEl>
                                        <p:attrNameLst>
                                          <p:attrName>ppt_x</p:attrName>
                                        </p:attrNameLst>
                                      </p:cBhvr>
                                      <p:tavLst>
                                        <p:tav tm="0">
                                          <p:val>
                                            <p:strVal val="#ppt_x"/>
                                          </p:val>
                                        </p:tav>
                                        <p:tav tm="100000">
                                          <p:val>
                                            <p:strVal val="#ppt_x"/>
                                          </p:val>
                                        </p:tav>
                                      </p:tavLst>
                                    </p:anim>
                                    <p:anim calcmode="lin" valueType="num">
                                      <p:cBhvr>
                                        <p:cTn id="43"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3568409" y="435643"/>
            <a:ext cx="4936962" cy="4936962"/>
          </a:xfrm>
          <a:prstGeom prst="ellipse">
            <a:avLst/>
          </a:prstGeom>
          <a:solidFill>
            <a:srgbClr val="367D7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noFill/>
              </a:ln>
              <a:solidFill>
                <a:srgbClr val="2E2E2E"/>
              </a:solidFill>
            </a:endParaRPr>
          </a:p>
        </p:txBody>
      </p:sp>
      <p:sp>
        <p:nvSpPr>
          <p:cNvPr id="9" name="椭圆 8"/>
          <p:cNvSpPr/>
          <p:nvPr/>
        </p:nvSpPr>
        <p:spPr>
          <a:xfrm>
            <a:off x="3916751" y="783985"/>
            <a:ext cx="4240278" cy="4240278"/>
          </a:xfrm>
          <a:prstGeom prst="ellipse">
            <a:avLst/>
          </a:prstGeom>
          <a:solidFill>
            <a:srgbClr val="41A30D"/>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noFill/>
              </a:ln>
              <a:solidFill>
                <a:srgbClr val="2E2E2E"/>
              </a:solidFill>
            </a:endParaRPr>
          </a:p>
        </p:txBody>
      </p:sp>
      <p:sp>
        <p:nvSpPr>
          <p:cNvPr id="2" name="椭圆 1"/>
          <p:cNvSpPr/>
          <p:nvPr/>
        </p:nvSpPr>
        <p:spPr>
          <a:xfrm>
            <a:off x="4301137" y="1168371"/>
            <a:ext cx="3471507" cy="3471507"/>
          </a:xfrm>
          <a:prstGeom prst="ellipse">
            <a:avLst/>
          </a:prstGeom>
          <a:solidFill>
            <a:srgbClr val="FAA818"/>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noFill/>
              </a:ln>
              <a:solidFill>
                <a:srgbClr val="FAA818"/>
              </a:solidFill>
            </a:endParaRPr>
          </a:p>
        </p:txBody>
      </p:sp>
      <p:sp>
        <p:nvSpPr>
          <p:cNvPr id="8" name="椭圆 7"/>
          <p:cNvSpPr/>
          <p:nvPr/>
        </p:nvSpPr>
        <p:spPr>
          <a:xfrm>
            <a:off x="4732526" y="1599760"/>
            <a:ext cx="2608729" cy="2608729"/>
          </a:xfrm>
          <a:prstGeom prst="ellipse">
            <a:avLst/>
          </a:prstGeom>
          <a:solidFill>
            <a:srgbClr val="6EBCBC"/>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noFill/>
              </a:ln>
              <a:solidFill>
                <a:srgbClr val="2E2E2E"/>
              </a:solidFill>
            </a:endParaRPr>
          </a:p>
        </p:txBody>
      </p:sp>
      <p:sp>
        <p:nvSpPr>
          <p:cNvPr id="3" name="椭圆 2"/>
          <p:cNvSpPr/>
          <p:nvPr/>
        </p:nvSpPr>
        <p:spPr>
          <a:xfrm>
            <a:off x="5176278" y="2043512"/>
            <a:ext cx="1721224" cy="1721224"/>
          </a:xfrm>
          <a:prstGeom prst="ellipse">
            <a:avLst/>
          </a:prstGeom>
          <a:solidFill>
            <a:srgbClr val="FFCE3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noFill/>
              </a:ln>
              <a:solidFill>
                <a:srgbClr val="2E2E2E"/>
              </a:solidFill>
            </a:endParaRPr>
          </a:p>
        </p:txBody>
      </p:sp>
      <p:sp>
        <p:nvSpPr>
          <p:cNvPr id="12" name="文本框 11"/>
          <p:cNvSpPr txBox="1"/>
          <p:nvPr/>
        </p:nvSpPr>
        <p:spPr>
          <a:xfrm>
            <a:off x="0" y="6200402"/>
            <a:ext cx="12192000" cy="523220"/>
          </a:xfrm>
          <a:prstGeom prst="rect">
            <a:avLst/>
          </a:prstGeom>
          <a:noFill/>
        </p:spPr>
        <p:txBody>
          <a:bodyPr wrap="square" rtlCol="0">
            <a:spAutoFit/>
          </a:bodyPr>
          <a:lstStyle/>
          <a:p>
            <a:pPr algn="ctr"/>
            <a:r>
              <a:rPr lang="zh-CN" altLang="en-US" sz="2800" dirty="0" smtClean="0">
                <a:solidFill>
                  <a:schemeClr val="bg1"/>
                </a:solidFill>
              </a:rPr>
              <a:t>漂亮的色彩很吸引人，但用的时候一定要</a:t>
            </a:r>
            <a:r>
              <a:rPr lang="zh-CN" altLang="en-US" sz="2800" dirty="0" smtClean="0">
                <a:solidFill>
                  <a:srgbClr val="FFC000"/>
                </a:solidFill>
              </a:rPr>
              <a:t>慎重</a:t>
            </a:r>
            <a:r>
              <a:rPr lang="zh-CN" altLang="en-US" sz="2800" dirty="0" smtClean="0">
                <a:solidFill>
                  <a:schemeClr val="bg1"/>
                </a:solidFill>
              </a:rPr>
              <a:t>。</a:t>
            </a:r>
          </a:p>
        </p:txBody>
      </p:sp>
    </p:spTree>
    <p:extLst>
      <p:ext uri="{BB962C8B-B14F-4D97-AF65-F5344CB8AC3E}">
        <p14:creationId xmlns:p14="http://schemas.microsoft.com/office/powerpoint/2010/main" val="3195641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
                                        <p:tgtEl>
                                          <p:spTgt spid="8"/>
                                        </p:tgtEl>
                                      </p:cBhvr>
                                    </p:animEffect>
                                  </p:childTnLst>
                                </p:cTn>
                              </p:par>
                            </p:childTnLst>
                          </p:cTn>
                        </p:par>
                        <p:par>
                          <p:cTn id="12" fill="hold">
                            <p:stCondLst>
                              <p:cond delay="7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200"/>
                                        <p:tgtEl>
                                          <p:spTgt spid="2"/>
                                        </p:tgtEl>
                                      </p:cBhvr>
                                    </p:animEffect>
                                  </p:childTnLst>
                                </p:cTn>
                              </p:par>
                            </p:childTnLst>
                          </p:cTn>
                        </p:par>
                        <p:par>
                          <p:cTn id="16" fill="hold">
                            <p:stCondLst>
                              <p:cond delay="9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00"/>
                                        <p:tgtEl>
                                          <p:spTgt spid="9"/>
                                        </p:tgtEl>
                                      </p:cBhvr>
                                    </p:animEffect>
                                  </p:childTnLst>
                                </p:cTn>
                              </p:par>
                            </p:childTnLst>
                          </p:cTn>
                        </p:par>
                        <p:par>
                          <p:cTn id="20" fill="hold">
                            <p:stCondLst>
                              <p:cond delay="11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2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2" grpId="0" animBg="1"/>
      <p:bldP spid="8" grpId="0" animBg="1"/>
      <p:bldP spid="3" grpId="0" animBg="1"/>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05315" y="1045029"/>
            <a:ext cx="6981371" cy="1569660"/>
          </a:xfrm>
          <a:prstGeom prst="rect">
            <a:avLst/>
          </a:prstGeom>
          <a:noFill/>
        </p:spPr>
        <p:txBody>
          <a:bodyPr wrap="square" rtlCol="0">
            <a:spAutoFit/>
          </a:bodyPr>
          <a:lstStyle/>
          <a:p>
            <a:r>
              <a:rPr lang="zh-CN" altLang="en-US" sz="4800" dirty="0">
                <a:solidFill>
                  <a:srgbClr val="2E2E2E"/>
                </a:solidFill>
                <a:latin typeface="方正正中黑简体" panose="02000000000000000000" pitchFamily="2" charset="-122"/>
                <a:ea typeface="方正正中黑简体" panose="02000000000000000000" pitchFamily="2" charset="-122"/>
              </a:rPr>
              <a:t>你对色彩感觉一直都</a:t>
            </a:r>
            <a:r>
              <a:rPr lang="zh-CN" altLang="en-US" sz="4800" dirty="0" smtClean="0">
                <a:solidFill>
                  <a:srgbClr val="2E2E2E"/>
                </a:solidFill>
                <a:latin typeface="方正正中黑简体" panose="02000000000000000000" pitchFamily="2" charset="-122"/>
                <a:ea typeface="方正正中黑简体" panose="02000000000000000000" pitchFamily="2" charset="-122"/>
              </a:rPr>
              <a:t>不错</a:t>
            </a:r>
            <a:endParaRPr lang="en-US" altLang="zh-CN" sz="4800" dirty="0" smtClean="0">
              <a:solidFill>
                <a:srgbClr val="2E2E2E"/>
              </a:solidFill>
              <a:latin typeface="方正正中黑简体" panose="02000000000000000000" pitchFamily="2" charset="-122"/>
              <a:ea typeface="方正正中黑简体" panose="02000000000000000000" pitchFamily="2" charset="-122"/>
            </a:endParaRPr>
          </a:p>
          <a:p>
            <a:r>
              <a:rPr lang="zh-CN" altLang="en-US" sz="4800" dirty="0" smtClean="0">
                <a:solidFill>
                  <a:srgbClr val="2E2E2E"/>
                </a:solidFill>
                <a:latin typeface="方正正中黑简体" panose="02000000000000000000" pitchFamily="2" charset="-122"/>
                <a:ea typeface="方正正中黑简体" panose="02000000000000000000" pitchFamily="2" charset="-122"/>
              </a:rPr>
              <a:t>从来不</a:t>
            </a:r>
            <a:r>
              <a:rPr lang="zh-CN" altLang="en-US" sz="4800" dirty="0">
                <a:solidFill>
                  <a:srgbClr val="2E2E2E"/>
                </a:solidFill>
                <a:latin typeface="方正正中黑简体" panose="02000000000000000000" pitchFamily="2" charset="-122"/>
                <a:ea typeface="方正正中黑简体" panose="02000000000000000000" pitchFamily="2" charset="-122"/>
              </a:rPr>
              <a:t>会用</a:t>
            </a:r>
          </a:p>
        </p:txBody>
      </p:sp>
      <p:grpSp>
        <p:nvGrpSpPr>
          <p:cNvPr id="7" name="组合 6"/>
          <p:cNvGrpSpPr/>
          <p:nvPr/>
        </p:nvGrpSpPr>
        <p:grpSpPr>
          <a:xfrm>
            <a:off x="2714171" y="2801257"/>
            <a:ext cx="6763657" cy="1567543"/>
            <a:chOff x="2714171" y="2801257"/>
            <a:chExt cx="6763657" cy="1567543"/>
          </a:xfrm>
        </p:grpSpPr>
        <p:sp>
          <p:nvSpPr>
            <p:cNvPr id="3" name="矩形 2"/>
            <p:cNvSpPr/>
            <p:nvPr/>
          </p:nvSpPr>
          <p:spPr>
            <a:xfrm>
              <a:off x="2714171" y="2801257"/>
              <a:ext cx="6763657" cy="1567543"/>
            </a:xfrm>
            <a:prstGeom prst="rect">
              <a:avLst/>
            </a:prstGeom>
            <a:solidFill>
              <a:srgbClr val="119F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noFill/>
                </a:ln>
                <a:solidFill>
                  <a:srgbClr val="119F18"/>
                </a:solidFill>
              </a:endParaRPr>
            </a:p>
          </p:txBody>
        </p:sp>
        <p:sp>
          <p:nvSpPr>
            <p:cNvPr id="4" name="文本框 3"/>
            <p:cNvSpPr txBox="1"/>
            <p:nvPr/>
          </p:nvSpPr>
          <p:spPr>
            <a:xfrm>
              <a:off x="4513942" y="3200307"/>
              <a:ext cx="3381828" cy="769441"/>
            </a:xfrm>
            <a:prstGeom prst="rect">
              <a:avLst/>
            </a:prstGeom>
            <a:noFill/>
          </p:spPr>
          <p:txBody>
            <a:bodyPr wrap="square" rtlCol="0">
              <a:spAutoFit/>
            </a:bodyPr>
            <a:lstStyle/>
            <a:p>
              <a:r>
                <a:rPr lang="zh-CN" altLang="en-US" sz="4400" b="1" dirty="0" smtClean="0">
                  <a:solidFill>
                    <a:srgbClr val="FF0000"/>
                  </a:solidFill>
                </a:rPr>
                <a:t>这样的色彩</a:t>
              </a:r>
            </a:p>
          </p:txBody>
        </p:sp>
      </p:grpSp>
      <p:sp>
        <p:nvSpPr>
          <p:cNvPr id="5" name="文本框 4"/>
          <p:cNvSpPr txBox="1"/>
          <p:nvPr/>
        </p:nvSpPr>
        <p:spPr>
          <a:xfrm>
            <a:off x="2917371" y="4673600"/>
            <a:ext cx="6357258" cy="830997"/>
          </a:xfrm>
          <a:prstGeom prst="rect">
            <a:avLst/>
          </a:prstGeom>
          <a:noFill/>
        </p:spPr>
        <p:txBody>
          <a:bodyPr wrap="square" rtlCol="0">
            <a:spAutoFit/>
          </a:bodyPr>
          <a:lstStyle/>
          <a:p>
            <a:r>
              <a:rPr lang="zh-CN" altLang="en-US" sz="4800" dirty="0" smtClean="0">
                <a:solidFill>
                  <a:srgbClr val="2E2E2E"/>
                </a:solidFill>
                <a:latin typeface="方正正中黑简体" panose="02000000000000000000" pitchFamily="2" charset="-122"/>
                <a:ea typeface="方正正中黑简体" panose="02000000000000000000" pitchFamily="2" charset="-122"/>
              </a:rPr>
              <a:t>那不错，但这只是常识</a:t>
            </a:r>
            <a:endParaRPr lang="zh-CN" altLang="en-US" sz="4800" dirty="0">
              <a:solidFill>
                <a:srgbClr val="2E2E2E"/>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894796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par>
                          <p:cTn id="8" fill="hold">
                            <p:stCondLst>
                              <p:cond delay="2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200"/>
                                        <p:tgtEl>
                                          <p:spTgt spid="7"/>
                                        </p:tgtEl>
                                      </p:cBhvr>
                                    </p:animEffect>
                                  </p:childTnLst>
                                </p:cTn>
                              </p:par>
                            </p:childTnLst>
                          </p:cTn>
                        </p:par>
                        <p:par>
                          <p:cTn id="12" fill="hold">
                            <p:stCondLst>
                              <p:cond delay="4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2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65111" y="392804"/>
            <a:ext cx="8061779" cy="830997"/>
          </a:xfrm>
          <a:prstGeom prst="rect">
            <a:avLst/>
          </a:prstGeom>
          <a:noFill/>
        </p:spPr>
        <p:txBody>
          <a:bodyPr wrap="square" rtlCol="0">
            <a:spAutoFit/>
          </a:bodyPr>
          <a:lstStyle/>
          <a:p>
            <a:r>
              <a:rPr lang="zh-CN" altLang="en-US" sz="4800" dirty="0" smtClean="0">
                <a:solidFill>
                  <a:srgbClr val="2E2E2E"/>
                </a:solidFill>
                <a:latin typeface="方正正中黑简体" panose="02000000000000000000" pitchFamily="2" charset="-122"/>
                <a:ea typeface="方正正中黑简体" panose="02000000000000000000" pitchFamily="2" charset="-122"/>
              </a:rPr>
              <a:t>但平时常常见到这样的</a:t>
            </a:r>
            <a:r>
              <a:rPr lang="en-US" altLang="zh-CN" sz="4800" dirty="0" smtClean="0">
                <a:solidFill>
                  <a:srgbClr val="2E2E2E"/>
                </a:solidFill>
                <a:latin typeface="方正正中黑简体" panose="02000000000000000000" pitchFamily="2" charset="-122"/>
                <a:ea typeface="方正正中黑简体" panose="02000000000000000000" pitchFamily="2" charset="-122"/>
              </a:rPr>
              <a:t>PPT</a:t>
            </a:r>
            <a:endParaRPr lang="zh-CN" altLang="en-US" sz="4800" dirty="0">
              <a:solidFill>
                <a:srgbClr val="2E2E2E"/>
              </a:solidFill>
              <a:latin typeface="方正正中黑简体" panose="02000000000000000000" pitchFamily="2" charset="-122"/>
              <a:ea typeface="方正正中黑简体" panose="02000000000000000000" pitchFamily="2" charset="-122"/>
            </a:endParaRPr>
          </a:p>
        </p:txBody>
      </p:sp>
      <p:grpSp>
        <p:nvGrpSpPr>
          <p:cNvPr id="8" name="组合 7"/>
          <p:cNvGrpSpPr/>
          <p:nvPr/>
        </p:nvGrpSpPr>
        <p:grpSpPr>
          <a:xfrm>
            <a:off x="2714172" y="1690402"/>
            <a:ext cx="6763657" cy="1567543"/>
            <a:chOff x="2714172" y="1712686"/>
            <a:chExt cx="6763657" cy="1567543"/>
          </a:xfrm>
        </p:grpSpPr>
        <p:sp>
          <p:nvSpPr>
            <p:cNvPr id="3" name="矩形 2"/>
            <p:cNvSpPr/>
            <p:nvPr/>
          </p:nvSpPr>
          <p:spPr>
            <a:xfrm>
              <a:off x="2714172" y="1712686"/>
              <a:ext cx="6763657" cy="1567543"/>
            </a:xfrm>
            <a:prstGeom prst="rect">
              <a:avLst/>
            </a:prstGeom>
            <a:solidFill>
              <a:srgbClr val="A9F9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noFill/>
                </a:ln>
                <a:solidFill>
                  <a:srgbClr val="119F18"/>
                </a:solidFill>
              </a:endParaRPr>
            </a:p>
          </p:txBody>
        </p:sp>
        <p:sp>
          <p:nvSpPr>
            <p:cNvPr id="4" name="文本框 3"/>
            <p:cNvSpPr txBox="1"/>
            <p:nvPr/>
          </p:nvSpPr>
          <p:spPr>
            <a:xfrm>
              <a:off x="4005944" y="2091251"/>
              <a:ext cx="4180113" cy="769441"/>
            </a:xfrm>
            <a:prstGeom prst="rect">
              <a:avLst/>
            </a:prstGeom>
            <a:noFill/>
          </p:spPr>
          <p:txBody>
            <a:bodyPr wrap="square" rtlCol="0">
              <a:spAutoFit/>
            </a:bodyPr>
            <a:lstStyle/>
            <a:p>
              <a:r>
                <a:rPr lang="zh-CN" altLang="en-US" sz="4400" b="1" dirty="0" smtClean="0">
                  <a:solidFill>
                    <a:srgbClr val="FFFF00"/>
                  </a:solidFill>
                </a:rPr>
                <a:t>你看着不费劲？</a:t>
              </a:r>
            </a:p>
          </p:txBody>
        </p:sp>
      </p:grpSp>
      <p:grpSp>
        <p:nvGrpSpPr>
          <p:cNvPr id="9" name="组合 8"/>
          <p:cNvGrpSpPr/>
          <p:nvPr/>
        </p:nvGrpSpPr>
        <p:grpSpPr>
          <a:xfrm>
            <a:off x="2714172" y="3724545"/>
            <a:ext cx="6763657" cy="1567543"/>
            <a:chOff x="2714172" y="3537803"/>
            <a:chExt cx="6763657" cy="1567543"/>
          </a:xfrm>
        </p:grpSpPr>
        <p:sp>
          <p:nvSpPr>
            <p:cNvPr id="5" name="矩形 4"/>
            <p:cNvSpPr/>
            <p:nvPr/>
          </p:nvSpPr>
          <p:spPr>
            <a:xfrm>
              <a:off x="2714172" y="3537803"/>
              <a:ext cx="6763657" cy="156754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noFill/>
                </a:ln>
                <a:solidFill>
                  <a:srgbClr val="119F18"/>
                </a:solidFill>
              </a:endParaRPr>
            </a:p>
          </p:txBody>
        </p:sp>
        <p:sp>
          <p:nvSpPr>
            <p:cNvPr id="6" name="文本框 5"/>
            <p:cNvSpPr txBox="1"/>
            <p:nvPr/>
          </p:nvSpPr>
          <p:spPr>
            <a:xfrm>
              <a:off x="4303486" y="3936853"/>
              <a:ext cx="3585029" cy="769441"/>
            </a:xfrm>
            <a:prstGeom prst="rect">
              <a:avLst/>
            </a:prstGeom>
            <a:solidFill>
              <a:srgbClr val="0070C0"/>
            </a:solidFill>
          </p:spPr>
          <p:txBody>
            <a:bodyPr wrap="square" rtlCol="0">
              <a:spAutoFit/>
            </a:bodyPr>
            <a:lstStyle/>
            <a:p>
              <a:r>
                <a:rPr lang="zh-CN" altLang="en-US" sz="4400" b="1" dirty="0" smtClean="0">
                  <a:solidFill>
                    <a:srgbClr val="0099FF"/>
                  </a:solidFill>
                </a:rPr>
                <a:t>真的不费劲？</a:t>
              </a:r>
              <a:endParaRPr lang="zh-CN" altLang="en-US" sz="4400" b="1" dirty="0">
                <a:solidFill>
                  <a:srgbClr val="0099FF"/>
                </a:solidFill>
              </a:endParaRPr>
            </a:p>
          </p:txBody>
        </p:sp>
      </p:grpSp>
      <p:sp>
        <p:nvSpPr>
          <p:cNvPr id="7" name="文本框 6"/>
          <p:cNvSpPr txBox="1"/>
          <p:nvPr/>
        </p:nvSpPr>
        <p:spPr>
          <a:xfrm>
            <a:off x="0" y="6200402"/>
            <a:ext cx="12192000" cy="523220"/>
          </a:xfrm>
          <a:prstGeom prst="rect">
            <a:avLst/>
          </a:prstGeom>
          <a:noFill/>
        </p:spPr>
        <p:txBody>
          <a:bodyPr wrap="square" rtlCol="0">
            <a:spAutoFit/>
          </a:bodyPr>
          <a:lstStyle/>
          <a:p>
            <a:pPr algn="ctr"/>
            <a:r>
              <a:rPr lang="zh-CN" altLang="en-US" sz="2800" dirty="0" smtClean="0">
                <a:solidFill>
                  <a:schemeClr val="bg1"/>
                </a:solidFill>
              </a:rPr>
              <a:t>我们用的学术演讲</a:t>
            </a:r>
            <a:r>
              <a:rPr lang="en-US" altLang="zh-CN" sz="2800" dirty="0" smtClean="0">
                <a:solidFill>
                  <a:schemeClr val="bg1"/>
                </a:solidFill>
              </a:rPr>
              <a:t>PPT ,</a:t>
            </a:r>
            <a:r>
              <a:rPr lang="zh-CN" altLang="en-US" sz="2800" dirty="0" smtClean="0">
                <a:solidFill>
                  <a:schemeClr val="bg1"/>
                </a:solidFill>
              </a:rPr>
              <a:t>不求花哨，求</a:t>
            </a:r>
            <a:r>
              <a:rPr lang="zh-CN" altLang="en-US" sz="2800" dirty="0" smtClean="0">
                <a:solidFill>
                  <a:srgbClr val="FFC000"/>
                </a:solidFill>
              </a:rPr>
              <a:t>信息明确、准确</a:t>
            </a:r>
            <a:r>
              <a:rPr lang="zh-CN" altLang="en-US" sz="2800" dirty="0" smtClean="0">
                <a:solidFill>
                  <a:schemeClr val="bg1"/>
                </a:solidFill>
              </a:rPr>
              <a:t>。</a:t>
            </a:r>
          </a:p>
        </p:txBody>
      </p:sp>
    </p:spTree>
    <p:extLst>
      <p:ext uri="{BB962C8B-B14F-4D97-AF65-F5344CB8AC3E}">
        <p14:creationId xmlns:p14="http://schemas.microsoft.com/office/powerpoint/2010/main" val="3260313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par>
                          <p:cTn id="8" fill="hold">
                            <p:stCondLst>
                              <p:cond delay="2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200"/>
                                        <p:tgtEl>
                                          <p:spTgt spid="8"/>
                                        </p:tgtEl>
                                      </p:cBhvr>
                                    </p:animEffect>
                                  </p:childTnLst>
                                </p:cTn>
                              </p:par>
                            </p:childTnLst>
                          </p:cTn>
                        </p:par>
                        <p:par>
                          <p:cTn id="12" fill="hold">
                            <p:stCondLst>
                              <p:cond delay="400"/>
                            </p:stCondLst>
                            <p:childTnLst>
                              <p:par>
                                <p:cTn id="13" presetID="2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200"/>
                                        <p:tgtEl>
                                          <p:spTgt spid="9"/>
                                        </p:tgtEl>
                                      </p:cBhvr>
                                    </p:animEffect>
                                  </p:childTnLst>
                                </p:cTn>
                              </p:par>
                            </p:childTnLst>
                          </p:cTn>
                        </p:par>
                        <p:par>
                          <p:cTn id="16" fill="hold">
                            <p:stCondLst>
                              <p:cond delay="6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2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7679" y="1773410"/>
            <a:ext cx="1415772" cy="830997"/>
          </a:xfrm>
          <a:prstGeom prst="rect">
            <a:avLst/>
          </a:prstGeom>
        </p:spPr>
        <p:txBody>
          <a:bodyPr wrap="none">
            <a:spAutoFit/>
          </a:bodyPr>
          <a:lstStyle/>
          <a:p>
            <a:r>
              <a:rPr lang="zh-CN" altLang="en-US" sz="4800" dirty="0" smtClean="0">
                <a:solidFill>
                  <a:srgbClr val="6EBCBC"/>
                </a:solidFill>
                <a:latin typeface="方正正中黑简体" panose="02000000000000000000" pitchFamily="2" charset="-122"/>
                <a:ea typeface="方正正中黑简体" panose="02000000000000000000" pitchFamily="2" charset="-122"/>
              </a:rPr>
              <a:t>冷色</a:t>
            </a:r>
            <a:endParaRPr lang="zh-CN" altLang="en-US" sz="4800" dirty="0">
              <a:solidFill>
                <a:srgbClr val="6EBCBC"/>
              </a:solidFill>
              <a:latin typeface="方正正中黑简体" panose="02000000000000000000" pitchFamily="2" charset="-122"/>
              <a:ea typeface="方正正中黑简体" panose="02000000000000000000" pitchFamily="2" charset="-122"/>
            </a:endParaRPr>
          </a:p>
        </p:txBody>
      </p:sp>
      <p:sp>
        <p:nvSpPr>
          <p:cNvPr id="3" name="矩形 2"/>
          <p:cNvSpPr/>
          <p:nvPr/>
        </p:nvSpPr>
        <p:spPr>
          <a:xfrm>
            <a:off x="5080335" y="2698018"/>
            <a:ext cx="2031325" cy="830997"/>
          </a:xfrm>
          <a:prstGeom prst="rect">
            <a:avLst/>
          </a:prstGeom>
        </p:spPr>
        <p:txBody>
          <a:bodyPr wrap="none">
            <a:spAutoFit/>
          </a:bodyPr>
          <a:lstStyle/>
          <a:p>
            <a:r>
              <a:rPr lang="zh-CN" altLang="en-US" sz="4800" dirty="0">
                <a:solidFill>
                  <a:srgbClr val="D33502"/>
                </a:solidFill>
                <a:latin typeface="方正正中黑简体" panose="02000000000000000000" pitchFamily="2" charset="-122"/>
                <a:ea typeface="方正正中黑简体" panose="02000000000000000000" pitchFamily="2" charset="-122"/>
              </a:rPr>
              <a:t>三</a:t>
            </a:r>
            <a:r>
              <a:rPr lang="zh-CN" altLang="en-US" sz="4800" dirty="0">
                <a:solidFill>
                  <a:srgbClr val="41A30D"/>
                </a:solidFill>
                <a:latin typeface="方正正中黑简体" panose="02000000000000000000" pitchFamily="2" charset="-122"/>
                <a:ea typeface="方正正中黑简体" panose="02000000000000000000" pitchFamily="2" charset="-122"/>
              </a:rPr>
              <a:t>原</a:t>
            </a:r>
            <a:r>
              <a:rPr lang="zh-CN" altLang="en-US" sz="4800" dirty="0">
                <a:solidFill>
                  <a:srgbClr val="347B7B"/>
                </a:solidFill>
                <a:latin typeface="方正正中黑简体" panose="02000000000000000000" pitchFamily="2" charset="-122"/>
                <a:ea typeface="方正正中黑简体" panose="02000000000000000000" pitchFamily="2" charset="-122"/>
              </a:rPr>
              <a:t>色</a:t>
            </a:r>
          </a:p>
        </p:txBody>
      </p:sp>
      <p:sp>
        <p:nvSpPr>
          <p:cNvPr id="4" name="矩形 3"/>
          <p:cNvSpPr/>
          <p:nvPr/>
        </p:nvSpPr>
        <p:spPr>
          <a:xfrm>
            <a:off x="2711907" y="3444227"/>
            <a:ext cx="1415772" cy="830997"/>
          </a:xfrm>
          <a:prstGeom prst="rect">
            <a:avLst/>
          </a:prstGeom>
        </p:spPr>
        <p:txBody>
          <a:bodyPr wrap="none">
            <a:spAutoFit/>
          </a:bodyPr>
          <a:lstStyle/>
          <a:p>
            <a:r>
              <a:rPr lang="zh-CN" altLang="en-US" sz="4800" dirty="0">
                <a:solidFill>
                  <a:srgbClr val="E519E5"/>
                </a:solidFill>
                <a:latin typeface="方正正中黑简体" panose="02000000000000000000" pitchFamily="2" charset="-122"/>
                <a:ea typeface="方正正中黑简体" panose="02000000000000000000" pitchFamily="2" charset="-122"/>
              </a:rPr>
              <a:t>色</a:t>
            </a:r>
            <a:r>
              <a:rPr lang="zh-CN" altLang="en-US" sz="4800" dirty="0">
                <a:solidFill>
                  <a:srgbClr val="FFC000"/>
                </a:solidFill>
                <a:latin typeface="方正正中黑简体" panose="02000000000000000000" pitchFamily="2" charset="-122"/>
                <a:ea typeface="方正正中黑简体" panose="02000000000000000000" pitchFamily="2" charset="-122"/>
              </a:rPr>
              <a:t>相</a:t>
            </a:r>
          </a:p>
        </p:txBody>
      </p:sp>
      <p:sp>
        <p:nvSpPr>
          <p:cNvPr id="5" name="矩形 4"/>
          <p:cNvSpPr/>
          <p:nvPr/>
        </p:nvSpPr>
        <p:spPr>
          <a:xfrm>
            <a:off x="7854674" y="3557821"/>
            <a:ext cx="1415772" cy="830997"/>
          </a:xfrm>
          <a:prstGeom prst="rect">
            <a:avLst/>
          </a:prstGeom>
        </p:spPr>
        <p:txBody>
          <a:bodyPr wrap="none">
            <a:spAutoFit/>
          </a:bodyPr>
          <a:lstStyle/>
          <a:p>
            <a:r>
              <a:rPr lang="zh-CN" altLang="en-US" sz="4800" dirty="0">
                <a:solidFill>
                  <a:srgbClr val="FFCE38"/>
                </a:solidFill>
                <a:latin typeface="方正正中黑简体" panose="02000000000000000000" pitchFamily="2" charset="-122"/>
                <a:ea typeface="方正正中黑简体" panose="02000000000000000000" pitchFamily="2" charset="-122"/>
              </a:rPr>
              <a:t>明</a:t>
            </a:r>
            <a:r>
              <a:rPr lang="zh-CN" altLang="en-US" sz="4800" dirty="0">
                <a:solidFill>
                  <a:srgbClr val="6EBCBC"/>
                </a:solidFill>
                <a:latin typeface="方正正中黑简体" panose="02000000000000000000" pitchFamily="2" charset="-122"/>
                <a:ea typeface="方正正中黑简体" panose="02000000000000000000" pitchFamily="2" charset="-122"/>
              </a:rPr>
              <a:t>度</a:t>
            </a:r>
          </a:p>
        </p:txBody>
      </p:sp>
      <p:sp>
        <p:nvSpPr>
          <p:cNvPr id="6" name="矩形 5"/>
          <p:cNvSpPr/>
          <p:nvPr/>
        </p:nvSpPr>
        <p:spPr>
          <a:xfrm>
            <a:off x="5080335" y="3902276"/>
            <a:ext cx="1646605" cy="830997"/>
          </a:xfrm>
          <a:prstGeom prst="rect">
            <a:avLst/>
          </a:prstGeom>
        </p:spPr>
        <p:txBody>
          <a:bodyPr wrap="none">
            <a:spAutoFit/>
          </a:bodyPr>
          <a:lstStyle/>
          <a:p>
            <a:r>
              <a:rPr lang="zh-CN" altLang="en-US" dirty="0">
                <a:solidFill>
                  <a:srgbClr val="333333"/>
                </a:solidFill>
                <a:latin typeface="arial" panose="020B0604020202020204" pitchFamily="34" charset="0"/>
              </a:rPr>
              <a:t>　</a:t>
            </a:r>
            <a:r>
              <a:rPr lang="zh-CN" altLang="en-US" sz="4800" dirty="0">
                <a:solidFill>
                  <a:srgbClr val="FFFF00"/>
                </a:solidFill>
                <a:latin typeface="方正正中黑简体" panose="02000000000000000000" pitchFamily="2" charset="-122"/>
                <a:ea typeface="方正正中黑简体" panose="02000000000000000000" pitchFamily="2" charset="-122"/>
              </a:rPr>
              <a:t>纯</a:t>
            </a:r>
            <a:r>
              <a:rPr lang="zh-CN" altLang="en-US" sz="4800" dirty="0">
                <a:solidFill>
                  <a:srgbClr val="475408"/>
                </a:solidFill>
                <a:latin typeface="方正正中黑简体" panose="02000000000000000000" pitchFamily="2" charset="-122"/>
                <a:ea typeface="方正正中黑简体" panose="02000000000000000000" pitchFamily="2" charset="-122"/>
              </a:rPr>
              <a:t>度</a:t>
            </a:r>
          </a:p>
        </p:txBody>
      </p:sp>
      <p:sp>
        <p:nvSpPr>
          <p:cNvPr id="7" name="矩形 6"/>
          <p:cNvSpPr/>
          <p:nvPr/>
        </p:nvSpPr>
        <p:spPr>
          <a:xfrm>
            <a:off x="6865441" y="1756322"/>
            <a:ext cx="1415772" cy="830997"/>
          </a:xfrm>
          <a:prstGeom prst="rect">
            <a:avLst/>
          </a:prstGeom>
        </p:spPr>
        <p:txBody>
          <a:bodyPr wrap="none">
            <a:spAutoFit/>
          </a:bodyPr>
          <a:lstStyle/>
          <a:p>
            <a:r>
              <a:rPr lang="zh-CN" altLang="en-US" sz="4800" dirty="0">
                <a:solidFill>
                  <a:srgbClr val="FFC000"/>
                </a:solidFill>
                <a:latin typeface="方正正中黑简体" panose="02000000000000000000" pitchFamily="2" charset="-122"/>
                <a:ea typeface="方正正中黑简体" panose="02000000000000000000" pitchFamily="2" charset="-122"/>
              </a:rPr>
              <a:t>暖色</a:t>
            </a:r>
          </a:p>
        </p:txBody>
      </p:sp>
      <p:sp>
        <p:nvSpPr>
          <p:cNvPr id="8" name="矩形 7"/>
          <p:cNvSpPr/>
          <p:nvPr/>
        </p:nvSpPr>
        <p:spPr>
          <a:xfrm>
            <a:off x="8411559" y="2404272"/>
            <a:ext cx="2073514" cy="830997"/>
          </a:xfrm>
          <a:prstGeom prst="rect">
            <a:avLst/>
          </a:prstGeom>
        </p:spPr>
        <p:txBody>
          <a:bodyPr wrap="square">
            <a:spAutoFit/>
          </a:bodyPr>
          <a:lstStyle/>
          <a:p>
            <a:r>
              <a:rPr lang="zh-CN" altLang="en-US" sz="4800" dirty="0" smtClean="0">
                <a:solidFill>
                  <a:srgbClr val="2E2E2E"/>
                </a:solidFill>
                <a:latin typeface="方正正中黑简体" panose="02000000000000000000" pitchFamily="2" charset="-122"/>
                <a:ea typeface="方正正中黑简体" panose="02000000000000000000" pitchFamily="2" charset="-122"/>
              </a:rPr>
              <a:t>中</a:t>
            </a:r>
            <a:r>
              <a:rPr lang="zh-CN" altLang="en-US" sz="4800" dirty="0">
                <a:solidFill>
                  <a:schemeClr val="bg1">
                    <a:lumMod val="50000"/>
                  </a:schemeClr>
                </a:solidFill>
                <a:latin typeface="方正正中黑简体" panose="02000000000000000000" pitchFamily="2" charset="-122"/>
                <a:ea typeface="方正正中黑简体" panose="02000000000000000000" pitchFamily="2" charset="-122"/>
              </a:rPr>
              <a:t>性</a:t>
            </a:r>
            <a:r>
              <a:rPr lang="zh-CN" altLang="en-US" sz="4800" dirty="0">
                <a:solidFill>
                  <a:schemeClr val="bg1">
                    <a:lumMod val="75000"/>
                  </a:schemeClr>
                </a:solidFill>
                <a:latin typeface="方正正中黑简体" panose="02000000000000000000" pitchFamily="2" charset="-122"/>
                <a:ea typeface="方正正中黑简体" panose="02000000000000000000" pitchFamily="2" charset="-122"/>
              </a:rPr>
              <a:t>色</a:t>
            </a:r>
          </a:p>
        </p:txBody>
      </p:sp>
      <p:sp>
        <p:nvSpPr>
          <p:cNvPr id="9" name="矩形 8"/>
          <p:cNvSpPr/>
          <p:nvPr/>
        </p:nvSpPr>
        <p:spPr>
          <a:xfrm>
            <a:off x="2096354" y="2347475"/>
            <a:ext cx="2031325" cy="830997"/>
          </a:xfrm>
          <a:prstGeom prst="rect">
            <a:avLst/>
          </a:prstGeom>
        </p:spPr>
        <p:txBody>
          <a:bodyPr wrap="none">
            <a:spAutoFit/>
          </a:bodyPr>
          <a:lstStyle/>
          <a:p>
            <a:r>
              <a:rPr lang="zh-CN" altLang="en-US" sz="4800" dirty="0">
                <a:solidFill>
                  <a:srgbClr val="FFC000"/>
                </a:solidFill>
                <a:latin typeface="方正正中黑简体" panose="02000000000000000000" pitchFamily="2" charset="-122"/>
                <a:ea typeface="方正正中黑简体" panose="02000000000000000000" pitchFamily="2" charset="-122"/>
              </a:rPr>
              <a:t>对</a:t>
            </a:r>
            <a:r>
              <a:rPr lang="zh-CN" altLang="en-US" sz="4800" dirty="0">
                <a:solidFill>
                  <a:schemeClr val="bg1">
                    <a:lumMod val="50000"/>
                  </a:schemeClr>
                </a:solidFill>
                <a:latin typeface="方正正中黑简体" panose="02000000000000000000" pitchFamily="2" charset="-122"/>
                <a:ea typeface="方正正中黑简体" panose="02000000000000000000" pitchFamily="2" charset="-122"/>
              </a:rPr>
              <a:t>比</a:t>
            </a:r>
            <a:r>
              <a:rPr lang="zh-CN" altLang="en-US" sz="4800" dirty="0">
                <a:solidFill>
                  <a:srgbClr val="2E2E2E"/>
                </a:solidFill>
                <a:latin typeface="方正正中黑简体" panose="02000000000000000000" pitchFamily="2" charset="-122"/>
                <a:ea typeface="方正正中黑简体" panose="02000000000000000000" pitchFamily="2" charset="-122"/>
              </a:rPr>
              <a:t>色</a:t>
            </a:r>
          </a:p>
        </p:txBody>
      </p:sp>
      <p:sp>
        <p:nvSpPr>
          <p:cNvPr id="10" name="矩形 9"/>
          <p:cNvSpPr/>
          <p:nvPr/>
        </p:nvSpPr>
        <p:spPr>
          <a:xfrm>
            <a:off x="2194932" y="552454"/>
            <a:ext cx="7802136" cy="923330"/>
          </a:xfrm>
          <a:prstGeom prst="rect">
            <a:avLst/>
          </a:prstGeom>
        </p:spPr>
        <p:txBody>
          <a:bodyPr wrap="none">
            <a:spAutoFit/>
          </a:bodyPr>
          <a:lstStyle/>
          <a:p>
            <a:r>
              <a:rPr lang="zh-CN" altLang="en-US" sz="5400" dirty="0" smtClean="0">
                <a:solidFill>
                  <a:srgbClr val="2E2E2E"/>
                </a:solidFill>
                <a:latin typeface="方正正中黑简体" panose="02000000000000000000" pitchFamily="2" charset="-122"/>
                <a:ea typeface="方正正中黑简体" panose="02000000000000000000" pitchFamily="2" charset="-122"/>
              </a:rPr>
              <a:t>关于各种颜色有很多</a:t>
            </a:r>
            <a:r>
              <a:rPr lang="zh-CN" altLang="en-US" sz="5400" dirty="0" smtClean="0">
                <a:solidFill>
                  <a:srgbClr val="FFC000"/>
                </a:solidFill>
                <a:latin typeface="方正正中黑简体" panose="02000000000000000000" pitchFamily="2" charset="-122"/>
                <a:ea typeface="方正正中黑简体" panose="02000000000000000000" pitchFamily="2" charset="-122"/>
              </a:rPr>
              <a:t>分类</a:t>
            </a:r>
            <a:endParaRPr lang="zh-CN" altLang="en-US" sz="5400" dirty="0">
              <a:solidFill>
                <a:srgbClr val="FFC000"/>
              </a:solidFill>
              <a:latin typeface="方正正中黑简体" panose="02000000000000000000" pitchFamily="2" charset="-122"/>
              <a:ea typeface="方正正中黑简体" panose="02000000000000000000" pitchFamily="2" charset="-122"/>
            </a:endParaRPr>
          </a:p>
        </p:txBody>
      </p:sp>
      <p:sp>
        <p:nvSpPr>
          <p:cNvPr id="11" name="矩形 10"/>
          <p:cNvSpPr/>
          <p:nvPr/>
        </p:nvSpPr>
        <p:spPr>
          <a:xfrm>
            <a:off x="1631950" y="5013812"/>
            <a:ext cx="9828332" cy="1323439"/>
          </a:xfrm>
          <a:prstGeom prst="rect">
            <a:avLst/>
          </a:prstGeom>
        </p:spPr>
        <p:txBody>
          <a:bodyPr wrap="none">
            <a:spAutoFit/>
          </a:bodyPr>
          <a:lstStyle/>
          <a:p>
            <a:r>
              <a:rPr lang="zh-CN" altLang="en-US" sz="5400" dirty="0" smtClean="0">
                <a:solidFill>
                  <a:srgbClr val="2E2E2E"/>
                </a:solidFill>
                <a:latin typeface="方正正中黑简体" panose="02000000000000000000" pitchFamily="2" charset="-122"/>
                <a:ea typeface="方正正中黑简体" panose="02000000000000000000" pitchFamily="2" charset="-122"/>
              </a:rPr>
              <a:t>但这我们都</a:t>
            </a:r>
            <a:r>
              <a:rPr lang="zh-CN" altLang="en-US" sz="8000" dirty="0" smtClean="0">
                <a:solidFill>
                  <a:srgbClr val="C00000"/>
                </a:solidFill>
                <a:latin typeface="方正正中黑简体" panose="02000000000000000000" pitchFamily="2" charset="-122"/>
                <a:ea typeface="方正正中黑简体" panose="02000000000000000000" pitchFamily="2" charset="-122"/>
              </a:rPr>
              <a:t>不需要学</a:t>
            </a:r>
            <a:r>
              <a:rPr lang="zh-CN" altLang="en-US" sz="5400" dirty="0" smtClean="0">
                <a:solidFill>
                  <a:srgbClr val="2E2E2E"/>
                </a:solidFill>
                <a:latin typeface="方正正中黑简体" panose="02000000000000000000" pitchFamily="2" charset="-122"/>
                <a:ea typeface="方正正中黑简体" panose="02000000000000000000" pitchFamily="2" charset="-122"/>
              </a:rPr>
              <a:t>！！！</a:t>
            </a:r>
            <a:endParaRPr lang="zh-CN" altLang="en-US" sz="5400" dirty="0">
              <a:solidFill>
                <a:srgbClr val="FFC000"/>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3298826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9"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0-#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0-#ppt_w/2"/>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par>
                                <p:cTn id="22" presetID="2" presetClass="entr" presetSubtype="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1+#ppt_w/2"/>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par>
                                <p:cTn id="30" presetID="2" presetClass="entr" presetSubtype="3"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0-#ppt_h/2"/>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0-#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8600" y="0"/>
            <a:ext cx="3105150" cy="9248686"/>
          </a:xfrm>
          <a:prstGeom prst="rect">
            <a:avLst/>
          </a:prstGeom>
          <a:noFill/>
        </p:spPr>
        <p:txBody>
          <a:bodyPr wrap="square" rtlCol="0">
            <a:spAutoFit/>
          </a:bodyPr>
          <a:lstStyle/>
          <a:p>
            <a:r>
              <a:rPr lang="en-US" altLang="zh-CN" sz="59500" dirty="0" smtClean="0">
                <a:solidFill>
                  <a:srgbClr val="FFC000"/>
                </a:solidFill>
                <a:latin typeface="Bodoni MT Black" panose="02070A03080606020203" pitchFamily="18" charset="0"/>
              </a:rPr>
              <a:t>1</a:t>
            </a:r>
            <a:endParaRPr lang="zh-CN" altLang="en-US" sz="59500" dirty="0">
              <a:solidFill>
                <a:srgbClr val="FFC000"/>
              </a:solidFill>
              <a:latin typeface="Bodoni MT Black" panose="02070A03080606020203" pitchFamily="18" charset="0"/>
            </a:endParaRPr>
          </a:p>
        </p:txBody>
      </p:sp>
      <p:grpSp>
        <p:nvGrpSpPr>
          <p:cNvPr id="6" name="组合 5"/>
          <p:cNvGrpSpPr/>
          <p:nvPr/>
        </p:nvGrpSpPr>
        <p:grpSpPr>
          <a:xfrm>
            <a:off x="5411879" y="2067461"/>
            <a:ext cx="5364071" cy="1730545"/>
            <a:chOff x="5386025" y="2105561"/>
            <a:chExt cx="5364071" cy="1730545"/>
          </a:xfrm>
        </p:grpSpPr>
        <p:sp>
          <p:nvSpPr>
            <p:cNvPr id="4" name="文本框 3"/>
            <p:cNvSpPr txBox="1"/>
            <p:nvPr/>
          </p:nvSpPr>
          <p:spPr>
            <a:xfrm>
              <a:off x="5386025" y="2105561"/>
              <a:ext cx="5362575" cy="1323439"/>
            </a:xfrm>
            <a:prstGeom prst="rect">
              <a:avLst/>
            </a:prstGeom>
            <a:noFill/>
          </p:spPr>
          <p:txBody>
            <a:bodyPr wrap="square" rtlCol="0">
              <a:spAutoFit/>
            </a:bodyPr>
            <a:lstStyle/>
            <a:p>
              <a:r>
                <a:rPr lang="zh-CN" altLang="en-US" sz="8000" b="1" dirty="0" smtClean="0"/>
                <a:t>神马是</a:t>
              </a:r>
              <a:r>
                <a:rPr lang="en-US" altLang="zh-CN" sz="8000" dirty="0" smtClean="0"/>
                <a:t>PPT</a:t>
              </a:r>
              <a:endParaRPr lang="zh-CN" altLang="en-US" sz="8000" dirty="0"/>
            </a:p>
          </p:txBody>
        </p:sp>
        <p:sp>
          <p:nvSpPr>
            <p:cNvPr id="5" name="文本框 4"/>
            <p:cNvSpPr txBox="1"/>
            <p:nvPr/>
          </p:nvSpPr>
          <p:spPr>
            <a:xfrm>
              <a:off x="5458596" y="3312886"/>
              <a:ext cx="5291500" cy="523220"/>
            </a:xfrm>
            <a:prstGeom prst="rect">
              <a:avLst/>
            </a:prstGeom>
            <a:noFill/>
          </p:spPr>
          <p:txBody>
            <a:bodyPr wrap="square" rtlCol="0">
              <a:spAutoFit/>
            </a:bodyPr>
            <a:lstStyle/>
            <a:p>
              <a:r>
                <a:rPr lang="en-US" altLang="zh-CN" sz="2800" dirty="0" smtClean="0">
                  <a:solidFill>
                    <a:srgbClr val="FFC000"/>
                  </a:solidFill>
                </a:rPr>
                <a:t>What is the PowerPoint ?</a:t>
              </a:r>
              <a:endParaRPr lang="zh-CN" altLang="en-US" sz="2800" dirty="0">
                <a:solidFill>
                  <a:srgbClr val="FFC000"/>
                </a:solidFill>
              </a:endParaRPr>
            </a:p>
          </p:txBody>
        </p:sp>
      </p:grpSp>
    </p:spTree>
    <p:extLst>
      <p:ext uri="{BB962C8B-B14F-4D97-AF65-F5344CB8AC3E}">
        <p14:creationId xmlns:p14="http://schemas.microsoft.com/office/powerpoint/2010/main" val="96618013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
                                            <p:tgtEl>
                                              <p:spTgt spid="2"/>
                                            </p:tgtEl>
                                          </p:cBhvr>
                                        </p:animEffect>
                                      </p:childTnLst>
                                    </p:cTn>
                                  </p:par>
                                </p:childTnLst>
                              </p:cTn>
                            </p:par>
                            <p:par>
                              <p:cTn id="8" fill="hold">
                                <p:stCondLst>
                                  <p:cond delay="200"/>
                                </p:stCondLst>
                                <p:childTnLst>
                                  <p:par>
                                    <p:cTn id="9" presetID="2" presetClass="entr" presetSubtype="2" fill="hold" nodeType="afterEffect" p14:presetBounceEnd="36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36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36000">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
                                            <p:tgtEl>
                                              <p:spTgt spid="2"/>
                                            </p:tgtEl>
                                          </p:cBhvr>
                                        </p:animEffect>
                                      </p:childTnLst>
                                    </p:cTn>
                                  </p:par>
                                </p:childTnLst>
                              </p:cTn>
                            </p:par>
                            <p:par>
                              <p:cTn id="8" fill="hold">
                                <p:stCondLst>
                                  <p:cond delay="200"/>
                                </p:stCondLst>
                                <p:childTnLst>
                                  <p:par>
                                    <p:cTn id="9" presetID="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43729" y="549237"/>
            <a:ext cx="5504542" cy="1107996"/>
          </a:xfrm>
          <a:prstGeom prst="rect">
            <a:avLst/>
          </a:prstGeom>
          <a:noFill/>
        </p:spPr>
        <p:txBody>
          <a:bodyPr wrap="square" rtlCol="0">
            <a:spAutoFit/>
          </a:bodyPr>
          <a:lstStyle/>
          <a:p>
            <a:r>
              <a:rPr lang="zh-CN" altLang="en-US" sz="4800" dirty="0" smtClean="0">
                <a:solidFill>
                  <a:srgbClr val="2E2E2E"/>
                </a:solidFill>
                <a:latin typeface="方正正中黑简体" panose="02000000000000000000" pitchFamily="2" charset="-122"/>
                <a:ea typeface="方正正中黑简体" panose="02000000000000000000" pitchFamily="2" charset="-122"/>
              </a:rPr>
              <a:t>人贵有</a:t>
            </a:r>
            <a:r>
              <a:rPr lang="zh-CN" altLang="en-US" sz="6600" dirty="0" smtClean="0">
                <a:solidFill>
                  <a:srgbClr val="FFC000"/>
                </a:solidFill>
                <a:latin typeface="方正正中黑简体" panose="02000000000000000000" pitchFamily="2" charset="-122"/>
                <a:ea typeface="方正正中黑简体" panose="02000000000000000000" pitchFamily="2" charset="-122"/>
              </a:rPr>
              <a:t>自知之明</a:t>
            </a:r>
            <a:endParaRPr lang="zh-CN" altLang="en-US" sz="6600" dirty="0">
              <a:solidFill>
                <a:srgbClr val="FFC000"/>
              </a:solidFill>
              <a:latin typeface="方正正中黑简体" panose="02000000000000000000" pitchFamily="2" charset="-122"/>
              <a:ea typeface="方正正中黑简体" panose="02000000000000000000" pitchFamily="2" charset="-122"/>
            </a:endParaRPr>
          </a:p>
        </p:txBody>
      </p:sp>
      <p:sp>
        <p:nvSpPr>
          <p:cNvPr id="3" name="文本框 2"/>
          <p:cNvSpPr txBox="1"/>
          <p:nvPr/>
        </p:nvSpPr>
        <p:spPr>
          <a:xfrm>
            <a:off x="2907847" y="2160323"/>
            <a:ext cx="6376307" cy="830997"/>
          </a:xfrm>
          <a:prstGeom prst="rect">
            <a:avLst/>
          </a:prstGeom>
          <a:noFill/>
        </p:spPr>
        <p:txBody>
          <a:bodyPr wrap="square" rtlCol="0">
            <a:spAutoFit/>
          </a:bodyPr>
          <a:lstStyle/>
          <a:p>
            <a:r>
              <a:rPr lang="zh-CN" altLang="en-US" sz="4800" dirty="0" smtClean="0">
                <a:solidFill>
                  <a:srgbClr val="2E2E2E"/>
                </a:solidFill>
                <a:latin typeface="方正正中黑简体" panose="02000000000000000000" pitchFamily="2" charset="-122"/>
                <a:ea typeface="方正正中黑简体" panose="02000000000000000000" pitchFamily="2" charset="-122"/>
              </a:rPr>
              <a:t>作为一只小白我们要用</a:t>
            </a:r>
            <a:endParaRPr lang="zh-CN" altLang="en-US" sz="6600" dirty="0">
              <a:solidFill>
                <a:srgbClr val="FFC000"/>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2956379" y="3429000"/>
            <a:ext cx="6279242" cy="1862048"/>
          </a:xfrm>
          <a:prstGeom prst="rect">
            <a:avLst/>
          </a:prstGeom>
          <a:noFill/>
        </p:spPr>
        <p:txBody>
          <a:bodyPr wrap="square" rtlCol="0">
            <a:spAutoFit/>
          </a:bodyPr>
          <a:lstStyle/>
          <a:p>
            <a:r>
              <a:rPr lang="zh-CN" altLang="en-US" sz="11500" dirty="0" smtClean="0">
                <a:solidFill>
                  <a:srgbClr val="FFC000"/>
                </a:solidFill>
                <a:latin typeface="方正正中黑简体" panose="02000000000000000000" pitchFamily="2" charset="-122"/>
                <a:ea typeface="方正正中黑简体" panose="02000000000000000000" pitchFamily="2" charset="-122"/>
              </a:rPr>
              <a:t>拿来主义</a:t>
            </a:r>
            <a:endParaRPr lang="zh-CN" altLang="en-US" sz="11500" dirty="0">
              <a:solidFill>
                <a:srgbClr val="FFC000"/>
              </a:solidFill>
              <a:latin typeface="方正正中黑简体" panose="02000000000000000000" pitchFamily="2" charset="-122"/>
              <a:ea typeface="方正正中黑简体" panose="02000000000000000000" pitchFamily="2" charset="-122"/>
            </a:endParaRPr>
          </a:p>
        </p:txBody>
      </p:sp>
      <p:sp>
        <p:nvSpPr>
          <p:cNvPr id="5" name="文本框 4"/>
          <p:cNvSpPr txBox="1"/>
          <p:nvPr/>
        </p:nvSpPr>
        <p:spPr>
          <a:xfrm>
            <a:off x="0" y="6200402"/>
            <a:ext cx="12192000" cy="523220"/>
          </a:xfrm>
          <a:prstGeom prst="rect">
            <a:avLst/>
          </a:prstGeom>
          <a:noFill/>
        </p:spPr>
        <p:txBody>
          <a:bodyPr wrap="square" rtlCol="0">
            <a:spAutoFit/>
          </a:bodyPr>
          <a:lstStyle/>
          <a:p>
            <a:pPr algn="ctr"/>
            <a:r>
              <a:rPr lang="zh-CN" altLang="en-US" sz="2800" dirty="0" smtClean="0">
                <a:solidFill>
                  <a:schemeClr val="bg1"/>
                </a:solidFill>
              </a:rPr>
              <a:t>微软已经帮我们做好了许多专业的配色，</a:t>
            </a:r>
            <a:r>
              <a:rPr lang="zh-CN" altLang="en-US" sz="2800" dirty="0" smtClean="0">
                <a:solidFill>
                  <a:srgbClr val="FFC000"/>
                </a:solidFill>
              </a:rPr>
              <a:t>直接拿来用</a:t>
            </a:r>
            <a:r>
              <a:rPr lang="zh-CN" altLang="en-US" sz="2800" dirty="0" smtClean="0">
                <a:solidFill>
                  <a:schemeClr val="bg1"/>
                </a:solidFill>
              </a:rPr>
              <a:t>。</a:t>
            </a:r>
          </a:p>
        </p:txBody>
      </p:sp>
    </p:spTree>
    <p:extLst>
      <p:ext uri="{BB962C8B-B14F-4D97-AF65-F5344CB8AC3E}">
        <p14:creationId xmlns:p14="http://schemas.microsoft.com/office/powerpoint/2010/main" val="256925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par>
                          <p:cTn id="8" fill="hold">
                            <p:stCondLst>
                              <p:cond delay="2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200"/>
                                        <p:tgtEl>
                                          <p:spTgt spid="3"/>
                                        </p:tgtEl>
                                      </p:cBhvr>
                                    </p:animEffect>
                                  </p:childTnLst>
                                </p:cTn>
                              </p:par>
                            </p:childTnLst>
                          </p:cTn>
                        </p:par>
                        <p:par>
                          <p:cTn id="12" fill="hold">
                            <p:stCondLst>
                              <p:cond delay="4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200"/>
                                        <p:tgtEl>
                                          <p:spTgt spid="4"/>
                                        </p:tgtEl>
                                      </p:cBhvr>
                                    </p:animEffect>
                                  </p:childTnLst>
                                </p:cTn>
                              </p:par>
                            </p:childTnLst>
                          </p:cTn>
                        </p:par>
                        <p:par>
                          <p:cTn id="16" fill="hold">
                            <p:stCondLst>
                              <p:cond delay="6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2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0"/>
            <a:ext cx="3105150" cy="9248686"/>
          </a:xfrm>
          <a:prstGeom prst="rect">
            <a:avLst/>
          </a:prstGeom>
          <a:noFill/>
        </p:spPr>
        <p:txBody>
          <a:bodyPr wrap="square" rtlCol="0">
            <a:spAutoFit/>
          </a:bodyPr>
          <a:lstStyle/>
          <a:p>
            <a:r>
              <a:rPr lang="en-US" altLang="zh-CN" sz="59500" dirty="0">
                <a:solidFill>
                  <a:srgbClr val="FFC000"/>
                </a:solidFill>
                <a:latin typeface="Bodoni MT Black" panose="02070A03080606020203" pitchFamily="18" charset="0"/>
              </a:rPr>
              <a:t>5</a:t>
            </a:r>
            <a:endParaRPr lang="zh-CN" altLang="en-US" sz="59500" dirty="0">
              <a:solidFill>
                <a:srgbClr val="FFC000"/>
              </a:solidFill>
              <a:latin typeface="Bodoni MT Black" panose="02070A03080606020203" pitchFamily="18" charset="0"/>
            </a:endParaRPr>
          </a:p>
        </p:txBody>
      </p:sp>
      <p:grpSp>
        <p:nvGrpSpPr>
          <p:cNvPr id="6" name="组合 5"/>
          <p:cNvGrpSpPr/>
          <p:nvPr/>
        </p:nvGrpSpPr>
        <p:grpSpPr>
          <a:xfrm>
            <a:off x="5386025" y="2105561"/>
            <a:ext cx="6310675" cy="1730545"/>
            <a:chOff x="5386025" y="2105561"/>
            <a:chExt cx="5364071" cy="1730545"/>
          </a:xfrm>
        </p:grpSpPr>
        <p:sp>
          <p:nvSpPr>
            <p:cNvPr id="4" name="文本框 3"/>
            <p:cNvSpPr txBox="1"/>
            <p:nvPr/>
          </p:nvSpPr>
          <p:spPr>
            <a:xfrm>
              <a:off x="5386025" y="2105561"/>
              <a:ext cx="5362575" cy="1323439"/>
            </a:xfrm>
            <a:prstGeom prst="rect">
              <a:avLst/>
            </a:prstGeom>
            <a:noFill/>
          </p:spPr>
          <p:txBody>
            <a:bodyPr wrap="square" rtlCol="0">
              <a:spAutoFit/>
            </a:bodyPr>
            <a:lstStyle/>
            <a:p>
              <a:r>
                <a:rPr lang="zh-CN" altLang="en-US" sz="8000" b="1" dirty="0" smtClean="0"/>
                <a:t>如何高大上</a:t>
              </a:r>
              <a:endParaRPr lang="zh-CN" altLang="en-US" sz="8000" b="1" dirty="0"/>
            </a:p>
          </p:txBody>
        </p:sp>
        <p:sp>
          <p:nvSpPr>
            <p:cNvPr id="5" name="文本框 4"/>
            <p:cNvSpPr txBox="1"/>
            <p:nvPr/>
          </p:nvSpPr>
          <p:spPr>
            <a:xfrm>
              <a:off x="5458596" y="3312886"/>
              <a:ext cx="5291500" cy="523220"/>
            </a:xfrm>
            <a:prstGeom prst="rect">
              <a:avLst/>
            </a:prstGeom>
            <a:noFill/>
          </p:spPr>
          <p:txBody>
            <a:bodyPr wrap="square" rtlCol="0">
              <a:spAutoFit/>
            </a:bodyPr>
            <a:lstStyle/>
            <a:p>
              <a:r>
                <a:rPr lang="en-GB" altLang="zh-CN" sz="2800" dirty="0" smtClean="0">
                  <a:solidFill>
                    <a:srgbClr val="FFC000"/>
                  </a:solidFill>
                </a:rPr>
                <a:t>The </a:t>
              </a:r>
              <a:r>
                <a:rPr lang="en-GB" altLang="zh-CN" sz="2800" dirty="0">
                  <a:solidFill>
                    <a:srgbClr val="FFC000"/>
                  </a:solidFill>
                </a:rPr>
                <a:t>appropriate animation</a:t>
              </a:r>
              <a:endParaRPr lang="zh-CN" altLang="en-US" sz="2800" dirty="0">
                <a:solidFill>
                  <a:srgbClr val="FFC000"/>
                </a:solidFill>
              </a:endParaRPr>
            </a:p>
          </p:txBody>
        </p:sp>
      </p:grpSp>
    </p:spTree>
    <p:extLst>
      <p:ext uri="{BB962C8B-B14F-4D97-AF65-F5344CB8AC3E}">
        <p14:creationId xmlns:p14="http://schemas.microsoft.com/office/powerpoint/2010/main" val="76688706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
                                            <p:tgtEl>
                                              <p:spTgt spid="2"/>
                                            </p:tgtEl>
                                          </p:cBhvr>
                                        </p:animEffect>
                                      </p:childTnLst>
                                    </p:cTn>
                                  </p:par>
                                </p:childTnLst>
                              </p:cTn>
                            </p:par>
                            <p:par>
                              <p:cTn id="8" fill="hold">
                                <p:stCondLst>
                                  <p:cond delay="200"/>
                                </p:stCondLst>
                                <p:childTnLst>
                                  <p:par>
                                    <p:cTn id="9" presetID="2" presetClass="entr" presetSubtype="2" fill="hold" nodeType="afterEffect" p14:presetBounceEnd="36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36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36000">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
                                            <p:tgtEl>
                                              <p:spTgt spid="2"/>
                                            </p:tgtEl>
                                          </p:cBhvr>
                                        </p:animEffect>
                                      </p:childTnLst>
                                    </p:cTn>
                                  </p:par>
                                </p:childTnLst>
                              </p:cTn>
                            </p:par>
                            <p:par>
                              <p:cTn id="8" fill="hold">
                                <p:stCondLst>
                                  <p:cond delay="200"/>
                                </p:stCondLst>
                                <p:childTnLst>
                                  <p:par>
                                    <p:cTn id="9" presetID="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2574598" y="5586651"/>
            <a:ext cx="6775071" cy="1271349"/>
            <a:chOff x="2574598" y="5586651"/>
            <a:chExt cx="6775071" cy="1271349"/>
          </a:xfrm>
        </p:grpSpPr>
        <p:sp>
          <p:nvSpPr>
            <p:cNvPr id="2" name="KSO_Shape"/>
            <p:cNvSpPr/>
            <p:nvPr/>
          </p:nvSpPr>
          <p:spPr>
            <a:xfrm>
              <a:off x="7218916" y="5586651"/>
              <a:ext cx="2130753" cy="1271349"/>
            </a:xfrm>
            <a:custGeom>
              <a:avLst/>
              <a:gdLst/>
              <a:ahLst/>
              <a:cxnLst/>
              <a:rect l="l" t="t" r="r" b="b"/>
              <a:pathLst>
                <a:path w="780204" h="588259">
                  <a:moveTo>
                    <a:pt x="509321" y="370417"/>
                  </a:moveTo>
                  <a:cubicBezTo>
                    <a:pt x="526020" y="406136"/>
                    <a:pt x="559272" y="430234"/>
                    <a:pt x="597482" y="430234"/>
                  </a:cubicBezTo>
                  <a:cubicBezTo>
                    <a:pt x="635691" y="430234"/>
                    <a:pt x="668943" y="406136"/>
                    <a:pt x="685642" y="370417"/>
                  </a:cubicBezTo>
                  <a:cubicBezTo>
                    <a:pt x="737885" y="370549"/>
                    <a:pt x="780204" y="437894"/>
                    <a:pt x="780204" y="520944"/>
                  </a:cubicBezTo>
                  <a:lnTo>
                    <a:pt x="780204" y="588259"/>
                  </a:lnTo>
                  <a:lnTo>
                    <a:pt x="534065" y="588259"/>
                  </a:lnTo>
                  <a:lnTo>
                    <a:pt x="534065" y="494416"/>
                  </a:lnTo>
                  <a:cubicBezTo>
                    <a:pt x="534065" y="447998"/>
                    <a:pt x="524582" y="405100"/>
                    <a:pt x="506178" y="371433"/>
                  </a:cubicBezTo>
                  <a:cubicBezTo>
                    <a:pt x="507187" y="370450"/>
                    <a:pt x="508252" y="370420"/>
                    <a:pt x="509321" y="370417"/>
                  </a:cubicBezTo>
                  <a:close/>
                  <a:moveTo>
                    <a:pt x="131827" y="284569"/>
                  </a:moveTo>
                  <a:cubicBezTo>
                    <a:pt x="155107" y="334364"/>
                    <a:pt x="201464" y="367959"/>
                    <a:pt x="254731" y="367959"/>
                  </a:cubicBezTo>
                  <a:cubicBezTo>
                    <a:pt x="307998" y="367959"/>
                    <a:pt x="354354" y="334364"/>
                    <a:pt x="377634" y="284569"/>
                  </a:cubicBezTo>
                  <a:cubicBezTo>
                    <a:pt x="450464" y="284753"/>
                    <a:pt x="509461" y="378637"/>
                    <a:pt x="509461" y="494416"/>
                  </a:cubicBezTo>
                  <a:lnTo>
                    <a:pt x="509461" y="588259"/>
                  </a:lnTo>
                  <a:lnTo>
                    <a:pt x="0" y="588259"/>
                  </a:lnTo>
                  <a:lnTo>
                    <a:pt x="0" y="494416"/>
                  </a:lnTo>
                  <a:cubicBezTo>
                    <a:pt x="0" y="378637"/>
                    <a:pt x="58997" y="284753"/>
                    <a:pt x="131827" y="284569"/>
                  </a:cubicBezTo>
                  <a:close/>
                  <a:moveTo>
                    <a:pt x="597481" y="166291"/>
                  </a:moveTo>
                  <a:cubicBezTo>
                    <a:pt x="647665" y="166291"/>
                    <a:pt x="688347" y="217628"/>
                    <a:pt x="688347" y="280955"/>
                  </a:cubicBezTo>
                  <a:cubicBezTo>
                    <a:pt x="688347" y="344282"/>
                    <a:pt x="647665" y="395619"/>
                    <a:pt x="597481" y="395619"/>
                  </a:cubicBezTo>
                  <a:cubicBezTo>
                    <a:pt x="547298" y="395619"/>
                    <a:pt x="506616" y="344282"/>
                    <a:pt x="506616" y="280955"/>
                  </a:cubicBezTo>
                  <a:cubicBezTo>
                    <a:pt x="506616" y="217628"/>
                    <a:pt x="547298" y="166291"/>
                    <a:pt x="597481" y="166291"/>
                  </a:cubicBezTo>
                  <a:close/>
                  <a:moveTo>
                    <a:pt x="254730" y="0"/>
                  </a:moveTo>
                  <a:cubicBezTo>
                    <a:pt x="324691" y="0"/>
                    <a:pt x="381405" y="71568"/>
                    <a:pt x="381405" y="159851"/>
                  </a:cubicBezTo>
                  <a:cubicBezTo>
                    <a:pt x="381405" y="248134"/>
                    <a:pt x="324691" y="319702"/>
                    <a:pt x="254730" y="319702"/>
                  </a:cubicBezTo>
                  <a:cubicBezTo>
                    <a:pt x="184770" y="319702"/>
                    <a:pt x="128056" y="248134"/>
                    <a:pt x="128056" y="159851"/>
                  </a:cubicBezTo>
                  <a:cubicBezTo>
                    <a:pt x="128056" y="71568"/>
                    <a:pt x="184770" y="0"/>
                    <a:pt x="254730"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alpha val="49000"/>
                  </a:schemeClr>
                </a:solidFill>
              </a:endParaRPr>
            </a:p>
          </p:txBody>
        </p:sp>
        <p:sp>
          <p:nvSpPr>
            <p:cNvPr id="3" name="KSO_Shape"/>
            <p:cNvSpPr/>
            <p:nvPr/>
          </p:nvSpPr>
          <p:spPr>
            <a:xfrm>
              <a:off x="6009998" y="5748164"/>
              <a:ext cx="1215147" cy="1109835"/>
            </a:xfrm>
            <a:custGeom>
              <a:avLst/>
              <a:gdLst/>
              <a:ahLst/>
              <a:cxnLst/>
              <a:rect l="l" t="t" r="r" b="b"/>
              <a:pathLst>
                <a:path w="1520415" h="1755576">
                  <a:moveTo>
                    <a:pt x="393420" y="849255"/>
                  </a:moveTo>
                  <a:cubicBezTo>
                    <a:pt x="462894" y="997863"/>
                    <a:pt x="601240" y="1098122"/>
                    <a:pt x="760208" y="1098122"/>
                  </a:cubicBezTo>
                  <a:cubicBezTo>
                    <a:pt x="919176" y="1098122"/>
                    <a:pt x="1057521" y="997863"/>
                    <a:pt x="1126995" y="849255"/>
                  </a:cubicBezTo>
                  <a:cubicBezTo>
                    <a:pt x="1344348" y="849804"/>
                    <a:pt x="1520415" y="1129988"/>
                    <a:pt x="1520415" y="1475516"/>
                  </a:cubicBezTo>
                  <a:lnTo>
                    <a:pt x="1520415" y="1755576"/>
                  </a:lnTo>
                  <a:lnTo>
                    <a:pt x="0" y="1755576"/>
                  </a:lnTo>
                  <a:lnTo>
                    <a:pt x="0" y="1475516"/>
                  </a:lnTo>
                  <a:cubicBezTo>
                    <a:pt x="0" y="1129988"/>
                    <a:pt x="176067" y="849804"/>
                    <a:pt x="393420" y="849255"/>
                  </a:cubicBezTo>
                  <a:close/>
                  <a:moveTo>
                    <a:pt x="760207" y="0"/>
                  </a:moveTo>
                  <a:cubicBezTo>
                    <a:pt x="968994" y="0"/>
                    <a:pt x="1138249" y="213584"/>
                    <a:pt x="1138249" y="477053"/>
                  </a:cubicBezTo>
                  <a:cubicBezTo>
                    <a:pt x="1138249" y="740522"/>
                    <a:pt x="968994" y="954106"/>
                    <a:pt x="760207" y="954106"/>
                  </a:cubicBezTo>
                  <a:cubicBezTo>
                    <a:pt x="551420" y="954106"/>
                    <a:pt x="382165" y="740522"/>
                    <a:pt x="382165" y="477053"/>
                  </a:cubicBezTo>
                  <a:cubicBezTo>
                    <a:pt x="382165" y="213584"/>
                    <a:pt x="551420" y="0"/>
                    <a:pt x="760207"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alpha val="49000"/>
                  </a:schemeClr>
                </a:solidFill>
              </a:endParaRPr>
            </a:p>
          </p:txBody>
        </p:sp>
        <p:sp>
          <p:nvSpPr>
            <p:cNvPr id="4" name="KSO_Shape"/>
            <p:cNvSpPr/>
            <p:nvPr/>
          </p:nvSpPr>
          <p:spPr>
            <a:xfrm>
              <a:off x="2574598" y="5949344"/>
              <a:ext cx="994878" cy="908655"/>
            </a:xfrm>
            <a:custGeom>
              <a:avLst/>
              <a:gdLst/>
              <a:ahLst/>
              <a:cxnLst/>
              <a:rect l="l" t="t" r="r" b="b"/>
              <a:pathLst>
                <a:path w="1520415" h="1755576">
                  <a:moveTo>
                    <a:pt x="393420" y="849255"/>
                  </a:moveTo>
                  <a:cubicBezTo>
                    <a:pt x="462894" y="997863"/>
                    <a:pt x="601240" y="1098122"/>
                    <a:pt x="760208" y="1098122"/>
                  </a:cubicBezTo>
                  <a:cubicBezTo>
                    <a:pt x="919176" y="1098122"/>
                    <a:pt x="1057521" y="997863"/>
                    <a:pt x="1126995" y="849255"/>
                  </a:cubicBezTo>
                  <a:cubicBezTo>
                    <a:pt x="1344348" y="849804"/>
                    <a:pt x="1520415" y="1129988"/>
                    <a:pt x="1520415" y="1475516"/>
                  </a:cubicBezTo>
                  <a:lnTo>
                    <a:pt x="1520415" y="1755576"/>
                  </a:lnTo>
                  <a:lnTo>
                    <a:pt x="0" y="1755576"/>
                  </a:lnTo>
                  <a:lnTo>
                    <a:pt x="0" y="1475516"/>
                  </a:lnTo>
                  <a:cubicBezTo>
                    <a:pt x="0" y="1129988"/>
                    <a:pt x="176067" y="849804"/>
                    <a:pt x="393420" y="849255"/>
                  </a:cubicBezTo>
                  <a:close/>
                  <a:moveTo>
                    <a:pt x="760207" y="0"/>
                  </a:moveTo>
                  <a:cubicBezTo>
                    <a:pt x="968994" y="0"/>
                    <a:pt x="1138249" y="213584"/>
                    <a:pt x="1138249" y="477053"/>
                  </a:cubicBezTo>
                  <a:cubicBezTo>
                    <a:pt x="1138249" y="740522"/>
                    <a:pt x="968994" y="954106"/>
                    <a:pt x="760207" y="954106"/>
                  </a:cubicBezTo>
                  <a:cubicBezTo>
                    <a:pt x="551420" y="954106"/>
                    <a:pt x="382165" y="740522"/>
                    <a:pt x="382165" y="477053"/>
                  </a:cubicBezTo>
                  <a:cubicBezTo>
                    <a:pt x="382165" y="213584"/>
                    <a:pt x="551420" y="0"/>
                    <a:pt x="760207"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alpha val="49000"/>
                  </a:schemeClr>
                </a:solidFill>
              </a:endParaRPr>
            </a:p>
          </p:txBody>
        </p:sp>
      </p:grpSp>
      <p:grpSp>
        <p:nvGrpSpPr>
          <p:cNvPr id="59" name="组合 58"/>
          <p:cNvGrpSpPr/>
          <p:nvPr/>
        </p:nvGrpSpPr>
        <p:grpSpPr>
          <a:xfrm>
            <a:off x="3902928" y="1079734"/>
            <a:ext cx="4376587" cy="2844117"/>
            <a:chOff x="3902928" y="1079734"/>
            <a:chExt cx="4376587" cy="2844117"/>
          </a:xfrm>
        </p:grpSpPr>
        <p:sp>
          <p:nvSpPr>
            <p:cNvPr id="5" name="椭圆 4"/>
            <p:cNvSpPr/>
            <p:nvPr/>
          </p:nvSpPr>
          <p:spPr>
            <a:xfrm>
              <a:off x="4085025" y="1295853"/>
              <a:ext cx="1071946" cy="1054657"/>
            </a:xfrm>
            <a:prstGeom prst="ellipse">
              <a:avLst/>
            </a:prstGeom>
            <a:solidFill>
              <a:schemeClr val="bg1"/>
            </a:solidFill>
            <a:ln w="57150">
              <a:solidFill>
                <a:srgbClr val="2E2E2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6" name="椭圆 5"/>
            <p:cNvSpPr/>
            <p:nvPr/>
          </p:nvSpPr>
          <p:spPr>
            <a:xfrm>
              <a:off x="4041802" y="1079734"/>
              <a:ext cx="847181" cy="793756"/>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7" name="椭圆 6"/>
            <p:cNvSpPr/>
            <p:nvPr/>
          </p:nvSpPr>
          <p:spPr>
            <a:xfrm>
              <a:off x="4404880" y="1183472"/>
              <a:ext cx="775948" cy="617619"/>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8" name="心形 7"/>
            <p:cNvSpPr/>
            <p:nvPr/>
          </p:nvSpPr>
          <p:spPr>
            <a:xfrm rot="1048932">
              <a:off x="4026467" y="1281712"/>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9" name="心形 8"/>
            <p:cNvSpPr/>
            <p:nvPr/>
          </p:nvSpPr>
          <p:spPr>
            <a:xfrm rot="1048932">
              <a:off x="4143732" y="1515709"/>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0" name="心形 9"/>
            <p:cNvSpPr/>
            <p:nvPr/>
          </p:nvSpPr>
          <p:spPr>
            <a:xfrm rot="1487598">
              <a:off x="4376283" y="1515708"/>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1" name="心形 10"/>
            <p:cNvSpPr/>
            <p:nvPr/>
          </p:nvSpPr>
          <p:spPr>
            <a:xfrm rot="21410457">
              <a:off x="4634557" y="1464411"/>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2" name="心形 11"/>
            <p:cNvSpPr/>
            <p:nvPr/>
          </p:nvSpPr>
          <p:spPr>
            <a:xfrm rot="21410457">
              <a:off x="4842202" y="1392693"/>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3" name="心形 12"/>
            <p:cNvSpPr/>
            <p:nvPr/>
          </p:nvSpPr>
          <p:spPr>
            <a:xfrm rot="1048932">
              <a:off x="4005983" y="1337265"/>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4" name="心形 13"/>
            <p:cNvSpPr/>
            <p:nvPr/>
          </p:nvSpPr>
          <p:spPr>
            <a:xfrm rot="1487598">
              <a:off x="4389098" y="1476658"/>
              <a:ext cx="188300"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5" name="心形 14"/>
            <p:cNvSpPr/>
            <p:nvPr/>
          </p:nvSpPr>
          <p:spPr>
            <a:xfrm rot="1487598">
              <a:off x="4173105" y="1416130"/>
              <a:ext cx="188300"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6" name="心形 15"/>
            <p:cNvSpPr/>
            <p:nvPr/>
          </p:nvSpPr>
          <p:spPr>
            <a:xfrm>
              <a:off x="4838432" y="1378855"/>
              <a:ext cx="188300"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7" name="矩形 16"/>
            <p:cNvSpPr/>
            <p:nvPr/>
          </p:nvSpPr>
          <p:spPr>
            <a:xfrm>
              <a:off x="4292647" y="1994427"/>
              <a:ext cx="255993" cy="28959"/>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8" name="矩形 17"/>
            <p:cNvSpPr/>
            <p:nvPr/>
          </p:nvSpPr>
          <p:spPr>
            <a:xfrm>
              <a:off x="4700646" y="1994427"/>
              <a:ext cx="255993" cy="28959"/>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9" name="椭圆 18"/>
            <p:cNvSpPr/>
            <p:nvPr/>
          </p:nvSpPr>
          <p:spPr>
            <a:xfrm>
              <a:off x="4372377" y="2001797"/>
              <a:ext cx="49612" cy="49612"/>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0" name="椭圆 19"/>
            <p:cNvSpPr/>
            <p:nvPr/>
          </p:nvSpPr>
          <p:spPr>
            <a:xfrm>
              <a:off x="4774981" y="1997455"/>
              <a:ext cx="55067" cy="55067"/>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nvGrpSpPr>
            <p:cNvPr id="21" name="组合 20"/>
            <p:cNvGrpSpPr/>
            <p:nvPr/>
          </p:nvGrpSpPr>
          <p:grpSpPr>
            <a:xfrm>
              <a:off x="4087707" y="2345396"/>
              <a:ext cx="997709" cy="990811"/>
              <a:chOff x="7991065" y="2874419"/>
              <a:chExt cx="1575121" cy="1564231"/>
            </a:xfrm>
          </p:grpSpPr>
          <p:sp>
            <p:nvSpPr>
              <p:cNvPr id="22" name="圆角矩形 21"/>
              <p:cNvSpPr/>
              <p:nvPr/>
            </p:nvSpPr>
            <p:spPr>
              <a:xfrm>
                <a:off x="7991065" y="2874419"/>
                <a:ext cx="656841" cy="1564231"/>
              </a:xfrm>
              <a:prstGeom prst="roundRect">
                <a:avLst>
                  <a:gd name="adj" fmla="val 50000"/>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3" name="梯形 22"/>
              <p:cNvSpPr/>
              <p:nvPr/>
            </p:nvSpPr>
            <p:spPr>
              <a:xfrm rot="6797133">
                <a:off x="8619023" y="2798306"/>
                <a:ext cx="297334" cy="806694"/>
              </a:xfrm>
              <a:prstGeom prst="trapezoid">
                <a:avLst>
                  <a:gd name="adj" fmla="val 17067"/>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4" name="梯形 23"/>
              <p:cNvSpPr/>
              <p:nvPr/>
            </p:nvSpPr>
            <p:spPr>
              <a:xfrm rot="5400000">
                <a:off x="9232714" y="3120928"/>
                <a:ext cx="198508" cy="468436"/>
              </a:xfrm>
              <a:prstGeom prst="trapezoid">
                <a:avLst>
                  <a:gd name="adj" fmla="val 17067"/>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5" name="矩形 24"/>
              <p:cNvSpPr/>
              <p:nvPr/>
            </p:nvSpPr>
            <p:spPr>
              <a:xfrm rot="20091296">
                <a:off x="9390964" y="2957973"/>
                <a:ext cx="53163" cy="482600"/>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6" name="矩形 25"/>
              <p:cNvSpPr/>
              <p:nvPr/>
            </p:nvSpPr>
            <p:spPr>
              <a:xfrm>
                <a:off x="8253352" y="3995665"/>
                <a:ext cx="1312834" cy="440476"/>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sp>
          <p:nvSpPr>
            <p:cNvPr id="27" name="矩形 26"/>
            <p:cNvSpPr/>
            <p:nvPr/>
          </p:nvSpPr>
          <p:spPr>
            <a:xfrm>
              <a:off x="3902928" y="2459714"/>
              <a:ext cx="56019" cy="1464137"/>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8" name="矩形 27"/>
            <p:cNvSpPr/>
            <p:nvPr/>
          </p:nvSpPr>
          <p:spPr>
            <a:xfrm>
              <a:off x="4632522" y="2840801"/>
              <a:ext cx="3646993" cy="1083050"/>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34" name="组合 33"/>
          <p:cNvGrpSpPr/>
          <p:nvPr/>
        </p:nvGrpSpPr>
        <p:grpSpPr>
          <a:xfrm>
            <a:off x="8060110" y="4179506"/>
            <a:ext cx="1752628" cy="1568658"/>
            <a:chOff x="5738715" y="671177"/>
            <a:chExt cx="1752628" cy="1568658"/>
          </a:xfrm>
        </p:grpSpPr>
        <p:grpSp>
          <p:nvGrpSpPr>
            <p:cNvPr id="35" name="组合 34"/>
            <p:cNvGrpSpPr/>
            <p:nvPr/>
          </p:nvGrpSpPr>
          <p:grpSpPr>
            <a:xfrm>
              <a:off x="5738715" y="671177"/>
              <a:ext cx="1752628" cy="1568658"/>
              <a:chOff x="5120769" y="1593995"/>
              <a:chExt cx="2766941" cy="2476500"/>
            </a:xfrm>
          </p:grpSpPr>
          <p:sp>
            <p:nvSpPr>
              <p:cNvPr id="37" name="椭圆 36"/>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38" name="文本框 36"/>
              <p:cNvSpPr txBox="1"/>
              <p:nvPr/>
            </p:nvSpPr>
            <p:spPr>
              <a:xfrm>
                <a:off x="5212025" y="2415174"/>
                <a:ext cx="2675685" cy="8260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smtClean="0">
                    <a:solidFill>
                      <a:schemeClr val="bg1"/>
                    </a:solidFill>
                  </a:rPr>
                  <a:t>懒！！！</a:t>
                </a:r>
                <a:endParaRPr lang="zh-CN" altLang="en-US" sz="2800" dirty="0">
                  <a:solidFill>
                    <a:schemeClr val="bg1"/>
                  </a:solidFill>
                </a:endParaRPr>
              </a:p>
            </p:txBody>
          </p:sp>
        </p:grpSp>
        <p:sp>
          <p:nvSpPr>
            <p:cNvPr id="36" name="等腰三角形 35"/>
            <p:cNvSpPr/>
            <p:nvPr/>
          </p:nvSpPr>
          <p:spPr>
            <a:xfrm>
              <a:off x="5751038" y="1776626"/>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39" name="组合 38"/>
          <p:cNvGrpSpPr/>
          <p:nvPr/>
        </p:nvGrpSpPr>
        <p:grpSpPr>
          <a:xfrm>
            <a:off x="3250762" y="4530426"/>
            <a:ext cx="1714931" cy="1568658"/>
            <a:chOff x="5738717" y="671177"/>
            <a:chExt cx="1714931" cy="1568658"/>
          </a:xfrm>
        </p:grpSpPr>
        <p:grpSp>
          <p:nvGrpSpPr>
            <p:cNvPr id="40" name="组合 39"/>
            <p:cNvGrpSpPr/>
            <p:nvPr/>
          </p:nvGrpSpPr>
          <p:grpSpPr>
            <a:xfrm>
              <a:off x="5738717" y="671177"/>
              <a:ext cx="1714931" cy="1568658"/>
              <a:chOff x="5120769" y="1593995"/>
              <a:chExt cx="2707426" cy="2476500"/>
            </a:xfrm>
          </p:grpSpPr>
          <p:sp>
            <p:nvSpPr>
              <p:cNvPr id="42" name="椭圆 41"/>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43" name="文本框 36"/>
              <p:cNvSpPr txBox="1"/>
              <p:nvPr/>
            </p:nvSpPr>
            <p:spPr>
              <a:xfrm>
                <a:off x="5833231" y="2486329"/>
                <a:ext cx="1994964" cy="63166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smtClean="0">
                    <a:solidFill>
                      <a:schemeClr val="bg1"/>
                    </a:solidFill>
                  </a:rPr>
                  <a:t>……</a:t>
                </a:r>
                <a:endParaRPr lang="zh-CN" altLang="en-US" sz="2000" dirty="0">
                  <a:solidFill>
                    <a:schemeClr val="bg1"/>
                  </a:solidFill>
                </a:endParaRPr>
              </a:p>
            </p:txBody>
          </p:sp>
        </p:grpSp>
        <p:sp>
          <p:nvSpPr>
            <p:cNvPr id="41" name="等腰三角形 40"/>
            <p:cNvSpPr/>
            <p:nvPr/>
          </p:nvSpPr>
          <p:spPr>
            <a:xfrm>
              <a:off x="5751038" y="1776626"/>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44" name="组合 43"/>
          <p:cNvGrpSpPr/>
          <p:nvPr/>
        </p:nvGrpSpPr>
        <p:grpSpPr>
          <a:xfrm>
            <a:off x="5495580" y="4450540"/>
            <a:ext cx="1301793" cy="1216867"/>
            <a:chOff x="5738716" y="671177"/>
            <a:chExt cx="1678136" cy="1568658"/>
          </a:xfrm>
        </p:grpSpPr>
        <p:grpSp>
          <p:nvGrpSpPr>
            <p:cNvPr id="45" name="组合 44"/>
            <p:cNvGrpSpPr/>
            <p:nvPr/>
          </p:nvGrpSpPr>
          <p:grpSpPr>
            <a:xfrm>
              <a:off x="5738716" y="671177"/>
              <a:ext cx="1678136" cy="1568658"/>
              <a:chOff x="5120769" y="1593995"/>
              <a:chExt cx="2649337" cy="2476500"/>
            </a:xfrm>
          </p:grpSpPr>
          <p:sp>
            <p:nvSpPr>
              <p:cNvPr id="47" name="椭圆 46"/>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48" name="文本框 36"/>
              <p:cNvSpPr txBox="1"/>
              <p:nvPr/>
            </p:nvSpPr>
            <p:spPr>
              <a:xfrm>
                <a:off x="5488249" y="2411797"/>
                <a:ext cx="2281857" cy="81428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smtClean="0">
                    <a:solidFill>
                      <a:schemeClr val="bg1"/>
                    </a:solidFill>
                  </a:rPr>
                  <a:t>……</a:t>
                </a:r>
                <a:endParaRPr lang="zh-CN" altLang="en-US" sz="2000" dirty="0">
                  <a:solidFill>
                    <a:schemeClr val="bg1"/>
                  </a:solidFill>
                </a:endParaRPr>
              </a:p>
            </p:txBody>
          </p:sp>
        </p:grpSp>
        <p:sp>
          <p:nvSpPr>
            <p:cNvPr id="46" name="等腰三角形 45"/>
            <p:cNvSpPr/>
            <p:nvPr/>
          </p:nvSpPr>
          <p:spPr>
            <a:xfrm rot="15563097">
              <a:off x="6845374" y="2043861"/>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49" name="组合 48"/>
          <p:cNvGrpSpPr/>
          <p:nvPr/>
        </p:nvGrpSpPr>
        <p:grpSpPr>
          <a:xfrm>
            <a:off x="9244087" y="5502329"/>
            <a:ext cx="807267" cy="803727"/>
            <a:chOff x="5731807" y="671177"/>
            <a:chExt cx="1575567" cy="1568658"/>
          </a:xfrm>
        </p:grpSpPr>
        <p:grpSp>
          <p:nvGrpSpPr>
            <p:cNvPr id="50" name="组合 49"/>
            <p:cNvGrpSpPr/>
            <p:nvPr/>
          </p:nvGrpSpPr>
          <p:grpSpPr>
            <a:xfrm>
              <a:off x="5738716" y="671177"/>
              <a:ext cx="1568658" cy="1568658"/>
              <a:chOff x="5120769" y="1593995"/>
              <a:chExt cx="2476500" cy="2476500"/>
            </a:xfrm>
          </p:grpSpPr>
          <p:sp>
            <p:nvSpPr>
              <p:cNvPr id="52" name="椭圆 51"/>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53" name="文本框 36"/>
              <p:cNvSpPr txBox="1"/>
              <p:nvPr/>
            </p:nvSpPr>
            <p:spPr>
              <a:xfrm>
                <a:off x="5602304" y="2374835"/>
                <a:ext cx="1994965" cy="85350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dirty="0" smtClean="0">
                    <a:solidFill>
                      <a:schemeClr val="bg1"/>
                    </a:solidFill>
                  </a:rPr>
                  <a:t>……</a:t>
                </a:r>
                <a:endParaRPr lang="zh-CN" altLang="en-US" sz="1200" dirty="0">
                  <a:solidFill>
                    <a:schemeClr val="bg1"/>
                  </a:solidFill>
                </a:endParaRPr>
              </a:p>
            </p:txBody>
          </p:sp>
        </p:grpSp>
        <p:sp>
          <p:nvSpPr>
            <p:cNvPr id="51" name="等腰三角形 50"/>
            <p:cNvSpPr/>
            <p:nvPr/>
          </p:nvSpPr>
          <p:spPr>
            <a:xfrm rot="21419485">
              <a:off x="5731807" y="1726509"/>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54" name="组合 53"/>
          <p:cNvGrpSpPr/>
          <p:nvPr/>
        </p:nvGrpSpPr>
        <p:grpSpPr>
          <a:xfrm>
            <a:off x="5433783" y="96105"/>
            <a:ext cx="2245547" cy="2193576"/>
            <a:chOff x="5738715" y="472760"/>
            <a:chExt cx="1680851" cy="1826904"/>
          </a:xfrm>
        </p:grpSpPr>
        <p:grpSp>
          <p:nvGrpSpPr>
            <p:cNvPr id="55" name="组合 54"/>
            <p:cNvGrpSpPr/>
            <p:nvPr/>
          </p:nvGrpSpPr>
          <p:grpSpPr>
            <a:xfrm>
              <a:off x="5738715" y="472760"/>
              <a:ext cx="1680851" cy="1826904"/>
              <a:chOff x="5120769" y="1280747"/>
              <a:chExt cx="2653625" cy="2884203"/>
            </a:xfrm>
          </p:grpSpPr>
          <p:sp>
            <p:nvSpPr>
              <p:cNvPr id="57" name="椭圆 56"/>
              <p:cNvSpPr/>
              <p:nvPr/>
            </p:nvSpPr>
            <p:spPr>
              <a:xfrm>
                <a:off x="5120769" y="1280747"/>
                <a:ext cx="2476499" cy="2789748"/>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58" name="文本框 36"/>
              <p:cNvSpPr txBox="1"/>
              <p:nvPr/>
            </p:nvSpPr>
            <p:spPr>
              <a:xfrm>
                <a:off x="5423693" y="1615486"/>
                <a:ext cx="2350701" cy="2549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chemeClr val="bg1"/>
                    </a:solidFill>
                  </a:rPr>
                  <a:t>下面我赤果果的抄袭了</a:t>
                </a:r>
                <a:r>
                  <a:rPr lang="zh-CN" altLang="en-US" sz="2400" dirty="0" smtClean="0">
                    <a:solidFill>
                      <a:srgbClr val="FFC000"/>
                    </a:solidFill>
                    <a:ea typeface="微软雅黑" panose="020B0503020204020204" pitchFamily="34" charset="-122"/>
                  </a:rPr>
                  <a:t>小李</a:t>
                </a:r>
                <a:r>
                  <a:rPr lang="zh-CN" altLang="en-US" sz="2400" dirty="0">
                    <a:solidFill>
                      <a:srgbClr val="FFC000"/>
                    </a:solidFill>
                    <a:ea typeface="微软雅黑" panose="020B0503020204020204" pitchFamily="34" charset="-122"/>
                  </a:rPr>
                  <a:t>要好好</a:t>
                </a:r>
                <a:r>
                  <a:rPr lang="zh-CN" altLang="en-US" sz="2400" dirty="0" smtClean="0">
                    <a:solidFill>
                      <a:srgbClr val="FFC000"/>
                    </a:solidFill>
                    <a:ea typeface="微软雅黑" panose="020B0503020204020204" pitchFamily="34" charset="-122"/>
                  </a:rPr>
                  <a:t>学习</a:t>
                </a:r>
                <a:r>
                  <a:rPr lang="zh-CN" altLang="en-US" sz="2400" dirty="0">
                    <a:solidFill>
                      <a:schemeClr val="bg1"/>
                    </a:solidFill>
                  </a:rPr>
                  <a:t>的教程</a:t>
                </a:r>
              </a:p>
              <a:p>
                <a:endParaRPr lang="en-US" altLang="zh-CN" sz="2400" dirty="0">
                  <a:solidFill>
                    <a:schemeClr val="bg1"/>
                  </a:solidFill>
                </a:endParaRPr>
              </a:p>
            </p:txBody>
          </p:sp>
        </p:grpSp>
        <p:sp>
          <p:nvSpPr>
            <p:cNvPr id="56" name="等腰三角形 55"/>
            <p:cNvSpPr/>
            <p:nvPr/>
          </p:nvSpPr>
          <p:spPr>
            <a:xfrm rot="20778891">
              <a:off x="5819664" y="1886596"/>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61" name="组合 60"/>
          <p:cNvGrpSpPr/>
          <p:nvPr/>
        </p:nvGrpSpPr>
        <p:grpSpPr>
          <a:xfrm>
            <a:off x="2846105" y="396442"/>
            <a:ext cx="1287209" cy="1216867"/>
            <a:chOff x="5738717" y="671177"/>
            <a:chExt cx="1659336" cy="1568658"/>
          </a:xfrm>
        </p:grpSpPr>
        <p:grpSp>
          <p:nvGrpSpPr>
            <p:cNvPr id="62" name="组合 61"/>
            <p:cNvGrpSpPr/>
            <p:nvPr/>
          </p:nvGrpSpPr>
          <p:grpSpPr>
            <a:xfrm>
              <a:off x="5738717" y="671177"/>
              <a:ext cx="1659336" cy="1568658"/>
              <a:chOff x="5120769" y="1593995"/>
              <a:chExt cx="2619656" cy="2476500"/>
            </a:xfrm>
          </p:grpSpPr>
          <p:sp>
            <p:nvSpPr>
              <p:cNvPr id="64" name="椭圆 63"/>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65" name="文本框 36"/>
              <p:cNvSpPr txBox="1"/>
              <p:nvPr/>
            </p:nvSpPr>
            <p:spPr>
              <a:xfrm>
                <a:off x="5458568" y="1827898"/>
                <a:ext cx="2281857" cy="206702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solidFill>
                      <a:schemeClr val="bg1"/>
                    </a:solidFill>
                  </a:rPr>
                  <a:t>因为这教程太好了</a:t>
                </a:r>
                <a:endParaRPr lang="zh-CN" altLang="en-US" sz="2000" dirty="0">
                  <a:solidFill>
                    <a:schemeClr val="bg1"/>
                  </a:solidFill>
                </a:endParaRPr>
              </a:p>
            </p:txBody>
          </p:sp>
        </p:grpSp>
        <p:sp>
          <p:nvSpPr>
            <p:cNvPr id="63" name="等腰三角形 62"/>
            <p:cNvSpPr/>
            <p:nvPr/>
          </p:nvSpPr>
          <p:spPr>
            <a:xfrm rot="15563097">
              <a:off x="6845374" y="2043861"/>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66" name="组合 65"/>
          <p:cNvGrpSpPr/>
          <p:nvPr/>
        </p:nvGrpSpPr>
        <p:grpSpPr>
          <a:xfrm>
            <a:off x="2521611" y="1801934"/>
            <a:ext cx="1524868" cy="1164482"/>
            <a:chOff x="5805505" y="810155"/>
            <a:chExt cx="1524868" cy="1164482"/>
          </a:xfrm>
        </p:grpSpPr>
        <p:grpSp>
          <p:nvGrpSpPr>
            <p:cNvPr id="67" name="组合 66"/>
            <p:cNvGrpSpPr/>
            <p:nvPr/>
          </p:nvGrpSpPr>
          <p:grpSpPr>
            <a:xfrm>
              <a:off x="5805505" y="810155"/>
              <a:ext cx="1524868" cy="1164482"/>
              <a:chOff x="5226208" y="1813405"/>
              <a:chExt cx="2407366" cy="1838412"/>
            </a:xfrm>
          </p:grpSpPr>
          <p:sp>
            <p:nvSpPr>
              <p:cNvPr id="69" name="椭圆 68"/>
              <p:cNvSpPr/>
              <p:nvPr/>
            </p:nvSpPr>
            <p:spPr>
              <a:xfrm>
                <a:off x="5547846" y="1813405"/>
                <a:ext cx="1838411" cy="1838412"/>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70" name="文本框 36"/>
              <p:cNvSpPr txBox="1"/>
              <p:nvPr/>
            </p:nvSpPr>
            <p:spPr>
              <a:xfrm>
                <a:off x="5226208" y="2220015"/>
                <a:ext cx="2407366" cy="72884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dirty="0" smtClean="0">
                    <a:solidFill>
                      <a:schemeClr val="bg1"/>
                    </a:solidFill>
                  </a:rPr>
                  <a:t>……</a:t>
                </a:r>
                <a:endParaRPr lang="zh-CN" altLang="en-US" sz="2400" dirty="0">
                  <a:solidFill>
                    <a:schemeClr val="bg1"/>
                  </a:solidFill>
                </a:endParaRPr>
              </a:p>
            </p:txBody>
          </p:sp>
        </p:grpSp>
        <p:sp>
          <p:nvSpPr>
            <p:cNvPr id="68" name="等腰三角形 67"/>
            <p:cNvSpPr/>
            <p:nvPr/>
          </p:nvSpPr>
          <p:spPr>
            <a:xfrm rot="3382351">
              <a:off x="7038700" y="1038271"/>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spTree>
    <p:extLst>
      <p:ext uri="{BB962C8B-B14F-4D97-AF65-F5344CB8AC3E}">
        <p14:creationId xmlns:p14="http://schemas.microsoft.com/office/powerpoint/2010/main" val="105677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par>
                                <p:cTn id="8" presetID="42" presetClass="entr" presetSubtype="0"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anim calcmode="lin" valueType="num">
                                      <p:cBhvr>
                                        <p:cTn id="11" dur="500" fill="hold"/>
                                        <p:tgtEl>
                                          <p:spTgt spid="60"/>
                                        </p:tgtEl>
                                        <p:attrNameLst>
                                          <p:attrName>ppt_x</p:attrName>
                                        </p:attrNameLst>
                                      </p:cBhvr>
                                      <p:tavLst>
                                        <p:tav tm="0">
                                          <p:val>
                                            <p:strVal val="#ppt_x"/>
                                          </p:val>
                                        </p:tav>
                                        <p:tav tm="100000">
                                          <p:val>
                                            <p:strVal val="#ppt_x"/>
                                          </p:val>
                                        </p:tav>
                                      </p:tavLst>
                                    </p:anim>
                                    <p:anim calcmode="lin" valueType="num">
                                      <p:cBhvr>
                                        <p:cTn id="12" dur="5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500"/>
                                        <p:tgtEl>
                                          <p:spTgt spid="54"/>
                                        </p:tgtEl>
                                      </p:cBhvr>
                                    </p:animEffect>
                                    <p:anim calcmode="lin" valueType="num">
                                      <p:cBhvr>
                                        <p:cTn id="18" dur="500" fill="hold"/>
                                        <p:tgtEl>
                                          <p:spTgt spid="54"/>
                                        </p:tgtEl>
                                        <p:attrNameLst>
                                          <p:attrName>ppt_x</p:attrName>
                                        </p:attrNameLst>
                                      </p:cBhvr>
                                      <p:tavLst>
                                        <p:tav tm="0">
                                          <p:val>
                                            <p:strVal val="#ppt_x"/>
                                          </p:val>
                                        </p:tav>
                                        <p:tav tm="100000">
                                          <p:val>
                                            <p:strVal val="#ppt_x"/>
                                          </p:val>
                                        </p:tav>
                                      </p:tavLst>
                                    </p:anim>
                                    <p:anim calcmode="lin" valueType="num">
                                      <p:cBhvr>
                                        <p:cTn id="19" dur="500" fill="hold"/>
                                        <p:tgtEl>
                                          <p:spTgt spid="54"/>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500"/>
                                        <p:tgtEl>
                                          <p:spTgt spid="61"/>
                                        </p:tgtEl>
                                      </p:cBhvr>
                                    </p:animEffect>
                                    <p:anim calcmode="lin" valueType="num">
                                      <p:cBhvr>
                                        <p:cTn id="24" dur="500" fill="hold"/>
                                        <p:tgtEl>
                                          <p:spTgt spid="61"/>
                                        </p:tgtEl>
                                        <p:attrNameLst>
                                          <p:attrName>ppt_x</p:attrName>
                                        </p:attrNameLst>
                                      </p:cBhvr>
                                      <p:tavLst>
                                        <p:tav tm="0">
                                          <p:val>
                                            <p:strVal val="#ppt_x"/>
                                          </p:val>
                                        </p:tav>
                                        <p:tav tm="100000">
                                          <p:val>
                                            <p:strVal val="#ppt_x"/>
                                          </p:val>
                                        </p:tav>
                                      </p:tavLst>
                                    </p:anim>
                                    <p:anim calcmode="lin" valueType="num">
                                      <p:cBhvr>
                                        <p:cTn id="25" dur="500" fill="hold"/>
                                        <p:tgtEl>
                                          <p:spTgt spid="61"/>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strVal val="#ppt_x"/>
                                          </p:val>
                                        </p:tav>
                                        <p:tav tm="100000">
                                          <p:val>
                                            <p:strVal val="#ppt_x"/>
                                          </p:val>
                                        </p:tav>
                                      </p:tavLst>
                                    </p:anim>
                                    <p:anim calcmode="lin" valueType="num">
                                      <p:cBhvr>
                                        <p:cTn id="31" dur="500" fill="hold"/>
                                        <p:tgtEl>
                                          <p:spTgt spid="34"/>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anim calcmode="lin" valueType="num">
                                      <p:cBhvr>
                                        <p:cTn id="36" dur="500" fill="hold"/>
                                        <p:tgtEl>
                                          <p:spTgt spid="39"/>
                                        </p:tgtEl>
                                        <p:attrNameLst>
                                          <p:attrName>ppt_x</p:attrName>
                                        </p:attrNameLst>
                                      </p:cBhvr>
                                      <p:tavLst>
                                        <p:tav tm="0">
                                          <p:val>
                                            <p:strVal val="#ppt_x"/>
                                          </p:val>
                                        </p:tav>
                                        <p:tav tm="100000">
                                          <p:val>
                                            <p:strVal val="#ppt_x"/>
                                          </p:val>
                                        </p:tav>
                                      </p:tavLst>
                                    </p:anim>
                                    <p:anim calcmode="lin" valueType="num">
                                      <p:cBhvr>
                                        <p:cTn id="37" dur="500" fill="hold"/>
                                        <p:tgtEl>
                                          <p:spTgt spid="39"/>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anim calcmode="lin" valueType="num">
                                      <p:cBhvr>
                                        <p:cTn id="42" dur="500" fill="hold"/>
                                        <p:tgtEl>
                                          <p:spTgt spid="44"/>
                                        </p:tgtEl>
                                        <p:attrNameLst>
                                          <p:attrName>ppt_x</p:attrName>
                                        </p:attrNameLst>
                                      </p:cBhvr>
                                      <p:tavLst>
                                        <p:tav tm="0">
                                          <p:val>
                                            <p:strVal val="#ppt_x"/>
                                          </p:val>
                                        </p:tav>
                                        <p:tav tm="100000">
                                          <p:val>
                                            <p:strVal val="#ppt_x"/>
                                          </p:val>
                                        </p:tav>
                                      </p:tavLst>
                                    </p:anim>
                                    <p:anim calcmode="lin" valueType="num">
                                      <p:cBhvr>
                                        <p:cTn id="43" dur="500" fill="hold"/>
                                        <p:tgtEl>
                                          <p:spTgt spid="44"/>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42" presetClass="entr" presetSubtype="0" fill="hold"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500"/>
                                        <p:tgtEl>
                                          <p:spTgt spid="49"/>
                                        </p:tgtEl>
                                      </p:cBhvr>
                                    </p:animEffect>
                                    <p:anim calcmode="lin" valueType="num">
                                      <p:cBhvr>
                                        <p:cTn id="48" dur="500" fill="hold"/>
                                        <p:tgtEl>
                                          <p:spTgt spid="49"/>
                                        </p:tgtEl>
                                        <p:attrNameLst>
                                          <p:attrName>ppt_x</p:attrName>
                                        </p:attrNameLst>
                                      </p:cBhvr>
                                      <p:tavLst>
                                        <p:tav tm="0">
                                          <p:val>
                                            <p:strVal val="#ppt_x"/>
                                          </p:val>
                                        </p:tav>
                                        <p:tav tm="100000">
                                          <p:val>
                                            <p:strVal val="#ppt_x"/>
                                          </p:val>
                                        </p:tav>
                                      </p:tavLst>
                                    </p:anim>
                                    <p:anim calcmode="lin" valueType="num">
                                      <p:cBhvr>
                                        <p:cTn id="49" dur="500" fill="hold"/>
                                        <p:tgtEl>
                                          <p:spTgt spid="49"/>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47" presetClass="entr" presetSubtype="0"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Effect transition="in" filter="fade">
                                      <p:cBhvr>
                                        <p:cTn id="53" dur="1000"/>
                                        <p:tgtEl>
                                          <p:spTgt spid="66"/>
                                        </p:tgtEl>
                                      </p:cBhvr>
                                    </p:animEffect>
                                    <p:anim calcmode="lin" valueType="num">
                                      <p:cBhvr>
                                        <p:cTn id="54" dur="1000" fill="hold"/>
                                        <p:tgtEl>
                                          <p:spTgt spid="66"/>
                                        </p:tgtEl>
                                        <p:attrNameLst>
                                          <p:attrName>ppt_x</p:attrName>
                                        </p:attrNameLst>
                                      </p:cBhvr>
                                      <p:tavLst>
                                        <p:tav tm="0">
                                          <p:val>
                                            <p:strVal val="#ppt_x"/>
                                          </p:val>
                                        </p:tav>
                                        <p:tav tm="100000">
                                          <p:val>
                                            <p:strVal val="#ppt_x"/>
                                          </p:val>
                                        </p:tav>
                                      </p:tavLst>
                                    </p:anim>
                                    <p:anim calcmode="lin" valueType="num">
                                      <p:cBhvr>
                                        <p:cTn id="55"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2125009" y="1962253"/>
            <a:ext cx="3168042" cy="3168042"/>
          </a:xfrm>
          <a:custGeom>
            <a:avLst/>
            <a:gdLst>
              <a:gd name="connsiteX0" fmla="*/ 0 w 3168042"/>
              <a:gd name="connsiteY0" fmla="*/ 1584021 h 3168042"/>
              <a:gd name="connsiteX1" fmla="*/ 1584021 w 3168042"/>
              <a:gd name="connsiteY1" fmla="*/ 0 h 3168042"/>
              <a:gd name="connsiteX2" fmla="*/ 3168042 w 3168042"/>
              <a:gd name="connsiteY2" fmla="*/ 1584021 h 3168042"/>
              <a:gd name="connsiteX3" fmla="*/ 1584021 w 3168042"/>
              <a:gd name="connsiteY3" fmla="*/ 3168042 h 3168042"/>
              <a:gd name="connsiteX4" fmla="*/ 0 w 3168042"/>
              <a:gd name="connsiteY4" fmla="*/ 1584021 h 3168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8042" h="3168042">
                <a:moveTo>
                  <a:pt x="0" y="1584021"/>
                </a:moveTo>
                <a:cubicBezTo>
                  <a:pt x="0" y="709190"/>
                  <a:pt x="709190" y="0"/>
                  <a:pt x="1584021" y="0"/>
                </a:cubicBezTo>
                <a:cubicBezTo>
                  <a:pt x="2458852" y="0"/>
                  <a:pt x="3168042" y="709190"/>
                  <a:pt x="3168042" y="1584021"/>
                </a:cubicBezTo>
                <a:cubicBezTo>
                  <a:pt x="3168042" y="2458852"/>
                  <a:pt x="2458852" y="3168042"/>
                  <a:pt x="1584021" y="3168042"/>
                </a:cubicBezTo>
                <a:cubicBezTo>
                  <a:pt x="709190" y="3168042"/>
                  <a:pt x="0" y="2458852"/>
                  <a:pt x="0" y="1584021"/>
                </a:cubicBezTo>
                <a:close/>
              </a:path>
            </a:pathLst>
          </a:custGeom>
          <a:solidFill>
            <a:srgbClr val="0852A4">
              <a:alpha val="70000"/>
            </a:srgb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txBody>
          <a:bodyPr spcFirstLastPara="0" vert="horz" wrap="square" lIns="608038" tIns="491889" rIns="608038" bIns="491889" numCol="1" spcCol="1270" anchor="ctr" anchorCtr="0">
            <a:noAutofit/>
          </a:bodyPr>
          <a:lstStyle/>
          <a:p>
            <a:pPr lvl="0" algn="ctr" defTabSz="977900">
              <a:lnSpc>
                <a:spcPct val="90000"/>
              </a:lnSpc>
              <a:spcBef>
                <a:spcPct val="0"/>
              </a:spcBef>
              <a:spcAft>
                <a:spcPct val="35000"/>
              </a:spcAft>
            </a:pPr>
            <a:r>
              <a:rPr lang="zh-CN" altLang="en-US" sz="2400" kern="1200" dirty="0" smtClean="0">
                <a:solidFill>
                  <a:schemeClr val="bg1"/>
                </a:solidFill>
              </a:rPr>
              <a:t>减少华丽型</a:t>
            </a:r>
            <a:endParaRPr lang="en-US" altLang="zh-CN" sz="2400" kern="1200" dirty="0" smtClean="0">
              <a:solidFill>
                <a:schemeClr val="bg1"/>
              </a:solidFill>
            </a:endParaRPr>
          </a:p>
          <a:p>
            <a:pPr lvl="0" algn="ctr" defTabSz="977900">
              <a:lnSpc>
                <a:spcPct val="90000"/>
              </a:lnSpc>
              <a:spcBef>
                <a:spcPct val="0"/>
              </a:spcBef>
              <a:spcAft>
                <a:spcPct val="35000"/>
              </a:spcAft>
            </a:pPr>
            <a:r>
              <a:rPr lang="zh-CN" altLang="en-US" sz="2400" kern="1200" dirty="0" smtClean="0">
                <a:solidFill>
                  <a:schemeClr val="bg1"/>
                </a:solidFill>
              </a:rPr>
              <a:t>动画的使用</a:t>
            </a:r>
            <a:endParaRPr lang="zh-CN" altLang="en-US" sz="2400" kern="1200" dirty="0">
              <a:solidFill>
                <a:schemeClr val="bg1"/>
              </a:solidFill>
            </a:endParaRPr>
          </a:p>
        </p:txBody>
      </p:sp>
      <p:sp>
        <p:nvSpPr>
          <p:cNvPr id="16" name="任意多边形 15"/>
          <p:cNvSpPr/>
          <p:nvPr/>
        </p:nvSpPr>
        <p:spPr>
          <a:xfrm>
            <a:off x="4769408" y="2237166"/>
            <a:ext cx="2618216" cy="2618216"/>
          </a:xfrm>
          <a:custGeom>
            <a:avLst/>
            <a:gdLst>
              <a:gd name="connsiteX0" fmla="*/ 0 w 2618216"/>
              <a:gd name="connsiteY0" fmla="*/ 1309108 h 2618216"/>
              <a:gd name="connsiteX1" fmla="*/ 1309108 w 2618216"/>
              <a:gd name="connsiteY1" fmla="*/ 0 h 2618216"/>
              <a:gd name="connsiteX2" fmla="*/ 2618216 w 2618216"/>
              <a:gd name="connsiteY2" fmla="*/ 1309108 h 2618216"/>
              <a:gd name="connsiteX3" fmla="*/ 1309108 w 2618216"/>
              <a:gd name="connsiteY3" fmla="*/ 2618216 h 2618216"/>
              <a:gd name="connsiteX4" fmla="*/ 0 w 2618216"/>
              <a:gd name="connsiteY4" fmla="*/ 1309108 h 2618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8216" h="2618216">
                <a:moveTo>
                  <a:pt x="0" y="1309108"/>
                </a:moveTo>
                <a:cubicBezTo>
                  <a:pt x="0" y="586108"/>
                  <a:pt x="586108" y="0"/>
                  <a:pt x="1309108" y="0"/>
                </a:cubicBezTo>
                <a:cubicBezTo>
                  <a:pt x="2032108" y="0"/>
                  <a:pt x="2618216" y="586108"/>
                  <a:pt x="2618216" y="1309108"/>
                </a:cubicBezTo>
                <a:cubicBezTo>
                  <a:pt x="2618216" y="2032108"/>
                  <a:pt x="2032108" y="2618216"/>
                  <a:pt x="1309108" y="2618216"/>
                </a:cubicBezTo>
                <a:cubicBezTo>
                  <a:pt x="586108" y="2618216"/>
                  <a:pt x="0" y="2032108"/>
                  <a:pt x="0" y="1309108"/>
                </a:cubicBezTo>
                <a:close/>
              </a:path>
            </a:pathLst>
          </a:custGeom>
          <a:solidFill>
            <a:srgbClr val="0852A4">
              <a:alpha val="70000"/>
            </a:srgb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3">
              <a:alpha val="50000"/>
              <a:hueOff val="0"/>
              <a:satOff val="0"/>
              <a:lumOff val="0"/>
              <a:alphaOff val="0"/>
            </a:schemeClr>
          </a:fillRef>
          <a:effectRef idx="0">
            <a:schemeClr val="accent3">
              <a:alpha val="50000"/>
              <a:hueOff val="0"/>
              <a:satOff val="0"/>
              <a:lumOff val="0"/>
              <a:alphaOff val="0"/>
            </a:schemeClr>
          </a:effectRef>
          <a:fontRef idx="minor">
            <a:schemeClr val="tx1"/>
          </a:fontRef>
        </p:style>
        <p:txBody>
          <a:bodyPr spcFirstLastPara="0" vert="horz" wrap="square" lIns="527518" tIns="411369" rIns="527518" bIns="411369" numCol="1" spcCol="1270" anchor="ctr" anchorCtr="0">
            <a:noAutofit/>
          </a:bodyPr>
          <a:lstStyle/>
          <a:p>
            <a:pPr lvl="0" algn="ctr" defTabSz="977900">
              <a:lnSpc>
                <a:spcPct val="90000"/>
              </a:lnSpc>
              <a:spcBef>
                <a:spcPct val="0"/>
              </a:spcBef>
              <a:spcAft>
                <a:spcPct val="35000"/>
              </a:spcAft>
            </a:pPr>
            <a:r>
              <a:rPr lang="zh-CN" altLang="en-US" sz="2400" kern="1200" dirty="0" smtClean="0">
                <a:solidFill>
                  <a:schemeClr val="bg1"/>
                </a:solidFill>
              </a:rPr>
              <a:t>加快动画</a:t>
            </a:r>
            <a:endParaRPr lang="en-US" altLang="zh-CN" sz="2400" kern="1200" dirty="0" smtClean="0">
              <a:solidFill>
                <a:schemeClr val="bg1"/>
              </a:solidFill>
            </a:endParaRPr>
          </a:p>
          <a:p>
            <a:pPr lvl="0" algn="ctr" defTabSz="977900">
              <a:lnSpc>
                <a:spcPct val="90000"/>
              </a:lnSpc>
              <a:spcBef>
                <a:spcPct val="0"/>
              </a:spcBef>
              <a:spcAft>
                <a:spcPct val="35000"/>
              </a:spcAft>
            </a:pPr>
            <a:r>
              <a:rPr lang="zh-CN" altLang="en-US" sz="2400" kern="1200" dirty="0" smtClean="0">
                <a:solidFill>
                  <a:schemeClr val="bg1"/>
                </a:solidFill>
              </a:rPr>
              <a:t>显示速度</a:t>
            </a:r>
            <a:endParaRPr lang="zh-CN" altLang="en-US" sz="2400" kern="1200" dirty="0">
              <a:solidFill>
                <a:schemeClr val="bg1"/>
              </a:solidFill>
            </a:endParaRPr>
          </a:p>
        </p:txBody>
      </p:sp>
      <p:sp>
        <p:nvSpPr>
          <p:cNvPr id="17" name="任意多边形 16"/>
          <p:cNvSpPr/>
          <p:nvPr/>
        </p:nvSpPr>
        <p:spPr>
          <a:xfrm>
            <a:off x="6922974" y="2464362"/>
            <a:ext cx="2163825" cy="2163825"/>
          </a:xfrm>
          <a:custGeom>
            <a:avLst/>
            <a:gdLst>
              <a:gd name="connsiteX0" fmla="*/ 0 w 2163825"/>
              <a:gd name="connsiteY0" fmla="*/ 1081913 h 2163825"/>
              <a:gd name="connsiteX1" fmla="*/ 1081913 w 2163825"/>
              <a:gd name="connsiteY1" fmla="*/ 0 h 2163825"/>
              <a:gd name="connsiteX2" fmla="*/ 2163826 w 2163825"/>
              <a:gd name="connsiteY2" fmla="*/ 1081913 h 2163825"/>
              <a:gd name="connsiteX3" fmla="*/ 1081913 w 2163825"/>
              <a:gd name="connsiteY3" fmla="*/ 2163826 h 2163825"/>
              <a:gd name="connsiteX4" fmla="*/ 0 w 2163825"/>
              <a:gd name="connsiteY4" fmla="*/ 1081913 h 216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3825" h="2163825">
                <a:moveTo>
                  <a:pt x="0" y="1081913"/>
                </a:moveTo>
                <a:cubicBezTo>
                  <a:pt x="0" y="484389"/>
                  <a:pt x="484389" y="0"/>
                  <a:pt x="1081913" y="0"/>
                </a:cubicBezTo>
                <a:cubicBezTo>
                  <a:pt x="1679437" y="0"/>
                  <a:pt x="2163826" y="484389"/>
                  <a:pt x="2163826" y="1081913"/>
                </a:cubicBezTo>
                <a:cubicBezTo>
                  <a:pt x="2163826" y="1679437"/>
                  <a:pt x="1679437" y="2163826"/>
                  <a:pt x="1081913" y="2163826"/>
                </a:cubicBezTo>
                <a:cubicBezTo>
                  <a:pt x="484389" y="2163826"/>
                  <a:pt x="0" y="1679437"/>
                  <a:pt x="0" y="1081913"/>
                </a:cubicBezTo>
                <a:close/>
              </a:path>
            </a:pathLst>
          </a:custGeom>
          <a:solidFill>
            <a:srgbClr val="0852A4">
              <a:alpha val="70000"/>
            </a:srgb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4">
              <a:alpha val="50000"/>
              <a:hueOff val="0"/>
              <a:satOff val="0"/>
              <a:lumOff val="0"/>
              <a:alphaOff val="0"/>
            </a:schemeClr>
          </a:fillRef>
          <a:effectRef idx="0">
            <a:schemeClr val="accent4">
              <a:alpha val="50000"/>
              <a:hueOff val="0"/>
              <a:satOff val="0"/>
              <a:lumOff val="0"/>
              <a:alphaOff val="0"/>
            </a:schemeClr>
          </a:effectRef>
          <a:fontRef idx="minor">
            <a:schemeClr val="tx1"/>
          </a:fontRef>
        </p:style>
        <p:txBody>
          <a:bodyPr spcFirstLastPara="0" vert="horz" wrap="square" lIns="460974" tIns="344825" rIns="460974" bIns="344825" numCol="1" spcCol="1270" anchor="ctr" anchorCtr="0">
            <a:noAutofit/>
          </a:bodyPr>
          <a:lstStyle/>
          <a:p>
            <a:pPr lvl="0" algn="ctr" defTabSz="977900">
              <a:lnSpc>
                <a:spcPct val="90000"/>
              </a:lnSpc>
              <a:spcBef>
                <a:spcPct val="0"/>
              </a:spcBef>
              <a:spcAft>
                <a:spcPct val="35000"/>
              </a:spcAft>
            </a:pPr>
            <a:r>
              <a:rPr lang="zh-CN" altLang="en-US" sz="2400" kern="1200" dirty="0" smtClean="0">
                <a:solidFill>
                  <a:schemeClr val="bg1"/>
                </a:solidFill>
              </a:rPr>
              <a:t>简洁干净</a:t>
            </a:r>
            <a:endParaRPr lang="en-US" altLang="zh-CN" sz="2400" kern="1200" dirty="0" smtClean="0">
              <a:solidFill>
                <a:schemeClr val="bg1"/>
              </a:solidFill>
            </a:endParaRPr>
          </a:p>
          <a:p>
            <a:pPr lvl="0" algn="ctr" defTabSz="977900">
              <a:lnSpc>
                <a:spcPct val="90000"/>
              </a:lnSpc>
              <a:spcBef>
                <a:spcPct val="0"/>
              </a:spcBef>
              <a:spcAft>
                <a:spcPct val="35000"/>
              </a:spcAft>
            </a:pPr>
            <a:r>
              <a:rPr lang="zh-CN" altLang="en-US" sz="2400" kern="1200" dirty="0" smtClean="0">
                <a:solidFill>
                  <a:schemeClr val="bg1"/>
                </a:solidFill>
              </a:rPr>
              <a:t>而有条理</a:t>
            </a:r>
            <a:endParaRPr lang="zh-CN" altLang="en-US" sz="2400" kern="1200" dirty="0">
              <a:solidFill>
                <a:schemeClr val="bg1"/>
              </a:solidFill>
            </a:endParaRPr>
          </a:p>
        </p:txBody>
      </p:sp>
      <p:sp>
        <p:nvSpPr>
          <p:cNvPr id="18" name="任意多边形 17"/>
          <p:cNvSpPr/>
          <p:nvPr/>
        </p:nvSpPr>
        <p:spPr>
          <a:xfrm>
            <a:off x="8695887" y="2733410"/>
            <a:ext cx="1687259" cy="1687259"/>
          </a:xfrm>
          <a:custGeom>
            <a:avLst/>
            <a:gdLst>
              <a:gd name="connsiteX0" fmla="*/ 0 w 1625729"/>
              <a:gd name="connsiteY0" fmla="*/ 812865 h 1625729"/>
              <a:gd name="connsiteX1" fmla="*/ 812865 w 1625729"/>
              <a:gd name="connsiteY1" fmla="*/ 0 h 1625729"/>
              <a:gd name="connsiteX2" fmla="*/ 1625730 w 1625729"/>
              <a:gd name="connsiteY2" fmla="*/ 812865 h 1625729"/>
              <a:gd name="connsiteX3" fmla="*/ 812865 w 1625729"/>
              <a:gd name="connsiteY3" fmla="*/ 1625730 h 1625729"/>
              <a:gd name="connsiteX4" fmla="*/ 0 w 1625729"/>
              <a:gd name="connsiteY4" fmla="*/ 812865 h 16257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5729" h="1625729">
                <a:moveTo>
                  <a:pt x="0" y="812865"/>
                </a:moveTo>
                <a:cubicBezTo>
                  <a:pt x="0" y="363932"/>
                  <a:pt x="363932" y="0"/>
                  <a:pt x="812865" y="0"/>
                </a:cubicBezTo>
                <a:cubicBezTo>
                  <a:pt x="1261798" y="0"/>
                  <a:pt x="1625730" y="363932"/>
                  <a:pt x="1625730" y="812865"/>
                </a:cubicBezTo>
                <a:cubicBezTo>
                  <a:pt x="1625730" y="1261798"/>
                  <a:pt x="1261798" y="1625730"/>
                  <a:pt x="812865" y="1625730"/>
                </a:cubicBezTo>
                <a:cubicBezTo>
                  <a:pt x="363932" y="1625730"/>
                  <a:pt x="0" y="1261798"/>
                  <a:pt x="0" y="812865"/>
                </a:cubicBezTo>
                <a:close/>
              </a:path>
            </a:pathLst>
          </a:custGeom>
          <a:solidFill>
            <a:srgbClr val="0852A4">
              <a:alpha val="70000"/>
            </a:srgb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5">
              <a:alpha val="50000"/>
              <a:hueOff val="0"/>
              <a:satOff val="0"/>
              <a:lumOff val="0"/>
              <a:alphaOff val="0"/>
            </a:schemeClr>
          </a:fillRef>
          <a:effectRef idx="0">
            <a:schemeClr val="accent5">
              <a:alpha val="50000"/>
              <a:hueOff val="0"/>
              <a:satOff val="0"/>
              <a:lumOff val="0"/>
              <a:alphaOff val="0"/>
            </a:schemeClr>
          </a:effectRef>
          <a:fontRef idx="minor">
            <a:schemeClr val="tx1"/>
          </a:fontRef>
        </p:style>
        <p:txBody>
          <a:bodyPr spcFirstLastPara="0" vert="horz" wrap="square" lIns="382171" tIns="266022" rIns="382171" bIns="266022" numCol="1" spcCol="1270" anchor="ctr" anchorCtr="0">
            <a:noAutofit/>
          </a:bodyPr>
          <a:lstStyle/>
          <a:p>
            <a:pPr lvl="0" algn="ctr" defTabSz="977900">
              <a:lnSpc>
                <a:spcPct val="90000"/>
              </a:lnSpc>
              <a:spcBef>
                <a:spcPct val="0"/>
              </a:spcBef>
              <a:spcAft>
                <a:spcPct val="35000"/>
              </a:spcAft>
            </a:pPr>
            <a:r>
              <a:rPr lang="zh-CN" altLang="en-US" sz="2400" kern="1200" dirty="0" smtClean="0">
                <a:solidFill>
                  <a:schemeClr val="bg1"/>
                </a:solidFill>
              </a:rPr>
              <a:t>强调答</a:t>
            </a:r>
            <a:endParaRPr lang="en-US" altLang="zh-CN" sz="2400" kern="1200" dirty="0" smtClean="0">
              <a:solidFill>
                <a:schemeClr val="bg1"/>
              </a:solidFill>
            </a:endParaRPr>
          </a:p>
          <a:p>
            <a:pPr lvl="0" algn="ctr" defTabSz="977900">
              <a:lnSpc>
                <a:spcPct val="90000"/>
              </a:lnSpc>
              <a:spcBef>
                <a:spcPct val="0"/>
              </a:spcBef>
              <a:spcAft>
                <a:spcPct val="35000"/>
              </a:spcAft>
            </a:pPr>
            <a:r>
              <a:rPr lang="zh-CN" altLang="en-US" sz="2400" kern="1200" dirty="0" smtClean="0">
                <a:solidFill>
                  <a:schemeClr val="bg1"/>
                </a:solidFill>
              </a:rPr>
              <a:t>辩重点</a:t>
            </a:r>
            <a:endParaRPr lang="zh-CN" altLang="en-US" sz="2400" kern="1200" dirty="0">
              <a:solidFill>
                <a:schemeClr val="bg1"/>
              </a:solidFill>
            </a:endParaRPr>
          </a:p>
        </p:txBody>
      </p:sp>
      <p:grpSp>
        <p:nvGrpSpPr>
          <p:cNvPr id="85" name="组合 84"/>
          <p:cNvGrpSpPr/>
          <p:nvPr/>
        </p:nvGrpSpPr>
        <p:grpSpPr>
          <a:xfrm>
            <a:off x="295835" y="4724461"/>
            <a:ext cx="3504566" cy="923330"/>
            <a:chOff x="219542" y="5632984"/>
            <a:chExt cx="3504566" cy="923330"/>
          </a:xfrm>
        </p:grpSpPr>
        <p:cxnSp>
          <p:nvCxnSpPr>
            <p:cNvPr id="22" name="直接连接符 21"/>
            <p:cNvCxnSpPr/>
            <p:nvPr/>
          </p:nvCxnSpPr>
          <p:spPr>
            <a:xfrm flipH="1">
              <a:off x="3071324" y="5785388"/>
              <a:ext cx="652784" cy="3092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2488060" y="6094649"/>
              <a:ext cx="5713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219542" y="5632984"/>
              <a:ext cx="2268518" cy="923330"/>
            </a:xfrm>
            <a:prstGeom prst="rect">
              <a:avLst/>
            </a:prstGeom>
            <a:noFill/>
            <a:ln>
              <a:solidFill>
                <a:schemeClr val="tx1"/>
              </a:solidFill>
            </a:ln>
          </p:spPr>
          <p:txBody>
            <a:bodyPr wrap="square" rtlCol="0">
              <a:spAutoFit/>
            </a:bodyPr>
            <a:lstStyle/>
            <a:p>
              <a:r>
                <a:rPr lang="zh-CN" altLang="en-US" dirty="0" smtClean="0"/>
                <a:t>尽量不要使用旋转、下拉、弹跳、挥鞭式等华丽型动画</a:t>
              </a:r>
              <a:endParaRPr lang="zh-CN" altLang="en-US" dirty="0"/>
            </a:p>
          </p:txBody>
        </p:sp>
      </p:grpSp>
      <p:grpSp>
        <p:nvGrpSpPr>
          <p:cNvPr id="86" name="组合 85"/>
          <p:cNvGrpSpPr/>
          <p:nvPr/>
        </p:nvGrpSpPr>
        <p:grpSpPr>
          <a:xfrm>
            <a:off x="2775147" y="956816"/>
            <a:ext cx="3303369" cy="1224519"/>
            <a:chOff x="2760899" y="1666019"/>
            <a:chExt cx="3303369" cy="1224519"/>
          </a:xfrm>
        </p:grpSpPr>
        <p:cxnSp>
          <p:nvCxnSpPr>
            <p:cNvPr id="55" name="直接连接符 54"/>
            <p:cNvCxnSpPr/>
            <p:nvPr/>
          </p:nvCxnSpPr>
          <p:spPr>
            <a:xfrm flipH="1" flipV="1">
              <a:off x="5780828" y="1989184"/>
              <a:ext cx="283440" cy="9013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223715" y="1989185"/>
              <a:ext cx="5713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a:xfrm>
              <a:off x="2760899" y="1666019"/>
              <a:ext cx="2462816" cy="646331"/>
            </a:xfrm>
            <a:prstGeom prst="rect">
              <a:avLst/>
            </a:prstGeom>
            <a:noFill/>
            <a:ln>
              <a:solidFill>
                <a:schemeClr val="tx1"/>
              </a:solidFill>
            </a:ln>
          </p:spPr>
          <p:txBody>
            <a:bodyPr wrap="square" rtlCol="0">
              <a:spAutoFit/>
            </a:bodyPr>
            <a:lstStyle/>
            <a:p>
              <a:r>
                <a:rPr lang="zh-CN" altLang="en-US" dirty="0" smtClean="0"/>
                <a:t>建议更改计时选项，设置速度为非常快</a:t>
              </a:r>
              <a:endParaRPr lang="zh-CN" altLang="en-US" dirty="0"/>
            </a:p>
          </p:txBody>
        </p:sp>
      </p:grpSp>
      <p:grpSp>
        <p:nvGrpSpPr>
          <p:cNvPr id="87" name="组合 86"/>
          <p:cNvGrpSpPr/>
          <p:nvPr/>
        </p:nvGrpSpPr>
        <p:grpSpPr>
          <a:xfrm>
            <a:off x="8004887" y="4628188"/>
            <a:ext cx="3005076" cy="1273033"/>
            <a:chOff x="8004887" y="5283281"/>
            <a:chExt cx="3005076" cy="1273033"/>
          </a:xfrm>
        </p:grpSpPr>
        <p:cxnSp>
          <p:nvCxnSpPr>
            <p:cNvPr id="68" name="直接连接符 67"/>
            <p:cNvCxnSpPr/>
            <p:nvPr/>
          </p:nvCxnSpPr>
          <p:spPr>
            <a:xfrm flipH="1" flipV="1">
              <a:off x="8004887" y="5283281"/>
              <a:ext cx="405320" cy="8113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8410207" y="6094649"/>
              <a:ext cx="5713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a:xfrm>
              <a:off x="8981567" y="5632984"/>
              <a:ext cx="2028396" cy="923330"/>
            </a:xfrm>
            <a:prstGeom prst="rect">
              <a:avLst/>
            </a:prstGeom>
            <a:noFill/>
            <a:ln>
              <a:solidFill>
                <a:schemeClr val="tx1"/>
              </a:solidFill>
            </a:ln>
          </p:spPr>
          <p:txBody>
            <a:bodyPr wrap="square" rtlCol="0">
              <a:spAutoFit/>
            </a:bodyPr>
            <a:lstStyle/>
            <a:p>
              <a:r>
                <a:rPr lang="zh-CN" altLang="en-US" dirty="0" smtClean="0"/>
                <a:t>尽量增加动画条理性，不要使用与内容不搭配的动画</a:t>
              </a:r>
              <a:endParaRPr lang="zh-CN" altLang="en-US" dirty="0"/>
            </a:p>
          </p:txBody>
        </p:sp>
      </p:grpSp>
      <p:grpSp>
        <p:nvGrpSpPr>
          <p:cNvPr id="88" name="组合 87"/>
          <p:cNvGrpSpPr/>
          <p:nvPr/>
        </p:nvGrpSpPr>
        <p:grpSpPr>
          <a:xfrm>
            <a:off x="9065661" y="1102133"/>
            <a:ext cx="2839653" cy="1713088"/>
            <a:chOff x="9036128" y="1666019"/>
            <a:chExt cx="2839653" cy="1713088"/>
          </a:xfrm>
        </p:grpSpPr>
        <p:cxnSp>
          <p:nvCxnSpPr>
            <p:cNvPr id="73" name="直接连接符 72"/>
            <p:cNvCxnSpPr/>
            <p:nvPr/>
          </p:nvCxnSpPr>
          <p:spPr>
            <a:xfrm flipH="1" flipV="1">
              <a:off x="9036128" y="1977980"/>
              <a:ext cx="482251" cy="14011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9059575" y="1987377"/>
              <a:ext cx="5713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文本框 74"/>
            <p:cNvSpPr txBox="1"/>
            <p:nvPr/>
          </p:nvSpPr>
          <p:spPr>
            <a:xfrm flipH="1">
              <a:off x="9633244" y="1666019"/>
              <a:ext cx="2242537" cy="646331"/>
            </a:xfrm>
            <a:prstGeom prst="rect">
              <a:avLst/>
            </a:prstGeom>
            <a:noFill/>
            <a:ln>
              <a:solidFill>
                <a:schemeClr val="tx1"/>
              </a:solidFill>
            </a:ln>
          </p:spPr>
          <p:txBody>
            <a:bodyPr wrap="square" rtlCol="0">
              <a:spAutoFit/>
            </a:bodyPr>
            <a:lstStyle/>
            <a:p>
              <a:r>
                <a:rPr lang="zh-CN" altLang="en-US" dirty="0" smtClean="0"/>
                <a:t>对重点内容设置非华丽型强调效果动画</a:t>
              </a:r>
              <a:endParaRPr lang="zh-CN" altLang="en-US" dirty="0"/>
            </a:p>
          </p:txBody>
        </p:sp>
      </p:grpSp>
    </p:spTree>
    <p:extLst>
      <p:ext uri="{BB962C8B-B14F-4D97-AF65-F5344CB8AC3E}">
        <p14:creationId xmlns:p14="http://schemas.microsoft.com/office/powerpoint/2010/main" val="5353741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10" presetClass="entr" presetSubtype="0" fill="hold" grpId="1"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transition="in" filter="fade">
                                      <p:cBhvr>
                                        <p:cTn id="36" dur="500"/>
                                        <p:tgtEl>
                                          <p:spTgt spid="18"/>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wipe(right)">
                                      <p:cBhvr>
                                        <p:cTn id="43" dur="500"/>
                                        <p:tgtEl>
                                          <p:spTgt spid="85"/>
                                        </p:tgtEl>
                                      </p:cBhvr>
                                    </p:animEffect>
                                  </p:childTnLst>
                                </p:cTn>
                              </p:par>
                            </p:childTnLst>
                          </p:cTn>
                        </p:par>
                        <p:par>
                          <p:cTn id="44" fill="hold">
                            <p:stCondLst>
                              <p:cond delay="2500"/>
                            </p:stCondLst>
                            <p:childTnLst>
                              <p:par>
                                <p:cTn id="45" presetID="22" presetClass="entr" presetSubtype="2" fill="hold" nodeType="afterEffect">
                                  <p:stCondLst>
                                    <p:cond delay="0"/>
                                  </p:stCondLst>
                                  <p:childTnLst>
                                    <p:set>
                                      <p:cBhvr>
                                        <p:cTn id="46" dur="1" fill="hold">
                                          <p:stCondLst>
                                            <p:cond delay="0"/>
                                          </p:stCondLst>
                                        </p:cTn>
                                        <p:tgtEl>
                                          <p:spTgt spid="86"/>
                                        </p:tgtEl>
                                        <p:attrNameLst>
                                          <p:attrName>style.visibility</p:attrName>
                                        </p:attrNameLst>
                                      </p:cBhvr>
                                      <p:to>
                                        <p:strVal val="visible"/>
                                      </p:to>
                                    </p:set>
                                    <p:animEffect transition="in" filter="wipe(right)">
                                      <p:cBhvr>
                                        <p:cTn id="47" dur="500"/>
                                        <p:tgtEl>
                                          <p:spTgt spid="86"/>
                                        </p:tgtEl>
                                      </p:cBhvr>
                                    </p:animEffect>
                                  </p:childTnLst>
                                </p:cTn>
                              </p:par>
                            </p:childTnLst>
                          </p:cTn>
                        </p:par>
                        <p:par>
                          <p:cTn id="48" fill="hold">
                            <p:stCondLst>
                              <p:cond delay="3000"/>
                            </p:stCondLst>
                            <p:childTnLst>
                              <p:par>
                                <p:cTn id="49" presetID="22" presetClass="entr" presetSubtype="8" fill="hold" nodeType="afterEffect">
                                  <p:stCondLst>
                                    <p:cond delay="0"/>
                                  </p:stCondLst>
                                  <p:childTnLst>
                                    <p:set>
                                      <p:cBhvr>
                                        <p:cTn id="50" dur="1" fill="hold">
                                          <p:stCondLst>
                                            <p:cond delay="0"/>
                                          </p:stCondLst>
                                        </p:cTn>
                                        <p:tgtEl>
                                          <p:spTgt spid="87"/>
                                        </p:tgtEl>
                                        <p:attrNameLst>
                                          <p:attrName>style.visibility</p:attrName>
                                        </p:attrNameLst>
                                      </p:cBhvr>
                                      <p:to>
                                        <p:strVal val="visible"/>
                                      </p:to>
                                    </p:set>
                                    <p:animEffect transition="in" filter="wipe(left)">
                                      <p:cBhvr>
                                        <p:cTn id="51" dur="500"/>
                                        <p:tgtEl>
                                          <p:spTgt spid="87"/>
                                        </p:tgtEl>
                                      </p:cBhvr>
                                    </p:animEffect>
                                  </p:childTnLst>
                                </p:cTn>
                              </p:par>
                            </p:childTnLst>
                          </p:cTn>
                        </p:par>
                        <p:par>
                          <p:cTn id="52" fill="hold">
                            <p:stCondLst>
                              <p:cond delay="3500"/>
                            </p:stCondLst>
                            <p:childTnLst>
                              <p:par>
                                <p:cTn id="53" presetID="22" presetClass="entr" presetSubtype="8" fill="hold" nodeType="after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wipe(left)">
                                      <p:cBhvr>
                                        <p:cTn id="55"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6" grpId="0" animBg="1"/>
      <p:bldP spid="16" grpId="1" animBg="1"/>
      <p:bldP spid="17" grpId="0" animBg="1"/>
      <p:bldP spid="17" grpId="1" animBg="1"/>
      <p:bldP spid="18" grpId="0" animBg="1"/>
      <p:bldP spid="18"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39"/>
          <p:cNvSpPr/>
          <p:nvPr/>
        </p:nvSpPr>
        <p:spPr>
          <a:xfrm>
            <a:off x="1298041" y="943374"/>
            <a:ext cx="3122267" cy="629715"/>
          </a:xfrm>
          <a:custGeom>
            <a:avLst/>
            <a:gdLst>
              <a:gd name="connsiteX0" fmla="*/ 1 w 3122267"/>
              <a:gd name="connsiteY0" fmla="*/ 0 h 629715"/>
              <a:gd name="connsiteX1" fmla="*/ 3122267 w 3122267"/>
              <a:gd name="connsiteY1" fmla="*/ 0 h 629715"/>
              <a:gd name="connsiteX2" fmla="*/ 3122267 w 3122267"/>
              <a:gd name="connsiteY2" fmla="*/ 629715 h 629715"/>
              <a:gd name="connsiteX3" fmla="*/ 11 w 3122267"/>
              <a:gd name="connsiteY3" fmla="*/ 629715 h 629715"/>
              <a:gd name="connsiteX4" fmla="*/ 63456 w 3122267"/>
              <a:gd name="connsiteY4" fmla="*/ 623319 h 629715"/>
              <a:gd name="connsiteX5" fmla="*/ 314859 w 3122267"/>
              <a:gd name="connsiteY5" fmla="*/ 314858 h 629715"/>
              <a:gd name="connsiteX6" fmla="*/ 1 w 3122267"/>
              <a:gd name="connsiteY6" fmla="*/ 0 h 629715"/>
              <a:gd name="connsiteX7" fmla="*/ 0 w 3122267"/>
              <a:gd name="connsiteY7" fmla="*/ 0 h 629715"/>
              <a:gd name="connsiteX8" fmla="*/ 1 w 3122267"/>
              <a:gd name="connsiteY8" fmla="*/ 0 h 629715"/>
              <a:gd name="connsiteX9" fmla="*/ 0 w 3122267"/>
              <a:gd name="connsiteY9" fmla="*/ 0 h 629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22267" h="629715">
                <a:moveTo>
                  <a:pt x="1" y="0"/>
                </a:moveTo>
                <a:lnTo>
                  <a:pt x="3122267" y="0"/>
                </a:lnTo>
                <a:lnTo>
                  <a:pt x="3122267" y="629715"/>
                </a:lnTo>
                <a:lnTo>
                  <a:pt x="11" y="629715"/>
                </a:lnTo>
                <a:lnTo>
                  <a:pt x="63456" y="623319"/>
                </a:lnTo>
                <a:cubicBezTo>
                  <a:pt x="206931" y="593960"/>
                  <a:pt x="314859" y="467013"/>
                  <a:pt x="314859" y="314858"/>
                </a:cubicBezTo>
                <a:cubicBezTo>
                  <a:pt x="314859" y="140967"/>
                  <a:pt x="173892" y="0"/>
                  <a:pt x="1" y="0"/>
                </a:cubicBezTo>
                <a:close/>
                <a:moveTo>
                  <a:pt x="0" y="0"/>
                </a:moveTo>
                <a:lnTo>
                  <a:pt x="1" y="0"/>
                </a:lnTo>
                <a:lnTo>
                  <a:pt x="0" y="0"/>
                </a:lnTo>
                <a:close/>
              </a:path>
            </a:pathLst>
          </a:cu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减少华丽型动画的使用</a:t>
            </a:r>
            <a:endParaRPr lang="zh-CN" altLang="en-US" dirty="0"/>
          </a:p>
        </p:txBody>
      </p:sp>
      <p:sp>
        <p:nvSpPr>
          <p:cNvPr id="32" name="任意多边形 31"/>
          <p:cNvSpPr/>
          <p:nvPr/>
        </p:nvSpPr>
        <p:spPr>
          <a:xfrm>
            <a:off x="2125009" y="1853072"/>
            <a:ext cx="3168042" cy="3168042"/>
          </a:xfrm>
          <a:custGeom>
            <a:avLst/>
            <a:gdLst>
              <a:gd name="connsiteX0" fmla="*/ 0 w 3168042"/>
              <a:gd name="connsiteY0" fmla="*/ 1584021 h 3168042"/>
              <a:gd name="connsiteX1" fmla="*/ 1584021 w 3168042"/>
              <a:gd name="connsiteY1" fmla="*/ 0 h 3168042"/>
              <a:gd name="connsiteX2" fmla="*/ 3168042 w 3168042"/>
              <a:gd name="connsiteY2" fmla="*/ 1584021 h 3168042"/>
              <a:gd name="connsiteX3" fmla="*/ 1584021 w 3168042"/>
              <a:gd name="connsiteY3" fmla="*/ 3168042 h 3168042"/>
              <a:gd name="connsiteX4" fmla="*/ 0 w 3168042"/>
              <a:gd name="connsiteY4" fmla="*/ 1584021 h 3168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8042" h="3168042">
                <a:moveTo>
                  <a:pt x="0" y="1584021"/>
                </a:moveTo>
                <a:cubicBezTo>
                  <a:pt x="0" y="709190"/>
                  <a:pt x="709190" y="0"/>
                  <a:pt x="1584021" y="0"/>
                </a:cubicBezTo>
                <a:cubicBezTo>
                  <a:pt x="2458852" y="0"/>
                  <a:pt x="3168042" y="709190"/>
                  <a:pt x="3168042" y="1584021"/>
                </a:cubicBezTo>
                <a:cubicBezTo>
                  <a:pt x="3168042" y="2458852"/>
                  <a:pt x="2458852" y="3168042"/>
                  <a:pt x="1584021" y="3168042"/>
                </a:cubicBezTo>
                <a:cubicBezTo>
                  <a:pt x="709190" y="3168042"/>
                  <a:pt x="0" y="2458852"/>
                  <a:pt x="0" y="1584021"/>
                </a:cubicBezTo>
                <a:close/>
              </a:path>
            </a:pathLst>
          </a:custGeom>
          <a:solidFill>
            <a:srgbClr val="0852A4">
              <a:alpha val="70000"/>
            </a:srgb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txBody>
          <a:bodyPr spcFirstLastPara="0" vert="horz" wrap="square" lIns="608038" tIns="491889" rIns="608038" bIns="491889" numCol="1" spcCol="1270" anchor="ctr" anchorCtr="0">
            <a:noAutofit/>
          </a:bodyPr>
          <a:lstStyle/>
          <a:p>
            <a:pPr lvl="0" algn="ctr" defTabSz="977900">
              <a:lnSpc>
                <a:spcPct val="90000"/>
              </a:lnSpc>
              <a:spcBef>
                <a:spcPct val="0"/>
              </a:spcBef>
              <a:spcAft>
                <a:spcPct val="35000"/>
              </a:spcAft>
            </a:pPr>
            <a:r>
              <a:rPr lang="zh-CN" altLang="en-US" sz="2400" kern="1200" dirty="0" smtClean="0">
                <a:solidFill>
                  <a:schemeClr val="bg1"/>
                </a:solidFill>
              </a:rPr>
              <a:t>减少华丽型</a:t>
            </a:r>
            <a:endParaRPr lang="en-US" altLang="zh-CN" sz="2400" kern="1200" dirty="0" smtClean="0">
              <a:solidFill>
                <a:schemeClr val="bg1"/>
              </a:solidFill>
            </a:endParaRPr>
          </a:p>
          <a:p>
            <a:pPr lvl="0" algn="ctr" defTabSz="977900">
              <a:lnSpc>
                <a:spcPct val="90000"/>
              </a:lnSpc>
              <a:spcBef>
                <a:spcPct val="0"/>
              </a:spcBef>
              <a:spcAft>
                <a:spcPct val="35000"/>
              </a:spcAft>
            </a:pPr>
            <a:r>
              <a:rPr lang="zh-CN" altLang="en-US" sz="2400" kern="1200" dirty="0" smtClean="0">
                <a:solidFill>
                  <a:schemeClr val="bg1"/>
                </a:solidFill>
              </a:rPr>
              <a:t>动画的使用</a:t>
            </a:r>
            <a:endParaRPr lang="zh-CN" altLang="en-US" sz="2400" kern="1200" dirty="0">
              <a:solidFill>
                <a:schemeClr val="bg1"/>
              </a:solidFill>
            </a:endParaRPr>
          </a:p>
        </p:txBody>
      </p:sp>
      <p:sp>
        <p:nvSpPr>
          <p:cNvPr id="3" name="椭圆 2"/>
          <p:cNvSpPr/>
          <p:nvPr/>
        </p:nvSpPr>
        <p:spPr>
          <a:xfrm>
            <a:off x="983185" y="943374"/>
            <a:ext cx="629715" cy="629715"/>
          </a:xfrm>
          <a:prstGeom prst="ellipse">
            <a:avLst/>
          </a:prstGeom>
          <a:solidFill>
            <a:srgbClr val="0852A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77900">
              <a:lnSpc>
                <a:spcPct val="90000"/>
              </a:lnSpc>
              <a:spcBef>
                <a:spcPct val="0"/>
              </a:spcBef>
              <a:spcAft>
                <a:spcPct val="35000"/>
              </a:spcAft>
            </a:pPr>
            <a:endParaRPr lang="zh-CN" altLang="en-US" sz="3200" dirty="0">
              <a:solidFill>
                <a:schemeClr val="bg1"/>
              </a:solidFill>
            </a:endParaRPr>
          </a:p>
        </p:txBody>
      </p:sp>
      <p:sp>
        <p:nvSpPr>
          <p:cNvPr id="43" name="Text Box 5"/>
          <p:cNvSpPr txBox="1">
            <a:spLocks noChangeArrowheads="1"/>
          </p:cNvSpPr>
          <p:nvPr/>
        </p:nvSpPr>
        <p:spPr bwMode="auto">
          <a:xfrm>
            <a:off x="1793841" y="2362583"/>
            <a:ext cx="5527062" cy="892413"/>
          </a:xfrm>
          <a:prstGeom prst="rect">
            <a:avLst/>
          </a:prstGeom>
          <a:noFill/>
          <a:ln w="9525">
            <a:solidFill>
              <a:srgbClr val="2B68A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algn="just">
              <a:lnSpc>
                <a:spcPct val="150000"/>
              </a:lnSpc>
              <a:spcBef>
                <a:spcPct val="50000"/>
              </a:spcBef>
            </a:pPr>
            <a:r>
              <a:rPr lang="zh-CN" altLang="en-US" sz="1800" dirty="0"/>
              <a:t>直接升力控制指的是飞机能够通过舵面偏转产生的升力不改变迎角而直接进行机动的控制方法。</a:t>
            </a:r>
          </a:p>
        </p:txBody>
      </p:sp>
      <p:sp>
        <p:nvSpPr>
          <p:cNvPr id="44" name="Text Box 6"/>
          <p:cNvSpPr txBox="1">
            <a:spLocks noChangeArrowheads="1"/>
          </p:cNvSpPr>
          <p:nvPr/>
        </p:nvSpPr>
        <p:spPr bwMode="auto">
          <a:xfrm>
            <a:off x="1793841" y="4011636"/>
            <a:ext cx="5527062" cy="1289905"/>
          </a:xfrm>
          <a:prstGeom prst="rect">
            <a:avLst/>
          </a:prstGeom>
          <a:noFill/>
          <a:ln w="9525">
            <a:solidFill>
              <a:srgbClr val="2B68A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algn="just" eaLnBrk="1" hangingPunct="1">
              <a:lnSpc>
                <a:spcPct val="150000"/>
              </a:lnSpc>
              <a:spcBef>
                <a:spcPct val="50000"/>
              </a:spcBef>
              <a:buFont typeface="Arial" panose="020B0604020202020204" pitchFamily="34" charset="0"/>
              <a:buNone/>
            </a:pPr>
            <a:r>
              <a:rPr lang="zh-CN" altLang="en-US" sz="1800" dirty="0"/>
              <a:t>直接力控制具有响应快速，机动性好，能够改善飞机进场或低速时的飞行品质等诸多优点，但多数时候需要满足直接力控制条件的随控制局提供载体支撑 。</a:t>
            </a:r>
          </a:p>
        </p:txBody>
      </p:sp>
      <p:grpSp>
        <p:nvGrpSpPr>
          <p:cNvPr id="45" name="组合 9"/>
          <p:cNvGrpSpPr>
            <a:grpSpLocks/>
          </p:cNvGrpSpPr>
          <p:nvPr/>
        </p:nvGrpSpPr>
        <p:grpSpPr bwMode="auto">
          <a:xfrm>
            <a:off x="983186" y="1982816"/>
            <a:ext cx="1231718" cy="485732"/>
            <a:chOff x="527050" y="1628800"/>
            <a:chExt cx="1331913" cy="523220"/>
          </a:xfrm>
        </p:grpSpPr>
        <p:sp>
          <p:nvSpPr>
            <p:cNvPr id="50" name="矩形 13"/>
            <p:cNvSpPr>
              <a:spLocks noChangeArrowheads="1"/>
            </p:cNvSpPr>
            <p:nvPr/>
          </p:nvSpPr>
          <p:spPr bwMode="auto">
            <a:xfrm>
              <a:off x="527050" y="1628800"/>
              <a:ext cx="1331912" cy="523220"/>
            </a:xfrm>
            <a:prstGeom prst="rect">
              <a:avLst/>
            </a:prstGeom>
            <a:solidFill>
              <a:srgbClr val="2B68A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eaLnBrk="1" hangingPunct="1">
                <a:buFont typeface="Arial" panose="020B0604020202020204" pitchFamily="34" charset="0"/>
                <a:buNone/>
              </a:pPr>
              <a:endParaRPr lang="zh-CN" altLang="en-US" sz="3200" b="1">
                <a:latin typeface="Arial" panose="020B0604020202020204" pitchFamily="34" charset="0"/>
                <a:ea typeface="黑体" panose="02010609060101010101" pitchFamily="49" charset="-122"/>
              </a:endParaRPr>
            </a:p>
          </p:txBody>
        </p:sp>
        <p:sp>
          <p:nvSpPr>
            <p:cNvPr id="51" name="文本框 14"/>
            <p:cNvSpPr txBox="1">
              <a:spLocks noChangeArrowheads="1"/>
            </p:cNvSpPr>
            <p:nvPr/>
          </p:nvSpPr>
          <p:spPr bwMode="auto">
            <a:xfrm>
              <a:off x="527233" y="1628800"/>
              <a:ext cx="1331730" cy="49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algn="ctr"/>
              <a:r>
                <a:rPr lang="zh-CN" altLang="en-US" sz="2400" dirty="0">
                  <a:solidFill>
                    <a:schemeClr val="bg1"/>
                  </a:solidFill>
                </a:rPr>
                <a:t>定义：</a:t>
              </a:r>
            </a:p>
          </p:txBody>
        </p:sp>
      </p:grpSp>
      <p:grpSp>
        <p:nvGrpSpPr>
          <p:cNvPr id="46" name="组合 10"/>
          <p:cNvGrpSpPr>
            <a:grpSpLocks/>
          </p:cNvGrpSpPr>
          <p:nvPr/>
        </p:nvGrpSpPr>
        <p:grpSpPr bwMode="auto">
          <a:xfrm>
            <a:off x="983185" y="3610544"/>
            <a:ext cx="1231718" cy="485732"/>
            <a:chOff x="526867" y="3086188"/>
            <a:chExt cx="1331913" cy="523220"/>
          </a:xfrm>
        </p:grpSpPr>
        <p:sp>
          <p:nvSpPr>
            <p:cNvPr id="47" name="矩形 11"/>
            <p:cNvSpPr>
              <a:spLocks noChangeArrowheads="1"/>
            </p:cNvSpPr>
            <p:nvPr/>
          </p:nvSpPr>
          <p:spPr bwMode="auto">
            <a:xfrm>
              <a:off x="526867" y="3086188"/>
              <a:ext cx="1331912" cy="523220"/>
            </a:xfrm>
            <a:prstGeom prst="rect">
              <a:avLst/>
            </a:prstGeom>
            <a:solidFill>
              <a:srgbClr val="2B68A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eaLnBrk="1" hangingPunct="1">
                <a:buFont typeface="Arial" panose="020B0604020202020204" pitchFamily="34" charset="0"/>
                <a:buNone/>
              </a:pPr>
              <a:endParaRPr lang="zh-CN" altLang="en-US" sz="3200" b="1">
                <a:latin typeface="Arial" panose="020B0604020202020204" pitchFamily="34" charset="0"/>
                <a:ea typeface="黑体" panose="02010609060101010101" pitchFamily="49" charset="-122"/>
              </a:endParaRPr>
            </a:p>
          </p:txBody>
        </p:sp>
        <p:sp>
          <p:nvSpPr>
            <p:cNvPr id="49" name="文本框 12"/>
            <p:cNvSpPr txBox="1">
              <a:spLocks noChangeArrowheads="1"/>
            </p:cNvSpPr>
            <p:nvPr/>
          </p:nvSpPr>
          <p:spPr bwMode="auto">
            <a:xfrm>
              <a:off x="527050" y="3086188"/>
              <a:ext cx="1331730" cy="49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algn="ctr"/>
              <a:r>
                <a:rPr lang="zh-CN" altLang="en-US" sz="2400" dirty="0">
                  <a:solidFill>
                    <a:schemeClr val="bg1"/>
                  </a:solidFill>
                </a:rPr>
                <a:t>特点：</a:t>
              </a:r>
            </a:p>
          </p:txBody>
        </p:sp>
      </p:grpSp>
      <p:cxnSp>
        <p:nvCxnSpPr>
          <p:cNvPr id="52" name="直接连接符 51"/>
          <p:cNvCxnSpPr/>
          <p:nvPr/>
        </p:nvCxnSpPr>
        <p:spPr>
          <a:xfrm>
            <a:off x="7764183" y="984152"/>
            <a:ext cx="0" cy="4615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8040301" y="2444481"/>
            <a:ext cx="3904956" cy="2827697"/>
          </a:xfrm>
          <a:prstGeom prst="rect">
            <a:avLst/>
          </a:prstGeom>
          <a:noFill/>
        </p:spPr>
        <p:txBody>
          <a:bodyPr wrap="square" rtlCol="0">
            <a:spAutoFit/>
          </a:bodyPr>
          <a:lstStyle/>
          <a:p>
            <a:pPr algn="just">
              <a:lnSpc>
                <a:spcPct val="150000"/>
              </a:lnSpc>
            </a:pPr>
            <a:r>
              <a:rPr lang="zh-CN" altLang="en-US" dirty="0" smtClean="0">
                <a:latin typeface="+mn-ea"/>
              </a:rPr>
              <a:t>此处使用进入动画中的“</a:t>
            </a:r>
            <a:r>
              <a:rPr lang="zh-CN" altLang="en-US" b="1" dirty="0" smtClean="0">
                <a:solidFill>
                  <a:srgbClr val="0852A4"/>
                </a:solidFill>
                <a:latin typeface="+mn-ea"/>
              </a:rPr>
              <a:t>弹跳</a:t>
            </a:r>
            <a:r>
              <a:rPr lang="zh-CN" altLang="en-US" dirty="0" smtClean="0">
                <a:latin typeface="+mn-ea"/>
              </a:rPr>
              <a:t>”以及“</a:t>
            </a:r>
            <a:r>
              <a:rPr lang="zh-CN" altLang="en-US" b="1" dirty="0">
                <a:solidFill>
                  <a:srgbClr val="0852A4"/>
                </a:solidFill>
                <a:latin typeface="+mn-ea"/>
              </a:rPr>
              <a:t>挥鞭</a:t>
            </a:r>
            <a:r>
              <a:rPr lang="zh-CN" altLang="en-US" dirty="0" smtClean="0">
                <a:latin typeface="+mn-ea"/>
              </a:rPr>
              <a:t>”，是</a:t>
            </a:r>
            <a:r>
              <a:rPr lang="zh-CN" altLang="en-US" b="1" dirty="0">
                <a:solidFill>
                  <a:srgbClr val="0852A4"/>
                </a:solidFill>
                <a:latin typeface="+mn-ea"/>
              </a:rPr>
              <a:t>失败的</a:t>
            </a:r>
            <a:r>
              <a:rPr lang="zh-CN" altLang="en-US" dirty="0" smtClean="0">
                <a:latin typeface="+mn-ea"/>
              </a:rPr>
              <a:t>动画案例。</a:t>
            </a:r>
            <a:endParaRPr lang="en-US" altLang="zh-CN" dirty="0" smtClean="0">
              <a:latin typeface="+mn-ea"/>
            </a:endParaRPr>
          </a:p>
          <a:p>
            <a:pPr algn="just">
              <a:lnSpc>
                <a:spcPct val="150000"/>
              </a:lnSpc>
            </a:pPr>
            <a:endParaRPr lang="en-US" altLang="zh-CN" sz="1050" dirty="0">
              <a:latin typeface="+mn-ea"/>
            </a:endParaRPr>
          </a:p>
          <a:p>
            <a:pPr algn="just">
              <a:lnSpc>
                <a:spcPct val="150000"/>
              </a:lnSpc>
            </a:pPr>
            <a:r>
              <a:rPr lang="zh-CN" altLang="en-US" dirty="0" smtClean="0">
                <a:latin typeface="+mn-ea"/>
              </a:rPr>
              <a:t>（</a:t>
            </a:r>
            <a:r>
              <a:rPr lang="en-US" altLang="zh-CN" dirty="0" smtClean="0">
                <a:latin typeface="+mn-ea"/>
              </a:rPr>
              <a:t>1</a:t>
            </a:r>
            <a:r>
              <a:rPr lang="zh-CN" altLang="en-US" dirty="0" smtClean="0">
                <a:latin typeface="+mn-ea"/>
              </a:rPr>
              <a:t>）“弹跳”动画会吓到评委</a:t>
            </a:r>
            <a:endParaRPr lang="en-US" altLang="zh-CN" dirty="0" smtClean="0">
              <a:latin typeface="+mn-ea"/>
            </a:endParaRPr>
          </a:p>
          <a:p>
            <a:pPr algn="just">
              <a:lnSpc>
                <a:spcPct val="150000"/>
              </a:lnSpc>
            </a:pPr>
            <a:r>
              <a:rPr lang="zh-CN" altLang="en-US" dirty="0" smtClean="0">
                <a:latin typeface="+mn-ea"/>
              </a:rPr>
              <a:t>（</a:t>
            </a:r>
            <a:r>
              <a:rPr lang="en-US" altLang="zh-CN" dirty="0" smtClean="0">
                <a:latin typeface="+mn-ea"/>
              </a:rPr>
              <a:t>2</a:t>
            </a:r>
            <a:r>
              <a:rPr lang="zh-CN" altLang="en-US" dirty="0" smtClean="0">
                <a:latin typeface="+mn-ea"/>
              </a:rPr>
              <a:t>）“挥鞭”动画逐字弹出，不仅会吓到评委，而且浪费时间，让评委感到崩溃</a:t>
            </a:r>
            <a:endParaRPr lang="zh-CN" altLang="en-US" dirty="0">
              <a:latin typeface="+mn-ea"/>
            </a:endParaRPr>
          </a:p>
        </p:txBody>
      </p:sp>
      <p:sp>
        <p:nvSpPr>
          <p:cNvPr id="57" name="文本框 56"/>
          <p:cNvSpPr txBox="1"/>
          <p:nvPr/>
        </p:nvSpPr>
        <p:spPr>
          <a:xfrm>
            <a:off x="8040301" y="1274930"/>
            <a:ext cx="1977156" cy="707886"/>
          </a:xfrm>
          <a:prstGeom prst="rect">
            <a:avLst/>
          </a:prstGeom>
          <a:noFill/>
        </p:spPr>
        <p:txBody>
          <a:bodyPr wrap="square" rtlCol="0">
            <a:spAutoFit/>
          </a:bodyPr>
          <a:lstStyle/>
          <a:p>
            <a:r>
              <a:rPr lang="zh-CN" altLang="en-US" sz="4000" dirty="0" smtClean="0">
                <a:solidFill>
                  <a:srgbClr val="0852A4"/>
                </a:solidFill>
                <a:latin typeface="方正粗宋简体" panose="03000509000000000000" pitchFamily="65" charset="-122"/>
                <a:ea typeface="方正粗宋简体" panose="03000509000000000000" pitchFamily="65" charset="-122"/>
              </a:rPr>
              <a:t>点评：</a:t>
            </a:r>
            <a:endParaRPr lang="zh-CN" altLang="en-US" dirty="0"/>
          </a:p>
        </p:txBody>
      </p:sp>
    </p:spTree>
    <p:extLst>
      <p:ext uri="{BB962C8B-B14F-4D97-AF65-F5344CB8AC3E}">
        <p14:creationId xmlns:p14="http://schemas.microsoft.com/office/powerpoint/2010/main" val="6025817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4" nodeType="afterEffect">
                                  <p:stCondLst>
                                    <p:cond delay="0"/>
                                  </p:stCondLst>
                                  <p:childTnLst>
                                    <p:animEffect transition="out" filter="fade">
                                      <p:cBhvr>
                                        <p:cTn id="6" dur="500" tmFilter="0, 0; .2, .5; .8, .5; 1, 0"/>
                                        <p:tgtEl>
                                          <p:spTgt spid="32"/>
                                        </p:tgtEl>
                                      </p:cBhvr>
                                    </p:animEffect>
                                    <p:animScale>
                                      <p:cBhvr>
                                        <p:cTn id="7" dur="250" autoRev="1" fill="hold"/>
                                        <p:tgtEl>
                                          <p:spTgt spid="32"/>
                                        </p:tgtEl>
                                      </p:cBhvr>
                                      <p:by x="105000" y="105000"/>
                                    </p:animScale>
                                  </p:childTnLst>
                                </p:cTn>
                              </p:par>
                              <p:par>
                                <p:cTn id="8" presetID="10" presetClass="exit" presetSubtype="0" fill="hold" grpId="0" nodeType="withEffect">
                                  <p:stCondLst>
                                    <p:cond delay="500"/>
                                  </p:stCondLst>
                                  <p:childTnLst>
                                    <p:animEffect transition="out" filter="fade">
                                      <p:cBhvr>
                                        <p:cTn id="9" dur="1000"/>
                                        <p:tgtEl>
                                          <p:spTgt spid="32"/>
                                        </p:tgtEl>
                                      </p:cBhvr>
                                    </p:animEffect>
                                    <p:set>
                                      <p:cBhvr>
                                        <p:cTn id="10" dur="1" fill="hold">
                                          <p:stCondLst>
                                            <p:cond delay="999"/>
                                          </p:stCondLst>
                                        </p:cTn>
                                        <p:tgtEl>
                                          <p:spTgt spid="32"/>
                                        </p:tgtEl>
                                        <p:attrNameLst>
                                          <p:attrName>style.visibility</p:attrName>
                                        </p:attrNameLst>
                                      </p:cBhvr>
                                      <p:to>
                                        <p:strVal val="hidden"/>
                                      </p:to>
                                    </p:set>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childTnLst>
                                </p:cTn>
                              </p:par>
                              <p:par>
                                <p:cTn id="14" presetID="63" presetClass="path" presetSubtype="0" accel="50000" decel="50000" fill="hold" grpId="1" nodeType="withEffect">
                                  <p:stCondLst>
                                    <p:cond delay="500"/>
                                  </p:stCondLst>
                                  <p:childTnLst>
                                    <p:animMotion origin="layout" path="M -0.00026 2.59259E-6 L -0.19766 -0.3169 " pathEditMode="relative" rAng="0" ptsTypes="AA">
                                      <p:cBhvr>
                                        <p:cTn id="15" dur="1000" fill="hold"/>
                                        <p:tgtEl>
                                          <p:spTgt spid="32"/>
                                        </p:tgtEl>
                                        <p:attrNameLst>
                                          <p:attrName>ppt_x</p:attrName>
                                          <p:attrName>ppt_y</p:attrName>
                                        </p:attrNameLst>
                                      </p:cBhvr>
                                      <p:rCtr x="-9870" y="-15856"/>
                                    </p:animMotion>
                                  </p:childTnLst>
                                </p:cTn>
                              </p:par>
                              <p:par>
                                <p:cTn id="16" presetID="6" presetClass="emph" presetSubtype="0" accel="50000" decel="50000" fill="hold" grpId="2" nodeType="withEffect">
                                  <p:stCondLst>
                                    <p:cond delay="500"/>
                                  </p:stCondLst>
                                  <p:childTnLst>
                                    <p:animScale>
                                      <p:cBhvr>
                                        <p:cTn id="17" dur="1000" fill="hold"/>
                                        <p:tgtEl>
                                          <p:spTgt spid="32"/>
                                        </p:tgtEl>
                                      </p:cBhvr>
                                      <p:by x="150000" y="150000"/>
                                      <p:to x="19877" y="19877"/>
                                    </p:animScale>
                                  </p:childTnLst>
                                </p:cTn>
                              </p:par>
                              <p:par>
                                <p:cTn id="18" presetID="8" presetClass="emph" presetSubtype="0" accel="50000" decel="50000" fill="hold" grpId="3" nodeType="withEffect">
                                  <p:stCondLst>
                                    <p:cond delay="500"/>
                                  </p:stCondLst>
                                  <p:childTnLst>
                                    <p:animRot by="21600000" from="0" to="0">
                                      <p:cBhvr>
                                        <p:cTn id="19" dur="1000" fill="hold"/>
                                        <p:tgtEl>
                                          <p:spTgt spid="32"/>
                                        </p:tgtEl>
                                        <p:attrNameLst>
                                          <p:attrName>r</p:attrName>
                                        </p:attrNameLst>
                                      </p:cBhvr>
                                    </p:animRot>
                                  </p:childTnLst>
                                </p:cTn>
                              </p:par>
                              <p:par>
                                <p:cTn id="20" presetID="63" presetClass="path" presetSubtype="0" accel="50000" decel="50000" fill="hold" grpId="1" nodeType="withEffect">
                                  <p:stCondLst>
                                    <p:cond delay="500"/>
                                  </p:stCondLst>
                                  <p:childTnLst>
                                    <p:animMotion origin="layout" path="M 0.1974 0.31783 L 0.00013 0.0007 " pathEditMode="relative" rAng="0" ptsTypes="AA">
                                      <p:cBhvr>
                                        <p:cTn id="21" dur="1000" fill="hold"/>
                                        <p:tgtEl>
                                          <p:spTgt spid="3"/>
                                        </p:tgtEl>
                                        <p:attrNameLst>
                                          <p:attrName>ppt_x</p:attrName>
                                          <p:attrName>ppt_y</p:attrName>
                                        </p:attrNameLst>
                                      </p:cBhvr>
                                      <p:rCtr x="-9870" y="-15856"/>
                                    </p:animMotion>
                                  </p:childTnLst>
                                </p:cTn>
                              </p:par>
                              <p:par>
                                <p:cTn id="22" presetID="6" presetClass="emph" presetSubtype="0" accel="50000" decel="50000" fill="hold" grpId="2" nodeType="withEffect">
                                  <p:stCondLst>
                                    <p:cond delay="500"/>
                                  </p:stCondLst>
                                  <p:childTnLst>
                                    <p:animScale>
                                      <p:cBhvr>
                                        <p:cTn id="23" dur="1000" fill="hold"/>
                                        <p:tgtEl>
                                          <p:spTgt spid="3"/>
                                        </p:tgtEl>
                                      </p:cBhvr>
                                      <p:by x="150000" y="150000"/>
                                      <p:from x="503091" y="503091"/>
                                      <p:to x="100000" y="100000"/>
                                    </p:animScale>
                                  </p:childTnLst>
                                </p:cTn>
                              </p:par>
                              <p:par>
                                <p:cTn id="24" presetID="8" presetClass="emph" presetSubtype="0" accel="50000" decel="50000" fill="hold" grpId="3" nodeType="withEffect">
                                  <p:stCondLst>
                                    <p:cond delay="500"/>
                                  </p:stCondLst>
                                  <p:childTnLst>
                                    <p:animRot by="21600000" from="0" to="0">
                                      <p:cBhvr>
                                        <p:cTn id="25" dur="1000" fill="hold"/>
                                        <p:tgtEl>
                                          <p:spTgt spid="3"/>
                                        </p:tgtEl>
                                        <p:attrNameLst>
                                          <p:attrName>r</p:attrName>
                                        </p:attrNameLst>
                                      </p:cBhvr>
                                    </p:animRo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childTnLst>
                          </p:cTn>
                        </p:par>
                      </p:childTnLst>
                    </p:cTn>
                  </p:par>
                  <p:par>
                    <p:cTn id="30" fill="hold">
                      <p:stCondLst>
                        <p:cond delay="indefinite"/>
                      </p:stCondLst>
                      <p:childTnLst>
                        <p:par>
                          <p:cTn id="31" fill="hold">
                            <p:stCondLst>
                              <p:cond delay="0"/>
                            </p:stCondLst>
                            <p:childTnLst>
                              <p:par>
                                <p:cTn id="32" presetID="26" presetClass="entr" presetSubtype="0" fill="hold" nodeType="click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down)">
                                      <p:cBhvr>
                                        <p:cTn id="34" dur="580">
                                          <p:stCondLst>
                                            <p:cond delay="0"/>
                                          </p:stCondLst>
                                        </p:cTn>
                                        <p:tgtEl>
                                          <p:spTgt spid="45"/>
                                        </p:tgtEl>
                                      </p:cBhvr>
                                    </p:animEffect>
                                    <p:anim calcmode="lin" valueType="num">
                                      <p:cBhvr>
                                        <p:cTn id="35" dur="1822"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45"/>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45"/>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45"/>
                                        </p:tgtEl>
                                        <p:attrNameLst>
                                          <p:attrName>ppt_y</p:attrName>
                                        </p:attrNameLst>
                                      </p:cBhvr>
                                      <p:tavLst>
                                        <p:tav tm="0" fmla="#ppt_y-sin(pi*$)/81">
                                          <p:val>
                                            <p:fltVal val="0"/>
                                          </p:val>
                                        </p:tav>
                                        <p:tav tm="100000">
                                          <p:val>
                                            <p:fltVal val="1"/>
                                          </p:val>
                                        </p:tav>
                                      </p:tavLst>
                                    </p:anim>
                                    <p:animScale>
                                      <p:cBhvr>
                                        <p:cTn id="40" dur="26">
                                          <p:stCondLst>
                                            <p:cond delay="650"/>
                                          </p:stCondLst>
                                        </p:cTn>
                                        <p:tgtEl>
                                          <p:spTgt spid="45"/>
                                        </p:tgtEl>
                                      </p:cBhvr>
                                      <p:to x="100000" y="60000"/>
                                    </p:animScale>
                                    <p:animScale>
                                      <p:cBhvr>
                                        <p:cTn id="41" dur="166" decel="50000">
                                          <p:stCondLst>
                                            <p:cond delay="676"/>
                                          </p:stCondLst>
                                        </p:cTn>
                                        <p:tgtEl>
                                          <p:spTgt spid="45"/>
                                        </p:tgtEl>
                                      </p:cBhvr>
                                      <p:to x="100000" y="100000"/>
                                    </p:animScale>
                                    <p:animScale>
                                      <p:cBhvr>
                                        <p:cTn id="42" dur="26">
                                          <p:stCondLst>
                                            <p:cond delay="1312"/>
                                          </p:stCondLst>
                                        </p:cTn>
                                        <p:tgtEl>
                                          <p:spTgt spid="45"/>
                                        </p:tgtEl>
                                      </p:cBhvr>
                                      <p:to x="100000" y="80000"/>
                                    </p:animScale>
                                    <p:animScale>
                                      <p:cBhvr>
                                        <p:cTn id="43" dur="166" decel="50000">
                                          <p:stCondLst>
                                            <p:cond delay="1338"/>
                                          </p:stCondLst>
                                        </p:cTn>
                                        <p:tgtEl>
                                          <p:spTgt spid="45"/>
                                        </p:tgtEl>
                                      </p:cBhvr>
                                      <p:to x="100000" y="100000"/>
                                    </p:animScale>
                                    <p:animScale>
                                      <p:cBhvr>
                                        <p:cTn id="44" dur="26">
                                          <p:stCondLst>
                                            <p:cond delay="1642"/>
                                          </p:stCondLst>
                                        </p:cTn>
                                        <p:tgtEl>
                                          <p:spTgt spid="45"/>
                                        </p:tgtEl>
                                      </p:cBhvr>
                                      <p:to x="100000" y="90000"/>
                                    </p:animScale>
                                    <p:animScale>
                                      <p:cBhvr>
                                        <p:cTn id="45" dur="166" decel="50000">
                                          <p:stCondLst>
                                            <p:cond delay="1668"/>
                                          </p:stCondLst>
                                        </p:cTn>
                                        <p:tgtEl>
                                          <p:spTgt spid="45"/>
                                        </p:tgtEl>
                                      </p:cBhvr>
                                      <p:to x="100000" y="100000"/>
                                    </p:animScale>
                                    <p:animScale>
                                      <p:cBhvr>
                                        <p:cTn id="46" dur="26">
                                          <p:stCondLst>
                                            <p:cond delay="1808"/>
                                          </p:stCondLst>
                                        </p:cTn>
                                        <p:tgtEl>
                                          <p:spTgt spid="45"/>
                                        </p:tgtEl>
                                      </p:cBhvr>
                                      <p:to x="100000" y="95000"/>
                                    </p:animScale>
                                    <p:animScale>
                                      <p:cBhvr>
                                        <p:cTn id="47" dur="166" decel="50000">
                                          <p:stCondLst>
                                            <p:cond delay="1834"/>
                                          </p:stCondLst>
                                        </p:cTn>
                                        <p:tgtEl>
                                          <p:spTgt spid="45"/>
                                        </p:tgtEl>
                                      </p:cBhvr>
                                      <p:to x="100000" y="100000"/>
                                    </p:animScale>
                                  </p:childTnLst>
                                </p:cTn>
                              </p:par>
                            </p:childTnLst>
                          </p:cTn>
                        </p:par>
                        <p:par>
                          <p:cTn id="48" fill="hold">
                            <p:stCondLst>
                              <p:cond delay="20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43"/>
                                        </p:tgtEl>
                                        <p:attrNameLst>
                                          <p:attrName>style.visibility</p:attrName>
                                        </p:attrNameLst>
                                      </p:cBhvr>
                                      <p:to>
                                        <p:strVal val="visible"/>
                                      </p:to>
                                    </p:set>
                                    <p:anim calcmode="lin" valueType="num">
                                      <p:cBhvr>
                                        <p:cTn id="51"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43"/>
                                        </p:tgtEl>
                                        <p:attrNameLst>
                                          <p:attrName>ppt_y</p:attrName>
                                        </p:attrNameLst>
                                      </p:cBhvr>
                                      <p:tavLst>
                                        <p:tav tm="0">
                                          <p:val>
                                            <p:strVal val="#ppt_y"/>
                                          </p:val>
                                        </p:tav>
                                        <p:tav tm="100000">
                                          <p:val>
                                            <p:strVal val="#ppt_y"/>
                                          </p:val>
                                        </p:tav>
                                      </p:tavLst>
                                    </p:anim>
                                    <p:anim calcmode="lin" valueType="num">
                                      <p:cBhvr>
                                        <p:cTn id="53"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43"/>
                                        </p:tgtEl>
                                      </p:cBhvr>
                                    </p:animEffect>
                                  </p:childTnLst>
                                </p:cTn>
                              </p:par>
                            </p:childTnLst>
                          </p:cTn>
                        </p:par>
                      </p:childTnLst>
                    </p:cTn>
                  </p:par>
                  <p:par>
                    <p:cTn id="56" fill="hold">
                      <p:stCondLst>
                        <p:cond delay="indefinite"/>
                      </p:stCondLst>
                      <p:childTnLst>
                        <p:par>
                          <p:cTn id="57" fill="hold">
                            <p:stCondLst>
                              <p:cond delay="0"/>
                            </p:stCondLst>
                            <p:childTnLst>
                              <p:par>
                                <p:cTn id="58" presetID="26" presetClass="entr" presetSubtype="0" fill="hold" nodeType="click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down)">
                                      <p:cBhvr>
                                        <p:cTn id="60" dur="580">
                                          <p:stCondLst>
                                            <p:cond delay="0"/>
                                          </p:stCondLst>
                                        </p:cTn>
                                        <p:tgtEl>
                                          <p:spTgt spid="46"/>
                                        </p:tgtEl>
                                      </p:cBhvr>
                                    </p:animEffect>
                                    <p:anim calcmode="lin" valueType="num">
                                      <p:cBhvr>
                                        <p:cTn id="61" dur="1822" tmFilter="0,0; 0.14,0.36; 0.43,0.73; 0.71,0.91; 1.0,1.0">
                                          <p:stCondLst>
                                            <p:cond delay="0"/>
                                          </p:stCondLst>
                                        </p:cTn>
                                        <p:tgtEl>
                                          <p:spTgt spid="46"/>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46"/>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46"/>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46"/>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46"/>
                                        </p:tgtEl>
                                        <p:attrNameLst>
                                          <p:attrName>ppt_y</p:attrName>
                                        </p:attrNameLst>
                                      </p:cBhvr>
                                      <p:tavLst>
                                        <p:tav tm="0" fmla="#ppt_y-sin(pi*$)/81">
                                          <p:val>
                                            <p:fltVal val="0"/>
                                          </p:val>
                                        </p:tav>
                                        <p:tav tm="100000">
                                          <p:val>
                                            <p:fltVal val="1"/>
                                          </p:val>
                                        </p:tav>
                                      </p:tavLst>
                                    </p:anim>
                                    <p:animScale>
                                      <p:cBhvr>
                                        <p:cTn id="66" dur="26">
                                          <p:stCondLst>
                                            <p:cond delay="650"/>
                                          </p:stCondLst>
                                        </p:cTn>
                                        <p:tgtEl>
                                          <p:spTgt spid="46"/>
                                        </p:tgtEl>
                                      </p:cBhvr>
                                      <p:to x="100000" y="60000"/>
                                    </p:animScale>
                                    <p:animScale>
                                      <p:cBhvr>
                                        <p:cTn id="67" dur="166" decel="50000">
                                          <p:stCondLst>
                                            <p:cond delay="676"/>
                                          </p:stCondLst>
                                        </p:cTn>
                                        <p:tgtEl>
                                          <p:spTgt spid="46"/>
                                        </p:tgtEl>
                                      </p:cBhvr>
                                      <p:to x="100000" y="100000"/>
                                    </p:animScale>
                                    <p:animScale>
                                      <p:cBhvr>
                                        <p:cTn id="68" dur="26">
                                          <p:stCondLst>
                                            <p:cond delay="1312"/>
                                          </p:stCondLst>
                                        </p:cTn>
                                        <p:tgtEl>
                                          <p:spTgt spid="46"/>
                                        </p:tgtEl>
                                      </p:cBhvr>
                                      <p:to x="100000" y="80000"/>
                                    </p:animScale>
                                    <p:animScale>
                                      <p:cBhvr>
                                        <p:cTn id="69" dur="166" decel="50000">
                                          <p:stCondLst>
                                            <p:cond delay="1338"/>
                                          </p:stCondLst>
                                        </p:cTn>
                                        <p:tgtEl>
                                          <p:spTgt spid="46"/>
                                        </p:tgtEl>
                                      </p:cBhvr>
                                      <p:to x="100000" y="100000"/>
                                    </p:animScale>
                                    <p:animScale>
                                      <p:cBhvr>
                                        <p:cTn id="70" dur="26">
                                          <p:stCondLst>
                                            <p:cond delay="1642"/>
                                          </p:stCondLst>
                                        </p:cTn>
                                        <p:tgtEl>
                                          <p:spTgt spid="46"/>
                                        </p:tgtEl>
                                      </p:cBhvr>
                                      <p:to x="100000" y="90000"/>
                                    </p:animScale>
                                    <p:animScale>
                                      <p:cBhvr>
                                        <p:cTn id="71" dur="166" decel="50000">
                                          <p:stCondLst>
                                            <p:cond delay="1668"/>
                                          </p:stCondLst>
                                        </p:cTn>
                                        <p:tgtEl>
                                          <p:spTgt spid="46"/>
                                        </p:tgtEl>
                                      </p:cBhvr>
                                      <p:to x="100000" y="100000"/>
                                    </p:animScale>
                                    <p:animScale>
                                      <p:cBhvr>
                                        <p:cTn id="72" dur="26">
                                          <p:stCondLst>
                                            <p:cond delay="1808"/>
                                          </p:stCondLst>
                                        </p:cTn>
                                        <p:tgtEl>
                                          <p:spTgt spid="46"/>
                                        </p:tgtEl>
                                      </p:cBhvr>
                                      <p:to x="100000" y="95000"/>
                                    </p:animScale>
                                    <p:animScale>
                                      <p:cBhvr>
                                        <p:cTn id="73" dur="166" decel="50000">
                                          <p:stCondLst>
                                            <p:cond delay="1834"/>
                                          </p:stCondLst>
                                        </p:cTn>
                                        <p:tgtEl>
                                          <p:spTgt spid="46"/>
                                        </p:tgtEl>
                                      </p:cBhvr>
                                      <p:to x="100000" y="100000"/>
                                    </p:animScale>
                                  </p:childTnLst>
                                </p:cTn>
                              </p:par>
                            </p:childTnLst>
                          </p:cTn>
                        </p:par>
                        <p:par>
                          <p:cTn id="74" fill="hold">
                            <p:stCondLst>
                              <p:cond delay="200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44"/>
                                        </p:tgtEl>
                                        <p:attrNameLst>
                                          <p:attrName>style.visibility</p:attrName>
                                        </p:attrNameLst>
                                      </p:cBhvr>
                                      <p:to>
                                        <p:strVal val="visible"/>
                                      </p:to>
                                    </p:set>
                                    <p:anim calcmode="lin" valueType="num">
                                      <p:cBhvr>
                                        <p:cTn id="77"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44"/>
                                        </p:tgtEl>
                                        <p:attrNameLst>
                                          <p:attrName>ppt_y</p:attrName>
                                        </p:attrNameLst>
                                      </p:cBhvr>
                                      <p:tavLst>
                                        <p:tav tm="0">
                                          <p:val>
                                            <p:strVal val="#ppt_y"/>
                                          </p:val>
                                        </p:tav>
                                        <p:tav tm="100000">
                                          <p:val>
                                            <p:strVal val="#ppt_y"/>
                                          </p:val>
                                        </p:tav>
                                      </p:tavLst>
                                    </p:anim>
                                    <p:anim calcmode="lin" valueType="num">
                                      <p:cBhvr>
                                        <p:cTn id="79"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44"/>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500"/>
                                        <p:tgtEl>
                                          <p:spTgt spid="52"/>
                                        </p:tgtEl>
                                      </p:cBhvr>
                                    </p:animEffect>
                                  </p:childTnLst>
                                </p:cTn>
                              </p:par>
                            </p:childTnLst>
                          </p:cTn>
                        </p:par>
                        <p:par>
                          <p:cTn id="87" fill="hold">
                            <p:stCondLst>
                              <p:cond delay="500"/>
                            </p:stCondLst>
                            <p:childTnLst>
                              <p:par>
                                <p:cTn id="88" presetID="35" presetClass="emph" presetSubtype="0" repeatCount="4000" fill="hold" nodeType="afterEffect">
                                  <p:stCondLst>
                                    <p:cond delay="0"/>
                                  </p:stCondLst>
                                  <p:childTnLst>
                                    <p:anim calcmode="discrete" valueType="str">
                                      <p:cBhvr>
                                        <p:cTn id="89" dur="100" fill="hold"/>
                                        <p:tgtEl>
                                          <p:spTgt spid="52"/>
                                        </p:tgtEl>
                                        <p:attrNameLst>
                                          <p:attrName>style.visibility</p:attrName>
                                        </p:attrNameLst>
                                      </p:cBhvr>
                                      <p:tavLst>
                                        <p:tav tm="0">
                                          <p:val>
                                            <p:strVal val="hidden"/>
                                          </p:val>
                                        </p:tav>
                                        <p:tav tm="50000">
                                          <p:val>
                                            <p:strVal val="visible"/>
                                          </p:val>
                                        </p:tav>
                                      </p:tavLst>
                                    </p:anim>
                                  </p:childTnLst>
                                </p:cTn>
                              </p:par>
                            </p:childTnLst>
                          </p:cTn>
                        </p:par>
                        <p:par>
                          <p:cTn id="90" fill="hold">
                            <p:stCondLst>
                              <p:cond delay="900"/>
                            </p:stCondLst>
                            <p:childTnLst>
                              <p:par>
                                <p:cTn id="91" presetID="10" presetClass="entr" presetSubtype="0" fill="hold" grpId="0" nodeType="afterEffect">
                                  <p:stCondLst>
                                    <p:cond delay="0"/>
                                  </p:stCondLst>
                                  <p:childTnLst>
                                    <p:set>
                                      <p:cBhvr>
                                        <p:cTn id="92" dur="1" fill="hold">
                                          <p:stCondLst>
                                            <p:cond delay="0"/>
                                          </p:stCondLst>
                                        </p:cTn>
                                        <p:tgtEl>
                                          <p:spTgt spid="57"/>
                                        </p:tgtEl>
                                        <p:attrNameLst>
                                          <p:attrName>style.visibility</p:attrName>
                                        </p:attrNameLst>
                                      </p:cBhvr>
                                      <p:to>
                                        <p:strVal val="visible"/>
                                      </p:to>
                                    </p:set>
                                    <p:animEffect transition="in" filter="fade">
                                      <p:cBhvr>
                                        <p:cTn id="93" dur="500"/>
                                        <p:tgtEl>
                                          <p:spTgt spid="57"/>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3"/>
                                        </p:tgtEl>
                                        <p:attrNameLst>
                                          <p:attrName>style.visibility</p:attrName>
                                        </p:attrNameLst>
                                      </p:cBhvr>
                                      <p:to>
                                        <p:strVal val="visible"/>
                                      </p:to>
                                    </p:set>
                                    <p:animEffect transition="in" filter="fade">
                                      <p:cBhvr>
                                        <p:cTn id="9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2" grpId="0" animBg="1"/>
      <p:bldP spid="32" grpId="1" animBg="1"/>
      <p:bldP spid="32" grpId="2" animBg="1"/>
      <p:bldP spid="32" grpId="3" animBg="1"/>
      <p:bldP spid="32" grpId="4" animBg="1"/>
      <p:bldP spid="3" grpId="0" animBg="1"/>
      <p:bldP spid="3" grpId="1" animBg="1"/>
      <p:bldP spid="3" grpId="2" animBg="1"/>
      <p:bldP spid="3" grpId="3" animBg="1"/>
      <p:bldP spid="43" grpId="0" animBg="1"/>
      <p:bldP spid="44" grpId="0" animBg="1"/>
      <p:bldP spid="53" grpId="0"/>
      <p:bldP spid="5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39"/>
          <p:cNvSpPr/>
          <p:nvPr/>
        </p:nvSpPr>
        <p:spPr>
          <a:xfrm>
            <a:off x="1298041" y="1044138"/>
            <a:ext cx="3122267" cy="629715"/>
          </a:xfrm>
          <a:custGeom>
            <a:avLst/>
            <a:gdLst>
              <a:gd name="connsiteX0" fmla="*/ 1 w 3122267"/>
              <a:gd name="connsiteY0" fmla="*/ 0 h 629715"/>
              <a:gd name="connsiteX1" fmla="*/ 3122267 w 3122267"/>
              <a:gd name="connsiteY1" fmla="*/ 0 h 629715"/>
              <a:gd name="connsiteX2" fmla="*/ 3122267 w 3122267"/>
              <a:gd name="connsiteY2" fmla="*/ 629715 h 629715"/>
              <a:gd name="connsiteX3" fmla="*/ 11 w 3122267"/>
              <a:gd name="connsiteY3" fmla="*/ 629715 h 629715"/>
              <a:gd name="connsiteX4" fmla="*/ 63456 w 3122267"/>
              <a:gd name="connsiteY4" fmla="*/ 623319 h 629715"/>
              <a:gd name="connsiteX5" fmla="*/ 314859 w 3122267"/>
              <a:gd name="connsiteY5" fmla="*/ 314858 h 629715"/>
              <a:gd name="connsiteX6" fmla="*/ 1 w 3122267"/>
              <a:gd name="connsiteY6" fmla="*/ 0 h 629715"/>
              <a:gd name="connsiteX7" fmla="*/ 0 w 3122267"/>
              <a:gd name="connsiteY7" fmla="*/ 0 h 629715"/>
              <a:gd name="connsiteX8" fmla="*/ 1 w 3122267"/>
              <a:gd name="connsiteY8" fmla="*/ 0 h 629715"/>
              <a:gd name="connsiteX9" fmla="*/ 0 w 3122267"/>
              <a:gd name="connsiteY9" fmla="*/ 0 h 629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22267" h="629715">
                <a:moveTo>
                  <a:pt x="1" y="0"/>
                </a:moveTo>
                <a:lnTo>
                  <a:pt x="3122267" y="0"/>
                </a:lnTo>
                <a:lnTo>
                  <a:pt x="3122267" y="629715"/>
                </a:lnTo>
                <a:lnTo>
                  <a:pt x="11" y="629715"/>
                </a:lnTo>
                <a:lnTo>
                  <a:pt x="63456" y="623319"/>
                </a:lnTo>
                <a:cubicBezTo>
                  <a:pt x="206931" y="593960"/>
                  <a:pt x="314859" y="467013"/>
                  <a:pt x="314859" y="314858"/>
                </a:cubicBezTo>
                <a:cubicBezTo>
                  <a:pt x="314859" y="140967"/>
                  <a:pt x="173892" y="0"/>
                  <a:pt x="1" y="0"/>
                </a:cubicBezTo>
                <a:close/>
                <a:moveTo>
                  <a:pt x="0" y="0"/>
                </a:moveTo>
                <a:lnTo>
                  <a:pt x="1" y="0"/>
                </a:lnTo>
                <a:lnTo>
                  <a:pt x="0" y="0"/>
                </a:lnTo>
                <a:close/>
              </a:path>
            </a:pathLst>
          </a:cu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减少华丽型动画的使用</a:t>
            </a:r>
            <a:endParaRPr lang="zh-CN" altLang="en-US" dirty="0"/>
          </a:p>
        </p:txBody>
      </p:sp>
      <p:sp>
        <p:nvSpPr>
          <p:cNvPr id="3" name="椭圆 2"/>
          <p:cNvSpPr/>
          <p:nvPr/>
        </p:nvSpPr>
        <p:spPr>
          <a:xfrm>
            <a:off x="983185" y="1044138"/>
            <a:ext cx="629715" cy="629715"/>
          </a:xfrm>
          <a:prstGeom prst="ellipse">
            <a:avLst/>
          </a:prstGeom>
          <a:solidFill>
            <a:srgbClr val="0852A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77900">
              <a:lnSpc>
                <a:spcPct val="90000"/>
              </a:lnSpc>
              <a:spcBef>
                <a:spcPct val="0"/>
              </a:spcBef>
              <a:spcAft>
                <a:spcPct val="35000"/>
              </a:spcAft>
            </a:pPr>
            <a:endParaRPr lang="zh-CN" altLang="en-US" sz="3200" dirty="0">
              <a:solidFill>
                <a:schemeClr val="bg1"/>
              </a:solidFill>
            </a:endParaRPr>
          </a:p>
        </p:txBody>
      </p:sp>
      <p:sp>
        <p:nvSpPr>
          <p:cNvPr id="43" name="Text Box 5"/>
          <p:cNvSpPr txBox="1">
            <a:spLocks noChangeArrowheads="1"/>
          </p:cNvSpPr>
          <p:nvPr/>
        </p:nvSpPr>
        <p:spPr bwMode="auto">
          <a:xfrm>
            <a:off x="1793841" y="2463347"/>
            <a:ext cx="5527062" cy="892413"/>
          </a:xfrm>
          <a:prstGeom prst="rect">
            <a:avLst/>
          </a:prstGeom>
          <a:noFill/>
          <a:ln w="9525">
            <a:solidFill>
              <a:srgbClr val="2B68A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algn="just">
              <a:lnSpc>
                <a:spcPct val="150000"/>
              </a:lnSpc>
              <a:spcBef>
                <a:spcPct val="50000"/>
              </a:spcBef>
            </a:pPr>
            <a:r>
              <a:rPr lang="zh-CN" altLang="en-US" sz="1800" dirty="0"/>
              <a:t>直接升力控制指的是飞机能够通过舵面偏转产生的升力不改变迎角而直接进行机动的控制方法。</a:t>
            </a:r>
          </a:p>
        </p:txBody>
      </p:sp>
      <p:sp>
        <p:nvSpPr>
          <p:cNvPr id="44" name="Text Box 6"/>
          <p:cNvSpPr txBox="1">
            <a:spLocks noChangeArrowheads="1"/>
          </p:cNvSpPr>
          <p:nvPr/>
        </p:nvSpPr>
        <p:spPr bwMode="auto">
          <a:xfrm>
            <a:off x="1793841" y="4112400"/>
            <a:ext cx="5527062" cy="1289905"/>
          </a:xfrm>
          <a:prstGeom prst="rect">
            <a:avLst/>
          </a:prstGeom>
          <a:noFill/>
          <a:ln w="9525">
            <a:solidFill>
              <a:srgbClr val="2B68A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algn="just" eaLnBrk="1" hangingPunct="1">
              <a:lnSpc>
                <a:spcPct val="150000"/>
              </a:lnSpc>
              <a:spcBef>
                <a:spcPct val="50000"/>
              </a:spcBef>
              <a:buFont typeface="Arial" panose="020B0604020202020204" pitchFamily="34" charset="0"/>
              <a:buNone/>
            </a:pPr>
            <a:r>
              <a:rPr lang="zh-CN" altLang="en-US" sz="1800" dirty="0"/>
              <a:t>直接力控制具有响应快速，机动性好，能够改善飞机进场或低速时的飞行品质等诸多优点，但多数时候需要满足直接力控制条件的随控制局提供载体支撑 。</a:t>
            </a:r>
          </a:p>
        </p:txBody>
      </p:sp>
      <p:grpSp>
        <p:nvGrpSpPr>
          <p:cNvPr id="45" name="组合 9"/>
          <p:cNvGrpSpPr>
            <a:grpSpLocks/>
          </p:cNvGrpSpPr>
          <p:nvPr/>
        </p:nvGrpSpPr>
        <p:grpSpPr bwMode="auto">
          <a:xfrm>
            <a:off x="983186" y="2083580"/>
            <a:ext cx="1231718" cy="485732"/>
            <a:chOff x="527050" y="1628800"/>
            <a:chExt cx="1331913" cy="523220"/>
          </a:xfrm>
        </p:grpSpPr>
        <p:sp>
          <p:nvSpPr>
            <p:cNvPr id="50" name="矩形 13"/>
            <p:cNvSpPr>
              <a:spLocks noChangeArrowheads="1"/>
            </p:cNvSpPr>
            <p:nvPr/>
          </p:nvSpPr>
          <p:spPr bwMode="auto">
            <a:xfrm>
              <a:off x="527050" y="1628800"/>
              <a:ext cx="1331912" cy="523220"/>
            </a:xfrm>
            <a:prstGeom prst="rect">
              <a:avLst/>
            </a:prstGeom>
            <a:solidFill>
              <a:srgbClr val="2B68A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eaLnBrk="1" hangingPunct="1">
                <a:buFont typeface="Arial" panose="020B0604020202020204" pitchFamily="34" charset="0"/>
                <a:buNone/>
              </a:pPr>
              <a:endParaRPr lang="zh-CN" altLang="en-US" sz="3200" b="1">
                <a:latin typeface="Arial" panose="020B0604020202020204" pitchFamily="34" charset="0"/>
                <a:ea typeface="黑体" panose="02010609060101010101" pitchFamily="49" charset="-122"/>
              </a:endParaRPr>
            </a:p>
          </p:txBody>
        </p:sp>
        <p:sp>
          <p:nvSpPr>
            <p:cNvPr id="51" name="文本框 14"/>
            <p:cNvSpPr txBox="1">
              <a:spLocks noChangeArrowheads="1"/>
            </p:cNvSpPr>
            <p:nvPr/>
          </p:nvSpPr>
          <p:spPr bwMode="auto">
            <a:xfrm>
              <a:off x="527233" y="1628800"/>
              <a:ext cx="1331730" cy="49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algn="ctr"/>
              <a:r>
                <a:rPr lang="zh-CN" altLang="en-US" sz="2400" dirty="0">
                  <a:solidFill>
                    <a:schemeClr val="bg1"/>
                  </a:solidFill>
                </a:rPr>
                <a:t>定义：</a:t>
              </a:r>
            </a:p>
          </p:txBody>
        </p:sp>
      </p:grpSp>
      <p:grpSp>
        <p:nvGrpSpPr>
          <p:cNvPr id="46" name="组合 10"/>
          <p:cNvGrpSpPr>
            <a:grpSpLocks/>
          </p:cNvGrpSpPr>
          <p:nvPr/>
        </p:nvGrpSpPr>
        <p:grpSpPr bwMode="auto">
          <a:xfrm>
            <a:off x="983185" y="3711308"/>
            <a:ext cx="1231718" cy="485732"/>
            <a:chOff x="526867" y="3086188"/>
            <a:chExt cx="1331913" cy="523220"/>
          </a:xfrm>
        </p:grpSpPr>
        <p:sp>
          <p:nvSpPr>
            <p:cNvPr id="47" name="矩形 11"/>
            <p:cNvSpPr>
              <a:spLocks noChangeArrowheads="1"/>
            </p:cNvSpPr>
            <p:nvPr/>
          </p:nvSpPr>
          <p:spPr bwMode="auto">
            <a:xfrm>
              <a:off x="526867" y="3086188"/>
              <a:ext cx="1331912" cy="523220"/>
            </a:xfrm>
            <a:prstGeom prst="rect">
              <a:avLst/>
            </a:prstGeom>
            <a:solidFill>
              <a:srgbClr val="2B68A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eaLnBrk="1" hangingPunct="1">
                <a:buFont typeface="Arial" panose="020B0604020202020204" pitchFamily="34" charset="0"/>
                <a:buNone/>
              </a:pPr>
              <a:endParaRPr lang="zh-CN" altLang="en-US" sz="3200" b="1">
                <a:latin typeface="Arial" panose="020B0604020202020204" pitchFamily="34" charset="0"/>
                <a:ea typeface="黑体" panose="02010609060101010101" pitchFamily="49" charset="-122"/>
              </a:endParaRPr>
            </a:p>
          </p:txBody>
        </p:sp>
        <p:sp>
          <p:nvSpPr>
            <p:cNvPr id="49" name="文本框 12"/>
            <p:cNvSpPr txBox="1">
              <a:spLocks noChangeArrowheads="1"/>
            </p:cNvSpPr>
            <p:nvPr/>
          </p:nvSpPr>
          <p:spPr bwMode="auto">
            <a:xfrm>
              <a:off x="527050" y="3086188"/>
              <a:ext cx="1331730" cy="49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algn="ctr"/>
              <a:r>
                <a:rPr lang="zh-CN" altLang="en-US" sz="2400" dirty="0">
                  <a:solidFill>
                    <a:schemeClr val="bg1"/>
                  </a:solidFill>
                </a:rPr>
                <a:t>特点：</a:t>
              </a:r>
            </a:p>
          </p:txBody>
        </p:sp>
      </p:grpSp>
      <p:cxnSp>
        <p:nvCxnSpPr>
          <p:cNvPr id="52" name="直接连接符 51"/>
          <p:cNvCxnSpPr/>
          <p:nvPr/>
        </p:nvCxnSpPr>
        <p:spPr>
          <a:xfrm>
            <a:off x="7764183" y="1084916"/>
            <a:ext cx="0" cy="4615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8040300" y="1574634"/>
            <a:ext cx="3904957" cy="3635708"/>
            <a:chOff x="8040300" y="2393147"/>
            <a:chExt cx="3904957" cy="3635708"/>
          </a:xfrm>
        </p:grpSpPr>
        <p:sp>
          <p:nvSpPr>
            <p:cNvPr id="53" name="文本框 52"/>
            <p:cNvSpPr txBox="1"/>
            <p:nvPr/>
          </p:nvSpPr>
          <p:spPr>
            <a:xfrm>
              <a:off x="8040301" y="3457189"/>
              <a:ext cx="3904956" cy="2571666"/>
            </a:xfrm>
            <a:prstGeom prst="rect">
              <a:avLst/>
            </a:prstGeom>
            <a:noFill/>
          </p:spPr>
          <p:txBody>
            <a:bodyPr wrap="square" rtlCol="0">
              <a:spAutoFit/>
            </a:bodyPr>
            <a:lstStyle/>
            <a:p>
              <a:pPr algn="just">
                <a:lnSpc>
                  <a:spcPct val="150000"/>
                </a:lnSpc>
              </a:pPr>
              <a:r>
                <a:rPr lang="zh-CN" altLang="en-US" sz="2200" dirty="0" smtClean="0">
                  <a:latin typeface="+mn-ea"/>
                </a:rPr>
                <a:t>修改后，标题使用</a:t>
              </a:r>
              <a:r>
                <a:rPr lang="zh-CN" altLang="en-US" sz="2200" b="1" dirty="0" smtClean="0">
                  <a:solidFill>
                    <a:srgbClr val="0852A4"/>
                  </a:solidFill>
                  <a:latin typeface="+mn-ea"/>
                </a:rPr>
                <a:t>左侧擦除</a:t>
              </a:r>
              <a:r>
                <a:rPr lang="zh-CN" altLang="en-US" sz="2200" dirty="0" smtClean="0">
                  <a:latin typeface="+mn-ea"/>
                </a:rPr>
                <a:t>，内容使用</a:t>
              </a:r>
              <a:r>
                <a:rPr lang="zh-CN" altLang="en-US" sz="2200" b="1" dirty="0">
                  <a:solidFill>
                    <a:srgbClr val="0852A4"/>
                  </a:solidFill>
                  <a:latin typeface="+mn-ea"/>
                </a:rPr>
                <a:t>淡出</a:t>
              </a:r>
              <a:r>
                <a:rPr lang="en-US" altLang="zh-CN" sz="2200" b="1" dirty="0">
                  <a:solidFill>
                    <a:srgbClr val="0852A4"/>
                  </a:solidFill>
                  <a:latin typeface="+mn-ea"/>
                </a:rPr>
                <a:t>+</a:t>
              </a:r>
              <a:r>
                <a:rPr lang="zh-CN" altLang="en-US" sz="2200" b="1" dirty="0">
                  <a:solidFill>
                    <a:srgbClr val="0852A4"/>
                  </a:solidFill>
                  <a:latin typeface="+mn-ea"/>
                </a:rPr>
                <a:t>脉冲组合</a:t>
              </a:r>
              <a:r>
                <a:rPr lang="zh-CN" altLang="en-US" sz="2200" dirty="0" smtClean="0">
                  <a:latin typeface="+mn-ea"/>
                </a:rPr>
                <a:t>动画，避免使用华丽的动画，才能避免华而不实，避免让评委感到不适。</a:t>
              </a:r>
              <a:endParaRPr lang="zh-CN" altLang="en-US" sz="2200" dirty="0">
                <a:latin typeface="+mn-ea"/>
              </a:endParaRPr>
            </a:p>
          </p:txBody>
        </p:sp>
        <p:sp>
          <p:nvSpPr>
            <p:cNvPr id="57" name="文本框 56"/>
            <p:cNvSpPr txBox="1"/>
            <p:nvPr/>
          </p:nvSpPr>
          <p:spPr>
            <a:xfrm>
              <a:off x="8040300" y="2393147"/>
              <a:ext cx="2166017" cy="707886"/>
            </a:xfrm>
            <a:prstGeom prst="rect">
              <a:avLst/>
            </a:prstGeom>
            <a:noFill/>
          </p:spPr>
          <p:txBody>
            <a:bodyPr wrap="square" rtlCol="0">
              <a:spAutoFit/>
            </a:bodyPr>
            <a:lstStyle/>
            <a:p>
              <a:r>
                <a:rPr lang="zh-CN" altLang="en-US" sz="4000" dirty="0" smtClean="0">
                  <a:solidFill>
                    <a:srgbClr val="0852A4"/>
                  </a:solidFill>
                  <a:latin typeface="方正粗宋简体" panose="03000509000000000000" pitchFamily="65" charset="-122"/>
                  <a:ea typeface="方正粗宋简体" panose="03000509000000000000" pitchFamily="65" charset="-122"/>
                </a:rPr>
                <a:t>点评：</a:t>
              </a:r>
              <a:endParaRPr lang="zh-CN" altLang="en-US" dirty="0"/>
            </a:p>
          </p:txBody>
        </p:sp>
      </p:grpSp>
    </p:spTree>
    <p:extLst>
      <p:ext uri="{BB962C8B-B14F-4D97-AF65-F5344CB8AC3E}">
        <p14:creationId xmlns:p14="http://schemas.microsoft.com/office/powerpoint/2010/main" val="1259073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500"/>
                                        <p:tgtEl>
                                          <p:spTgt spid="43"/>
                                        </p:tgtEl>
                                      </p:cBhvr>
                                    </p:animEffect>
                                  </p:childTnLst>
                                </p:cTn>
                              </p:par>
                              <p:par>
                                <p:cTn id="12" presetID="26" presetClass="emph" presetSubtype="0" fill="hold" grpId="1" nodeType="withEffect">
                                  <p:stCondLst>
                                    <p:cond delay="0"/>
                                  </p:stCondLst>
                                  <p:childTnLst>
                                    <p:animEffect transition="out" filter="fade">
                                      <p:cBhvr>
                                        <p:cTn id="13" dur="500" tmFilter="0, 0; .2, .5; .8, .5; 1, 0"/>
                                        <p:tgtEl>
                                          <p:spTgt spid="43"/>
                                        </p:tgtEl>
                                      </p:cBhvr>
                                    </p:animEffect>
                                    <p:animScale>
                                      <p:cBhvr>
                                        <p:cTn id="14" dur="250" autoRev="1" fill="hold"/>
                                        <p:tgtEl>
                                          <p:spTgt spid="43"/>
                                        </p:tgtEl>
                                      </p:cBhvr>
                                      <p:by x="105000" y="105000"/>
                                    </p:animScale>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wipe(left)">
                                      <p:cBhvr>
                                        <p:cTn id="18" dur="500"/>
                                        <p:tgtEl>
                                          <p:spTgt spid="4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par>
                                <p:cTn id="23" presetID="26" presetClass="emph" presetSubtype="0" fill="hold" grpId="1" nodeType="withEffect">
                                  <p:stCondLst>
                                    <p:cond delay="0"/>
                                  </p:stCondLst>
                                  <p:childTnLst>
                                    <p:animEffect transition="out" filter="fade">
                                      <p:cBhvr>
                                        <p:cTn id="24" dur="500" tmFilter="0, 0; .2, .5; .8, .5; 1, 0"/>
                                        <p:tgtEl>
                                          <p:spTgt spid="44"/>
                                        </p:tgtEl>
                                      </p:cBhvr>
                                    </p:animEffect>
                                    <p:animScale>
                                      <p:cBhvr>
                                        <p:cTn id="25" dur="250" autoRev="1" fill="hold"/>
                                        <p:tgtEl>
                                          <p:spTgt spid="44"/>
                                        </p:tgtEl>
                                      </p:cBhvr>
                                      <p:by x="105000" y="105000"/>
                                    </p:animScale>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500"/>
                                        <p:tgtEl>
                                          <p:spTgt spid="52"/>
                                        </p:tgtEl>
                                      </p:cBhvr>
                                    </p:animEffect>
                                  </p:childTnLst>
                                </p:cTn>
                              </p:par>
                            </p:childTnLst>
                          </p:cTn>
                        </p:par>
                        <p:par>
                          <p:cTn id="31" fill="hold">
                            <p:stCondLst>
                              <p:cond delay="500"/>
                            </p:stCondLst>
                            <p:childTnLst>
                              <p:par>
                                <p:cTn id="32" presetID="35" presetClass="emph" presetSubtype="0" repeatCount="4000" fill="hold" nodeType="afterEffect">
                                  <p:stCondLst>
                                    <p:cond delay="0"/>
                                  </p:stCondLst>
                                  <p:childTnLst>
                                    <p:anim calcmode="discrete" valueType="str">
                                      <p:cBhvr>
                                        <p:cTn id="33" dur="100" fill="hold"/>
                                        <p:tgtEl>
                                          <p:spTgt spid="52"/>
                                        </p:tgtEl>
                                        <p:attrNameLst>
                                          <p:attrName>style.visibility</p:attrName>
                                        </p:attrNameLst>
                                      </p:cBhvr>
                                      <p:tavLst>
                                        <p:tav tm="0">
                                          <p:val>
                                            <p:strVal val="hidden"/>
                                          </p:val>
                                        </p:tav>
                                        <p:tav tm="50000">
                                          <p:val>
                                            <p:strVal val="visible"/>
                                          </p:val>
                                        </p:tav>
                                      </p:tavLst>
                                    </p:anim>
                                  </p:childTnLst>
                                </p:cTn>
                              </p:par>
                            </p:childTnLst>
                          </p:cTn>
                        </p:par>
                        <p:par>
                          <p:cTn id="34" fill="hold">
                            <p:stCondLst>
                              <p:cond delay="900"/>
                            </p:stCondLst>
                            <p:childTnLst>
                              <p:par>
                                <p:cTn id="35" presetID="10"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3" grpId="1" animBg="1"/>
      <p:bldP spid="44" grpId="0" animBg="1"/>
      <p:bldP spid="44"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39"/>
          <p:cNvSpPr/>
          <p:nvPr/>
        </p:nvSpPr>
        <p:spPr>
          <a:xfrm>
            <a:off x="1298041" y="1085266"/>
            <a:ext cx="3122267" cy="629715"/>
          </a:xfrm>
          <a:custGeom>
            <a:avLst/>
            <a:gdLst>
              <a:gd name="connsiteX0" fmla="*/ 1 w 3122267"/>
              <a:gd name="connsiteY0" fmla="*/ 0 h 629715"/>
              <a:gd name="connsiteX1" fmla="*/ 3122267 w 3122267"/>
              <a:gd name="connsiteY1" fmla="*/ 0 h 629715"/>
              <a:gd name="connsiteX2" fmla="*/ 3122267 w 3122267"/>
              <a:gd name="connsiteY2" fmla="*/ 629715 h 629715"/>
              <a:gd name="connsiteX3" fmla="*/ 11 w 3122267"/>
              <a:gd name="connsiteY3" fmla="*/ 629715 h 629715"/>
              <a:gd name="connsiteX4" fmla="*/ 63456 w 3122267"/>
              <a:gd name="connsiteY4" fmla="*/ 623319 h 629715"/>
              <a:gd name="connsiteX5" fmla="*/ 314859 w 3122267"/>
              <a:gd name="connsiteY5" fmla="*/ 314858 h 629715"/>
              <a:gd name="connsiteX6" fmla="*/ 1 w 3122267"/>
              <a:gd name="connsiteY6" fmla="*/ 0 h 629715"/>
              <a:gd name="connsiteX7" fmla="*/ 0 w 3122267"/>
              <a:gd name="connsiteY7" fmla="*/ 0 h 629715"/>
              <a:gd name="connsiteX8" fmla="*/ 1 w 3122267"/>
              <a:gd name="connsiteY8" fmla="*/ 0 h 629715"/>
              <a:gd name="connsiteX9" fmla="*/ 0 w 3122267"/>
              <a:gd name="connsiteY9" fmla="*/ 0 h 629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22267" h="629715">
                <a:moveTo>
                  <a:pt x="1" y="0"/>
                </a:moveTo>
                <a:lnTo>
                  <a:pt x="3122267" y="0"/>
                </a:lnTo>
                <a:lnTo>
                  <a:pt x="3122267" y="629715"/>
                </a:lnTo>
                <a:lnTo>
                  <a:pt x="11" y="629715"/>
                </a:lnTo>
                <a:lnTo>
                  <a:pt x="63456" y="623319"/>
                </a:lnTo>
                <a:cubicBezTo>
                  <a:pt x="206931" y="593960"/>
                  <a:pt x="314859" y="467013"/>
                  <a:pt x="314859" y="314858"/>
                </a:cubicBezTo>
                <a:cubicBezTo>
                  <a:pt x="314859" y="140967"/>
                  <a:pt x="173892" y="0"/>
                  <a:pt x="1" y="0"/>
                </a:cubicBezTo>
                <a:close/>
                <a:moveTo>
                  <a:pt x="0" y="0"/>
                </a:moveTo>
                <a:lnTo>
                  <a:pt x="1" y="0"/>
                </a:lnTo>
                <a:lnTo>
                  <a:pt x="0" y="0"/>
                </a:lnTo>
                <a:close/>
              </a:path>
            </a:pathLst>
          </a:cu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加快动画显示速度</a:t>
            </a:r>
            <a:endParaRPr lang="zh-CN" altLang="en-US" dirty="0"/>
          </a:p>
        </p:txBody>
      </p:sp>
      <p:sp>
        <p:nvSpPr>
          <p:cNvPr id="3" name="椭圆 2"/>
          <p:cNvSpPr/>
          <p:nvPr/>
        </p:nvSpPr>
        <p:spPr>
          <a:xfrm>
            <a:off x="983185" y="1085266"/>
            <a:ext cx="629715" cy="629715"/>
          </a:xfrm>
          <a:prstGeom prst="ellipse">
            <a:avLst/>
          </a:prstGeom>
          <a:solidFill>
            <a:srgbClr val="0852A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77900">
              <a:lnSpc>
                <a:spcPct val="90000"/>
              </a:lnSpc>
              <a:spcBef>
                <a:spcPct val="0"/>
              </a:spcBef>
              <a:spcAft>
                <a:spcPct val="35000"/>
              </a:spcAft>
            </a:pPr>
            <a:endParaRPr lang="zh-CN" altLang="en-US" sz="3200" dirty="0">
              <a:solidFill>
                <a:schemeClr val="bg1"/>
              </a:solidFill>
            </a:endParaRPr>
          </a:p>
        </p:txBody>
      </p:sp>
      <p:sp>
        <p:nvSpPr>
          <p:cNvPr id="23" name="任意多边形 22"/>
          <p:cNvSpPr/>
          <p:nvPr/>
        </p:nvSpPr>
        <p:spPr>
          <a:xfrm>
            <a:off x="4769408" y="2269877"/>
            <a:ext cx="2618216" cy="2618216"/>
          </a:xfrm>
          <a:custGeom>
            <a:avLst/>
            <a:gdLst>
              <a:gd name="connsiteX0" fmla="*/ 0 w 2618216"/>
              <a:gd name="connsiteY0" fmla="*/ 1309108 h 2618216"/>
              <a:gd name="connsiteX1" fmla="*/ 1309108 w 2618216"/>
              <a:gd name="connsiteY1" fmla="*/ 0 h 2618216"/>
              <a:gd name="connsiteX2" fmla="*/ 2618216 w 2618216"/>
              <a:gd name="connsiteY2" fmla="*/ 1309108 h 2618216"/>
              <a:gd name="connsiteX3" fmla="*/ 1309108 w 2618216"/>
              <a:gd name="connsiteY3" fmla="*/ 2618216 h 2618216"/>
              <a:gd name="connsiteX4" fmla="*/ 0 w 2618216"/>
              <a:gd name="connsiteY4" fmla="*/ 1309108 h 2618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8216" h="2618216">
                <a:moveTo>
                  <a:pt x="0" y="1309108"/>
                </a:moveTo>
                <a:cubicBezTo>
                  <a:pt x="0" y="586108"/>
                  <a:pt x="586108" y="0"/>
                  <a:pt x="1309108" y="0"/>
                </a:cubicBezTo>
                <a:cubicBezTo>
                  <a:pt x="2032108" y="0"/>
                  <a:pt x="2618216" y="586108"/>
                  <a:pt x="2618216" y="1309108"/>
                </a:cubicBezTo>
                <a:cubicBezTo>
                  <a:pt x="2618216" y="2032108"/>
                  <a:pt x="2032108" y="2618216"/>
                  <a:pt x="1309108" y="2618216"/>
                </a:cubicBezTo>
                <a:cubicBezTo>
                  <a:pt x="586108" y="2618216"/>
                  <a:pt x="0" y="2032108"/>
                  <a:pt x="0" y="1309108"/>
                </a:cubicBezTo>
                <a:close/>
              </a:path>
            </a:pathLst>
          </a:custGeom>
          <a:solidFill>
            <a:srgbClr val="0852A4">
              <a:alpha val="70000"/>
            </a:srgb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3">
              <a:alpha val="50000"/>
              <a:hueOff val="0"/>
              <a:satOff val="0"/>
              <a:lumOff val="0"/>
              <a:alphaOff val="0"/>
            </a:schemeClr>
          </a:fillRef>
          <a:effectRef idx="0">
            <a:schemeClr val="accent3">
              <a:alpha val="50000"/>
              <a:hueOff val="0"/>
              <a:satOff val="0"/>
              <a:lumOff val="0"/>
              <a:alphaOff val="0"/>
            </a:schemeClr>
          </a:effectRef>
          <a:fontRef idx="minor">
            <a:schemeClr val="tx1"/>
          </a:fontRef>
        </p:style>
        <p:txBody>
          <a:bodyPr spcFirstLastPara="0" vert="horz" wrap="square" lIns="527518" tIns="411369" rIns="527518" bIns="411369" numCol="1" spcCol="1270" anchor="ctr" anchorCtr="0">
            <a:noAutofit/>
          </a:bodyPr>
          <a:lstStyle/>
          <a:p>
            <a:pPr lvl="0" algn="ctr" defTabSz="977900">
              <a:lnSpc>
                <a:spcPct val="90000"/>
              </a:lnSpc>
              <a:spcBef>
                <a:spcPct val="0"/>
              </a:spcBef>
              <a:spcAft>
                <a:spcPct val="35000"/>
              </a:spcAft>
            </a:pPr>
            <a:r>
              <a:rPr lang="zh-CN" altLang="en-US" sz="2400" kern="1200" dirty="0" smtClean="0">
                <a:solidFill>
                  <a:schemeClr val="bg1"/>
                </a:solidFill>
              </a:rPr>
              <a:t>加快动画</a:t>
            </a:r>
            <a:endParaRPr lang="en-US" altLang="zh-CN" sz="2400" kern="1200" dirty="0" smtClean="0">
              <a:solidFill>
                <a:schemeClr val="bg1"/>
              </a:solidFill>
            </a:endParaRPr>
          </a:p>
          <a:p>
            <a:pPr lvl="0" algn="ctr" defTabSz="977900">
              <a:lnSpc>
                <a:spcPct val="90000"/>
              </a:lnSpc>
              <a:spcBef>
                <a:spcPct val="0"/>
              </a:spcBef>
              <a:spcAft>
                <a:spcPct val="35000"/>
              </a:spcAft>
            </a:pPr>
            <a:r>
              <a:rPr lang="zh-CN" altLang="en-US" sz="2400" kern="1200" dirty="0" smtClean="0">
                <a:solidFill>
                  <a:schemeClr val="bg1"/>
                </a:solidFill>
              </a:rPr>
              <a:t>显示速度</a:t>
            </a:r>
            <a:endParaRPr lang="zh-CN" altLang="en-US" sz="2400" kern="1200" dirty="0">
              <a:solidFill>
                <a:schemeClr val="bg1"/>
              </a:solidFill>
            </a:endParaRPr>
          </a:p>
        </p:txBody>
      </p:sp>
      <p:sp>
        <p:nvSpPr>
          <p:cNvPr id="25" name="空心弧 24"/>
          <p:cNvSpPr/>
          <p:nvPr/>
        </p:nvSpPr>
        <p:spPr bwMode="auto">
          <a:xfrm flipH="1">
            <a:off x="2857068" y="4175444"/>
            <a:ext cx="559236" cy="559236"/>
          </a:xfrm>
          <a:prstGeom prst="blockArc">
            <a:avLst>
              <a:gd name="adj1" fmla="val 5355237"/>
              <a:gd name="adj2" fmla="val 16176790"/>
              <a:gd name="adj3" fmla="val 12134"/>
            </a:avLst>
          </a:prstGeom>
          <a:solidFill>
            <a:srgbClr val="7F7F7F"/>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sz="3200" b="1">
              <a:latin typeface="Arial" panose="020B0604020202020204" pitchFamily="34" charset="0"/>
              <a:ea typeface="黑体" panose="02010609060101010101" pitchFamily="49" charset="-122"/>
            </a:endParaRPr>
          </a:p>
        </p:txBody>
      </p:sp>
      <p:sp>
        <p:nvSpPr>
          <p:cNvPr id="26" name="空心弧 25"/>
          <p:cNvSpPr/>
          <p:nvPr/>
        </p:nvSpPr>
        <p:spPr bwMode="auto">
          <a:xfrm flipH="1">
            <a:off x="2839950" y="5389501"/>
            <a:ext cx="557810" cy="559236"/>
          </a:xfrm>
          <a:prstGeom prst="blockArc">
            <a:avLst>
              <a:gd name="adj1" fmla="val 5355237"/>
              <a:gd name="adj2" fmla="val 16176790"/>
              <a:gd name="adj3" fmla="val 12134"/>
            </a:avLst>
          </a:prstGeom>
          <a:solidFill>
            <a:srgbClr val="7F7F7F"/>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sz="3200" b="1">
              <a:latin typeface="Arial" panose="020B0604020202020204" pitchFamily="34" charset="0"/>
              <a:ea typeface="黑体" panose="02010609060101010101" pitchFamily="49" charset="-122"/>
            </a:endParaRPr>
          </a:p>
        </p:txBody>
      </p:sp>
      <p:sp>
        <p:nvSpPr>
          <p:cNvPr id="27" name="空心弧 26"/>
          <p:cNvSpPr/>
          <p:nvPr/>
        </p:nvSpPr>
        <p:spPr bwMode="auto">
          <a:xfrm flipH="1">
            <a:off x="2841376" y="2814447"/>
            <a:ext cx="559236" cy="559236"/>
          </a:xfrm>
          <a:prstGeom prst="blockArc">
            <a:avLst>
              <a:gd name="adj1" fmla="val 5355237"/>
              <a:gd name="adj2" fmla="val 16176790"/>
              <a:gd name="adj3" fmla="val 12134"/>
            </a:avLst>
          </a:prstGeom>
          <a:solidFill>
            <a:srgbClr val="7F7F7F"/>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sz="3200" b="1">
              <a:latin typeface="Arial" panose="020B0604020202020204" pitchFamily="34" charset="0"/>
              <a:ea typeface="黑体" panose="02010609060101010101" pitchFamily="49" charset="-122"/>
            </a:endParaRPr>
          </a:p>
        </p:txBody>
      </p:sp>
      <p:sp>
        <p:nvSpPr>
          <p:cNvPr id="28" name="空心弧 27"/>
          <p:cNvSpPr/>
          <p:nvPr/>
        </p:nvSpPr>
        <p:spPr bwMode="auto">
          <a:xfrm>
            <a:off x="531674" y="2206706"/>
            <a:ext cx="559236" cy="559236"/>
          </a:xfrm>
          <a:prstGeom prst="blockArc">
            <a:avLst>
              <a:gd name="adj1" fmla="val 5355237"/>
              <a:gd name="adj2" fmla="val 16176790"/>
              <a:gd name="adj3" fmla="val 12134"/>
            </a:avLst>
          </a:prstGeom>
          <a:solidFill>
            <a:srgbClr val="7F7F7F"/>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sz="3200" b="1">
              <a:latin typeface="Arial" panose="020B0604020202020204" pitchFamily="34" charset="0"/>
              <a:ea typeface="黑体" panose="02010609060101010101" pitchFamily="49" charset="-122"/>
            </a:endParaRPr>
          </a:p>
        </p:txBody>
      </p:sp>
      <p:sp>
        <p:nvSpPr>
          <p:cNvPr id="29" name="Text Box 4"/>
          <p:cNvSpPr txBox="1">
            <a:spLocks noChangeArrowheads="1"/>
          </p:cNvSpPr>
          <p:nvPr/>
        </p:nvSpPr>
        <p:spPr bwMode="auto">
          <a:xfrm>
            <a:off x="787427" y="2002699"/>
            <a:ext cx="2360158" cy="359581"/>
          </a:xfrm>
          <a:prstGeom prst="rect">
            <a:avLst/>
          </a:prstGeom>
          <a:solidFill>
            <a:srgbClr val="2B68AC"/>
          </a:solidFill>
          <a:ln>
            <a:noFill/>
          </a:ln>
          <a:effectLst/>
          <a:scene3d>
            <a:camera prst="orthographicFront">
              <a:rot lat="0" lon="0" rev="0"/>
            </a:camera>
            <a:lightRig rig="balanced" dir="t">
              <a:rot lat="0" lon="0" rev="8700000"/>
            </a:lightRig>
          </a:scene3d>
          <a:sp3d/>
        </p:spPr>
        <p:style>
          <a:lnRef idx="1">
            <a:schemeClr val="accent3"/>
          </a:lnRef>
          <a:fillRef idx="2">
            <a:schemeClr val="accent3"/>
          </a:fillRef>
          <a:effectRef idx="1">
            <a:schemeClr val="accent3"/>
          </a:effectRef>
          <a:fontRef idx="minor">
            <a:schemeClr val="dk1"/>
          </a:fontRef>
        </p:style>
        <p:txBody>
          <a:bodyPr>
            <a:spAutoFit/>
          </a:bodyPr>
          <a:lstStyle>
            <a:defPPr>
              <a:defRPr lang="zh-CN"/>
            </a:defPPr>
            <a:lvl1pPr lvl="0" algn="ctr" eaLnBrk="1" hangingPunct="1">
              <a:spcBef>
                <a:spcPct val="50000"/>
              </a:spcBef>
              <a:buFont typeface="Arial" charset="0"/>
              <a:buNone/>
              <a:defRPr sz="2000" b="1">
                <a:solidFill>
                  <a:schemeClr val="bg1"/>
                </a:solidFill>
              </a:defRPr>
            </a:lvl1pPr>
          </a:lstStyle>
          <a:p>
            <a:pPr>
              <a:defRPr/>
            </a:pPr>
            <a:r>
              <a:rPr lang="zh-CN" altLang="en-US" dirty="0" smtClean="0"/>
              <a:t>完成无人机设计</a:t>
            </a:r>
          </a:p>
        </p:txBody>
      </p:sp>
      <p:sp>
        <p:nvSpPr>
          <p:cNvPr id="30" name="Text Box 4"/>
          <p:cNvSpPr txBox="1">
            <a:spLocks noChangeArrowheads="1"/>
          </p:cNvSpPr>
          <p:nvPr/>
        </p:nvSpPr>
        <p:spPr bwMode="auto">
          <a:xfrm>
            <a:off x="787427" y="2578357"/>
            <a:ext cx="2360158" cy="359581"/>
          </a:xfrm>
          <a:prstGeom prst="rect">
            <a:avLst/>
          </a:prstGeom>
          <a:solidFill>
            <a:srgbClr val="2B68AC"/>
          </a:solidFill>
          <a:ln>
            <a:noFill/>
          </a:ln>
          <a:effectLst/>
          <a:scene3d>
            <a:camera prst="orthographicFront">
              <a:rot lat="0" lon="0" rev="0"/>
            </a:camera>
            <a:lightRig rig="balanced" dir="t">
              <a:rot lat="0" lon="0" rev="8700000"/>
            </a:lightRig>
          </a:scene3d>
          <a:sp3d/>
        </p:spPr>
        <p:style>
          <a:lnRef idx="1">
            <a:schemeClr val="accent3"/>
          </a:lnRef>
          <a:fillRef idx="2">
            <a:schemeClr val="accent3"/>
          </a:fillRef>
          <a:effectRef idx="1">
            <a:schemeClr val="accent3"/>
          </a:effectRef>
          <a:fontRef idx="minor">
            <a:schemeClr val="dk1"/>
          </a:fontRef>
        </p:style>
        <p:txBody>
          <a:bodyPr>
            <a:spAutoFit/>
          </a:bodyPr>
          <a:lstStyle>
            <a:defPPr>
              <a:defRPr lang="zh-CN"/>
            </a:defPPr>
            <a:lvl1pPr lvl="0" algn="ctr" eaLnBrk="1" hangingPunct="1">
              <a:spcBef>
                <a:spcPct val="50000"/>
              </a:spcBef>
              <a:buFont typeface="Arial" charset="0"/>
              <a:buNone/>
              <a:defRPr sz="2000" b="1">
                <a:solidFill>
                  <a:schemeClr val="bg1"/>
                </a:solidFill>
              </a:defRPr>
            </a:lvl1pPr>
          </a:lstStyle>
          <a:p>
            <a:pPr>
              <a:defRPr/>
            </a:pPr>
            <a:r>
              <a:rPr lang="zh-CN" altLang="en-US" dirty="0" smtClean="0"/>
              <a:t>完成手飞验证</a:t>
            </a:r>
          </a:p>
        </p:txBody>
      </p:sp>
      <p:sp>
        <p:nvSpPr>
          <p:cNvPr id="34" name="Text Box 6"/>
          <p:cNvSpPr txBox="1">
            <a:spLocks noChangeArrowheads="1"/>
          </p:cNvSpPr>
          <p:nvPr/>
        </p:nvSpPr>
        <p:spPr bwMode="auto">
          <a:xfrm>
            <a:off x="774208" y="4581931"/>
            <a:ext cx="2386597" cy="359581"/>
          </a:xfrm>
          <a:prstGeom prst="rect">
            <a:avLst/>
          </a:prstGeom>
          <a:solidFill>
            <a:srgbClr val="2B68AC"/>
          </a:solidFill>
          <a:ln>
            <a:noFill/>
          </a:ln>
          <a:effectLst/>
          <a:scene3d>
            <a:camera prst="orthographicFront">
              <a:rot lat="0" lon="0" rev="0"/>
            </a:camera>
            <a:lightRig rig="balanced" dir="t">
              <a:rot lat="0" lon="0" rev="8700000"/>
            </a:lightRig>
          </a:scene3d>
          <a:sp3d/>
        </p:spPr>
        <p:style>
          <a:lnRef idx="1">
            <a:schemeClr val="accent3"/>
          </a:lnRef>
          <a:fillRef idx="2">
            <a:schemeClr val="accent3"/>
          </a:fillRef>
          <a:effectRef idx="1">
            <a:schemeClr val="accent3"/>
          </a:effectRef>
          <a:fontRef idx="minor">
            <a:schemeClr val="dk1"/>
          </a:fontRef>
        </p:style>
        <p:txBody>
          <a:bodyPr>
            <a:spAutoFit/>
          </a:bodyPr>
          <a:lstStyle>
            <a:defPPr>
              <a:defRPr lang="zh-CN"/>
            </a:defPPr>
            <a:lvl1pPr lvl="0" algn="ctr" eaLnBrk="1" hangingPunct="1">
              <a:spcBef>
                <a:spcPct val="50000"/>
              </a:spcBef>
              <a:buFont typeface="Arial" charset="0"/>
              <a:buNone/>
              <a:defRPr sz="2000" b="1">
                <a:solidFill>
                  <a:schemeClr val="bg1"/>
                </a:solidFill>
              </a:defRPr>
            </a:lvl1pPr>
          </a:lstStyle>
          <a:p>
            <a:pPr>
              <a:defRPr/>
            </a:pPr>
            <a:r>
              <a:rPr lang="zh-CN" altLang="en-US" dirty="0" smtClean="0"/>
              <a:t>设计控制率</a:t>
            </a:r>
          </a:p>
        </p:txBody>
      </p:sp>
      <p:sp>
        <p:nvSpPr>
          <p:cNvPr id="36" name="Text Box 5"/>
          <p:cNvSpPr txBox="1">
            <a:spLocks noChangeArrowheads="1"/>
          </p:cNvSpPr>
          <p:nvPr/>
        </p:nvSpPr>
        <p:spPr bwMode="auto">
          <a:xfrm>
            <a:off x="772305" y="5733244"/>
            <a:ext cx="2373377" cy="359581"/>
          </a:xfrm>
          <a:prstGeom prst="rect">
            <a:avLst/>
          </a:prstGeom>
          <a:solidFill>
            <a:srgbClr val="2B68AC"/>
          </a:solidFill>
          <a:ln>
            <a:noFill/>
          </a:ln>
          <a:effectLst/>
          <a:scene3d>
            <a:camera prst="orthographicFront">
              <a:rot lat="0" lon="0" rev="0"/>
            </a:camera>
            <a:lightRig rig="balanced" dir="t">
              <a:rot lat="0" lon="0" rev="8700000"/>
            </a:lightRig>
          </a:scene3d>
          <a:sp3d/>
        </p:spPr>
        <p:style>
          <a:lnRef idx="1">
            <a:schemeClr val="accent3"/>
          </a:lnRef>
          <a:fillRef idx="2">
            <a:schemeClr val="accent3"/>
          </a:fillRef>
          <a:effectRef idx="1">
            <a:schemeClr val="accent3"/>
          </a:effectRef>
          <a:fontRef idx="minor">
            <a:schemeClr val="dk1"/>
          </a:fontRef>
        </p:style>
        <p:txBody>
          <a:bodyPr>
            <a:spAutoFit/>
          </a:bodyPr>
          <a:lstStyle>
            <a:defPPr>
              <a:defRPr lang="zh-CN"/>
            </a:defPPr>
            <a:lvl1pPr lvl="0" algn="ctr" eaLnBrk="1" hangingPunct="1">
              <a:spcBef>
                <a:spcPct val="50000"/>
              </a:spcBef>
              <a:buFont typeface="Arial" charset="0"/>
              <a:buNone/>
              <a:defRPr sz="2000" b="1">
                <a:solidFill>
                  <a:schemeClr val="bg1"/>
                </a:solidFill>
              </a:defRPr>
            </a:lvl1pPr>
          </a:lstStyle>
          <a:p>
            <a:pPr>
              <a:defRPr/>
            </a:pPr>
            <a:r>
              <a:rPr lang="zh-CN" altLang="en-US" dirty="0" smtClean="0"/>
              <a:t>控制率试飞验证</a:t>
            </a:r>
          </a:p>
        </p:txBody>
      </p:sp>
      <p:sp>
        <p:nvSpPr>
          <p:cNvPr id="37" name="空心弧 36"/>
          <p:cNvSpPr/>
          <p:nvPr/>
        </p:nvSpPr>
        <p:spPr bwMode="auto">
          <a:xfrm>
            <a:off x="505994" y="3373682"/>
            <a:ext cx="557810" cy="559236"/>
          </a:xfrm>
          <a:prstGeom prst="blockArc">
            <a:avLst>
              <a:gd name="adj1" fmla="val 5355237"/>
              <a:gd name="adj2" fmla="val 16176790"/>
              <a:gd name="adj3" fmla="val 12134"/>
            </a:avLst>
          </a:prstGeom>
          <a:solidFill>
            <a:srgbClr val="7F7F7F"/>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sz="3200" b="1">
              <a:latin typeface="Arial" panose="020B0604020202020204" pitchFamily="34" charset="0"/>
              <a:ea typeface="黑体" panose="02010609060101010101" pitchFamily="49" charset="-122"/>
            </a:endParaRPr>
          </a:p>
        </p:txBody>
      </p:sp>
      <p:sp>
        <p:nvSpPr>
          <p:cNvPr id="38" name="空心弧 37"/>
          <p:cNvSpPr/>
          <p:nvPr/>
        </p:nvSpPr>
        <p:spPr bwMode="auto">
          <a:xfrm>
            <a:off x="500288" y="4791744"/>
            <a:ext cx="559236" cy="559236"/>
          </a:xfrm>
          <a:prstGeom prst="blockArc">
            <a:avLst>
              <a:gd name="adj1" fmla="val 5355237"/>
              <a:gd name="adj2" fmla="val 16176790"/>
              <a:gd name="adj3" fmla="val 12134"/>
            </a:avLst>
          </a:prstGeom>
          <a:solidFill>
            <a:srgbClr val="7F7F7F"/>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sz="3200" b="1">
              <a:latin typeface="Arial" panose="020B0604020202020204" pitchFamily="34" charset="0"/>
              <a:ea typeface="黑体" panose="02010609060101010101" pitchFamily="49" charset="-122"/>
            </a:endParaRPr>
          </a:p>
        </p:txBody>
      </p:sp>
      <p:sp>
        <p:nvSpPr>
          <p:cNvPr id="65" name="空心弧 64"/>
          <p:cNvSpPr/>
          <p:nvPr/>
        </p:nvSpPr>
        <p:spPr bwMode="auto">
          <a:xfrm flipH="1">
            <a:off x="9240280" y="4175444"/>
            <a:ext cx="559236" cy="559236"/>
          </a:xfrm>
          <a:prstGeom prst="blockArc">
            <a:avLst>
              <a:gd name="adj1" fmla="val 5355237"/>
              <a:gd name="adj2" fmla="val 16176790"/>
              <a:gd name="adj3" fmla="val 12134"/>
            </a:avLst>
          </a:prstGeom>
          <a:solidFill>
            <a:srgbClr val="7F7F7F"/>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sz="3200" b="1">
              <a:latin typeface="Arial" panose="020B0604020202020204" pitchFamily="34" charset="0"/>
              <a:ea typeface="黑体" panose="02010609060101010101" pitchFamily="49" charset="-122"/>
            </a:endParaRPr>
          </a:p>
        </p:txBody>
      </p:sp>
      <p:sp>
        <p:nvSpPr>
          <p:cNvPr id="66" name="空心弧 65"/>
          <p:cNvSpPr/>
          <p:nvPr/>
        </p:nvSpPr>
        <p:spPr bwMode="auto">
          <a:xfrm flipH="1">
            <a:off x="9223162" y="5389501"/>
            <a:ext cx="557810" cy="559236"/>
          </a:xfrm>
          <a:prstGeom prst="blockArc">
            <a:avLst>
              <a:gd name="adj1" fmla="val 5355237"/>
              <a:gd name="adj2" fmla="val 16176790"/>
              <a:gd name="adj3" fmla="val 12134"/>
            </a:avLst>
          </a:prstGeom>
          <a:solidFill>
            <a:srgbClr val="7F7F7F"/>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sz="3200" b="1">
              <a:latin typeface="Arial" panose="020B0604020202020204" pitchFamily="34" charset="0"/>
              <a:ea typeface="黑体" panose="02010609060101010101" pitchFamily="49" charset="-122"/>
            </a:endParaRPr>
          </a:p>
        </p:txBody>
      </p:sp>
      <p:sp>
        <p:nvSpPr>
          <p:cNvPr id="67" name="空心弧 66"/>
          <p:cNvSpPr/>
          <p:nvPr/>
        </p:nvSpPr>
        <p:spPr bwMode="auto">
          <a:xfrm flipH="1">
            <a:off x="9224588" y="2814447"/>
            <a:ext cx="559236" cy="559236"/>
          </a:xfrm>
          <a:prstGeom prst="blockArc">
            <a:avLst>
              <a:gd name="adj1" fmla="val 5355237"/>
              <a:gd name="adj2" fmla="val 16176790"/>
              <a:gd name="adj3" fmla="val 12134"/>
            </a:avLst>
          </a:prstGeom>
          <a:solidFill>
            <a:srgbClr val="7F7F7F"/>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sz="3200" b="1">
              <a:latin typeface="Arial" panose="020B0604020202020204" pitchFamily="34" charset="0"/>
              <a:ea typeface="黑体" panose="02010609060101010101" pitchFamily="49" charset="-122"/>
            </a:endParaRPr>
          </a:p>
        </p:txBody>
      </p:sp>
      <p:sp>
        <p:nvSpPr>
          <p:cNvPr id="68" name="空心弧 67"/>
          <p:cNvSpPr/>
          <p:nvPr/>
        </p:nvSpPr>
        <p:spPr bwMode="auto">
          <a:xfrm>
            <a:off x="6914886" y="2206706"/>
            <a:ext cx="559236" cy="559236"/>
          </a:xfrm>
          <a:prstGeom prst="blockArc">
            <a:avLst>
              <a:gd name="adj1" fmla="val 5355237"/>
              <a:gd name="adj2" fmla="val 16176790"/>
              <a:gd name="adj3" fmla="val 12134"/>
            </a:avLst>
          </a:prstGeom>
          <a:solidFill>
            <a:srgbClr val="7F7F7F"/>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sz="3200" b="1">
              <a:latin typeface="Arial" panose="020B0604020202020204" pitchFamily="34" charset="0"/>
              <a:ea typeface="黑体" panose="02010609060101010101" pitchFamily="49" charset="-122"/>
            </a:endParaRPr>
          </a:p>
        </p:txBody>
      </p:sp>
      <p:sp>
        <p:nvSpPr>
          <p:cNvPr id="69" name="Text Box 4"/>
          <p:cNvSpPr txBox="1">
            <a:spLocks noChangeArrowheads="1"/>
          </p:cNvSpPr>
          <p:nvPr/>
        </p:nvSpPr>
        <p:spPr bwMode="auto">
          <a:xfrm>
            <a:off x="7170639" y="2002699"/>
            <a:ext cx="2360158" cy="359581"/>
          </a:xfrm>
          <a:prstGeom prst="rect">
            <a:avLst/>
          </a:prstGeom>
          <a:solidFill>
            <a:srgbClr val="2B68AC"/>
          </a:solidFill>
          <a:ln>
            <a:noFill/>
          </a:ln>
          <a:effectLst/>
          <a:scene3d>
            <a:camera prst="orthographicFront">
              <a:rot lat="0" lon="0" rev="0"/>
            </a:camera>
            <a:lightRig rig="balanced" dir="t">
              <a:rot lat="0" lon="0" rev="8700000"/>
            </a:lightRig>
          </a:scene3d>
          <a:sp3d/>
        </p:spPr>
        <p:style>
          <a:lnRef idx="1">
            <a:schemeClr val="accent3"/>
          </a:lnRef>
          <a:fillRef idx="2">
            <a:schemeClr val="accent3"/>
          </a:fillRef>
          <a:effectRef idx="1">
            <a:schemeClr val="accent3"/>
          </a:effectRef>
          <a:fontRef idx="minor">
            <a:schemeClr val="dk1"/>
          </a:fontRef>
        </p:style>
        <p:txBody>
          <a:bodyPr>
            <a:spAutoFit/>
          </a:bodyPr>
          <a:lstStyle>
            <a:defPPr>
              <a:defRPr lang="zh-CN"/>
            </a:defPPr>
            <a:lvl1pPr lvl="0" algn="ctr" eaLnBrk="1" hangingPunct="1">
              <a:spcBef>
                <a:spcPct val="50000"/>
              </a:spcBef>
              <a:buFont typeface="Arial" charset="0"/>
              <a:buNone/>
              <a:defRPr sz="2000" b="1">
                <a:solidFill>
                  <a:schemeClr val="bg1"/>
                </a:solidFill>
              </a:defRPr>
            </a:lvl1pPr>
          </a:lstStyle>
          <a:p>
            <a:pPr>
              <a:defRPr/>
            </a:pPr>
            <a:r>
              <a:rPr lang="zh-CN" altLang="en-US" dirty="0" smtClean="0"/>
              <a:t>完成无人机设计</a:t>
            </a:r>
          </a:p>
        </p:txBody>
      </p:sp>
      <p:sp>
        <p:nvSpPr>
          <p:cNvPr id="70" name="Text Box 4"/>
          <p:cNvSpPr txBox="1">
            <a:spLocks noChangeArrowheads="1"/>
          </p:cNvSpPr>
          <p:nvPr/>
        </p:nvSpPr>
        <p:spPr bwMode="auto">
          <a:xfrm>
            <a:off x="7170639" y="2578357"/>
            <a:ext cx="2360158" cy="359581"/>
          </a:xfrm>
          <a:prstGeom prst="rect">
            <a:avLst/>
          </a:prstGeom>
          <a:solidFill>
            <a:srgbClr val="2B68AC"/>
          </a:solidFill>
          <a:ln>
            <a:noFill/>
          </a:ln>
          <a:effectLst/>
          <a:scene3d>
            <a:camera prst="orthographicFront">
              <a:rot lat="0" lon="0" rev="0"/>
            </a:camera>
            <a:lightRig rig="balanced" dir="t">
              <a:rot lat="0" lon="0" rev="8700000"/>
            </a:lightRig>
          </a:scene3d>
          <a:sp3d/>
        </p:spPr>
        <p:style>
          <a:lnRef idx="1">
            <a:schemeClr val="accent3"/>
          </a:lnRef>
          <a:fillRef idx="2">
            <a:schemeClr val="accent3"/>
          </a:fillRef>
          <a:effectRef idx="1">
            <a:schemeClr val="accent3"/>
          </a:effectRef>
          <a:fontRef idx="minor">
            <a:schemeClr val="dk1"/>
          </a:fontRef>
        </p:style>
        <p:txBody>
          <a:bodyPr>
            <a:spAutoFit/>
          </a:bodyPr>
          <a:lstStyle>
            <a:defPPr>
              <a:defRPr lang="zh-CN"/>
            </a:defPPr>
            <a:lvl1pPr lvl="0" algn="ctr" eaLnBrk="1" hangingPunct="1">
              <a:spcBef>
                <a:spcPct val="50000"/>
              </a:spcBef>
              <a:buFont typeface="Arial" charset="0"/>
              <a:buNone/>
              <a:defRPr sz="2000" b="1">
                <a:solidFill>
                  <a:schemeClr val="bg1"/>
                </a:solidFill>
              </a:defRPr>
            </a:lvl1pPr>
          </a:lstStyle>
          <a:p>
            <a:pPr>
              <a:defRPr/>
            </a:pPr>
            <a:r>
              <a:rPr lang="zh-CN" altLang="en-US" dirty="0" smtClean="0"/>
              <a:t>完成手飞验证</a:t>
            </a:r>
          </a:p>
        </p:txBody>
      </p:sp>
      <p:sp>
        <p:nvSpPr>
          <p:cNvPr id="75" name="Text Box 5"/>
          <p:cNvSpPr txBox="1">
            <a:spLocks noChangeArrowheads="1"/>
          </p:cNvSpPr>
          <p:nvPr/>
        </p:nvSpPr>
        <p:spPr bwMode="auto">
          <a:xfrm>
            <a:off x="7155517" y="5733244"/>
            <a:ext cx="2373377" cy="359581"/>
          </a:xfrm>
          <a:prstGeom prst="rect">
            <a:avLst/>
          </a:prstGeom>
          <a:solidFill>
            <a:srgbClr val="2B68AC"/>
          </a:solidFill>
          <a:ln>
            <a:noFill/>
          </a:ln>
          <a:effectLst/>
          <a:scene3d>
            <a:camera prst="orthographicFront">
              <a:rot lat="0" lon="0" rev="0"/>
            </a:camera>
            <a:lightRig rig="balanced" dir="t">
              <a:rot lat="0" lon="0" rev="8700000"/>
            </a:lightRig>
          </a:scene3d>
          <a:sp3d/>
        </p:spPr>
        <p:style>
          <a:lnRef idx="1">
            <a:schemeClr val="accent3"/>
          </a:lnRef>
          <a:fillRef idx="2">
            <a:schemeClr val="accent3"/>
          </a:fillRef>
          <a:effectRef idx="1">
            <a:schemeClr val="accent3"/>
          </a:effectRef>
          <a:fontRef idx="minor">
            <a:schemeClr val="dk1"/>
          </a:fontRef>
        </p:style>
        <p:txBody>
          <a:bodyPr>
            <a:spAutoFit/>
          </a:bodyPr>
          <a:lstStyle>
            <a:defPPr>
              <a:defRPr lang="zh-CN"/>
            </a:defPPr>
            <a:lvl1pPr lvl="0" algn="ctr" eaLnBrk="1" hangingPunct="1">
              <a:spcBef>
                <a:spcPct val="50000"/>
              </a:spcBef>
              <a:buFont typeface="Arial" charset="0"/>
              <a:buNone/>
              <a:defRPr sz="2000" b="1">
                <a:solidFill>
                  <a:schemeClr val="bg1"/>
                </a:solidFill>
              </a:defRPr>
            </a:lvl1pPr>
          </a:lstStyle>
          <a:p>
            <a:pPr>
              <a:defRPr/>
            </a:pPr>
            <a:r>
              <a:rPr lang="zh-CN" altLang="en-US" dirty="0" smtClean="0"/>
              <a:t>控制率试飞验证</a:t>
            </a:r>
          </a:p>
        </p:txBody>
      </p:sp>
      <p:sp>
        <p:nvSpPr>
          <p:cNvPr id="76" name="空心弧 75"/>
          <p:cNvSpPr/>
          <p:nvPr/>
        </p:nvSpPr>
        <p:spPr bwMode="auto">
          <a:xfrm>
            <a:off x="6889206" y="3373682"/>
            <a:ext cx="557810" cy="559236"/>
          </a:xfrm>
          <a:prstGeom prst="blockArc">
            <a:avLst>
              <a:gd name="adj1" fmla="val 5355237"/>
              <a:gd name="adj2" fmla="val 16176790"/>
              <a:gd name="adj3" fmla="val 12134"/>
            </a:avLst>
          </a:prstGeom>
          <a:solidFill>
            <a:srgbClr val="7F7F7F"/>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sz="3200" b="1">
              <a:latin typeface="Arial" panose="020B0604020202020204" pitchFamily="34" charset="0"/>
              <a:ea typeface="黑体" panose="02010609060101010101" pitchFamily="49" charset="-122"/>
            </a:endParaRPr>
          </a:p>
        </p:txBody>
      </p:sp>
      <p:sp>
        <p:nvSpPr>
          <p:cNvPr id="77" name="空心弧 76"/>
          <p:cNvSpPr/>
          <p:nvPr/>
        </p:nvSpPr>
        <p:spPr bwMode="auto">
          <a:xfrm>
            <a:off x="6883500" y="4791744"/>
            <a:ext cx="559236" cy="559236"/>
          </a:xfrm>
          <a:prstGeom prst="blockArc">
            <a:avLst>
              <a:gd name="adj1" fmla="val 5355237"/>
              <a:gd name="adj2" fmla="val 16176790"/>
              <a:gd name="adj3" fmla="val 12134"/>
            </a:avLst>
          </a:prstGeom>
          <a:solidFill>
            <a:srgbClr val="7F7F7F"/>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sz="3200" b="1">
              <a:latin typeface="Arial" panose="020B0604020202020204" pitchFamily="34" charset="0"/>
              <a:ea typeface="黑体" panose="02010609060101010101" pitchFamily="49" charset="-122"/>
            </a:endParaRPr>
          </a:p>
        </p:txBody>
      </p:sp>
      <p:cxnSp>
        <p:nvCxnSpPr>
          <p:cNvPr id="78" name="直接连接符 77"/>
          <p:cNvCxnSpPr/>
          <p:nvPr/>
        </p:nvCxnSpPr>
        <p:spPr>
          <a:xfrm>
            <a:off x="6211151" y="1477681"/>
            <a:ext cx="0" cy="4615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3797025" y="2819489"/>
            <a:ext cx="1984458" cy="2127560"/>
            <a:chOff x="7972479" y="2393147"/>
            <a:chExt cx="3733564" cy="2127560"/>
          </a:xfrm>
        </p:grpSpPr>
        <p:sp>
          <p:nvSpPr>
            <p:cNvPr id="80" name="文本框 79"/>
            <p:cNvSpPr txBox="1"/>
            <p:nvPr/>
          </p:nvSpPr>
          <p:spPr>
            <a:xfrm>
              <a:off x="7972479" y="3181879"/>
              <a:ext cx="3733564" cy="1338828"/>
            </a:xfrm>
            <a:prstGeom prst="rect">
              <a:avLst/>
            </a:prstGeom>
            <a:noFill/>
          </p:spPr>
          <p:txBody>
            <a:bodyPr wrap="square" rtlCol="0">
              <a:spAutoFit/>
            </a:bodyPr>
            <a:lstStyle/>
            <a:p>
              <a:pPr>
                <a:lnSpc>
                  <a:spcPct val="150000"/>
                </a:lnSpc>
              </a:pPr>
              <a:r>
                <a:rPr lang="zh-CN" altLang="en-US" dirty="0" smtClean="0">
                  <a:latin typeface="+mn-ea"/>
                </a:rPr>
                <a:t>单个动画播放时间</a:t>
              </a:r>
              <a:r>
                <a:rPr lang="en-US" altLang="zh-CN" dirty="0" smtClean="0">
                  <a:latin typeface="+mn-ea"/>
                </a:rPr>
                <a:t>1s</a:t>
              </a:r>
              <a:r>
                <a:rPr lang="zh-CN" altLang="en-US" dirty="0" smtClean="0">
                  <a:latin typeface="+mn-ea"/>
                </a:rPr>
                <a:t>，</a:t>
              </a:r>
              <a:r>
                <a:rPr lang="zh-CN" altLang="en-US" b="1" dirty="0" smtClean="0">
                  <a:solidFill>
                    <a:srgbClr val="0852A4"/>
                  </a:solidFill>
                  <a:latin typeface="+mn-ea"/>
                </a:rPr>
                <a:t>速度太慢</a:t>
              </a:r>
              <a:r>
                <a:rPr lang="zh-CN" altLang="en-US" dirty="0" smtClean="0">
                  <a:latin typeface="+mn-ea"/>
                </a:rPr>
                <a:t>，评委急不可耐</a:t>
              </a:r>
              <a:endParaRPr lang="zh-CN" altLang="en-US" dirty="0">
                <a:latin typeface="+mn-ea"/>
              </a:endParaRPr>
            </a:p>
          </p:txBody>
        </p:sp>
        <p:sp>
          <p:nvSpPr>
            <p:cNvPr id="81" name="文本框 80"/>
            <p:cNvSpPr txBox="1"/>
            <p:nvPr/>
          </p:nvSpPr>
          <p:spPr>
            <a:xfrm>
              <a:off x="8040300" y="2393147"/>
              <a:ext cx="3665743" cy="707886"/>
            </a:xfrm>
            <a:prstGeom prst="rect">
              <a:avLst/>
            </a:prstGeom>
            <a:noFill/>
          </p:spPr>
          <p:txBody>
            <a:bodyPr wrap="square" rtlCol="0">
              <a:spAutoFit/>
            </a:bodyPr>
            <a:lstStyle/>
            <a:p>
              <a:r>
                <a:rPr lang="zh-CN" altLang="en-US" sz="4000" dirty="0" smtClean="0">
                  <a:solidFill>
                    <a:srgbClr val="0852A4"/>
                  </a:solidFill>
                  <a:latin typeface="方正粗宋简体" panose="03000509000000000000" pitchFamily="65" charset="-122"/>
                  <a:ea typeface="方正粗宋简体" panose="03000509000000000000" pitchFamily="65" charset="-122"/>
                </a:rPr>
                <a:t>点评：</a:t>
              </a:r>
              <a:endParaRPr lang="zh-CN" altLang="en-US" dirty="0"/>
            </a:p>
          </p:txBody>
        </p:sp>
      </p:grpSp>
      <p:grpSp>
        <p:nvGrpSpPr>
          <p:cNvPr id="82" name="组合 81"/>
          <p:cNvGrpSpPr/>
          <p:nvPr/>
        </p:nvGrpSpPr>
        <p:grpSpPr>
          <a:xfrm>
            <a:off x="10122087" y="2820011"/>
            <a:ext cx="1996991" cy="1712062"/>
            <a:chOff x="7972477" y="2393147"/>
            <a:chExt cx="3757143" cy="1712062"/>
          </a:xfrm>
        </p:grpSpPr>
        <p:sp>
          <p:nvSpPr>
            <p:cNvPr id="83" name="文本框 82"/>
            <p:cNvSpPr txBox="1"/>
            <p:nvPr/>
          </p:nvSpPr>
          <p:spPr>
            <a:xfrm>
              <a:off x="7972477" y="3181879"/>
              <a:ext cx="3757143" cy="923330"/>
            </a:xfrm>
            <a:prstGeom prst="rect">
              <a:avLst/>
            </a:prstGeom>
            <a:noFill/>
          </p:spPr>
          <p:txBody>
            <a:bodyPr wrap="square" rtlCol="0">
              <a:spAutoFit/>
            </a:bodyPr>
            <a:lstStyle/>
            <a:p>
              <a:pPr>
                <a:lnSpc>
                  <a:spcPct val="150000"/>
                </a:lnSpc>
              </a:pPr>
              <a:r>
                <a:rPr lang="zh-CN" altLang="en-US" dirty="0" smtClean="0">
                  <a:latin typeface="+mn-ea"/>
                </a:rPr>
                <a:t>修改动画播放速度，播放时间</a:t>
              </a:r>
              <a:r>
                <a:rPr lang="en-US" altLang="zh-CN" dirty="0" smtClean="0">
                  <a:latin typeface="+mn-ea"/>
                </a:rPr>
                <a:t>0.2s</a:t>
              </a:r>
              <a:endParaRPr lang="zh-CN" altLang="en-US" dirty="0">
                <a:latin typeface="+mn-ea"/>
              </a:endParaRPr>
            </a:p>
          </p:txBody>
        </p:sp>
        <p:sp>
          <p:nvSpPr>
            <p:cNvPr id="84" name="文本框 83"/>
            <p:cNvSpPr txBox="1"/>
            <p:nvPr/>
          </p:nvSpPr>
          <p:spPr>
            <a:xfrm>
              <a:off x="8040300" y="2393147"/>
              <a:ext cx="3253065" cy="707886"/>
            </a:xfrm>
            <a:prstGeom prst="rect">
              <a:avLst/>
            </a:prstGeom>
            <a:noFill/>
          </p:spPr>
          <p:txBody>
            <a:bodyPr wrap="square" rtlCol="0">
              <a:spAutoFit/>
            </a:bodyPr>
            <a:lstStyle/>
            <a:p>
              <a:r>
                <a:rPr lang="zh-CN" altLang="en-US" sz="4000" dirty="0" smtClean="0">
                  <a:solidFill>
                    <a:srgbClr val="0852A4"/>
                  </a:solidFill>
                  <a:latin typeface="方正粗宋简体" panose="03000509000000000000" pitchFamily="65" charset="-122"/>
                  <a:ea typeface="方正粗宋简体" panose="03000509000000000000" pitchFamily="65" charset="-122"/>
                </a:rPr>
                <a:t>点评：</a:t>
              </a:r>
              <a:endParaRPr lang="zh-CN" altLang="en-US" dirty="0"/>
            </a:p>
          </p:txBody>
        </p:sp>
      </p:grpSp>
      <p:sp>
        <p:nvSpPr>
          <p:cNvPr id="35" name="Text Box 5"/>
          <p:cNvSpPr txBox="1">
            <a:spLocks noChangeArrowheads="1"/>
          </p:cNvSpPr>
          <p:nvPr/>
        </p:nvSpPr>
        <p:spPr bwMode="auto">
          <a:xfrm>
            <a:off x="760893" y="5157589"/>
            <a:ext cx="2384789" cy="359581"/>
          </a:xfrm>
          <a:prstGeom prst="rect">
            <a:avLst/>
          </a:prstGeom>
          <a:solidFill>
            <a:srgbClr val="2B68AC"/>
          </a:solidFill>
          <a:ln>
            <a:noFill/>
          </a:ln>
          <a:effectLst/>
          <a:scene3d>
            <a:camera prst="orthographicFront">
              <a:rot lat="0" lon="0" rev="0"/>
            </a:camera>
            <a:lightRig rig="balanced" dir="t">
              <a:rot lat="0" lon="0" rev="8700000"/>
            </a:lightRig>
          </a:scene3d>
          <a:sp3d/>
        </p:spPr>
        <p:style>
          <a:lnRef idx="1">
            <a:schemeClr val="accent3"/>
          </a:lnRef>
          <a:fillRef idx="2">
            <a:schemeClr val="accent3"/>
          </a:fillRef>
          <a:effectRef idx="1">
            <a:schemeClr val="accent3"/>
          </a:effectRef>
          <a:fontRef idx="minor">
            <a:schemeClr val="dk1"/>
          </a:fontRef>
        </p:style>
        <p:txBody>
          <a:bodyPr>
            <a:spAutoFit/>
          </a:bodyPr>
          <a:lstStyle>
            <a:defPPr>
              <a:defRPr lang="zh-CN"/>
            </a:defPPr>
            <a:lvl1pPr lvl="0" algn="ctr" eaLnBrk="1" hangingPunct="1">
              <a:spcBef>
                <a:spcPct val="50000"/>
              </a:spcBef>
              <a:buFont typeface="Arial" charset="0"/>
              <a:buNone/>
              <a:defRPr sz="2000" b="1">
                <a:solidFill>
                  <a:schemeClr val="bg1"/>
                </a:solidFill>
              </a:defRPr>
            </a:lvl1pPr>
          </a:lstStyle>
          <a:p>
            <a:pPr>
              <a:defRPr/>
            </a:pPr>
            <a:r>
              <a:rPr lang="zh-CN" altLang="en-US" dirty="0" smtClean="0"/>
              <a:t>搭载自动控制系统</a:t>
            </a:r>
          </a:p>
        </p:txBody>
      </p:sp>
      <p:sp>
        <p:nvSpPr>
          <p:cNvPr id="74" name="Text Box 5"/>
          <p:cNvSpPr txBox="1">
            <a:spLocks noChangeArrowheads="1"/>
          </p:cNvSpPr>
          <p:nvPr/>
        </p:nvSpPr>
        <p:spPr bwMode="auto">
          <a:xfrm>
            <a:off x="7144105" y="5157589"/>
            <a:ext cx="2384789" cy="359581"/>
          </a:xfrm>
          <a:prstGeom prst="rect">
            <a:avLst/>
          </a:prstGeom>
          <a:solidFill>
            <a:srgbClr val="2B68AC"/>
          </a:solidFill>
          <a:ln>
            <a:noFill/>
          </a:ln>
          <a:effectLst/>
          <a:scene3d>
            <a:camera prst="orthographicFront">
              <a:rot lat="0" lon="0" rev="0"/>
            </a:camera>
            <a:lightRig rig="balanced" dir="t">
              <a:rot lat="0" lon="0" rev="8700000"/>
            </a:lightRig>
          </a:scene3d>
          <a:sp3d/>
        </p:spPr>
        <p:style>
          <a:lnRef idx="1">
            <a:schemeClr val="accent3"/>
          </a:lnRef>
          <a:fillRef idx="2">
            <a:schemeClr val="accent3"/>
          </a:fillRef>
          <a:effectRef idx="1">
            <a:schemeClr val="accent3"/>
          </a:effectRef>
          <a:fontRef idx="minor">
            <a:schemeClr val="dk1"/>
          </a:fontRef>
        </p:style>
        <p:txBody>
          <a:bodyPr>
            <a:spAutoFit/>
          </a:bodyPr>
          <a:lstStyle>
            <a:defPPr>
              <a:defRPr lang="zh-CN"/>
            </a:defPPr>
            <a:lvl1pPr lvl="0" algn="ctr" eaLnBrk="1" hangingPunct="1">
              <a:spcBef>
                <a:spcPct val="50000"/>
              </a:spcBef>
              <a:buFont typeface="Arial" charset="0"/>
              <a:buNone/>
              <a:defRPr sz="2000" b="1">
                <a:solidFill>
                  <a:schemeClr val="bg1"/>
                </a:solidFill>
              </a:defRPr>
            </a:lvl1pPr>
          </a:lstStyle>
          <a:p>
            <a:pPr>
              <a:defRPr/>
            </a:pPr>
            <a:r>
              <a:rPr lang="zh-CN" altLang="en-US" dirty="0" smtClean="0"/>
              <a:t>搭载自动控制系统</a:t>
            </a:r>
          </a:p>
        </p:txBody>
      </p:sp>
      <p:sp>
        <p:nvSpPr>
          <p:cNvPr id="33" name="Text Box 5"/>
          <p:cNvSpPr txBox="1">
            <a:spLocks noChangeArrowheads="1"/>
          </p:cNvSpPr>
          <p:nvPr/>
        </p:nvSpPr>
        <p:spPr bwMode="auto">
          <a:xfrm>
            <a:off x="774208" y="3729673"/>
            <a:ext cx="2386596" cy="636180"/>
          </a:xfrm>
          <a:prstGeom prst="rect">
            <a:avLst/>
          </a:prstGeom>
          <a:solidFill>
            <a:srgbClr val="2B68AC"/>
          </a:solidFill>
          <a:ln>
            <a:noFill/>
          </a:ln>
          <a:effectLst/>
          <a:scene3d>
            <a:camera prst="orthographicFront">
              <a:rot lat="0" lon="0" rev="0"/>
            </a:camera>
            <a:lightRig rig="balanced" dir="t">
              <a:rot lat="0" lon="0" rev="8700000"/>
            </a:lightRig>
          </a:scene3d>
          <a:sp3d/>
        </p:spPr>
        <p:style>
          <a:lnRef idx="1">
            <a:schemeClr val="accent3"/>
          </a:lnRef>
          <a:fillRef idx="2">
            <a:schemeClr val="accent3"/>
          </a:fillRef>
          <a:effectRef idx="1">
            <a:schemeClr val="accent3"/>
          </a:effectRef>
          <a:fontRef idx="minor">
            <a:schemeClr val="dk1"/>
          </a:fontRef>
        </p:style>
        <p:txBody>
          <a:bodyPr>
            <a:spAutoFit/>
          </a:bodyPr>
          <a:lstStyle>
            <a:defPPr>
              <a:defRPr lang="zh-CN"/>
            </a:defPPr>
            <a:lvl1pPr lvl="0" algn="ctr" eaLnBrk="1" hangingPunct="1">
              <a:spcBef>
                <a:spcPct val="50000"/>
              </a:spcBef>
              <a:buFont typeface="Arial" charset="0"/>
              <a:buNone/>
              <a:defRPr sz="2000" b="1">
                <a:solidFill>
                  <a:schemeClr val="bg1"/>
                </a:solidFill>
              </a:defRPr>
            </a:lvl1pPr>
          </a:lstStyle>
          <a:p>
            <a:pPr>
              <a:spcBef>
                <a:spcPts val="0"/>
              </a:spcBef>
              <a:defRPr/>
            </a:pPr>
            <a:r>
              <a:rPr lang="zh-CN" altLang="en-US" dirty="0" smtClean="0"/>
              <a:t>利用气动辨识</a:t>
            </a:r>
            <a:endParaRPr lang="en-US" altLang="zh-CN" dirty="0" smtClean="0"/>
          </a:p>
          <a:p>
            <a:pPr>
              <a:spcBef>
                <a:spcPts val="0"/>
              </a:spcBef>
              <a:defRPr/>
            </a:pPr>
            <a:r>
              <a:rPr lang="zh-CN" altLang="en-US" dirty="0" smtClean="0"/>
              <a:t>得到动力学导数</a:t>
            </a:r>
          </a:p>
        </p:txBody>
      </p:sp>
      <p:sp>
        <p:nvSpPr>
          <p:cNvPr id="31" name="Text Box 5"/>
          <p:cNvSpPr txBox="1">
            <a:spLocks noChangeArrowheads="1"/>
          </p:cNvSpPr>
          <p:nvPr/>
        </p:nvSpPr>
        <p:spPr bwMode="auto">
          <a:xfrm>
            <a:off x="774208" y="3154015"/>
            <a:ext cx="2373377" cy="359581"/>
          </a:xfrm>
          <a:prstGeom prst="rect">
            <a:avLst/>
          </a:prstGeom>
          <a:solidFill>
            <a:srgbClr val="2B68AC"/>
          </a:solidFill>
          <a:ln>
            <a:noFill/>
          </a:ln>
          <a:effectLst/>
          <a:scene3d>
            <a:camera prst="orthographicFront">
              <a:rot lat="0" lon="0" rev="0"/>
            </a:camera>
            <a:lightRig rig="balanced" dir="t">
              <a:rot lat="0" lon="0" rev="8700000"/>
            </a:lightRig>
          </a:scene3d>
          <a:sp3d/>
        </p:spPr>
        <p:style>
          <a:lnRef idx="1">
            <a:schemeClr val="accent3"/>
          </a:lnRef>
          <a:fillRef idx="2">
            <a:schemeClr val="accent3"/>
          </a:fillRef>
          <a:effectRef idx="1">
            <a:schemeClr val="accent3"/>
          </a:effectRef>
          <a:fontRef idx="minor">
            <a:schemeClr val="dk1"/>
          </a:fontRef>
        </p:style>
        <p:txBody>
          <a:bodyPr>
            <a:spAutoFit/>
          </a:bodyPr>
          <a:lstStyle>
            <a:defPPr>
              <a:defRPr lang="zh-CN"/>
            </a:defPPr>
            <a:lvl1pPr lvl="0" algn="ctr" eaLnBrk="1" hangingPunct="1">
              <a:spcBef>
                <a:spcPct val="50000"/>
              </a:spcBef>
              <a:buFont typeface="Arial" charset="0"/>
              <a:buNone/>
              <a:defRPr sz="2000" b="1">
                <a:solidFill>
                  <a:schemeClr val="bg1"/>
                </a:solidFill>
              </a:defRPr>
            </a:lvl1pPr>
          </a:lstStyle>
          <a:p>
            <a:pPr>
              <a:defRPr/>
            </a:pPr>
            <a:r>
              <a:rPr lang="zh-CN" altLang="en-US" dirty="0" smtClean="0"/>
              <a:t>制作、整合传感器</a:t>
            </a:r>
          </a:p>
        </p:txBody>
      </p:sp>
      <p:sp>
        <p:nvSpPr>
          <p:cNvPr id="71" name="Text Box 5"/>
          <p:cNvSpPr txBox="1">
            <a:spLocks noChangeArrowheads="1"/>
          </p:cNvSpPr>
          <p:nvPr/>
        </p:nvSpPr>
        <p:spPr bwMode="auto">
          <a:xfrm>
            <a:off x="7157420" y="3154015"/>
            <a:ext cx="2373377" cy="359581"/>
          </a:xfrm>
          <a:prstGeom prst="rect">
            <a:avLst/>
          </a:prstGeom>
          <a:solidFill>
            <a:srgbClr val="2B68AC"/>
          </a:solidFill>
          <a:ln>
            <a:noFill/>
          </a:ln>
          <a:effectLst/>
          <a:scene3d>
            <a:camera prst="orthographicFront">
              <a:rot lat="0" lon="0" rev="0"/>
            </a:camera>
            <a:lightRig rig="balanced" dir="t">
              <a:rot lat="0" lon="0" rev="8700000"/>
            </a:lightRig>
          </a:scene3d>
          <a:sp3d/>
        </p:spPr>
        <p:style>
          <a:lnRef idx="1">
            <a:schemeClr val="accent3"/>
          </a:lnRef>
          <a:fillRef idx="2">
            <a:schemeClr val="accent3"/>
          </a:fillRef>
          <a:effectRef idx="1">
            <a:schemeClr val="accent3"/>
          </a:effectRef>
          <a:fontRef idx="minor">
            <a:schemeClr val="dk1"/>
          </a:fontRef>
        </p:style>
        <p:txBody>
          <a:bodyPr>
            <a:spAutoFit/>
          </a:bodyPr>
          <a:lstStyle>
            <a:defPPr>
              <a:defRPr lang="zh-CN"/>
            </a:defPPr>
            <a:lvl1pPr lvl="0" algn="ctr" eaLnBrk="1" hangingPunct="1">
              <a:spcBef>
                <a:spcPct val="50000"/>
              </a:spcBef>
              <a:buFont typeface="Arial" charset="0"/>
              <a:buNone/>
              <a:defRPr sz="2000" b="1">
                <a:solidFill>
                  <a:schemeClr val="bg1"/>
                </a:solidFill>
              </a:defRPr>
            </a:lvl1pPr>
          </a:lstStyle>
          <a:p>
            <a:pPr>
              <a:defRPr/>
            </a:pPr>
            <a:r>
              <a:rPr lang="zh-CN" altLang="en-US" dirty="0" smtClean="0"/>
              <a:t>制作、整合传感器</a:t>
            </a:r>
          </a:p>
        </p:txBody>
      </p:sp>
      <p:sp>
        <p:nvSpPr>
          <p:cNvPr id="72" name="Text Box 5"/>
          <p:cNvSpPr txBox="1">
            <a:spLocks noChangeArrowheads="1"/>
          </p:cNvSpPr>
          <p:nvPr/>
        </p:nvSpPr>
        <p:spPr bwMode="auto">
          <a:xfrm>
            <a:off x="7157420" y="3729673"/>
            <a:ext cx="2386596" cy="636180"/>
          </a:xfrm>
          <a:prstGeom prst="rect">
            <a:avLst/>
          </a:prstGeom>
          <a:solidFill>
            <a:srgbClr val="2B68AC"/>
          </a:solidFill>
          <a:ln>
            <a:noFill/>
          </a:ln>
          <a:effectLst/>
          <a:scene3d>
            <a:camera prst="orthographicFront">
              <a:rot lat="0" lon="0" rev="0"/>
            </a:camera>
            <a:lightRig rig="balanced" dir="t">
              <a:rot lat="0" lon="0" rev="8700000"/>
            </a:lightRig>
          </a:scene3d>
          <a:sp3d/>
        </p:spPr>
        <p:style>
          <a:lnRef idx="1">
            <a:schemeClr val="accent3"/>
          </a:lnRef>
          <a:fillRef idx="2">
            <a:schemeClr val="accent3"/>
          </a:fillRef>
          <a:effectRef idx="1">
            <a:schemeClr val="accent3"/>
          </a:effectRef>
          <a:fontRef idx="minor">
            <a:schemeClr val="dk1"/>
          </a:fontRef>
        </p:style>
        <p:txBody>
          <a:bodyPr>
            <a:spAutoFit/>
          </a:bodyPr>
          <a:lstStyle>
            <a:defPPr>
              <a:defRPr lang="zh-CN"/>
            </a:defPPr>
            <a:lvl1pPr lvl="0" algn="ctr" eaLnBrk="1" hangingPunct="1">
              <a:spcBef>
                <a:spcPct val="50000"/>
              </a:spcBef>
              <a:buFont typeface="Arial" charset="0"/>
              <a:buNone/>
              <a:defRPr sz="2000" b="1">
                <a:solidFill>
                  <a:schemeClr val="bg1"/>
                </a:solidFill>
              </a:defRPr>
            </a:lvl1pPr>
          </a:lstStyle>
          <a:p>
            <a:pPr>
              <a:spcBef>
                <a:spcPts val="0"/>
              </a:spcBef>
              <a:defRPr/>
            </a:pPr>
            <a:r>
              <a:rPr lang="zh-CN" altLang="en-US" dirty="0" smtClean="0"/>
              <a:t>利用气动辨识</a:t>
            </a:r>
            <a:endParaRPr lang="en-US" altLang="zh-CN" dirty="0" smtClean="0"/>
          </a:p>
          <a:p>
            <a:pPr>
              <a:spcBef>
                <a:spcPts val="0"/>
              </a:spcBef>
              <a:defRPr/>
            </a:pPr>
            <a:r>
              <a:rPr lang="zh-CN" altLang="en-US" dirty="0" smtClean="0"/>
              <a:t>得到动力学导数</a:t>
            </a:r>
          </a:p>
        </p:txBody>
      </p:sp>
      <p:sp>
        <p:nvSpPr>
          <p:cNvPr id="73" name="Text Box 6"/>
          <p:cNvSpPr txBox="1">
            <a:spLocks noChangeArrowheads="1"/>
          </p:cNvSpPr>
          <p:nvPr/>
        </p:nvSpPr>
        <p:spPr bwMode="auto">
          <a:xfrm>
            <a:off x="7157420" y="4581931"/>
            <a:ext cx="2386597" cy="359581"/>
          </a:xfrm>
          <a:prstGeom prst="rect">
            <a:avLst/>
          </a:prstGeom>
          <a:solidFill>
            <a:srgbClr val="2B68AC"/>
          </a:solidFill>
          <a:ln>
            <a:noFill/>
          </a:ln>
          <a:effectLst/>
          <a:scene3d>
            <a:camera prst="orthographicFront">
              <a:rot lat="0" lon="0" rev="0"/>
            </a:camera>
            <a:lightRig rig="balanced" dir="t">
              <a:rot lat="0" lon="0" rev="8700000"/>
            </a:lightRig>
          </a:scene3d>
          <a:sp3d/>
        </p:spPr>
        <p:style>
          <a:lnRef idx="1">
            <a:schemeClr val="accent3"/>
          </a:lnRef>
          <a:fillRef idx="2">
            <a:schemeClr val="accent3"/>
          </a:fillRef>
          <a:effectRef idx="1">
            <a:schemeClr val="accent3"/>
          </a:effectRef>
          <a:fontRef idx="minor">
            <a:schemeClr val="dk1"/>
          </a:fontRef>
        </p:style>
        <p:txBody>
          <a:bodyPr>
            <a:spAutoFit/>
          </a:bodyPr>
          <a:lstStyle>
            <a:defPPr>
              <a:defRPr lang="zh-CN"/>
            </a:defPPr>
            <a:lvl1pPr lvl="0" algn="ctr" eaLnBrk="1" hangingPunct="1">
              <a:spcBef>
                <a:spcPct val="50000"/>
              </a:spcBef>
              <a:buFont typeface="Arial" charset="0"/>
              <a:buNone/>
              <a:defRPr sz="2000" b="1">
                <a:solidFill>
                  <a:schemeClr val="bg1"/>
                </a:solidFill>
              </a:defRPr>
            </a:lvl1pPr>
          </a:lstStyle>
          <a:p>
            <a:pPr>
              <a:defRPr/>
            </a:pPr>
            <a:r>
              <a:rPr lang="zh-CN" altLang="en-US" dirty="0" smtClean="0"/>
              <a:t>设计控制率</a:t>
            </a:r>
          </a:p>
        </p:txBody>
      </p:sp>
    </p:spTree>
    <p:extLst>
      <p:ext uri="{BB962C8B-B14F-4D97-AF65-F5344CB8AC3E}">
        <p14:creationId xmlns:p14="http://schemas.microsoft.com/office/powerpoint/2010/main" val="26406056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4" nodeType="afterEffect">
                                  <p:stCondLst>
                                    <p:cond delay="0"/>
                                  </p:stCondLst>
                                  <p:childTnLst>
                                    <p:animEffect transition="out" filter="fade">
                                      <p:cBhvr>
                                        <p:cTn id="6" dur="500" tmFilter="0, 0; .2, .5; .8, .5; 1, 0"/>
                                        <p:tgtEl>
                                          <p:spTgt spid="23"/>
                                        </p:tgtEl>
                                      </p:cBhvr>
                                    </p:animEffect>
                                    <p:animScale>
                                      <p:cBhvr>
                                        <p:cTn id="7" dur="250" autoRev="1" fill="hold"/>
                                        <p:tgtEl>
                                          <p:spTgt spid="23"/>
                                        </p:tgtEl>
                                      </p:cBhvr>
                                      <p:by x="105000" y="105000"/>
                                    </p:animScale>
                                  </p:childTnLst>
                                </p:cTn>
                              </p:par>
                            </p:childTnLst>
                          </p:cTn>
                        </p:par>
                        <p:par>
                          <p:cTn id="8" fill="hold">
                            <p:stCondLst>
                              <p:cond delay="500"/>
                            </p:stCondLst>
                            <p:childTnLst>
                              <p:par>
                                <p:cTn id="9" presetID="10" presetClass="exit" presetSubtype="0" fill="hold" grpId="0" nodeType="afterEffect">
                                  <p:stCondLst>
                                    <p:cond delay="500"/>
                                  </p:stCondLst>
                                  <p:childTnLst>
                                    <p:animEffect transition="out" filter="fade">
                                      <p:cBhvr>
                                        <p:cTn id="10" dur="1000"/>
                                        <p:tgtEl>
                                          <p:spTgt spid="23"/>
                                        </p:tgtEl>
                                      </p:cBhvr>
                                    </p:animEffect>
                                    <p:set>
                                      <p:cBhvr>
                                        <p:cTn id="11" dur="1" fill="hold">
                                          <p:stCondLst>
                                            <p:cond delay="999"/>
                                          </p:stCondLst>
                                        </p:cTn>
                                        <p:tgtEl>
                                          <p:spTgt spid="23"/>
                                        </p:tgtEl>
                                        <p:attrNameLst>
                                          <p:attrName>style.visibility</p:attrName>
                                        </p:attrNameLst>
                                      </p:cBhvr>
                                      <p:to>
                                        <p:strVal val="hidden"/>
                                      </p:to>
                                    </p:set>
                                  </p:childTnLst>
                                </p:cTn>
                              </p:par>
                              <p:par>
                                <p:cTn id="12" presetID="10"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childTnLst>
                                </p:cTn>
                              </p:par>
                              <p:par>
                                <p:cTn id="15" presetID="63" presetClass="path" presetSubtype="0" accel="50000" decel="50000" fill="hold" grpId="1" nodeType="withEffect">
                                  <p:stCondLst>
                                    <p:cond delay="500"/>
                                  </p:stCondLst>
                                  <p:childTnLst>
                                    <p:animMotion origin="layout" path="M 2.29167E-6 7.40741E-7 L -0.39206 -0.31782 " pathEditMode="relative" rAng="0" ptsTypes="AA">
                                      <p:cBhvr>
                                        <p:cTn id="16" dur="1000" fill="hold"/>
                                        <p:tgtEl>
                                          <p:spTgt spid="23"/>
                                        </p:tgtEl>
                                        <p:attrNameLst>
                                          <p:attrName>ppt_x</p:attrName>
                                          <p:attrName>ppt_y</p:attrName>
                                        </p:attrNameLst>
                                      </p:cBhvr>
                                      <p:rCtr x="-19609" y="-15903"/>
                                    </p:animMotion>
                                  </p:childTnLst>
                                </p:cTn>
                              </p:par>
                              <p:par>
                                <p:cTn id="17" presetID="6" presetClass="emph" presetSubtype="0" accel="50000" decel="50000" fill="hold" grpId="2" nodeType="withEffect">
                                  <p:stCondLst>
                                    <p:cond delay="500"/>
                                  </p:stCondLst>
                                  <p:childTnLst>
                                    <p:animScale>
                                      <p:cBhvr>
                                        <p:cTn id="18" dur="1000" fill="hold"/>
                                        <p:tgtEl>
                                          <p:spTgt spid="23"/>
                                        </p:tgtEl>
                                      </p:cBhvr>
                                      <p:by x="150000" y="150000"/>
                                      <p:to x="24051" y="24051"/>
                                    </p:animScale>
                                  </p:childTnLst>
                                </p:cTn>
                              </p:par>
                              <p:par>
                                <p:cTn id="19" presetID="8" presetClass="emph" presetSubtype="0" accel="50000" decel="50000" fill="hold" grpId="3" nodeType="withEffect">
                                  <p:stCondLst>
                                    <p:cond delay="500"/>
                                  </p:stCondLst>
                                  <p:childTnLst>
                                    <p:animRot by="21600000" from="0" to="0">
                                      <p:cBhvr>
                                        <p:cTn id="20" dur="1000" fill="hold"/>
                                        <p:tgtEl>
                                          <p:spTgt spid="23"/>
                                        </p:tgtEl>
                                        <p:attrNameLst>
                                          <p:attrName>r</p:attrName>
                                        </p:attrNameLst>
                                      </p:cBhvr>
                                    </p:animRot>
                                  </p:childTnLst>
                                </p:cTn>
                              </p:par>
                              <p:par>
                                <p:cTn id="21" presetID="63" presetClass="path" presetSubtype="0" accel="50000" decel="50000" fill="hold" grpId="1" nodeType="withEffect">
                                  <p:stCondLst>
                                    <p:cond delay="500"/>
                                  </p:stCondLst>
                                  <p:childTnLst>
                                    <p:animMotion origin="layout" path="M 0.39206 0.31782 L -2.08333E-7 3.33333E-6 " pathEditMode="relative" rAng="0" ptsTypes="AA">
                                      <p:cBhvr>
                                        <p:cTn id="22" dur="1000" fill="hold"/>
                                        <p:tgtEl>
                                          <p:spTgt spid="3"/>
                                        </p:tgtEl>
                                        <p:attrNameLst>
                                          <p:attrName>ppt_x</p:attrName>
                                          <p:attrName>ppt_y</p:attrName>
                                        </p:attrNameLst>
                                      </p:cBhvr>
                                      <p:rCtr x="-19609" y="-15903"/>
                                    </p:animMotion>
                                  </p:childTnLst>
                                </p:cTn>
                              </p:par>
                              <p:par>
                                <p:cTn id="23" presetID="6" presetClass="emph" presetSubtype="0" accel="50000" decel="50000" fill="hold" grpId="2" nodeType="withEffect">
                                  <p:stCondLst>
                                    <p:cond delay="500"/>
                                  </p:stCondLst>
                                  <p:childTnLst>
                                    <p:animScale>
                                      <p:cBhvr>
                                        <p:cTn id="24" dur="1000" fill="hold"/>
                                        <p:tgtEl>
                                          <p:spTgt spid="3"/>
                                        </p:tgtEl>
                                      </p:cBhvr>
                                      <p:by x="150000" y="150000"/>
                                      <p:from x="415778" y="415778"/>
                                      <p:to x="100000" y="100000"/>
                                    </p:animScale>
                                  </p:childTnLst>
                                </p:cTn>
                              </p:par>
                              <p:par>
                                <p:cTn id="25" presetID="8" presetClass="emph" presetSubtype="0" accel="50000" decel="50000" fill="hold" grpId="3" nodeType="withEffect">
                                  <p:stCondLst>
                                    <p:cond delay="500"/>
                                  </p:stCondLst>
                                  <p:childTnLst>
                                    <p:animRot by="21600000" from="0" to="0">
                                      <p:cBhvr>
                                        <p:cTn id="26" dur="1000" fill="hold"/>
                                        <p:tgtEl>
                                          <p:spTgt spid="3"/>
                                        </p:tgtEl>
                                        <p:attrNameLst>
                                          <p:attrName>r</p:attrName>
                                        </p:attrNameLst>
                                      </p:cBhvr>
                                    </p:animRo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left)">
                                      <p:cBhvr>
                                        <p:cTn id="30" dur="500"/>
                                        <p:tgtEl>
                                          <p:spTgt spid="4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1000"/>
                                        <p:tgtEl>
                                          <p:spTgt spid="29"/>
                                        </p:tgtEl>
                                      </p:cBhvr>
                                    </p:animEffect>
                                  </p:childTnLst>
                                </p:cTn>
                              </p:par>
                            </p:childTnLst>
                          </p:cTn>
                        </p:par>
                        <p:par>
                          <p:cTn id="36" fill="hold">
                            <p:stCondLst>
                              <p:cond delay="1000"/>
                            </p:stCondLst>
                            <p:childTnLst>
                              <p:par>
                                <p:cTn id="37" presetID="22" presetClass="entr" presetSubtype="1"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up)">
                                      <p:cBhvr>
                                        <p:cTn id="39" dur="1000"/>
                                        <p:tgtEl>
                                          <p:spTgt spid="28"/>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1000"/>
                                        <p:tgtEl>
                                          <p:spTgt spid="30"/>
                                        </p:tgtEl>
                                      </p:cBhvr>
                                    </p:animEffect>
                                  </p:childTnLst>
                                </p:cTn>
                              </p:par>
                            </p:childTnLst>
                          </p:cTn>
                        </p:par>
                        <p:par>
                          <p:cTn id="44" fill="hold">
                            <p:stCondLst>
                              <p:cond delay="3000"/>
                            </p:stCondLst>
                            <p:childTnLst>
                              <p:par>
                                <p:cTn id="45" presetID="22" presetClass="entr" presetSubtype="1"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up)">
                                      <p:cBhvr>
                                        <p:cTn id="47" dur="1000"/>
                                        <p:tgtEl>
                                          <p:spTgt spid="27"/>
                                        </p:tgtEl>
                                      </p:cBhvr>
                                    </p:animEffect>
                                  </p:childTnLst>
                                </p:cTn>
                              </p:par>
                            </p:childTnLst>
                          </p:cTn>
                        </p:par>
                        <p:par>
                          <p:cTn id="48" fill="hold">
                            <p:stCondLst>
                              <p:cond delay="4000"/>
                            </p:stCondLst>
                            <p:childTnLst>
                              <p:par>
                                <p:cTn id="49" presetID="22" presetClass="entr" presetSubtype="2"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right)">
                                      <p:cBhvr>
                                        <p:cTn id="51" dur="1000"/>
                                        <p:tgtEl>
                                          <p:spTgt spid="31"/>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wipe(up)">
                                      <p:cBhvr>
                                        <p:cTn id="55" dur="1000"/>
                                        <p:tgtEl>
                                          <p:spTgt spid="37"/>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1000"/>
                                        <p:tgtEl>
                                          <p:spTgt spid="33"/>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up)">
                                      <p:cBhvr>
                                        <p:cTn id="63" dur="1000"/>
                                        <p:tgtEl>
                                          <p:spTgt spid="25"/>
                                        </p:tgtEl>
                                      </p:cBhvr>
                                    </p:animEffect>
                                  </p:childTnLst>
                                </p:cTn>
                              </p:par>
                            </p:childTnLst>
                          </p:cTn>
                        </p:par>
                        <p:par>
                          <p:cTn id="64" fill="hold">
                            <p:stCondLst>
                              <p:cond delay="8000"/>
                            </p:stCondLst>
                            <p:childTnLst>
                              <p:par>
                                <p:cTn id="65" presetID="22" presetClass="entr" presetSubtype="2"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right)">
                                      <p:cBhvr>
                                        <p:cTn id="67" dur="1000"/>
                                        <p:tgtEl>
                                          <p:spTgt spid="34"/>
                                        </p:tgtEl>
                                      </p:cBhvr>
                                    </p:animEffect>
                                  </p:childTnLst>
                                </p:cTn>
                              </p:par>
                            </p:childTnLst>
                          </p:cTn>
                        </p:par>
                        <p:par>
                          <p:cTn id="68" fill="hold">
                            <p:stCondLst>
                              <p:cond delay="9000"/>
                            </p:stCondLst>
                            <p:childTnLst>
                              <p:par>
                                <p:cTn id="69" presetID="22" presetClass="entr" presetSubtype="1"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up)">
                                      <p:cBhvr>
                                        <p:cTn id="71" dur="1000"/>
                                        <p:tgtEl>
                                          <p:spTgt spid="38"/>
                                        </p:tgtEl>
                                      </p:cBhvr>
                                    </p:animEffect>
                                  </p:childTnLst>
                                </p:cTn>
                              </p:par>
                            </p:childTnLst>
                          </p:cTn>
                        </p:par>
                        <p:par>
                          <p:cTn id="72" fill="hold">
                            <p:stCondLst>
                              <p:cond delay="10000"/>
                            </p:stCondLst>
                            <p:childTnLst>
                              <p:par>
                                <p:cTn id="73" presetID="22" presetClass="entr" presetSubtype="8" fill="hold" grpId="0" nodeType="after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wipe(left)">
                                      <p:cBhvr>
                                        <p:cTn id="75" dur="1000"/>
                                        <p:tgtEl>
                                          <p:spTgt spid="35"/>
                                        </p:tgtEl>
                                      </p:cBhvr>
                                    </p:animEffect>
                                  </p:childTnLst>
                                </p:cTn>
                              </p:par>
                            </p:childTnLst>
                          </p:cTn>
                        </p:par>
                        <p:par>
                          <p:cTn id="76" fill="hold">
                            <p:stCondLst>
                              <p:cond delay="11000"/>
                            </p:stCondLst>
                            <p:childTnLst>
                              <p:par>
                                <p:cTn id="77" presetID="22" presetClass="entr" presetSubtype="1"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wipe(up)">
                                      <p:cBhvr>
                                        <p:cTn id="79" dur="1000"/>
                                        <p:tgtEl>
                                          <p:spTgt spid="26"/>
                                        </p:tgtEl>
                                      </p:cBhvr>
                                    </p:animEffect>
                                  </p:childTnLst>
                                </p:cTn>
                              </p:par>
                            </p:childTnLst>
                          </p:cTn>
                        </p:par>
                        <p:par>
                          <p:cTn id="80" fill="hold">
                            <p:stCondLst>
                              <p:cond delay="12000"/>
                            </p:stCondLst>
                            <p:childTnLst>
                              <p:par>
                                <p:cTn id="81" presetID="22" presetClass="entr" presetSubtype="2"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right)">
                                      <p:cBhvr>
                                        <p:cTn id="83" dur="1000"/>
                                        <p:tgtEl>
                                          <p:spTgt spid="36"/>
                                        </p:tgtEl>
                                      </p:cBhvr>
                                    </p:animEffect>
                                  </p:childTnLst>
                                </p:cTn>
                              </p:par>
                            </p:childTnLst>
                          </p:cTn>
                        </p:par>
                        <p:par>
                          <p:cTn id="84" fill="hold">
                            <p:stCondLst>
                              <p:cond delay="13000"/>
                            </p:stCondLst>
                            <p:childTnLst>
                              <p:par>
                                <p:cTn id="85" presetID="10" presetClass="entr" presetSubtype="0" fill="hold" nodeType="afterEffect">
                                  <p:stCondLst>
                                    <p:cond delay="0"/>
                                  </p:stCondLst>
                                  <p:childTnLst>
                                    <p:set>
                                      <p:cBhvr>
                                        <p:cTn id="86" dur="1" fill="hold">
                                          <p:stCondLst>
                                            <p:cond delay="0"/>
                                          </p:stCondLst>
                                        </p:cTn>
                                        <p:tgtEl>
                                          <p:spTgt spid="79"/>
                                        </p:tgtEl>
                                        <p:attrNameLst>
                                          <p:attrName>style.visibility</p:attrName>
                                        </p:attrNameLst>
                                      </p:cBhvr>
                                      <p:to>
                                        <p:strVal val="visible"/>
                                      </p:to>
                                    </p:set>
                                    <p:animEffect transition="in" filter="fade">
                                      <p:cBhvr>
                                        <p:cTn id="87" dur="500"/>
                                        <p:tgtEl>
                                          <p:spTgt spid="79"/>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78"/>
                                        </p:tgtEl>
                                        <p:attrNameLst>
                                          <p:attrName>style.visibility</p:attrName>
                                        </p:attrNameLst>
                                      </p:cBhvr>
                                      <p:to>
                                        <p:strVal val="visible"/>
                                      </p:to>
                                    </p:set>
                                    <p:animEffect transition="in" filter="fade">
                                      <p:cBhvr>
                                        <p:cTn id="92" dur="500"/>
                                        <p:tgtEl>
                                          <p:spTgt spid="78"/>
                                        </p:tgtEl>
                                      </p:cBhvr>
                                    </p:animEffect>
                                  </p:childTnLst>
                                </p:cTn>
                              </p:par>
                            </p:childTnLst>
                          </p:cTn>
                        </p:par>
                        <p:par>
                          <p:cTn id="93" fill="hold">
                            <p:stCondLst>
                              <p:cond delay="500"/>
                            </p:stCondLst>
                            <p:childTnLst>
                              <p:par>
                                <p:cTn id="94" presetID="35" presetClass="emph" presetSubtype="0" repeatCount="4000" fill="hold" nodeType="afterEffect">
                                  <p:stCondLst>
                                    <p:cond delay="0"/>
                                  </p:stCondLst>
                                  <p:childTnLst>
                                    <p:anim calcmode="discrete" valueType="str">
                                      <p:cBhvr>
                                        <p:cTn id="95" dur="100" fill="hold"/>
                                        <p:tgtEl>
                                          <p:spTgt spid="78"/>
                                        </p:tgtEl>
                                        <p:attrNameLst>
                                          <p:attrName>style.visibility</p:attrName>
                                        </p:attrNameLst>
                                      </p:cBhvr>
                                      <p:tavLst>
                                        <p:tav tm="0">
                                          <p:val>
                                            <p:strVal val="hidden"/>
                                          </p:val>
                                        </p:tav>
                                        <p:tav tm="50000">
                                          <p:val>
                                            <p:strVal val="visible"/>
                                          </p:val>
                                        </p:tav>
                                      </p:tavLst>
                                    </p:anim>
                                  </p:childTnLst>
                                </p:cTn>
                              </p:par>
                            </p:childTnLst>
                          </p:cTn>
                        </p:par>
                        <p:par>
                          <p:cTn id="96" fill="hold">
                            <p:stCondLst>
                              <p:cond delay="900"/>
                            </p:stCondLst>
                            <p:childTnLst>
                              <p:par>
                                <p:cTn id="97" presetID="22" presetClass="entr" presetSubtype="2" fill="hold" grpId="0" nodeType="afterEffect">
                                  <p:stCondLst>
                                    <p:cond delay="0"/>
                                  </p:stCondLst>
                                  <p:childTnLst>
                                    <p:set>
                                      <p:cBhvr>
                                        <p:cTn id="98" dur="1" fill="hold">
                                          <p:stCondLst>
                                            <p:cond delay="0"/>
                                          </p:stCondLst>
                                        </p:cTn>
                                        <p:tgtEl>
                                          <p:spTgt spid="69"/>
                                        </p:tgtEl>
                                        <p:attrNameLst>
                                          <p:attrName>style.visibility</p:attrName>
                                        </p:attrNameLst>
                                      </p:cBhvr>
                                      <p:to>
                                        <p:strVal val="visible"/>
                                      </p:to>
                                    </p:set>
                                    <p:animEffect transition="in" filter="wipe(right)">
                                      <p:cBhvr>
                                        <p:cTn id="99" dur="200"/>
                                        <p:tgtEl>
                                          <p:spTgt spid="69"/>
                                        </p:tgtEl>
                                      </p:cBhvr>
                                    </p:animEffect>
                                  </p:childTnLst>
                                </p:cTn>
                              </p:par>
                            </p:childTnLst>
                          </p:cTn>
                        </p:par>
                        <p:par>
                          <p:cTn id="100" fill="hold">
                            <p:stCondLst>
                              <p:cond delay="1100"/>
                            </p:stCondLst>
                            <p:childTnLst>
                              <p:par>
                                <p:cTn id="101" presetID="22" presetClass="entr" presetSubtype="1" fill="hold" grpId="0" nodeType="afterEffect">
                                  <p:stCondLst>
                                    <p:cond delay="0"/>
                                  </p:stCondLst>
                                  <p:childTnLst>
                                    <p:set>
                                      <p:cBhvr>
                                        <p:cTn id="102" dur="1" fill="hold">
                                          <p:stCondLst>
                                            <p:cond delay="0"/>
                                          </p:stCondLst>
                                        </p:cTn>
                                        <p:tgtEl>
                                          <p:spTgt spid="68"/>
                                        </p:tgtEl>
                                        <p:attrNameLst>
                                          <p:attrName>style.visibility</p:attrName>
                                        </p:attrNameLst>
                                      </p:cBhvr>
                                      <p:to>
                                        <p:strVal val="visible"/>
                                      </p:to>
                                    </p:set>
                                    <p:animEffect transition="in" filter="wipe(up)">
                                      <p:cBhvr>
                                        <p:cTn id="103" dur="200"/>
                                        <p:tgtEl>
                                          <p:spTgt spid="68"/>
                                        </p:tgtEl>
                                      </p:cBhvr>
                                    </p:animEffect>
                                  </p:childTnLst>
                                </p:cTn>
                              </p:par>
                            </p:childTnLst>
                          </p:cTn>
                        </p:par>
                        <p:par>
                          <p:cTn id="104" fill="hold">
                            <p:stCondLst>
                              <p:cond delay="1300"/>
                            </p:stCondLst>
                            <p:childTnLst>
                              <p:par>
                                <p:cTn id="105" presetID="22" presetClass="entr" presetSubtype="8" fill="hold" grpId="0" nodeType="afterEffect">
                                  <p:stCondLst>
                                    <p:cond delay="0"/>
                                  </p:stCondLst>
                                  <p:childTnLst>
                                    <p:set>
                                      <p:cBhvr>
                                        <p:cTn id="106" dur="1" fill="hold">
                                          <p:stCondLst>
                                            <p:cond delay="0"/>
                                          </p:stCondLst>
                                        </p:cTn>
                                        <p:tgtEl>
                                          <p:spTgt spid="70"/>
                                        </p:tgtEl>
                                        <p:attrNameLst>
                                          <p:attrName>style.visibility</p:attrName>
                                        </p:attrNameLst>
                                      </p:cBhvr>
                                      <p:to>
                                        <p:strVal val="visible"/>
                                      </p:to>
                                    </p:set>
                                    <p:animEffect transition="in" filter="wipe(left)">
                                      <p:cBhvr>
                                        <p:cTn id="107" dur="200"/>
                                        <p:tgtEl>
                                          <p:spTgt spid="70"/>
                                        </p:tgtEl>
                                      </p:cBhvr>
                                    </p:animEffect>
                                  </p:childTnLst>
                                </p:cTn>
                              </p:par>
                            </p:childTnLst>
                          </p:cTn>
                        </p:par>
                        <p:par>
                          <p:cTn id="108" fill="hold">
                            <p:stCondLst>
                              <p:cond delay="1500"/>
                            </p:stCondLst>
                            <p:childTnLst>
                              <p:par>
                                <p:cTn id="109" presetID="22" presetClass="entr" presetSubtype="1" fill="hold" grpId="0" nodeType="afterEffect">
                                  <p:stCondLst>
                                    <p:cond delay="0"/>
                                  </p:stCondLst>
                                  <p:childTnLst>
                                    <p:set>
                                      <p:cBhvr>
                                        <p:cTn id="110" dur="1" fill="hold">
                                          <p:stCondLst>
                                            <p:cond delay="0"/>
                                          </p:stCondLst>
                                        </p:cTn>
                                        <p:tgtEl>
                                          <p:spTgt spid="67"/>
                                        </p:tgtEl>
                                        <p:attrNameLst>
                                          <p:attrName>style.visibility</p:attrName>
                                        </p:attrNameLst>
                                      </p:cBhvr>
                                      <p:to>
                                        <p:strVal val="visible"/>
                                      </p:to>
                                    </p:set>
                                    <p:animEffect transition="in" filter="wipe(up)">
                                      <p:cBhvr>
                                        <p:cTn id="111" dur="200"/>
                                        <p:tgtEl>
                                          <p:spTgt spid="67"/>
                                        </p:tgtEl>
                                      </p:cBhvr>
                                    </p:animEffect>
                                  </p:childTnLst>
                                </p:cTn>
                              </p:par>
                            </p:childTnLst>
                          </p:cTn>
                        </p:par>
                        <p:par>
                          <p:cTn id="112" fill="hold">
                            <p:stCondLst>
                              <p:cond delay="1700"/>
                            </p:stCondLst>
                            <p:childTnLst>
                              <p:par>
                                <p:cTn id="113" presetID="22" presetClass="entr" presetSubtype="2" fill="hold" grpId="0" nodeType="afterEffect">
                                  <p:stCondLst>
                                    <p:cond delay="0"/>
                                  </p:stCondLst>
                                  <p:childTnLst>
                                    <p:set>
                                      <p:cBhvr>
                                        <p:cTn id="114" dur="1" fill="hold">
                                          <p:stCondLst>
                                            <p:cond delay="0"/>
                                          </p:stCondLst>
                                        </p:cTn>
                                        <p:tgtEl>
                                          <p:spTgt spid="71"/>
                                        </p:tgtEl>
                                        <p:attrNameLst>
                                          <p:attrName>style.visibility</p:attrName>
                                        </p:attrNameLst>
                                      </p:cBhvr>
                                      <p:to>
                                        <p:strVal val="visible"/>
                                      </p:to>
                                    </p:set>
                                    <p:animEffect transition="in" filter="wipe(right)">
                                      <p:cBhvr>
                                        <p:cTn id="115" dur="200"/>
                                        <p:tgtEl>
                                          <p:spTgt spid="71"/>
                                        </p:tgtEl>
                                      </p:cBhvr>
                                    </p:animEffect>
                                  </p:childTnLst>
                                </p:cTn>
                              </p:par>
                            </p:childTnLst>
                          </p:cTn>
                        </p:par>
                        <p:par>
                          <p:cTn id="116" fill="hold">
                            <p:stCondLst>
                              <p:cond delay="1900"/>
                            </p:stCondLst>
                            <p:childTnLst>
                              <p:par>
                                <p:cTn id="117" presetID="22" presetClass="entr" presetSubtype="1" fill="hold" grpId="0" nodeType="afterEffect">
                                  <p:stCondLst>
                                    <p:cond delay="0"/>
                                  </p:stCondLst>
                                  <p:childTnLst>
                                    <p:set>
                                      <p:cBhvr>
                                        <p:cTn id="118" dur="1" fill="hold">
                                          <p:stCondLst>
                                            <p:cond delay="0"/>
                                          </p:stCondLst>
                                        </p:cTn>
                                        <p:tgtEl>
                                          <p:spTgt spid="76"/>
                                        </p:tgtEl>
                                        <p:attrNameLst>
                                          <p:attrName>style.visibility</p:attrName>
                                        </p:attrNameLst>
                                      </p:cBhvr>
                                      <p:to>
                                        <p:strVal val="visible"/>
                                      </p:to>
                                    </p:set>
                                    <p:animEffect transition="in" filter="wipe(up)">
                                      <p:cBhvr>
                                        <p:cTn id="119" dur="200"/>
                                        <p:tgtEl>
                                          <p:spTgt spid="76"/>
                                        </p:tgtEl>
                                      </p:cBhvr>
                                    </p:animEffect>
                                  </p:childTnLst>
                                </p:cTn>
                              </p:par>
                            </p:childTnLst>
                          </p:cTn>
                        </p:par>
                        <p:par>
                          <p:cTn id="120" fill="hold">
                            <p:stCondLst>
                              <p:cond delay="2100"/>
                            </p:stCondLst>
                            <p:childTnLst>
                              <p:par>
                                <p:cTn id="121" presetID="22" presetClass="entr" presetSubtype="8" fill="hold" grpId="0" nodeType="afterEffect">
                                  <p:stCondLst>
                                    <p:cond delay="0"/>
                                  </p:stCondLst>
                                  <p:childTnLst>
                                    <p:set>
                                      <p:cBhvr>
                                        <p:cTn id="122" dur="1" fill="hold">
                                          <p:stCondLst>
                                            <p:cond delay="0"/>
                                          </p:stCondLst>
                                        </p:cTn>
                                        <p:tgtEl>
                                          <p:spTgt spid="72"/>
                                        </p:tgtEl>
                                        <p:attrNameLst>
                                          <p:attrName>style.visibility</p:attrName>
                                        </p:attrNameLst>
                                      </p:cBhvr>
                                      <p:to>
                                        <p:strVal val="visible"/>
                                      </p:to>
                                    </p:set>
                                    <p:animEffect transition="in" filter="wipe(left)">
                                      <p:cBhvr>
                                        <p:cTn id="123" dur="200"/>
                                        <p:tgtEl>
                                          <p:spTgt spid="72"/>
                                        </p:tgtEl>
                                      </p:cBhvr>
                                    </p:animEffect>
                                  </p:childTnLst>
                                </p:cTn>
                              </p:par>
                            </p:childTnLst>
                          </p:cTn>
                        </p:par>
                        <p:par>
                          <p:cTn id="124" fill="hold">
                            <p:stCondLst>
                              <p:cond delay="2300"/>
                            </p:stCondLst>
                            <p:childTnLst>
                              <p:par>
                                <p:cTn id="125" presetID="22" presetClass="entr" presetSubtype="1" fill="hold" grpId="0" nodeType="afterEffect">
                                  <p:stCondLst>
                                    <p:cond delay="0"/>
                                  </p:stCondLst>
                                  <p:childTnLst>
                                    <p:set>
                                      <p:cBhvr>
                                        <p:cTn id="126" dur="1" fill="hold">
                                          <p:stCondLst>
                                            <p:cond delay="0"/>
                                          </p:stCondLst>
                                        </p:cTn>
                                        <p:tgtEl>
                                          <p:spTgt spid="65"/>
                                        </p:tgtEl>
                                        <p:attrNameLst>
                                          <p:attrName>style.visibility</p:attrName>
                                        </p:attrNameLst>
                                      </p:cBhvr>
                                      <p:to>
                                        <p:strVal val="visible"/>
                                      </p:to>
                                    </p:set>
                                    <p:animEffect transition="in" filter="wipe(up)">
                                      <p:cBhvr>
                                        <p:cTn id="127" dur="200"/>
                                        <p:tgtEl>
                                          <p:spTgt spid="65"/>
                                        </p:tgtEl>
                                      </p:cBhvr>
                                    </p:animEffect>
                                  </p:childTnLst>
                                </p:cTn>
                              </p:par>
                            </p:childTnLst>
                          </p:cTn>
                        </p:par>
                        <p:par>
                          <p:cTn id="128" fill="hold">
                            <p:stCondLst>
                              <p:cond delay="2500"/>
                            </p:stCondLst>
                            <p:childTnLst>
                              <p:par>
                                <p:cTn id="129" presetID="22" presetClass="entr" presetSubtype="2" fill="hold" grpId="0" nodeType="afterEffect">
                                  <p:stCondLst>
                                    <p:cond delay="0"/>
                                  </p:stCondLst>
                                  <p:childTnLst>
                                    <p:set>
                                      <p:cBhvr>
                                        <p:cTn id="130" dur="1" fill="hold">
                                          <p:stCondLst>
                                            <p:cond delay="0"/>
                                          </p:stCondLst>
                                        </p:cTn>
                                        <p:tgtEl>
                                          <p:spTgt spid="73"/>
                                        </p:tgtEl>
                                        <p:attrNameLst>
                                          <p:attrName>style.visibility</p:attrName>
                                        </p:attrNameLst>
                                      </p:cBhvr>
                                      <p:to>
                                        <p:strVal val="visible"/>
                                      </p:to>
                                    </p:set>
                                    <p:animEffect transition="in" filter="wipe(right)">
                                      <p:cBhvr>
                                        <p:cTn id="131" dur="200"/>
                                        <p:tgtEl>
                                          <p:spTgt spid="73"/>
                                        </p:tgtEl>
                                      </p:cBhvr>
                                    </p:animEffect>
                                  </p:childTnLst>
                                </p:cTn>
                              </p:par>
                            </p:childTnLst>
                          </p:cTn>
                        </p:par>
                        <p:par>
                          <p:cTn id="132" fill="hold">
                            <p:stCondLst>
                              <p:cond delay="2700"/>
                            </p:stCondLst>
                            <p:childTnLst>
                              <p:par>
                                <p:cTn id="133" presetID="22" presetClass="entr" presetSubtype="1" fill="hold" grpId="0" nodeType="afterEffect">
                                  <p:stCondLst>
                                    <p:cond delay="0"/>
                                  </p:stCondLst>
                                  <p:childTnLst>
                                    <p:set>
                                      <p:cBhvr>
                                        <p:cTn id="134" dur="1" fill="hold">
                                          <p:stCondLst>
                                            <p:cond delay="0"/>
                                          </p:stCondLst>
                                        </p:cTn>
                                        <p:tgtEl>
                                          <p:spTgt spid="77"/>
                                        </p:tgtEl>
                                        <p:attrNameLst>
                                          <p:attrName>style.visibility</p:attrName>
                                        </p:attrNameLst>
                                      </p:cBhvr>
                                      <p:to>
                                        <p:strVal val="visible"/>
                                      </p:to>
                                    </p:set>
                                    <p:animEffect transition="in" filter="wipe(up)">
                                      <p:cBhvr>
                                        <p:cTn id="135" dur="200"/>
                                        <p:tgtEl>
                                          <p:spTgt spid="77"/>
                                        </p:tgtEl>
                                      </p:cBhvr>
                                    </p:animEffect>
                                  </p:childTnLst>
                                </p:cTn>
                              </p:par>
                            </p:childTnLst>
                          </p:cTn>
                        </p:par>
                        <p:par>
                          <p:cTn id="136" fill="hold">
                            <p:stCondLst>
                              <p:cond delay="2900"/>
                            </p:stCondLst>
                            <p:childTnLst>
                              <p:par>
                                <p:cTn id="137" presetID="22" presetClass="entr" presetSubtype="8" fill="hold" grpId="0" nodeType="afterEffect">
                                  <p:stCondLst>
                                    <p:cond delay="0"/>
                                  </p:stCondLst>
                                  <p:childTnLst>
                                    <p:set>
                                      <p:cBhvr>
                                        <p:cTn id="138" dur="1" fill="hold">
                                          <p:stCondLst>
                                            <p:cond delay="0"/>
                                          </p:stCondLst>
                                        </p:cTn>
                                        <p:tgtEl>
                                          <p:spTgt spid="74"/>
                                        </p:tgtEl>
                                        <p:attrNameLst>
                                          <p:attrName>style.visibility</p:attrName>
                                        </p:attrNameLst>
                                      </p:cBhvr>
                                      <p:to>
                                        <p:strVal val="visible"/>
                                      </p:to>
                                    </p:set>
                                    <p:animEffect transition="in" filter="wipe(left)">
                                      <p:cBhvr>
                                        <p:cTn id="139" dur="200"/>
                                        <p:tgtEl>
                                          <p:spTgt spid="74"/>
                                        </p:tgtEl>
                                      </p:cBhvr>
                                    </p:animEffect>
                                  </p:childTnLst>
                                </p:cTn>
                              </p:par>
                            </p:childTnLst>
                          </p:cTn>
                        </p:par>
                        <p:par>
                          <p:cTn id="140" fill="hold">
                            <p:stCondLst>
                              <p:cond delay="3100"/>
                            </p:stCondLst>
                            <p:childTnLst>
                              <p:par>
                                <p:cTn id="141" presetID="22" presetClass="entr" presetSubtype="1" fill="hold" grpId="0"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up)">
                                      <p:cBhvr>
                                        <p:cTn id="143" dur="200"/>
                                        <p:tgtEl>
                                          <p:spTgt spid="66"/>
                                        </p:tgtEl>
                                      </p:cBhvr>
                                    </p:animEffect>
                                  </p:childTnLst>
                                </p:cTn>
                              </p:par>
                            </p:childTnLst>
                          </p:cTn>
                        </p:par>
                        <p:par>
                          <p:cTn id="144" fill="hold">
                            <p:stCondLst>
                              <p:cond delay="3300"/>
                            </p:stCondLst>
                            <p:childTnLst>
                              <p:par>
                                <p:cTn id="145" presetID="22" presetClass="entr" presetSubtype="2" fill="hold" grpId="0" nodeType="afterEffect">
                                  <p:stCondLst>
                                    <p:cond delay="0"/>
                                  </p:stCondLst>
                                  <p:childTnLst>
                                    <p:set>
                                      <p:cBhvr>
                                        <p:cTn id="146" dur="1" fill="hold">
                                          <p:stCondLst>
                                            <p:cond delay="0"/>
                                          </p:stCondLst>
                                        </p:cTn>
                                        <p:tgtEl>
                                          <p:spTgt spid="75"/>
                                        </p:tgtEl>
                                        <p:attrNameLst>
                                          <p:attrName>style.visibility</p:attrName>
                                        </p:attrNameLst>
                                      </p:cBhvr>
                                      <p:to>
                                        <p:strVal val="visible"/>
                                      </p:to>
                                    </p:set>
                                    <p:animEffect transition="in" filter="wipe(right)">
                                      <p:cBhvr>
                                        <p:cTn id="147" dur="200"/>
                                        <p:tgtEl>
                                          <p:spTgt spid="75"/>
                                        </p:tgtEl>
                                      </p:cBhvr>
                                    </p:animEffect>
                                  </p:childTnLst>
                                </p:cTn>
                              </p:par>
                            </p:childTnLst>
                          </p:cTn>
                        </p:par>
                        <p:par>
                          <p:cTn id="148" fill="hold">
                            <p:stCondLst>
                              <p:cond delay="3500"/>
                            </p:stCondLst>
                            <p:childTnLst>
                              <p:par>
                                <p:cTn id="149" presetID="10" presetClass="entr" presetSubtype="0" fill="hold" nodeType="after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fade">
                                      <p:cBhvr>
                                        <p:cTn id="151"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 grpId="0" animBg="1"/>
      <p:bldP spid="3" grpId="1" animBg="1"/>
      <p:bldP spid="3" grpId="2" animBg="1"/>
      <p:bldP spid="3" grpId="3" animBg="1"/>
      <p:bldP spid="23" grpId="0" animBg="1"/>
      <p:bldP spid="23" grpId="1" animBg="1"/>
      <p:bldP spid="23" grpId="2" animBg="1"/>
      <p:bldP spid="23" grpId="3" animBg="1"/>
      <p:bldP spid="23" grpId="4" animBg="1"/>
      <p:bldP spid="25" grpId="0" animBg="1"/>
      <p:bldP spid="26" grpId="0" animBg="1"/>
      <p:bldP spid="27" grpId="0" animBg="1"/>
      <p:bldP spid="28" grpId="0" animBg="1"/>
      <p:bldP spid="29" grpId="0" animBg="1"/>
      <p:bldP spid="30" grpId="0" animBg="1"/>
      <p:bldP spid="34" grpId="0" animBg="1"/>
      <p:bldP spid="36" grpId="0" animBg="1"/>
      <p:bldP spid="37" grpId="0" animBg="1"/>
      <p:bldP spid="38" grpId="0" animBg="1"/>
      <p:bldP spid="65" grpId="0" animBg="1"/>
      <p:bldP spid="66" grpId="0" animBg="1"/>
      <p:bldP spid="67" grpId="0" animBg="1"/>
      <p:bldP spid="68" grpId="0" animBg="1"/>
      <p:bldP spid="69" grpId="0" animBg="1"/>
      <p:bldP spid="70" grpId="0" animBg="1"/>
      <p:bldP spid="75" grpId="0" animBg="1"/>
      <p:bldP spid="76" grpId="0" animBg="1"/>
      <p:bldP spid="77" grpId="0" animBg="1"/>
      <p:bldP spid="35" grpId="0" animBg="1"/>
      <p:bldP spid="74" grpId="0" animBg="1"/>
      <p:bldP spid="33" grpId="0" animBg="1"/>
      <p:bldP spid="31" grpId="0" animBg="1"/>
      <p:bldP spid="71" grpId="0" animBg="1"/>
      <p:bldP spid="72" grpId="0" animBg="1"/>
      <p:bldP spid="7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39"/>
          <p:cNvSpPr/>
          <p:nvPr/>
        </p:nvSpPr>
        <p:spPr>
          <a:xfrm>
            <a:off x="1298041" y="1707648"/>
            <a:ext cx="3122267" cy="629715"/>
          </a:xfrm>
          <a:custGeom>
            <a:avLst/>
            <a:gdLst>
              <a:gd name="connsiteX0" fmla="*/ 1 w 3122267"/>
              <a:gd name="connsiteY0" fmla="*/ 0 h 629715"/>
              <a:gd name="connsiteX1" fmla="*/ 3122267 w 3122267"/>
              <a:gd name="connsiteY1" fmla="*/ 0 h 629715"/>
              <a:gd name="connsiteX2" fmla="*/ 3122267 w 3122267"/>
              <a:gd name="connsiteY2" fmla="*/ 629715 h 629715"/>
              <a:gd name="connsiteX3" fmla="*/ 11 w 3122267"/>
              <a:gd name="connsiteY3" fmla="*/ 629715 h 629715"/>
              <a:gd name="connsiteX4" fmla="*/ 63456 w 3122267"/>
              <a:gd name="connsiteY4" fmla="*/ 623319 h 629715"/>
              <a:gd name="connsiteX5" fmla="*/ 314859 w 3122267"/>
              <a:gd name="connsiteY5" fmla="*/ 314858 h 629715"/>
              <a:gd name="connsiteX6" fmla="*/ 1 w 3122267"/>
              <a:gd name="connsiteY6" fmla="*/ 0 h 629715"/>
              <a:gd name="connsiteX7" fmla="*/ 0 w 3122267"/>
              <a:gd name="connsiteY7" fmla="*/ 0 h 629715"/>
              <a:gd name="connsiteX8" fmla="*/ 1 w 3122267"/>
              <a:gd name="connsiteY8" fmla="*/ 0 h 629715"/>
              <a:gd name="connsiteX9" fmla="*/ 0 w 3122267"/>
              <a:gd name="connsiteY9" fmla="*/ 0 h 629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22267" h="629715">
                <a:moveTo>
                  <a:pt x="1" y="0"/>
                </a:moveTo>
                <a:lnTo>
                  <a:pt x="3122267" y="0"/>
                </a:lnTo>
                <a:lnTo>
                  <a:pt x="3122267" y="629715"/>
                </a:lnTo>
                <a:lnTo>
                  <a:pt x="11" y="629715"/>
                </a:lnTo>
                <a:lnTo>
                  <a:pt x="63456" y="623319"/>
                </a:lnTo>
                <a:cubicBezTo>
                  <a:pt x="206931" y="593960"/>
                  <a:pt x="314859" y="467013"/>
                  <a:pt x="314859" y="314858"/>
                </a:cubicBezTo>
                <a:cubicBezTo>
                  <a:pt x="314859" y="140967"/>
                  <a:pt x="173892" y="0"/>
                  <a:pt x="1" y="0"/>
                </a:cubicBezTo>
                <a:close/>
                <a:moveTo>
                  <a:pt x="0" y="0"/>
                </a:moveTo>
                <a:lnTo>
                  <a:pt x="1" y="0"/>
                </a:lnTo>
                <a:lnTo>
                  <a:pt x="0" y="0"/>
                </a:lnTo>
                <a:close/>
              </a:path>
            </a:pathLst>
          </a:cu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简洁干净而有条理</a:t>
            </a:r>
            <a:endParaRPr lang="zh-CN" altLang="en-US" dirty="0"/>
          </a:p>
        </p:txBody>
      </p:sp>
      <p:sp>
        <p:nvSpPr>
          <p:cNvPr id="3" name="椭圆 2"/>
          <p:cNvSpPr/>
          <p:nvPr/>
        </p:nvSpPr>
        <p:spPr>
          <a:xfrm>
            <a:off x="983185" y="1707648"/>
            <a:ext cx="629715" cy="629715"/>
          </a:xfrm>
          <a:prstGeom prst="ellipse">
            <a:avLst/>
          </a:prstGeom>
          <a:solidFill>
            <a:srgbClr val="0852A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77900">
              <a:lnSpc>
                <a:spcPct val="90000"/>
              </a:lnSpc>
              <a:spcBef>
                <a:spcPct val="0"/>
              </a:spcBef>
              <a:spcAft>
                <a:spcPct val="35000"/>
              </a:spcAft>
            </a:pPr>
            <a:endParaRPr lang="zh-CN" altLang="en-US" sz="3200" dirty="0">
              <a:solidFill>
                <a:schemeClr val="bg1"/>
              </a:solidFill>
            </a:endParaRPr>
          </a:p>
        </p:txBody>
      </p:sp>
      <p:sp>
        <p:nvSpPr>
          <p:cNvPr id="45" name="任意多边形 44"/>
          <p:cNvSpPr/>
          <p:nvPr/>
        </p:nvSpPr>
        <p:spPr>
          <a:xfrm>
            <a:off x="6922974" y="3119455"/>
            <a:ext cx="2163825" cy="2163825"/>
          </a:xfrm>
          <a:custGeom>
            <a:avLst/>
            <a:gdLst>
              <a:gd name="connsiteX0" fmla="*/ 0 w 2163825"/>
              <a:gd name="connsiteY0" fmla="*/ 1081913 h 2163825"/>
              <a:gd name="connsiteX1" fmla="*/ 1081913 w 2163825"/>
              <a:gd name="connsiteY1" fmla="*/ 0 h 2163825"/>
              <a:gd name="connsiteX2" fmla="*/ 2163826 w 2163825"/>
              <a:gd name="connsiteY2" fmla="*/ 1081913 h 2163825"/>
              <a:gd name="connsiteX3" fmla="*/ 1081913 w 2163825"/>
              <a:gd name="connsiteY3" fmla="*/ 2163826 h 2163825"/>
              <a:gd name="connsiteX4" fmla="*/ 0 w 2163825"/>
              <a:gd name="connsiteY4" fmla="*/ 1081913 h 216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3825" h="2163825">
                <a:moveTo>
                  <a:pt x="0" y="1081913"/>
                </a:moveTo>
                <a:cubicBezTo>
                  <a:pt x="0" y="484389"/>
                  <a:pt x="484389" y="0"/>
                  <a:pt x="1081913" y="0"/>
                </a:cubicBezTo>
                <a:cubicBezTo>
                  <a:pt x="1679437" y="0"/>
                  <a:pt x="2163826" y="484389"/>
                  <a:pt x="2163826" y="1081913"/>
                </a:cubicBezTo>
                <a:cubicBezTo>
                  <a:pt x="2163826" y="1679437"/>
                  <a:pt x="1679437" y="2163826"/>
                  <a:pt x="1081913" y="2163826"/>
                </a:cubicBezTo>
                <a:cubicBezTo>
                  <a:pt x="484389" y="2163826"/>
                  <a:pt x="0" y="1679437"/>
                  <a:pt x="0" y="1081913"/>
                </a:cubicBezTo>
                <a:close/>
              </a:path>
            </a:pathLst>
          </a:custGeom>
          <a:solidFill>
            <a:srgbClr val="0852A4">
              <a:alpha val="70000"/>
            </a:srgb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4">
              <a:alpha val="50000"/>
              <a:hueOff val="0"/>
              <a:satOff val="0"/>
              <a:lumOff val="0"/>
              <a:alphaOff val="0"/>
            </a:schemeClr>
          </a:fillRef>
          <a:effectRef idx="0">
            <a:schemeClr val="accent4">
              <a:alpha val="50000"/>
              <a:hueOff val="0"/>
              <a:satOff val="0"/>
              <a:lumOff val="0"/>
              <a:alphaOff val="0"/>
            </a:schemeClr>
          </a:effectRef>
          <a:fontRef idx="minor">
            <a:schemeClr val="tx1"/>
          </a:fontRef>
        </p:style>
        <p:txBody>
          <a:bodyPr spcFirstLastPara="0" vert="horz" wrap="square" lIns="460974" tIns="344825" rIns="460974" bIns="344825" numCol="1" spcCol="1270" anchor="ctr" anchorCtr="0">
            <a:noAutofit/>
          </a:bodyPr>
          <a:lstStyle/>
          <a:p>
            <a:pPr lvl="0" algn="ctr" defTabSz="977900">
              <a:lnSpc>
                <a:spcPct val="90000"/>
              </a:lnSpc>
              <a:spcBef>
                <a:spcPct val="0"/>
              </a:spcBef>
              <a:spcAft>
                <a:spcPct val="35000"/>
              </a:spcAft>
            </a:pPr>
            <a:r>
              <a:rPr lang="zh-CN" altLang="en-US" sz="2400" kern="1200" dirty="0" smtClean="0">
                <a:solidFill>
                  <a:schemeClr val="bg1"/>
                </a:solidFill>
              </a:rPr>
              <a:t>简洁干净</a:t>
            </a:r>
            <a:endParaRPr lang="en-US" altLang="zh-CN" sz="2400" kern="1200" dirty="0" smtClean="0">
              <a:solidFill>
                <a:schemeClr val="bg1"/>
              </a:solidFill>
            </a:endParaRPr>
          </a:p>
          <a:p>
            <a:pPr lvl="0" algn="ctr" defTabSz="977900">
              <a:lnSpc>
                <a:spcPct val="90000"/>
              </a:lnSpc>
              <a:spcBef>
                <a:spcPct val="0"/>
              </a:spcBef>
              <a:spcAft>
                <a:spcPct val="35000"/>
              </a:spcAft>
            </a:pPr>
            <a:r>
              <a:rPr lang="zh-CN" altLang="en-US" sz="2400" kern="1200" dirty="0" smtClean="0">
                <a:solidFill>
                  <a:schemeClr val="bg1"/>
                </a:solidFill>
              </a:rPr>
              <a:t>而有条理</a:t>
            </a:r>
            <a:endParaRPr lang="zh-CN" altLang="en-US" sz="2400" kern="1200" dirty="0">
              <a:solidFill>
                <a:schemeClr val="bg1"/>
              </a:solidFill>
            </a:endParaRPr>
          </a:p>
        </p:txBody>
      </p:sp>
      <p:sp>
        <p:nvSpPr>
          <p:cNvPr id="46" name="文本框 45"/>
          <p:cNvSpPr txBox="1"/>
          <p:nvPr/>
        </p:nvSpPr>
        <p:spPr>
          <a:xfrm>
            <a:off x="8946550" y="2925749"/>
            <a:ext cx="3146966" cy="2769989"/>
          </a:xfrm>
          <a:prstGeom prst="rect">
            <a:avLst/>
          </a:prstGeom>
          <a:noFill/>
        </p:spPr>
        <p:txBody>
          <a:bodyPr wrap="square" rtlCol="0">
            <a:spAutoFit/>
          </a:bodyPr>
          <a:lstStyle/>
          <a:p>
            <a:r>
              <a:rPr lang="zh-CN" altLang="en-US" sz="2800" dirty="0" smtClean="0">
                <a:solidFill>
                  <a:srgbClr val="0852A4"/>
                </a:solidFill>
                <a:latin typeface="方正粗宋简体" panose="03000509000000000000" pitchFamily="65" charset="-122"/>
                <a:ea typeface="方正粗宋简体" panose="03000509000000000000" pitchFamily="65" charset="-122"/>
              </a:rPr>
              <a:t>推荐动画设置：</a:t>
            </a:r>
            <a:endParaRPr lang="en-US" altLang="zh-CN" sz="2800" dirty="0" smtClean="0">
              <a:solidFill>
                <a:srgbClr val="0852A4"/>
              </a:solidFill>
              <a:latin typeface="方正粗宋简体" panose="03000509000000000000" pitchFamily="65" charset="-122"/>
              <a:ea typeface="方正粗宋简体" panose="03000509000000000000" pitchFamily="65" charset="-122"/>
            </a:endParaRPr>
          </a:p>
          <a:p>
            <a:endParaRPr lang="en-US" altLang="zh-CN" sz="1400" dirty="0" smtClean="0"/>
          </a:p>
          <a:p>
            <a:r>
              <a:rPr lang="zh-CN" altLang="en-US" dirty="0" smtClean="0"/>
              <a:t>（</a:t>
            </a:r>
            <a:r>
              <a:rPr lang="en-US" altLang="zh-CN" dirty="0" smtClean="0"/>
              <a:t>1</a:t>
            </a:r>
            <a:r>
              <a:rPr lang="zh-CN" altLang="en-US" dirty="0" smtClean="0"/>
              <a:t>）</a:t>
            </a:r>
            <a:r>
              <a:rPr lang="zh-CN" altLang="en-US" b="1" dirty="0" smtClean="0">
                <a:solidFill>
                  <a:srgbClr val="0852A4"/>
                </a:solidFill>
              </a:rPr>
              <a:t>文字：</a:t>
            </a:r>
            <a:r>
              <a:rPr lang="zh-CN" altLang="en-US" dirty="0"/>
              <a:t>推荐</a:t>
            </a:r>
            <a:r>
              <a:rPr lang="zh-CN" altLang="en-US" dirty="0" smtClean="0"/>
              <a:t>出现</a:t>
            </a:r>
            <a:r>
              <a:rPr lang="en-US" altLang="zh-CN" dirty="0"/>
              <a:t>/</a:t>
            </a:r>
            <a:r>
              <a:rPr lang="zh-CN" altLang="en-US" dirty="0" smtClean="0"/>
              <a:t>淡出</a:t>
            </a:r>
            <a:r>
              <a:rPr lang="en-US" altLang="zh-CN" dirty="0"/>
              <a:t>+</a:t>
            </a:r>
            <a:r>
              <a:rPr lang="zh-CN" altLang="en-US" dirty="0" smtClean="0"/>
              <a:t>透明组合、淡出</a:t>
            </a:r>
            <a:r>
              <a:rPr lang="en-US" altLang="zh-CN" dirty="0" smtClean="0"/>
              <a:t>+</a:t>
            </a:r>
            <a:r>
              <a:rPr lang="zh-CN" altLang="en-US" dirty="0" smtClean="0"/>
              <a:t>脉冲组合</a:t>
            </a:r>
            <a:endParaRPr lang="en-US" altLang="zh-CN" dirty="0" smtClean="0"/>
          </a:p>
          <a:p>
            <a:endParaRPr lang="en-US" altLang="zh-CN" sz="1200" dirty="0" smtClean="0"/>
          </a:p>
          <a:p>
            <a:r>
              <a:rPr lang="zh-CN" altLang="en-US" dirty="0" smtClean="0"/>
              <a:t>（</a:t>
            </a:r>
            <a:r>
              <a:rPr lang="en-US" altLang="zh-CN" dirty="0" smtClean="0"/>
              <a:t>2</a:t>
            </a:r>
            <a:r>
              <a:rPr lang="zh-CN" altLang="en-US" dirty="0" smtClean="0"/>
              <a:t>）</a:t>
            </a:r>
            <a:r>
              <a:rPr lang="zh-CN" altLang="en-US" b="1" dirty="0" smtClean="0">
                <a:solidFill>
                  <a:srgbClr val="0852A4"/>
                </a:solidFill>
              </a:rPr>
              <a:t>非封闭线条或色块：</a:t>
            </a:r>
            <a:r>
              <a:rPr lang="zh-CN" altLang="en-US" dirty="0" smtClean="0"/>
              <a:t>推荐“擦除”动画</a:t>
            </a:r>
            <a:endParaRPr lang="en-US" altLang="zh-CN" dirty="0" smtClean="0"/>
          </a:p>
          <a:p>
            <a:endParaRPr lang="en-US" altLang="zh-CN" sz="1200" dirty="0" smtClean="0"/>
          </a:p>
          <a:p>
            <a:r>
              <a:rPr lang="zh-CN" altLang="en-US" dirty="0" smtClean="0"/>
              <a:t>（</a:t>
            </a:r>
            <a:r>
              <a:rPr lang="en-US" altLang="zh-CN" dirty="0" smtClean="0"/>
              <a:t>3</a:t>
            </a:r>
            <a:r>
              <a:rPr lang="zh-CN" altLang="en-US" dirty="0" smtClean="0"/>
              <a:t>）</a:t>
            </a:r>
            <a:r>
              <a:rPr lang="zh-CN" altLang="en-US" b="1" dirty="0" smtClean="0">
                <a:solidFill>
                  <a:srgbClr val="0852A4"/>
                </a:solidFill>
              </a:rPr>
              <a:t>图片：</a:t>
            </a:r>
            <a:r>
              <a:rPr lang="zh-CN" altLang="en-US" dirty="0"/>
              <a:t>推荐</a:t>
            </a:r>
            <a:r>
              <a:rPr lang="zh-CN" altLang="en-US" dirty="0" smtClean="0"/>
              <a:t>“淡出”或“缩放”动画</a:t>
            </a:r>
            <a:endParaRPr lang="en-US" altLang="zh-CN" dirty="0" smtClean="0"/>
          </a:p>
        </p:txBody>
      </p:sp>
      <p:sp>
        <p:nvSpPr>
          <p:cNvPr id="38" name="文本框 1"/>
          <p:cNvSpPr txBox="1">
            <a:spLocks noChangeArrowheads="1"/>
          </p:cNvSpPr>
          <p:nvPr/>
        </p:nvSpPr>
        <p:spPr bwMode="auto">
          <a:xfrm>
            <a:off x="613668" y="4605369"/>
            <a:ext cx="125739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algn="just"/>
            <a:r>
              <a:rPr lang="zh-CN" altLang="en-US" sz="2000" dirty="0"/>
              <a:t>设计盒式布局实验平台</a:t>
            </a:r>
          </a:p>
        </p:txBody>
      </p:sp>
      <p:grpSp>
        <p:nvGrpSpPr>
          <p:cNvPr id="42" name="组合 41"/>
          <p:cNvGrpSpPr/>
          <p:nvPr/>
        </p:nvGrpSpPr>
        <p:grpSpPr>
          <a:xfrm>
            <a:off x="432732" y="4293061"/>
            <a:ext cx="1366336" cy="336563"/>
            <a:chOff x="432732" y="4293061"/>
            <a:chExt cx="1366336" cy="336563"/>
          </a:xfrm>
        </p:grpSpPr>
        <p:cxnSp>
          <p:nvCxnSpPr>
            <p:cNvPr id="37" name="直接连接符 2"/>
            <p:cNvCxnSpPr>
              <a:cxnSpLocks noChangeShapeType="1"/>
            </p:cNvCxnSpPr>
            <p:nvPr/>
          </p:nvCxnSpPr>
          <p:spPr bwMode="auto">
            <a:xfrm>
              <a:off x="638092" y="4461343"/>
              <a:ext cx="1160976" cy="1198"/>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椭圆 2"/>
            <p:cNvSpPr>
              <a:spLocks noChangeArrowheads="1"/>
            </p:cNvSpPr>
            <p:nvPr/>
          </p:nvSpPr>
          <p:spPr bwMode="auto">
            <a:xfrm>
              <a:off x="432732" y="4293061"/>
              <a:ext cx="336475" cy="336563"/>
            </a:xfrm>
            <a:prstGeom prst="ellipse">
              <a:avLst/>
            </a:prstGeom>
            <a:solidFill>
              <a:srgbClr val="2B68AC"/>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algn="ctr" eaLnBrk="1" hangingPunct="1">
                <a:buFont typeface="Arial" panose="020B0604020202020204" pitchFamily="34" charset="0"/>
                <a:buNone/>
              </a:pPr>
              <a:r>
                <a:rPr lang="en-US" altLang="zh-CN" sz="1600" b="1">
                  <a:solidFill>
                    <a:schemeClr val="bg1"/>
                  </a:solidFill>
                  <a:latin typeface="Segoe UI" panose="020B0502040204020203" pitchFamily="34" charset="0"/>
                  <a:cs typeface="Segoe UI" panose="020B0502040204020203" pitchFamily="34" charset="0"/>
                </a:rPr>
                <a:t>1</a:t>
              </a:r>
              <a:endParaRPr lang="zh-CN" altLang="en-US" sz="1600" b="1">
                <a:solidFill>
                  <a:schemeClr val="bg1"/>
                </a:solidFill>
                <a:latin typeface="Segoe UI" panose="020B0502040204020203" pitchFamily="34" charset="0"/>
                <a:ea typeface="黑体" panose="02010609060101010101" pitchFamily="49" charset="-122"/>
                <a:cs typeface="Segoe UI" panose="020B0502040204020203" pitchFamily="34" charset="0"/>
              </a:endParaRPr>
            </a:p>
          </p:txBody>
        </p:sp>
      </p:grpSp>
      <p:sp>
        <p:nvSpPr>
          <p:cNvPr id="35" name="文本框 31"/>
          <p:cNvSpPr txBox="1">
            <a:spLocks noChangeArrowheads="1"/>
          </p:cNvSpPr>
          <p:nvPr/>
        </p:nvSpPr>
        <p:spPr bwMode="auto">
          <a:xfrm>
            <a:off x="2247873" y="4605369"/>
            <a:ext cx="125739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algn="just"/>
            <a:r>
              <a:rPr lang="zh-CN" altLang="en-US" sz="2000" dirty="0"/>
              <a:t>制作无人机</a:t>
            </a:r>
          </a:p>
        </p:txBody>
      </p:sp>
      <p:grpSp>
        <p:nvGrpSpPr>
          <p:cNvPr id="43" name="组合 42"/>
          <p:cNvGrpSpPr/>
          <p:nvPr/>
        </p:nvGrpSpPr>
        <p:grpSpPr>
          <a:xfrm>
            <a:off x="2066937" y="4293061"/>
            <a:ext cx="1366336" cy="336563"/>
            <a:chOff x="2066937" y="4293061"/>
            <a:chExt cx="1366336" cy="336563"/>
          </a:xfrm>
        </p:grpSpPr>
        <p:cxnSp>
          <p:nvCxnSpPr>
            <p:cNvPr id="34" name="直接连接符 2"/>
            <p:cNvCxnSpPr>
              <a:cxnSpLocks noChangeShapeType="1"/>
            </p:cNvCxnSpPr>
            <p:nvPr/>
          </p:nvCxnSpPr>
          <p:spPr bwMode="auto">
            <a:xfrm>
              <a:off x="2272297" y="4461343"/>
              <a:ext cx="1160976" cy="1198"/>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椭圆 32"/>
            <p:cNvSpPr>
              <a:spLocks noChangeArrowheads="1"/>
            </p:cNvSpPr>
            <p:nvPr/>
          </p:nvSpPr>
          <p:spPr bwMode="auto">
            <a:xfrm>
              <a:off x="2066937" y="4293061"/>
              <a:ext cx="336475" cy="336563"/>
            </a:xfrm>
            <a:prstGeom prst="ellipse">
              <a:avLst/>
            </a:prstGeom>
            <a:solidFill>
              <a:srgbClr val="2B68AC"/>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algn="ctr" eaLnBrk="1" hangingPunct="1">
                <a:buFont typeface="Arial" panose="020B0604020202020204" pitchFamily="34" charset="0"/>
                <a:buNone/>
              </a:pPr>
              <a:r>
                <a:rPr lang="en-US" altLang="zh-CN" sz="1600" b="1">
                  <a:solidFill>
                    <a:schemeClr val="bg1"/>
                  </a:solidFill>
                  <a:latin typeface="Segoe UI" panose="020B0502040204020203" pitchFamily="34" charset="0"/>
                  <a:cs typeface="Segoe UI" panose="020B0502040204020203" pitchFamily="34" charset="0"/>
                </a:rPr>
                <a:t>2</a:t>
              </a:r>
              <a:endParaRPr lang="zh-CN" altLang="en-US" sz="1600" b="1">
                <a:solidFill>
                  <a:schemeClr val="bg1"/>
                </a:solidFill>
                <a:latin typeface="Segoe UI" panose="020B0502040204020203" pitchFamily="34" charset="0"/>
                <a:ea typeface="黑体" panose="02010609060101010101" pitchFamily="49" charset="-122"/>
                <a:cs typeface="Segoe UI" panose="020B0502040204020203" pitchFamily="34" charset="0"/>
              </a:endParaRPr>
            </a:p>
          </p:txBody>
        </p:sp>
      </p:grpSp>
      <p:sp>
        <p:nvSpPr>
          <p:cNvPr id="32" name="文本框 34"/>
          <p:cNvSpPr txBox="1">
            <a:spLocks noChangeArrowheads="1"/>
          </p:cNvSpPr>
          <p:nvPr/>
        </p:nvSpPr>
        <p:spPr bwMode="auto">
          <a:xfrm>
            <a:off x="3882078" y="4605369"/>
            <a:ext cx="125739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algn="just"/>
            <a:r>
              <a:rPr lang="zh-CN" altLang="en-US" sz="2000" dirty="0"/>
              <a:t>进行手控无人机初期试飞</a:t>
            </a:r>
          </a:p>
        </p:txBody>
      </p:sp>
      <p:grpSp>
        <p:nvGrpSpPr>
          <p:cNvPr id="44" name="组合 43"/>
          <p:cNvGrpSpPr/>
          <p:nvPr/>
        </p:nvGrpSpPr>
        <p:grpSpPr>
          <a:xfrm>
            <a:off x="3701142" y="4293061"/>
            <a:ext cx="1366336" cy="336563"/>
            <a:chOff x="3701142" y="4293061"/>
            <a:chExt cx="1366336" cy="336563"/>
          </a:xfrm>
        </p:grpSpPr>
        <p:cxnSp>
          <p:nvCxnSpPr>
            <p:cNvPr id="31" name="直接连接符 2"/>
            <p:cNvCxnSpPr>
              <a:cxnSpLocks noChangeShapeType="1"/>
            </p:cNvCxnSpPr>
            <p:nvPr/>
          </p:nvCxnSpPr>
          <p:spPr bwMode="auto">
            <a:xfrm>
              <a:off x="3906502" y="4461343"/>
              <a:ext cx="1160976" cy="1198"/>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 name="椭圆 35"/>
            <p:cNvSpPr>
              <a:spLocks noChangeArrowheads="1"/>
            </p:cNvSpPr>
            <p:nvPr/>
          </p:nvSpPr>
          <p:spPr bwMode="auto">
            <a:xfrm>
              <a:off x="3701142" y="4293061"/>
              <a:ext cx="336475" cy="336563"/>
            </a:xfrm>
            <a:prstGeom prst="ellipse">
              <a:avLst/>
            </a:prstGeom>
            <a:solidFill>
              <a:srgbClr val="2B68AC"/>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algn="ctr" eaLnBrk="1" hangingPunct="1">
                <a:buFont typeface="Arial" panose="020B0604020202020204" pitchFamily="34" charset="0"/>
                <a:buNone/>
              </a:pPr>
              <a:r>
                <a:rPr lang="en-US" altLang="zh-CN" sz="1600" b="1" dirty="0">
                  <a:solidFill>
                    <a:schemeClr val="bg1"/>
                  </a:solidFill>
                  <a:latin typeface="Segoe UI" panose="020B0502040204020203" pitchFamily="34" charset="0"/>
                  <a:cs typeface="Segoe UI" panose="020B0502040204020203" pitchFamily="34" charset="0"/>
                </a:rPr>
                <a:t>3</a:t>
              </a:r>
              <a:endParaRPr lang="zh-CN" altLang="en-US" sz="1600" b="1" dirty="0">
                <a:solidFill>
                  <a:schemeClr val="bg1"/>
                </a:solidFill>
                <a:latin typeface="Segoe UI" panose="020B0502040204020203" pitchFamily="34" charset="0"/>
                <a:ea typeface="黑体" panose="02010609060101010101" pitchFamily="49" charset="-122"/>
                <a:cs typeface="Segoe UI" panose="020B0502040204020203" pitchFamily="34" charset="0"/>
              </a:endParaRPr>
            </a:p>
          </p:txBody>
        </p:sp>
      </p:grpSp>
      <p:sp>
        <p:nvSpPr>
          <p:cNvPr id="29" name="文本框 37"/>
          <p:cNvSpPr txBox="1">
            <a:spLocks noChangeArrowheads="1"/>
          </p:cNvSpPr>
          <p:nvPr/>
        </p:nvSpPr>
        <p:spPr bwMode="auto">
          <a:xfrm>
            <a:off x="5516283" y="4605369"/>
            <a:ext cx="1257394" cy="132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algn="just"/>
            <a:r>
              <a:rPr lang="zh-CN" altLang="en-US" sz="2000" dirty="0"/>
              <a:t>根据试飞结果对方案进行修改和优化</a:t>
            </a:r>
          </a:p>
        </p:txBody>
      </p:sp>
      <p:grpSp>
        <p:nvGrpSpPr>
          <p:cNvPr id="47" name="组合 46"/>
          <p:cNvGrpSpPr/>
          <p:nvPr/>
        </p:nvGrpSpPr>
        <p:grpSpPr>
          <a:xfrm>
            <a:off x="5335347" y="4293061"/>
            <a:ext cx="1366336" cy="336563"/>
            <a:chOff x="5335347" y="4293061"/>
            <a:chExt cx="1366336" cy="336563"/>
          </a:xfrm>
        </p:grpSpPr>
        <p:cxnSp>
          <p:nvCxnSpPr>
            <p:cNvPr id="28" name="直接连接符 2"/>
            <p:cNvCxnSpPr>
              <a:cxnSpLocks noChangeShapeType="1"/>
            </p:cNvCxnSpPr>
            <p:nvPr/>
          </p:nvCxnSpPr>
          <p:spPr bwMode="auto">
            <a:xfrm>
              <a:off x="5540707" y="4461343"/>
              <a:ext cx="1160976" cy="1198"/>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椭圆 38"/>
            <p:cNvSpPr>
              <a:spLocks noChangeArrowheads="1"/>
            </p:cNvSpPr>
            <p:nvPr/>
          </p:nvSpPr>
          <p:spPr bwMode="auto">
            <a:xfrm>
              <a:off x="5335347" y="4293061"/>
              <a:ext cx="336475" cy="336563"/>
            </a:xfrm>
            <a:prstGeom prst="ellipse">
              <a:avLst/>
            </a:prstGeom>
            <a:solidFill>
              <a:srgbClr val="2B68AC"/>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algn="ctr" eaLnBrk="1" hangingPunct="1">
                <a:buFont typeface="Arial" panose="020B0604020202020204" pitchFamily="34" charset="0"/>
                <a:buNone/>
              </a:pPr>
              <a:r>
                <a:rPr lang="en-US" altLang="zh-CN" sz="1600" b="1" dirty="0">
                  <a:solidFill>
                    <a:schemeClr val="bg1"/>
                  </a:solidFill>
                  <a:latin typeface="Segoe UI" panose="020B0502040204020203" pitchFamily="34" charset="0"/>
                  <a:cs typeface="Segoe UI" panose="020B0502040204020203" pitchFamily="34" charset="0"/>
                </a:rPr>
                <a:t>4</a:t>
              </a:r>
              <a:endParaRPr lang="zh-CN" altLang="en-US" sz="1600" b="1" dirty="0">
                <a:solidFill>
                  <a:schemeClr val="bg1"/>
                </a:solidFill>
                <a:latin typeface="Segoe UI" panose="020B0502040204020203" pitchFamily="34" charset="0"/>
                <a:ea typeface="黑体" panose="02010609060101010101" pitchFamily="49" charset="-122"/>
                <a:cs typeface="Segoe UI" panose="020B0502040204020203" pitchFamily="34" charset="0"/>
              </a:endParaRPr>
            </a:p>
          </p:txBody>
        </p:sp>
      </p:grpSp>
      <p:sp>
        <p:nvSpPr>
          <p:cNvPr id="26" name="文本框 40"/>
          <p:cNvSpPr txBox="1">
            <a:spLocks noChangeArrowheads="1"/>
          </p:cNvSpPr>
          <p:nvPr/>
        </p:nvSpPr>
        <p:spPr bwMode="auto">
          <a:xfrm>
            <a:off x="7150489" y="4604171"/>
            <a:ext cx="125739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algn="just"/>
            <a:r>
              <a:rPr lang="zh-CN" altLang="en-US" sz="2000" dirty="0"/>
              <a:t>完成载机准备</a:t>
            </a:r>
          </a:p>
        </p:txBody>
      </p:sp>
      <p:grpSp>
        <p:nvGrpSpPr>
          <p:cNvPr id="48" name="组合 47"/>
          <p:cNvGrpSpPr/>
          <p:nvPr/>
        </p:nvGrpSpPr>
        <p:grpSpPr>
          <a:xfrm>
            <a:off x="6969553" y="4291863"/>
            <a:ext cx="1366336" cy="336563"/>
            <a:chOff x="6969553" y="4291863"/>
            <a:chExt cx="1366336" cy="336563"/>
          </a:xfrm>
        </p:grpSpPr>
        <p:cxnSp>
          <p:nvCxnSpPr>
            <p:cNvPr id="25" name="直接连接符 2"/>
            <p:cNvCxnSpPr>
              <a:cxnSpLocks noChangeShapeType="1"/>
            </p:cNvCxnSpPr>
            <p:nvPr/>
          </p:nvCxnSpPr>
          <p:spPr bwMode="auto">
            <a:xfrm>
              <a:off x="7174913" y="4460145"/>
              <a:ext cx="1160976" cy="1198"/>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椭圆 41"/>
            <p:cNvSpPr>
              <a:spLocks noChangeArrowheads="1"/>
            </p:cNvSpPr>
            <p:nvPr/>
          </p:nvSpPr>
          <p:spPr bwMode="auto">
            <a:xfrm>
              <a:off x="6969553" y="4291863"/>
              <a:ext cx="336475" cy="336563"/>
            </a:xfrm>
            <a:prstGeom prst="ellipse">
              <a:avLst/>
            </a:prstGeom>
            <a:solidFill>
              <a:srgbClr val="2B68AC"/>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a:defRPr sz="2800">
                  <a:solidFill>
                    <a:schemeClr val="tx1"/>
                  </a:solidFill>
                  <a:latin typeface="微软雅黑" panose="020B0503020204020204" pitchFamily="34" charset="-122"/>
                  <a:ea typeface="微软雅黑" panose="020B0503020204020204" pitchFamily="34" charset="-122"/>
                </a:defRPr>
              </a:lvl1pPr>
              <a:lvl2pPr marL="742950" indent="-285750">
                <a:defRPr sz="2800">
                  <a:solidFill>
                    <a:schemeClr val="tx1"/>
                  </a:solidFill>
                  <a:latin typeface="微软雅黑" panose="020B0503020204020204" pitchFamily="34" charset="-122"/>
                  <a:ea typeface="微软雅黑" panose="020B0503020204020204" pitchFamily="34" charset="-122"/>
                </a:defRPr>
              </a:lvl2pPr>
              <a:lvl3pPr marL="1143000" indent="-228600">
                <a:defRPr sz="2800">
                  <a:solidFill>
                    <a:schemeClr val="tx1"/>
                  </a:solidFill>
                  <a:latin typeface="微软雅黑" panose="020B0503020204020204" pitchFamily="34" charset="-122"/>
                  <a:ea typeface="微软雅黑" panose="020B0503020204020204" pitchFamily="34" charset="-122"/>
                </a:defRPr>
              </a:lvl3pPr>
              <a:lvl4pPr marL="1600200" indent="-228600">
                <a:defRPr sz="2800">
                  <a:solidFill>
                    <a:schemeClr val="tx1"/>
                  </a:solidFill>
                  <a:latin typeface="微软雅黑" panose="020B0503020204020204" pitchFamily="34" charset="-122"/>
                  <a:ea typeface="微软雅黑" panose="020B0503020204020204" pitchFamily="34" charset="-122"/>
                </a:defRPr>
              </a:lvl4pPr>
              <a:lvl5pPr marL="2057400" indent="-228600">
                <a:defRPr sz="28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sz="2800">
                  <a:solidFill>
                    <a:schemeClr val="tx1"/>
                  </a:solidFill>
                  <a:latin typeface="微软雅黑" panose="020B0503020204020204" pitchFamily="34" charset="-122"/>
                  <a:ea typeface="微软雅黑" panose="020B0503020204020204" pitchFamily="34" charset="-122"/>
                </a:defRPr>
              </a:lvl9pPr>
            </a:lstStyle>
            <a:p>
              <a:pPr algn="ctr" eaLnBrk="1" hangingPunct="1">
                <a:buFont typeface="Arial" panose="020B0604020202020204" pitchFamily="34" charset="0"/>
                <a:buNone/>
              </a:pPr>
              <a:r>
                <a:rPr lang="en-US" altLang="zh-CN" sz="1600" b="1">
                  <a:solidFill>
                    <a:schemeClr val="bg1"/>
                  </a:solidFill>
                  <a:latin typeface="Segoe UI" panose="020B0502040204020203" pitchFamily="34" charset="0"/>
                  <a:cs typeface="Segoe UI" panose="020B0502040204020203" pitchFamily="34" charset="0"/>
                </a:rPr>
                <a:t>5</a:t>
              </a:r>
              <a:endParaRPr lang="zh-CN" altLang="en-US" sz="1600" b="1">
                <a:solidFill>
                  <a:schemeClr val="bg1"/>
                </a:solidFill>
                <a:latin typeface="Segoe UI" panose="020B0502040204020203" pitchFamily="34" charset="0"/>
                <a:ea typeface="黑体" panose="02010609060101010101" pitchFamily="49" charset="-122"/>
                <a:cs typeface="Segoe UI" panose="020B0502040204020203" pitchFamily="34" charset="0"/>
              </a:endParaRPr>
            </a:p>
          </p:txBody>
        </p:sp>
      </p:grpSp>
      <p:pic>
        <p:nvPicPr>
          <p:cNvPr id="20" name="图片 2867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2732" y="3195235"/>
            <a:ext cx="1366335" cy="880588"/>
          </a:xfrm>
          <a:prstGeom prst="rect">
            <a:avLst/>
          </a:prstGeom>
          <a:noFill/>
          <a:ln w="9525">
            <a:solidFill>
              <a:srgbClr val="2B68AC"/>
            </a:solidFill>
            <a:miter lim="800000"/>
            <a:headEnd/>
            <a:tailEnd/>
          </a:ln>
          <a:extLst>
            <a:ext uri="{909E8E84-426E-40DD-AFC4-6F175D3DCCD1}">
              <a14:hiddenFill xmlns:a14="http://schemas.microsoft.com/office/drawing/2010/main">
                <a:solidFill>
                  <a:srgbClr val="FFFFFF"/>
                </a:solidFill>
              </a14:hiddenFill>
            </a:ext>
          </a:extLst>
        </p:spPr>
      </p:pic>
      <p:pic>
        <p:nvPicPr>
          <p:cNvPr id="21" name="图片 28677"/>
          <p:cNvPicPr>
            <a:picLocks noChangeAspect="1"/>
          </p:cNvPicPr>
          <p:nvPr/>
        </p:nvPicPr>
        <p:blipFill>
          <a:blip r:embed="rId3">
            <a:extLst>
              <a:ext uri="{28A0092B-C50C-407E-A947-70E740481C1C}">
                <a14:useLocalDpi xmlns:a14="http://schemas.microsoft.com/office/drawing/2010/main" val="0"/>
              </a:ext>
            </a:extLst>
          </a:blip>
          <a:srcRect t="6845" r="1830" b="8226"/>
          <a:stretch>
            <a:fillRect/>
          </a:stretch>
        </p:blipFill>
        <p:spPr bwMode="auto">
          <a:xfrm>
            <a:off x="2066938" y="3189061"/>
            <a:ext cx="1366334" cy="886762"/>
          </a:xfrm>
          <a:prstGeom prst="rect">
            <a:avLst/>
          </a:prstGeom>
          <a:noFill/>
          <a:ln w="9525">
            <a:solidFill>
              <a:srgbClr val="2B68AC"/>
            </a:solidFill>
            <a:miter lim="800000"/>
            <a:headEnd/>
            <a:tailEnd/>
          </a:ln>
          <a:extLst>
            <a:ext uri="{909E8E84-426E-40DD-AFC4-6F175D3DCCD1}">
              <a14:hiddenFill xmlns:a14="http://schemas.microsoft.com/office/drawing/2010/main">
                <a:solidFill>
                  <a:srgbClr val="FFFFFF"/>
                </a:solidFill>
              </a14:hiddenFill>
            </a:ext>
          </a:extLst>
        </p:spPr>
      </p:pic>
      <p:pic>
        <p:nvPicPr>
          <p:cNvPr id="22" name="图片 28679"/>
          <p:cNvPicPr>
            <a:picLocks noChangeAspect="1"/>
          </p:cNvPicPr>
          <p:nvPr/>
        </p:nvPicPr>
        <p:blipFill>
          <a:blip r:embed="rId4">
            <a:extLst>
              <a:ext uri="{28A0092B-C50C-407E-A947-70E740481C1C}">
                <a14:useLocalDpi xmlns:a14="http://schemas.microsoft.com/office/drawing/2010/main" val="0"/>
              </a:ext>
            </a:extLst>
          </a:blip>
          <a:srcRect t="3792"/>
          <a:stretch>
            <a:fillRect/>
          </a:stretch>
        </p:blipFill>
        <p:spPr bwMode="auto">
          <a:xfrm>
            <a:off x="3701142" y="3189061"/>
            <a:ext cx="1366335" cy="886762"/>
          </a:xfrm>
          <a:prstGeom prst="rect">
            <a:avLst/>
          </a:prstGeom>
          <a:noFill/>
          <a:ln w="9525">
            <a:solidFill>
              <a:srgbClr val="2B68AC"/>
            </a:solidFill>
            <a:miter lim="800000"/>
            <a:headEnd/>
            <a:tailEnd/>
          </a:ln>
          <a:extLst>
            <a:ext uri="{909E8E84-426E-40DD-AFC4-6F175D3DCCD1}">
              <a14:hiddenFill xmlns:a14="http://schemas.microsoft.com/office/drawing/2010/main">
                <a:solidFill>
                  <a:srgbClr val="FFFFFF"/>
                </a:solidFill>
              </a14:hiddenFill>
            </a:ext>
          </a:extLst>
        </p:spPr>
      </p:pic>
      <p:pic>
        <p:nvPicPr>
          <p:cNvPr id="23" name="图片 28680"/>
          <p:cNvPicPr>
            <a:picLocks noChangeAspect="1"/>
          </p:cNvPicPr>
          <p:nvPr/>
        </p:nvPicPr>
        <p:blipFill>
          <a:blip r:embed="rId5">
            <a:extLst>
              <a:ext uri="{28A0092B-C50C-407E-A947-70E740481C1C}">
                <a14:useLocalDpi xmlns:a14="http://schemas.microsoft.com/office/drawing/2010/main" val="0"/>
              </a:ext>
            </a:extLst>
          </a:blip>
          <a:srcRect t="3140" b="-2"/>
          <a:stretch>
            <a:fillRect/>
          </a:stretch>
        </p:blipFill>
        <p:spPr bwMode="auto">
          <a:xfrm>
            <a:off x="5335347" y="3189061"/>
            <a:ext cx="1366335" cy="886762"/>
          </a:xfrm>
          <a:prstGeom prst="rect">
            <a:avLst/>
          </a:prstGeom>
          <a:noFill/>
          <a:ln w="9525">
            <a:solidFill>
              <a:srgbClr val="2B68AC"/>
            </a:solidFill>
            <a:miter lim="800000"/>
            <a:headEnd/>
            <a:tailEnd/>
          </a:ln>
          <a:extLst>
            <a:ext uri="{909E8E84-426E-40DD-AFC4-6F175D3DCCD1}">
              <a14:hiddenFill xmlns:a14="http://schemas.microsoft.com/office/drawing/2010/main">
                <a:solidFill>
                  <a:srgbClr val="FFFFFF"/>
                </a:solidFill>
              </a14:hiddenFill>
            </a:ext>
          </a:extLst>
        </p:spPr>
      </p:pic>
      <p:pic>
        <p:nvPicPr>
          <p:cNvPr id="24" name="图片 28681"/>
          <p:cNvPicPr>
            <a:picLocks noChangeAspect="1"/>
          </p:cNvPicPr>
          <p:nvPr/>
        </p:nvPicPr>
        <p:blipFill>
          <a:blip r:embed="rId6">
            <a:extLst>
              <a:ext uri="{28A0092B-C50C-407E-A947-70E740481C1C}">
                <a14:useLocalDpi xmlns:a14="http://schemas.microsoft.com/office/drawing/2010/main" val="0"/>
              </a:ext>
            </a:extLst>
          </a:blip>
          <a:srcRect t="3955"/>
          <a:stretch>
            <a:fillRect/>
          </a:stretch>
        </p:blipFill>
        <p:spPr bwMode="auto">
          <a:xfrm>
            <a:off x="6969552" y="3189061"/>
            <a:ext cx="1366336" cy="886762"/>
          </a:xfrm>
          <a:prstGeom prst="rect">
            <a:avLst/>
          </a:prstGeom>
          <a:noFill/>
          <a:ln w="9525">
            <a:solidFill>
              <a:srgbClr val="2B68AC"/>
            </a:solidFill>
            <a:miter lim="800000"/>
            <a:headEnd/>
            <a:tailEnd/>
          </a:ln>
          <a:extLst>
            <a:ext uri="{909E8E84-426E-40DD-AFC4-6F175D3DCCD1}">
              <a14:hiddenFill xmlns:a14="http://schemas.microsoft.com/office/drawing/2010/main">
                <a:solidFill>
                  <a:srgbClr val="FFFFFF"/>
                </a:solidFill>
              </a14:hiddenFill>
            </a:ext>
          </a:extLst>
        </p:spPr>
      </p:pic>
      <p:cxnSp>
        <p:nvCxnSpPr>
          <p:cNvPr id="41" name="直接连接符 40"/>
          <p:cNvCxnSpPr/>
          <p:nvPr/>
        </p:nvCxnSpPr>
        <p:spPr>
          <a:xfrm>
            <a:off x="8688388" y="2220686"/>
            <a:ext cx="0" cy="41801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89968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45"/>
                                        </p:tgtEl>
                                      </p:cBhvr>
                                    </p:animEffect>
                                    <p:animScale>
                                      <p:cBhvr>
                                        <p:cTn id="7" dur="250" autoRev="1" fill="hold"/>
                                        <p:tgtEl>
                                          <p:spTgt spid="45"/>
                                        </p:tgtEl>
                                      </p:cBhvr>
                                      <p:by x="105000" y="105000"/>
                                    </p:animScale>
                                  </p:childTnLst>
                                </p:cTn>
                              </p:par>
                            </p:childTnLst>
                          </p:cTn>
                        </p:par>
                        <p:par>
                          <p:cTn id="8" fill="hold">
                            <p:stCondLst>
                              <p:cond delay="500"/>
                            </p:stCondLst>
                            <p:childTnLst>
                              <p:par>
                                <p:cTn id="9" presetID="10" presetClass="exit" presetSubtype="0" fill="hold" grpId="1" nodeType="afterEffect">
                                  <p:stCondLst>
                                    <p:cond delay="500"/>
                                  </p:stCondLst>
                                  <p:childTnLst>
                                    <p:animEffect transition="out" filter="fade">
                                      <p:cBhvr>
                                        <p:cTn id="10" dur="1000"/>
                                        <p:tgtEl>
                                          <p:spTgt spid="45"/>
                                        </p:tgtEl>
                                      </p:cBhvr>
                                    </p:animEffect>
                                    <p:set>
                                      <p:cBhvr>
                                        <p:cTn id="11" dur="1" fill="hold">
                                          <p:stCondLst>
                                            <p:cond delay="999"/>
                                          </p:stCondLst>
                                        </p:cTn>
                                        <p:tgtEl>
                                          <p:spTgt spid="45"/>
                                        </p:tgtEl>
                                        <p:attrNameLst>
                                          <p:attrName>style.visibility</p:attrName>
                                        </p:attrNameLst>
                                      </p:cBhvr>
                                      <p:to>
                                        <p:strVal val="hidden"/>
                                      </p:to>
                                    </p:set>
                                  </p:childTnLst>
                                </p:cTn>
                              </p:par>
                              <p:par>
                                <p:cTn id="12" presetID="10"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childTnLst>
                                </p:cTn>
                              </p:par>
                              <p:par>
                                <p:cTn id="15" presetID="63" presetClass="path" presetSubtype="0" accel="50000" decel="50000" fill="hold" grpId="2" nodeType="withEffect">
                                  <p:stCondLst>
                                    <p:cond delay="500"/>
                                  </p:stCondLst>
                                  <p:childTnLst>
                                    <p:animMotion origin="layout" path="M 0 0 L -0.550102 -0.317711 E" pathEditMode="relative" ptsTypes="">
                                      <p:cBhvr>
                                        <p:cTn id="16" dur="1000" fill="hold"/>
                                        <p:tgtEl>
                                          <p:spTgt spid="45"/>
                                        </p:tgtEl>
                                        <p:attrNameLst>
                                          <p:attrName>ppt_x</p:attrName>
                                          <p:attrName>ppt_y</p:attrName>
                                        </p:attrNameLst>
                                      </p:cBhvr>
                                    </p:animMotion>
                                  </p:childTnLst>
                                </p:cTn>
                              </p:par>
                              <p:par>
                                <p:cTn id="17" presetID="6" presetClass="emph" presetSubtype="0" accel="50000" decel="50000" fill="hold" grpId="3" nodeType="withEffect">
                                  <p:stCondLst>
                                    <p:cond delay="500"/>
                                  </p:stCondLst>
                                  <p:childTnLst>
                                    <p:animScale>
                                      <p:cBhvr>
                                        <p:cTn id="18" dur="1000" fill="hold"/>
                                        <p:tgtEl>
                                          <p:spTgt spid="45"/>
                                        </p:tgtEl>
                                      </p:cBhvr>
                                      <p:by x="150000" y="150000"/>
                                      <p:to x="29102" y="29102"/>
                                    </p:animScale>
                                  </p:childTnLst>
                                </p:cTn>
                              </p:par>
                              <p:par>
                                <p:cTn id="19" presetID="8" presetClass="emph" presetSubtype="0" accel="50000" decel="50000" fill="hold" grpId="4" nodeType="withEffect">
                                  <p:stCondLst>
                                    <p:cond delay="500"/>
                                  </p:stCondLst>
                                  <p:childTnLst>
                                    <p:animRot by="21600000" from="0" to="0">
                                      <p:cBhvr>
                                        <p:cTn id="20" dur="1000" fill="hold"/>
                                        <p:tgtEl>
                                          <p:spTgt spid="45"/>
                                        </p:tgtEl>
                                        <p:attrNameLst>
                                          <p:attrName>r</p:attrName>
                                        </p:attrNameLst>
                                      </p:cBhvr>
                                    </p:animRot>
                                  </p:childTnLst>
                                </p:cTn>
                              </p:par>
                              <p:par>
                                <p:cTn id="21" presetID="63" presetClass="path" presetSubtype="0" accel="50000" decel="50000" fill="hold" grpId="1" nodeType="withEffect">
                                  <p:stCondLst>
                                    <p:cond delay="500"/>
                                  </p:stCondLst>
                                  <p:childTnLst>
                                    <p:animMotion origin="layout" path="M 0.550102 0.317711 L 0 0 E" pathEditMode="relative" ptsTypes="">
                                      <p:cBhvr>
                                        <p:cTn id="22" dur="1000" fill="hold"/>
                                        <p:tgtEl>
                                          <p:spTgt spid="3"/>
                                        </p:tgtEl>
                                        <p:attrNameLst>
                                          <p:attrName>ppt_x</p:attrName>
                                          <p:attrName>ppt_y</p:attrName>
                                        </p:attrNameLst>
                                      </p:cBhvr>
                                    </p:animMotion>
                                  </p:childTnLst>
                                </p:cTn>
                              </p:par>
                              <p:par>
                                <p:cTn id="23" presetID="6" presetClass="emph" presetSubtype="0" accel="50000" decel="50000" fill="hold" grpId="2" nodeType="withEffect">
                                  <p:stCondLst>
                                    <p:cond delay="500"/>
                                  </p:stCondLst>
                                  <p:childTnLst>
                                    <p:animScale>
                                      <p:cBhvr>
                                        <p:cTn id="24" dur="1000" fill="hold"/>
                                        <p:tgtEl>
                                          <p:spTgt spid="3"/>
                                        </p:tgtEl>
                                      </p:cBhvr>
                                      <p:by x="150000" y="150000"/>
                                      <p:from x="343620" y="343620"/>
                                      <p:to x="100000" y="100000"/>
                                    </p:animScale>
                                  </p:childTnLst>
                                </p:cTn>
                              </p:par>
                              <p:par>
                                <p:cTn id="25" presetID="8" presetClass="emph" presetSubtype="0" accel="50000" decel="50000" fill="hold" grpId="3" nodeType="withEffect">
                                  <p:stCondLst>
                                    <p:cond delay="500"/>
                                  </p:stCondLst>
                                  <p:childTnLst>
                                    <p:animRot by="21600000" from="0" to="0">
                                      <p:cBhvr>
                                        <p:cTn id="26" dur="1000" fill="hold"/>
                                        <p:tgtEl>
                                          <p:spTgt spid="3"/>
                                        </p:tgtEl>
                                        <p:attrNameLst>
                                          <p:attrName>r</p:attrName>
                                        </p:attrNameLst>
                                      </p:cBhvr>
                                    </p:animRo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left)">
                                      <p:cBhvr>
                                        <p:cTn id="30" dur="500"/>
                                        <p:tgtEl>
                                          <p:spTgt spid="40"/>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300" fill="hold"/>
                                        <p:tgtEl>
                                          <p:spTgt spid="20"/>
                                        </p:tgtEl>
                                        <p:attrNameLst>
                                          <p:attrName>ppt_w</p:attrName>
                                        </p:attrNameLst>
                                      </p:cBhvr>
                                      <p:tavLst>
                                        <p:tav tm="0">
                                          <p:val>
                                            <p:fltVal val="0"/>
                                          </p:val>
                                        </p:tav>
                                        <p:tav tm="100000">
                                          <p:val>
                                            <p:strVal val="#ppt_w"/>
                                          </p:val>
                                        </p:tav>
                                      </p:tavLst>
                                    </p:anim>
                                    <p:anim calcmode="lin" valueType="num">
                                      <p:cBhvr>
                                        <p:cTn id="36" dur="300" fill="hold"/>
                                        <p:tgtEl>
                                          <p:spTgt spid="20"/>
                                        </p:tgtEl>
                                        <p:attrNameLst>
                                          <p:attrName>ppt_h</p:attrName>
                                        </p:attrNameLst>
                                      </p:cBhvr>
                                      <p:tavLst>
                                        <p:tav tm="0">
                                          <p:val>
                                            <p:fltVal val="0"/>
                                          </p:val>
                                        </p:tav>
                                        <p:tav tm="100000">
                                          <p:val>
                                            <p:strVal val="#ppt_h"/>
                                          </p:val>
                                        </p:tav>
                                      </p:tavLst>
                                    </p:anim>
                                    <p:animEffect transition="in" filter="fade">
                                      <p:cBhvr>
                                        <p:cTn id="37" dur="300"/>
                                        <p:tgtEl>
                                          <p:spTgt spid="20"/>
                                        </p:tgtEl>
                                      </p:cBhvr>
                                    </p:animEffect>
                                  </p:childTnLst>
                                </p:cTn>
                              </p:par>
                            </p:childTnLst>
                          </p:cTn>
                        </p:par>
                        <p:par>
                          <p:cTn id="38" fill="hold">
                            <p:stCondLst>
                              <p:cond delay="300"/>
                            </p:stCondLst>
                            <p:childTnLst>
                              <p:par>
                                <p:cTn id="39" presetID="22" presetClass="entr" presetSubtype="8" fill="hold"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left)">
                                      <p:cBhvr>
                                        <p:cTn id="41" dur="300"/>
                                        <p:tgtEl>
                                          <p:spTgt spid="42"/>
                                        </p:tgtEl>
                                      </p:cBhvr>
                                    </p:animEffect>
                                  </p:childTnLst>
                                </p:cTn>
                              </p:par>
                            </p:childTnLst>
                          </p:cTn>
                        </p:par>
                        <p:par>
                          <p:cTn id="42" fill="hold">
                            <p:stCondLst>
                              <p:cond delay="600"/>
                            </p:stCondLst>
                            <p:childTnLst>
                              <p:par>
                                <p:cTn id="43" presetID="10" presetClass="entr" presetSubtype="0"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300"/>
                                        <p:tgtEl>
                                          <p:spTgt spid="38"/>
                                        </p:tgtEl>
                                      </p:cBhvr>
                                    </p:animEffect>
                                  </p:childTnLst>
                                </p:cTn>
                              </p:par>
                              <p:par>
                                <p:cTn id="46" presetID="26" presetClass="emph" presetSubtype="0" fill="hold" grpId="1" nodeType="withEffect">
                                  <p:stCondLst>
                                    <p:cond delay="0"/>
                                  </p:stCondLst>
                                  <p:childTnLst>
                                    <p:animEffect transition="out" filter="fade">
                                      <p:cBhvr>
                                        <p:cTn id="47" dur="300" tmFilter="0, 0; .2, .5; .8, .5; 1, 0"/>
                                        <p:tgtEl>
                                          <p:spTgt spid="38"/>
                                        </p:tgtEl>
                                      </p:cBhvr>
                                    </p:animEffect>
                                    <p:animScale>
                                      <p:cBhvr>
                                        <p:cTn id="48" dur="150" autoRev="1" fill="hold"/>
                                        <p:tgtEl>
                                          <p:spTgt spid="38"/>
                                        </p:tgtEl>
                                      </p:cBhvr>
                                      <p:by x="105000" y="105000"/>
                                    </p:animScale>
                                  </p:childTnLst>
                                </p:cTn>
                              </p:par>
                            </p:childTnLst>
                          </p:cTn>
                        </p:par>
                        <p:par>
                          <p:cTn id="49" fill="hold">
                            <p:stCondLst>
                              <p:cond delay="900"/>
                            </p:stCondLst>
                            <p:childTnLst>
                              <p:par>
                                <p:cTn id="50" presetID="9" presetClass="emph" presetSubtype="0" grpId="2" nodeType="afterEffect">
                                  <p:stCondLst>
                                    <p:cond delay="200"/>
                                  </p:stCondLst>
                                  <p:childTnLst>
                                    <p:set>
                                      <p:cBhvr rctx="PPT">
                                        <p:cTn id="51" dur="indefinite"/>
                                        <p:tgtEl>
                                          <p:spTgt spid="38"/>
                                        </p:tgtEl>
                                        <p:attrNameLst>
                                          <p:attrName>style.opacity</p:attrName>
                                        </p:attrNameLst>
                                      </p:cBhvr>
                                      <p:to>
                                        <p:strVal val="0.5"/>
                                      </p:to>
                                    </p:set>
                                    <p:animEffect filter="image" prLst="opacity: 0.5">
                                      <p:cBhvr rctx="IE">
                                        <p:cTn id="52" dur="indefinite"/>
                                        <p:tgtEl>
                                          <p:spTgt spid="38"/>
                                        </p:tgtEl>
                                      </p:cBhvr>
                                    </p:animEffect>
                                  </p:childTnLst>
                                </p:cTn>
                              </p:par>
                            </p:childTnLst>
                          </p:cTn>
                        </p:par>
                        <p:par>
                          <p:cTn id="53" fill="hold">
                            <p:stCondLst>
                              <p:cond delay="1100"/>
                            </p:stCondLst>
                            <p:childTnLst>
                              <p:par>
                                <p:cTn id="54" presetID="53" presetClass="entr" presetSubtype="16" fill="hold"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300" fill="hold"/>
                                        <p:tgtEl>
                                          <p:spTgt spid="21"/>
                                        </p:tgtEl>
                                        <p:attrNameLst>
                                          <p:attrName>ppt_w</p:attrName>
                                        </p:attrNameLst>
                                      </p:cBhvr>
                                      <p:tavLst>
                                        <p:tav tm="0">
                                          <p:val>
                                            <p:fltVal val="0"/>
                                          </p:val>
                                        </p:tav>
                                        <p:tav tm="100000">
                                          <p:val>
                                            <p:strVal val="#ppt_w"/>
                                          </p:val>
                                        </p:tav>
                                      </p:tavLst>
                                    </p:anim>
                                    <p:anim calcmode="lin" valueType="num">
                                      <p:cBhvr>
                                        <p:cTn id="57" dur="300" fill="hold"/>
                                        <p:tgtEl>
                                          <p:spTgt spid="21"/>
                                        </p:tgtEl>
                                        <p:attrNameLst>
                                          <p:attrName>ppt_h</p:attrName>
                                        </p:attrNameLst>
                                      </p:cBhvr>
                                      <p:tavLst>
                                        <p:tav tm="0">
                                          <p:val>
                                            <p:fltVal val="0"/>
                                          </p:val>
                                        </p:tav>
                                        <p:tav tm="100000">
                                          <p:val>
                                            <p:strVal val="#ppt_h"/>
                                          </p:val>
                                        </p:tav>
                                      </p:tavLst>
                                    </p:anim>
                                    <p:animEffect transition="in" filter="fade">
                                      <p:cBhvr>
                                        <p:cTn id="58" dur="300"/>
                                        <p:tgtEl>
                                          <p:spTgt spid="21"/>
                                        </p:tgtEl>
                                      </p:cBhvr>
                                    </p:animEffect>
                                  </p:childTnLst>
                                </p:cTn>
                              </p:par>
                            </p:childTnLst>
                          </p:cTn>
                        </p:par>
                        <p:par>
                          <p:cTn id="59" fill="hold">
                            <p:stCondLst>
                              <p:cond delay="1400"/>
                            </p:stCondLst>
                            <p:childTnLst>
                              <p:par>
                                <p:cTn id="60" presetID="22" presetClass="entr" presetSubtype="8" fill="hold"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left)">
                                      <p:cBhvr>
                                        <p:cTn id="62" dur="300"/>
                                        <p:tgtEl>
                                          <p:spTgt spid="43"/>
                                        </p:tgtEl>
                                      </p:cBhvr>
                                    </p:animEffect>
                                  </p:childTnLst>
                                </p:cTn>
                              </p:par>
                            </p:childTnLst>
                          </p:cTn>
                        </p:par>
                        <p:par>
                          <p:cTn id="63" fill="hold">
                            <p:stCondLst>
                              <p:cond delay="1700"/>
                            </p:stCondLst>
                            <p:childTnLst>
                              <p:par>
                                <p:cTn id="64" presetID="10" presetClass="entr" presetSubtype="0"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300"/>
                                        <p:tgtEl>
                                          <p:spTgt spid="35"/>
                                        </p:tgtEl>
                                      </p:cBhvr>
                                    </p:animEffect>
                                  </p:childTnLst>
                                </p:cTn>
                              </p:par>
                              <p:par>
                                <p:cTn id="67" presetID="26" presetClass="emph" presetSubtype="0" fill="hold" grpId="1" nodeType="withEffect">
                                  <p:stCondLst>
                                    <p:cond delay="0"/>
                                  </p:stCondLst>
                                  <p:childTnLst>
                                    <p:animEffect transition="out" filter="fade">
                                      <p:cBhvr>
                                        <p:cTn id="68" dur="300" tmFilter="0, 0; .2, .5; .8, .5; 1, 0"/>
                                        <p:tgtEl>
                                          <p:spTgt spid="35"/>
                                        </p:tgtEl>
                                      </p:cBhvr>
                                    </p:animEffect>
                                    <p:animScale>
                                      <p:cBhvr>
                                        <p:cTn id="69" dur="150" autoRev="1" fill="hold"/>
                                        <p:tgtEl>
                                          <p:spTgt spid="35"/>
                                        </p:tgtEl>
                                      </p:cBhvr>
                                      <p:by x="105000" y="105000"/>
                                    </p:animScale>
                                  </p:childTnLst>
                                </p:cTn>
                              </p:par>
                            </p:childTnLst>
                          </p:cTn>
                        </p:par>
                        <p:par>
                          <p:cTn id="70" fill="hold">
                            <p:stCondLst>
                              <p:cond delay="2000"/>
                            </p:stCondLst>
                            <p:childTnLst>
                              <p:par>
                                <p:cTn id="71" presetID="9" presetClass="emph" presetSubtype="0" grpId="2" nodeType="afterEffect">
                                  <p:stCondLst>
                                    <p:cond delay="200"/>
                                  </p:stCondLst>
                                  <p:childTnLst>
                                    <p:set>
                                      <p:cBhvr rctx="PPT">
                                        <p:cTn id="72" dur="indefinite"/>
                                        <p:tgtEl>
                                          <p:spTgt spid="35"/>
                                        </p:tgtEl>
                                        <p:attrNameLst>
                                          <p:attrName>style.opacity</p:attrName>
                                        </p:attrNameLst>
                                      </p:cBhvr>
                                      <p:to>
                                        <p:strVal val="0.5"/>
                                      </p:to>
                                    </p:set>
                                    <p:animEffect filter="image" prLst="opacity: 0.5">
                                      <p:cBhvr rctx="IE">
                                        <p:cTn id="73" dur="indefinite"/>
                                        <p:tgtEl>
                                          <p:spTgt spid="35"/>
                                        </p:tgtEl>
                                      </p:cBhvr>
                                    </p:animEffect>
                                  </p:childTnLst>
                                </p:cTn>
                              </p:par>
                            </p:childTnLst>
                          </p:cTn>
                        </p:par>
                        <p:par>
                          <p:cTn id="74" fill="hold">
                            <p:stCondLst>
                              <p:cond delay="2200"/>
                            </p:stCondLst>
                            <p:childTnLst>
                              <p:par>
                                <p:cTn id="75" presetID="53" presetClass="entr" presetSubtype="16" fill="hold" nodeType="after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300" fill="hold"/>
                                        <p:tgtEl>
                                          <p:spTgt spid="22"/>
                                        </p:tgtEl>
                                        <p:attrNameLst>
                                          <p:attrName>ppt_w</p:attrName>
                                        </p:attrNameLst>
                                      </p:cBhvr>
                                      <p:tavLst>
                                        <p:tav tm="0">
                                          <p:val>
                                            <p:fltVal val="0"/>
                                          </p:val>
                                        </p:tav>
                                        <p:tav tm="100000">
                                          <p:val>
                                            <p:strVal val="#ppt_w"/>
                                          </p:val>
                                        </p:tav>
                                      </p:tavLst>
                                    </p:anim>
                                    <p:anim calcmode="lin" valueType="num">
                                      <p:cBhvr>
                                        <p:cTn id="78" dur="300" fill="hold"/>
                                        <p:tgtEl>
                                          <p:spTgt spid="22"/>
                                        </p:tgtEl>
                                        <p:attrNameLst>
                                          <p:attrName>ppt_h</p:attrName>
                                        </p:attrNameLst>
                                      </p:cBhvr>
                                      <p:tavLst>
                                        <p:tav tm="0">
                                          <p:val>
                                            <p:fltVal val="0"/>
                                          </p:val>
                                        </p:tav>
                                        <p:tav tm="100000">
                                          <p:val>
                                            <p:strVal val="#ppt_h"/>
                                          </p:val>
                                        </p:tav>
                                      </p:tavLst>
                                    </p:anim>
                                    <p:animEffect transition="in" filter="fade">
                                      <p:cBhvr>
                                        <p:cTn id="79" dur="300"/>
                                        <p:tgtEl>
                                          <p:spTgt spid="22"/>
                                        </p:tgtEl>
                                      </p:cBhvr>
                                    </p:animEffect>
                                  </p:childTnLst>
                                </p:cTn>
                              </p:par>
                            </p:childTnLst>
                          </p:cTn>
                        </p:par>
                        <p:par>
                          <p:cTn id="80" fill="hold">
                            <p:stCondLst>
                              <p:cond delay="2500"/>
                            </p:stCondLst>
                            <p:childTnLst>
                              <p:par>
                                <p:cTn id="81" presetID="22" presetClass="entr" presetSubtype="8" fill="hold" nodeType="after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wipe(left)">
                                      <p:cBhvr>
                                        <p:cTn id="83" dur="300"/>
                                        <p:tgtEl>
                                          <p:spTgt spid="44"/>
                                        </p:tgtEl>
                                      </p:cBhvr>
                                    </p:animEffect>
                                  </p:childTnLst>
                                </p:cTn>
                              </p:par>
                            </p:childTnLst>
                          </p:cTn>
                        </p:par>
                        <p:par>
                          <p:cTn id="84" fill="hold">
                            <p:stCondLst>
                              <p:cond delay="2800"/>
                            </p:stCondLst>
                            <p:childTnLst>
                              <p:par>
                                <p:cTn id="85" presetID="10" presetClass="entr" presetSubtype="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300"/>
                                        <p:tgtEl>
                                          <p:spTgt spid="32"/>
                                        </p:tgtEl>
                                      </p:cBhvr>
                                    </p:animEffect>
                                  </p:childTnLst>
                                </p:cTn>
                              </p:par>
                              <p:par>
                                <p:cTn id="88" presetID="26" presetClass="emph" presetSubtype="0" fill="hold" grpId="1" nodeType="withEffect">
                                  <p:stCondLst>
                                    <p:cond delay="0"/>
                                  </p:stCondLst>
                                  <p:childTnLst>
                                    <p:animEffect transition="out" filter="fade">
                                      <p:cBhvr>
                                        <p:cTn id="89" dur="300" tmFilter="0, 0; .2, .5; .8, .5; 1, 0"/>
                                        <p:tgtEl>
                                          <p:spTgt spid="32"/>
                                        </p:tgtEl>
                                      </p:cBhvr>
                                    </p:animEffect>
                                    <p:animScale>
                                      <p:cBhvr>
                                        <p:cTn id="90" dur="150" autoRev="1" fill="hold"/>
                                        <p:tgtEl>
                                          <p:spTgt spid="32"/>
                                        </p:tgtEl>
                                      </p:cBhvr>
                                      <p:by x="105000" y="105000"/>
                                    </p:animScale>
                                  </p:childTnLst>
                                </p:cTn>
                              </p:par>
                            </p:childTnLst>
                          </p:cTn>
                        </p:par>
                        <p:par>
                          <p:cTn id="91" fill="hold">
                            <p:stCondLst>
                              <p:cond delay="3100"/>
                            </p:stCondLst>
                            <p:childTnLst>
                              <p:par>
                                <p:cTn id="92" presetID="9" presetClass="emph" presetSubtype="0" grpId="2" nodeType="afterEffect">
                                  <p:stCondLst>
                                    <p:cond delay="200"/>
                                  </p:stCondLst>
                                  <p:childTnLst>
                                    <p:set>
                                      <p:cBhvr rctx="PPT">
                                        <p:cTn id="93" dur="indefinite"/>
                                        <p:tgtEl>
                                          <p:spTgt spid="32"/>
                                        </p:tgtEl>
                                        <p:attrNameLst>
                                          <p:attrName>style.opacity</p:attrName>
                                        </p:attrNameLst>
                                      </p:cBhvr>
                                      <p:to>
                                        <p:strVal val="0.5"/>
                                      </p:to>
                                    </p:set>
                                    <p:animEffect filter="image" prLst="opacity: 0.5">
                                      <p:cBhvr rctx="IE">
                                        <p:cTn id="94" dur="indefinite"/>
                                        <p:tgtEl>
                                          <p:spTgt spid="32"/>
                                        </p:tgtEl>
                                      </p:cBhvr>
                                    </p:animEffect>
                                  </p:childTnLst>
                                </p:cTn>
                              </p:par>
                            </p:childTnLst>
                          </p:cTn>
                        </p:par>
                        <p:par>
                          <p:cTn id="95" fill="hold">
                            <p:stCondLst>
                              <p:cond delay="3300"/>
                            </p:stCondLst>
                            <p:childTnLst>
                              <p:par>
                                <p:cTn id="96" presetID="53" presetClass="entr" presetSubtype="16" fill="hold" nodeType="afterEffect">
                                  <p:stCondLst>
                                    <p:cond delay="0"/>
                                  </p:stCondLst>
                                  <p:childTnLst>
                                    <p:set>
                                      <p:cBhvr>
                                        <p:cTn id="97" dur="1" fill="hold">
                                          <p:stCondLst>
                                            <p:cond delay="0"/>
                                          </p:stCondLst>
                                        </p:cTn>
                                        <p:tgtEl>
                                          <p:spTgt spid="23"/>
                                        </p:tgtEl>
                                        <p:attrNameLst>
                                          <p:attrName>style.visibility</p:attrName>
                                        </p:attrNameLst>
                                      </p:cBhvr>
                                      <p:to>
                                        <p:strVal val="visible"/>
                                      </p:to>
                                    </p:set>
                                    <p:anim calcmode="lin" valueType="num">
                                      <p:cBhvr>
                                        <p:cTn id="98" dur="300" fill="hold"/>
                                        <p:tgtEl>
                                          <p:spTgt spid="23"/>
                                        </p:tgtEl>
                                        <p:attrNameLst>
                                          <p:attrName>ppt_w</p:attrName>
                                        </p:attrNameLst>
                                      </p:cBhvr>
                                      <p:tavLst>
                                        <p:tav tm="0">
                                          <p:val>
                                            <p:fltVal val="0"/>
                                          </p:val>
                                        </p:tav>
                                        <p:tav tm="100000">
                                          <p:val>
                                            <p:strVal val="#ppt_w"/>
                                          </p:val>
                                        </p:tav>
                                      </p:tavLst>
                                    </p:anim>
                                    <p:anim calcmode="lin" valueType="num">
                                      <p:cBhvr>
                                        <p:cTn id="99" dur="300" fill="hold"/>
                                        <p:tgtEl>
                                          <p:spTgt spid="23"/>
                                        </p:tgtEl>
                                        <p:attrNameLst>
                                          <p:attrName>ppt_h</p:attrName>
                                        </p:attrNameLst>
                                      </p:cBhvr>
                                      <p:tavLst>
                                        <p:tav tm="0">
                                          <p:val>
                                            <p:fltVal val="0"/>
                                          </p:val>
                                        </p:tav>
                                        <p:tav tm="100000">
                                          <p:val>
                                            <p:strVal val="#ppt_h"/>
                                          </p:val>
                                        </p:tav>
                                      </p:tavLst>
                                    </p:anim>
                                    <p:animEffect transition="in" filter="fade">
                                      <p:cBhvr>
                                        <p:cTn id="100" dur="300"/>
                                        <p:tgtEl>
                                          <p:spTgt spid="23"/>
                                        </p:tgtEl>
                                      </p:cBhvr>
                                    </p:animEffect>
                                  </p:childTnLst>
                                </p:cTn>
                              </p:par>
                            </p:childTnLst>
                          </p:cTn>
                        </p:par>
                        <p:par>
                          <p:cTn id="101" fill="hold">
                            <p:stCondLst>
                              <p:cond delay="3600"/>
                            </p:stCondLst>
                            <p:childTnLst>
                              <p:par>
                                <p:cTn id="102" presetID="22" presetClass="entr" presetSubtype="8" fill="hold" nodeType="afterEffect">
                                  <p:stCondLst>
                                    <p:cond delay="0"/>
                                  </p:stCondLst>
                                  <p:childTnLst>
                                    <p:set>
                                      <p:cBhvr>
                                        <p:cTn id="103" dur="1" fill="hold">
                                          <p:stCondLst>
                                            <p:cond delay="0"/>
                                          </p:stCondLst>
                                        </p:cTn>
                                        <p:tgtEl>
                                          <p:spTgt spid="47"/>
                                        </p:tgtEl>
                                        <p:attrNameLst>
                                          <p:attrName>style.visibility</p:attrName>
                                        </p:attrNameLst>
                                      </p:cBhvr>
                                      <p:to>
                                        <p:strVal val="visible"/>
                                      </p:to>
                                    </p:set>
                                    <p:animEffect transition="in" filter="wipe(left)">
                                      <p:cBhvr>
                                        <p:cTn id="104" dur="300"/>
                                        <p:tgtEl>
                                          <p:spTgt spid="47"/>
                                        </p:tgtEl>
                                      </p:cBhvr>
                                    </p:animEffect>
                                  </p:childTnLst>
                                </p:cTn>
                              </p:par>
                            </p:childTnLst>
                          </p:cTn>
                        </p:par>
                        <p:par>
                          <p:cTn id="105" fill="hold">
                            <p:stCondLst>
                              <p:cond delay="3900"/>
                            </p:stCondLst>
                            <p:childTnLst>
                              <p:par>
                                <p:cTn id="106" presetID="10" presetClass="entr" presetSubtype="0" fill="hold" grpId="0" nodeType="afterEffect">
                                  <p:stCondLst>
                                    <p:cond delay="0"/>
                                  </p:stCondLst>
                                  <p:childTnLst>
                                    <p:set>
                                      <p:cBhvr>
                                        <p:cTn id="107" dur="1" fill="hold">
                                          <p:stCondLst>
                                            <p:cond delay="0"/>
                                          </p:stCondLst>
                                        </p:cTn>
                                        <p:tgtEl>
                                          <p:spTgt spid="29"/>
                                        </p:tgtEl>
                                        <p:attrNameLst>
                                          <p:attrName>style.visibility</p:attrName>
                                        </p:attrNameLst>
                                      </p:cBhvr>
                                      <p:to>
                                        <p:strVal val="visible"/>
                                      </p:to>
                                    </p:set>
                                    <p:animEffect transition="in" filter="fade">
                                      <p:cBhvr>
                                        <p:cTn id="108" dur="300"/>
                                        <p:tgtEl>
                                          <p:spTgt spid="29"/>
                                        </p:tgtEl>
                                      </p:cBhvr>
                                    </p:animEffect>
                                  </p:childTnLst>
                                </p:cTn>
                              </p:par>
                              <p:par>
                                <p:cTn id="109" presetID="26" presetClass="emph" presetSubtype="0" fill="hold" grpId="1" nodeType="withEffect">
                                  <p:stCondLst>
                                    <p:cond delay="0"/>
                                  </p:stCondLst>
                                  <p:childTnLst>
                                    <p:animEffect transition="out" filter="fade">
                                      <p:cBhvr>
                                        <p:cTn id="110" dur="300" tmFilter="0, 0; .2, .5; .8, .5; 1, 0"/>
                                        <p:tgtEl>
                                          <p:spTgt spid="29"/>
                                        </p:tgtEl>
                                      </p:cBhvr>
                                    </p:animEffect>
                                    <p:animScale>
                                      <p:cBhvr>
                                        <p:cTn id="111" dur="150" autoRev="1" fill="hold"/>
                                        <p:tgtEl>
                                          <p:spTgt spid="29"/>
                                        </p:tgtEl>
                                      </p:cBhvr>
                                      <p:by x="105000" y="105000"/>
                                    </p:animScale>
                                  </p:childTnLst>
                                </p:cTn>
                              </p:par>
                            </p:childTnLst>
                          </p:cTn>
                        </p:par>
                        <p:par>
                          <p:cTn id="112" fill="hold">
                            <p:stCondLst>
                              <p:cond delay="4200"/>
                            </p:stCondLst>
                            <p:childTnLst>
                              <p:par>
                                <p:cTn id="113" presetID="9" presetClass="emph" presetSubtype="0" grpId="2" nodeType="afterEffect">
                                  <p:stCondLst>
                                    <p:cond delay="200"/>
                                  </p:stCondLst>
                                  <p:childTnLst>
                                    <p:set>
                                      <p:cBhvr rctx="PPT">
                                        <p:cTn id="114" dur="indefinite"/>
                                        <p:tgtEl>
                                          <p:spTgt spid="29"/>
                                        </p:tgtEl>
                                        <p:attrNameLst>
                                          <p:attrName>style.opacity</p:attrName>
                                        </p:attrNameLst>
                                      </p:cBhvr>
                                      <p:to>
                                        <p:strVal val="0.5"/>
                                      </p:to>
                                    </p:set>
                                    <p:animEffect filter="image" prLst="opacity: 0.5">
                                      <p:cBhvr rctx="IE">
                                        <p:cTn id="115" dur="indefinite"/>
                                        <p:tgtEl>
                                          <p:spTgt spid="29"/>
                                        </p:tgtEl>
                                      </p:cBhvr>
                                    </p:animEffect>
                                  </p:childTnLst>
                                </p:cTn>
                              </p:par>
                            </p:childTnLst>
                          </p:cTn>
                        </p:par>
                        <p:par>
                          <p:cTn id="116" fill="hold">
                            <p:stCondLst>
                              <p:cond delay="4400"/>
                            </p:stCondLst>
                            <p:childTnLst>
                              <p:par>
                                <p:cTn id="117" presetID="53" presetClass="entr" presetSubtype="16" fill="hold" nodeType="afterEffect">
                                  <p:stCondLst>
                                    <p:cond delay="0"/>
                                  </p:stCondLst>
                                  <p:childTnLst>
                                    <p:set>
                                      <p:cBhvr>
                                        <p:cTn id="118" dur="1" fill="hold">
                                          <p:stCondLst>
                                            <p:cond delay="0"/>
                                          </p:stCondLst>
                                        </p:cTn>
                                        <p:tgtEl>
                                          <p:spTgt spid="24"/>
                                        </p:tgtEl>
                                        <p:attrNameLst>
                                          <p:attrName>style.visibility</p:attrName>
                                        </p:attrNameLst>
                                      </p:cBhvr>
                                      <p:to>
                                        <p:strVal val="visible"/>
                                      </p:to>
                                    </p:set>
                                    <p:anim calcmode="lin" valueType="num">
                                      <p:cBhvr>
                                        <p:cTn id="119" dur="300" fill="hold"/>
                                        <p:tgtEl>
                                          <p:spTgt spid="24"/>
                                        </p:tgtEl>
                                        <p:attrNameLst>
                                          <p:attrName>ppt_w</p:attrName>
                                        </p:attrNameLst>
                                      </p:cBhvr>
                                      <p:tavLst>
                                        <p:tav tm="0">
                                          <p:val>
                                            <p:fltVal val="0"/>
                                          </p:val>
                                        </p:tav>
                                        <p:tav tm="100000">
                                          <p:val>
                                            <p:strVal val="#ppt_w"/>
                                          </p:val>
                                        </p:tav>
                                      </p:tavLst>
                                    </p:anim>
                                    <p:anim calcmode="lin" valueType="num">
                                      <p:cBhvr>
                                        <p:cTn id="120" dur="300" fill="hold"/>
                                        <p:tgtEl>
                                          <p:spTgt spid="24"/>
                                        </p:tgtEl>
                                        <p:attrNameLst>
                                          <p:attrName>ppt_h</p:attrName>
                                        </p:attrNameLst>
                                      </p:cBhvr>
                                      <p:tavLst>
                                        <p:tav tm="0">
                                          <p:val>
                                            <p:fltVal val="0"/>
                                          </p:val>
                                        </p:tav>
                                        <p:tav tm="100000">
                                          <p:val>
                                            <p:strVal val="#ppt_h"/>
                                          </p:val>
                                        </p:tav>
                                      </p:tavLst>
                                    </p:anim>
                                    <p:animEffect transition="in" filter="fade">
                                      <p:cBhvr>
                                        <p:cTn id="121" dur="300"/>
                                        <p:tgtEl>
                                          <p:spTgt spid="24"/>
                                        </p:tgtEl>
                                      </p:cBhvr>
                                    </p:animEffect>
                                  </p:childTnLst>
                                </p:cTn>
                              </p:par>
                            </p:childTnLst>
                          </p:cTn>
                        </p:par>
                        <p:par>
                          <p:cTn id="122" fill="hold">
                            <p:stCondLst>
                              <p:cond delay="4700"/>
                            </p:stCondLst>
                            <p:childTnLst>
                              <p:par>
                                <p:cTn id="123" presetID="22" presetClass="entr" presetSubtype="8" fill="hold" nodeType="after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wipe(left)">
                                      <p:cBhvr>
                                        <p:cTn id="125" dur="300"/>
                                        <p:tgtEl>
                                          <p:spTgt spid="48"/>
                                        </p:tgtEl>
                                      </p:cBhvr>
                                    </p:animEffect>
                                  </p:childTnLst>
                                </p:cTn>
                              </p:par>
                            </p:childTnLst>
                          </p:cTn>
                        </p:par>
                        <p:par>
                          <p:cTn id="126" fill="hold">
                            <p:stCondLst>
                              <p:cond delay="5000"/>
                            </p:stCondLst>
                            <p:childTnLst>
                              <p:par>
                                <p:cTn id="127" presetID="10" presetClass="entr" presetSubtype="0" fill="hold" grpId="0" nodeType="afterEffect">
                                  <p:stCondLst>
                                    <p:cond delay="0"/>
                                  </p:stCondLst>
                                  <p:childTnLst>
                                    <p:set>
                                      <p:cBhvr>
                                        <p:cTn id="128" dur="1" fill="hold">
                                          <p:stCondLst>
                                            <p:cond delay="0"/>
                                          </p:stCondLst>
                                        </p:cTn>
                                        <p:tgtEl>
                                          <p:spTgt spid="26"/>
                                        </p:tgtEl>
                                        <p:attrNameLst>
                                          <p:attrName>style.visibility</p:attrName>
                                        </p:attrNameLst>
                                      </p:cBhvr>
                                      <p:to>
                                        <p:strVal val="visible"/>
                                      </p:to>
                                    </p:set>
                                    <p:animEffect transition="in" filter="fade">
                                      <p:cBhvr>
                                        <p:cTn id="129" dur="300"/>
                                        <p:tgtEl>
                                          <p:spTgt spid="26"/>
                                        </p:tgtEl>
                                      </p:cBhvr>
                                    </p:animEffect>
                                  </p:childTnLst>
                                </p:cTn>
                              </p:par>
                              <p:par>
                                <p:cTn id="130" presetID="26" presetClass="emph" presetSubtype="0" fill="hold" grpId="1" nodeType="withEffect">
                                  <p:stCondLst>
                                    <p:cond delay="0"/>
                                  </p:stCondLst>
                                  <p:childTnLst>
                                    <p:animEffect transition="out" filter="fade">
                                      <p:cBhvr>
                                        <p:cTn id="131" dur="300" tmFilter="0, 0; .2, .5; .8, .5; 1, 0"/>
                                        <p:tgtEl>
                                          <p:spTgt spid="26"/>
                                        </p:tgtEl>
                                      </p:cBhvr>
                                    </p:animEffect>
                                    <p:animScale>
                                      <p:cBhvr>
                                        <p:cTn id="132" dur="150" autoRev="1" fill="hold"/>
                                        <p:tgtEl>
                                          <p:spTgt spid="26"/>
                                        </p:tgtEl>
                                      </p:cBhvr>
                                      <p:by x="105000" y="105000"/>
                                    </p:animScale>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nodeType="clickEffect">
                                  <p:stCondLst>
                                    <p:cond delay="0"/>
                                  </p:stCondLst>
                                  <p:childTnLst>
                                    <p:set>
                                      <p:cBhvr>
                                        <p:cTn id="136" dur="1" fill="hold">
                                          <p:stCondLst>
                                            <p:cond delay="0"/>
                                          </p:stCondLst>
                                        </p:cTn>
                                        <p:tgtEl>
                                          <p:spTgt spid="41"/>
                                        </p:tgtEl>
                                        <p:attrNameLst>
                                          <p:attrName>style.visibility</p:attrName>
                                        </p:attrNameLst>
                                      </p:cBhvr>
                                      <p:to>
                                        <p:strVal val="visible"/>
                                      </p:to>
                                    </p:set>
                                    <p:animEffect transition="in" filter="fade">
                                      <p:cBhvr>
                                        <p:cTn id="137" dur="500"/>
                                        <p:tgtEl>
                                          <p:spTgt spid="41"/>
                                        </p:tgtEl>
                                      </p:cBhvr>
                                    </p:animEffect>
                                  </p:childTnLst>
                                </p:cTn>
                              </p:par>
                            </p:childTnLst>
                          </p:cTn>
                        </p:par>
                        <p:par>
                          <p:cTn id="138" fill="hold">
                            <p:stCondLst>
                              <p:cond delay="500"/>
                            </p:stCondLst>
                            <p:childTnLst>
                              <p:par>
                                <p:cTn id="139" presetID="35" presetClass="emph" presetSubtype="0" repeatCount="4000" fill="hold" nodeType="afterEffect">
                                  <p:stCondLst>
                                    <p:cond delay="0"/>
                                  </p:stCondLst>
                                  <p:childTnLst>
                                    <p:anim calcmode="discrete" valueType="str">
                                      <p:cBhvr>
                                        <p:cTn id="140" dur="100" fill="hold"/>
                                        <p:tgtEl>
                                          <p:spTgt spid="41"/>
                                        </p:tgtEl>
                                        <p:attrNameLst>
                                          <p:attrName>style.visibility</p:attrName>
                                        </p:attrNameLst>
                                      </p:cBhvr>
                                      <p:tavLst>
                                        <p:tav tm="0">
                                          <p:val>
                                            <p:strVal val="hidden"/>
                                          </p:val>
                                        </p:tav>
                                        <p:tav tm="50000">
                                          <p:val>
                                            <p:strVal val="visible"/>
                                          </p:val>
                                        </p:tav>
                                      </p:tavLst>
                                    </p:anim>
                                  </p:childTnLst>
                                </p:cTn>
                              </p:par>
                            </p:childTnLst>
                          </p:cTn>
                        </p:par>
                        <p:par>
                          <p:cTn id="141" fill="hold">
                            <p:stCondLst>
                              <p:cond delay="900"/>
                            </p:stCondLst>
                            <p:childTnLst>
                              <p:par>
                                <p:cTn id="142" presetID="10" presetClass="entr" presetSubtype="0" fill="hold" grpId="0" nodeType="afterEffect">
                                  <p:stCondLst>
                                    <p:cond delay="0"/>
                                  </p:stCondLst>
                                  <p:childTnLst>
                                    <p:set>
                                      <p:cBhvr>
                                        <p:cTn id="143" dur="1" fill="hold">
                                          <p:stCondLst>
                                            <p:cond delay="0"/>
                                          </p:stCondLst>
                                        </p:cTn>
                                        <p:tgtEl>
                                          <p:spTgt spid="46"/>
                                        </p:tgtEl>
                                        <p:attrNameLst>
                                          <p:attrName>style.visibility</p:attrName>
                                        </p:attrNameLst>
                                      </p:cBhvr>
                                      <p:to>
                                        <p:strVal val="visible"/>
                                      </p:to>
                                    </p:set>
                                    <p:animEffect transition="in" filter="fade">
                                      <p:cBhvr>
                                        <p:cTn id="14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 grpId="0" animBg="1"/>
      <p:bldP spid="3" grpId="1" animBg="1"/>
      <p:bldP spid="3" grpId="2" animBg="1"/>
      <p:bldP spid="3" grpId="3" animBg="1"/>
      <p:bldP spid="45" grpId="0" animBg="1"/>
      <p:bldP spid="45" grpId="1" animBg="1"/>
      <p:bldP spid="45" grpId="2" animBg="1"/>
      <p:bldP spid="45" grpId="3" animBg="1"/>
      <p:bldP spid="45" grpId="4" animBg="1"/>
      <p:bldP spid="46" grpId="0"/>
      <p:bldP spid="38" grpId="0"/>
      <p:bldP spid="38" grpId="1"/>
      <p:bldP spid="38" grpId="2"/>
      <p:bldP spid="35" grpId="0"/>
      <p:bldP spid="35" grpId="1"/>
      <p:bldP spid="35" grpId="2"/>
      <p:bldP spid="32" grpId="0"/>
      <p:bldP spid="32" grpId="1"/>
      <p:bldP spid="32" grpId="2"/>
      <p:bldP spid="29" grpId="0"/>
      <p:bldP spid="29" grpId="1"/>
      <p:bldP spid="29" grpId="2"/>
      <p:bldP spid="26" grpId="0"/>
      <p:bldP spid="26"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39"/>
          <p:cNvSpPr/>
          <p:nvPr/>
        </p:nvSpPr>
        <p:spPr>
          <a:xfrm>
            <a:off x="1298041" y="1707648"/>
            <a:ext cx="3122267" cy="629715"/>
          </a:xfrm>
          <a:custGeom>
            <a:avLst/>
            <a:gdLst>
              <a:gd name="connsiteX0" fmla="*/ 1 w 3122267"/>
              <a:gd name="connsiteY0" fmla="*/ 0 h 629715"/>
              <a:gd name="connsiteX1" fmla="*/ 3122267 w 3122267"/>
              <a:gd name="connsiteY1" fmla="*/ 0 h 629715"/>
              <a:gd name="connsiteX2" fmla="*/ 3122267 w 3122267"/>
              <a:gd name="connsiteY2" fmla="*/ 629715 h 629715"/>
              <a:gd name="connsiteX3" fmla="*/ 11 w 3122267"/>
              <a:gd name="connsiteY3" fmla="*/ 629715 h 629715"/>
              <a:gd name="connsiteX4" fmla="*/ 63456 w 3122267"/>
              <a:gd name="connsiteY4" fmla="*/ 623319 h 629715"/>
              <a:gd name="connsiteX5" fmla="*/ 314859 w 3122267"/>
              <a:gd name="connsiteY5" fmla="*/ 314858 h 629715"/>
              <a:gd name="connsiteX6" fmla="*/ 1 w 3122267"/>
              <a:gd name="connsiteY6" fmla="*/ 0 h 629715"/>
              <a:gd name="connsiteX7" fmla="*/ 0 w 3122267"/>
              <a:gd name="connsiteY7" fmla="*/ 0 h 629715"/>
              <a:gd name="connsiteX8" fmla="*/ 1 w 3122267"/>
              <a:gd name="connsiteY8" fmla="*/ 0 h 629715"/>
              <a:gd name="connsiteX9" fmla="*/ 0 w 3122267"/>
              <a:gd name="connsiteY9" fmla="*/ 0 h 629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22267" h="629715">
                <a:moveTo>
                  <a:pt x="1" y="0"/>
                </a:moveTo>
                <a:lnTo>
                  <a:pt x="3122267" y="0"/>
                </a:lnTo>
                <a:lnTo>
                  <a:pt x="3122267" y="629715"/>
                </a:lnTo>
                <a:lnTo>
                  <a:pt x="11" y="629715"/>
                </a:lnTo>
                <a:lnTo>
                  <a:pt x="63456" y="623319"/>
                </a:lnTo>
                <a:cubicBezTo>
                  <a:pt x="206931" y="593960"/>
                  <a:pt x="314859" y="467013"/>
                  <a:pt x="314859" y="314858"/>
                </a:cubicBezTo>
                <a:cubicBezTo>
                  <a:pt x="314859" y="140967"/>
                  <a:pt x="173892" y="0"/>
                  <a:pt x="1" y="0"/>
                </a:cubicBezTo>
                <a:close/>
                <a:moveTo>
                  <a:pt x="0" y="0"/>
                </a:moveTo>
                <a:lnTo>
                  <a:pt x="1" y="0"/>
                </a:lnTo>
                <a:lnTo>
                  <a:pt x="0" y="0"/>
                </a:lnTo>
                <a:close/>
              </a:path>
            </a:pathLst>
          </a:cu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强调答辩重点</a:t>
            </a:r>
            <a:endParaRPr lang="zh-CN" altLang="en-US" dirty="0"/>
          </a:p>
        </p:txBody>
      </p:sp>
      <p:sp>
        <p:nvSpPr>
          <p:cNvPr id="3" name="椭圆 2"/>
          <p:cNvSpPr/>
          <p:nvPr/>
        </p:nvSpPr>
        <p:spPr>
          <a:xfrm>
            <a:off x="983185" y="1707648"/>
            <a:ext cx="629715" cy="629715"/>
          </a:xfrm>
          <a:prstGeom prst="ellipse">
            <a:avLst/>
          </a:prstGeom>
          <a:solidFill>
            <a:srgbClr val="0852A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77900">
              <a:lnSpc>
                <a:spcPct val="90000"/>
              </a:lnSpc>
              <a:spcBef>
                <a:spcPct val="0"/>
              </a:spcBef>
              <a:spcAft>
                <a:spcPct val="35000"/>
              </a:spcAft>
            </a:pPr>
            <a:endParaRPr lang="zh-CN" altLang="en-US" sz="3200" dirty="0">
              <a:solidFill>
                <a:schemeClr val="bg1"/>
              </a:solidFill>
            </a:endParaRPr>
          </a:p>
        </p:txBody>
      </p:sp>
      <p:sp>
        <p:nvSpPr>
          <p:cNvPr id="45" name="任意多边形 44"/>
          <p:cNvSpPr/>
          <p:nvPr/>
        </p:nvSpPr>
        <p:spPr>
          <a:xfrm>
            <a:off x="8695887" y="3388503"/>
            <a:ext cx="1687259" cy="1687259"/>
          </a:xfrm>
          <a:custGeom>
            <a:avLst/>
            <a:gdLst>
              <a:gd name="connsiteX0" fmla="*/ 0 w 1625729"/>
              <a:gd name="connsiteY0" fmla="*/ 812865 h 1625729"/>
              <a:gd name="connsiteX1" fmla="*/ 812865 w 1625729"/>
              <a:gd name="connsiteY1" fmla="*/ 0 h 1625729"/>
              <a:gd name="connsiteX2" fmla="*/ 1625730 w 1625729"/>
              <a:gd name="connsiteY2" fmla="*/ 812865 h 1625729"/>
              <a:gd name="connsiteX3" fmla="*/ 812865 w 1625729"/>
              <a:gd name="connsiteY3" fmla="*/ 1625730 h 1625729"/>
              <a:gd name="connsiteX4" fmla="*/ 0 w 1625729"/>
              <a:gd name="connsiteY4" fmla="*/ 812865 h 16257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5729" h="1625729">
                <a:moveTo>
                  <a:pt x="0" y="812865"/>
                </a:moveTo>
                <a:cubicBezTo>
                  <a:pt x="0" y="363932"/>
                  <a:pt x="363932" y="0"/>
                  <a:pt x="812865" y="0"/>
                </a:cubicBezTo>
                <a:cubicBezTo>
                  <a:pt x="1261798" y="0"/>
                  <a:pt x="1625730" y="363932"/>
                  <a:pt x="1625730" y="812865"/>
                </a:cubicBezTo>
                <a:cubicBezTo>
                  <a:pt x="1625730" y="1261798"/>
                  <a:pt x="1261798" y="1625730"/>
                  <a:pt x="812865" y="1625730"/>
                </a:cubicBezTo>
                <a:cubicBezTo>
                  <a:pt x="363932" y="1625730"/>
                  <a:pt x="0" y="1261798"/>
                  <a:pt x="0" y="812865"/>
                </a:cubicBezTo>
                <a:close/>
              </a:path>
            </a:pathLst>
          </a:custGeom>
          <a:solidFill>
            <a:srgbClr val="0852A4">
              <a:alpha val="70000"/>
            </a:srgb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5">
              <a:alpha val="50000"/>
              <a:hueOff val="0"/>
              <a:satOff val="0"/>
              <a:lumOff val="0"/>
              <a:alphaOff val="0"/>
            </a:schemeClr>
          </a:fillRef>
          <a:effectRef idx="0">
            <a:schemeClr val="accent5">
              <a:alpha val="50000"/>
              <a:hueOff val="0"/>
              <a:satOff val="0"/>
              <a:lumOff val="0"/>
              <a:alphaOff val="0"/>
            </a:schemeClr>
          </a:effectRef>
          <a:fontRef idx="minor">
            <a:schemeClr val="tx1"/>
          </a:fontRef>
        </p:style>
        <p:txBody>
          <a:bodyPr spcFirstLastPara="0" vert="horz" wrap="square" lIns="382171" tIns="266022" rIns="382171" bIns="266022" numCol="1" spcCol="1270" anchor="ctr" anchorCtr="0">
            <a:noAutofit/>
          </a:bodyPr>
          <a:lstStyle/>
          <a:p>
            <a:pPr lvl="0" algn="ctr" defTabSz="977900">
              <a:lnSpc>
                <a:spcPct val="90000"/>
              </a:lnSpc>
              <a:spcBef>
                <a:spcPct val="0"/>
              </a:spcBef>
              <a:spcAft>
                <a:spcPct val="35000"/>
              </a:spcAft>
            </a:pPr>
            <a:r>
              <a:rPr lang="zh-CN" altLang="en-US" sz="2400" kern="1200" dirty="0" smtClean="0">
                <a:solidFill>
                  <a:schemeClr val="bg1"/>
                </a:solidFill>
              </a:rPr>
              <a:t>强调答</a:t>
            </a:r>
            <a:endParaRPr lang="en-US" altLang="zh-CN" sz="2400" kern="1200" dirty="0" smtClean="0">
              <a:solidFill>
                <a:schemeClr val="bg1"/>
              </a:solidFill>
            </a:endParaRPr>
          </a:p>
          <a:p>
            <a:pPr lvl="0" algn="ctr" defTabSz="977900">
              <a:lnSpc>
                <a:spcPct val="90000"/>
              </a:lnSpc>
              <a:spcBef>
                <a:spcPct val="0"/>
              </a:spcBef>
              <a:spcAft>
                <a:spcPct val="35000"/>
              </a:spcAft>
            </a:pPr>
            <a:r>
              <a:rPr lang="zh-CN" altLang="en-US" sz="2400" kern="1200" dirty="0" smtClean="0">
                <a:solidFill>
                  <a:schemeClr val="bg1"/>
                </a:solidFill>
              </a:rPr>
              <a:t>辩重点</a:t>
            </a:r>
            <a:endParaRPr lang="zh-CN" altLang="en-US" sz="2400" kern="1200" dirty="0">
              <a:solidFill>
                <a:schemeClr val="bg1"/>
              </a:solidFill>
            </a:endParaRPr>
          </a:p>
        </p:txBody>
      </p:sp>
      <p:sp>
        <p:nvSpPr>
          <p:cNvPr id="15" name="AutoShape 15"/>
          <p:cNvSpPr>
            <a:spLocks noChangeArrowheads="1"/>
          </p:cNvSpPr>
          <p:nvPr/>
        </p:nvSpPr>
        <p:spPr bwMode="auto">
          <a:xfrm rot="10800000">
            <a:off x="4012896" y="5244621"/>
            <a:ext cx="1162539" cy="515234"/>
          </a:xfrm>
          <a:prstGeom prst="upArrow">
            <a:avLst>
              <a:gd name="adj1" fmla="val 52833"/>
              <a:gd name="adj2" fmla="val 45940"/>
            </a:avLst>
          </a:prstGeom>
          <a:solidFill>
            <a:srgbClr val="0852A4"/>
          </a:solidFill>
          <a:ln>
            <a:noFill/>
          </a:ln>
          <a:extLst/>
        </p:spPr>
        <p:txBody>
          <a:bodyPr wrap="none" anchor="ctr"/>
          <a:lstStyle/>
          <a:p>
            <a:endParaRPr lang="zh-CN" altLang="en-US" b="0">
              <a:latin typeface="微软雅黑" pitchFamily="34" charset="-122"/>
            </a:endParaRPr>
          </a:p>
        </p:txBody>
      </p:sp>
      <p:grpSp>
        <p:nvGrpSpPr>
          <p:cNvPr id="11" name="组合 10"/>
          <p:cNvGrpSpPr/>
          <p:nvPr/>
        </p:nvGrpSpPr>
        <p:grpSpPr>
          <a:xfrm>
            <a:off x="2178588" y="2605825"/>
            <a:ext cx="4840810" cy="761510"/>
            <a:chOff x="2468868" y="2692909"/>
            <a:chExt cx="4840810" cy="761510"/>
          </a:xfrm>
        </p:grpSpPr>
        <p:sp>
          <p:nvSpPr>
            <p:cNvPr id="17" name="Rounded Rectangle 54"/>
            <p:cNvSpPr/>
            <p:nvPr/>
          </p:nvSpPr>
          <p:spPr bwMode="auto">
            <a:xfrm>
              <a:off x="2768163" y="2722583"/>
              <a:ext cx="4541515" cy="731836"/>
            </a:xfrm>
            <a:prstGeom prst="roundRect">
              <a:avLst>
                <a:gd name="adj" fmla="val 7802"/>
              </a:avLst>
            </a:prstGeom>
            <a:solidFill>
              <a:srgbClr val="0852A4"/>
            </a:solidFill>
            <a:ln w="25400" cap="flat" cmpd="sng" algn="ctr">
              <a:noFill/>
              <a:prstDash val="solid"/>
            </a:ln>
            <a:effectLst/>
          </p:spPr>
          <p:txBody>
            <a:bodyPr anchor="ctr"/>
            <a:lstStyle/>
            <a:p>
              <a:pPr algn="ctr" fontAlgn="auto">
                <a:spcBef>
                  <a:spcPts val="0"/>
                </a:spcBef>
                <a:spcAft>
                  <a:spcPts val="0"/>
                </a:spcAft>
                <a:defRPr/>
              </a:pPr>
              <a:endParaRPr lang="en-US" sz="3200" kern="0">
                <a:solidFill>
                  <a:sysClr val="window" lastClr="FFFFFF"/>
                </a:solidFill>
                <a:latin typeface="Segoe"/>
                <a:ea typeface="+mn-ea"/>
              </a:endParaRPr>
            </a:p>
          </p:txBody>
        </p:sp>
        <p:sp>
          <p:nvSpPr>
            <p:cNvPr id="18" name="Rectangle 55"/>
            <p:cNvSpPr/>
            <p:nvPr/>
          </p:nvSpPr>
          <p:spPr bwMode="auto">
            <a:xfrm rot="10800000">
              <a:off x="2468868" y="2722583"/>
              <a:ext cx="739552" cy="300039"/>
            </a:xfrm>
            <a:prstGeom prst="rect">
              <a:avLst/>
            </a:prstGeom>
            <a:gradFill flip="none" rotWithShape="1">
              <a:gsLst>
                <a:gs pos="50000">
                  <a:srgbClr val="0A66CC"/>
                </a:gs>
                <a:gs pos="0">
                  <a:srgbClr val="0852A4"/>
                </a:gs>
                <a:gs pos="100000">
                  <a:srgbClr val="0B72E3"/>
                </a:gs>
              </a:gsLst>
              <a:lin ang="10800000" scaled="1"/>
              <a:tileRect/>
            </a:gradFill>
            <a:ln w="254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en-US" sz="3200" kern="0">
                <a:solidFill>
                  <a:sysClr val="window" lastClr="FFFFFF"/>
                </a:solidFill>
                <a:latin typeface="Segoe"/>
                <a:ea typeface="+mn-ea"/>
              </a:endParaRPr>
            </a:p>
          </p:txBody>
        </p:sp>
        <p:sp>
          <p:nvSpPr>
            <p:cNvPr id="19" name="Rectangle 59"/>
            <p:cNvSpPr>
              <a:spLocks noChangeArrowheads="1"/>
            </p:cNvSpPr>
            <p:nvPr/>
          </p:nvSpPr>
          <p:spPr bwMode="auto">
            <a:xfrm>
              <a:off x="2645331" y="2692909"/>
              <a:ext cx="512763" cy="369889"/>
            </a:xfrm>
            <a:prstGeom prst="rect">
              <a:avLst/>
            </a:prstGeom>
            <a:noFill/>
            <a:ln w="9525" cap="flat" cmpd="sng" algn="ctr">
              <a:noFill/>
              <a:prstDash val="solid"/>
              <a:miter lim="800000"/>
              <a:headEnd type="none" w="med" len="med"/>
              <a:tailEnd type="none" w="med" len="med"/>
            </a:ln>
            <a:effectLst/>
          </p:spPr>
          <p:txBody>
            <a:bodyPr anchor="ctr">
              <a:spAutoFit/>
            </a:bodyPr>
            <a:lstStyle/>
            <a:p>
              <a:pPr eaLnBrk="0" hangingPunct="0">
                <a:defRPr/>
              </a:pPr>
              <a:r>
                <a:rPr lang="en-US" b="1" dirty="0">
                  <a:solidFill>
                    <a:schemeClr val="bg1"/>
                  </a:solidFill>
                  <a:latin typeface="Segoe UI Light" panose="020B0502040204020203" pitchFamily="34" charset="0"/>
                  <a:cs typeface="Vrinda" pitchFamily="2" charset="0"/>
                </a:rPr>
                <a:t>1</a:t>
              </a:r>
              <a:endParaRPr lang="de-DE" b="1" dirty="0">
                <a:solidFill>
                  <a:schemeClr val="bg1"/>
                </a:solidFill>
                <a:latin typeface="Segoe UI Light" panose="020B0502040204020203" pitchFamily="34" charset="0"/>
                <a:cs typeface="Vrinda" pitchFamily="2" charset="0"/>
              </a:endParaRPr>
            </a:p>
          </p:txBody>
        </p:sp>
        <p:sp>
          <p:nvSpPr>
            <p:cNvPr id="20" name="Rectangle 11"/>
            <p:cNvSpPr/>
            <p:nvPr/>
          </p:nvSpPr>
          <p:spPr bwMode="auto">
            <a:xfrm>
              <a:off x="2936506" y="2888794"/>
              <a:ext cx="4201012" cy="553999"/>
            </a:xfrm>
            <a:prstGeom prst="rect">
              <a:avLst/>
            </a:prstGeom>
          </p:spPr>
          <p:txBody>
            <a:bodyPr wrap="square">
              <a:spAutoFit/>
            </a:bodyPr>
            <a:lstStyle/>
            <a:p>
              <a:pPr algn="ctr" fontAlgn="auto">
                <a:spcBef>
                  <a:spcPts val="0"/>
                </a:spcBef>
                <a:spcAft>
                  <a:spcPts val="0"/>
                </a:spcAft>
                <a:defRPr/>
              </a:pPr>
              <a:r>
                <a:rPr lang="zh-CN" altLang="en-US" sz="2000" dirty="0">
                  <a:solidFill>
                    <a:schemeClr val="bg1"/>
                  </a:solidFill>
                  <a:latin typeface="+mn-ea"/>
                </a:rPr>
                <a:t>航程</a:t>
              </a:r>
              <a:r>
                <a:rPr lang="zh-CN" altLang="en-US" sz="3000" dirty="0">
                  <a:solidFill>
                    <a:schemeClr val="accent2">
                      <a:lumMod val="60000"/>
                      <a:lumOff val="40000"/>
                    </a:schemeClr>
                  </a:solidFill>
                  <a:latin typeface="+mn-ea"/>
                </a:rPr>
                <a:t>短</a:t>
              </a:r>
              <a:r>
                <a:rPr lang="zh-CN" altLang="en-US" sz="2000" dirty="0">
                  <a:solidFill>
                    <a:schemeClr val="bg1"/>
                  </a:solidFill>
                  <a:latin typeface="+mn-ea"/>
                </a:rPr>
                <a:t>、飞行高度</a:t>
              </a:r>
              <a:r>
                <a:rPr lang="zh-CN" altLang="en-US" sz="3000" dirty="0">
                  <a:solidFill>
                    <a:schemeClr val="accent2">
                      <a:lumMod val="60000"/>
                      <a:lumOff val="40000"/>
                    </a:schemeClr>
                  </a:solidFill>
                  <a:latin typeface="+mn-ea"/>
                </a:rPr>
                <a:t>低</a:t>
              </a:r>
              <a:r>
                <a:rPr lang="zh-CN" altLang="en-US" sz="2000" dirty="0">
                  <a:solidFill>
                    <a:schemeClr val="bg1"/>
                  </a:solidFill>
                  <a:latin typeface="+mn-ea"/>
                </a:rPr>
                <a:t>、速度</a:t>
              </a:r>
              <a:r>
                <a:rPr lang="zh-CN" altLang="en-US" sz="3000" dirty="0">
                  <a:solidFill>
                    <a:schemeClr val="accent2">
                      <a:lumMod val="60000"/>
                      <a:lumOff val="40000"/>
                    </a:schemeClr>
                  </a:solidFill>
                  <a:latin typeface="+mn-ea"/>
                </a:rPr>
                <a:t>慢</a:t>
              </a:r>
            </a:p>
          </p:txBody>
        </p:sp>
      </p:grpSp>
      <p:grpSp>
        <p:nvGrpSpPr>
          <p:cNvPr id="5" name="组合 4"/>
          <p:cNvGrpSpPr/>
          <p:nvPr/>
        </p:nvGrpSpPr>
        <p:grpSpPr>
          <a:xfrm>
            <a:off x="2174773" y="3486065"/>
            <a:ext cx="4844625" cy="742166"/>
            <a:chOff x="2465053" y="3582896"/>
            <a:chExt cx="4844625" cy="742166"/>
          </a:xfrm>
        </p:grpSpPr>
        <p:sp>
          <p:nvSpPr>
            <p:cNvPr id="22" name="Rounded Rectangle 54"/>
            <p:cNvSpPr/>
            <p:nvPr/>
          </p:nvSpPr>
          <p:spPr bwMode="auto">
            <a:xfrm>
              <a:off x="2764348" y="3593227"/>
              <a:ext cx="4545330" cy="731835"/>
            </a:xfrm>
            <a:prstGeom prst="roundRect">
              <a:avLst>
                <a:gd name="adj" fmla="val 7802"/>
              </a:avLst>
            </a:prstGeom>
            <a:solidFill>
              <a:srgbClr val="0852A4"/>
            </a:solidFill>
            <a:ln w="25400" cap="flat" cmpd="sng" algn="ctr">
              <a:noFill/>
              <a:prstDash val="solid"/>
            </a:ln>
            <a:effectLst/>
          </p:spPr>
          <p:txBody>
            <a:bodyPr anchor="ctr"/>
            <a:lstStyle/>
            <a:p>
              <a:pPr algn="ctr" fontAlgn="auto">
                <a:spcBef>
                  <a:spcPts val="0"/>
                </a:spcBef>
                <a:spcAft>
                  <a:spcPts val="0"/>
                </a:spcAft>
                <a:defRPr/>
              </a:pPr>
              <a:endParaRPr lang="en-US" sz="3200" kern="0">
                <a:solidFill>
                  <a:sysClr val="window" lastClr="FFFFFF"/>
                </a:solidFill>
                <a:latin typeface="Segoe"/>
                <a:ea typeface="+mn-ea"/>
              </a:endParaRPr>
            </a:p>
          </p:txBody>
        </p:sp>
        <p:sp>
          <p:nvSpPr>
            <p:cNvPr id="23" name="Rectangle 55"/>
            <p:cNvSpPr/>
            <p:nvPr/>
          </p:nvSpPr>
          <p:spPr bwMode="auto">
            <a:xfrm rot="10800000">
              <a:off x="2465053" y="3593227"/>
              <a:ext cx="741842" cy="300039"/>
            </a:xfrm>
            <a:prstGeom prst="rect">
              <a:avLst/>
            </a:prstGeom>
            <a:gradFill flip="none" rotWithShape="1">
              <a:gsLst>
                <a:gs pos="50000">
                  <a:srgbClr val="0A66CC"/>
                </a:gs>
                <a:gs pos="0">
                  <a:srgbClr val="0852A4"/>
                </a:gs>
                <a:gs pos="100000">
                  <a:srgbClr val="0B72E3"/>
                </a:gs>
              </a:gsLst>
              <a:lin ang="10800000" scaled="1"/>
              <a:tileRect/>
            </a:gradFill>
            <a:ln w="254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en-US" sz="3200" kern="0">
                <a:solidFill>
                  <a:sysClr val="window" lastClr="FFFFFF"/>
                </a:solidFill>
                <a:latin typeface="Segoe"/>
                <a:ea typeface="+mn-ea"/>
              </a:endParaRPr>
            </a:p>
          </p:txBody>
        </p:sp>
        <p:sp>
          <p:nvSpPr>
            <p:cNvPr id="24" name="Rectangle 59"/>
            <p:cNvSpPr>
              <a:spLocks noChangeArrowheads="1"/>
            </p:cNvSpPr>
            <p:nvPr/>
          </p:nvSpPr>
          <p:spPr bwMode="auto">
            <a:xfrm>
              <a:off x="2641516" y="3582896"/>
              <a:ext cx="512763" cy="369888"/>
            </a:xfrm>
            <a:prstGeom prst="rect">
              <a:avLst/>
            </a:prstGeom>
            <a:noFill/>
            <a:ln w="9525" cap="flat" cmpd="sng" algn="ctr">
              <a:noFill/>
              <a:prstDash val="solid"/>
              <a:miter lim="800000"/>
              <a:headEnd type="none" w="med" len="med"/>
              <a:tailEnd type="none" w="med" len="med"/>
            </a:ln>
            <a:effectLst/>
          </p:spPr>
          <p:txBody>
            <a:bodyPr anchor="ctr">
              <a:spAutoFit/>
            </a:bodyPr>
            <a:lstStyle/>
            <a:p>
              <a:pPr eaLnBrk="0" hangingPunct="0">
                <a:defRPr/>
              </a:pPr>
              <a:r>
                <a:rPr lang="en-US" b="1" dirty="0">
                  <a:solidFill>
                    <a:schemeClr val="bg1"/>
                  </a:solidFill>
                  <a:latin typeface="Segoe UI Light" panose="020B0502040204020203" pitchFamily="34" charset="0"/>
                  <a:cs typeface="Vrinda" pitchFamily="2" charset="0"/>
                </a:rPr>
                <a:t>2</a:t>
              </a:r>
              <a:endParaRPr lang="de-DE" b="1" dirty="0">
                <a:solidFill>
                  <a:schemeClr val="bg1"/>
                </a:solidFill>
                <a:latin typeface="Segoe UI Light" panose="020B0502040204020203" pitchFamily="34" charset="0"/>
                <a:cs typeface="Vrinda" pitchFamily="2" charset="0"/>
              </a:endParaRPr>
            </a:p>
          </p:txBody>
        </p:sp>
        <p:sp>
          <p:nvSpPr>
            <p:cNvPr id="25" name="Rectangle 11"/>
            <p:cNvSpPr/>
            <p:nvPr/>
          </p:nvSpPr>
          <p:spPr bwMode="auto">
            <a:xfrm>
              <a:off x="2814102" y="3768671"/>
              <a:ext cx="4445819" cy="553998"/>
            </a:xfrm>
            <a:prstGeom prst="rect">
              <a:avLst/>
            </a:prstGeom>
          </p:spPr>
          <p:txBody>
            <a:bodyPr wrap="square">
              <a:spAutoFit/>
            </a:bodyPr>
            <a:lstStyle/>
            <a:p>
              <a:pPr algn="ctr" fontAlgn="auto">
                <a:spcBef>
                  <a:spcPts val="0"/>
                </a:spcBef>
                <a:spcAft>
                  <a:spcPts val="0"/>
                </a:spcAft>
                <a:defRPr/>
              </a:pPr>
              <a:r>
                <a:rPr lang="zh-CN" altLang="en-US" sz="2000" dirty="0">
                  <a:solidFill>
                    <a:schemeClr val="bg1"/>
                  </a:solidFill>
                  <a:latin typeface="+mn-ea"/>
                </a:rPr>
                <a:t>单机</a:t>
              </a:r>
              <a:r>
                <a:rPr lang="zh-CN" altLang="en-US" sz="2000" dirty="0" smtClean="0">
                  <a:solidFill>
                    <a:schemeClr val="bg1"/>
                  </a:solidFill>
                  <a:latin typeface="+mn-ea"/>
                </a:rPr>
                <a:t>功能</a:t>
              </a:r>
              <a:r>
                <a:rPr lang="zh-CN" altLang="en-US" sz="3000" dirty="0">
                  <a:solidFill>
                    <a:schemeClr val="accent2">
                      <a:lumMod val="60000"/>
                      <a:lumOff val="40000"/>
                    </a:schemeClr>
                  </a:solidFill>
                  <a:latin typeface="+mn-ea"/>
                </a:rPr>
                <a:t>弱</a:t>
              </a:r>
              <a:r>
                <a:rPr lang="zh-CN" altLang="en-US" sz="2000" dirty="0">
                  <a:solidFill>
                    <a:schemeClr val="bg1"/>
                  </a:solidFill>
                  <a:latin typeface="+mn-ea"/>
                </a:rPr>
                <a:t>，未形成</a:t>
              </a:r>
              <a:r>
                <a:rPr lang="zh-CN" altLang="en-US" sz="3000" dirty="0">
                  <a:solidFill>
                    <a:schemeClr val="accent2">
                      <a:lumMod val="60000"/>
                      <a:lumOff val="40000"/>
                    </a:schemeClr>
                  </a:solidFill>
                  <a:latin typeface="+mn-ea"/>
                </a:rPr>
                <a:t>编队</a:t>
              </a:r>
              <a:r>
                <a:rPr lang="zh-CN" altLang="en-US" sz="2000" dirty="0">
                  <a:solidFill>
                    <a:schemeClr val="bg1"/>
                  </a:solidFill>
                  <a:latin typeface="+mn-ea"/>
                </a:rPr>
                <a:t>作战能力</a:t>
              </a:r>
            </a:p>
          </p:txBody>
        </p:sp>
      </p:grpSp>
      <p:grpSp>
        <p:nvGrpSpPr>
          <p:cNvPr id="4" name="组合 3"/>
          <p:cNvGrpSpPr/>
          <p:nvPr/>
        </p:nvGrpSpPr>
        <p:grpSpPr>
          <a:xfrm>
            <a:off x="2168935" y="4357322"/>
            <a:ext cx="4990064" cy="759750"/>
            <a:chOff x="2459215" y="4462838"/>
            <a:chExt cx="4990064" cy="759750"/>
          </a:xfrm>
        </p:grpSpPr>
        <p:sp>
          <p:nvSpPr>
            <p:cNvPr id="27" name="Rounded Rectangle 54"/>
            <p:cNvSpPr/>
            <p:nvPr/>
          </p:nvSpPr>
          <p:spPr bwMode="auto">
            <a:xfrm>
              <a:off x="2758510" y="4490753"/>
              <a:ext cx="4569879" cy="731835"/>
            </a:xfrm>
            <a:prstGeom prst="roundRect">
              <a:avLst>
                <a:gd name="adj" fmla="val 7802"/>
              </a:avLst>
            </a:prstGeom>
            <a:solidFill>
              <a:srgbClr val="0852A4"/>
            </a:solidFill>
            <a:ln w="25400" cap="flat" cmpd="sng" algn="ctr">
              <a:noFill/>
              <a:prstDash val="solid"/>
            </a:ln>
            <a:effectLst/>
          </p:spPr>
          <p:txBody>
            <a:bodyPr anchor="ctr"/>
            <a:lstStyle/>
            <a:p>
              <a:pPr algn="ctr" fontAlgn="auto">
                <a:spcBef>
                  <a:spcPts val="0"/>
                </a:spcBef>
                <a:spcAft>
                  <a:spcPts val="0"/>
                </a:spcAft>
                <a:defRPr/>
              </a:pPr>
              <a:endParaRPr lang="en-US" sz="3200" kern="0">
                <a:solidFill>
                  <a:sysClr val="window" lastClr="FFFFFF"/>
                </a:solidFill>
                <a:latin typeface="Segoe"/>
                <a:ea typeface="+mn-ea"/>
              </a:endParaRPr>
            </a:p>
          </p:txBody>
        </p:sp>
        <p:sp>
          <p:nvSpPr>
            <p:cNvPr id="28" name="Rectangle 55"/>
            <p:cNvSpPr/>
            <p:nvPr/>
          </p:nvSpPr>
          <p:spPr bwMode="auto">
            <a:xfrm rot="10800000">
              <a:off x="2459215" y="4490753"/>
              <a:ext cx="741842" cy="300039"/>
            </a:xfrm>
            <a:prstGeom prst="rect">
              <a:avLst/>
            </a:prstGeom>
            <a:gradFill flip="none" rotWithShape="1">
              <a:gsLst>
                <a:gs pos="50000">
                  <a:srgbClr val="0A66CC"/>
                </a:gs>
                <a:gs pos="0">
                  <a:srgbClr val="0852A4"/>
                </a:gs>
                <a:gs pos="100000">
                  <a:srgbClr val="0B72E3"/>
                </a:gs>
              </a:gsLst>
              <a:lin ang="10800000" scaled="1"/>
              <a:tileRect/>
            </a:gradFill>
            <a:ln w="254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en-US" sz="3200" kern="0">
                <a:solidFill>
                  <a:sysClr val="window" lastClr="FFFFFF"/>
                </a:solidFill>
                <a:latin typeface="Segoe"/>
                <a:ea typeface="+mn-ea"/>
              </a:endParaRPr>
            </a:p>
          </p:txBody>
        </p:sp>
        <p:sp>
          <p:nvSpPr>
            <p:cNvPr id="29" name="Rectangle 59"/>
            <p:cNvSpPr>
              <a:spLocks noChangeArrowheads="1"/>
            </p:cNvSpPr>
            <p:nvPr/>
          </p:nvSpPr>
          <p:spPr bwMode="auto">
            <a:xfrm>
              <a:off x="2635678" y="4462838"/>
              <a:ext cx="512763" cy="369888"/>
            </a:xfrm>
            <a:prstGeom prst="rect">
              <a:avLst/>
            </a:prstGeom>
            <a:noFill/>
            <a:ln w="9525" cap="flat" cmpd="sng" algn="ctr">
              <a:noFill/>
              <a:prstDash val="solid"/>
              <a:miter lim="800000"/>
              <a:headEnd type="none" w="med" len="med"/>
              <a:tailEnd type="none" w="med" len="med"/>
            </a:ln>
            <a:effectLst/>
          </p:spPr>
          <p:txBody>
            <a:bodyPr anchor="ctr">
              <a:spAutoFit/>
            </a:bodyPr>
            <a:lstStyle/>
            <a:p>
              <a:pPr eaLnBrk="0" hangingPunct="0">
                <a:defRPr/>
              </a:pPr>
              <a:r>
                <a:rPr lang="en-US" b="1" dirty="0" smtClean="0">
                  <a:solidFill>
                    <a:schemeClr val="bg1"/>
                  </a:solidFill>
                  <a:latin typeface="Segoe UI Light" panose="020B0502040204020203" pitchFamily="34" charset="0"/>
                  <a:cs typeface="Vrinda" pitchFamily="2" charset="0"/>
                </a:rPr>
                <a:t>3</a:t>
              </a:r>
              <a:endParaRPr lang="de-DE" b="1" kern="0" dirty="0">
                <a:solidFill>
                  <a:schemeClr val="bg1"/>
                </a:solidFill>
                <a:latin typeface="Segoe UI Light" panose="020B0502040204020203" pitchFamily="34" charset="0"/>
              </a:endParaRPr>
            </a:p>
          </p:txBody>
        </p:sp>
        <p:sp>
          <p:nvSpPr>
            <p:cNvPr id="30" name="Rectangle 11"/>
            <p:cNvSpPr/>
            <p:nvPr/>
          </p:nvSpPr>
          <p:spPr bwMode="auto">
            <a:xfrm>
              <a:off x="2624743" y="4668573"/>
              <a:ext cx="4824536" cy="553998"/>
            </a:xfrm>
            <a:prstGeom prst="rect">
              <a:avLst/>
            </a:prstGeom>
          </p:spPr>
          <p:txBody>
            <a:bodyPr wrap="square">
              <a:spAutoFit/>
            </a:bodyPr>
            <a:lstStyle/>
            <a:p>
              <a:pPr algn="ctr" fontAlgn="auto">
                <a:spcBef>
                  <a:spcPts val="0"/>
                </a:spcBef>
                <a:spcAft>
                  <a:spcPts val="0"/>
                </a:spcAft>
                <a:defRPr/>
              </a:pPr>
              <a:r>
                <a:rPr lang="zh-CN" altLang="en-US" sz="2000" dirty="0">
                  <a:solidFill>
                    <a:schemeClr val="bg1"/>
                  </a:solidFill>
                  <a:latin typeface="+mn-ea"/>
                </a:rPr>
                <a:t>作战半径</a:t>
              </a:r>
              <a:r>
                <a:rPr lang="zh-CN" altLang="en-US" sz="3000" dirty="0">
                  <a:solidFill>
                    <a:schemeClr val="accent2">
                      <a:lumMod val="60000"/>
                      <a:lumOff val="40000"/>
                    </a:schemeClr>
                  </a:solidFill>
                  <a:latin typeface="+mn-ea"/>
                </a:rPr>
                <a:t>小</a:t>
              </a:r>
              <a:r>
                <a:rPr lang="zh-CN" altLang="en-US" sz="2000" dirty="0">
                  <a:solidFill>
                    <a:schemeClr val="bg1"/>
                  </a:solidFill>
                  <a:latin typeface="+mn-ea"/>
                </a:rPr>
                <a:t>，载弹量</a:t>
              </a:r>
              <a:r>
                <a:rPr lang="zh-CN" altLang="en-US" sz="3000" dirty="0">
                  <a:solidFill>
                    <a:schemeClr val="accent2">
                      <a:lumMod val="60000"/>
                      <a:lumOff val="40000"/>
                    </a:schemeClr>
                  </a:solidFill>
                  <a:latin typeface="+mn-ea"/>
                </a:rPr>
                <a:t>少</a:t>
              </a:r>
              <a:r>
                <a:rPr lang="zh-CN" altLang="en-US" sz="2000" dirty="0" smtClean="0">
                  <a:solidFill>
                    <a:schemeClr val="bg1"/>
                  </a:solidFill>
                  <a:latin typeface="+mn-ea"/>
                </a:rPr>
                <a:t>，战力</a:t>
              </a:r>
              <a:r>
                <a:rPr lang="zh-CN" altLang="en-US" sz="3000" dirty="0">
                  <a:solidFill>
                    <a:schemeClr val="accent2">
                      <a:lumMod val="60000"/>
                      <a:lumOff val="40000"/>
                    </a:schemeClr>
                  </a:solidFill>
                  <a:latin typeface="+mn-ea"/>
                </a:rPr>
                <a:t>有限</a:t>
              </a:r>
            </a:p>
          </p:txBody>
        </p:sp>
      </p:grpSp>
      <p:sp>
        <p:nvSpPr>
          <p:cNvPr id="33" name="TextBox 3"/>
          <p:cNvSpPr txBox="1"/>
          <p:nvPr/>
        </p:nvSpPr>
        <p:spPr>
          <a:xfrm>
            <a:off x="1088031" y="2643589"/>
            <a:ext cx="615553" cy="3758140"/>
          </a:xfrm>
          <a:prstGeom prst="rect">
            <a:avLst/>
          </a:prstGeom>
          <a:solidFill>
            <a:srgbClr val="0852A4"/>
          </a:solidFill>
          <a:ln>
            <a:noFill/>
          </a:ln>
        </p:spPr>
        <p:txBody>
          <a:bodyPr vert="eaVert" wrap="square" rtlCol="0">
            <a:spAutoFit/>
          </a:bodyPr>
          <a:lstStyle/>
          <a:p>
            <a:pPr algn="ctr"/>
            <a:r>
              <a:rPr lang="zh-CN" altLang="en-US" sz="2800" dirty="0">
                <a:solidFill>
                  <a:schemeClr val="bg1"/>
                </a:solidFill>
              </a:rPr>
              <a:t>现有无人机的缺陷</a:t>
            </a:r>
          </a:p>
        </p:txBody>
      </p:sp>
      <p:sp>
        <p:nvSpPr>
          <p:cNvPr id="2" name="矩形 1"/>
          <p:cNvSpPr/>
          <p:nvPr/>
        </p:nvSpPr>
        <p:spPr>
          <a:xfrm>
            <a:off x="2168934" y="5878585"/>
            <a:ext cx="4850465" cy="523144"/>
          </a:xfrm>
          <a:prstGeom prst="rect">
            <a:avLst/>
          </a:prstGeom>
          <a:solidFill>
            <a:srgbClr val="085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不适于打击</a:t>
            </a:r>
            <a:r>
              <a:rPr lang="zh-CN" altLang="en-US" sz="3000" dirty="0">
                <a:solidFill>
                  <a:schemeClr val="accent2">
                    <a:lumMod val="60000"/>
                    <a:lumOff val="40000"/>
                  </a:schemeClr>
                </a:solidFill>
                <a:latin typeface="+mn-ea"/>
              </a:rPr>
              <a:t>航母战斗群</a:t>
            </a:r>
            <a:endParaRPr lang="en-US" altLang="zh-CN" sz="3000" dirty="0">
              <a:solidFill>
                <a:schemeClr val="accent2">
                  <a:lumMod val="60000"/>
                  <a:lumOff val="40000"/>
                </a:schemeClr>
              </a:solidFill>
              <a:latin typeface="+mn-ea"/>
            </a:endParaRPr>
          </a:p>
        </p:txBody>
      </p:sp>
      <p:cxnSp>
        <p:nvCxnSpPr>
          <p:cNvPr id="36" name="直接连接符 35"/>
          <p:cNvCxnSpPr/>
          <p:nvPr/>
        </p:nvCxnSpPr>
        <p:spPr>
          <a:xfrm>
            <a:off x="7923841" y="1889238"/>
            <a:ext cx="0" cy="4615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8600355" y="2564060"/>
            <a:ext cx="2886021" cy="3265501"/>
            <a:chOff x="8040301" y="2393147"/>
            <a:chExt cx="3484042" cy="3265501"/>
          </a:xfrm>
        </p:grpSpPr>
        <p:sp>
          <p:nvSpPr>
            <p:cNvPr id="38" name="文本框 37"/>
            <p:cNvSpPr txBox="1"/>
            <p:nvPr/>
          </p:nvSpPr>
          <p:spPr>
            <a:xfrm>
              <a:off x="8040301" y="3312365"/>
              <a:ext cx="3484042" cy="2346283"/>
            </a:xfrm>
            <a:prstGeom prst="rect">
              <a:avLst/>
            </a:prstGeom>
            <a:noFill/>
          </p:spPr>
          <p:txBody>
            <a:bodyPr wrap="square" rtlCol="0">
              <a:spAutoFit/>
            </a:bodyPr>
            <a:lstStyle/>
            <a:p>
              <a:pPr algn="just">
                <a:lnSpc>
                  <a:spcPct val="150000"/>
                </a:lnSpc>
              </a:pPr>
              <a:r>
                <a:rPr lang="zh-CN" altLang="en-US" sz="2000" dirty="0" smtClean="0">
                  <a:latin typeface="+mn-ea"/>
                </a:rPr>
                <a:t>使用强调动画，对答辩中的结论性内容或最重要内容进行强调，切勿过渡使用，慎用华丽型强调动画。</a:t>
              </a:r>
              <a:endParaRPr lang="zh-CN" altLang="en-US" sz="2000" dirty="0">
                <a:latin typeface="+mn-ea"/>
              </a:endParaRPr>
            </a:p>
          </p:txBody>
        </p:sp>
        <p:sp>
          <p:nvSpPr>
            <p:cNvPr id="39" name="文本框 38"/>
            <p:cNvSpPr txBox="1"/>
            <p:nvPr/>
          </p:nvSpPr>
          <p:spPr>
            <a:xfrm>
              <a:off x="8040301" y="2393147"/>
              <a:ext cx="2151955" cy="707886"/>
            </a:xfrm>
            <a:prstGeom prst="rect">
              <a:avLst/>
            </a:prstGeom>
            <a:noFill/>
          </p:spPr>
          <p:txBody>
            <a:bodyPr wrap="square" rtlCol="0">
              <a:spAutoFit/>
            </a:bodyPr>
            <a:lstStyle/>
            <a:p>
              <a:r>
                <a:rPr lang="zh-CN" altLang="en-US" sz="4000" dirty="0" smtClean="0">
                  <a:solidFill>
                    <a:srgbClr val="0852A4"/>
                  </a:solidFill>
                  <a:latin typeface="方正粗宋简体" panose="03000509000000000000" pitchFamily="65" charset="-122"/>
                  <a:ea typeface="方正粗宋简体" panose="03000509000000000000" pitchFamily="65" charset="-122"/>
                </a:rPr>
                <a:t>点评：</a:t>
              </a:r>
              <a:endParaRPr lang="zh-CN" altLang="en-US" dirty="0"/>
            </a:p>
          </p:txBody>
        </p:sp>
      </p:grpSp>
    </p:spTree>
    <p:extLst>
      <p:ext uri="{BB962C8B-B14F-4D97-AF65-F5344CB8AC3E}">
        <p14:creationId xmlns:p14="http://schemas.microsoft.com/office/powerpoint/2010/main" val="12095177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45"/>
                                        </p:tgtEl>
                                      </p:cBhvr>
                                    </p:animEffect>
                                    <p:animScale>
                                      <p:cBhvr>
                                        <p:cTn id="7" dur="250" autoRev="1" fill="hold"/>
                                        <p:tgtEl>
                                          <p:spTgt spid="45"/>
                                        </p:tgtEl>
                                      </p:cBhvr>
                                      <p:by x="105000" y="105000"/>
                                    </p:animScale>
                                  </p:childTnLst>
                                </p:cTn>
                              </p:par>
                            </p:childTnLst>
                          </p:cTn>
                        </p:par>
                        <p:par>
                          <p:cTn id="8" fill="hold">
                            <p:stCondLst>
                              <p:cond delay="500"/>
                            </p:stCondLst>
                            <p:childTnLst>
                              <p:par>
                                <p:cTn id="9" presetID="10" presetClass="exit" presetSubtype="0" fill="hold" grpId="1" nodeType="afterEffect">
                                  <p:stCondLst>
                                    <p:cond delay="500"/>
                                  </p:stCondLst>
                                  <p:childTnLst>
                                    <p:animEffect transition="out" filter="fade">
                                      <p:cBhvr>
                                        <p:cTn id="10" dur="1000"/>
                                        <p:tgtEl>
                                          <p:spTgt spid="45"/>
                                        </p:tgtEl>
                                      </p:cBhvr>
                                    </p:animEffect>
                                    <p:set>
                                      <p:cBhvr>
                                        <p:cTn id="11" dur="1" fill="hold">
                                          <p:stCondLst>
                                            <p:cond delay="999"/>
                                          </p:stCondLst>
                                        </p:cTn>
                                        <p:tgtEl>
                                          <p:spTgt spid="45"/>
                                        </p:tgtEl>
                                        <p:attrNameLst>
                                          <p:attrName>style.visibility</p:attrName>
                                        </p:attrNameLst>
                                      </p:cBhvr>
                                      <p:to>
                                        <p:strVal val="hidden"/>
                                      </p:to>
                                    </p:set>
                                  </p:childTnLst>
                                </p:cTn>
                              </p:par>
                              <p:par>
                                <p:cTn id="12" presetID="10"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childTnLst>
                                </p:cTn>
                              </p:par>
                              <p:par>
                                <p:cTn id="15" presetID="63" presetClass="path" presetSubtype="0" accel="50000" decel="50000" fill="hold" grpId="2" nodeType="withEffect">
                                  <p:stCondLst>
                                    <p:cond delay="500"/>
                                  </p:stCondLst>
                                  <p:childTnLst>
                                    <p:animMotion origin="layout" path="M 0 0 L -0.675974 -0.322197 E" pathEditMode="relative" ptsTypes="">
                                      <p:cBhvr>
                                        <p:cTn id="16" dur="1000" fill="hold"/>
                                        <p:tgtEl>
                                          <p:spTgt spid="45"/>
                                        </p:tgtEl>
                                        <p:attrNameLst>
                                          <p:attrName>ppt_x</p:attrName>
                                          <p:attrName>ppt_y</p:attrName>
                                        </p:attrNameLst>
                                      </p:cBhvr>
                                    </p:animMotion>
                                  </p:childTnLst>
                                </p:cTn>
                              </p:par>
                              <p:par>
                                <p:cTn id="17" presetID="6" presetClass="emph" presetSubtype="0" accel="50000" decel="50000" fill="hold" grpId="3" nodeType="withEffect">
                                  <p:stCondLst>
                                    <p:cond delay="500"/>
                                  </p:stCondLst>
                                  <p:childTnLst>
                                    <p:animScale>
                                      <p:cBhvr>
                                        <p:cTn id="18" dur="1000" fill="hold"/>
                                        <p:tgtEl>
                                          <p:spTgt spid="45"/>
                                        </p:tgtEl>
                                      </p:cBhvr>
                                      <p:by x="150000" y="150000"/>
                                      <p:to x="37322" y="37322"/>
                                    </p:animScale>
                                  </p:childTnLst>
                                </p:cTn>
                              </p:par>
                              <p:par>
                                <p:cTn id="19" presetID="8" presetClass="emph" presetSubtype="0" accel="50000" decel="50000" fill="hold" grpId="4" nodeType="withEffect">
                                  <p:stCondLst>
                                    <p:cond delay="500"/>
                                  </p:stCondLst>
                                  <p:childTnLst>
                                    <p:animRot by="21600000" from="0" to="0">
                                      <p:cBhvr>
                                        <p:cTn id="20" dur="1000" fill="hold"/>
                                        <p:tgtEl>
                                          <p:spTgt spid="45"/>
                                        </p:tgtEl>
                                        <p:attrNameLst>
                                          <p:attrName>r</p:attrName>
                                        </p:attrNameLst>
                                      </p:cBhvr>
                                    </p:animRot>
                                  </p:childTnLst>
                                </p:cTn>
                              </p:par>
                              <p:par>
                                <p:cTn id="21" presetID="63" presetClass="path" presetSubtype="0" accel="50000" decel="50000" fill="hold" grpId="1" nodeType="withEffect">
                                  <p:stCondLst>
                                    <p:cond delay="500"/>
                                  </p:stCondLst>
                                  <p:childTnLst>
                                    <p:animMotion origin="layout" path="M 0.675974 0.322197 L 0 0 E" pathEditMode="relative" ptsTypes="">
                                      <p:cBhvr>
                                        <p:cTn id="22" dur="1000" fill="hold"/>
                                        <p:tgtEl>
                                          <p:spTgt spid="3"/>
                                        </p:tgtEl>
                                        <p:attrNameLst>
                                          <p:attrName>ppt_x</p:attrName>
                                          <p:attrName>ppt_y</p:attrName>
                                        </p:attrNameLst>
                                      </p:cBhvr>
                                    </p:animMotion>
                                  </p:childTnLst>
                                </p:cTn>
                              </p:par>
                              <p:par>
                                <p:cTn id="23" presetID="6" presetClass="emph" presetSubtype="0" accel="50000" decel="50000" fill="hold" grpId="2" nodeType="withEffect">
                                  <p:stCondLst>
                                    <p:cond delay="500"/>
                                  </p:stCondLst>
                                  <p:childTnLst>
                                    <p:animScale>
                                      <p:cBhvr>
                                        <p:cTn id="24" dur="1000" fill="hold"/>
                                        <p:tgtEl>
                                          <p:spTgt spid="3"/>
                                        </p:tgtEl>
                                      </p:cBhvr>
                                      <p:by x="150000" y="150000"/>
                                      <p:from x="267940" y="267940"/>
                                      <p:to x="100000" y="100000"/>
                                    </p:animScale>
                                  </p:childTnLst>
                                </p:cTn>
                              </p:par>
                              <p:par>
                                <p:cTn id="25" presetID="8" presetClass="emph" presetSubtype="0" accel="50000" decel="50000" fill="hold" grpId="3" nodeType="withEffect">
                                  <p:stCondLst>
                                    <p:cond delay="500"/>
                                  </p:stCondLst>
                                  <p:childTnLst>
                                    <p:animRot by="21600000" from="0" to="0">
                                      <p:cBhvr>
                                        <p:cTn id="26" dur="1000" fill="hold"/>
                                        <p:tgtEl>
                                          <p:spTgt spid="3"/>
                                        </p:tgtEl>
                                        <p:attrNameLst>
                                          <p:attrName>r</p:attrName>
                                        </p:attrNameLst>
                                      </p:cBhvr>
                                    </p:animRo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left)">
                                      <p:cBhvr>
                                        <p:cTn id="30" dur="500"/>
                                        <p:tgtEl>
                                          <p:spTgt spid="40"/>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fill="hold"/>
                                        <p:tgtEl>
                                          <p:spTgt spid="33"/>
                                        </p:tgtEl>
                                        <p:attrNameLst>
                                          <p:attrName>ppt_w</p:attrName>
                                        </p:attrNameLst>
                                      </p:cBhvr>
                                      <p:tavLst>
                                        <p:tav tm="0">
                                          <p:val>
                                            <p:fltVal val="0"/>
                                          </p:val>
                                        </p:tav>
                                        <p:tav tm="100000">
                                          <p:val>
                                            <p:strVal val="#ppt_w"/>
                                          </p:val>
                                        </p:tav>
                                      </p:tavLst>
                                    </p:anim>
                                    <p:anim calcmode="lin" valueType="num">
                                      <p:cBhvr>
                                        <p:cTn id="36" dur="500" fill="hold"/>
                                        <p:tgtEl>
                                          <p:spTgt spid="33"/>
                                        </p:tgtEl>
                                        <p:attrNameLst>
                                          <p:attrName>ppt_h</p:attrName>
                                        </p:attrNameLst>
                                      </p:cBhvr>
                                      <p:tavLst>
                                        <p:tav tm="0">
                                          <p:val>
                                            <p:fltVal val="0"/>
                                          </p:val>
                                        </p:tav>
                                        <p:tav tm="100000">
                                          <p:val>
                                            <p:strVal val="#ppt_h"/>
                                          </p:val>
                                        </p:tav>
                                      </p:tavLst>
                                    </p:anim>
                                    <p:animEffect transition="in" filter="fade">
                                      <p:cBhvr>
                                        <p:cTn id="37" dur="500"/>
                                        <p:tgtEl>
                                          <p:spTgt spid="33"/>
                                        </p:tgtEl>
                                      </p:cBhvr>
                                    </p:animEffect>
                                  </p:childTnLst>
                                </p:cTn>
                              </p:par>
                              <p:par>
                                <p:cTn id="38" presetID="10" presetClass="entr" presetSubtype="0" fill="hold" grpId="1"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par>
                          <p:cTn id="41" fill="hold">
                            <p:stCondLst>
                              <p:cond delay="500"/>
                            </p:stCondLst>
                            <p:childTnLst>
                              <p:par>
                                <p:cTn id="42" presetID="22" presetClass="entr" presetSubtype="8"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par>
                          <p:cTn id="45" fill="hold">
                            <p:stCondLst>
                              <p:cond delay="1000"/>
                            </p:stCondLst>
                            <p:childTnLst>
                              <p:par>
                                <p:cTn id="46" presetID="22" presetClass="entr" presetSubtype="8" fill="hold"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childTnLst>
                          </p:cTn>
                        </p:par>
                        <p:par>
                          <p:cTn id="49" fill="hold">
                            <p:stCondLst>
                              <p:cond delay="1500"/>
                            </p:stCondLst>
                            <p:childTnLst>
                              <p:par>
                                <p:cTn id="50" presetID="22" presetClass="entr" presetSubtype="8"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left)">
                                      <p:cBhvr>
                                        <p:cTn id="52" dur="500"/>
                                        <p:tgtEl>
                                          <p:spTgt spid="4"/>
                                        </p:tgtEl>
                                      </p:cBhvr>
                                    </p:animEffect>
                                  </p:childTnLst>
                                </p:cTn>
                              </p:par>
                            </p:childTnLst>
                          </p:cTn>
                        </p:par>
                        <p:par>
                          <p:cTn id="53" fill="hold">
                            <p:stCondLst>
                              <p:cond delay="2000"/>
                            </p:stCondLst>
                            <p:childTnLst>
                              <p:par>
                                <p:cTn id="54" presetID="10" presetClass="entr" presetSubtype="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childTnLst>
                          </p:cTn>
                        </p:par>
                        <p:par>
                          <p:cTn id="57" fill="hold">
                            <p:stCondLst>
                              <p:cond delay="2500"/>
                            </p:stCondLst>
                            <p:childTnLst>
                              <p:par>
                                <p:cTn id="58" presetID="22" presetClass="entr" presetSubtype="8" fill="hold" grpId="0" nodeType="after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wipe(left)">
                                      <p:cBhvr>
                                        <p:cTn id="60" dur="500"/>
                                        <p:tgtEl>
                                          <p:spTgt spid="2"/>
                                        </p:tgtEl>
                                      </p:cBhvr>
                                    </p:animEffect>
                                  </p:childTnLst>
                                </p:cTn>
                              </p:par>
                            </p:childTnLst>
                          </p:cTn>
                        </p:par>
                        <p:par>
                          <p:cTn id="61" fill="hold">
                            <p:stCondLst>
                              <p:cond delay="3000"/>
                            </p:stCondLst>
                            <p:childTnLst>
                              <p:par>
                                <p:cTn id="62" presetID="32" presetClass="emph" presetSubtype="0" fill="hold" grpId="1" nodeType="afterEffect">
                                  <p:stCondLst>
                                    <p:cond delay="0"/>
                                  </p:stCondLst>
                                  <p:childTnLst>
                                    <p:animRot by="120000">
                                      <p:cBhvr>
                                        <p:cTn id="63" dur="100" fill="hold">
                                          <p:stCondLst>
                                            <p:cond delay="0"/>
                                          </p:stCondLst>
                                        </p:cTn>
                                        <p:tgtEl>
                                          <p:spTgt spid="2"/>
                                        </p:tgtEl>
                                        <p:attrNameLst>
                                          <p:attrName>r</p:attrName>
                                        </p:attrNameLst>
                                      </p:cBhvr>
                                    </p:animRot>
                                    <p:animRot by="-240000">
                                      <p:cBhvr>
                                        <p:cTn id="64" dur="200" fill="hold">
                                          <p:stCondLst>
                                            <p:cond delay="200"/>
                                          </p:stCondLst>
                                        </p:cTn>
                                        <p:tgtEl>
                                          <p:spTgt spid="2"/>
                                        </p:tgtEl>
                                        <p:attrNameLst>
                                          <p:attrName>r</p:attrName>
                                        </p:attrNameLst>
                                      </p:cBhvr>
                                    </p:animRot>
                                    <p:animRot by="240000">
                                      <p:cBhvr>
                                        <p:cTn id="65" dur="200" fill="hold">
                                          <p:stCondLst>
                                            <p:cond delay="400"/>
                                          </p:stCondLst>
                                        </p:cTn>
                                        <p:tgtEl>
                                          <p:spTgt spid="2"/>
                                        </p:tgtEl>
                                        <p:attrNameLst>
                                          <p:attrName>r</p:attrName>
                                        </p:attrNameLst>
                                      </p:cBhvr>
                                    </p:animRot>
                                    <p:animRot by="-240000">
                                      <p:cBhvr>
                                        <p:cTn id="66" dur="200" fill="hold">
                                          <p:stCondLst>
                                            <p:cond delay="600"/>
                                          </p:stCondLst>
                                        </p:cTn>
                                        <p:tgtEl>
                                          <p:spTgt spid="2"/>
                                        </p:tgtEl>
                                        <p:attrNameLst>
                                          <p:attrName>r</p:attrName>
                                        </p:attrNameLst>
                                      </p:cBhvr>
                                    </p:animRot>
                                    <p:animRot by="120000">
                                      <p:cBhvr>
                                        <p:cTn id="67" dur="200" fill="hold">
                                          <p:stCondLst>
                                            <p:cond delay="800"/>
                                          </p:stCondLst>
                                        </p:cTn>
                                        <p:tgtEl>
                                          <p:spTgt spid="2"/>
                                        </p:tgtEl>
                                        <p:attrNameLst>
                                          <p:attrName>r</p:attrName>
                                        </p:attrNameLst>
                                      </p:cBhvr>
                                    </p:animRot>
                                  </p:childTnLst>
                                </p:cTn>
                              </p:par>
                              <p:par>
                                <p:cTn id="68" presetID="21" presetClass="emph" presetSubtype="0" fill="hold" grpId="2" nodeType="withEffect">
                                  <p:stCondLst>
                                    <p:cond delay="0"/>
                                  </p:stCondLst>
                                  <p:childTnLst>
                                    <p:animClr clrSpc="hsl" dir="cw">
                                      <p:cBhvr override="childStyle">
                                        <p:cTn id="69" dur="500" fill="hold"/>
                                        <p:tgtEl>
                                          <p:spTgt spid="2"/>
                                        </p:tgtEl>
                                        <p:attrNameLst>
                                          <p:attrName>style.color</p:attrName>
                                        </p:attrNameLst>
                                      </p:cBhvr>
                                      <p:by>
                                        <p:hsl h="7200000" s="0" l="0"/>
                                      </p:by>
                                    </p:animClr>
                                    <p:animClr clrSpc="hsl" dir="cw">
                                      <p:cBhvr>
                                        <p:cTn id="70" dur="500" fill="hold"/>
                                        <p:tgtEl>
                                          <p:spTgt spid="2"/>
                                        </p:tgtEl>
                                        <p:attrNameLst>
                                          <p:attrName>fillcolor</p:attrName>
                                        </p:attrNameLst>
                                      </p:cBhvr>
                                      <p:by>
                                        <p:hsl h="7200000" s="0" l="0"/>
                                      </p:by>
                                    </p:animClr>
                                    <p:animClr clrSpc="hsl" dir="cw">
                                      <p:cBhvr>
                                        <p:cTn id="71" dur="500" fill="hold"/>
                                        <p:tgtEl>
                                          <p:spTgt spid="2"/>
                                        </p:tgtEl>
                                        <p:attrNameLst>
                                          <p:attrName>stroke.color</p:attrName>
                                        </p:attrNameLst>
                                      </p:cBhvr>
                                      <p:by>
                                        <p:hsl h="7200000" s="0" l="0"/>
                                      </p:by>
                                    </p:animClr>
                                    <p:set>
                                      <p:cBhvr>
                                        <p:cTn id="72" dur="500" fill="hold"/>
                                        <p:tgtEl>
                                          <p:spTgt spid="2"/>
                                        </p:tgtEl>
                                        <p:attrNameLst>
                                          <p:attrName>fill.type</p:attrName>
                                        </p:attrNameLst>
                                      </p:cBhvr>
                                      <p:to>
                                        <p:strVal val="solid"/>
                                      </p:to>
                                    </p:se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childTnLst>
                                </p:cTn>
                              </p:par>
                            </p:childTnLst>
                          </p:cTn>
                        </p:par>
                        <p:par>
                          <p:cTn id="78" fill="hold">
                            <p:stCondLst>
                              <p:cond delay="500"/>
                            </p:stCondLst>
                            <p:childTnLst>
                              <p:par>
                                <p:cTn id="79" presetID="35" presetClass="emph" presetSubtype="0" repeatCount="4000" fill="hold" nodeType="afterEffect">
                                  <p:stCondLst>
                                    <p:cond delay="0"/>
                                  </p:stCondLst>
                                  <p:childTnLst>
                                    <p:anim calcmode="discrete" valueType="str">
                                      <p:cBhvr>
                                        <p:cTn id="80" dur="100" fill="hold"/>
                                        <p:tgtEl>
                                          <p:spTgt spid="36"/>
                                        </p:tgtEl>
                                        <p:attrNameLst>
                                          <p:attrName>style.visibility</p:attrName>
                                        </p:attrNameLst>
                                      </p:cBhvr>
                                      <p:tavLst>
                                        <p:tav tm="0">
                                          <p:val>
                                            <p:strVal val="hidden"/>
                                          </p:val>
                                        </p:tav>
                                        <p:tav tm="50000">
                                          <p:val>
                                            <p:strVal val="visible"/>
                                          </p:val>
                                        </p:tav>
                                      </p:tavLst>
                                    </p:anim>
                                  </p:childTnLst>
                                </p:cTn>
                              </p:par>
                            </p:childTnLst>
                          </p:cTn>
                        </p:par>
                        <p:par>
                          <p:cTn id="81" fill="hold">
                            <p:stCondLst>
                              <p:cond delay="900"/>
                            </p:stCondLst>
                            <p:childTnLst>
                              <p:par>
                                <p:cTn id="82" presetID="10" presetClass="entr" presetSubtype="0" fill="hold" nodeType="after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 grpId="0" animBg="1"/>
      <p:bldP spid="3" grpId="1" animBg="1"/>
      <p:bldP spid="3" grpId="2" animBg="1"/>
      <p:bldP spid="3" grpId="3" animBg="1"/>
      <p:bldP spid="45" grpId="0" animBg="1"/>
      <p:bldP spid="45" grpId="1" animBg="1"/>
      <p:bldP spid="45" grpId="2" animBg="1"/>
      <p:bldP spid="45" grpId="3" animBg="1"/>
      <p:bldP spid="45" grpId="4" animBg="1"/>
      <p:bldP spid="15" grpId="0" animBg="1"/>
      <p:bldP spid="33" grpId="0" animBg="1"/>
      <p:bldP spid="33" grpId="1" animBg="1"/>
      <p:bldP spid="2" grpId="0" animBg="1"/>
      <p:bldP spid="2" grpId="1" animBg="1"/>
      <p:bldP spid="2" grpId="2"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平行四边形 14"/>
          <p:cNvSpPr/>
          <p:nvPr/>
        </p:nvSpPr>
        <p:spPr>
          <a:xfrm rot="21158393">
            <a:off x="2462635" y="1044251"/>
            <a:ext cx="6295869" cy="674391"/>
          </a:xfrm>
          <a:custGeom>
            <a:avLst/>
            <a:gdLst>
              <a:gd name="connsiteX0" fmla="*/ 0 w 3556000"/>
              <a:gd name="connsiteY0" fmla="*/ 686606 h 686606"/>
              <a:gd name="connsiteX1" fmla="*/ 171652 w 3556000"/>
              <a:gd name="connsiteY1" fmla="*/ 0 h 686606"/>
              <a:gd name="connsiteX2" fmla="*/ 3556000 w 3556000"/>
              <a:gd name="connsiteY2" fmla="*/ 0 h 686606"/>
              <a:gd name="connsiteX3" fmla="*/ 3384349 w 3556000"/>
              <a:gd name="connsiteY3" fmla="*/ 686606 h 686606"/>
              <a:gd name="connsiteX4" fmla="*/ 0 w 3556000"/>
              <a:gd name="connsiteY4" fmla="*/ 686606 h 686606"/>
              <a:gd name="connsiteX0" fmla="*/ 17279 w 3384348"/>
              <a:gd name="connsiteY0" fmla="*/ 711010 h 711010"/>
              <a:gd name="connsiteX1" fmla="*/ 0 w 3384348"/>
              <a:gd name="connsiteY1" fmla="*/ 0 h 711010"/>
              <a:gd name="connsiteX2" fmla="*/ 3384348 w 3384348"/>
              <a:gd name="connsiteY2" fmla="*/ 0 h 711010"/>
              <a:gd name="connsiteX3" fmla="*/ 3212697 w 3384348"/>
              <a:gd name="connsiteY3" fmla="*/ 686606 h 711010"/>
              <a:gd name="connsiteX4" fmla="*/ 17279 w 3384348"/>
              <a:gd name="connsiteY4" fmla="*/ 711010 h 711010"/>
              <a:gd name="connsiteX0" fmla="*/ 0 w 3454981"/>
              <a:gd name="connsiteY0" fmla="*/ 685249 h 686606"/>
              <a:gd name="connsiteX1" fmla="*/ 70633 w 3454981"/>
              <a:gd name="connsiteY1" fmla="*/ 0 h 686606"/>
              <a:gd name="connsiteX2" fmla="*/ 3454981 w 3454981"/>
              <a:gd name="connsiteY2" fmla="*/ 0 h 686606"/>
              <a:gd name="connsiteX3" fmla="*/ 3283330 w 3454981"/>
              <a:gd name="connsiteY3" fmla="*/ 686606 h 686606"/>
              <a:gd name="connsiteX4" fmla="*/ 0 w 3454981"/>
              <a:gd name="connsiteY4" fmla="*/ 685249 h 686606"/>
              <a:gd name="connsiteX0" fmla="*/ 0 w 3458483"/>
              <a:gd name="connsiteY0" fmla="*/ 675192 h 686606"/>
              <a:gd name="connsiteX1" fmla="*/ 74135 w 3458483"/>
              <a:gd name="connsiteY1" fmla="*/ 0 h 686606"/>
              <a:gd name="connsiteX2" fmla="*/ 3458483 w 3458483"/>
              <a:gd name="connsiteY2" fmla="*/ 0 h 686606"/>
              <a:gd name="connsiteX3" fmla="*/ 3286832 w 3458483"/>
              <a:gd name="connsiteY3" fmla="*/ 686606 h 686606"/>
              <a:gd name="connsiteX4" fmla="*/ 0 w 3458483"/>
              <a:gd name="connsiteY4" fmla="*/ 675192 h 686606"/>
              <a:gd name="connsiteX0" fmla="*/ 0 w 3459703"/>
              <a:gd name="connsiteY0" fmla="*/ 684639 h 686606"/>
              <a:gd name="connsiteX1" fmla="*/ 75355 w 3459703"/>
              <a:gd name="connsiteY1" fmla="*/ 0 h 686606"/>
              <a:gd name="connsiteX2" fmla="*/ 3459703 w 3459703"/>
              <a:gd name="connsiteY2" fmla="*/ 0 h 686606"/>
              <a:gd name="connsiteX3" fmla="*/ 3288052 w 3459703"/>
              <a:gd name="connsiteY3" fmla="*/ 686606 h 686606"/>
              <a:gd name="connsiteX4" fmla="*/ 0 w 3459703"/>
              <a:gd name="connsiteY4" fmla="*/ 684639 h 686606"/>
              <a:gd name="connsiteX0" fmla="*/ 0 w 3459703"/>
              <a:gd name="connsiteY0" fmla="*/ 684639 h 684639"/>
              <a:gd name="connsiteX1" fmla="*/ 75355 w 3459703"/>
              <a:gd name="connsiteY1" fmla="*/ 0 h 684639"/>
              <a:gd name="connsiteX2" fmla="*/ 3459703 w 3459703"/>
              <a:gd name="connsiteY2" fmla="*/ 0 h 684639"/>
              <a:gd name="connsiteX3" fmla="*/ 3309543 w 3459703"/>
              <a:gd name="connsiteY3" fmla="*/ 631758 h 684639"/>
              <a:gd name="connsiteX4" fmla="*/ 0 w 3459703"/>
              <a:gd name="connsiteY4" fmla="*/ 684639 h 684639"/>
              <a:gd name="connsiteX0" fmla="*/ 0 w 3459703"/>
              <a:gd name="connsiteY0" fmla="*/ 684639 h 684639"/>
              <a:gd name="connsiteX1" fmla="*/ 66171 w 3459703"/>
              <a:gd name="connsiteY1" fmla="*/ 10587 h 684639"/>
              <a:gd name="connsiteX2" fmla="*/ 3459703 w 3459703"/>
              <a:gd name="connsiteY2" fmla="*/ 0 h 684639"/>
              <a:gd name="connsiteX3" fmla="*/ 3309543 w 3459703"/>
              <a:gd name="connsiteY3" fmla="*/ 631758 h 684639"/>
              <a:gd name="connsiteX4" fmla="*/ 0 w 3459703"/>
              <a:gd name="connsiteY4" fmla="*/ 684639 h 684639"/>
              <a:gd name="connsiteX0" fmla="*/ 0 w 3461937"/>
              <a:gd name="connsiteY0" fmla="*/ 686696 h 686696"/>
              <a:gd name="connsiteX1" fmla="*/ 68405 w 3461937"/>
              <a:gd name="connsiteY1" fmla="*/ 10587 h 686696"/>
              <a:gd name="connsiteX2" fmla="*/ 3461937 w 3461937"/>
              <a:gd name="connsiteY2" fmla="*/ 0 h 686696"/>
              <a:gd name="connsiteX3" fmla="*/ 3311777 w 3461937"/>
              <a:gd name="connsiteY3" fmla="*/ 631758 h 686696"/>
              <a:gd name="connsiteX4" fmla="*/ 0 w 3461937"/>
              <a:gd name="connsiteY4" fmla="*/ 686696 h 686696"/>
              <a:gd name="connsiteX0" fmla="*/ 0 w 3463914"/>
              <a:gd name="connsiteY0" fmla="*/ 686391 h 686391"/>
              <a:gd name="connsiteX1" fmla="*/ 70382 w 3463914"/>
              <a:gd name="connsiteY1" fmla="*/ 10587 h 686391"/>
              <a:gd name="connsiteX2" fmla="*/ 3463914 w 3463914"/>
              <a:gd name="connsiteY2" fmla="*/ 0 h 686391"/>
              <a:gd name="connsiteX3" fmla="*/ 3313754 w 3463914"/>
              <a:gd name="connsiteY3" fmla="*/ 631758 h 686391"/>
              <a:gd name="connsiteX4" fmla="*/ 0 w 3463914"/>
              <a:gd name="connsiteY4" fmla="*/ 686391 h 686391"/>
              <a:gd name="connsiteX0" fmla="*/ 0 w 3466147"/>
              <a:gd name="connsiteY0" fmla="*/ 688448 h 688448"/>
              <a:gd name="connsiteX1" fmla="*/ 72615 w 3466147"/>
              <a:gd name="connsiteY1" fmla="*/ 10587 h 688448"/>
              <a:gd name="connsiteX2" fmla="*/ 3466147 w 3466147"/>
              <a:gd name="connsiteY2" fmla="*/ 0 h 688448"/>
              <a:gd name="connsiteX3" fmla="*/ 3315987 w 3466147"/>
              <a:gd name="connsiteY3" fmla="*/ 631758 h 688448"/>
              <a:gd name="connsiteX4" fmla="*/ 0 w 3466147"/>
              <a:gd name="connsiteY4" fmla="*/ 688448 h 688448"/>
              <a:gd name="connsiteX0" fmla="*/ 0 w 3466147"/>
              <a:gd name="connsiteY0" fmla="*/ 688448 h 688448"/>
              <a:gd name="connsiteX1" fmla="*/ 76568 w 3466147"/>
              <a:gd name="connsiteY1" fmla="*/ 11197 h 688448"/>
              <a:gd name="connsiteX2" fmla="*/ 3466147 w 3466147"/>
              <a:gd name="connsiteY2" fmla="*/ 0 h 688448"/>
              <a:gd name="connsiteX3" fmla="*/ 3315987 w 3466147"/>
              <a:gd name="connsiteY3" fmla="*/ 631758 h 688448"/>
              <a:gd name="connsiteX4" fmla="*/ 0 w 3466147"/>
              <a:gd name="connsiteY4" fmla="*/ 688448 h 688448"/>
              <a:gd name="connsiteX0" fmla="*/ 0 w 3463916"/>
              <a:gd name="connsiteY0" fmla="*/ 686391 h 686391"/>
              <a:gd name="connsiteX1" fmla="*/ 74337 w 3463916"/>
              <a:gd name="connsiteY1" fmla="*/ 11197 h 686391"/>
              <a:gd name="connsiteX2" fmla="*/ 3463916 w 3463916"/>
              <a:gd name="connsiteY2" fmla="*/ 0 h 686391"/>
              <a:gd name="connsiteX3" fmla="*/ 3313756 w 3463916"/>
              <a:gd name="connsiteY3" fmla="*/ 631758 h 686391"/>
              <a:gd name="connsiteX4" fmla="*/ 0 w 3463916"/>
              <a:gd name="connsiteY4" fmla="*/ 686391 h 686391"/>
              <a:gd name="connsiteX0" fmla="*/ 0 w 3463916"/>
              <a:gd name="connsiteY0" fmla="*/ 686391 h 686391"/>
              <a:gd name="connsiteX1" fmla="*/ 74337 w 3463916"/>
              <a:gd name="connsiteY1" fmla="*/ 11197 h 686391"/>
              <a:gd name="connsiteX2" fmla="*/ 3463916 w 3463916"/>
              <a:gd name="connsiteY2" fmla="*/ 0 h 686391"/>
              <a:gd name="connsiteX3" fmla="*/ 3380416 w 3463916"/>
              <a:gd name="connsiteY3" fmla="*/ 610031 h 686391"/>
              <a:gd name="connsiteX4" fmla="*/ 0 w 3463916"/>
              <a:gd name="connsiteY4" fmla="*/ 686391 h 686391"/>
              <a:gd name="connsiteX0" fmla="*/ 0 w 3447847"/>
              <a:gd name="connsiteY0" fmla="*/ 686470 h 686470"/>
              <a:gd name="connsiteX1" fmla="*/ 74337 w 3447847"/>
              <a:gd name="connsiteY1" fmla="*/ 11276 h 686470"/>
              <a:gd name="connsiteX2" fmla="*/ 3447847 w 3447847"/>
              <a:gd name="connsiteY2" fmla="*/ 0 h 686470"/>
              <a:gd name="connsiteX3" fmla="*/ 3380416 w 3447847"/>
              <a:gd name="connsiteY3" fmla="*/ 610110 h 686470"/>
              <a:gd name="connsiteX4" fmla="*/ 0 w 3447847"/>
              <a:gd name="connsiteY4" fmla="*/ 686470 h 686470"/>
              <a:gd name="connsiteX0" fmla="*/ 0 w 3445803"/>
              <a:gd name="connsiteY0" fmla="*/ 675194 h 675194"/>
              <a:gd name="connsiteX1" fmla="*/ 74337 w 3445803"/>
              <a:gd name="connsiteY1" fmla="*/ 0 h 675194"/>
              <a:gd name="connsiteX2" fmla="*/ 3445803 w 3445803"/>
              <a:gd name="connsiteY2" fmla="*/ 7617 h 675194"/>
              <a:gd name="connsiteX3" fmla="*/ 3380416 w 3445803"/>
              <a:gd name="connsiteY3" fmla="*/ 598834 h 675194"/>
              <a:gd name="connsiteX4" fmla="*/ 0 w 3445803"/>
              <a:gd name="connsiteY4" fmla="*/ 675194 h 675194"/>
              <a:gd name="connsiteX0" fmla="*/ 0 w 3445803"/>
              <a:gd name="connsiteY0" fmla="*/ 675194 h 675194"/>
              <a:gd name="connsiteX1" fmla="*/ 74337 w 3445803"/>
              <a:gd name="connsiteY1" fmla="*/ 0 h 675194"/>
              <a:gd name="connsiteX2" fmla="*/ 3445803 w 3445803"/>
              <a:gd name="connsiteY2" fmla="*/ 7617 h 675194"/>
              <a:gd name="connsiteX3" fmla="*/ 3386027 w 3445803"/>
              <a:gd name="connsiteY3" fmla="*/ 596498 h 675194"/>
              <a:gd name="connsiteX4" fmla="*/ 0 w 3445803"/>
              <a:gd name="connsiteY4" fmla="*/ 675194 h 675194"/>
              <a:gd name="connsiteX0" fmla="*/ 0 w 3445803"/>
              <a:gd name="connsiteY0" fmla="*/ 675194 h 675194"/>
              <a:gd name="connsiteX1" fmla="*/ 74337 w 3445803"/>
              <a:gd name="connsiteY1" fmla="*/ 0 h 675194"/>
              <a:gd name="connsiteX2" fmla="*/ 3445803 w 3445803"/>
              <a:gd name="connsiteY2" fmla="*/ 7617 h 675194"/>
              <a:gd name="connsiteX3" fmla="*/ 3379841 w 3445803"/>
              <a:gd name="connsiteY3" fmla="*/ 597944 h 675194"/>
              <a:gd name="connsiteX4" fmla="*/ 0 w 3445803"/>
              <a:gd name="connsiteY4" fmla="*/ 675194 h 675194"/>
              <a:gd name="connsiteX0" fmla="*/ 0 w 3445803"/>
              <a:gd name="connsiteY0" fmla="*/ 675194 h 675194"/>
              <a:gd name="connsiteX1" fmla="*/ 74337 w 3445803"/>
              <a:gd name="connsiteY1" fmla="*/ 0 h 675194"/>
              <a:gd name="connsiteX2" fmla="*/ 3445803 w 3445803"/>
              <a:gd name="connsiteY2" fmla="*/ 7617 h 675194"/>
              <a:gd name="connsiteX3" fmla="*/ 3379841 w 3445803"/>
              <a:gd name="connsiteY3" fmla="*/ 597944 h 675194"/>
              <a:gd name="connsiteX4" fmla="*/ 0 w 3445803"/>
              <a:gd name="connsiteY4" fmla="*/ 675194 h 675194"/>
              <a:gd name="connsiteX0" fmla="*/ 0 w 3445803"/>
              <a:gd name="connsiteY0" fmla="*/ 669469 h 669469"/>
              <a:gd name="connsiteX1" fmla="*/ 47712 w 3445803"/>
              <a:gd name="connsiteY1" fmla="*/ 0 h 669469"/>
              <a:gd name="connsiteX2" fmla="*/ 3445803 w 3445803"/>
              <a:gd name="connsiteY2" fmla="*/ 1892 h 669469"/>
              <a:gd name="connsiteX3" fmla="*/ 3379841 w 3445803"/>
              <a:gd name="connsiteY3" fmla="*/ 592219 h 669469"/>
              <a:gd name="connsiteX4" fmla="*/ 0 w 3445803"/>
              <a:gd name="connsiteY4" fmla="*/ 669469 h 669469"/>
              <a:gd name="connsiteX0" fmla="*/ 0 w 3445803"/>
              <a:gd name="connsiteY0" fmla="*/ 671838 h 671838"/>
              <a:gd name="connsiteX1" fmla="*/ 47878 w 3445803"/>
              <a:gd name="connsiteY1" fmla="*/ 0 h 671838"/>
              <a:gd name="connsiteX2" fmla="*/ 3445803 w 3445803"/>
              <a:gd name="connsiteY2" fmla="*/ 4261 h 671838"/>
              <a:gd name="connsiteX3" fmla="*/ 3379841 w 3445803"/>
              <a:gd name="connsiteY3" fmla="*/ 594588 h 671838"/>
              <a:gd name="connsiteX4" fmla="*/ 0 w 3445803"/>
              <a:gd name="connsiteY4" fmla="*/ 671838 h 671838"/>
              <a:gd name="connsiteX0" fmla="*/ 0 w 3445803"/>
              <a:gd name="connsiteY0" fmla="*/ 676578 h 676578"/>
              <a:gd name="connsiteX1" fmla="*/ 48211 w 3445803"/>
              <a:gd name="connsiteY1" fmla="*/ 0 h 676578"/>
              <a:gd name="connsiteX2" fmla="*/ 3445803 w 3445803"/>
              <a:gd name="connsiteY2" fmla="*/ 9001 h 676578"/>
              <a:gd name="connsiteX3" fmla="*/ 3379841 w 3445803"/>
              <a:gd name="connsiteY3" fmla="*/ 599328 h 676578"/>
              <a:gd name="connsiteX4" fmla="*/ 0 w 3445803"/>
              <a:gd name="connsiteY4" fmla="*/ 676578 h 676578"/>
              <a:gd name="connsiteX0" fmla="*/ 0 w 3438066"/>
              <a:gd name="connsiteY0" fmla="*/ 676578 h 676578"/>
              <a:gd name="connsiteX1" fmla="*/ 48211 w 3438066"/>
              <a:gd name="connsiteY1" fmla="*/ 0 h 676578"/>
              <a:gd name="connsiteX2" fmla="*/ 3438066 w 3438066"/>
              <a:gd name="connsiteY2" fmla="*/ 7165 h 676578"/>
              <a:gd name="connsiteX3" fmla="*/ 3379841 w 3438066"/>
              <a:gd name="connsiteY3" fmla="*/ 599328 h 676578"/>
              <a:gd name="connsiteX4" fmla="*/ 0 w 3438066"/>
              <a:gd name="connsiteY4" fmla="*/ 676578 h 676578"/>
              <a:gd name="connsiteX0" fmla="*/ 0 w 3438066"/>
              <a:gd name="connsiteY0" fmla="*/ 676578 h 676578"/>
              <a:gd name="connsiteX1" fmla="*/ 48211 w 3438066"/>
              <a:gd name="connsiteY1" fmla="*/ 0 h 676578"/>
              <a:gd name="connsiteX2" fmla="*/ 3438066 w 3438066"/>
              <a:gd name="connsiteY2" fmla="*/ 7165 h 676578"/>
              <a:gd name="connsiteX3" fmla="*/ 3394193 w 3438066"/>
              <a:gd name="connsiteY3" fmla="*/ 600326 h 676578"/>
              <a:gd name="connsiteX4" fmla="*/ 0 w 3438066"/>
              <a:gd name="connsiteY4" fmla="*/ 676578 h 676578"/>
              <a:gd name="connsiteX0" fmla="*/ 0 w 3438066"/>
              <a:gd name="connsiteY0" fmla="*/ 676578 h 676578"/>
              <a:gd name="connsiteX1" fmla="*/ 48211 w 3438066"/>
              <a:gd name="connsiteY1" fmla="*/ 0 h 676578"/>
              <a:gd name="connsiteX2" fmla="*/ 3438066 w 3438066"/>
              <a:gd name="connsiteY2" fmla="*/ 7165 h 676578"/>
              <a:gd name="connsiteX3" fmla="*/ 3395650 w 3438066"/>
              <a:gd name="connsiteY3" fmla="*/ 598264 h 676578"/>
              <a:gd name="connsiteX4" fmla="*/ 0 w 3438066"/>
              <a:gd name="connsiteY4" fmla="*/ 676578 h 676578"/>
              <a:gd name="connsiteX0" fmla="*/ 0 w 3438066"/>
              <a:gd name="connsiteY0" fmla="*/ 676578 h 676578"/>
              <a:gd name="connsiteX1" fmla="*/ 48211 w 3438066"/>
              <a:gd name="connsiteY1" fmla="*/ 0 h 676578"/>
              <a:gd name="connsiteX2" fmla="*/ 3438066 w 3438066"/>
              <a:gd name="connsiteY2" fmla="*/ 7165 h 676578"/>
              <a:gd name="connsiteX3" fmla="*/ 3396483 w 3438066"/>
              <a:gd name="connsiteY3" fmla="*/ 586417 h 676578"/>
              <a:gd name="connsiteX4" fmla="*/ 0 w 3438066"/>
              <a:gd name="connsiteY4" fmla="*/ 676578 h 67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8066" h="676578">
                <a:moveTo>
                  <a:pt x="0" y="676578"/>
                </a:moveTo>
                <a:lnTo>
                  <a:pt x="48211" y="0"/>
                </a:lnTo>
                <a:lnTo>
                  <a:pt x="3438066" y="7165"/>
                </a:lnTo>
                <a:lnTo>
                  <a:pt x="3396483" y="586417"/>
                </a:lnTo>
                <a:lnTo>
                  <a:pt x="0" y="676578"/>
                </a:lnTo>
                <a:close/>
              </a:path>
            </a:pathLst>
          </a:custGeom>
          <a:solidFill>
            <a:srgbClr val="085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自左侧</a:t>
            </a:r>
            <a:r>
              <a:rPr lang="zh-CN" altLang="en-US" sz="2400" dirty="0" smtClean="0"/>
              <a:t>擦除</a:t>
            </a:r>
            <a:endParaRPr lang="zh-CN" altLang="en-US" sz="2400" dirty="0"/>
          </a:p>
        </p:txBody>
      </p:sp>
      <p:sp>
        <p:nvSpPr>
          <p:cNvPr id="11" name="平行四边形 10"/>
          <p:cNvSpPr/>
          <p:nvPr/>
        </p:nvSpPr>
        <p:spPr>
          <a:xfrm rot="1828747">
            <a:off x="2239709" y="1804392"/>
            <a:ext cx="1629337" cy="706288"/>
          </a:xfrm>
          <a:custGeom>
            <a:avLst/>
            <a:gdLst>
              <a:gd name="connsiteX0" fmla="*/ 0 w 1641854"/>
              <a:gd name="connsiteY0" fmla="*/ 697398 h 697398"/>
              <a:gd name="connsiteX1" fmla="*/ 0 w 1641854"/>
              <a:gd name="connsiteY1" fmla="*/ 0 h 697398"/>
              <a:gd name="connsiteX2" fmla="*/ 1641854 w 1641854"/>
              <a:gd name="connsiteY2" fmla="*/ 0 h 697398"/>
              <a:gd name="connsiteX3" fmla="*/ 1641854 w 1641854"/>
              <a:gd name="connsiteY3" fmla="*/ 697398 h 697398"/>
              <a:gd name="connsiteX4" fmla="*/ 0 w 1641854"/>
              <a:gd name="connsiteY4" fmla="*/ 697398 h 697398"/>
              <a:gd name="connsiteX0" fmla="*/ 373444 w 1641854"/>
              <a:gd name="connsiteY0" fmla="*/ 580760 h 697398"/>
              <a:gd name="connsiteX1" fmla="*/ 0 w 1641854"/>
              <a:gd name="connsiteY1" fmla="*/ 0 h 697398"/>
              <a:gd name="connsiteX2" fmla="*/ 1641854 w 1641854"/>
              <a:gd name="connsiteY2" fmla="*/ 0 h 697398"/>
              <a:gd name="connsiteX3" fmla="*/ 1641854 w 1641854"/>
              <a:gd name="connsiteY3" fmla="*/ 697398 h 697398"/>
              <a:gd name="connsiteX4" fmla="*/ 373444 w 1641854"/>
              <a:gd name="connsiteY4" fmla="*/ 580760 h 697398"/>
              <a:gd name="connsiteX0" fmla="*/ 373444 w 1641854"/>
              <a:gd name="connsiteY0" fmla="*/ 584863 h 701501"/>
              <a:gd name="connsiteX1" fmla="*/ 0 w 1641854"/>
              <a:gd name="connsiteY1" fmla="*/ 4103 h 701501"/>
              <a:gd name="connsiteX2" fmla="*/ 1639439 w 1641854"/>
              <a:gd name="connsiteY2" fmla="*/ 0 h 701501"/>
              <a:gd name="connsiteX3" fmla="*/ 1641854 w 1641854"/>
              <a:gd name="connsiteY3" fmla="*/ 701501 h 701501"/>
              <a:gd name="connsiteX4" fmla="*/ 373444 w 1641854"/>
              <a:gd name="connsiteY4" fmla="*/ 584863 h 701501"/>
              <a:gd name="connsiteX0" fmla="*/ 373444 w 1658273"/>
              <a:gd name="connsiteY0" fmla="*/ 590420 h 707058"/>
              <a:gd name="connsiteX1" fmla="*/ 0 w 1658273"/>
              <a:gd name="connsiteY1" fmla="*/ 9660 h 707058"/>
              <a:gd name="connsiteX2" fmla="*/ 1658273 w 1658273"/>
              <a:gd name="connsiteY2" fmla="*/ 0 h 707058"/>
              <a:gd name="connsiteX3" fmla="*/ 1641854 w 1658273"/>
              <a:gd name="connsiteY3" fmla="*/ 707058 h 707058"/>
              <a:gd name="connsiteX4" fmla="*/ 373444 w 1658273"/>
              <a:gd name="connsiteY4" fmla="*/ 590420 h 707058"/>
              <a:gd name="connsiteX0" fmla="*/ 373444 w 1643544"/>
              <a:gd name="connsiteY0" fmla="*/ 587277 h 703915"/>
              <a:gd name="connsiteX1" fmla="*/ 0 w 1643544"/>
              <a:gd name="connsiteY1" fmla="*/ 6517 h 703915"/>
              <a:gd name="connsiteX2" fmla="*/ 1643544 w 1643544"/>
              <a:gd name="connsiteY2" fmla="*/ 0 h 703915"/>
              <a:gd name="connsiteX3" fmla="*/ 1641854 w 1643544"/>
              <a:gd name="connsiteY3" fmla="*/ 703915 h 703915"/>
              <a:gd name="connsiteX4" fmla="*/ 373444 w 1643544"/>
              <a:gd name="connsiteY4" fmla="*/ 587277 h 703915"/>
              <a:gd name="connsiteX0" fmla="*/ 373444 w 1654169"/>
              <a:gd name="connsiteY0" fmla="*/ 588003 h 704641"/>
              <a:gd name="connsiteX1" fmla="*/ 0 w 1654169"/>
              <a:gd name="connsiteY1" fmla="*/ 7243 h 704641"/>
              <a:gd name="connsiteX2" fmla="*/ 1654169 w 1654169"/>
              <a:gd name="connsiteY2" fmla="*/ 0 h 704641"/>
              <a:gd name="connsiteX3" fmla="*/ 1641854 w 1654169"/>
              <a:gd name="connsiteY3" fmla="*/ 704641 h 704641"/>
              <a:gd name="connsiteX4" fmla="*/ 373444 w 1654169"/>
              <a:gd name="connsiteY4" fmla="*/ 588003 h 704641"/>
              <a:gd name="connsiteX0" fmla="*/ 355741 w 1636466"/>
              <a:gd name="connsiteY0" fmla="*/ 588357 h 704995"/>
              <a:gd name="connsiteX1" fmla="*/ 0 w 1636466"/>
              <a:gd name="connsiteY1" fmla="*/ 0 h 704995"/>
              <a:gd name="connsiteX2" fmla="*/ 1636466 w 1636466"/>
              <a:gd name="connsiteY2" fmla="*/ 354 h 704995"/>
              <a:gd name="connsiteX3" fmla="*/ 1624151 w 1636466"/>
              <a:gd name="connsiteY3" fmla="*/ 704995 h 704995"/>
              <a:gd name="connsiteX4" fmla="*/ 355741 w 1636466"/>
              <a:gd name="connsiteY4" fmla="*/ 588357 h 704995"/>
              <a:gd name="connsiteX0" fmla="*/ 349191 w 1636466"/>
              <a:gd name="connsiteY0" fmla="*/ 586672 h 704995"/>
              <a:gd name="connsiteX1" fmla="*/ 0 w 1636466"/>
              <a:gd name="connsiteY1" fmla="*/ 0 h 704995"/>
              <a:gd name="connsiteX2" fmla="*/ 1636466 w 1636466"/>
              <a:gd name="connsiteY2" fmla="*/ 354 h 704995"/>
              <a:gd name="connsiteX3" fmla="*/ 1624151 w 1636466"/>
              <a:gd name="connsiteY3" fmla="*/ 704995 h 704995"/>
              <a:gd name="connsiteX4" fmla="*/ 349191 w 1636466"/>
              <a:gd name="connsiteY4" fmla="*/ 586672 h 704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466" h="704995">
                <a:moveTo>
                  <a:pt x="349191" y="586672"/>
                </a:moveTo>
                <a:lnTo>
                  <a:pt x="0" y="0"/>
                </a:lnTo>
                <a:lnTo>
                  <a:pt x="1636466" y="354"/>
                </a:lnTo>
                <a:cubicBezTo>
                  <a:pt x="1635903" y="234992"/>
                  <a:pt x="1624714" y="470357"/>
                  <a:pt x="1624151" y="704995"/>
                </a:cubicBezTo>
                <a:lnTo>
                  <a:pt x="349191" y="586672"/>
                </a:lnTo>
                <a:close/>
              </a:path>
            </a:pathLst>
          </a:custGeom>
          <a:solidFill>
            <a:srgbClr val="0321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t>      右侧擦除</a:t>
            </a:r>
            <a:endParaRPr lang="zh-CN" altLang="en-US" sz="1600" dirty="0"/>
          </a:p>
        </p:txBody>
      </p:sp>
      <p:sp>
        <p:nvSpPr>
          <p:cNvPr id="5" name="平行四边形 4"/>
          <p:cNvSpPr/>
          <p:nvPr/>
        </p:nvSpPr>
        <p:spPr>
          <a:xfrm rot="20559510">
            <a:off x="-227020" y="2800458"/>
            <a:ext cx="4354447" cy="820396"/>
          </a:xfrm>
          <a:custGeom>
            <a:avLst/>
            <a:gdLst>
              <a:gd name="connsiteX0" fmla="*/ 0 w 4307734"/>
              <a:gd name="connsiteY0" fmla="*/ 825500 h 825500"/>
              <a:gd name="connsiteX1" fmla="*/ 206375 w 4307734"/>
              <a:gd name="connsiteY1" fmla="*/ 0 h 825500"/>
              <a:gd name="connsiteX2" fmla="*/ 4307734 w 4307734"/>
              <a:gd name="connsiteY2" fmla="*/ 0 h 825500"/>
              <a:gd name="connsiteX3" fmla="*/ 4101359 w 4307734"/>
              <a:gd name="connsiteY3" fmla="*/ 825500 h 825500"/>
              <a:gd name="connsiteX4" fmla="*/ 0 w 4307734"/>
              <a:gd name="connsiteY4" fmla="*/ 825500 h 825500"/>
              <a:gd name="connsiteX0" fmla="*/ 0 w 4307734"/>
              <a:gd name="connsiteY0" fmla="*/ 826446 h 826446"/>
              <a:gd name="connsiteX1" fmla="*/ 203344 w 4307734"/>
              <a:gd name="connsiteY1" fmla="*/ 0 h 826446"/>
              <a:gd name="connsiteX2" fmla="*/ 4307734 w 4307734"/>
              <a:gd name="connsiteY2" fmla="*/ 946 h 826446"/>
              <a:gd name="connsiteX3" fmla="*/ 4101359 w 4307734"/>
              <a:gd name="connsiteY3" fmla="*/ 826446 h 826446"/>
              <a:gd name="connsiteX4" fmla="*/ 0 w 4307734"/>
              <a:gd name="connsiteY4" fmla="*/ 826446 h 826446"/>
              <a:gd name="connsiteX0" fmla="*/ 0 w 4362095"/>
              <a:gd name="connsiteY0" fmla="*/ 819449 h 826446"/>
              <a:gd name="connsiteX1" fmla="*/ 257705 w 4362095"/>
              <a:gd name="connsiteY1" fmla="*/ 0 h 826446"/>
              <a:gd name="connsiteX2" fmla="*/ 4362095 w 4362095"/>
              <a:gd name="connsiteY2" fmla="*/ 946 h 826446"/>
              <a:gd name="connsiteX3" fmla="*/ 4155720 w 4362095"/>
              <a:gd name="connsiteY3" fmla="*/ 826446 h 826446"/>
              <a:gd name="connsiteX4" fmla="*/ 0 w 4362095"/>
              <a:gd name="connsiteY4" fmla="*/ 819449 h 826446"/>
              <a:gd name="connsiteX0" fmla="*/ 0 w 4362095"/>
              <a:gd name="connsiteY0" fmla="*/ 819449 h 826446"/>
              <a:gd name="connsiteX1" fmla="*/ 257705 w 4362095"/>
              <a:gd name="connsiteY1" fmla="*/ 0 h 826446"/>
              <a:gd name="connsiteX2" fmla="*/ 4362095 w 4362095"/>
              <a:gd name="connsiteY2" fmla="*/ 946 h 826446"/>
              <a:gd name="connsiteX3" fmla="*/ 4155720 w 4362095"/>
              <a:gd name="connsiteY3" fmla="*/ 826446 h 826446"/>
              <a:gd name="connsiteX4" fmla="*/ 0 w 4362095"/>
              <a:gd name="connsiteY4" fmla="*/ 819449 h 826446"/>
              <a:gd name="connsiteX0" fmla="*/ 0 w 4362095"/>
              <a:gd name="connsiteY0" fmla="*/ 820396 h 827393"/>
              <a:gd name="connsiteX1" fmla="*/ 254674 w 4362095"/>
              <a:gd name="connsiteY1" fmla="*/ 0 h 827393"/>
              <a:gd name="connsiteX2" fmla="*/ 4362095 w 4362095"/>
              <a:gd name="connsiteY2" fmla="*/ 1893 h 827393"/>
              <a:gd name="connsiteX3" fmla="*/ 4155720 w 4362095"/>
              <a:gd name="connsiteY3" fmla="*/ 827393 h 827393"/>
              <a:gd name="connsiteX4" fmla="*/ 0 w 4362095"/>
              <a:gd name="connsiteY4" fmla="*/ 820396 h 827393"/>
              <a:gd name="connsiteX0" fmla="*/ 0 w 4362095"/>
              <a:gd name="connsiteY0" fmla="*/ 820396 h 820396"/>
              <a:gd name="connsiteX1" fmla="*/ 254674 w 4362095"/>
              <a:gd name="connsiteY1" fmla="*/ 0 h 820396"/>
              <a:gd name="connsiteX2" fmla="*/ 4362095 w 4362095"/>
              <a:gd name="connsiteY2" fmla="*/ 1893 h 820396"/>
              <a:gd name="connsiteX3" fmla="*/ 4176899 w 4362095"/>
              <a:gd name="connsiteY3" fmla="*/ 674349 h 820396"/>
              <a:gd name="connsiteX4" fmla="*/ 0 w 4362095"/>
              <a:gd name="connsiteY4" fmla="*/ 820396 h 820396"/>
              <a:gd name="connsiteX0" fmla="*/ 0 w 4343935"/>
              <a:gd name="connsiteY0" fmla="*/ 820396 h 820396"/>
              <a:gd name="connsiteX1" fmla="*/ 254674 w 4343935"/>
              <a:gd name="connsiteY1" fmla="*/ 0 h 820396"/>
              <a:gd name="connsiteX2" fmla="*/ 4343935 w 4343935"/>
              <a:gd name="connsiteY2" fmla="*/ 102661 h 820396"/>
              <a:gd name="connsiteX3" fmla="*/ 4176899 w 4343935"/>
              <a:gd name="connsiteY3" fmla="*/ 674349 h 820396"/>
              <a:gd name="connsiteX4" fmla="*/ 0 w 4343935"/>
              <a:gd name="connsiteY4" fmla="*/ 820396 h 820396"/>
              <a:gd name="connsiteX0" fmla="*/ 0 w 4354447"/>
              <a:gd name="connsiteY0" fmla="*/ 820396 h 820396"/>
              <a:gd name="connsiteX1" fmla="*/ 254674 w 4354447"/>
              <a:gd name="connsiteY1" fmla="*/ 0 h 820396"/>
              <a:gd name="connsiteX2" fmla="*/ 4354447 w 4354447"/>
              <a:gd name="connsiteY2" fmla="*/ 100954 h 820396"/>
              <a:gd name="connsiteX3" fmla="*/ 4176899 w 4354447"/>
              <a:gd name="connsiteY3" fmla="*/ 674349 h 820396"/>
              <a:gd name="connsiteX4" fmla="*/ 0 w 4354447"/>
              <a:gd name="connsiteY4" fmla="*/ 820396 h 820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4447" h="820396">
                <a:moveTo>
                  <a:pt x="0" y="820396"/>
                </a:moveTo>
                <a:lnTo>
                  <a:pt x="254674" y="0"/>
                </a:lnTo>
                <a:lnTo>
                  <a:pt x="4354447" y="100954"/>
                </a:lnTo>
                <a:lnTo>
                  <a:pt x="4176899" y="674349"/>
                </a:lnTo>
                <a:lnTo>
                  <a:pt x="0" y="820396"/>
                </a:lnTo>
                <a:close/>
              </a:path>
            </a:pathLst>
          </a:custGeom>
          <a:solidFill>
            <a:srgbClr val="085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自左侧擦除</a:t>
            </a:r>
            <a:endParaRPr lang="zh-CN" altLang="en-US" sz="2400" dirty="0"/>
          </a:p>
        </p:txBody>
      </p:sp>
      <p:sp>
        <p:nvSpPr>
          <p:cNvPr id="19" name="平行四边形 10"/>
          <p:cNvSpPr/>
          <p:nvPr/>
        </p:nvSpPr>
        <p:spPr>
          <a:xfrm rot="19771253" flipH="1">
            <a:off x="5806432" y="1437570"/>
            <a:ext cx="3293998" cy="713535"/>
          </a:xfrm>
          <a:custGeom>
            <a:avLst/>
            <a:gdLst>
              <a:gd name="connsiteX0" fmla="*/ 0 w 1641854"/>
              <a:gd name="connsiteY0" fmla="*/ 697398 h 697398"/>
              <a:gd name="connsiteX1" fmla="*/ 0 w 1641854"/>
              <a:gd name="connsiteY1" fmla="*/ 0 h 697398"/>
              <a:gd name="connsiteX2" fmla="*/ 1641854 w 1641854"/>
              <a:gd name="connsiteY2" fmla="*/ 0 h 697398"/>
              <a:gd name="connsiteX3" fmla="*/ 1641854 w 1641854"/>
              <a:gd name="connsiteY3" fmla="*/ 697398 h 697398"/>
              <a:gd name="connsiteX4" fmla="*/ 0 w 1641854"/>
              <a:gd name="connsiteY4" fmla="*/ 697398 h 697398"/>
              <a:gd name="connsiteX0" fmla="*/ 373444 w 1641854"/>
              <a:gd name="connsiteY0" fmla="*/ 580760 h 697398"/>
              <a:gd name="connsiteX1" fmla="*/ 0 w 1641854"/>
              <a:gd name="connsiteY1" fmla="*/ 0 h 697398"/>
              <a:gd name="connsiteX2" fmla="*/ 1641854 w 1641854"/>
              <a:gd name="connsiteY2" fmla="*/ 0 h 697398"/>
              <a:gd name="connsiteX3" fmla="*/ 1641854 w 1641854"/>
              <a:gd name="connsiteY3" fmla="*/ 697398 h 697398"/>
              <a:gd name="connsiteX4" fmla="*/ 373444 w 1641854"/>
              <a:gd name="connsiteY4" fmla="*/ 580760 h 697398"/>
              <a:gd name="connsiteX0" fmla="*/ 373444 w 1641854"/>
              <a:gd name="connsiteY0" fmla="*/ 584863 h 701501"/>
              <a:gd name="connsiteX1" fmla="*/ 0 w 1641854"/>
              <a:gd name="connsiteY1" fmla="*/ 4103 h 701501"/>
              <a:gd name="connsiteX2" fmla="*/ 1639439 w 1641854"/>
              <a:gd name="connsiteY2" fmla="*/ 0 h 701501"/>
              <a:gd name="connsiteX3" fmla="*/ 1641854 w 1641854"/>
              <a:gd name="connsiteY3" fmla="*/ 701501 h 701501"/>
              <a:gd name="connsiteX4" fmla="*/ 373444 w 1641854"/>
              <a:gd name="connsiteY4" fmla="*/ 584863 h 701501"/>
              <a:gd name="connsiteX0" fmla="*/ 373444 w 1658273"/>
              <a:gd name="connsiteY0" fmla="*/ 590420 h 707058"/>
              <a:gd name="connsiteX1" fmla="*/ 0 w 1658273"/>
              <a:gd name="connsiteY1" fmla="*/ 9660 h 707058"/>
              <a:gd name="connsiteX2" fmla="*/ 1658273 w 1658273"/>
              <a:gd name="connsiteY2" fmla="*/ 0 h 707058"/>
              <a:gd name="connsiteX3" fmla="*/ 1641854 w 1658273"/>
              <a:gd name="connsiteY3" fmla="*/ 707058 h 707058"/>
              <a:gd name="connsiteX4" fmla="*/ 373444 w 1658273"/>
              <a:gd name="connsiteY4" fmla="*/ 590420 h 707058"/>
              <a:gd name="connsiteX0" fmla="*/ 373444 w 1643544"/>
              <a:gd name="connsiteY0" fmla="*/ 587277 h 703915"/>
              <a:gd name="connsiteX1" fmla="*/ 0 w 1643544"/>
              <a:gd name="connsiteY1" fmla="*/ 6517 h 703915"/>
              <a:gd name="connsiteX2" fmla="*/ 1643544 w 1643544"/>
              <a:gd name="connsiteY2" fmla="*/ 0 h 703915"/>
              <a:gd name="connsiteX3" fmla="*/ 1641854 w 1643544"/>
              <a:gd name="connsiteY3" fmla="*/ 703915 h 703915"/>
              <a:gd name="connsiteX4" fmla="*/ 373444 w 1643544"/>
              <a:gd name="connsiteY4" fmla="*/ 587277 h 703915"/>
              <a:gd name="connsiteX0" fmla="*/ 373444 w 1654169"/>
              <a:gd name="connsiteY0" fmla="*/ 588003 h 704641"/>
              <a:gd name="connsiteX1" fmla="*/ 0 w 1654169"/>
              <a:gd name="connsiteY1" fmla="*/ 7243 h 704641"/>
              <a:gd name="connsiteX2" fmla="*/ 1654169 w 1654169"/>
              <a:gd name="connsiteY2" fmla="*/ 0 h 704641"/>
              <a:gd name="connsiteX3" fmla="*/ 1641854 w 1654169"/>
              <a:gd name="connsiteY3" fmla="*/ 704641 h 704641"/>
              <a:gd name="connsiteX4" fmla="*/ 373444 w 1654169"/>
              <a:gd name="connsiteY4" fmla="*/ 588003 h 704641"/>
              <a:gd name="connsiteX0" fmla="*/ 355741 w 1636466"/>
              <a:gd name="connsiteY0" fmla="*/ 588357 h 704995"/>
              <a:gd name="connsiteX1" fmla="*/ 0 w 1636466"/>
              <a:gd name="connsiteY1" fmla="*/ 0 h 704995"/>
              <a:gd name="connsiteX2" fmla="*/ 1636466 w 1636466"/>
              <a:gd name="connsiteY2" fmla="*/ 354 h 704995"/>
              <a:gd name="connsiteX3" fmla="*/ 1624151 w 1636466"/>
              <a:gd name="connsiteY3" fmla="*/ 704995 h 704995"/>
              <a:gd name="connsiteX4" fmla="*/ 355741 w 1636466"/>
              <a:gd name="connsiteY4" fmla="*/ 588357 h 704995"/>
              <a:gd name="connsiteX0" fmla="*/ 349191 w 1636466"/>
              <a:gd name="connsiteY0" fmla="*/ 586672 h 704995"/>
              <a:gd name="connsiteX1" fmla="*/ 0 w 1636466"/>
              <a:gd name="connsiteY1" fmla="*/ 0 h 704995"/>
              <a:gd name="connsiteX2" fmla="*/ 1636466 w 1636466"/>
              <a:gd name="connsiteY2" fmla="*/ 354 h 704995"/>
              <a:gd name="connsiteX3" fmla="*/ 1624151 w 1636466"/>
              <a:gd name="connsiteY3" fmla="*/ 704995 h 704995"/>
              <a:gd name="connsiteX4" fmla="*/ 349191 w 1636466"/>
              <a:gd name="connsiteY4" fmla="*/ 586672 h 704995"/>
              <a:gd name="connsiteX0" fmla="*/ 169907 w 1636466"/>
              <a:gd name="connsiteY0" fmla="*/ 487817 h 704995"/>
              <a:gd name="connsiteX1" fmla="*/ 0 w 1636466"/>
              <a:gd name="connsiteY1" fmla="*/ 0 h 704995"/>
              <a:gd name="connsiteX2" fmla="*/ 1636466 w 1636466"/>
              <a:gd name="connsiteY2" fmla="*/ 354 h 704995"/>
              <a:gd name="connsiteX3" fmla="*/ 1624151 w 1636466"/>
              <a:gd name="connsiteY3" fmla="*/ 704995 h 704995"/>
              <a:gd name="connsiteX4" fmla="*/ 169907 w 1636466"/>
              <a:gd name="connsiteY4" fmla="*/ 487817 h 704995"/>
              <a:gd name="connsiteX0" fmla="*/ 168114 w 1636466"/>
              <a:gd name="connsiteY0" fmla="*/ 481672 h 704995"/>
              <a:gd name="connsiteX1" fmla="*/ 0 w 1636466"/>
              <a:gd name="connsiteY1" fmla="*/ 0 h 704995"/>
              <a:gd name="connsiteX2" fmla="*/ 1636466 w 1636466"/>
              <a:gd name="connsiteY2" fmla="*/ 354 h 704995"/>
              <a:gd name="connsiteX3" fmla="*/ 1624151 w 1636466"/>
              <a:gd name="connsiteY3" fmla="*/ 704995 h 704995"/>
              <a:gd name="connsiteX4" fmla="*/ 168114 w 1636466"/>
              <a:gd name="connsiteY4" fmla="*/ 481672 h 704995"/>
              <a:gd name="connsiteX0" fmla="*/ 172119 w 1636466"/>
              <a:gd name="connsiteY0" fmla="*/ 490708 h 704995"/>
              <a:gd name="connsiteX1" fmla="*/ 0 w 1636466"/>
              <a:gd name="connsiteY1" fmla="*/ 0 h 704995"/>
              <a:gd name="connsiteX2" fmla="*/ 1636466 w 1636466"/>
              <a:gd name="connsiteY2" fmla="*/ 354 h 704995"/>
              <a:gd name="connsiteX3" fmla="*/ 1624151 w 1636466"/>
              <a:gd name="connsiteY3" fmla="*/ 704995 h 704995"/>
              <a:gd name="connsiteX4" fmla="*/ 172119 w 1636466"/>
              <a:gd name="connsiteY4" fmla="*/ 490708 h 704995"/>
              <a:gd name="connsiteX0" fmla="*/ 163395 w 1627742"/>
              <a:gd name="connsiteY0" fmla="*/ 498305 h 712592"/>
              <a:gd name="connsiteX1" fmla="*/ 0 w 1627742"/>
              <a:gd name="connsiteY1" fmla="*/ 0 h 712592"/>
              <a:gd name="connsiteX2" fmla="*/ 1627742 w 1627742"/>
              <a:gd name="connsiteY2" fmla="*/ 7951 h 712592"/>
              <a:gd name="connsiteX3" fmla="*/ 1615427 w 1627742"/>
              <a:gd name="connsiteY3" fmla="*/ 712592 h 712592"/>
              <a:gd name="connsiteX4" fmla="*/ 163395 w 1627742"/>
              <a:gd name="connsiteY4" fmla="*/ 498305 h 712592"/>
              <a:gd name="connsiteX0" fmla="*/ 166024 w 1630371"/>
              <a:gd name="connsiteY0" fmla="*/ 497942 h 712229"/>
              <a:gd name="connsiteX1" fmla="*/ 0 w 1630371"/>
              <a:gd name="connsiteY1" fmla="*/ 0 h 712229"/>
              <a:gd name="connsiteX2" fmla="*/ 1630371 w 1630371"/>
              <a:gd name="connsiteY2" fmla="*/ 7588 h 712229"/>
              <a:gd name="connsiteX3" fmla="*/ 1618056 w 1630371"/>
              <a:gd name="connsiteY3" fmla="*/ 712229 h 712229"/>
              <a:gd name="connsiteX4" fmla="*/ 166024 w 1630371"/>
              <a:gd name="connsiteY4" fmla="*/ 497942 h 712229"/>
              <a:gd name="connsiteX0" fmla="*/ 149831 w 1630371"/>
              <a:gd name="connsiteY0" fmla="*/ 503373 h 712229"/>
              <a:gd name="connsiteX1" fmla="*/ 0 w 1630371"/>
              <a:gd name="connsiteY1" fmla="*/ 0 h 712229"/>
              <a:gd name="connsiteX2" fmla="*/ 1630371 w 1630371"/>
              <a:gd name="connsiteY2" fmla="*/ 7588 h 712229"/>
              <a:gd name="connsiteX3" fmla="*/ 1618056 w 1630371"/>
              <a:gd name="connsiteY3" fmla="*/ 712229 h 712229"/>
              <a:gd name="connsiteX4" fmla="*/ 149831 w 1630371"/>
              <a:gd name="connsiteY4" fmla="*/ 503373 h 712229"/>
              <a:gd name="connsiteX0" fmla="*/ 147022 w 1630371"/>
              <a:gd name="connsiteY0" fmla="*/ 498433 h 712229"/>
              <a:gd name="connsiteX1" fmla="*/ 0 w 1630371"/>
              <a:gd name="connsiteY1" fmla="*/ 0 h 712229"/>
              <a:gd name="connsiteX2" fmla="*/ 1630371 w 1630371"/>
              <a:gd name="connsiteY2" fmla="*/ 7588 h 712229"/>
              <a:gd name="connsiteX3" fmla="*/ 1618056 w 1630371"/>
              <a:gd name="connsiteY3" fmla="*/ 712229 h 712229"/>
              <a:gd name="connsiteX4" fmla="*/ 147022 w 1630371"/>
              <a:gd name="connsiteY4" fmla="*/ 498433 h 712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0371" h="712229">
                <a:moveTo>
                  <a:pt x="147022" y="498433"/>
                </a:moveTo>
                <a:lnTo>
                  <a:pt x="0" y="0"/>
                </a:lnTo>
                <a:lnTo>
                  <a:pt x="1630371" y="7588"/>
                </a:lnTo>
                <a:cubicBezTo>
                  <a:pt x="1629808" y="242226"/>
                  <a:pt x="1618619" y="477591"/>
                  <a:pt x="1618056" y="712229"/>
                </a:cubicBezTo>
                <a:lnTo>
                  <a:pt x="147022" y="498433"/>
                </a:lnTo>
                <a:close/>
              </a:path>
            </a:pathLst>
          </a:custGeom>
          <a:solidFill>
            <a:srgbClr val="0321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右侧擦除</a:t>
            </a:r>
            <a:endParaRPr lang="zh-CN" altLang="en-US" dirty="0"/>
          </a:p>
        </p:txBody>
      </p:sp>
      <p:sp>
        <p:nvSpPr>
          <p:cNvPr id="20" name="平行四边形 4"/>
          <p:cNvSpPr/>
          <p:nvPr/>
        </p:nvSpPr>
        <p:spPr>
          <a:xfrm rot="1040490" flipH="1">
            <a:off x="5607784" y="3241258"/>
            <a:ext cx="6859535" cy="829454"/>
          </a:xfrm>
          <a:custGeom>
            <a:avLst/>
            <a:gdLst>
              <a:gd name="connsiteX0" fmla="*/ 0 w 4307734"/>
              <a:gd name="connsiteY0" fmla="*/ 825500 h 825500"/>
              <a:gd name="connsiteX1" fmla="*/ 206375 w 4307734"/>
              <a:gd name="connsiteY1" fmla="*/ 0 h 825500"/>
              <a:gd name="connsiteX2" fmla="*/ 4307734 w 4307734"/>
              <a:gd name="connsiteY2" fmla="*/ 0 h 825500"/>
              <a:gd name="connsiteX3" fmla="*/ 4101359 w 4307734"/>
              <a:gd name="connsiteY3" fmla="*/ 825500 h 825500"/>
              <a:gd name="connsiteX4" fmla="*/ 0 w 4307734"/>
              <a:gd name="connsiteY4" fmla="*/ 825500 h 825500"/>
              <a:gd name="connsiteX0" fmla="*/ 0 w 4307734"/>
              <a:gd name="connsiteY0" fmla="*/ 826446 h 826446"/>
              <a:gd name="connsiteX1" fmla="*/ 203344 w 4307734"/>
              <a:gd name="connsiteY1" fmla="*/ 0 h 826446"/>
              <a:gd name="connsiteX2" fmla="*/ 4307734 w 4307734"/>
              <a:gd name="connsiteY2" fmla="*/ 946 h 826446"/>
              <a:gd name="connsiteX3" fmla="*/ 4101359 w 4307734"/>
              <a:gd name="connsiteY3" fmla="*/ 826446 h 826446"/>
              <a:gd name="connsiteX4" fmla="*/ 0 w 4307734"/>
              <a:gd name="connsiteY4" fmla="*/ 826446 h 826446"/>
              <a:gd name="connsiteX0" fmla="*/ 0 w 4362095"/>
              <a:gd name="connsiteY0" fmla="*/ 819449 h 826446"/>
              <a:gd name="connsiteX1" fmla="*/ 257705 w 4362095"/>
              <a:gd name="connsiteY1" fmla="*/ 0 h 826446"/>
              <a:gd name="connsiteX2" fmla="*/ 4362095 w 4362095"/>
              <a:gd name="connsiteY2" fmla="*/ 946 h 826446"/>
              <a:gd name="connsiteX3" fmla="*/ 4155720 w 4362095"/>
              <a:gd name="connsiteY3" fmla="*/ 826446 h 826446"/>
              <a:gd name="connsiteX4" fmla="*/ 0 w 4362095"/>
              <a:gd name="connsiteY4" fmla="*/ 819449 h 826446"/>
              <a:gd name="connsiteX0" fmla="*/ 0 w 4362095"/>
              <a:gd name="connsiteY0" fmla="*/ 819449 h 826446"/>
              <a:gd name="connsiteX1" fmla="*/ 257705 w 4362095"/>
              <a:gd name="connsiteY1" fmla="*/ 0 h 826446"/>
              <a:gd name="connsiteX2" fmla="*/ 4362095 w 4362095"/>
              <a:gd name="connsiteY2" fmla="*/ 946 h 826446"/>
              <a:gd name="connsiteX3" fmla="*/ 4155720 w 4362095"/>
              <a:gd name="connsiteY3" fmla="*/ 826446 h 826446"/>
              <a:gd name="connsiteX4" fmla="*/ 0 w 4362095"/>
              <a:gd name="connsiteY4" fmla="*/ 819449 h 826446"/>
              <a:gd name="connsiteX0" fmla="*/ 0 w 4362095"/>
              <a:gd name="connsiteY0" fmla="*/ 820396 h 827393"/>
              <a:gd name="connsiteX1" fmla="*/ 254674 w 4362095"/>
              <a:gd name="connsiteY1" fmla="*/ 0 h 827393"/>
              <a:gd name="connsiteX2" fmla="*/ 4362095 w 4362095"/>
              <a:gd name="connsiteY2" fmla="*/ 1893 h 827393"/>
              <a:gd name="connsiteX3" fmla="*/ 4155720 w 4362095"/>
              <a:gd name="connsiteY3" fmla="*/ 827393 h 827393"/>
              <a:gd name="connsiteX4" fmla="*/ 0 w 4362095"/>
              <a:gd name="connsiteY4" fmla="*/ 820396 h 827393"/>
              <a:gd name="connsiteX0" fmla="*/ 0 w 4362095"/>
              <a:gd name="connsiteY0" fmla="*/ 820396 h 820396"/>
              <a:gd name="connsiteX1" fmla="*/ 254674 w 4362095"/>
              <a:gd name="connsiteY1" fmla="*/ 0 h 820396"/>
              <a:gd name="connsiteX2" fmla="*/ 4362095 w 4362095"/>
              <a:gd name="connsiteY2" fmla="*/ 1893 h 820396"/>
              <a:gd name="connsiteX3" fmla="*/ 4176899 w 4362095"/>
              <a:gd name="connsiteY3" fmla="*/ 674349 h 820396"/>
              <a:gd name="connsiteX4" fmla="*/ 0 w 4362095"/>
              <a:gd name="connsiteY4" fmla="*/ 820396 h 820396"/>
              <a:gd name="connsiteX0" fmla="*/ 0 w 4343935"/>
              <a:gd name="connsiteY0" fmla="*/ 820396 h 820396"/>
              <a:gd name="connsiteX1" fmla="*/ 254674 w 4343935"/>
              <a:gd name="connsiteY1" fmla="*/ 0 h 820396"/>
              <a:gd name="connsiteX2" fmla="*/ 4343935 w 4343935"/>
              <a:gd name="connsiteY2" fmla="*/ 102661 h 820396"/>
              <a:gd name="connsiteX3" fmla="*/ 4176899 w 4343935"/>
              <a:gd name="connsiteY3" fmla="*/ 674349 h 820396"/>
              <a:gd name="connsiteX4" fmla="*/ 0 w 4343935"/>
              <a:gd name="connsiteY4" fmla="*/ 820396 h 820396"/>
              <a:gd name="connsiteX0" fmla="*/ 0 w 4354447"/>
              <a:gd name="connsiteY0" fmla="*/ 820396 h 820396"/>
              <a:gd name="connsiteX1" fmla="*/ 254674 w 4354447"/>
              <a:gd name="connsiteY1" fmla="*/ 0 h 820396"/>
              <a:gd name="connsiteX2" fmla="*/ 4354447 w 4354447"/>
              <a:gd name="connsiteY2" fmla="*/ 100954 h 820396"/>
              <a:gd name="connsiteX3" fmla="*/ 4176899 w 4354447"/>
              <a:gd name="connsiteY3" fmla="*/ 674349 h 820396"/>
              <a:gd name="connsiteX4" fmla="*/ 0 w 4354447"/>
              <a:gd name="connsiteY4" fmla="*/ 820396 h 820396"/>
              <a:gd name="connsiteX0" fmla="*/ 0 w 4354447"/>
              <a:gd name="connsiteY0" fmla="*/ 820396 h 820396"/>
              <a:gd name="connsiteX1" fmla="*/ 254674 w 4354447"/>
              <a:gd name="connsiteY1" fmla="*/ 0 h 820396"/>
              <a:gd name="connsiteX2" fmla="*/ 4354447 w 4354447"/>
              <a:gd name="connsiteY2" fmla="*/ 100954 h 820396"/>
              <a:gd name="connsiteX3" fmla="*/ 4176899 w 4354447"/>
              <a:gd name="connsiteY3" fmla="*/ 674349 h 820396"/>
              <a:gd name="connsiteX4" fmla="*/ 0 w 4354447"/>
              <a:gd name="connsiteY4" fmla="*/ 820396 h 820396"/>
              <a:gd name="connsiteX0" fmla="*/ 0 w 4354447"/>
              <a:gd name="connsiteY0" fmla="*/ 817522 h 817522"/>
              <a:gd name="connsiteX1" fmla="*/ 159175 w 4354447"/>
              <a:gd name="connsiteY1" fmla="*/ 0 h 817522"/>
              <a:gd name="connsiteX2" fmla="*/ 4354447 w 4354447"/>
              <a:gd name="connsiteY2" fmla="*/ 98080 h 817522"/>
              <a:gd name="connsiteX3" fmla="*/ 4176899 w 4354447"/>
              <a:gd name="connsiteY3" fmla="*/ 671475 h 817522"/>
              <a:gd name="connsiteX4" fmla="*/ 0 w 4354447"/>
              <a:gd name="connsiteY4" fmla="*/ 817522 h 817522"/>
              <a:gd name="connsiteX0" fmla="*/ 0 w 4342914"/>
              <a:gd name="connsiteY0" fmla="*/ 823201 h 823201"/>
              <a:gd name="connsiteX1" fmla="*/ 147642 w 4342914"/>
              <a:gd name="connsiteY1" fmla="*/ 0 h 823201"/>
              <a:gd name="connsiteX2" fmla="*/ 4342914 w 4342914"/>
              <a:gd name="connsiteY2" fmla="*/ 98080 h 823201"/>
              <a:gd name="connsiteX3" fmla="*/ 4165366 w 4342914"/>
              <a:gd name="connsiteY3" fmla="*/ 671475 h 823201"/>
              <a:gd name="connsiteX4" fmla="*/ 0 w 4342914"/>
              <a:gd name="connsiteY4" fmla="*/ 823201 h 823201"/>
              <a:gd name="connsiteX0" fmla="*/ 0 w 4350481"/>
              <a:gd name="connsiteY0" fmla="*/ 829454 h 829454"/>
              <a:gd name="connsiteX1" fmla="*/ 155209 w 4350481"/>
              <a:gd name="connsiteY1" fmla="*/ 0 h 829454"/>
              <a:gd name="connsiteX2" fmla="*/ 4350481 w 4350481"/>
              <a:gd name="connsiteY2" fmla="*/ 98080 h 829454"/>
              <a:gd name="connsiteX3" fmla="*/ 4172933 w 4350481"/>
              <a:gd name="connsiteY3" fmla="*/ 671475 h 829454"/>
              <a:gd name="connsiteX4" fmla="*/ 0 w 4350481"/>
              <a:gd name="connsiteY4" fmla="*/ 829454 h 829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0481" h="829454">
                <a:moveTo>
                  <a:pt x="0" y="829454"/>
                </a:moveTo>
                <a:lnTo>
                  <a:pt x="155209" y="0"/>
                </a:lnTo>
                <a:lnTo>
                  <a:pt x="4350481" y="98080"/>
                </a:lnTo>
                <a:lnTo>
                  <a:pt x="4172933" y="671475"/>
                </a:lnTo>
                <a:lnTo>
                  <a:pt x="0" y="829454"/>
                </a:lnTo>
                <a:close/>
              </a:path>
            </a:pathLst>
          </a:custGeom>
          <a:solidFill>
            <a:srgbClr val="085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自左侧擦除</a:t>
            </a:r>
            <a:endParaRPr lang="zh-CN" altLang="en-US" sz="2400" dirty="0"/>
          </a:p>
        </p:txBody>
      </p:sp>
      <p:grpSp>
        <p:nvGrpSpPr>
          <p:cNvPr id="25" name="组合 24"/>
          <p:cNvGrpSpPr/>
          <p:nvPr/>
        </p:nvGrpSpPr>
        <p:grpSpPr>
          <a:xfrm>
            <a:off x="3029222" y="4244125"/>
            <a:ext cx="6545084" cy="1657803"/>
            <a:chOff x="3037337" y="5216134"/>
            <a:chExt cx="6545084" cy="1657803"/>
          </a:xfrm>
        </p:grpSpPr>
        <p:sp>
          <p:nvSpPr>
            <p:cNvPr id="23" name="文本框 22"/>
            <p:cNvSpPr txBox="1"/>
            <p:nvPr/>
          </p:nvSpPr>
          <p:spPr>
            <a:xfrm>
              <a:off x="3037337" y="5452009"/>
              <a:ext cx="6545084" cy="1421928"/>
            </a:xfrm>
            <a:prstGeom prst="rect">
              <a:avLst/>
            </a:prstGeom>
            <a:noFill/>
          </p:spPr>
          <p:txBody>
            <a:bodyPr wrap="square" rtlCol="0">
              <a:spAutoFit/>
            </a:bodyPr>
            <a:lstStyle/>
            <a:p>
              <a:pPr>
                <a:lnSpc>
                  <a:spcPct val="120000"/>
                </a:lnSpc>
              </a:pPr>
              <a:r>
                <a:rPr lang="zh-CN" altLang="en-US" dirty="0">
                  <a:latin typeface="+mn-ea"/>
                </a:rPr>
                <a:t>          </a:t>
              </a:r>
              <a:r>
                <a:rPr lang="zh-CN" altLang="en-US" dirty="0" smtClean="0">
                  <a:latin typeface="+mn-ea"/>
                </a:rPr>
                <a:t>            （</a:t>
              </a:r>
              <a:r>
                <a:rPr lang="en-US" altLang="zh-CN" dirty="0" smtClean="0">
                  <a:latin typeface="+mn-ea"/>
                </a:rPr>
                <a:t>1</a:t>
              </a:r>
              <a:r>
                <a:rPr lang="zh-CN" altLang="en-US" dirty="0" smtClean="0">
                  <a:latin typeface="+mn-ea"/>
                </a:rPr>
                <a:t>）选中图形</a:t>
              </a:r>
              <a:endParaRPr lang="en-US" altLang="zh-CN" dirty="0" smtClean="0">
                <a:latin typeface="+mn-ea"/>
              </a:endParaRPr>
            </a:p>
            <a:p>
              <a:pPr>
                <a:lnSpc>
                  <a:spcPct val="120000"/>
                </a:lnSpc>
              </a:pPr>
              <a:r>
                <a:rPr lang="en-US" altLang="zh-CN" dirty="0">
                  <a:latin typeface="+mn-ea"/>
                </a:rPr>
                <a:t> </a:t>
              </a:r>
              <a:r>
                <a:rPr lang="en-US" altLang="zh-CN" dirty="0" smtClean="0">
                  <a:latin typeface="+mn-ea"/>
                </a:rPr>
                <a:t>                     </a:t>
              </a:r>
              <a:r>
                <a:rPr lang="zh-CN" altLang="en-US" dirty="0" smtClean="0">
                  <a:latin typeface="+mn-ea"/>
                </a:rPr>
                <a:t>（</a:t>
              </a:r>
              <a:r>
                <a:rPr lang="en-US" altLang="zh-CN" dirty="0" smtClean="0">
                  <a:latin typeface="+mn-ea"/>
                </a:rPr>
                <a:t>2</a:t>
              </a:r>
              <a:r>
                <a:rPr lang="zh-CN" altLang="en-US" dirty="0" smtClean="0">
                  <a:latin typeface="+mn-ea"/>
                </a:rPr>
                <a:t>）添加进入动画</a:t>
              </a:r>
              <a:r>
                <a:rPr lang="en-US" altLang="zh-CN" dirty="0" smtClean="0">
                  <a:latin typeface="+mn-ea"/>
                </a:rPr>
                <a:t>——</a:t>
              </a:r>
              <a:r>
                <a:rPr lang="zh-CN" altLang="en-US" dirty="0" smtClean="0">
                  <a:latin typeface="+mn-ea"/>
                </a:rPr>
                <a:t>擦除</a:t>
              </a:r>
              <a:endParaRPr lang="en-US" altLang="zh-CN" dirty="0" smtClean="0">
                <a:latin typeface="+mn-ea"/>
              </a:endParaRPr>
            </a:p>
            <a:p>
              <a:pPr>
                <a:lnSpc>
                  <a:spcPct val="120000"/>
                </a:lnSpc>
              </a:pPr>
              <a:r>
                <a:rPr lang="zh-CN" altLang="en-US" dirty="0" smtClean="0">
                  <a:latin typeface="+mn-ea"/>
                </a:rPr>
                <a:t>                      （</a:t>
              </a:r>
              <a:r>
                <a:rPr lang="en-US" altLang="zh-CN" dirty="0" smtClean="0">
                  <a:latin typeface="+mn-ea"/>
                </a:rPr>
                <a:t>3</a:t>
              </a:r>
              <a:r>
                <a:rPr lang="zh-CN" altLang="en-US" dirty="0" smtClean="0">
                  <a:latin typeface="+mn-ea"/>
                </a:rPr>
                <a:t>）效果选项</a:t>
              </a:r>
              <a:r>
                <a:rPr lang="en-US" altLang="zh-CN" dirty="0" smtClean="0">
                  <a:latin typeface="+mn-ea"/>
                </a:rPr>
                <a:t>——</a:t>
              </a:r>
              <a:r>
                <a:rPr lang="zh-CN" altLang="en-US" dirty="0" smtClean="0">
                  <a:latin typeface="+mn-ea"/>
                </a:rPr>
                <a:t>设置方向</a:t>
              </a:r>
              <a:endParaRPr lang="en-US" altLang="zh-CN" dirty="0" smtClean="0">
                <a:latin typeface="+mn-ea"/>
              </a:endParaRPr>
            </a:p>
            <a:p>
              <a:pPr>
                <a:lnSpc>
                  <a:spcPct val="120000"/>
                </a:lnSpc>
              </a:pPr>
              <a:r>
                <a:rPr lang="zh-CN" altLang="en-US" dirty="0" smtClean="0">
                  <a:latin typeface="+mn-ea"/>
                </a:rPr>
                <a:t>                      （</a:t>
              </a:r>
              <a:r>
                <a:rPr lang="en-US" altLang="zh-CN" dirty="0" smtClean="0">
                  <a:latin typeface="+mn-ea"/>
                </a:rPr>
                <a:t>4</a:t>
              </a:r>
              <a:r>
                <a:rPr lang="zh-CN" altLang="en-US" dirty="0" smtClean="0">
                  <a:latin typeface="+mn-ea"/>
                </a:rPr>
                <a:t>）动画窗格</a:t>
              </a:r>
              <a:r>
                <a:rPr lang="en-US" altLang="zh-CN" dirty="0" smtClean="0">
                  <a:latin typeface="+mn-ea"/>
                </a:rPr>
                <a:t>——</a:t>
              </a:r>
              <a:r>
                <a:rPr lang="zh-CN" altLang="en-US" dirty="0" smtClean="0">
                  <a:latin typeface="+mn-ea"/>
                </a:rPr>
                <a:t>设置开始方式与时间</a:t>
              </a:r>
              <a:endParaRPr lang="zh-CN" altLang="en-US" dirty="0">
                <a:latin typeface="+mn-ea"/>
              </a:endParaRPr>
            </a:p>
          </p:txBody>
        </p:sp>
        <p:sp>
          <p:nvSpPr>
            <p:cNvPr id="24" name="文本框 23"/>
            <p:cNvSpPr txBox="1"/>
            <p:nvPr/>
          </p:nvSpPr>
          <p:spPr>
            <a:xfrm>
              <a:off x="3039862" y="5216134"/>
              <a:ext cx="1984005" cy="707886"/>
            </a:xfrm>
            <a:prstGeom prst="rect">
              <a:avLst/>
            </a:prstGeom>
            <a:noFill/>
          </p:spPr>
          <p:txBody>
            <a:bodyPr wrap="square" rtlCol="0">
              <a:spAutoFit/>
            </a:bodyPr>
            <a:lstStyle/>
            <a:p>
              <a:r>
                <a:rPr lang="zh-CN" altLang="en-US" sz="4000" dirty="0">
                  <a:solidFill>
                    <a:srgbClr val="0852A4"/>
                  </a:solidFill>
                  <a:latin typeface="方正粗宋简体" panose="03000509000000000000" pitchFamily="65" charset="-122"/>
                  <a:ea typeface="方正粗宋简体" panose="03000509000000000000" pitchFamily="65" charset="-122"/>
                </a:rPr>
                <a:t>解析：</a:t>
              </a:r>
              <a:endParaRPr lang="zh-CN" altLang="en-US" dirty="0"/>
            </a:p>
          </p:txBody>
        </p:sp>
      </p:grpSp>
    </p:spTree>
    <p:extLst>
      <p:ext uri="{BB962C8B-B14F-4D97-AF65-F5344CB8AC3E}">
        <p14:creationId xmlns:p14="http://schemas.microsoft.com/office/powerpoint/2010/main" val="32651725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200"/>
                                        <p:tgtEl>
                                          <p:spTgt spid="11"/>
                                        </p:tgtEl>
                                      </p:cBhvr>
                                    </p:animEffect>
                                  </p:childTnLst>
                                </p:cTn>
                              </p:par>
                            </p:childTnLst>
                          </p:cTn>
                        </p:par>
                        <p:par>
                          <p:cTn id="12" fill="hold">
                            <p:stCondLst>
                              <p:cond delay="700"/>
                            </p:stCondLst>
                            <p:childTnLst>
                              <p:par>
                                <p:cTn id="13" presetID="2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200"/>
                                        <p:tgtEl>
                                          <p:spTgt spid="15"/>
                                        </p:tgtEl>
                                      </p:cBhvr>
                                    </p:animEffect>
                                  </p:childTnLst>
                                </p:cTn>
                              </p:par>
                            </p:childTnLst>
                          </p:cTn>
                        </p:par>
                        <p:par>
                          <p:cTn id="16" fill="hold">
                            <p:stCondLst>
                              <p:cond delay="900"/>
                            </p:stCondLst>
                            <p:childTnLst>
                              <p:par>
                                <p:cTn id="17" presetID="22" presetClass="entr" presetSubtype="2"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200"/>
                                        <p:tgtEl>
                                          <p:spTgt spid="19"/>
                                        </p:tgtEl>
                                      </p:cBhvr>
                                    </p:animEffect>
                                  </p:childTnLst>
                                </p:cTn>
                              </p:par>
                            </p:childTnLst>
                          </p:cTn>
                        </p:par>
                        <p:par>
                          <p:cTn id="20" fill="hold">
                            <p:stCondLst>
                              <p:cond delay="11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1600"/>
                            </p:stCondLst>
                            <p:childTnLst>
                              <p:par>
                                <p:cTn id="25" presetID="10" presetClass="entr" presetSubtype="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P spid="5" grpId="0" animBg="1"/>
      <p:bldP spid="19" grpId="0" animBg="1"/>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74598" y="5586651"/>
            <a:ext cx="6775071" cy="1271349"/>
            <a:chOff x="2574598" y="5586651"/>
            <a:chExt cx="6775071" cy="1271349"/>
          </a:xfrm>
        </p:grpSpPr>
        <p:sp>
          <p:nvSpPr>
            <p:cNvPr id="2" name="KSO_Shape"/>
            <p:cNvSpPr/>
            <p:nvPr/>
          </p:nvSpPr>
          <p:spPr>
            <a:xfrm>
              <a:off x="7218916" y="5586651"/>
              <a:ext cx="2130753" cy="1271349"/>
            </a:xfrm>
            <a:custGeom>
              <a:avLst/>
              <a:gdLst/>
              <a:ahLst/>
              <a:cxnLst/>
              <a:rect l="l" t="t" r="r" b="b"/>
              <a:pathLst>
                <a:path w="780204" h="588259">
                  <a:moveTo>
                    <a:pt x="509321" y="370417"/>
                  </a:moveTo>
                  <a:cubicBezTo>
                    <a:pt x="526020" y="406136"/>
                    <a:pt x="559272" y="430234"/>
                    <a:pt x="597482" y="430234"/>
                  </a:cubicBezTo>
                  <a:cubicBezTo>
                    <a:pt x="635691" y="430234"/>
                    <a:pt x="668943" y="406136"/>
                    <a:pt x="685642" y="370417"/>
                  </a:cubicBezTo>
                  <a:cubicBezTo>
                    <a:pt x="737885" y="370549"/>
                    <a:pt x="780204" y="437894"/>
                    <a:pt x="780204" y="520944"/>
                  </a:cubicBezTo>
                  <a:lnTo>
                    <a:pt x="780204" y="588259"/>
                  </a:lnTo>
                  <a:lnTo>
                    <a:pt x="534065" y="588259"/>
                  </a:lnTo>
                  <a:lnTo>
                    <a:pt x="534065" y="494416"/>
                  </a:lnTo>
                  <a:cubicBezTo>
                    <a:pt x="534065" y="447998"/>
                    <a:pt x="524582" y="405100"/>
                    <a:pt x="506178" y="371433"/>
                  </a:cubicBezTo>
                  <a:cubicBezTo>
                    <a:pt x="507187" y="370450"/>
                    <a:pt x="508252" y="370420"/>
                    <a:pt x="509321" y="370417"/>
                  </a:cubicBezTo>
                  <a:close/>
                  <a:moveTo>
                    <a:pt x="131827" y="284569"/>
                  </a:moveTo>
                  <a:cubicBezTo>
                    <a:pt x="155107" y="334364"/>
                    <a:pt x="201464" y="367959"/>
                    <a:pt x="254731" y="367959"/>
                  </a:cubicBezTo>
                  <a:cubicBezTo>
                    <a:pt x="307998" y="367959"/>
                    <a:pt x="354354" y="334364"/>
                    <a:pt x="377634" y="284569"/>
                  </a:cubicBezTo>
                  <a:cubicBezTo>
                    <a:pt x="450464" y="284753"/>
                    <a:pt x="509461" y="378637"/>
                    <a:pt x="509461" y="494416"/>
                  </a:cubicBezTo>
                  <a:lnTo>
                    <a:pt x="509461" y="588259"/>
                  </a:lnTo>
                  <a:lnTo>
                    <a:pt x="0" y="588259"/>
                  </a:lnTo>
                  <a:lnTo>
                    <a:pt x="0" y="494416"/>
                  </a:lnTo>
                  <a:cubicBezTo>
                    <a:pt x="0" y="378637"/>
                    <a:pt x="58997" y="284753"/>
                    <a:pt x="131827" y="284569"/>
                  </a:cubicBezTo>
                  <a:close/>
                  <a:moveTo>
                    <a:pt x="597481" y="166291"/>
                  </a:moveTo>
                  <a:cubicBezTo>
                    <a:pt x="647665" y="166291"/>
                    <a:pt x="688347" y="217628"/>
                    <a:pt x="688347" y="280955"/>
                  </a:cubicBezTo>
                  <a:cubicBezTo>
                    <a:pt x="688347" y="344282"/>
                    <a:pt x="647665" y="395619"/>
                    <a:pt x="597481" y="395619"/>
                  </a:cubicBezTo>
                  <a:cubicBezTo>
                    <a:pt x="547298" y="395619"/>
                    <a:pt x="506616" y="344282"/>
                    <a:pt x="506616" y="280955"/>
                  </a:cubicBezTo>
                  <a:cubicBezTo>
                    <a:pt x="506616" y="217628"/>
                    <a:pt x="547298" y="166291"/>
                    <a:pt x="597481" y="166291"/>
                  </a:cubicBezTo>
                  <a:close/>
                  <a:moveTo>
                    <a:pt x="254730" y="0"/>
                  </a:moveTo>
                  <a:cubicBezTo>
                    <a:pt x="324691" y="0"/>
                    <a:pt x="381405" y="71568"/>
                    <a:pt x="381405" y="159851"/>
                  </a:cubicBezTo>
                  <a:cubicBezTo>
                    <a:pt x="381405" y="248134"/>
                    <a:pt x="324691" y="319702"/>
                    <a:pt x="254730" y="319702"/>
                  </a:cubicBezTo>
                  <a:cubicBezTo>
                    <a:pt x="184770" y="319702"/>
                    <a:pt x="128056" y="248134"/>
                    <a:pt x="128056" y="159851"/>
                  </a:cubicBezTo>
                  <a:cubicBezTo>
                    <a:pt x="128056" y="71568"/>
                    <a:pt x="184770" y="0"/>
                    <a:pt x="254730"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alpha val="49000"/>
                  </a:schemeClr>
                </a:solidFill>
              </a:endParaRPr>
            </a:p>
          </p:txBody>
        </p:sp>
        <p:sp>
          <p:nvSpPr>
            <p:cNvPr id="3" name="KSO_Shape"/>
            <p:cNvSpPr/>
            <p:nvPr/>
          </p:nvSpPr>
          <p:spPr>
            <a:xfrm>
              <a:off x="6009998" y="5748164"/>
              <a:ext cx="1215147" cy="1109835"/>
            </a:xfrm>
            <a:custGeom>
              <a:avLst/>
              <a:gdLst/>
              <a:ahLst/>
              <a:cxnLst/>
              <a:rect l="l" t="t" r="r" b="b"/>
              <a:pathLst>
                <a:path w="1520415" h="1755576">
                  <a:moveTo>
                    <a:pt x="393420" y="849255"/>
                  </a:moveTo>
                  <a:cubicBezTo>
                    <a:pt x="462894" y="997863"/>
                    <a:pt x="601240" y="1098122"/>
                    <a:pt x="760208" y="1098122"/>
                  </a:cubicBezTo>
                  <a:cubicBezTo>
                    <a:pt x="919176" y="1098122"/>
                    <a:pt x="1057521" y="997863"/>
                    <a:pt x="1126995" y="849255"/>
                  </a:cubicBezTo>
                  <a:cubicBezTo>
                    <a:pt x="1344348" y="849804"/>
                    <a:pt x="1520415" y="1129988"/>
                    <a:pt x="1520415" y="1475516"/>
                  </a:cubicBezTo>
                  <a:lnTo>
                    <a:pt x="1520415" y="1755576"/>
                  </a:lnTo>
                  <a:lnTo>
                    <a:pt x="0" y="1755576"/>
                  </a:lnTo>
                  <a:lnTo>
                    <a:pt x="0" y="1475516"/>
                  </a:lnTo>
                  <a:cubicBezTo>
                    <a:pt x="0" y="1129988"/>
                    <a:pt x="176067" y="849804"/>
                    <a:pt x="393420" y="849255"/>
                  </a:cubicBezTo>
                  <a:close/>
                  <a:moveTo>
                    <a:pt x="760207" y="0"/>
                  </a:moveTo>
                  <a:cubicBezTo>
                    <a:pt x="968994" y="0"/>
                    <a:pt x="1138249" y="213584"/>
                    <a:pt x="1138249" y="477053"/>
                  </a:cubicBezTo>
                  <a:cubicBezTo>
                    <a:pt x="1138249" y="740522"/>
                    <a:pt x="968994" y="954106"/>
                    <a:pt x="760207" y="954106"/>
                  </a:cubicBezTo>
                  <a:cubicBezTo>
                    <a:pt x="551420" y="954106"/>
                    <a:pt x="382165" y="740522"/>
                    <a:pt x="382165" y="477053"/>
                  </a:cubicBezTo>
                  <a:cubicBezTo>
                    <a:pt x="382165" y="213584"/>
                    <a:pt x="551420" y="0"/>
                    <a:pt x="760207"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alpha val="49000"/>
                  </a:schemeClr>
                </a:solidFill>
              </a:endParaRPr>
            </a:p>
          </p:txBody>
        </p:sp>
        <p:sp>
          <p:nvSpPr>
            <p:cNvPr id="4" name="KSO_Shape"/>
            <p:cNvSpPr/>
            <p:nvPr/>
          </p:nvSpPr>
          <p:spPr>
            <a:xfrm>
              <a:off x="2574598" y="5949344"/>
              <a:ext cx="994878" cy="908655"/>
            </a:xfrm>
            <a:custGeom>
              <a:avLst/>
              <a:gdLst/>
              <a:ahLst/>
              <a:cxnLst/>
              <a:rect l="l" t="t" r="r" b="b"/>
              <a:pathLst>
                <a:path w="1520415" h="1755576">
                  <a:moveTo>
                    <a:pt x="393420" y="849255"/>
                  </a:moveTo>
                  <a:cubicBezTo>
                    <a:pt x="462894" y="997863"/>
                    <a:pt x="601240" y="1098122"/>
                    <a:pt x="760208" y="1098122"/>
                  </a:cubicBezTo>
                  <a:cubicBezTo>
                    <a:pt x="919176" y="1098122"/>
                    <a:pt x="1057521" y="997863"/>
                    <a:pt x="1126995" y="849255"/>
                  </a:cubicBezTo>
                  <a:cubicBezTo>
                    <a:pt x="1344348" y="849804"/>
                    <a:pt x="1520415" y="1129988"/>
                    <a:pt x="1520415" y="1475516"/>
                  </a:cubicBezTo>
                  <a:lnTo>
                    <a:pt x="1520415" y="1755576"/>
                  </a:lnTo>
                  <a:lnTo>
                    <a:pt x="0" y="1755576"/>
                  </a:lnTo>
                  <a:lnTo>
                    <a:pt x="0" y="1475516"/>
                  </a:lnTo>
                  <a:cubicBezTo>
                    <a:pt x="0" y="1129988"/>
                    <a:pt x="176067" y="849804"/>
                    <a:pt x="393420" y="849255"/>
                  </a:cubicBezTo>
                  <a:close/>
                  <a:moveTo>
                    <a:pt x="760207" y="0"/>
                  </a:moveTo>
                  <a:cubicBezTo>
                    <a:pt x="968994" y="0"/>
                    <a:pt x="1138249" y="213584"/>
                    <a:pt x="1138249" y="477053"/>
                  </a:cubicBezTo>
                  <a:cubicBezTo>
                    <a:pt x="1138249" y="740522"/>
                    <a:pt x="968994" y="954106"/>
                    <a:pt x="760207" y="954106"/>
                  </a:cubicBezTo>
                  <a:cubicBezTo>
                    <a:pt x="551420" y="954106"/>
                    <a:pt x="382165" y="740522"/>
                    <a:pt x="382165" y="477053"/>
                  </a:cubicBezTo>
                  <a:cubicBezTo>
                    <a:pt x="382165" y="213584"/>
                    <a:pt x="551420" y="0"/>
                    <a:pt x="760207"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alpha val="49000"/>
                  </a:schemeClr>
                </a:solidFill>
              </a:endParaRPr>
            </a:p>
          </p:txBody>
        </p:sp>
      </p:grpSp>
      <p:grpSp>
        <p:nvGrpSpPr>
          <p:cNvPr id="5" name="组合 4"/>
          <p:cNvGrpSpPr/>
          <p:nvPr/>
        </p:nvGrpSpPr>
        <p:grpSpPr>
          <a:xfrm>
            <a:off x="3902928" y="1079734"/>
            <a:ext cx="4376587" cy="2844117"/>
            <a:chOff x="3902928" y="1079734"/>
            <a:chExt cx="4376587" cy="2844117"/>
          </a:xfrm>
        </p:grpSpPr>
        <p:sp>
          <p:nvSpPr>
            <p:cNvPr id="8" name="椭圆 7"/>
            <p:cNvSpPr/>
            <p:nvPr/>
          </p:nvSpPr>
          <p:spPr>
            <a:xfrm>
              <a:off x="4085025" y="1295853"/>
              <a:ext cx="1071946" cy="1054657"/>
            </a:xfrm>
            <a:prstGeom prst="ellipse">
              <a:avLst/>
            </a:prstGeom>
            <a:solidFill>
              <a:schemeClr val="bg1"/>
            </a:solidFill>
            <a:ln w="57150">
              <a:solidFill>
                <a:srgbClr val="2E2E2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9" name="椭圆 8"/>
            <p:cNvSpPr/>
            <p:nvPr/>
          </p:nvSpPr>
          <p:spPr>
            <a:xfrm>
              <a:off x="4041802" y="1079734"/>
              <a:ext cx="847181" cy="793756"/>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0" name="椭圆 9"/>
            <p:cNvSpPr/>
            <p:nvPr/>
          </p:nvSpPr>
          <p:spPr>
            <a:xfrm>
              <a:off x="4404880" y="1183472"/>
              <a:ext cx="775948" cy="617619"/>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1" name="心形 10"/>
            <p:cNvSpPr/>
            <p:nvPr/>
          </p:nvSpPr>
          <p:spPr>
            <a:xfrm rot="1048932">
              <a:off x="4026467" y="1281712"/>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2" name="心形 11"/>
            <p:cNvSpPr/>
            <p:nvPr/>
          </p:nvSpPr>
          <p:spPr>
            <a:xfrm rot="1048932">
              <a:off x="4143732" y="1515709"/>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3" name="心形 12"/>
            <p:cNvSpPr/>
            <p:nvPr/>
          </p:nvSpPr>
          <p:spPr>
            <a:xfrm rot="1487598">
              <a:off x="4376283" y="1515708"/>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4" name="心形 13"/>
            <p:cNvSpPr/>
            <p:nvPr/>
          </p:nvSpPr>
          <p:spPr>
            <a:xfrm rot="21410457">
              <a:off x="4634557" y="1464411"/>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5" name="心形 14"/>
            <p:cNvSpPr/>
            <p:nvPr/>
          </p:nvSpPr>
          <p:spPr>
            <a:xfrm rot="21410457">
              <a:off x="4842202" y="1392693"/>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6" name="心形 15"/>
            <p:cNvSpPr/>
            <p:nvPr/>
          </p:nvSpPr>
          <p:spPr>
            <a:xfrm rot="1048932">
              <a:off x="4005983" y="1337265"/>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7" name="心形 16"/>
            <p:cNvSpPr/>
            <p:nvPr/>
          </p:nvSpPr>
          <p:spPr>
            <a:xfrm rot="1487598">
              <a:off x="4389098" y="1476658"/>
              <a:ext cx="188300"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8" name="心形 17"/>
            <p:cNvSpPr/>
            <p:nvPr/>
          </p:nvSpPr>
          <p:spPr>
            <a:xfrm rot="1487598">
              <a:off x="4173105" y="1416130"/>
              <a:ext cx="188300"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9" name="心形 18"/>
            <p:cNvSpPr/>
            <p:nvPr/>
          </p:nvSpPr>
          <p:spPr>
            <a:xfrm>
              <a:off x="4838432" y="1378855"/>
              <a:ext cx="188300"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0" name="矩形 19"/>
            <p:cNvSpPr/>
            <p:nvPr/>
          </p:nvSpPr>
          <p:spPr>
            <a:xfrm>
              <a:off x="4292647" y="1994427"/>
              <a:ext cx="255993" cy="28959"/>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1" name="矩形 20"/>
            <p:cNvSpPr/>
            <p:nvPr/>
          </p:nvSpPr>
          <p:spPr>
            <a:xfrm>
              <a:off x="4700646" y="1994427"/>
              <a:ext cx="255993" cy="28959"/>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2" name="椭圆 21"/>
            <p:cNvSpPr/>
            <p:nvPr/>
          </p:nvSpPr>
          <p:spPr>
            <a:xfrm>
              <a:off x="4372377" y="2001797"/>
              <a:ext cx="49612" cy="49612"/>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3" name="椭圆 22"/>
            <p:cNvSpPr/>
            <p:nvPr/>
          </p:nvSpPr>
          <p:spPr>
            <a:xfrm>
              <a:off x="4774981" y="1997455"/>
              <a:ext cx="55067" cy="55067"/>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nvGrpSpPr>
            <p:cNvPr id="24" name="组合 23"/>
            <p:cNvGrpSpPr/>
            <p:nvPr/>
          </p:nvGrpSpPr>
          <p:grpSpPr>
            <a:xfrm>
              <a:off x="4087707" y="2345396"/>
              <a:ext cx="997709" cy="990811"/>
              <a:chOff x="7991065" y="2874419"/>
              <a:chExt cx="1575121" cy="1564231"/>
            </a:xfrm>
          </p:grpSpPr>
          <p:sp>
            <p:nvSpPr>
              <p:cNvPr id="31" name="圆角矩形 30"/>
              <p:cNvSpPr/>
              <p:nvPr/>
            </p:nvSpPr>
            <p:spPr>
              <a:xfrm>
                <a:off x="7991065" y="2874419"/>
                <a:ext cx="656841" cy="1564231"/>
              </a:xfrm>
              <a:prstGeom prst="roundRect">
                <a:avLst>
                  <a:gd name="adj" fmla="val 50000"/>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32" name="梯形 31"/>
              <p:cNvSpPr/>
              <p:nvPr/>
            </p:nvSpPr>
            <p:spPr>
              <a:xfrm rot="6797133">
                <a:off x="8619023" y="2798306"/>
                <a:ext cx="297334" cy="806694"/>
              </a:xfrm>
              <a:prstGeom prst="trapezoid">
                <a:avLst>
                  <a:gd name="adj" fmla="val 17067"/>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33" name="梯形 32"/>
              <p:cNvSpPr/>
              <p:nvPr/>
            </p:nvSpPr>
            <p:spPr>
              <a:xfrm rot="5400000">
                <a:off x="9232714" y="3120928"/>
                <a:ext cx="198508" cy="468436"/>
              </a:xfrm>
              <a:prstGeom prst="trapezoid">
                <a:avLst>
                  <a:gd name="adj" fmla="val 17067"/>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34" name="矩形 33"/>
              <p:cNvSpPr/>
              <p:nvPr/>
            </p:nvSpPr>
            <p:spPr>
              <a:xfrm rot="20091296">
                <a:off x="9390964" y="2957973"/>
                <a:ext cx="53163" cy="482600"/>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35" name="矩形 34"/>
              <p:cNvSpPr/>
              <p:nvPr/>
            </p:nvSpPr>
            <p:spPr>
              <a:xfrm>
                <a:off x="8253352" y="3995665"/>
                <a:ext cx="1312834" cy="440476"/>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sp>
          <p:nvSpPr>
            <p:cNvPr id="25" name="矩形 24"/>
            <p:cNvSpPr/>
            <p:nvPr/>
          </p:nvSpPr>
          <p:spPr>
            <a:xfrm>
              <a:off x="3902928" y="2459714"/>
              <a:ext cx="56019" cy="1464137"/>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6" name="矩形 25"/>
            <p:cNvSpPr/>
            <p:nvPr/>
          </p:nvSpPr>
          <p:spPr>
            <a:xfrm>
              <a:off x="4632522" y="2840801"/>
              <a:ext cx="3646993" cy="1083050"/>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40" name="组合 39"/>
          <p:cNvGrpSpPr/>
          <p:nvPr/>
        </p:nvGrpSpPr>
        <p:grpSpPr>
          <a:xfrm>
            <a:off x="2289117" y="334346"/>
            <a:ext cx="1605555" cy="1568658"/>
            <a:chOff x="5738717" y="671177"/>
            <a:chExt cx="1605555" cy="1568658"/>
          </a:xfrm>
        </p:grpSpPr>
        <p:grpSp>
          <p:nvGrpSpPr>
            <p:cNvPr id="27" name="组合 26"/>
            <p:cNvGrpSpPr/>
            <p:nvPr/>
          </p:nvGrpSpPr>
          <p:grpSpPr>
            <a:xfrm>
              <a:off x="5738717" y="671177"/>
              <a:ext cx="1605555" cy="1568658"/>
              <a:chOff x="5120769" y="1593995"/>
              <a:chExt cx="2534750" cy="2476500"/>
            </a:xfrm>
          </p:grpSpPr>
          <p:sp>
            <p:nvSpPr>
              <p:cNvPr id="29" name="椭圆 28"/>
              <p:cNvSpPr/>
              <p:nvPr/>
            </p:nvSpPr>
            <p:spPr>
              <a:xfrm>
                <a:off x="5120769" y="1593995"/>
                <a:ext cx="2476499"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30" name="文本框 36"/>
              <p:cNvSpPr txBox="1"/>
              <p:nvPr/>
            </p:nvSpPr>
            <p:spPr>
              <a:xfrm>
                <a:off x="5660555" y="1961108"/>
                <a:ext cx="1994964" cy="18950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solidFill>
                      <a:schemeClr val="bg1"/>
                    </a:solidFill>
                  </a:rPr>
                  <a:t>同学们</a:t>
                </a:r>
                <a:endParaRPr lang="en-US" altLang="zh-CN" sz="2000" dirty="0" smtClean="0">
                  <a:solidFill>
                    <a:schemeClr val="bg1"/>
                  </a:solidFill>
                </a:endParaRPr>
              </a:p>
              <a:p>
                <a:r>
                  <a:rPr lang="zh-CN" altLang="en-US" sz="2000" dirty="0" smtClean="0">
                    <a:solidFill>
                      <a:schemeClr val="bg1"/>
                    </a:solidFill>
                  </a:rPr>
                  <a:t>什么是</a:t>
                </a:r>
                <a:r>
                  <a:rPr lang="en-US" altLang="zh-CN" sz="3200" dirty="0" smtClean="0">
                    <a:solidFill>
                      <a:srgbClr val="FFC000"/>
                    </a:solidFill>
                  </a:rPr>
                  <a:t>PPT</a:t>
                </a:r>
                <a:endParaRPr lang="zh-CN" altLang="en-US" sz="3200" dirty="0">
                  <a:solidFill>
                    <a:srgbClr val="FFC000"/>
                  </a:solidFill>
                </a:endParaRPr>
              </a:p>
            </p:txBody>
          </p:sp>
        </p:grpSp>
        <p:sp>
          <p:nvSpPr>
            <p:cNvPr id="28" name="等腰三角形 27"/>
            <p:cNvSpPr/>
            <p:nvPr/>
          </p:nvSpPr>
          <p:spPr>
            <a:xfrm>
              <a:off x="7059363" y="1829767"/>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41" name="组合 40"/>
          <p:cNvGrpSpPr/>
          <p:nvPr/>
        </p:nvGrpSpPr>
        <p:grpSpPr>
          <a:xfrm>
            <a:off x="8060111" y="4179506"/>
            <a:ext cx="1568658" cy="1568658"/>
            <a:chOff x="5738716" y="671177"/>
            <a:chExt cx="1568658" cy="1568658"/>
          </a:xfrm>
        </p:grpSpPr>
        <p:grpSp>
          <p:nvGrpSpPr>
            <p:cNvPr id="42" name="组合 41"/>
            <p:cNvGrpSpPr/>
            <p:nvPr/>
          </p:nvGrpSpPr>
          <p:grpSpPr>
            <a:xfrm>
              <a:off x="5738716" y="671177"/>
              <a:ext cx="1568658" cy="1568658"/>
              <a:chOff x="5120769" y="1593995"/>
              <a:chExt cx="2476500" cy="2476500"/>
            </a:xfrm>
          </p:grpSpPr>
          <p:sp>
            <p:nvSpPr>
              <p:cNvPr id="44" name="椭圆 43"/>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45" name="文本框 36"/>
              <p:cNvSpPr txBox="1"/>
              <p:nvPr/>
            </p:nvSpPr>
            <p:spPr>
              <a:xfrm>
                <a:off x="5361536" y="2023034"/>
                <a:ext cx="1994964" cy="160346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solidFill>
                      <a:schemeClr val="bg1"/>
                    </a:solidFill>
                  </a:rPr>
                  <a:t>切！我都做了好多年了！</a:t>
                </a:r>
                <a:endParaRPr lang="zh-CN" altLang="en-US" sz="2000" dirty="0">
                  <a:solidFill>
                    <a:schemeClr val="bg1"/>
                  </a:solidFill>
                </a:endParaRPr>
              </a:p>
            </p:txBody>
          </p:sp>
        </p:grpSp>
        <p:sp>
          <p:nvSpPr>
            <p:cNvPr id="43" name="等腰三角形 42"/>
            <p:cNvSpPr/>
            <p:nvPr/>
          </p:nvSpPr>
          <p:spPr>
            <a:xfrm>
              <a:off x="5751038" y="1776626"/>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47" name="组合 46"/>
          <p:cNvGrpSpPr/>
          <p:nvPr/>
        </p:nvGrpSpPr>
        <p:grpSpPr>
          <a:xfrm>
            <a:off x="3250761" y="4530426"/>
            <a:ext cx="1568658" cy="1568658"/>
            <a:chOff x="5738716" y="671177"/>
            <a:chExt cx="1568658" cy="1568658"/>
          </a:xfrm>
        </p:grpSpPr>
        <p:grpSp>
          <p:nvGrpSpPr>
            <p:cNvPr id="48" name="组合 47"/>
            <p:cNvGrpSpPr/>
            <p:nvPr/>
          </p:nvGrpSpPr>
          <p:grpSpPr>
            <a:xfrm>
              <a:off x="5738716" y="671177"/>
              <a:ext cx="1568658" cy="1568658"/>
              <a:chOff x="5120769" y="1593995"/>
              <a:chExt cx="2476500" cy="2476500"/>
            </a:xfrm>
          </p:grpSpPr>
          <p:sp>
            <p:nvSpPr>
              <p:cNvPr id="50" name="椭圆 49"/>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51" name="文本框 36"/>
              <p:cNvSpPr txBox="1"/>
              <p:nvPr/>
            </p:nvSpPr>
            <p:spPr>
              <a:xfrm>
                <a:off x="5422336" y="2124104"/>
                <a:ext cx="1994964" cy="160346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solidFill>
                      <a:schemeClr val="bg1"/>
                    </a:solidFill>
                  </a:rPr>
                  <a:t>这种问题逗我们玩吗</a:t>
                </a:r>
                <a:endParaRPr lang="zh-CN" altLang="en-US" sz="2000" dirty="0">
                  <a:solidFill>
                    <a:schemeClr val="bg1"/>
                  </a:solidFill>
                </a:endParaRPr>
              </a:p>
            </p:txBody>
          </p:sp>
        </p:grpSp>
        <p:sp>
          <p:nvSpPr>
            <p:cNvPr id="49" name="等腰三角形 48"/>
            <p:cNvSpPr/>
            <p:nvPr/>
          </p:nvSpPr>
          <p:spPr>
            <a:xfrm>
              <a:off x="5751038" y="1776626"/>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52" name="组合 51"/>
          <p:cNvGrpSpPr/>
          <p:nvPr/>
        </p:nvGrpSpPr>
        <p:grpSpPr>
          <a:xfrm>
            <a:off x="5495581" y="4450540"/>
            <a:ext cx="1216867" cy="1216867"/>
            <a:chOff x="5738716" y="671177"/>
            <a:chExt cx="1568658" cy="1568658"/>
          </a:xfrm>
        </p:grpSpPr>
        <p:grpSp>
          <p:nvGrpSpPr>
            <p:cNvPr id="53" name="组合 52"/>
            <p:cNvGrpSpPr/>
            <p:nvPr/>
          </p:nvGrpSpPr>
          <p:grpSpPr>
            <a:xfrm>
              <a:off x="5738716" y="671177"/>
              <a:ext cx="1568658" cy="1568658"/>
              <a:chOff x="5120769" y="1593995"/>
              <a:chExt cx="2476500" cy="2476500"/>
            </a:xfrm>
          </p:grpSpPr>
          <p:sp>
            <p:nvSpPr>
              <p:cNvPr id="55" name="椭圆 54"/>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56" name="文本框 36"/>
              <p:cNvSpPr txBox="1"/>
              <p:nvPr/>
            </p:nvSpPr>
            <p:spPr>
              <a:xfrm>
                <a:off x="5443958" y="2174583"/>
                <a:ext cx="1994964" cy="111756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solidFill>
                      <a:schemeClr val="bg1"/>
                    </a:solidFill>
                  </a:rPr>
                  <a:t>又整假大空！</a:t>
                </a:r>
                <a:endParaRPr lang="zh-CN" altLang="en-US" sz="2000" dirty="0">
                  <a:solidFill>
                    <a:schemeClr val="bg1"/>
                  </a:solidFill>
                </a:endParaRPr>
              </a:p>
            </p:txBody>
          </p:sp>
        </p:grpSp>
        <p:sp>
          <p:nvSpPr>
            <p:cNvPr id="54" name="等腰三角形 53"/>
            <p:cNvSpPr/>
            <p:nvPr/>
          </p:nvSpPr>
          <p:spPr>
            <a:xfrm rot="15563097">
              <a:off x="6845374" y="2043861"/>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57" name="组合 56"/>
          <p:cNvGrpSpPr/>
          <p:nvPr/>
        </p:nvGrpSpPr>
        <p:grpSpPr>
          <a:xfrm>
            <a:off x="9244087" y="5502329"/>
            <a:ext cx="807267" cy="803727"/>
            <a:chOff x="5731807" y="671177"/>
            <a:chExt cx="1575567" cy="1568658"/>
          </a:xfrm>
        </p:grpSpPr>
        <p:grpSp>
          <p:nvGrpSpPr>
            <p:cNvPr id="58" name="组合 57"/>
            <p:cNvGrpSpPr/>
            <p:nvPr/>
          </p:nvGrpSpPr>
          <p:grpSpPr>
            <a:xfrm>
              <a:off x="5738716" y="671177"/>
              <a:ext cx="1568658" cy="1568658"/>
              <a:chOff x="5120769" y="1593995"/>
              <a:chExt cx="2476500" cy="2476500"/>
            </a:xfrm>
          </p:grpSpPr>
          <p:sp>
            <p:nvSpPr>
              <p:cNvPr id="60" name="椭圆 59"/>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61" name="文本框 36"/>
              <p:cNvSpPr txBox="1"/>
              <p:nvPr/>
            </p:nvSpPr>
            <p:spPr>
              <a:xfrm>
                <a:off x="5443958" y="2174583"/>
                <a:ext cx="1994964" cy="9395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solidFill>
                      <a:schemeClr val="bg1"/>
                    </a:solidFill>
                  </a:rPr>
                  <a:t>就是就是</a:t>
                </a:r>
                <a:r>
                  <a:rPr lang="en-US" altLang="zh-CN" sz="1200" dirty="0" smtClean="0">
                    <a:solidFill>
                      <a:schemeClr val="bg1"/>
                    </a:solidFill>
                  </a:rPr>
                  <a:t>……</a:t>
                </a:r>
                <a:endParaRPr lang="zh-CN" altLang="en-US" sz="1200" dirty="0">
                  <a:solidFill>
                    <a:schemeClr val="bg1"/>
                  </a:solidFill>
                </a:endParaRPr>
              </a:p>
            </p:txBody>
          </p:sp>
        </p:grpSp>
        <p:sp>
          <p:nvSpPr>
            <p:cNvPr id="59" name="等腰三角形 58"/>
            <p:cNvSpPr/>
            <p:nvPr/>
          </p:nvSpPr>
          <p:spPr>
            <a:xfrm rot="21419485">
              <a:off x="5731807" y="1726509"/>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62" name="组合 61"/>
          <p:cNvGrpSpPr/>
          <p:nvPr/>
        </p:nvGrpSpPr>
        <p:grpSpPr>
          <a:xfrm>
            <a:off x="5433788" y="334346"/>
            <a:ext cx="2122748" cy="1883498"/>
            <a:chOff x="5738717" y="671177"/>
            <a:chExt cx="1588932" cy="1568658"/>
          </a:xfrm>
        </p:grpSpPr>
        <p:grpSp>
          <p:nvGrpSpPr>
            <p:cNvPr id="63" name="组合 62"/>
            <p:cNvGrpSpPr/>
            <p:nvPr/>
          </p:nvGrpSpPr>
          <p:grpSpPr>
            <a:xfrm>
              <a:off x="5738717" y="671177"/>
              <a:ext cx="1588932" cy="1568658"/>
              <a:chOff x="5120769" y="1593995"/>
              <a:chExt cx="2508507" cy="2476500"/>
            </a:xfrm>
          </p:grpSpPr>
          <p:sp>
            <p:nvSpPr>
              <p:cNvPr id="65" name="椭圆 64"/>
              <p:cNvSpPr/>
              <p:nvPr/>
            </p:nvSpPr>
            <p:spPr>
              <a:xfrm>
                <a:off x="5120769" y="1593995"/>
                <a:ext cx="2476499"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66" name="文本框 36"/>
              <p:cNvSpPr txBox="1"/>
              <p:nvPr/>
            </p:nvSpPr>
            <p:spPr>
              <a:xfrm>
                <a:off x="5480210" y="1805331"/>
                <a:ext cx="2149066" cy="206385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chemeClr val="bg1"/>
                    </a:solidFill>
                  </a:rPr>
                  <a:t>咳咳</a:t>
                </a:r>
                <a:r>
                  <a:rPr lang="en-US" altLang="zh-CN" sz="2400" dirty="0" smtClean="0">
                    <a:solidFill>
                      <a:schemeClr val="bg1"/>
                    </a:solidFill>
                  </a:rPr>
                  <a:t>……</a:t>
                </a:r>
              </a:p>
              <a:p>
                <a:r>
                  <a:rPr lang="zh-CN" altLang="en-US" sz="2400" dirty="0" smtClean="0">
                    <a:solidFill>
                      <a:schemeClr val="bg1"/>
                    </a:solidFill>
                  </a:rPr>
                  <a:t>可是这真是个重要的问题</a:t>
                </a:r>
                <a:endParaRPr lang="zh-CN" altLang="en-US" sz="2400" dirty="0">
                  <a:solidFill>
                    <a:schemeClr val="bg1"/>
                  </a:solidFill>
                </a:endParaRPr>
              </a:p>
            </p:txBody>
          </p:sp>
        </p:grpSp>
        <p:sp>
          <p:nvSpPr>
            <p:cNvPr id="64" name="等腰三角形 63"/>
            <p:cNvSpPr/>
            <p:nvPr/>
          </p:nvSpPr>
          <p:spPr>
            <a:xfrm rot="20778891">
              <a:off x="5819664" y="1886596"/>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spTree>
    <p:extLst>
      <p:ext uri="{BB962C8B-B14F-4D97-AF65-F5344CB8AC3E}">
        <p14:creationId xmlns:p14="http://schemas.microsoft.com/office/powerpoint/2010/main" val="838741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anim calcmode="lin" valueType="num">
                                      <p:cBhvr>
                                        <p:cTn id="16" dur="500" fill="hold"/>
                                        <p:tgtEl>
                                          <p:spTgt spid="40"/>
                                        </p:tgtEl>
                                        <p:attrNameLst>
                                          <p:attrName>ppt_x</p:attrName>
                                        </p:attrNameLst>
                                      </p:cBhvr>
                                      <p:tavLst>
                                        <p:tav tm="0">
                                          <p:val>
                                            <p:strVal val="#ppt_x"/>
                                          </p:val>
                                        </p:tav>
                                        <p:tav tm="100000">
                                          <p:val>
                                            <p:strVal val="#ppt_x"/>
                                          </p:val>
                                        </p:tav>
                                      </p:tavLst>
                                    </p:anim>
                                    <p:anim calcmode="lin" valueType="num">
                                      <p:cBhvr>
                                        <p:cTn id="17" dur="500" fill="hold"/>
                                        <p:tgtEl>
                                          <p:spTgt spid="40"/>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42" presetClass="entr" presetSubtype="0"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anim calcmode="lin" valueType="num">
                                      <p:cBhvr>
                                        <p:cTn id="22" dur="500" fill="hold"/>
                                        <p:tgtEl>
                                          <p:spTgt spid="41"/>
                                        </p:tgtEl>
                                        <p:attrNameLst>
                                          <p:attrName>ppt_x</p:attrName>
                                        </p:attrNameLst>
                                      </p:cBhvr>
                                      <p:tavLst>
                                        <p:tav tm="0">
                                          <p:val>
                                            <p:strVal val="#ppt_x"/>
                                          </p:val>
                                        </p:tav>
                                        <p:tav tm="100000">
                                          <p:val>
                                            <p:strVal val="#ppt_x"/>
                                          </p:val>
                                        </p:tav>
                                      </p:tavLst>
                                    </p:anim>
                                    <p:anim calcmode="lin" valueType="num">
                                      <p:cBhvr>
                                        <p:cTn id="23" dur="500" fill="hold"/>
                                        <p:tgtEl>
                                          <p:spTgt spid="41"/>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anim calcmode="lin" valueType="num">
                                      <p:cBhvr>
                                        <p:cTn id="28" dur="500" fill="hold"/>
                                        <p:tgtEl>
                                          <p:spTgt spid="47"/>
                                        </p:tgtEl>
                                        <p:attrNameLst>
                                          <p:attrName>ppt_x</p:attrName>
                                        </p:attrNameLst>
                                      </p:cBhvr>
                                      <p:tavLst>
                                        <p:tav tm="0">
                                          <p:val>
                                            <p:strVal val="#ppt_x"/>
                                          </p:val>
                                        </p:tav>
                                        <p:tav tm="100000">
                                          <p:val>
                                            <p:strVal val="#ppt_x"/>
                                          </p:val>
                                        </p:tav>
                                      </p:tavLst>
                                    </p:anim>
                                    <p:anim calcmode="lin" valueType="num">
                                      <p:cBhvr>
                                        <p:cTn id="29" dur="500" fill="hold"/>
                                        <p:tgtEl>
                                          <p:spTgt spid="47"/>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42" presetClass="entr" presetSubtype="0" fill="hold"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500"/>
                                        <p:tgtEl>
                                          <p:spTgt spid="52"/>
                                        </p:tgtEl>
                                      </p:cBhvr>
                                    </p:animEffect>
                                    <p:anim calcmode="lin" valueType="num">
                                      <p:cBhvr>
                                        <p:cTn id="34" dur="500" fill="hold"/>
                                        <p:tgtEl>
                                          <p:spTgt spid="52"/>
                                        </p:tgtEl>
                                        <p:attrNameLst>
                                          <p:attrName>ppt_x</p:attrName>
                                        </p:attrNameLst>
                                      </p:cBhvr>
                                      <p:tavLst>
                                        <p:tav tm="0">
                                          <p:val>
                                            <p:strVal val="#ppt_x"/>
                                          </p:val>
                                        </p:tav>
                                        <p:tav tm="100000">
                                          <p:val>
                                            <p:strVal val="#ppt_x"/>
                                          </p:val>
                                        </p:tav>
                                      </p:tavLst>
                                    </p:anim>
                                    <p:anim calcmode="lin" valueType="num">
                                      <p:cBhvr>
                                        <p:cTn id="35" dur="500" fill="hold"/>
                                        <p:tgtEl>
                                          <p:spTgt spid="52"/>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2" presetClass="entr" presetSubtype="0"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anim calcmode="lin" valueType="num">
                                      <p:cBhvr>
                                        <p:cTn id="40" dur="500" fill="hold"/>
                                        <p:tgtEl>
                                          <p:spTgt spid="57"/>
                                        </p:tgtEl>
                                        <p:attrNameLst>
                                          <p:attrName>ppt_x</p:attrName>
                                        </p:attrNameLst>
                                      </p:cBhvr>
                                      <p:tavLst>
                                        <p:tav tm="0">
                                          <p:val>
                                            <p:strVal val="#ppt_x"/>
                                          </p:val>
                                        </p:tav>
                                        <p:tav tm="100000">
                                          <p:val>
                                            <p:strVal val="#ppt_x"/>
                                          </p:val>
                                        </p:tav>
                                      </p:tavLst>
                                    </p:anim>
                                    <p:anim calcmode="lin" valueType="num">
                                      <p:cBhvr>
                                        <p:cTn id="41" dur="5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fade">
                                      <p:cBhvr>
                                        <p:cTn id="46" dur="500"/>
                                        <p:tgtEl>
                                          <p:spTgt spid="62"/>
                                        </p:tgtEl>
                                      </p:cBhvr>
                                    </p:animEffect>
                                    <p:anim calcmode="lin" valueType="num">
                                      <p:cBhvr>
                                        <p:cTn id="47" dur="500" fill="hold"/>
                                        <p:tgtEl>
                                          <p:spTgt spid="62"/>
                                        </p:tgtEl>
                                        <p:attrNameLst>
                                          <p:attrName>ppt_x</p:attrName>
                                        </p:attrNameLst>
                                      </p:cBhvr>
                                      <p:tavLst>
                                        <p:tav tm="0">
                                          <p:val>
                                            <p:strVal val="#ppt_x"/>
                                          </p:val>
                                        </p:tav>
                                        <p:tav tm="100000">
                                          <p:val>
                                            <p:strVal val="#ppt_x"/>
                                          </p:val>
                                        </p:tav>
                                      </p:tavLst>
                                    </p:anim>
                                    <p:anim calcmode="lin" valueType="num">
                                      <p:cBhvr>
                                        <p:cTn id="48" dur="5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rot="20866551">
            <a:off x="9736237" y="213169"/>
            <a:ext cx="2079426" cy="1273444"/>
            <a:chOff x="6031" y="709"/>
            <a:chExt cx="658" cy="421"/>
          </a:xfrm>
          <a:solidFill>
            <a:srgbClr val="33A030">
              <a:alpha val="85000"/>
            </a:srgbClr>
          </a:solidFill>
          <a:effectLst/>
        </p:grpSpPr>
        <p:sp>
          <p:nvSpPr>
            <p:cNvPr id="3" name="Freeform 11"/>
            <p:cNvSpPr>
              <a:spLocks/>
            </p:cNvSpPr>
            <p:nvPr/>
          </p:nvSpPr>
          <p:spPr bwMode="auto">
            <a:xfrm rot="1560562" flipH="1">
              <a:off x="6372" y="754"/>
              <a:ext cx="317" cy="376"/>
            </a:xfrm>
            <a:custGeom>
              <a:avLst/>
              <a:gdLst>
                <a:gd name="T0" fmla="*/ 114 w 134"/>
                <a:gd name="T1" fmla="*/ 157 h 159"/>
                <a:gd name="T2" fmla="*/ 46 w 134"/>
                <a:gd name="T3" fmla="*/ 84 h 159"/>
                <a:gd name="T4" fmla="*/ 20 w 134"/>
                <a:gd name="T5" fmla="*/ 27 h 159"/>
                <a:gd name="T6" fmla="*/ 0 w 134"/>
                <a:gd name="T7" fmla="*/ 5 h 159"/>
                <a:gd name="T8" fmla="*/ 71 w 134"/>
                <a:gd name="T9" fmla="*/ 11 h 159"/>
                <a:gd name="T10" fmla="*/ 131 w 134"/>
                <a:gd name="T11" fmla="*/ 90 h 159"/>
                <a:gd name="T12" fmla="*/ 119 w 134"/>
                <a:gd name="T13" fmla="*/ 159 h 159"/>
                <a:gd name="T14" fmla="*/ 114 w 134"/>
                <a:gd name="T15" fmla="*/ 157 h 159"/>
                <a:gd name="T16" fmla="*/ 0 60000 65536"/>
                <a:gd name="T17" fmla="*/ 0 60000 65536"/>
                <a:gd name="T18" fmla="*/ 0 60000 65536"/>
                <a:gd name="T19" fmla="*/ 0 60000 65536"/>
                <a:gd name="T20" fmla="*/ 0 60000 65536"/>
                <a:gd name="T21" fmla="*/ 0 60000 65536"/>
                <a:gd name="T22" fmla="*/ 0 60000 65536"/>
                <a:gd name="T23" fmla="*/ 0 60000 65536"/>
                <a:gd name="T24" fmla="*/ 0 w 134"/>
                <a:gd name="T25" fmla="*/ 0 h 159"/>
                <a:gd name="T26" fmla="*/ 134 w 134"/>
                <a:gd name="T27" fmla="*/ 159 h 1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4" h="159">
                  <a:moveTo>
                    <a:pt x="114" y="157"/>
                  </a:moveTo>
                  <a:cubicBezTo>
                    <a:pt x="134" y="108"/>
                    <a:pt x="77" y="117"/>
                    <a:pt x="46" y="84"/>
                  </a:cubicBezTo>
                  <a:cubicBezTo>
                    <a:pt x="21" y="60"/>
                    <a:pt x="29" y="44"/>
                    <a:pt x="20" y="27"/>
                  </a:cubicBezTo>
                  <a:cubicBezTo>
                    <a:pt x="20" y="12"/>
                    <a:pt x="0" y="0"/>
                    <a:pt x="0" y="5"/>
                  </a:cubicBezTo>
                  <a:cubicBezTo>
                    <a:pt x="3" y="4"/>
                    <a:pt x="37" y="1"/>
                    <a:pt x="71" y="11"/>
                  </a:cubicBezTo>
                  <a:cubicBezTo>
                    <a:pt x="106" y="19"/>
                    <a:pt x="133" y="54"/>
                    <a:pt x="131" y="90"/>
                  </a:cubicBezTo>
                  <a:cubicBezTo>
                    <a:pt x="129" y="118"/>
                    <a:pt x="118" y="135"/>
                    <a:pt x="119" y="159"/>
                  </a:cubicBezTo>
                  <a:lnTo>
                    <a:pt x="114" y="157"/>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cs typeface="+mn-ea"/>
                <a:sym typeface="+mn-lt"/>
              </a:endParaRPr>
            </a:p>
          </p:txBody>
        </p:sp>
        <p:sp>
          <p:nvSpPr>
            <p:cNvPr id="4" name="Freeform 14"/>
            <p:cNvSpPr>
              <a:spLocks/>
            </p:cNvSpPr>
            <p:nvPr/>
          </p:nvSpPr>
          <p:spPr bwMode="auto">
            <a:xfrm rot="20807121">
              <a:off x="6031" y="709"/>
              <a:ext cx="317" cy="376"/>
            </a:xfrm>
            <a:custGeom>
              <a:avLst/>
              <a:gdLst>
                <a:gd name="T0" fmla="*/ 114 w 134"/>
                <a:gd name="T1" fmla="*/ 157 h 159"/>
                <a:gd name="T2" fmla="*/ 46 w 134"/>
                <a:gd name="T3" fmla="*/ 84 h 159"/>
                <a:gd name="T4" fmla="*/ 20 w 134"/>
                <a:gd name="T5" fmla="*/ 27 h 159"/>
                <a:gd name="T6" fmla="*/ 0 w 134"/>
                <a:gd name="T7" fmla="*/ 5 h 159"/>
                <a:gd name="T8" fmla="*/ 71 w 134"/>
                <a:gd name="T9" fmla="*/ 11 h 159"/>
                <a:gd name="T10" fmla="*/ 131 w 134"/>
                <a:gd name="T11" fmla="*/ 90 h 159"/>
                <a:gd name="T12" fmla="*/ 119 w 134"/>
                <a:gd name="T13" fmla="*/ 159 h 159"/>
                <a:gd name="T14" fmla="*/ 114 w 134"/>
                <a:gd name="T15" fmla="*/ 157 h 159"/>
                <a:gd name="T16" fmla="*/ 0 60000 65536"/>
                <a:gd name="T17" fmla="*/ 0 60000 65536"/>
                <a:gd name="T18" fmla="*/ 0 60000 65536"/>
                <a:gd name="T19" fmla="*/ 0 60000 65536"/>
                <a:gd name="T20" fmla="*/ 0 60000 65536"/>
                <a:gd name="T21" fmla="*/ 0 60000 65536"/>
                <a:gd name="T22" fmla="*/ 0 60000 65536"/>
                <a:gd name="T23" fmla="*/ 0 60000 65536"/>
                <a:gd name="T24" fmla="*/ 0 w 134"/>
                <a:gd name="T25" fmla="*/ 0 h 159"/>
                <a:gd name="T26" fmla="*/ 134 w 134"/>
                <a:gd name="T27" fmla="*/ 159 h 1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4" h="159">
                  <a:moveTo>
                    <a:pt x="114" y="157"/>
                  </a:moveTo>
                  <a:cubicBezTo>
                    <a:pt x="134" y="108"/>
                    <a:pt x="77" y="117"/>
                    <a:pt x="46" y="84"/>
                  </a:cubicBezTo>
                  <a:cubicBezTo>
                    <a:pt x="21" y="60"/>
                    <a:pt x="29" y="44"/>
                    <a:pt x="20" y="27"/>
                  </a:cubicBezTo>
                  <a:cubicBezTo>
                    <a:pt x="20" y="12"/>
                    <a:pt x="0" y="0"/>
                    <a:pt x="0" y="5"/>
                  </a:cubicBezTo>
                  <a:cubicBezTo>
                    <a:pt x="3" y="4"/>
                    <a:pt x="37" y="1"/>
                    <a:pt x="71" y="11"/>
                  </a:cubicBezTo>
                  <a:cubicBezTo>
                    <a:pt x="106" y="19"/>
                    <a:pt x="133" y="54"/>
                    <a:pt x="131" y="90"/>
                  </a:cubicBezTo>
                  <a:cubicBezTo>
                    <a:pt x="129" y="118"/>
                    <a:pt x="118" y="135"/>
                    <a:pt x="119" y="159"/>
                  </a:cubicBezTo>
                  <a:lnTo>
                    <a:pt x="114" y="157"/>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cs typeface="+mn-ea"/>
                <a:sym typeface="+mn-lt"/>
              </a:endParaRPr>
            </a:p>
          </p:txBody>
        </p:sp>
      </p:grpSp>
      <p:graphicFrame>
        <p:nvGraphicFramePr>
          <p:cNvPr id="5" name="图表 4"/>
          <p:cNvGraphicFramePr>
            <a:graphicFrameLocks/>
          </p:cNvGraphicFramePr>
          <p:nvPr>
            <p:extLst/>
          </p:nvPr>
        </p:nvGraphicFramePr>
        <p:xfrm>
          <a:off x="2457583" y="1007730"/>
          <a:ext cx="7411308" cy="4446785"/>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p:cNvSpPr txBox="1"/>
          <p:nvPr/>
        </p:nvSpPr>
        <p:spPr>
          <a:xfrm>
            <a:off x="0" y="6200402"/>
            <a:ext cx="12192000" cy="523220"/>
          </a:xfrm>
          <a:prstGeom prst="rect">
            <a:avLst/>
          </a:prstGeom>
          <a:noFill/>
        </p:spPr>
        <p:txBody>
          <a:bodyPr wrap="square" rtlCol="0">
            <a:spAutoFit/>
          </a:bodyPr>
          <a:lstStyle/>
          <a:p>
            <a:pPr algn="ctr"/>
            <a:r>
              <a:rPr lang="zh-CN" altLang="en-US" sz="2800" dirty="0" smtClean="0">
                <a:solidFill>
                  <a:schemeClr val="bg1"/>
                </a:solidFill>
              </a:rPr>
              <a:t>总有人这样</a:t>
            </a:r>
          </a:p>
        </p:txBody>
      </p:sp>
    </p:spTree>
    <p:extLst>
      <p:ext uri="{BB962C8B-B14F-4D97-AF65-F5344CB8AC3E}">
        <p14:creationId xmlns:p14="http://schemas.microsoft.com/office/powerpoint/2010/main" val="1319934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rot="20866551">
            <a:off x="10297328" y="482609"/>
            <a:ext cx="957244" cy="734564"/>
            <a:chOff x="6031" y="709"/>
            <a:chExt cx="658" cy="421"/>
          </a:xfrm>
          <a:solidFill>
            <a:srgbClr val="33A030">
              <a:alpha val="85000"/>
            </a:srgbClr>
          </a:solidFill>
          <a:effectLst/>
        </p:grpSpPr>
        <p:sp>
          <p:nvSpPr>
            <p:cNvPr id="3" name="Freeform 11"/>
            <p:cNvSpPr>
              <a:spLocks/>
            </p:cNvSpPr>
            <p:nvPr/>
          </p:nvSpPr>
          <p:spPr bwMode="auto">
            <a:xfrm rot="1560562" flipH="1">
              <a:off x="6372" y="754"/>
              <a:ext cx="317" cy="376"/>
            </a:xfrm>
            <a:custGeom>
              <a:avLst/>
              <a:gdLst>
                <a:gd name="T0" fmla="*/ 114 w 134"/>
                <a:gd name="T1" fmla="*/ 157 h 159"/>
                <a:gd name="T2" fmla="*/ 46 w 134"/>
                <a:gd name="T3" fmla="*/ 84 h 159"/>
                <a:gd name="T4" fmla="*/ 20 w 134"/>
                <a:gd name="T5" fmla="*/ 27 h 159"/>
                <a:gd name="T6" fmla="*/ 0 w 134"/>
                <a:gd name="T7" fmla="*/ 5 h 159"/>
                <a:gd name="T8" fmla="*/ 71 w 134"/>
                <a:gd name="T9" fmla="*/ 11 h 159"/>
                <a:gd name="T10" fmla="*/ 131 w 134"/>
                <a:gd name="T11" fmla="*/ 90 h 159"/>
                <a:gd name="T12" fmla="*/ 119 w 134"/>
                <a:gd name="T13" fmla="*/ 159 h 159"/>
                <a:gd name="T14" fmla="*/ 114 w 134"/>
                <a:gd name="T15" fmla="*/ 157 h 159"/>
                <a:gd name="T16" fmla="*/ 0 60000 65536"/>
                <a:gd name="T17" fmla="*/ 0 60000 65536"/>
                <a:gd name="T18" fmla="*/ 0 60000 65536"/>
                <a:gd name="T19" fmla="*/ 0 60000 65536"/>
                <a:gd name="T20" fmla="*/ 0 60000 65536"/>
                <a:gd name="T21" fmla="*/ 0 60000 65536"/>
                <a:gd name="T22" fmla="*/ 0 60000 65536"/>
                <a:gd name="T23" fmla="*/ 0 60000 65536"/>
                <a:gd name="T24" fmla="*/ 0 w 134"/>
                <a:gd name="T25" fmla="*/ 0 h 159"/>
                <a:gd name="T26" fmla="*/ 134 w 134"/>
                <a:gd name="T27" fmla="*/ 159 h 1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4" h="159">
                  <a:moveTo>
                    <a:pt x="114" y="157"/>
                  </a:moveTo>
                  <a:cubicBezTo>
                    <a:pt x="134" y="108"/>
                    <a:pt x="77" y="117"/>
                    <a:pt x="46" y="84"/>
                  </a:cubicBezTo>
                  <a:cubicBezTo>
                    <a:pt x="21" y="60"/>
                    <a:pt x="29" y="44"/>
                    <a:pt x="20" y="27"/>
                  </a:cubicBezTo>
                  <a:cubicBezTo>
                    <a:pt x="20" y="12"/>
                    <a:pt x="0" y="0"/>
                    <a:pt x="0" y="5"/>
                  </a:cubicBezTo>
                  <a:cubicBezTo>
                    <a:pt x="3" y="4"/>
                    <a:pt x="37" y="1"/>
                    <a:pt x="71" y="11"/>
                  </a:cubicBezTo>
                  <a:cubicBezTo>
                    <a:pt x="106" y="19"/>
                    <a:pt x="133" y="54"/>
                    <a:pt x="131" y="90"/>
                  </a:cubicBezTo>
                  <a:cubicBezTo>
                    <a:pt x="129" y="118"/>
                    <a:pt x="118" y="135"/>
                    <a:pt x="119" y="159"/>
                  </a:cubicBezTo>
                  <a:lnTo>
                    <a:pt x="114" y="157"/>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cs typeface="+mn-ea"/>
                <a:sym typeface="+mn-lt"/>
              </a:endParaRPr>
            </a:p>
          </p:txBody>
        </p:sp>
        <p:sp>
          <p:nvSpPr>
            <p:cNvPr id="4" name="Freeform 14"/>
            <p:cNvSpPr>
              <a:spLocks/>
            </p:cNvSpPr>
            <p:nvPr/>
          </p:nvSpPr>
          <p:spPr bwMode="auto">
            <a:xfrm rot="20807121">
              <a:off x="6031" y="709"/>
              <a:ext cx="317" cy="376"/>
            </a:xfrm>
            <a:custGeom>
              <a:avLst/>
              <a:gdLst>
                <a:gd name="T0" fmla="*/ 114 w 134"/>
                <a:gd name="T1" fmla="*/ 157 h 159"/>
                <a:gd name="T2" fmla="*/ 46 w 134"/>
                <a:gd name="T3" fmla="*/ 84 h 159"/>
                <a:gd name="T4" fmla="*/ 20 w 134"/>
                <a:gd name="T5" fmla="*/ 27 h 159"/>
                <a:gd name="T6" fmla="*/ 0 w 134"/>
                <a:gd name="T7" fmla="*/ 5 h 159"/>
                <a:gd name="T8" fmla="*/ 71 w 134"/>
                <a:gd name="T9" fmla="*/ 11 h 159"/>
                <a:gd name="T10" fmla="*/ 131 w 134"/>
                <a:gd name="T11" fmla="*/ 90 h 159"/>
                <a:gd name="T12" fmla="*/ 119 w 134"/>
                <a:gd name="T13" fmla="*/ 159 h 159"/>
                <a:gd name="T14" fmla="*/ 114 w 134"/>
                <a:gd name="T15" fmla="*/ 157 h 159"/>
                <a:gd name="T16" fmla="*/ 0 60000 65536"/>
                <a:gd name="T17" fmla="*/ 0 60000 65536"/>
                <a:gd name="T18" fmla="*/ 0 60000 65536"/>
                <a:gd name="T19" fmla="*/ 0 60000 65536"/>
                <a:gd name="T20" fmla="*/ 0 60000 65536"/>
                <a:gd name="T21" fmla="*/ 0 60000 65536"/>
                <a:gd name="T22" fmla="*/ 0 60000 65536"/>
                <a:gd name="T23" fmla="*/ 0 60000 65536"/>
                <a:gd name="T24" fmla="*/ 0 w 134"/>
                <a:gd name="T25" fmla="*/ 0 h 159"/>
                <a:gd name="T26" fmla="*/ 134 w 134"/>
                <a:gd name="T27" fmla="*/ 159 h 1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4" h="159">
                  <a:moveTo>
                    <a:pt x="114" y="157"/>
                  </a:moveTo>
                  <a:cubicBezTo>
                    <a:pt x="134" y="108"/>
                    <a:pt x="77" y="117"/>
                    <a:pt x="46" y="84"/>
                  </a:cubicBezTo>
                  <a:cubicBezTo>
                    <a:pt x="21" y="60"/>
                    <a:pt x="29" y="44"/>
                    <a:pt x="20" y="27"/>
                  </a:cubicBezTo>
                  <a:cubicBezTo>
                    <a:pt x="20" y="12"/>
                    <a:pt x="0" y="0"/>
                    <a:pt x="0" y="5"/>
                  </a:cubicBezTo>
                  <a:cubicBezTo>
                    <a:pt x="3" y="4"/>
                    <a:pt x="37" y="1"/>
                    <a:pt x="71" y="11"/>
                  </a:cubicBezTo>
                  <a:cubicBezTo>
                    <a:pt x="106" y="19"/>
                    <a:pt x="133" y="54"/>
                    <a:pt x="131" y="90"/>
                  </a:cubicBezTo>
                  <a:cubicBezTo>
                    <a:pt x="129" y="118"/>
                    <a:pt x="118" y="135"/>
                    <a:pt x="119" y="159"/>
                  </a:cubicBezTo>
                  <a:lnTo>
                    <a:pt x="114" y="157"/>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cs typeface="+mn-ea"/>
                <a:sym typeface="+mn-lt"/>
              </a:endParaRPr>
            </a:p>
          </p:txBody>
        </p:sp>
      </p:grpSp>
      <p:graphicFrame>
        <p:nvGraphicFramePr>
          <p:cNvPr id="5" name="图表 4"/>
          <p:cNvGraphicFramePr>
            <a:graphicFrameLocks/>
          </p:cNvGraphicFramePr>
          <p:nvPr>
            <p:extLst>
              <p:ext uri="{D42A27DB-BD31-4B8C-83A1-F6EECF244321}">
                <p14:modId xmlns:p14="http://schemas.microsoft.com/office/powerpoint/2010/main" val="1848777195"/>
              </p:ext>
            </p:extLst>
          </p:nvPr>
        </p:nvGraphicFramePr>
        <p:xfrm>
          <a:off x="2581247" y="1169095"/>
          <a:ext cx="7411308" cy="4446785"/>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p:cNvSpPr txBox="1"/>
          <p:nvPr/>
        </p:nvSpPr>
        <p:spPr>
          <a:xfrm>
            <a:off x="0" y="6200402"/>
            <a:ext cx="12192000" cy="523220"/>
          </a:xfrm>
          <a:prstGeom prst="rect">
            <a:avLst/>
          </a:prstGeom>
          <a:noFill/>
        </p:spPr>
        <p:txBody>
          <a:bodyPr wrap="square" rtlCol="0">
            <a:spAutoFit/>
          </a:bodyPr>
          <a:lstStyle/>
          <a:p>
            <a:pPr algn="ctr"/>
            <a:r>
              <a:rPr lang="zh-CN" altLang="en-US" sz="2800" dirty="0" smtClean="0">
                <a:solidFill>
                  <a:schemeClr val="bg1"/>
                </a:solidFill>
              </a:rPr>
              <a:t>其实应该这样</a:t>
            </a:r>
          </a:p>
        </p:txBody>
      </p:sp>
    </p:spTree>
    <p:extLst>
      <p:ext uri="{BB962C8B-B14F-4D97-AF65-F5344CB8AC3E}">
        <p14:creationId xmlns:p14="http://schemas.microsoft.com/office/powerpoint/2010/main" val="1409519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left)">
                                      <p:cBhvr>
                                        <p:cTn id="7" dur="500"/>
                                        <p:tgtEl>
                                          <p:spTgt spid="5">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graphicEl>
                                              <a:chart seriesIdx="0" categoryIdx="-4" bldStep="series"/>
                                            </p:graphicEl>
                                          </p:spTgt>
                                        </p:tgtEl>
                                        <p:attrNameLst>
                                          <p:attrName>style.visibility</p:attrName>
                                        </p:attrNameLst>
                                      </p:cBhvr>
                                      <p:to>
                                        <p:strVal val="visible"/>
                                      </p:to>
                                    </p:set>
                                    <p:animEffect transition="in" filter="wipe(left)">
                                      <p:cBhvr>
                                        <p:cTn id="12" dur="500"/>
                                        <p:tgtEl>
                                          <p:spTgt spid="5">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graphicEl>
                                              <a:chart seriesIdx="1" categoryIdx="-4" bldStep="series"/>
                                            </p:graphicEl>
                                          </p:spTgt>
                                        </p:tgtEl>
                                        <p:attrNameLst>
                                          <p:attrName>style.visibility</p:attrName>
                                        </p:attrNameLst>
                                      </p:cBhvr>
                                      <p:to>
                                        <p:strVal val="visible"/>
                                      </p:to>
                                    </p:set>
                                    <p:animEffect transition="in" filter="wipe(left)">
                                      <p:cBhvr>
                                        <p:cTn id="17" dur="500"/>
                                        <p:tgtEl>
                                          <p:spTgt spid="5">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graphicEl>
                                              <a:chart seriesIdx="2" categoryIdx="-4" bldStep="series"/>
                                            </p:graphicEl>
                                          </p:spTgt>
                                        </p:tgtEl>
                                        <p:attrNameLst>
                                          <p:attrName>style.visibility</p:attrName>
                                        </p:attrNameLst>
                                      </p:cBhvr>
                                      <p:to>
                                        <p:strVal val="visible"/>
                                      </p:to>
                                    </p:set>
                                    <p:animEffect transition="in" filter="wipe(left)">
                                      <p:cBhvr>
                                        <p:cTn id="22" dur="500"/>
                                        <p:tgtEl>
                                          <p:spTgt spid="5">
                                            <p:graphicEl>
                                              <a:chart seriesIdx="2" categoryIdx="-4" bldStep="series"/>
                                            </p:graphicEl>
                                          </p:spTgt>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p:bldSub>
      </p:bldGraphic>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7200" y="0"/>
            <a:ext cx="3105150" cy="9248686"/>
          </a:xfrm>
          <a:prstGeom prst="rect">
            <a:avLst/>
          </a:prstGeom>
          <a:noFill/>
        </p:spPr>
        <p:txBody>
          <a:bodyPr wrap="square" rtlCol="0">
            <a:spAutoFit/>
          </a:bodyPr>
          <a:lstStyle/>
          <a:p>
            <a:r>
              <a:rPr lang="en-US" altLang="zh-CN" sz="59500" dirty="0">
                <a:solidFill>
                  <a:srgbClr val="FFC000"/>
                </a:solidFill>
                <a:latin typeface="Bodoni MT Black" panose="02070A03080606020203" pitchFamily="18" charset="0"/>
              </a:rPr>
              <a:t>6</a:t>
            </a:r>
            <a:endParaRPr lang="zh-CN" altLang="en-US" sz="59500" dirty="0">
              <a:solidFill>
                <a:srgbClr val="FFC000"/>
              </a:solidFill>
              <a:latin typeface="Bodoni MT Black" panose="02070A03080606020203" pitchFamily="18" charset="0"/>
            </a:endParaRPr>
          </a:p>
        </p:txBody>
      </p:sp>
      <p:grpSp>
        <p:nvGrpSpPr>
          <p:cNvPr id="6" name="组合 5"/>
          <p:cNvGrpSpPr/>
          <p:nvPr/>
        </p:nvGrpSpPr>
        <p:grpSpPr>
          <a:xfrm>
            <a:off x="5386025" y="2105561"/>
            <a:ext cx="5364071" cy="1730545"/>
            <a:chOff x="5386025" y="2105561"/>
            <a:chExt cx="5364071" cy="1730545"/>
          </a:xfrm>
        </p:grpSpPr>
        <p:sp>
          <p:nvSpPr>
            <p:cNvPr id="4" name="文本框 3"/>
            <p:cNvSpPr txBox="1"/>
            <p:nvPr/>
          </p:nvSpPr>
          <p:spPr>
            <a:xfrm>
              <a:off x="5386025" y="2105561"/>
              <a:ext cx="5362575" cy="1323439"/>
            </a:xfrm>
            <a:prstGeom prst="rect">
              <a:avLst/>
            </a:prstGeom>
            <a:noFill/>
          </p:spPr>
          <p:txBody>
            <a:bodyPr wrap="square" rtlCol="0">
              <a:spAutoFit/>
            </a:bodyPr>
            <a:lstStyle/>
            <a:p>
              <a:r>
                <a:rPr lang="zh-CN" altLang="en-US" sz="8000" b="1" dirty="0" smtClean="0"/>
                <a:t>实用小技巧</a:t>
              </a:r>
              <a:endParaRPr lang="zh-CN" altLang="en-US" sz="8000" b="1" dirty="0"/>
            </a:p>
          </p:txBody>
        </p:sp>
        <p:sp>
          <p:nvSpPr>
            <p:cNvPr id="5" name="文本框 4"/>
            <p:cNvSpPr txBox="1"/>
            <p:nvPr/>
          </p:nvSpPr>
          <p:spPr>
            <a:xfrm>
              <a:off x="5458596" y="3312886"/>
              <a:ext cx="5291500" cy="523220"/>
            </a:xfrm>
            <a:prstGeom prst="rect">
              <a:avLst/>
            </a:prstGeom>
            <a:noFill/>
          </p:spPr>
          <p:txBody>
            <a:bodyPr wrap="square" rtlCol="0">
              <a:spAutoFit/>
            </a:bodyPr>
            <a:lstStyle/>
            <a:p>
              <a:r>
                <a:rPr lang="en-US" altLang="zh-CN" sz="2800" dirty="0" smtClean="0">
                  <a:solidFill>
                    <a:srgbClr val="FFC000"/>
                  </a:solidFill>
                </a:rPr>
                <a:t>Some Tips</a:t>
              </a:r>
              <a:endParaRPr lang="zh-CN" altLang="en-US" sz="2800" dirty="0">
                <a:solidFill>
                  <a:srgbClr val="FFC000"/>
                </a:solidFill>
              </a:endParaRPr>
            </a:p>
          </p:txBody>
        </p:sp>
      </p:grpSp>
    </p:spTree>
    <p:extLst>
      <p:ext uri="{BB962C8B-B14F-4D97-AF65-F5344CB8AC3E}">
        <p14:creationId xmlns:p14="http://schemas.microsoft.com/office/powerpoint/2010/main" val="170383536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
                                            <p:tgtEl>
                                              <p:spTgt spid="2"/>
                                            </p:tgtEl>
                                          </p:cBhvr>
                                        </p:animEffect>
                                      </p:childTnLst>
                                    </p:cTn>
                                  </p:par>
                                </p:childTnLst>
                              </p:cTn>
                            </p:par>
                            <p:par>
                              <p:cTn id="8" fill="hold">
                                <p:stCondLst>
                                  <p:cond delay="200"/>
                                </p:stCondLst>
                                <p:childTnLst>
                                  <p:par>
                                    <p:cTn id="9" presetID="2" presetClass="entr" presetSubtype="2" fill="hold" nodeType="afterEffect" p14:presetBounceEnd="36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36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36000">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
                                            <p:tgtEl>
                                              <p:spTgt spid="2"/>
                                            </p:tgtEl>
                                          </p:cBhvr>
                                        </p:animEffect>
                                      </p:childTnLst>
                                    </p:cTn>
                                  </p:par>
                                </p:childTnLst>
                              </p:cTn>
                            </p:par>
                            <p:par>
                              <p:cTn id="8" fill="hold">
                                <p:stCondLst>
                                  <p:cond delay="200"/>
                                </p:stCondLst>
                                <p:childTnLst>
                                  <p:par>
                                    <p:cTn id="9" presetID="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19618" y="736979"/>
            <a:ext cx="3780430" cy="523220"/>
          </a:xfrm>
          <a:prstGeom prst="rect">
            <a:avLst/>
          </a:prstGeom>
          <a:noFill/>
        </p:spPr>
        <p:txBody>
          <a:bodyPr wrap="square" rtlCol="0">
            <a:spAutoFit/>
          </a:bodyPr>
          <a:lstStyle/>
          <a:p>
            <a:r>
              <a:rPr lang="zh-CN" altLang="en-US" sz="2800" dirty="0" smtClean="0">
                <a:latin typeface="+mj-ea"/>
                <a:ea typeface="+mj-ea"/>
              </a:rPr>
              <a:t>乱七八糟</a:t>
            </a:r>
          </a:p>
        </p:txBody>
      </p:sp>
      <p:sp>
        <p:nvSpPr>
          <p:cNvPr id="3" name="文本框 2"/>
          <p:cNvSpPr txBox="1"/>
          <p:nvPr/>
        </p:nvSpPr>
        <p:spPr>
          <a:xfrm>
            <a:off x="3780430" y="1378424"/>
            <a:ext cx="3780430" cy="523220"/>
          </a:xfrm>
          <a:prstGeom prst="rect">
            <a:avLst/>
          </a:prstGeom>
          <a:noFill/>
        </p:spPr>
        <p:txBody>
          <a:bodyPr wrap="square" rtlCol="0">
            <a:spAutoFit/>
          </a:bodyPr>
          <a:lstStyle/>
          <a:p>
            <a:r>
              <a:rPr lang="zh-CN" altLang="en-US" sz="2800" dirty="0" smtClean="0">
                <a:latin typeface="新宋体" panose="02010609030101010101" pitchFamily="49" charset="-122"/>
                <a:ea typeface="新宋体" panose="02010609030101010101" pitchFamily="49" charset="-122"/>
              </a:rPr>
              <a:t>乱七八糟</a:t>
            </a:r>
          </a:p>
        </p:txBody>
      </p:sp>
      <p:sp>
        <p:nvSpPr>
          <p:cNvPr id="4" name="文本框 3"/>
          <p:cNvSpPr txBox="1"/>
          <p:nvPr/>
        </p:nvSpPr>
        <p:spPr>
          <a:xfrm>
            <a:off x="1992574" y="2538484"/>
            <a:ext cx="3780430" cy="523220"/>
          </a:xfrm>
          <a:prstGeom prst="rect">
            <a:avLst/>
          </a:prstGeom>
          <a:noFill/>
        </p:spPr>
        <p:txBody>
          <a:bodyPr wrap="square" rtlCol="0">
            <a:spAutoFit/>
          </a:bodyPr>
          <a:lstStyle/>
          <a:p>
            <a:r>
              <a:rPr lang="zh-CN" altLang="en-US" sz="2800" dirty="0" smtClean="0">
                <a:solidFill>
                  <a:srgbClr val="FFFF00"/>
                </a:solidFill>
              </a:rPr>
              <a:t>乱七八糟</a:t>
            </a:r>
          </a:p>
        </p:txBody>
      </p:sp>
      <p:sp>
        <p:nvSpPr>
          <p:cNvPr id="5" name="文本框 4"/>
          <p:cNvSpPr txBox="1"/>
          <p:nvPr/>
        </p:nvSpPr>
        <p:spPr>
          <a:xfrm>
            <a:off x="7356144" y="3112842"/>
            <a:ext cx="3780430" cy="523220"/>
          </a:xfrm>
          <a:prstGeom prst="rect">
            <a:avLst/>
          </a:prstGeom>
          <a:noFill/>
        </p:spPr>
        <p:txBody>
          <a:bodyPr wrap="square" rtlCol="0">
            <a:spAutoFit/>
          </a:bodyPr>
          <a:lstStyle/>
          <a:p>
            <a:r>
              <a:rPr lang="zh-CN" altLang="en-US" sz="2800" dirty="0" smtClean="0"/>
              <a:t>乱七八糟</a:t>
            </a:r>
          </a:p>
        </p:txBody>
      </p:sp>
      <p:sp>
        <p:nvSpPr>
          <p:cNvPr id="6" name="文本框 5"/>
          <p:cNvSpPr txBox="1"/>
          <p:nvPr/>
        </p:nvSpPr>
        <p:spPr>
          <a:xfrm>
            <a:off x="2893326" y="4738077"/>
            <a:ext cx="3780430" cy="523220"/>
          </a:xfrm>
          <a:prstGeom prst="rect">
            <a:avLst/>
          </a:prstGeom>
          <a:noFill/>
        </p:spPr>
        <p:txBody>
          <a:bodyPr wrap="square" rtlCol="0">
            <a:spAutoFit/>
          </a:bodyPr>
          <a:lstStyle/>
          <a:p>
            <a:r>
              <a:rPr lang="zh-CN" altLang="en-US" sz="2800" dirty="0" smtClean="0">
                <a:latin typeface="新宋体" panose="02010609030101010101" pitchFamily="49" charset="-122"/>
                <a:ea typeface="新宋体" panose="02010609030101010101" pitchFamily="49" charset="-122"/>
              </a:rPr>
              <a:t>乱七八糟</a:t>
            </a:r>
          </a:p>
        </p:txBody>
      </p:sp>
      <p:sp>
        <p:nvSpPr>
          <p:cNvPr id="7" name="文本框 6"/>
          <p:cNvSpPr txBox="1"/>
          <p:nvPr/>
        </p:nvSpPr>
        <p:spPr>
          <a:xfrm>
            <a:off x="4135272" y="3816769"/>
            <a:ext cx="3780430" cy="523220"/>
          </a:xfrm>
          <a:prstGeom prst="rect">
            <a:avLst/>
          </a:prstGeom>
          <a:noFill/>
        </p:spPr>
        <p:txBody>
          <a:bodyPr wrap="square" rtlCol="0">
            <a:spAutoFit/>
          </a:bodyPr>
          <a:lstStyle/>
          <a:p>
            <a:r>
              <a:rPr lang="zh-CN" altLang="en-US" sz="2800" dirty="0" smtClean="0"/>
              <a:t>乱七八糟</a:t>
            </a:r>
          </a:p>
        </p:txBody>
      </p:sp>
    </p:spTree>
    <p:extLst>
      <p:ext uri="{BB962C8B-B14F-4D97-AF65-F5344CB8AC3E}">
        <p14:creationId xmlns:p14="http://schemas.microsoft.com/office/powerpoint/2010/main" val="1491843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371600"/>
            <a:ext cx="12192000" cy="548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grpSp>
        <p:nvGrpSpPr>
          <p:cNvPr id="4" name="组合 3"/>
          <p:cNvGrpSpPr/>
          <p:nvPr/>
        </p:nvGrpSpPr>
        <p:grpSpPr>
          <a:xfrm>
            <a:off x="1967968" y="2156134"/>
            <a:ext cx="7945289" cy="4490116"/>
            <a:chOff x="1967968" y="2156134"/>
            <a:chExt cx="7945289" cy="4490116"/>
          </a:xfrm>
        </p:grpSpPr>
        <p:sp>
          <p:nvSpPr>
            <p:cNvPr id="17" name="椭圆 16"/>
            <p:cNvSpPr/>
            <p:nvPr/>
          </p:nvSpPr>
          <p:spPr>
            <a:xfrm>
              <a:off x="2255451" y="2497329"/>
              <a:ext cx="1692322" cy="1665027"/>
            </a:xfrm>
            <a:prstGeom prst="ellipse">
              <a:avLst/>
            </a:prstGeom>
            <a:solidFill>
              <a:schemeClr val="tx1"/>
            </a:solidFill>
            <a:ln w="57150">
              <a:solidFill>
                <a:srgbClr val="2E2E2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18" name="椭圆 17"/>
            <p:cNvSpPr/>
            <p:nvPr/>
          </p:nvSpPr>
          <p:spPr>
            <a:xfrm>
              <a:off x="2187214" y="2156134"/>
              <a:ext cx="1337477" cy="1253132"/>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19" name="椭圆 18"/>
            <p:cNvSpPr/>
            <p:nvPr/>
          </p:nvSpPr>
          <p:spPr>
            <a:xfrm>
              <a:off x="2760419" y="2319909"/>
              <a:ext cx="1225019" cy="975058"/>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0" name="心形 19"/>
            <p:cNvSpPr/>
            <p:nvPr/>
          </p:nvSpPr>
          <p:spPr>
            <a:xfrm rot="1048932">
              <a:off x="2163004" y="2475005"/>
              <a:ext cx="532646" cy="791571"/>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1" name="心形 20"/>
            <p:cNvSpPr/>
            <p:nvPr/>
          </p:nvSpPr>
          <p:spPr>
            <a:xfrm rot="1048932">
              <a:off x="2348135" y="2844424"/>
              <a:ext cx="532646" cy="791571"/>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2" name="心形 21"/>
            <p:cNvSpPr/>
            <p:nvPr/>
          </p:nvSpPr>
          <p:spPr>
            <a:xfrm rot="1487598">
              <a:off x="2715272" y="2844423"/>
              <a:ext cx="532646" cy="791571"/>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3" name="心形 22"/>
            <p:cNvSpPr/>
            <p:nvPr/>
          </p:nvSpPr>
          <p:spPr>
            <a:xfrm rot="21410457">
              <a:off x="3123019" y="2763439"/>
              <a:ext cx="532646" cy="791571"/>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4" name="心形 23"/>
            <p:cNvSpPr/>
            <p:nvPr/>
          </p:nvSpPr>
          <p:spPr>
            <a:xfrm rot="21410457">
              <a:off x="3450836" y="2650214"/>
              <a:ext cx="532646" cy="791571"/>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5" name="心形 24"/>
            <p:cNvSpPr/>
            <p:nvPr/>
          </p:nvSpPr>
          <p:spPr>
            <a:xfrm rot="1048932">
              <a:off x="2130665" y="2562708"/>
              <a:ext cx="532646" cy="791571"/>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6" name="心形 25"/>
            <p:cNvSpPr/>
            <p:nvPr/>
          </p:nvSpPr>
          <p:spPr>
            <a:xfrm rot="1487598">
              <a:off x="2735503" y="2782773"/>
              <a:ext cx="297277" cy="791571"/>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7" name="心形 26"/>
            <p:cNvSpPr/>
            <p:nvPr/>
          </p:nvSpPr>
          <p:spPr>
            <a:xfrm rot="1487598">
              <a:off x="2394507" y="2687216"/>
              <a:ext cx="297277" cy="791571"/>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8" name="心形 27"/>
            <p:cNvSpPr/>
            <p:nvPr/>
          </p:nvSpPr>
          <p:spPr>
            <a:xfrm>
              <a:off x="3444884" y="2628368"/>
              <a:ext cx="297277" cy="791571"/>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29" name="矩形 28"/>
            <p:cNvSpPr/>
            <p:nvPr/>
          </p:nvSpPr>
          <p:spPr>
            <a:xfrm>
              <a:off x="2583232" y="3600195"/>
              <a:ext cx="404146" cy="45719"/>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30" name="矩形 29"/>
            <p:cNvSpPr/>
            <p:nvPr/>
          </p:nvSpPr>
          <p:spPr>
            <a:xfrm>
              <a:off x="3227356" y="3600195"/>
              <a:ext cx="404146" cy="45719"/>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31" name="椭圆 30"/>
            <p:cNvSpPr/>
            <p:nvPr/>
          </p:nvSpPr>
          <p:spPr>
            <a:xfrm>
              <a:off x="2709105" y="3611831"/>
              <a:ext cx="78325" cy="78325"/>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32" name="椭圆 31"/>
            <p:cNvSpPr/>
            <p:nvPr/>
          </p:nvSpPr>
          <p:spPr>
            <a:xfrm>
              <a:off x="3344711" y="3604976"/>
              <a:ext cx="86936" cy="86936"/>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grpSp>
          <p:nvGrpSpPr>
            <p:cNvPr id="10" name="组合 9"/>
            <p:cNvGrpSpPr/>
            <p:nvPr/>
          </p:nvGrpSpPr>
          <p:grpSpPr>
            <a:xfrm>
              <a:off x="2259686" y="4154283"/>
              <a:ext cx="1575121" cy="1564231"/>
              <a:chOff x="7991065" y="2874419"/>
              <a:chExt cx="1575121" cy="1564231"/>
            </a:xfrm>
          </p:grpSpPr>
          <p:sp>
            <p:nvSpPr>
              <p:cNvPr id="12" name="圆角矩形 11"/>
              <p:cNvSpPr/>
              <p:nvPr/>
            </p:nvSpPr>
            <p:spPr>
              <a:xfrm>
                <a:off x="7991065" y="2874419"/>
                <a:ext cx="656841" cy="1564231"/>
              </a:xfrm>
              <a:prstGeom prst="roundRect">
                <a:avLst>
                  <a:gd name="adj" fmla="val 50000"/>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13" name="梯形 12"/>
              <p:cNvSpPr/>
              <p:nvPr/>
            </p:nvSpPr>
            <p:spPr>
              <a:xfrm rot="6797133">
                <a:off x="8619023" y="2798306"/>
                <a:ext cx="297334" cy="806694"/>
              </a:xfrm>
              <a:prstGeom prst="trapezoid">
                <a:avLst>
                  <a:gd name="adj" fmla="val 17067"/>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14" name="梯形 13"/>
              <p:cNvSpPr/>
              <p:nvPr/>
            </p:nvSpPr>
            <p:spPr>
              <a:xfrm rot="5400000">
                <a:off x="9232714" y="3120928"/>
                <a:ext cx="198508" cy="468436"/>
              </a:xfrm>
              <a:prstGeom prst="trapezoid">
                <a:avLst>
                  <a:gd name="adj" fmla="val 17067"/>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15" name="矩形 14"/>
              <p:cNvSpPr/>
              <p:nvPr/>
            </p:nvSpPr>
            <p:spPr>
              <a:xfrm rot="20091296">
                <a:off x="9390964" y="2957973"/>
                <a:ext cx="53163" cy="482600"/>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16" name="矩形 15"/>
              <p:cNvSpPr/>
              <p:nvPr/>
            </p:nvSpPr>
            <p:spPr>
              <a:xfrm>
                <a:off x="8253352" y="3995665"/>
                <a:ext cx="1312834" cy="440476"/>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grpSp>
        <p:sp>
          <p:nvSpPr>
            <p:cNvPr id="11" name="矩形 10"/>
            <p:cNvSpPr/>
            <p:nvPr/>
          </p:nvSpPr>
          <p:spPr>
            <a:xfrm>
              <a:off x="1967968" y="4334761"/>
              <a:ext cx="88439" cy="2311489"/>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34" name="矩形 33"/>
            <p:cNvSpPr/>
            <p:nvPr/>
          </p:nvSpPr>
          <p:spPr>
            <a:xfrm>
              <a:off x="3119806" y="4936398"/>
              <a:ext cx="6793451" cy="1709852"/>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grpSp>
      <p:grpSp>
        <p:nvGrpSpPr>
          <p:cNvPr id="3" name="组合 2"/>
          <p:cNvGrpSpPr/>
          <p:nvPr/>
        </p:nvGrpSpPr>
        <p:grpSpPr>
          <a:xfrm>
            <a:off x="4858654" y="1569188"/>
            <a:ext cx="2476500" cy="2476500"/>
            <a:chOff x="4858654" y="1569188"/>
            <a:chExt cx="2476500" cy="2476500"/>
          </a:xfrm>
        </p:grpSpPr>
        <p:grpSp>
          <p:nvGrpSpPr>
            <p:cNvPr id="38" name="组合 37"/>
            <p:cNvGrpSpPr/>
            <p:nvPr/>
          </p:nvGrpSpPr>
          <p:grpSpPr>
            <a:xfrm>
              <a:off x="4858654" y="1569188"/>
              <a:ext cx="2476500" cy="2476500"/>
              <a:chOff x="5120769" y="1593995"/>
              <a:chExt cx="2476500" cy="2476500"/>
            </a:xfrm>
          </p:grpSpPr>
          <p:sp>
            <p:nvSpPr>
              <p:cNvPr id="36" name="椭圆 35"/>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sp>
            <p:nvSpPr>
              <p:cNvPr id="37" name="文本框 36"/>
              <p:cNvSpPr txBox="1"/>
              <p:nvPr/>
            </p:nvSpPr>
            <p:spPr>
              <a:xfrm>
                <a:off x="5120769" y="2079464"/>
                <a:ext cx="2397483" cy="1938992"/>
              </a:xfrm>
              <a:prstGeom prst="rect">
                <a:avLst/>
              </a:prstGeom>
              <a:noFill/>
            </p:spPr>
            <p:txBody>
              <a:bodyPr wrap="square" rtlCol="0">
                <a:spAutoFit/>
              </a:bodyPr>
              <a:lstStyle/>
              <a:p>
                <a:pPr algn="ctr"/>
                <a:r>
                  <a:rPr lang="zh-CN" altLang="en-US" sz="3600" dirty="0" smtClean="0"/>
                  <a:t>关于</a:t>
                </a:r>
                <a:r>
                  <a:rPr lang="en-US" altLang="zh-CN" sz="4800" dirty="0" smtClean="0">
                    <a:solidFill>
                      <a:srgbClr val="FFC000"/>
                    </a:solidFill>
                  </a:rPr>
                  <a:t>PPT</a:t>
                </a:r>
              </a:p>
              <a:p>
                <a:pPr algn="ctr"/>
                <a:r>
                  <a:rPr lang="zh-CN" altLang="en-US" sz="3600" dirty="0"/>
                  <a:t>就说到这吧</a:t>
                </a:r>
              </a:p>
            </p:txBody>
          </p:sp>
        </p:grpSp>
        <p:sp>
          <p:nvSpPr>
            <p:cNvPr id="40" name="等腰三角形 39"/>
            <p:cNvSpPr/>
            <p:nvPr/>
          </p:nvSpPr>
          <p:spPr>
            <a:xfrm>
              <a:off x="4878105" y="3314403"/>
              <a:ext cx="326928" cy="281834"/>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a:noFill/>
                </a:ln>
                <a:solidFill>
                  <a:srgbClr val="2E2E2E"/>
                </a:solidFill>
              </a:endParaRPr>
            </a:p>
          </p:txBody>
        </p:sp>
      </p:grpSp>
    </p:spTree>
    <p:extLst>
      <p:ext uri="{BB962C8B-B14F-4D97-AF65-F5344CB8AC3E}">
        <p14:creationId xmlns:p14="http://schemas.microsoft.com/office/powerpoint/2010/main" val="3572015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9213644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6050" y="965454"/>
            <a:ext cx="1833358" cy="2258958"/>
          </a:xfrm>
          <a:prstGeom prst="rect">
            <a:avLst/>
          </a:prstGeom>
        </p:spPr>
      </p:pic>
      <p:pic>
        <p:nvPicPr>
          <p:cNvPr id="35" name="图片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8506" y="965453"/>
            <a:ext cx="1777444" cy="2026619"/>
          </a:xfrm>
          <a:prstGeom prst="rect">
            <a:avLst/>
          </a:prstGeom>
        </p:spPr>
      </p:pic>
      <p:pic>
        <p:nvPicPr>
          <p:cNvPr id="36" name="图片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2863" y="965453"/>
            <a:ext cx="1622188" cy="2031671"/>
          </a:xfrm>
          <a:prstGeom prst="rect">
            <a:avLst/>
          </a:prstGeom>
        </p:spPr>
      </p:pic>
      <p:sp>
        <p:nvSpPr>
          <p:cNvPr id="38" name="文本框 37"/>
          <p:cNvSpPr txBox="1"/>
          <p:nvPr/>
        </p:nvSpPr>
        <p:spPr>
          <a:xfrm>
            <a:off x="2727511" y="3765177"/>
            <a:ext cx="6736977" cy="1015663"/>
          </a:xfrm>
          <a:prstGeom prst="rect">
            <a:avLst/>
          </a:prstGeom>
          <a:noFill/>
        </p:spPr>
        <p:txBody>
          <a:bodyPr wrap="square" rtlCol="0">
            <a:spAutoFit/>
          </a:bodyPr>
          <a:lstStyle/>
          <a:p>
            <a:r>
              <a:rPr lang="en-GB" altLang="zh-CN" sz="6000" b="1" dirty="0" smtClean="0">
                <a:solidFill>
                  <a:srgbClr val="FFC000"/>
                </a:solidFill>
              </a:rPr>
              <a:t>PPT </a:t>
            </a:r>
            <a:r>
              <a:rPr lang="zh-CN" altLang="en-US" sz="3600" b="1" dirty="0" smtClean="0">
                <a:solidFill>
                  <a:srgbClr val="2E2E2E"/>
                </a:solidFill>
              </a:rPr>
              <a:t>不是这么玩的！！！</a:t>
            </a:r>
          </a:p>
        </p:txBody>
      </p:sp>
      <p:sp>
        <p:nvSpPr>
          <p:cNvPr id="39" name="文本框 38"/>
          <p:cNvSpPr txBox="1"/>
          <p:nvPr/>
        </p:nvSpPr>
        <p:spPr>
          <a:xfrm>
            <a:off x="0" y="6200402"/>
            <a:ext cx="12192000" cy="523220"/>
          </a:xfrm>
          <a:prstGeom prst="rect">
            <a:avLst/>
          </a:prstGeom>
          <a:noFill/>
        </p:spPr>
        <p:txBody>
          <a:bodyPr wrap="square" rtlCol="0">
            <a:spAutoFit/>
          </a:bodyPr>
          <a:lstStyle/>
          <a:p>
            <a:pPr algn="ctr"/>
            <a:r>
              <a:rPr lang="en-US" altLang="zh-CN" sz="2800" dirty="0" smtClean="0">
                <a:solidFill>
                  <a:schemeClr val="bg1"/>
                </a:solidFill>
              </a:rPr>
              <a:t>PPT </a:t>
            </a:r>
            <a:r>
              <a:rPr lang="zh-CN" altLang="en-US" sz="2800" dirty="0" smtClean="0">
                <a:solidFill>
                  <a:schemeClr val="bg1"/>
                </a:solidFill>
              </a:rPr>
              <a:t>的功能是将你的成果、想法变得</a:t>
            </a:r>
            <a:r>
              <a:rPr lang="zh-CN" altLang="en-US" sz="2800" dirty="0" smtClean="0">
                <a:solidFill>
                  <a:srgbClr val="FFC000"/>
                </a:solidFill>
              </a:rPr>
              <a:t>简单易懂，并吸引人！</a:t>
            </a:r>
          </a:p>
        </p:txBody>
      </p:sp>
    </p:spTree>
    <p:extLst>
      <p:ext uri="{BB962C8B-B14F-4D97-AF65-F5344CB8AC3E}">
        <p14:creationId xmlns:p14="http://schemas.microsoft.com/office/powerpoint/2010/main" val="3719661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left)">
                                      <p:cBhvr>
                                        <p:cTn id="20" dur="200"/>
                                        <p:tgtEl>
                                          <p:spTgt spid="3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ipe(left)">
                                      <p:cBhvr>
                                        <p:cTn id="25" dur="2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91314" y="3429000"/>
            <a:ext cx="3584636" cy="1446550"/>
          </a:xfrm>
          <a:prstGeom prst="rect">
            <a:avLst/>
          </a:prstGeom>
        </p:spPr>
        <p:txBody>
          <a:bodyPr wrap="none">
            <a:spAutoFit/>
          </a:bodyPr>
          <a:lstStyle/>
          <a:p>
            <a:r>
              <a:rPr lang="zh-CN" altLang="en-US" sz="8800" b="1" dirty="0">
                <a:solidFill>
                  <a:srgbClr val="2E2E2E"/>
                </a:solidFill>
                <a:latin typeface="方正正大黑简体" panose="02000000000000000000" pitchFamily="2" charset="-122"/>
                <a:ea typeface="方正正大黑简体" panose="02000000000000000000" pitchFamily="2" charset="-122"/>
              </a:rPr>
              <a:t>吸引人</a:t>
            </a:r>
          </a:p>
        </p:txBody>
      </p:sp>
      <p:sp>
        <p:nvSpPr>
          <p:cNvPr id="3" name="矩形 2"/>
          <p:cNvSpPr/>
          <p:nvPr/>
        </p:nvSpPr>
        <p:spPr>
          <a:xfrm>
            <a:off x="1334272" y="972071"/>
            <a:ext cx="4717958" cy="1446550"/>
          </a:xfrm>
          <a:prstGeom prst="rect">
            <a:avLst/>
          </a:prstGeom>
        </p:spPr>
        <p:txBody>
          <a:bodyPr wrap="none">
            <a:spAutoFit/>
          </a:bodyPr>
          <a:lstStyle/>
          <a:p>
            <a:r>
              <a:rPr lang="zh-CN" altLang="en-US" sz="8800" b="1" dirty="0" smtClean="0">
                <a:solidFill>
                  <a:srgbClr val="2E2E2E"/>
                </a:solidFill>
                <a:latin typeface="方正正大黑简体" panose="02000000000000000000" pitchFamily="2" charset="-122"/>
                <a:ea typeface="方正正大黑简体" panose="02000000000000000000" pitchFamily="2" charset="-122"/>
              </a:rPr>
              <a:t>简单易懂</a:t>
            </a:r>
            <a:endParaRPr lang="zh-CN" altLang="en-US" sz="8800" b="1" dirty="0">
              <a:solidFill>
                <a:srgbClr val="2E2E2E"/>
              </a:solidFill>
              <a:latin typeface="方正正大黑简体" panose="02000000000000000000" pitchFamily="2" charset="-122"/>
              <a:ea typeface="方正正大黑简体" panose="02000000000000000000" pitchFamily="2" charset="-122"/>
            </a:endParaRPr>
          </a:p>
        </p:txBody>
      </p:sp>
      <p:sp>
        <p:nvSpPr>
          <p:cNvPr id="4" name="文本框 3"/>
          <p:cNvSpPr txBox="1"/>
          <p:nvPr/>
        </p:nvSpPr>
        <p:spPr>
          <a:xfrm>
            <a:off x="6052230" y="981852"/>
            <a:ext cx="4840941" cy="523220"/>
          </a:xfrm>
          <a:prstGeom prst="rect">
            <a:avLst/>
          </a:prstGeom>
          <a:noFill/>
        </p:spPr>
        <p:txBody>
          <a:bodyPr wrap="square" rtlCol="0">
            <a:spAutoFit/>
          </a:bodyPr>
          <a:lstStyle/>
          <a:p>
            <a:r>
              <a:rPr lang="zh-CN" altLang="en-US" sz="2800" dirty="0" smtClean="0">
                <a:solidFill>
                  <a:srgbClr val="2E2E2E"/>
                </a:solidFill>
              </a:rPr>
              <a:t>字要大，要精炼，最好变成图！</a:t>
            </a:r>
          </a:p>
        </p:txBody>
      </p:sp>
      <p:sp>
        <p:nvSpPr>
          <p:cNvPr id="5" name="文本框 4"/>
          <p:cNvSpPr txBox="1"/>
          <p:nvPr/>
        </p:nvSpPr>
        <p:spPr>
          <a:xfrm>
            <a:off x="6879223" y="1695346"/>
            <a:ext cx="1410889" cy="523220"/>
          </a:xfrm>
          <a:prstGeom prst="rect">
            <a:avLst/>
          </a:prstGeom>
          <a:noFill/>
        </p:spPr>
        <p:txBody>
          <a:bodyPr wrap="square" rtlCol="0">
            <a:spAutoFit/>
          </a:bodyPr>
          <a:lstStyle/>
          <a:p>
            <a:r>
              <a:rPr lang="zh-CN" altLang="en-US" sz="2800" dirty="0" smtClean="0">
                <a:solidFill>
                  <a:srgbClr val="2E2E2E"/>
                </a:solidFill>
              </a:rPr>
              <a:t>太阳能</a:t>
            </a:r>
          </a:p>
        </p:txBody>
      </p:sp>
      <p:sp>
        <p:nvSpPr>
          <p:cNvPr id="6" name="KSO_Shape"/>
          <p:cNvSpPr/>
          <p:nvPr/>
        </p:nvSpPr>
        <p:spPr>
          <a:xfrm>
            <a:off x="9117105" y="1573697"/>
            <a:ext cx="844924" cy="844924"/>
          </a:xfrm>
          <a:custGeom>
            <a:avLst/>
            <a:gdLst>
              <a:gd name="connsiteX0" fmla="*/ 654112 w 1380233"/>
              <a:gd name="connsiteY0" fmla="*/ 1092200 h 1380232"/>
              <a:gd name="connsiteX1" fmla="*/ 726121 w 1380233"/>
              <a:gd name="connsiteY1" fmla="*/ 1092201 h 1380232"/>
              <a:gd name="connsiteX2" fmla="*/ 726120 w 1380233"/>
              <a:gd name="connsiteY2" fmla="*/ 1380232 h 1380232"/>
              <a:gd name="connsiteX3" fmla="*/ 654112 w 1380233"/>
              <a:gd name="connsiteY3" fmla="*/ 1380232 h 1380232"/>
              <a:gd name="connsiteX4" fmla="*/ 877250 w 1380233"/>
              <a:gd name="connsiteY4" fmla="*/ 1047815 h 1380232"/>
              <a:gd name="connsiteX5" fmla="*/ 987475 w 1380233"/>
              <a:gd name="connsiteY5" fmla="*/ 1313922 h 1380232"/>
              <a:gd name="connsiteX6" fmla="*/ 920948 w 1380233"/>
              <a:gd name="connsiteY6" fmla="*/ 1341478 h 1380232"/>
              <a:gd name="connsiteX7" fmla="*/ 810723 w 1380233"/>
              <a:gd name="connsiteY7" fmla="*/ 1075371 h 1380232"/>
              <a:gd name="connsiteX8" fmla="*/ 502983 w 1380233"/>
              <a:gd name="connsiteY8" fmla="*/ 1047815 h 1380232"/>
              <a:gd name="connsiteX9" fmla="*/ 569509 w 1380233"/>
              <a:gd name="connsiteY9" fmla="*/ 1075372 h 1380232"/>
              <a:gd name="connsiteX10" fmla="*/ 459284 w 1380233"/>
              <a:gd name="connsiteY10" fmla="*/ 1341478 h 1380232"/>
              <a:gd name="connsiteX11" fmla="*/ 392757 w 1380233"/>
              <a:gd name="connsiteY11" fmla="*/ 1313923 h 1380232"/>
              <a:gd name="connsiteX12" fmla="*/ 380341 w 1380233"/>
              <a:gd name="connsiteY12" fmla="*/ 948974 h 1380232"/>
              <a:gd name="connsiteX13" fmla="*/ 431258 w 1380233"/>
              <a:gd name="connsiteY13" fmla="*/ 999891 h 1380232"/>
              <a:gd name="connsiteX14" fmla="*/ 227590 w 1380233"/>
              <a:gd name="connsiteY14" fmla="*/ 1203560 h 1380232"/>
              <a:gd name="connsiteX15" fmla="*/ 176672 w 1380233"/>
              <a:gd name="connsiteY15" fmla="*/ 1152643 h 1380232"/>
              <a:gd name="connsiteX16" fmla="*/ 999892 w 1380233"/>
              <a:gd name="connsiteY16" fmla="*/ 948973 h 1380232"/>
              <a:gd name="connsiteX17" fmla="*/ 1203561 w 1380233"/>
              <a:gd name="connsiteY17" fmla="*/ 1152643 h 1380232"/>
              <a:gd name="connsiteX18" fmla="*/ 1152643 w 1380233"/>
              <a:gd name="connsiteY18" fmla="*/ 1203560 h 1380232"/>
              <a:gd name="connsiteX19" fmla="*/ 948974 w 1380233"/>
              <a:gd name="connsiteY19" fmla="*/ 999892 h 1380232"/>
              <a:gd name="connsiteX20" fmla="*/ 304861 w 1380233"/>
              <a:gd name="connsiteY20" fmla="*/ 810724 h 1380232"/>
              <a:gd name="connsiteX21" fmla="*/ 332417 w 1380233"/>
              <a:gd name="connsiteY21" fmla="*/ 877250 h 1380232"/>
              <a:gd name="connsiteX22" fmla="*/ 66310 w 1380233"/>
              <a:gd name="connsiteY22" fmla="*/ 987475 h 1380232"/>
              <a:gd name="connsiteX23" fmla="*/ 38754 w 1380233"/>
              <a:gd name="connsiteY23" fmla="*/ 920949 h 1380232"/>
              <a:gd name="connsiteX24" fmla="*/ 1075371 w 1380233"/>
              <a:gd name="connsiteY24" fmla="*/ 810723 h 1380232"/>
              <a:gd name="connsiteX25" fmla="*/ 1341478 w 1380233"/>
              <a:gd name="connsiteY25" fmla="*/ 920949 h 1380232"/>
              <a:gd name="connsiteX26" fmla="*/ 1313922 w 1380233"/>
              <a:gd name="connsiteY26" fmla="*/ 987475 h 1380232"/>
              <a:gd name="connsiteX27" fmla="*/ 1047815 w 1380233"/>
              <a:gd name="connsiteY27" fmla="*/ 877250 h 1380232"/>
              <a:gd name="connsiteX28" fmla="*/ 1092201 w 1380233"/>
              <a:gd name="connsiteY28" fmla="*/ 654112 h 1380232"/>
              <a:gd name="connsiteX29" fmla="*/ 1380233 w 1380233"/>
              <a:gd name="connsiteY29" fmla="*/ 654112 h 1380232"/>
              <a:gd name="connsiteX30" fmla="*/ 1380232 w 1380233"/>
              <a:gd name="connsiteY30" fmla="*/ 726121 h 1380232"/>
              <a:gd name="connsiteX31" fmla="*/ 1092201 w 1380233"/>
              <a:gd name="connsiteY31" fmla="*/ 726120 h 1380232"/>
              <a:gd name="connsiteX32" fmla="*/ 1 w 1380233"/>
              <a:gd name="connsiteY32" fmla="*/ 654112 h 1380232"/>
              <a:gd name="connsiteX33" fmla="*/ 288032 w 1380233"/>
              <a:gd name="connsiteY33" fmla="*/ 654112 h 1380232"/>
              <a:gd name="connsiteX34" fmla="*/ 288032 w 1380233"/>
              <a:gd name="connsiteY34" fmla="*/ 726120 h 1380232"/>
              <a:gd name="connsiteX35" fmla="*/ 0 w 1380233"/>
              <a:gd name="connsiteY35" fmla="*/ 726121 h 1380232"/>
              <a:gd name="connsiteX36" fmla="*/ 1313922 w 1380233"/>
              <a:gd name="connsiteY36" fmla="*/ 392757 h 1380232"/>
              <a:gd name="connsiteX37" fmla="*/ 1341478 w 1380233"/>
              <a:gd name="connsiteY37" fmla="*/ 459284 h 1380232"/>
              <a:gd name="connsiteX38" fmla="*/ 1075371 w 1380233"/>
              <a:gd name="connsiteY38" fmla="*/ 569509 h 1380232"/>
              <a:gd name="connsiteX39" fmla="*/ 1047815 w 1380233"/>
              <a:gd name="connsiteY39" fmla="*/ 502982 h 1380232"/>
              <a:gd name="connsiteX40" fmla="*/ 66310 w 1380233"/>
              <a:gd name="connsiteY40" fmla="*/ 392757 h 1380232"/>
              <a:gd name="connsiteX41" fmla="*/ 332417 w 1380233"/>
              <a:gd name="connsiteY41" fmla="*/ 502982 h 1380232"/>
              <a:gd name="connsiteX42" fmla="*/ 304861 w 1380233"/>
              <a:gd name="connsiteY42" fmla="*/ 569509 h 1380232"/>
              <a:gd name="connsiteX43" fmla="*/ 38754 w 1380233"/>
              <a:gd name="connsiteY43" fmla="*/ 459283 h 1380232"/>
              <a:gd name="connsiteX44" fmla="*/ 690116 w 1380233"/>
              <a:gd name="connsiteY44" fmla="*/ 330076 h 1380232"/>
              <a:gd name="connsiteX45" fmla="*/ 1050156 w 1380233"/>
              <a:gd name="connsiteY45" fmla="*/ 690116 h 1380232"/>
              <a:gd name="connsiteX46" fmla="*/ 690116 w 1380233"/>
              <a:gd name="connsiteY46" fmla="*/ 1050156 h 1380232"/>
              <a:gd name="connsiteX47" fmla="*/ 330076 w 1380233"/>
              <a:gd name="connsiteY47" fmla="*/ 690116 h 1380232"/>
              <a:gd name="connsiteX48" fmla="*/ 690116 w 1380233"/>
              <a:gd name="connsiteY48" fmla="*/ 330076 h 1380232"/>
              <a:gd name="connsiteX49" fmla="*/ 1152643 w 1380233"/>
              <a:gd name="connsiteY49" fmla="*/ 176672 h 1380232"/>
              <a:gd name="connsiteX50" fmla="*/ 1203561 w 1380233"/>
              <a:gd name="connsiteY50" fmla="*/ 227589 h 1380232"/>
              <a:gd name="connsiteX51" fmla="*/ 999892 w 1380233"/>
              <a:gd name="connsiteY51" fmla="*/ 431259 h 1380232"/>
              <a:gd name="connsiteX52" fmla="*/ 948975 w 1380233"/>
              <a:gd name="connsiteY52" fmla="*/ 380341 h 1380232"/>
              <a:gd name="connsiteX53" fmla="*/ 227589 w 1380233"/>
              <a:gd name="connsiteY53" fmla="*/ 176672 h 1380232"/>
              <a:gd name="connsiteX54" fmla="*/ 431259 w 1380233"/>
              <a:gd name="connsiteY54" fmla="*/ 380341 h 1380232"/>
              <a:gd name="connsiteX55" fmla="*/ 380341 w 1380233"/>
              <a:gd name="connsiteY55" fmla="*/ 431258 h 1380232"/>
              <a:gd name="connsiteX56" fmla="*/ 176672 w 1380233"/>
              <a:gd name="connsiteY56" fmla="*/ 227589 h 1380232"/>
              <a:gd name="connsiteX57" fmla="*/ 920948 w 1380233"/>
              <a:gd name="connsiteY57" fmla="*/ 38753 h 1380232"/>
              <a:gd name="connsiteX58" fmla="*/ 987476 w 1380233"/>
              <a:gd name="connsiteY58" fmla="*/ 66310 h 1380232"/>
              <a:gd name="connsiteX59" fmla="*/ 877250 w 1380233"/>
              <a:gd name="connsiteY59" fmla="*/ 332417 h 1380232"/>
              <a:gd name="connsiteX60" fmla="*/ 810724 w 1380233"/>
              <a:gd name="connsiteY60" fmla="*/ 304861 h 1380232"/>
              <a:gd name="connsiteX61" fmla="*/ 459284 w 1380233"/>
              <a:gd name="connsiteY61" fmla="*/ 38753 h 1380232"/>
              <a:gd name="connsiteX62" fmla="*/ 569509 w 1380233"/>
              <a:gd name="connsiteY62" fmla="*/ 304860 h 1380232"/>
              <a:gd name="connsiteX63" fmla="*/ 502983 w 1380233"/>
              <a:gd name="connsiteY63" fmla="*/ 332417 h 1380232"/>
              <a:gd name="connsiteX64" fmla="*/ 392757 w 1380233"/>
              <a:gd name="connsiteY64" fmla="*/ 66310 h 1380232"/>
              <a:gd name="connsiteX65" fmla="*/ 654112 w 1380233"/>
              <a:gd name="connsiteY65" fmla="*/ 0 h 1380232"/>
              <a:gd name="connsiteX66" fmla="*/ 726120 w 1380233"/>
              <a:gd name="connsiteY66" fmla="*/ 0 h 1380232"/>
              <a:gd name="connsiteX67" fmla="*/ 726121 w 1380233"/>
              <a:gd name="connsiteY67" fmla="*/ 288032 h 1380232"/>
              <a:gd name="connsiteX68" fmla="*/ 654112 w 1380233"/>
              <a:gd name="connsiteY68" fmla="*/ 288032 h 138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380233" h="1380232">
                <a:moveTo>
                  <a:pt x="654112" y="1092200"/>
                </a:moveTo>
                <a:lnTo>
                  <a:pt x="726121" y="1092201"/>
                </a:lnTo>
                <a:lnTo>
                  <a:pt x="726120" y="1380232"/>
                </a:lnTo>
                <a:lnTo>
                  <a:pt x="654112" y="1380232"/>
                </a:lnTo>
                <a:close/>
                <a:moveTo>
                  <a:pt x="877250" y="1047815"/>
                </a:moveTo>
                <a:lnTo>
                  <a:pt x="987475" y="1313922"/>
                </a:lnTo>
                <a:lnTo>
                  <a:pt x="920948" y="1341478"/>
                </a:lnTo>
                <a:lnTo>
                  <a:pt x="810723" y="1075371"/>
                </a:lnTo>
                <a:close/>
                <a:moveTo>
                  <a:pt x="502983" y="1047815"/>
                </a:moveTo>
                <a:lnTo>
                  <a:pt x="569509" y="1075372"/>
                </a:lnTo>
                <a:lnTo>
                  <a:pt x="459284" y="1341478"/>
                </a:lnTo>
                <a:lnTo>
                  <a:pt x="392757" y="1313923"/>
                </a:lnTo>
                <a:close/>
                <a:moveTo>
                  <a:pt x="380341" y="948974"/>
                </a:moveTo>
                <a:lnTo>
                  <a:pt x="431258" y="999891"/>
                </a:lnTo>
                <a:lnTo>
                  <a:pt x="227590" y="1203560"/>
                </a:lnTo>
                <a:lnTo>
                  <a:pt x="176672" y="1152643"/>
                </a:lnTo>
                <a:close/>
                <a:moveTo>
                  <a:pt x="999892" y="948973"/>
                </a:moveTo>
                <a:lnTo>
                  <a:pt x="1203561" y="1152643"/>
                </a:lnTo>
                <a:lnTo>
                  <a:pt x="1152643" y="1203560"/>
                </a:lnTo>
                <a:lnTo>
                  <a:pt x="948974" y="999892"/>
                </a:lnTo>
                <a:close/>
                <a:moveTo>
                  <a:pt x="304861" y="810724"/>
                </a:moveTo>
                <a:lnTo>
                  <a:pt x="332417" y="877250"/>
                </a:lnTo>
                <a:lnTo>
                  <a:pt x="66310" y="987475"/>
                </a:lnTo>
                <a:lnTo>
                  <a:pt x="38754" y="920949"/>
                </a:lnTo>
                <a:close/>
                <a:moveTo>
                  <a:pt x="1075371" y="810723"/>
                </a:moveTo>
                <a:lnTo>
                  <a:pt x="1341478" y="920949"/>
                </a:lnTo>
                <a:lnTo>
                  <a:pt x="1313922" y="987475"/>
                </a:lnTo>
                <a:lnTo>
                  <a:pt x="1047815" y="877250"/>
                </a:lnTo>
                <a:close/>
                <a:moveTo>
                  <a:pt x="1092201" y="654112"/>
                </a:moveTo>
                <a:lnTo>
                  <a:pt x="1380233" y="654112"/>
                </a:lnTo>
                <a:lnTo>
                  <a:pt x="1380232" y="726121"/>
                </a:lnTo>
                <a:lnTo>
                  <a:pt x="1092201" y="726120"/>
                </a:lnTo>
                <a:close/>
                <a:moveTo>
                  <a:pt x="1" y="654112"/>
                </a:moveTo>
                <a:lnTo>
                  <a:pt x="288032" y="654112"/>
                </a:lnTo>
                <a:lnTo>
                  <a:pt x="288032" y="726120"/>
                </a:lnTo>
                <a:lnTo>
                  <a:pt x="0" y="726121"/>
                </a:lnTo>
                <a:close/>
                <a:moveTo>
                  <a:pt x="1313922" y="392757"/>
                </a:moveTo>
                <a:lnTo>
                  <a:pt x="1341478" y="459284"/>
                </a:lnTo>
                <a:lnTo>
                  <a:pt x="1075371" y="569509"/>
                </a:lnTo>
                <a:lnTo>
                  <a:pt x="1047815" y="502982"/>
                </a:lnTo>
                <a:close/>
                <a:moveTo>
                  <a:pt x="66310" y="392757"/>
                </a:moveTo>
                <a:lnTo>
                  <a:pt x="332417" y="502982"/>
                </a:lnTo>
                <a:lnTo>
                  <a:pt x="304861" y="569509"/>
                </a:lnTo>
                <a:lnTo>
                  <a:pt x="38754" y="459283"/>
                </a:lnTo>
                <a:close/>
                <a:moveTo>
                  <a:pt x="690116" y="330076"/>
                </a:moveTo>
                <a:cubicBezTo>
                  <a:pt x="888961" y="330076"/>
                  <a:pt x="1050156" y="491271"/>
                  <a:pt x="1050156" y="690116"/>
                </a:cubicBezTo>
                <a:cubicBezTo>
                  <a:pt x="1050156" y="888961"/>
                  <a:pt x="888961" y="1050156"/>
                  <a:pt x="690116" y="1050156"/>
                </a:cubicBezTo>
                <a:cubicBezTo>
                  <a:pt x="491271" y="1050156"/>
                  <a:pt x="330076" y="888961"/>
                  <a:pt x="330076" y="690116"/>
                </a:cubicBezTo>
                <a:cubicBezTo>
                  <a:pt x="330076" y="491271"/>
                  <a:pt x="491271" y="330076"/>
                  <a:pt x="690116" y="330076"/>
                </a:cubicBezTo>
                <a:close/>
                <a:moveTo>
                  <a:pt x="1152643" y="176672"/>
                </a:moveTo>
                <a:lnTo>
                  <a:pt x="1203561" y="227589"/>
                </a:lnTo>
                <a:lnTo>
                  <a:pt x="999892" y="431259"/>
                </a:lnTo>
                <a:lnTo>
                  <a:pt x="948975" y="380341"/>
                </a:lnTo>
                <a:close/>
                <a:moveTo>
                  <a:pt x="227589" y="176672"/>
                </a:moveTo>
                <a:lnTo>
                  <a:pt x="431259" y="380341"/>
                </a:lnTo>
                <a:lnTo>
                  <a:pt x="380341" y="431258"/>
                </a:lnTo>
                <a:lnTo>
                  <a:pt x="176672" y="227589"/>
                </a:lnTo>
                <a:close/>
                <a:moveTo>
                  <a:pt x="920948" y="38753"/>
                </a:moveTo>
                <a:lnTo>
                  <a:pt x="987476" y="66310"/>
                </a:lnTo>
                <a:lnTo>
                  <a:pt x="877250" y="332417"/>
                </a:lnTo>
                <a:lnTo>
                  <a:pt x="810724" y="304861"/>
                </a:lnTo>
                <a:close/>
                <a:moveTo>
                  <a:pt x="459284" y="38753"/>
                </a:moveTo>
                <a:lnTo>
                  <a:pt x="569509" y="304860"/>
                </a:lnTo>
                <a:lnTo>
                  <a:pt x="502983" y="332417"/>
                </a:lnTo>
                <a:lnTo>
                  <a:pt x="392757" y="66310"/>
                </a:lnTo>
                <a:close/>
                <a:moveTo>
                  <a:pt x="654112" y="0"/>
                </a:moveTo>
                <a:lnTo>
                  <a:pt x="726120" y="0"/>
                </a:lnTo>
                <a:lnTo>
                  <a:pt x="726121" y="288032"/>
                </a:lnTo>
                <a:lnTo>
                  <a:pt x="654112" y="288032"/>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文本框 6"/>
          <p:cNvSpPr txBox="1"/>
          <p:nvPr/>
        </p:nvSpPr>
        <p:spPr>
          <a:xfrm>
            <a:off x="1416050" y="3429000"/>
            <a:ext cx="4840941" cy="523220"/>
          </a:xfrm>
          <a:prstGeom prst="rect">
            <a:avLst/>
          </a:prstGeom>
          <a:noFill/>
        </p:spPr>
        <p:txBody>
          <a:bodyPr wrap="square" rtlCol="0">
            <a:spAutoFit/>
          </a:bodyPr>
          <a:lstStyle/>
          <a:p>
            <a:r>
              <a:rPr lang="zh-CN" altLang="en-US" sz="2800" dirty="0" smtClean="0">
                <a:solidFill>
                  <a:srgbClr val="2E2E2E"/>
                </a:solidFill>
              </a:rPr>
              <a:t>还是要大，要变成图！</a:t>
            </a:r>
          </a:p>
        </p:txBody>
      </p:sp>
      <p:sp>
        <p:nvSpPr>
          <p:cNvPr id="8" name="文本框 7"/>
          <p:cNvSpPr txBox="1"/>
          <p:nvPr/>
        </p:nvSpPr>
        <p:spPr>
          <a:xfrm>
            <a:off x="1416050" y="3952220"/>
            <a:ext cx="4840941" cy="523220"/>
          </a:xfrm>
          <a:prstGeom prst="rect">
            <a:avLst/>
          </a:prstGeom>
          <a:noFill/>
        </p:spPr>
        <p:txBody>
          <a:bodyPr wrap="square" rtlCol="0">
            <a:spAutoFit/>
          </a:bodyPr>
          <a:lstStyle/>
          <a:p>
            <a:r>
              <a:rPr lang="zh-CN" altLang="en-US" sz="2800" dirty="0" smtClean="0">
                <a:solidFill>
                  <a:srgbClr val="2E2E2E"/>
                </a:solidFill>
              </a:rPr>
              <a:t>当然还要加些动画效果！</a:t>
            </a:r>
          </a:p>
        </p:txBody>
      </p:sp>
      <p:sp>
        <p:nvSpPr>
          <p:cNvPr id="9" name="文本框 8"/>
          <p:cNvSpPr txBox="1"/>
          <p:nvPr/>
        </p:nvSpPr>
        <p:spPr>
          <a:xfrm>
            <a:off x="0" y="6200402"/>
            <a:ext cx="12192000" cy="523220"/>
          </a:xfrm>
          <a:prstGeom prst="rect">
            <a:avLst/>
          </a:prstGeom>
          <a:noFill/>
        </p:spPr>
        <p:txBody>
          <a:bodyPr wrap="square" rtlCol="0">
            <a:spAutoFit/>
          </a:bodyPr>
          <a:lstStyle/>
          <a:p>
            <a:pPr algn="ctr"/>
            <a:r>
              <a:rPr lang="en-US" altLang="zh-CN" sz="2800" dirty="0" smtClean="0">
                <a:solidFill>
                  <a:schemeClr val="bg1"/>
                </a:solidFill>
              </a:rPr>
              <a:t>PPT</a:t>
            </a:r>
            <a:r>
              <a:rPr lang="zh-CN" altLang="en-US" sz="2800" dirty="0" smtClean="0">
                <a:solidFill>
                  <a:schemeClr val="bg1"/>
                </a:solidFill>
              </a:rPr>
              <a:t>是工具，你才是主角。要不，</a:t>
            </a:r>
            <a:r>
              <a:rPr lang="zh-CN" altLang="en-US" sz="2800" dirty="0" smtClean="0">
                <a:solidFill>
                  <a:srgbClr val="FFC000"/>
                </a:solidFill>
              </a:rPr>
              <a:t>要你干吗？</a:t>
            </a:r>
          </a:p>
        </p:txBody>
      </p:sp>
    </p:spTree>
    <p:extLst>
      <p:ext uri="{BB962C8B-B14F-4D97-AF65-F5344CB8AC3E}">
        <p14:creationId xmlns:p14="http://schemas.microsoft.com/office/powerpoint/2010/main" val="2883449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200"/>
                                        <p:tgtEl>
                                          <p:spTgt spid="5"/>
                                        </p:tgtEl>
                                      </p:cBhvr>
                                    </p:animEffect>
                                  </p:childTnLst>
                                </p:cTn>
                              </p:par>
                            </p:childTnLst>
                          </p:cTn>
                        </p:par>
                        <p:par>
                          <p:cTn id="18" fill="hold">
                            <p:stCondLst>
                              <p:cond delay="200"/>
                            </p:stCondLst>
                            <p:childTnLst>
                              <p:par>
                                <p:cTn id="19" presetID="10"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200"/>
                                        <p:tgtEl>
                                          <p:spTgt spid="2"/>
                                        </p:tgtEl>
                                      </p:cBhvr>
                                    </p:animEffect>
                                  </p:childTnLst>
                                </p:cTn>
                              </p:par>
                            </p:childTnLst>
                          </p:cTn>
                        </p:par>
                        <p:par>
                          <p:cTn id="27" fill="hold">
                            <p:stCondLst>
                              <p:cond delay="200"/>
                            </p:stCondLst>
                            <p:childTnLst>
                              <p:par>
                                <p:cTn id="28" presetID="2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200"/>
                                        <p:tgtEl>
                                          <p:spTgt spid="7"/>
                                        </p:tgtEl>
                                      </p:cBhvr>
                                    </p:animEffect>
                                  </p:childTnLst>
                                </p:cTn>
                              </p:par>
                            </p:childTnLst>
                          </p:cTn>
                        </p:par>
                        <p:par>
                          <p:cTn id="31" fill="hold">
                            <p:stCondLst>
                              <p:cond delay="400"/>
                            </p:stCondLst>
                            <p:childTnLst>
                              <p:par>
                                <p:cTn id="32" presetID="22" presetClass="entr" presetSubtype="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2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2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3035" y="-95250"/>
            <a:ext cx="3105150" cy="9248686"/>
          </a:xfrm>
          <a:prstGeom prst="rect">
            <a:avLst/>
          </a:prstGeom>
          <a:noFill/>
        </p:spPr>
        <p:txBody>
          <a:bodyPr wrap="square" rtlCol="0">
            <a:spAutoFit/>
          </a:bodyPr>
          <a:lstStyle/>
          <a:p>
            <a:r>
              <a:rPr lang="en-US" altLang="zh-CN" sz="59500" dirty="0">
                <a:solidFill>
                  <a:srgbClr val="FFC000"/>
                </a:solidFill>
                <a:latin typeface="Bodoni MT Black" panose="02070A03080606020203" pitchFamily="18" charset="0"/>
              </a:rPr>
              <a:t>2</a:t>
            </a:r>
            <a:endParaRPr lang="zh-CN" altLang="en-US" sz="59500" dirty="0">
              <a:solidFill>
                <a:srgbClr val="FFC000"/>
              </a:solidFill>
              <a:latin typeface="Bodoni MT Black" panose="02070A03080606020203" pitchFamily="18" charset="0"/>
            </a:endParaRPr>
          </a:p>
        </p:txBody>
      </p:sp>
      <p:grpSp>
        <p:nvGrpSpPr>
          <p:cNvPr id="6" name="组合 5"/>
          <p:cNvGrpSpPr/>
          <p:nvPr/>
        </p:nvGrpSpPr>
        <p:grpSpPr>
          <a:xfrm>
            <a:off x="6586175" y="2105561"/>
            <a:ext cx="5364071" cy="1730545"/>
            <a:chOff x="5386025" y="2105561"/>
            <a:chExt cx="5364071" cy="1730545"/>
          </a:xfrm>
        </p:grpSpPr>
        <p:sp>
          <p:nvSpPr>
            <p:cNvPr id="4" name="文本框 3"/>
            <p:cNvSpPr txBox="1"/>
            <p:nvPr/>
          </p:nvSpPr>
          <p:spPr>
            <a:xfrm>
              <a:off x="5386025" y="2105561"/>
              <a:ext cx="5362575" cy="1323439"/>
            </a:xfrm>
            <a:prstGeom prst="rect">
              <a:avLst/>
            </a:prstGeom>
            <a:noFill/>
          </p:spPr>
          <p:txBody>
            <a:bodyPr wrap="square" rtlCol="0">
              <a:spAutoFit/>
            </a:bodyPr>
            <a:lstStyle/>
            <a:p>
              <a:r>
                <a:rPr lang="zh-CN" altLang="en-US" sz="8000" b="1" dirty="0" smtClean="0"/>
                <a:t>内容为王</a:t>
              </a:r>
              <a:endParaRPr lang="zh-CN" altLang="en-US" sz="8000" b="1" dirty="0"/>
            </a:p>
          </p:txBody>
        </p:sp>
        <p:sp>
          <p:nvSpPr>
            <p:cNvPr id="5" name="文本框 4"/>
            <p:cNvSpPr txBox="1"/>
            <p:nvPr/>
          </p:nvSpPr>
          <p:spPr>
            <a:xfrm>
              <a:off x="5458596" y="3312886"/>
              <a:ext cx="5291500" cy="523220"/>
            </a:xfrm>
            <a:prstGeom prst="rect">
              <a:avLst/>
            </a:prstGeom>
            <a:noFill/>
          </p:spPr>
          <p:txBody>
            <a:bodyPr wrap="square" rtlCol="0">
              <a:spAutoFit/>
            </a:bodyPr>
            <a:lstStyle/>
            <a:p>
              <a:r>
                <a:rPr lang="en-US" altLang="zh-CN" sz="2800" dirty="0">
                  <a:solidFill>
                    <a:srgbClr val="FFC000"/>
                  </a:solidFill>
                </a:rPr>
                <a:t>I</a:t>
              </a:r>
              <a:r>
                <a:rPr lang="en-US" altLang="zh-CN" sz="2800" dirty="0" smtClean="0">
                  <a:solidFill>
                    <a:srgbClr val="FFC000"/>
                  </a:solidFill>
                </a:rPr>
                <a:t>nformational </a:t>
              </a:r>
              <a:r>
                <a:rPr lang="en-US" altLang="zh-CN" sz="2800" dirty="0">
                  <a:solidFill>
                    <a:srgbClr val="FFC000"/>
                  </a:solidFill>
                </a:rPr>
                <a:t>C</a:t>
              </a:r>
              <a:r>
                <a:rPr lang="en-US" altLang="zh-CN" sz="2800" dirty="0" smtClean="0">
                  <a:solidFill>
                    <a:srgbClr val="FFC000"/>
                  </a:solidFill>
                </a:rPr>
                <a:t>ontent</a:t>
              </a:r>
              <a:endParaRPr lang="zh-CN" altLang="en-US" sz="2800" dirty="0">
                <a:solidFill>
                  <a:srgbClr val="FFC000"/>
                </a:solidFill>
              </a:endParaRPr>
            </a:p>
          </p:txBody>
        </p:sp>
      </p:grpSp>
    </p:spTree>
    <p:extLst>
      <p:ext uri="{BB962C8B-B14F-4D97-AF65-F5344CB8AC3E}">
        <p14:creationId xmlns:p14="http://schemas.microsoft.com/office/powerpoint/2010/main" val="352587803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
                                            <p:tgtEl>
                                              <p:spTgt spid="2"/>
                                            </p:tgtEl>
                                          </p:cBhvr>
                                        </p:animEffect>
                                      </p:childTnLst>
                                    </p:cTn>
                                  </p:par>
                                </p:childTnLst>
                              </p:cTn>
                            </p:par>
                            <p:par>
                              <p:cTn id="8" fill="hold">
                                <p:stCondLst>
                                  <p:cond delay="200"/>
                                </p:stCondLst>
                                <p:childTnLst>
                                  <p:par>
                                    <p:cTn id="9" presetID="2" presetClass="entr" presetSubtype="2" fill="hold" nodeType="afterEffect" p14:presetBounceEnd="36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36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36000">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
                                            <p:tgtEl>
                                              <p:spTgt spid="2"/>
                                            </p:tgtEl>
                                          </p:cBhvr>
                                        </p:animEffect>
                                      </p:childTnLst>
                                    </p:cTn>
                                  </p:par>
                                </p:childTnLst>
                              </p:cTn>
                            </p:par>
                            <p:par>
                              <p:cTn id="8" fill="hold">
                                <p:stCondLst>
                                  <p:cond delay="200"/>
                                </p:stCondLst>
                                <p:childTnLst>
                                  <p:par>
                                    <p:cTn id="9" presetID="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2574598" y="5586651"/>
            <a:ext cx="6775071" cy="1271349"/>
            <a:chOff x="2574598" y="5586651"/>
            <a:chExt cx="6775071" cy="1271349"/>
          </a:xfrm>
        </p:grpSpPr>
        <p:sp>
          <p:nvSpPr>
            <p:cNvPr id="2" name="KSO_Shape"/>
            <p:cNvSpPr/>
            <p:nvPr/>
          </p:nvSpPr>
          <p:spPr>
            <a:xfrm>
              <a:off x="7218916" y="5586651"/>
              <a:ext cx="2130753" cy="1271349"/>
            </a:xfrm>
            <a:custGeom>
              <a:avLst/>
              <a:gdLst/>
              <a:ahLst/>
              <a:cxnLst/>
              <a:rect l="l" t="t" r="r" b="b"/>
              <a:pathLst>
                <a:path w="780204" h="588259">
                  <a:moveTo>
                    <a:pt x="509321" y="370417"/>
                  </a:moveTo>
                  <a:cubicBezTo>
                    <a:pt x="526020" y="406136"/>
                    <a:pt x="559272" y="430234"/>
                    <a:pt x="597482" y="430234"/>
                  </a:cubicBezTo>
                  <a:cubicBezTo>
                    <a:pt x="635691" y="430234"/>
                    <a:pt x="668943" y="406136"/>
                    <a:pt x="685642" y="370417"/>
                  </a:cubicBezTo>
                  <a:cubicBezTo>
                    <a:pt x="737885" y="370549"/>
                    <a:pt x="780204" y="437894"/>
                    <a:pt x="780204" y="520944"/>
                  </a:cubicBezTo>
                  <a:lnTo>
                    <a:pt x="780204" y="588259"/>
                  </a:lnTo>
                  <a:lnTo>
                    <a:pt x="534065" y="588259"/>
                  </a:lnTo>
                  <a:lnTo>
                    <a:pt x="534065" y="494416"/>
                  </a:lnTo>
                  <a:cubicBezTo>
                    <a:pt x="534065" y="447998"/>
                    <a:pt x="524582" y="405100"/>
                    <a:pt x="506178" y="371433"/>
                  </a:cubicBezTo>
                  <a:cubicBezTo>
                    <a:pt x="507187" y="370450"/>
                    <a:pt x="508252" y="370420"/>
                    <a:pt x="509321" y="370417"/>
                  </a:cubicBezTo>
                  <a:close/>
                  <a:moveTo>
                    <a:pt x="131827" y="284569"/>
                  </a:moveTo>
                  <a:cubicBezTo>
                    <a:pt x="155107" y="334364"/>
                    <a:pt x="201464" y="367959"/>
                    <a:pt x="254731" y="367959"/>
                  </a:cubicBezTo>
                  <a:cubicBezTo>
                    <a:pt x="307998" y="367959"/>
                    <a:pt x="354354" y="334364"/>
                    <a:pt x="377634" y="284569"/>
                  </a:cubicBezTo>
                  <a:cubicBezTo>
                    <a:pt x="450464" y="284753"/>
                    <a:pt x="509461" y="378637"/>
                    <a:pt x="509461" y="494416"/>
                  </a:cubicBezTo>
                  <a:lnTo>
                    <a:pt x="509461" y="588259"/>
                  </a:lnTo>
                  <a:lnTo>
                    <a:pt x="0" y="588259"/>
                  </a:lnTo>
                  <a:lnTo>
                    <a:pt x="0" y="494416"/>
                  </a:lnTo>
                  <a:cubicBezTo>
                    <a:pt x="0" y="378637"/>
                    <a:pt x="58997" y="284753"/>
                    <a:pt x="131827" y="284569"/>
                  </a:cubicBezTo>
                  <a:close/>
                  <a:moveTo>
                    <a:pt x="597481" y="166291"/>
                  </a:moveTo>
                  <a:cubicBezTo>
                    <a:pt x="647665" y="166291"/>
                    <a:pt x="688347" y="217628"/>
                    <a:pt x="688347" y="280955"/>
                  </a:cubicBezTo>
                  <a:cubicBezTo>
                    <a:pt x="688347" y="344282"/>
                    <a:pt x="647665" y="395619"/>
                    <a:pt x="597481" y="395619"/>
                  </a:cubicBezTo>
                  <a:cubicBezTo>
                    <a:pt x="547298" y="395619"/>
                    <a:pt x="506616" y="344282"/>
                    <a:pt x="506616" y="280955"/>
                  </a:cubicBezTo>
                  <a:cubicBezTo>
                    <a:pt x="506616" y="217628"/>
                    <a:pt x="547298" y="166291"/>
                    <a:pt x="597481" y="166291"/>
                  </a:cubicBezTo>
                  <a:close/>
                  <a:moveTo>
                    <a:pt x="254730" y="0"/>
                  </a:moveTo>
                  <a:cubicBezTo>
                    <a:pt x="324691" y="0"/>
                    <a:pt x="381405" y="71568"/>
                    <a:pt x="381405" y="159851"/>
                  </a:cubicBezTo>
                  <a:cubicBezTo>
                    <a:pt x="381405" y="248134"/>
                    <a:pt x="324691" y="319702"/>
                    <a:pt x="254730" y="319702"/>
                  </a:cubicBezTo>
                  <a:cubicBezTo>
                    <a:pt x="184770" y="319702"/>
                    <a:pt x="128056" y="248134"/>
                    <a:pt x="128056" y="159851"/>
                  </a:cubicBezTo>
                  <a:cubicBezTo>
                    <a:pt x="128056" y="71568"/>
                    <a:pt x="184770" y="0"/>
                    <a:pt x="254730"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alpha val="49000"/>
                  </a:schemeClr>
                </a:solidFill>
              </a:endParaRPr>
            </a:p>
          </p:txBody>
        </p:sp>
        <p:sp>
          <p:nvSpPr>
            <p:cNvPr id="3" name="KSO_Shape"/>
            <p:cNvSpPr/>
            <p:nvPr/>
          </p:nvSpPr>
          <p:spPr>
            <a:xfrm>
              <a:off x="6009998" y="5748164"/>
              <a:ext cx="1215147" cy="1109835"/>
            </a:xfrm>
            <a:custGeom>
              <a:avLst/>
              <a:gdLst/>
              <a:ahLst/>
              <a:cxnLst/>
              <a:rect l="l" t="t" r="r" b="b"/>
              <a:pathLst>
                <a:path w="1520415" h="1755576">
                  <a:moveTo>
                    <a:pt x="393420" y="849255"/>
                  </a:moveTo>
                  <a:cubicBezTo>
                    <a:pt x="462894" y="997863"/>
                    <a:pt x="601240" y="1098122"/>
                    <a:pt x="760208" y="1098122"/>
                  </a:cubicBezTo>
                  <a:cubicBezTo>
                    <a:pt x="919176" y="1098122"/>
                    <a:pt x="1057521" y="997863"/>
                    <a:pt x="1126995" y="849255"/>
                  </a:cubicBezTo>
                  <a:cubicBezTo>
                    <a:pt x="1344348" y="849804"/>
                    <a:pt x="1520415" y="1129988"/>
                    <a:pt x="1520415" y="1475516"/>
                  </a:cubicBezTo>
                  <a:lnTo>
                    <a:pt x="1520415" y="1755576"/>
                  </a:lnTo>
                  <a:lnTo>
                    <a:pt x="0" y="1755576"/>
                  </a:lnTo>
                  <a:lnTo>
                    <a:pt x="0" y="1475516"/>
                  </a:lnTo>
                  <a:cubicBezTo>
                    <a:pt x="0" y="1129988"/>
                    <a:pt x="176067" y="849804"/>
                    <a:pt x="393420" y="849255"/>
                  </a:cubicBezTo>
                  <a:close/>
                  <a:moveTo>
                    <a:pt x="760207" y="0"/>
                  </a:moveTo>
                  <a:cubicBezTo>
                    <a:pt x="968994" y="0"/>
                    <a:pt x="1138249" y="213584"/>
                    <a:pt x="1138249" y="477053"/>
                  </a:cubicBezTo>
                  <a:cubicBezTo>
                    <a:pt x="1138249" y="740522"/>
                    <a:pt x="968994" y="954106"/>
                    <a:pt x="760207" y="954106"/>
                  </a:cubicBezTo>
                  <a:cubicBezTo>
                    <a:pt x="551420" y="954106"/>
                    <a:pt x="382165" y="740522"/>
                    <a:pt x="382165" y="477053"/>
                  </a:cubicBezTo>
                  <a:cubicBezTo>
                    <a:pt x="382165" y="213584"/>
                    <a:pt x="551420" y="0"/>
                    <a:pt x="760207"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alpha val="49000"/>
                  </a:schemeClr>
                </a:solidFill>
              </a:endParaRPr>
            </a:p>
          </p:txBody>
        </p:sp>
        <p:sp>
          <p:nvSpPr>
            <p:cNvPr id="4" name="KSO_Shape"/>
            <p:cNvSpPr/>
            <p:nvPr/>
          </p:nvSpPr>
          <p:spPr>
            <a:xfrm>
              <a:off x="2574598" y="5949344"/>
              <a:ext cx="994878" cy="908655"/>
            </a:xfrm>
            <a:custGeom>
              <a:avLst/>
              <a:gdLst/>
              <a:ahLst/>
              <a:cxnLst/>
              <a:rect l="l" t="t" r="r" b="b"/>
              <a:pathLst>
                <a:path w="1520415" h="1755576">
                  <a:moveTo>
                    <a:pt x="393420" y="849255"/>
                  </a:moveTo>
                  <a:cubicBezTo>
                    <a:pt x="462894" y="997863"/>
                    <a:pt x="601240" y="1098122"/>
                    <a:pt x="760208" y="1098122"/>
                  </a:cubicBezTo>
                  <a:cubicBezTo>
                    <a:pt x="919176" y="1098122"/>
                    <a:pt x="1057521" y="997863"/>
                    <a:pt x="1126995" y="849255"/>
                  </a:cubicBezTo>
                  <a:cubicBezTo>
                    <a:pt x="1344348" y="849804"/>
                    <a:pt x="1520415" y="1129988"/>
                    <a:pt x="1520415" y="1475516"/>
                  </a:cubicBezTo>
                  <a:lnTo>
                    <a:pt x="1520415" y="1755576"/>
                  </a:lnTo>
                  <a:lnTo>
                    <a:pt x="0" y="1755576"/>
                  </a:lnTo>
                  <a:lnTo>
                    <a:pt x="0" y="1475516"/>
                  </a:lnTo>
                  <a:cubicBezTo>
                    <a:pt x="0" y="1129988"/>
                    <a:pt x="176067" y="849804"/>
                    <a:pt x="393420" y="849255"/>
                  </a:cubicBezTo>
                  <a:close/>
                  <a:moveTo>
                    <a:pt x="760207" y="0"/>
                  </a:moveTo>
                  <a:cubicBezTo>
                    <a:pt x="968994" y="0"/>
                    <a:pt x="1138249" y="213584"/>
                    <a:pt x="1138249" y="477053"/>
                  </a:cubicBezTo>
                  <a:cubicBezTo>
                    <a:pt x="1138249" y="740522"/>
                    <a:pt x="968994" y="954106"/>
                    <a:pt x="760207" y="954106"/>
                  </a:cubicBezTo>
                  <a:cubicBezTo>
                    <a:pt x="551420" y="954106"/>
                    <a:pt x="382165" y="740522"/>
                    <a:pt x="382165" y="477053"/>
                  </a:cubicBezTo>
                  <a:cubicBezTo>
                    <a:pt x="382165" y="213584"/>
                    <a:pt x="551420" y="0"/>
                    <a:pt x="760207"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alpha val="49000"/>
                  </a:schemeClr>
                </a:solidFill>
              </a:endParaRPr>
            </a:p>
          </p:txBody>
        </p:sp>
      </p:grpSp>
      <p:grpSp>
        <p:nvGrpSpPr>
          <p:cNvPr id="59" name="组合 58"/>
          <p:cNvGrpSpPr/>
          <p:nvPr/>
        </p:nvGrpSpPr>
        <p:grpSpPr>
          <a:xfrm>
            <a:off x="3902928" y="1079734"/>
            <a:ext cx="4376587" cy="2844117"/>
            <a:chOff x="3902928" y="1079734"/>
            <a:chExt cx="4376587" cy="2844117"/>
          </a:xfrm>
        </p:grpSpPr>
        <p:sp>
          <p:nvSpPr>
            <p:cNvPr id="5" name="椭圆 4"/>
            <p:cNvSpPr/>
            <p:nvPr/>
          </p:nvSpPr>
          <p:spPr>
            <a:xfrm>
              <a:off x="4085025" y="1295853"/>
              <a:ext cx="1071946" cy="1054657"/>
            </a:xfrm>
            <a:prstGeom prst="ellipse">
              <a:avLst/>
            </a:prstGeom>
            <a:solidFill>
              <a:schemeClr val="bg1"/>
            </a:solidFill>
            <a:ln w="57150">
              <a:solidFill>
                <a:srgbClr val="2E2E2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6" name="椭圆 5"/>
            <p:cNvSpPr/>
            <p:nvPr/>
          </p:nvSpPr>
          <p:spPr>
            <a:xfrm>
              <a:off x="4041802" y="1079734"/>
              <a:ext cx="847181" cy="793756"/>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7" name="椭圆 6"/>
            <p:cNvSpPr/>
            <p:nvPr/>
          </p:nvSpPr>
          <p:spPr>
            <a:xfrm>
              <a:off x="4404880" y="1183472"/>
              <a:ext cx="775948" cy="617619"/>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8" name="心形 7"/>
            <p:cNvSpPr/>
            <p:nvPr/>
          </p:nvSpPr>
          <p:spPr>
            <a:xfrm rot="1048932">
              <a:off x="4026467" y="1281712"/>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9" name="心形 8"/>
            <p:cNvSpPr/>
            <p:nvPr/>
          </p:nvSpPr>
          <p:spPr>
            <a:xfrm rot="1048932">
              <a:off x="4143732" y="1515709"/>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0" name="心形 9"/>
            <p:cNvSpPr/>
            <p:nvPr/>
          </p:nvSpPr>
          <p:spPr>
            <a:xfrm rot="1487598">
              <a:off x="4376283" y="1515708"/>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1" name="心形 10"/>
            <p:cNvSpPr/>
            <p:nvPr/>
          </p:nvSpPr>
          <p:spPr>
            <a:xfrm rot="21410457">
              <a:off x="4634557" y="1464411"/>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2" name="心形 11"/>
            <p:cNvSpPr/>
            <p:nvPr/>
          </p:nvSpPr>
          <p:spPr>
            <a:xfrm rot="21410457">
              <a:off x="4842202" y="1392693"/>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3" name="心形 12"/>
            <p:cNvSpPr/>
            <p:nvPr/>
          </p:nvSpPr>
          <p:spPr>
            <a:xfrm rot="1048932">
              <a:off x="4005983" y="1337265"/>
              <a:ext cx="337387"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4" name="心形 13"/>
            <p:cNvSpPr/>
            <p:nvPr/>
          </p:nvSpPr>
          <p:spPr>
            <a:xfrm rot="1487598">
              <a:off x="4389098" y="1476658"/>
              <a:ext cx="188300"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5" name="心形 14"/>
            <p:cNvSpPr/>
            <p:nvPr/>
          </p:nvSpPr>
          <p:spPr>
            <a:xfrm rot="1487598">
              <a:off x="4173105" y="1416130"/>
              <a:ext cx="188300"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6" name="心形 15"/>
            <p:cNvSpPr/>
            <p:nvPr/>
          </p:nvSpPr>
          <p:spPr>
            <a:xfrm>
              <a:off x="4838432" y="1378855"/>
              <a:ext cx="188300" cy="501395"/>
            </a:xfrm>
            <a:prstGeom prst="hear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7" name="矩形 16"/>
            <p:cNvSpPr/>
            <p:nvPr/>
          </p:nvSpPr>
          <p:spPr>
            <a:xfrm>
              <a:off x="4292647" y="1994427"/>
              <a:ext cx="255993" cy="28959"/>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8" name="矩形 17"/>
            <p:cNvSpPr/>
            <p:nvPr/>
          </p:nvSpPr>
          <p:spPr>
            <a:xfrm>
              <a:off x="4700646" y="1994427"/>
              <a:ext cx="255993" cy="28959"/>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19" name="椭圆 18"/>
            <p:cNvSpPr/>
            <p:nvPr/>
          </p:nvSpPr>
          <p:spPr>
            <a:xfrm>
              <a:off x="4372377" y="2001797"/>
              <a:ext cx="49612" cy="49612"/>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0" name="椭圆 19"/>
            <p:cNvSpPr/>
            <p:nvPr/>
          </p:nvSpPr>
          <p:spPr>
            <a:xfrm>
              <a:off x="4774981" y="1997455"/>
              <a:ext cx="55067" cy="55067"/>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nvGrpSpPr>
            <p:cNvPr id="21" name="组合 20"/>
            <p:cNvGrpSpPr/>
            <p:nvPr/>
          </p:nvGrpSpPr>
          <p:grpSpPr>
            <a:xfrm>
              <a:off x="4087707" y="2345396"/>
              <a:ext cx="997709" cy="990811"/>
              <a:chOff x="7991065" y="2874419"/>
              <a:chExt cx="1575121" cy="1564231"/>
            </a:xfrm>
          </p:grpSpPr>
          <p:sp>
            <p:nvSpPr>
              <p:cNvPr id="22" name="圆角矩形 21"/>
              <p:cNvSpPr/>
              <p:nvPr/>
            </p:nvSpPr>
            <p:spPr>
              <a:xfrm>
                <a:off x="7991065" y="2874419"/>
                <a:ext cx="656841" cy="1564231"/>
              </a:xfrm>
              <a:prstGeom prst="roundRect">
                <a:avLst>
                  <a:gd name="adj" fmla="val 50000"/>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3" name="梯形 22"/>
              <p:cNvSpPr/>
              <p:nvPr/>
            </p:nvSpPr>
            <p:spPr>
              <a:xfrm rot="6797133">
                <a:off x="8619023" y="2798306"/>
                <a:ext cx="297334" cy="806694"/>
              </a:xfrm>
              <a:prstGeom prst="trapezoid">
                <a:avLst>
                  <a:gd name="adj" fmla="val 17067"/>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4" name="梯形 23"/>
              <p:cNvSpPr/>
              <p:nvPr/>
            </p:nvSpPr>
            <p:spPr>
              <a:xfrm rot="5400000">
                <a:off x="9232714" y="3120928"/>
                <a:ext cx="198508" cy="468436"/>
              </a:xfrm>
              <a:prstGeom prst="trapezoid">
                <a:avLst>
                  <a:gd name="adj" fmla="val 17067"/>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5" name="矩形 24"/>
              <p:cNvSpPr/>
              <p:nvPr/>
            </p:nvSpPr>
            <p:spPr>
              <a:xfrm rot="20091296">
                <a:off x="9390964" y="2957973"/>
                <a:ext cx="53163" cy="482600"/>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6" name="矩形 25"/>
              <p:cNvSpPr/>
              <p:nvPr/>
            </p:nvSpPr>
            <p:spPr>
              <a:xfrm>
                <a:off x="8253352" y="3995665"/>
                <a:ext cx="1312834" cy="440476"/>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sp>
          <p:nvSpPr>
            <p:cNvPr id="27" name="矩形 26"/>
            <p:cNvSpPr/>
            <p:nvPr/>
          </p:nvSpPr>
          <p:spPr>
            <a:xfrm>
              <a:off x="3902928" y="2459714"/>
              <a:ext cx="56019" cy="1464137"/>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28" name="矩形 27"/>
            <p:cNvSpPr/>
            <p:nvPr/>
          </p:nvSpPr>
          <p:spPr>
            <a:xfrm>
              <a:off x="4632522" y="2840801"/>
              <a:ext cx="3646993" cy="1083050"/>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29" name="组合 28"/>
          <p:cNvGrpSpPr/>
          <p:nvPr/>
        </p:nvGrpSpPr>
        <p:grpSpPr>
          <a:xfrm>
            <a:off x="2289117" y="334346"/>
            <a:ext cx="1605555" cy="1568658"/>
            <a:chOff x="5738717" y="671177"/>
            <a:chExt cx="1605555" cy="1568658"/>
          </a:xfrm>
        </p:grpSpPr>
        <p:grpSp>
          <p:nvGrpSpPr>
            <p:cNvPr id="30" name="组合 29"/>
            <p:cNvGrpSpPr/>
            <p:nvPr/>
          </p:nvGrpSpPr>
          <p:grpSpPr>
            <a:xfrm>
              <a:off x="5738717" y="671177"/>
              <a:ext cx="1605555" cy="1568658"/>
              <a:chOff x="5120769" y="1593995"/>
              <a:chExt cx="2534750" cy="2476500"/>
            </a:xfrm>
          </p:grpSpPr>
          <p:sp>
            <p:nvSpPr>
              <p:cNvPr id="32" name="椭圆 31"/>
              <p:cNvSpPr/>
              <p:nvPr/>
            </p:nvSpPr>
            <p:spPr>
              <a:xfrm>
                <a:off x="5120769" y="1593995"/>
                <a:ext cx="2476499"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33" name="文本框 36"/>
              <p:cNvSpPr txBox="1"/>
              <p:nvPr/>
            </p:nvSpPr>
            <p:spPr>
              <a:xfrm>
                <a:off x="5660555" y="1961108"/>
                <a:ext cx="1994964" cy="18950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solidFill>
                      <a:schemeClr val="bg1"/>
                    </a:solidFill>
                  </a:rPr>
                  <a:t>同学们</a:t>
                </a:r>
                <a:endParaRPr lang="en-US" altLang="zh-CN" sz="2000" dirty="0" smtClean="0">
                  <a:solidFill>
                    <a:schemeClr val="bg1"/>
                  </a:solidFill>
                </a:endParaRPr>
              </a:p>
              <a:p>
                <a:r>
                  <a:rPr lang="zh-CN" altLang="en-US" sz="2000" dirty="0" smtClean="0">
                    <a:solidFill>
                      <a:schemeClr val="bg1"/>
                    </a:solidFill>
                  </a:rPr>
                  <a:t>什么是</a:t>
                </a:r>
                <a:r>
                  <a:rPr lang="en-US" altLang="zh-CN" sz="3200" dirty="0" smtClean="0">
                    <a:solidFill>
                      <a:srgbClr val="FFC000"/>
                    </a:solidFill>
                  </a:rPr>
                  <a:t>PPT</a:t>
                </a:r>
                <a:endParaRPr lang="zh-CN" altLang="en-US" sz="3200" dirty="0">
                  <a:solidFill>
                    <a:srgbClr val="FFC000"/>
                  </a:solidFill>
                </a:endParaRPr>
              </a:p>
            </p:txBody>
          </p:sp>
        </p:grpSp>
        <p:sp>
          <p:nvSpPr>
            <p:cNvPr id="31" name="等腰三角形 30"/>
            <p:cNvSpPr/>
            <p:nvPr/>
          </p:nvSpPr>
          <p:spPr>
            <a:xfrm>
              <a:off x="7059363" y="1829767"/>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34" name="组合 33"/>
          <p:cNvGrpSpPr/>
          <p:nvPr/>
        </p:nvGrpSpPr>
        <p:grpSpPr>
          <a:xfrm>
            <a:off x="8060111" y="4179506"/>
            <a:ext cx="1568658" cy="1568658"/>
            <a:chOff x="5738716" y="671177"/>
            <a:chExt cx="1568658" cy="1568658"/>
          </a:xfrm>
        </p:grpSpPr>
        <p:grpSp>
          <p:nvGrpSpPr>
            <p:cNvPr id="35" name="组合 34"/>
            <p:cNvGrpSpPr/>
            <p:nvPr/>
          </p:nvGrpSpPr>
          <p:grpSpPr>
            <a:xfrm>
              <a:off x="5738716" y="671177"/>
              <a:ext cx="1568658" cy="1568658"/>
              <a:chOff x="5120769" y="1593995"/>
              <a:chExt cx="2476500" cy="2476500"/>
            </a:xfrm>
          </p:grpSpPr>
          <p:sp>
            <p:nvSpPr>
              <p:cNvPr id="37" name="椭圆 36"/>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38" name="文本框 36"/>
              <p:cNvSpPr txBox="1"/>
              <p:nvPr/>
            </p:nvSpPr>
            <p:spPr>
              <a:xfrm>
                <a:off x="5236865" y="2105680"/>
                <a:ext cx="2293985" cy="160346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solidFill>
                      <a:schemeClr val="bg1"/>
                    </a:solidFill>
                  </a:rPr>
                  <a:t>你这不废话嘛。我要你操心？！</a:t>
                </a:r>
                <a:endParaRPr lang="zh-CN" altLang="en-US" sz="2000" dirty="0">
                  <a:solidFill>
                    <a:schemeClr val="bg1"/>
                  </a:solidFill>
                </a:endParaRPr>
              </a:p>
            </p:txBody>
          </p:sp>
        </p:grpSp>
        <p:sp>
          <p:nvSpPr>
            <p:cNvPr id="36" name="等腰三角形 35"/>
            <p:cNvSpPr/>
            <p:nvPr/>
          </p:nvSpPr>
          <p:spPr>
            <a:xfrm>
              <a:off x="5751038" y="1776626"/>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39" name="组合 38"/>
          <p:cNvGrpSpPr/>
          <p:nvPr/>
        </p:nvGrpSpPr>
        <p:grpSpPr>
          <a:xfrm>
            <a:off x="3250760" y="4530426"/>
            <a:ext cx="1965720" cy="1568658"/>
            <a:chOff x="5738715" y="671177"/>
            <a:chExt cx="1965720" cy="1568658"/>
          </a:xfrm>
        </p:grpSpPr>
        <p:grpSp>
          <p:nvGrpSpPr>
            <p:cNvPr id="40" name="组合 39"/>
            <p:cNvGrpSpPr/>
            <p:nvPr/>
          </p:nvGrpSpPr>
          <p:grpSpPr>
            <a:xfrm>
              <a:off x="5738715" y="671177"/>
              <a:ext cx="1965720" cy="1568658"/>
              <a:chOff x="5120769" y="1593995"/>
              <a:chExt cx="3103358" cy="2476500"/>
            </a:xfrm>
          </p:grpSpPr>
          <p:sp>
            <p:nvSpPr>
              <p:cNvPr id="42" name="椭圆 41"/>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43" name="文本框 36"/>
              <p:cNvSpPr txBox="1"/>
              <p:nvPr/>
            </p:nvSpPr>
            <p:spPr>
              <a:xfrm>
                <a:off x="5324011" y="2529257"/>
                <a:ext cx="2900116" cy="8260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smtClean="0">
                    <a:solidFill>
                      <a:schemeClr val="bg1"/>
                    </a:solidFill>
                  </a:rPr>
                  <a:t>又来？！</a:t>
                </a:r>
                <a:endParaRPr lang="zh-CN" altLang="en-US" sz="2800" dirty="0">
                  <a:solidFill>
                    <a:schemeClr val="bg1"/>
                  </a:solidFill>
                </a:endParaRPr>
              </a:p>
            </p:txBody>
          </p:sp>
        </p:grpSp>
        <p:sp>
          <p:nvSpPr>
            <p:cNvPr id="41" name="等腰三角形 40"/>
            <p:cNvSpPr/>
            <p:nvPr/>
          </p:nvSpPr>
          <p:spPr>
            <a:xfrm>
              <a:off x="5751038" y="1776626"/>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44" name="组合 43"/>
          <p:cNvGrpSpPr/>
          <p:nvPr/>
        </p:nvGrpSpPr>
        <p:grpSpPr>
          <a:xfrm>
            <a:off x="5495581" y="4450540"/>
            <a:ext cx="1216867" cy="1216867"/>
            <a:chOff x="5738716" y="671177"/>
            <a:chExt cx="1568658" cy="1568658"/>
          </a:xfrm>
        </p:grpSpPr>
        <p:grpSp>
          <p:nvGrpSpPr>
            <p:cNvPr id="45" name="组合 44"/>
            <p:cNvGrpSpPr/>
            <p:nvPr/>
          </p:nvGrpSpPr>
          <p:grpSpPr>
            <a:xfrm>
              <a:off x="5738716" y="671177"/>
              <a:ext cx="1568658" cy="1568658"/>
              <a:chOff x="5120769" y="1593995"/>
              <a:chExt cx="2476500" cy="2476500"/>
            </a:xfrm>
          </p:grpSpPr>
          <p:sp>
            <p:nvSpPr>
              <p:cNvPr id="47" name="椭圆 46"/>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48" name="文本框 36"/>
              <p:cNvSpPr txBox="1"/>
              <p:nvPr/>
            </p:nvSpPr>
            <p:spPr>
              <a:xfrm>
                <a:off x="5496609" y="2497807"/>
                <a:ext cx="1994964" cy="81428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solidFill>
                      <a:schemeClr val="bg1"/>
                    </a:solidFill>
                  </a:rPr>
                  <a:t>快说！</a:t>
                </a:r>
                <a:endParaRPr lang="zh-CN" altLang="en-US" sz="2000" dirty="0">
                  <a:solidFill>
                    <a:schemeClr val="bg1"/>
                  </a:solidFill>
                </a:endParaRPr>
              </a:p>
            </p:txBody>
          </p:sp>
        </p:grpSp>
        <p:sp>
          <p:nvSpPr>
            <p:cNvPr id="46" name="等腰三角形 45"/>
            <p:cNvSpPr/>
            <p:nvPr/>
          </p:nvSpPr>
          <p:spPr>
            <a:xfrm rot="15563097">
              <a:off x="6845374" y="2043861"/>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49" name="组合 48"/>
          <p:cNvGrpSpPr/>
          <p:nvPr/>
        </p:nvGrpSpPr>
        <p:grpSpPr>
          <a:xfrm>
            <a:off x="9244087" y="5502329"/>
            <a:ext cx="807267" cy="803727"/>
            <a:chOff x="5731807" y="671177"/>
            <a:chExt cx="1575567" cy="1568658"/>
          </a:xfrm>
        </p:grpSpPr>
        <p:grpSp>
          <p:nvGrpSpPr>
            <p:cNvPr id="50" name="组合 49"/>
            <p:cNvGrpSpPr/>
            <p:nvPr/>
          </p:nvGrpSpPr>
          <p:grpSpPr>
            <a:xfrm>
              <a:off x="5738716" y="671177"/>
              <a:ext cx="1568658" cy="1568658"/>
              <a:chOff x="5120769" y="1593995"/>
              <a:chExt cx="2476500" cy="2476500"/>
            </a:xfrm>
          </p:grpSpPr>
          <p:sp>
            <p:nvSpPr>
              <p:cNvPr id="52" name="椭圆 51"/>
              <p:cNvSpPr/>
              <p:nvPr/>
            </p:nvSpPr>
            <p:spPr>
              <a:xfrm>
                <a:off x="5120769" y="1593995"/>
                <a:ext cx="2476500"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53" name="文本框 36"/>
              <p:cNvSpPr txBox="1"/>
              <p:nvPr/>
            </p:nvSpPr>
            <p:spPr>
              <a:xfrm>
                <a:off x="5443957" y="2174583"/>
                <a:ext cx="1994965" cy="142251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solidFill>
                      <a:schemeClr val="bg1"/>
                    </a:solidFill>
                  </a:rPr>
                  <a:t>我们要干货！</a:t>
                </a:r>
                <a:endParaRPr lang="zh-CN" altLang="en-US" sz="1200" dirty="0">
                  <a:solidFill>
                    <a:schemeClr val="bg1"/>
                  </a:solidFill>
                </a:endParaRPr>
              </a:p>
            </p:txBody>
          </p:sp>
        </p:grpSp>
        <p:sp>
          <p:nvSpPr>
            <p:cNvPr id="51" name="等腰三角形 50"/>
            <p:cNvSpPr/>
            <p:nvPr/>
          </p:nvSpPr>
          <p:spPr>
            <a:xfrm rot="21419485">
              <a:off x="5731807" y="1726509"/>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54" name="组合 53"/>
          <p:cNvGrpSpPr/>
          <p:nvPr/>
        </p:nvGrpSpPr>
        <p:grpSpPr>
          <a:xfrm>
            <a:off x="5433785" y="334346"/>
            <a:ext cx="2095661" cy="1883498"/>
            <a:chOff x="5738716" y="671177"/>
            <a:chExt cx="1568657" cy="1568658"/>
          </a:xfrm>
        </p:grpSpPr>
        <p:grpSp>
          <p:nvGrpSpPr>
            <p:cNvPr id="55" name="组合 54"/>
            <p:cNvGrpSpPr/>
            <p:nvPr/>
          </p:nvGrpSpPr>
          <p:grpSpPr>
            <a:xfrm>
              <a:off x="5738716" y="671177"/>
              <a:ext cx="1568657" cy="1568658"/>
              <a:chOff x="5120769" y="1593995"/>
              <a:chExt cx="2476499" cy="2476500"/>
            </a:xfrm>
          </p:grpSpPr>
          <p:sp>
            <p:nvSpPr>
              <p:cNvPr id="57" name="椭圆 56"/>
              <p:cNvSpPr/>
              <p:nvPr/>
            </p:nvSpPr>
            <p:spPr>
              <a:xfrm>
                <a:off x="5120769" y="1593995"/>
                <a:ext cx="2476499" cy="2476500"/>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58" name="文本框 36"/>
              <p:cNvSpPr txBox="1"/>
              <p:nvPr/>
            </p:nvSpPr>
            <p:spPr>
              <a:xfrm>
                <a:off x="5315495" y="2051528"/>
                <a:ext cx="2104133" cy="15782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chemeClr val="bg1"/>
                    </a:solidFill>
                  </a:rPr>
                  <a:t>这就是</a:t>
                </a:r>
                <a:r>
                  <a:rPr lang="en-US" altLang="zh-CN" sz="2400" dirty="0" smtClean="0">
                    <a:solidFill>
                      <a:schemeClr val="bg1"/>
                    </a:solidFill>
                  </a:rPr>
                  <a:t>……</a:t>
                </a:r>
              </a:p>
              <a:p>
                <a:pPr algn="ctr"/>
                <a:r>
                  <a:rPr lang="zh-CN" altLang="en-US" sz="4800" b="1" dirty="0" smtClean="0">
                    <a:solidFill>
                      <a:srgbClr val="FFC000"/>
                    </a:solidFill>
                  </a:rPr>
                  <a:t>内容</a:t>
                </a:r>
                <a:endParaRPr lang="en-US" altLang="zh-CN" sz="4800" b="1" dirty="0" smtClean="0">
                  <a:solidFill>
                    <a:srgbClr val="FFC000"/>
                  </a:solidFill>
                </a:endParaRPr>
              </a:p>
            </p:txBody>
          </p:sp>
        </p:grpSp>
        <p:sp>
          <p:nvSpPr>
            <p:cNvPr id="56" name="等腰三角形 55"/>
            <p:cNvSpPr/>
            <p:nvPr/>
          </p:nvSpPr>
          <p:spPr>
            <a:xfrm rot="20778891">
              <a:off x="5819664" y="1886596"/>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grpSp>
        <p:nvGrpSpPr>
          <p:cNvPr id="69" name="组合 68"/>
          <p:cNvGrpSpPr/>
          <p:nvPr/>
        </p:nvGrpSpPr>
        <p:grpSpPr>
          <a:xfrm>
            <a:off x="2275218" y="1952646"/>
            <a:ext cx="1524868" cy="1164482"/>
            <a:chOff x="5805505" y="810155"/>
            <a:chExt cx="1524868" cy="1164482"/>
          </a:xfrm>
        </p:grpSpPr>
        <p:grpSp>
          <p:nvGrpSpPr>
            <p:cNvPr id="70" name="组合 69"/>
            <p:cNvGrpSpPr/>
            <p:nvPr/>
          </p:nvGrpSpPr>
          <p:grpSpPr>
            <a:xfrm>
              <a:off x="5805505" y="810155"/>
              <a:ext cx="1524868" cy="1164482"/>
              <a:chOff x="5226208" y="1813405"/>
              <a:chExt cx="2407366" cy="1838412"/>
            </a:xfrm>
          </p:grpSpPr>
          <p:sp>
            <p:nvSpPr>
              <p:cNvPr id="72" name="椭圆 71"/>
              <p:cNvSpPr/>
              <p:nvPr/>
            </p:nvSpPr>
            <p:spPr>
              <a:xfrm>
                <a:off x="5547846" y="1813405"/>
                <a:ext cx="1838411" cy="1838412"/>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sp>
            <p:nvSpPr>
              <p:cNvPr id="73" name="文本框 36"/>
              <p:cNvSpPr txBox="1"/>
              <p:nvPr/>
            </p:nvSpPr>
            <p:spPr>
              <a:xfrm>
                <a:off x="5226208" y="2393061"/>
                <a:ext cx="2407366" cy="72884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smtClean="0">
                    <a:solidFill>
                      <a:schemeClr val="bg1"/>
                    </a:solidFill>
                  </a:rPr>
                  <a:t>的</a:t>
                </a:r>
                <a:r>
                  <a:rPr lang="zh-CN" altLang="en-US" sz="2400" dirty="0" smtClean="0">
                    <a:solidFill>
                      <a:srgbClr val="FFC000"/>
                    </a:solidFill>
                  </a:rPr>
                  <a:t>关键</a:t>
                </a:r>
                <a:endParaRPr lang="zh-CN" altLang="en-US" sz="2400" dirty="0">
                  <a:solidFill>
                    <a:srgbClr val="FFC000"/>
                  </a:solidFill>
                </a:endParaRPr>
              </a:p>
            </p:txBody>
          </p:sp>
        </p:grpSp>
        <p:sp>
          <p:nvSpPr>
            <p:cNvPr id="71" name="等腰三角形 70"/>
            <p:cNvSpPr/>
            <p:nvPr/>
          </p:nvSpPr>
          <p:spPr>
            <a:xfrm rot="3382351">
              <a:off x="7038700" y="1038271"/>
              <a:ext cx="207082" cy="178519"/>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noFill/>
                </a:ln>
                <a:solidFill>
                  <a:srgbClr val="2E2E2E"/>
                </a:solidFill>
              </a:endParaRPr>
            </a:p>
          </p:txBody>
        </p:sp>
      </p:grpSp>
    </p:spTree>
    <p:extLst>
      <p:ext uri="{BB962C8B-B14F-4D97-AF65-F5344CB8AC3E}">
        <p14:creationId xmlns:p14="http://schemas.microsoft.com/office/powerpoint/2010/main" val="373159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par>
                                <p:cTn id="8" presetID="10" presetClass="entr" presetSubtype="0"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anim calcmode="lin" valueType="num">
                                      <p:cBhvr>
                                        <p:cTn id="15" dur="500" fill="hold"/>
                                        <p:tgtEl>
                                          <p:spTgt spid="29"/>
                                        </p:tgtEl>
                                        <p:attrNameLst>
                                          <p:attrName>ppt_x</p:attrName>
                                        </p:attrNameLst>
                                      </p:cBhvr>
                                      <p:tavLst>
                                        <p:tav tm="0">
                                          <p:val>
                                            <p:strVal val="#ppt_x"/>
                                          </p:val>
                                        </p:tav>
                                        <p:tav tm="100000">
                                          <p:val>
                                            <p:strVal val="#ppt_x"/>
                                          </p:val>
                                        </p:tav>
                                      </p:tavLst>
                                    </p:anim>
                                    <p:anim calcmode="lin" valueType="num">
                                      <p:cBhvr>
                                        <p:cTn id="16" dur="500" fill="hold"/>
                                        <p:tgtEl>
                                          <p:spTgt spid="29"/>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500"/>
                                        <p:tgtEl>
                                          <p:spTgt spid="69"/>
                                        </p:tgtEl>
                                      </p:cBhvr>
                                    </p:animEffect>
                                    <p:anim calcmode="lin" valueType="num">
                                      <p:cBhvr>
                                        <p:cTn id="28" dur="500" fill="hold"/>
                                        <p:tgtEl>
                                          <p:spTgt spid="69"/>
                                        </p:tgtEl>
                                        <p:attrNameLst>
                                          <p:attrName>ppt_x</p:attrName>
                                        </p:attrNameLst>
                                      </p:cBhvr>
                                      <p:tavLst>
                                        <p:tav tm="0">
                                          <p:val>
                                            <p:strVal val="#ppt_x"/>
                                          </p:val>
                                        </p:tav>
                                        <p:tav tm="100000">
                                          <p:val>
                                            <p:strVal val="#ppt_x"/>
                                          </p:val>
                                        </p:tav>
                                      </p:tavLst>
                                    </p:anim>
                                    <p:anim calcmode="lin" valueType="num">
                                      <p:cBhvr>
                                        <p:cTn id="29" dur="5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anim calcmode="lin" valueType="num">
                                      <p:cBhvr>
                                        <p:cTn id="35" dur="500" fill="hold"/>
                                        <p:tgtEl>
                                          <p:spTgt spid="44"/>
                                        </p:tgtEl>
                                        <p:attrNameLst>
                                          <p:attrName>ppt_x</p:attrName>
                                        </p:attrNameLst>
                                      </p:cBhvr>
                                      <p:tavLst>
                                        <p:tav tm="0">
                                          <p:val>
                                            <p:strVal val="#ppt_x"/>
                                          </p:val>
                                        </p:tav>
                                        <p:tav tm="100000">
                                          <p:val>
                                            <p:strVal val="#ppt_x"/>
                                          </p:val>
                                        </p:tav>
                                      </p:tavLst>
                                    </p:anim>
                                    <p:anim calcmode="lin" valueType="num">
                                      <p:cBhvr>
                                        <p:cTn id="36" dur="5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anim calcmode="lin" valueType="num">
                                      <p:cBhvr>
                                        <p:cTn id="42" dur="500" fill="hold"/>
                                        <p:tgtEl>
                                          <p:spTgt spid="54"/>
                                        </p:tgtEl>
                                        <p:attrNameLst>
                                          <p:attrName>ppt_x</p:attrName>
                                        </p:attrNameLst>
                                      </p:cBhvr>
                                      <p:tavLst>
                                        <p:tav tm="0">
                                          <p:val>
                                            <p:strVal val="#ppt_x"/>
                                          </p:val>
                                        </p:tav>
                                        <p:tav tm="100000">
                                          <p:val>
                                            <p:strVal val="#ppt_x"/>
                                          </p:val>
                                        </p:tav>
                                      </p:tavLst>
                                    </p:anim>
                                    <p:anim calcmode="lin" valueType="num">
                                      <p:cBhvr>
                                        <p:cTn id="43" dur="500" fill="hold"/>
                                        <p:tgtEl>
                                          <p:spTgt spid="54"/>
                                        </p:tgtEl>
                                        <p:attrNameLst>
                                          <p:attrName>ppt_y</p:attrName>
                                        </p:attrNameLst>
                                      </p:cBhvr>
                                      <p:tavLst>
                                        <p:tav tm="0">
                                          <p:val>
                                            <p:strVal val="#ppt_y+.1"/>
                                          </p:val>
                                        </p:tav>
                                        <p:tav tm="100000">
                                          <p:val>
                                            <p:strVal val="#ppt_y"/>
                                          </p:val>
                                        </p:tav>
                                      </p:tavLst>
                                    </p:anim>
                                  </p:childTnLst>
                                </p:cTn>
                              </p:par>
                            </p:childTnLst>
                          </p:cTn>
                        </p:par>
                        <p:par>
                          <p:cTn id="44" fill="hold">
                            <p:stCondLst>
                              <p:cond delay="500"/>
                            </p:stCondLst>
                            <p:childTnLst>
                              <p:par>
                                <p:cTn id="45" presetID="42" presetClass="entr" presetSubtype="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anim calcmode="lin" valueType="num">
                                      <p:cBhvr>
                                        <p:cTn id="48" dur="500" fill="hold"/>
                                        <p:tgtEl>
                                          <p:spTgt spid="34"/>
                                        </p:tgtEl>
                                        <p:attrNameLst>
                                          <p:attrName>ppt_x</p:attrName>
                                        </p:attrNameLst>
                                      </p:cBhvr>
                                      <p:tavLst>
                                        <p:tav tm="0">
                                          <p:val>
                                            <p:strVal val="#ppt_x"/>
                                          </p:val>
                                        </p:tav>
                                        <p:tav tm="100000">
                                          <p:val>
                                            <p:strVal val="#ppt_x"/>
                                          </p:val>
                                        </p:tav>
                                      </p:tavLst>
                                    </p:anim>
                                    <p:anim calcmode="lin" valueType="num">
                                      <p:cBhvr>
                                        <p:cTn id="49" dur="500" fill="hold"/>
                                        <p:tgtEl>
                                          <p:spTgt spid="34"/>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42" presetClass="entr" presetSubtype="0" fill="hold"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anim calcmode="lin" valueType="num">
                                      <p:cBhvr>
                                        <p:cTn id="54" dur="500" fill="hold"/>
                                        <p:tgtEl>
                                          <p:spTgt spid="49"/>
                                        </p:tgtEl>
                                        <p:attrNameLst>
                                          <p:attrName>ppt_x</p:attrName>
                                        </p:attrNameLst>
                                      </p:cBhvr>
                                      <p:tavLst>
                                        <p:tav tm="0">
                                          <p:val>
                                            <p:strVal val="#ppt_x"/>
                                          </p:val>
                                        </p:tav>
                                        <p:tav tm="100000">
                                          <p:val>
                                            <p:strVal val="#ppt_x"/>
                                          </p:val>
                                        </p:tav>
                                      </p:tavLst>
                                    </p:anim>
                                    <p:anim calcmode="lin" valueType="num">
                                      <p:cBhvr>
                                        <p:cTn id="55"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51412" y="1846130"/>
            <a:ext cx="7289175" cy="2215991"/>
          </a:xfrm>
          <a:prstGeom prst="rect">
            <a:avLst/>
          </a:prstGeom>
        </p:spPr>
        <p:txBody>
          <a:bodyPr wrap="none">
            <a:spAutoFit/>
          </a:bodyPr>
          <a:lstStyle/>
          <a:p>
            <a:r>
              <a:rPr lang="zh-CN" altLang="en-US" sz="13800" b="1" dirty="0" smtClean="0">
                <a:solidFill>
                  <a:srgbClr val="2E2E2E"/>
                </a:solidFill>
                <a:latin typeface="方正正大黑简体" panose="02000000000000000000" pitchFamily="2" charset="-122"/>
                <a:ea typeface="方正正大黑简体" panose="02000000000000000000" pitchFamily="2" charset="-122"/>
              </a:rPr>
              <a:t>内容为王</a:t>
            </a:r>
            <a:endParaRPr lang="zh-CN" altLang="en-US" sz="13800" b="1" dirty="0">
              <a:solidFill>
                <a:srgbClr val="2E2E2E"/>
              </a:solidFill>
              <a:latin typeface="方正正大黑简体" panose="02000000000000000000" pitchFamily="2" charset="-122"/>
              <a:ea typeface="方正正大黑简体" panose="02000000000000000000" pitchFamily="2" charset="-122"/>
            </a:endParaRPr>
          </a:p>
        </p:txBody>
      </p:sp>
      <p:sp>
        <p:nvSpPr>
          <p:cNvPr id="3" name="文本框 2"/>
          <p:cNvSpPr txBox="1"/>
          <p:nvPr/>
        </p:nvSpPr>
        <p:spPr>
          <a:xfrm>
            <a:off x="0" y="6200402"/>
            <a:ext cx="12192000" cy="523220"/>
          </a:xfrm>
          <a:prstGeom prst="rect">
            <a:avLst/>
          </a:prstGeom>
          <a:noFill/>
        </p:spPr>
        <p:txBody>
          <a:bodyPr wrap="square" rtlCol="0">
            <a:spAutoFit/>
          </a:bodyPr>
          <a:lstStyle/>
          <a:p>
            <a:pPr algn="ctr"/>
            <a:r>
              <a:rPr lang="zh-CN" altLang="en-US" sz="2800" dirty="0" smtClean="0">
                <a:solidFill>
                  <a:schemeClr val="bg1"/>
                </a:solidFill>
              </a:rPr>
              <a:t>一个</a:t>
            </a:r>
            <a:r>
              <a:rPr lang="en-US" altLang="zh-CN" sz="2800" dirty="0" smtClean="0">
                <a:solidFill>
                  <a:schemeClr val="bg1"/>
                </a:solidFill>
              </a:rPr>
              <a:t>PPT</a:t>
            </a:r>
            <a:r>
              <a:rPr lang="zh-CN" altLang="en-US" sz="2800" dirty="0" smtClean="0">
                <a:solidFill>
                  <a:schemeClr val="bg1"/>
                </a:solidFill>
              </a:rPr>
              <a:t>开始前要先想清楚你</a:t>
            </a:r>
            <a:r>
              <a:rPr lang="zh-CN" altLang="en-US" sz="2800" dirty="0" smtClean="0">
                <a:solidFill>
                  <a:srgbClr val="FFC000"/>
                </a:solidFill>
              </a:rPr>
              <a:t>要告诉别人神马</a:t>
            </a:r>
          </a:p>
        </p:txBody>
      </p:sp>
    </p:spTree>
    <p:extLst>
      <p:ext uri="{BB962C8B-B14F-4D97-AF65-F5344CB8AC3E}">
        <p14:creationId xmlns:p14="http://schemas.microsoft.com/office/powerpoint/2010/main" val="1795461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95250"/>
            <a:ext cx="3105150" cy="9248686"/>
          </a:xfrm>
          <a:prstGeom prst="rect">
            <a:avLst/>
          </a:prstGeom>
          <a:noFill/>
        </p:spPr>
        <p:txBody>
          <a:bodyPr wrap="square" rtlCol="0">
            <a:spAutoFit/>
          </a:bodyPr>
          <a:lstStyle/>
          <a:p>
            <a:r>
              <a:rPr lang="en-US" altLang="zh-CN" sz="59500" dirty="0">
                <a:solidFill>
                  <a:srgbClr val="FFC000"/>
                </a:solidFill>
                <a:latin typeface="Bodoni MT Black" panose="02070A03080606020203" pitchFamily="18" charset="0"/>
              </a:rPr>
              <a:t>3</a:t>
            </a:r>
            <a:endParaRPr lang="zh-CN" altLang="en-US" sz="59500" dirty="0">
              <a:solidFill>
                <a:srgbClr val="FFC000"/>
              </a:solidFill>
              <a:latin typeface="Bodoni MT Black" panose="02070A03080606020203" pitchFamily="18" charset="0"/>
            </a:endParaRPr>
          </a:p>
        </p:txBody>
      </p:sp>
      <p:grpSp>
        <p:nvGrpSpPr>
          <p:cNvPr id="6" name="组合 5"/>
          <p:cNvGrpSpPr/>
          <p:nvPr/>
        </p:nvGrpSpPr>
        <p:grpSpPr>
          <a:xfrm>
            <a:off x="5500325" y="2105561"/>
            <a:ext cx="6402701" cy="1730545"/>
            <a:chOff x="5386025" y="2105561"/>
            <a:chExt cx="5364071" cy="1730545"/>
          </a:xfrm>
        </p:grpSpPr>
        <p:sp>
          <p:nvSpPr>
            <p:cNvPr id="4" name="文本框 3"/>
            <p:cNvSpPr txBox="1"/>
            <p:nvPr/>
          </p:nvSpPr>
          <p:spPr>
            <a:xfrm>
              <a:off x="5386025" y="2105561"/>
              <a:ext cx="5362575" cy="1323439"/>
            </a:xfrm>
            <a:prstGeom prst="rect">
              <a:avLst/>
            </a:prstGeom>
            <a:noFill/>
          </p:spPr>
          <p:txBody>
            <a:bodyPr wrap="square" rtlCol="0">
              <a:spAutoFit/>
            </a:bodyPr>
            <a:lstStyle/>
            <a:p>
              <a:r>
                <a:rPr lang="zh-CN" altLang="en-US" sz="8000" b="1" dirty="0" smtClean="0"/>
                <a:t>你真的识字</a:t>
              </a:r>
              <a:endParaRPr lang="zh-CN" altLang="en-US" sz="8000" b="1" dirty="0"/>
            </a:p>
          </p:txBody>
        </p:sp>
        <p:sp>
          <p:nvSpPr>
            <p:cNvPr id="5" name="文本框 4"/>
            <p:cNvSpPr txBox="1"/>
            <p:nvPr/>
          </p:nvSpPr>
          <p:spPr>
            <a:xfrm>
              <a:off x="5458596" y="3312886"/>
              <a:ext cx="5291500" cy="523220"/>
            </a:xfrm>
            <a:prstGeom prst="rect">
              <a:avLst/>
            </a:prstGeom>
            <a:noFill/>
          </p:spPr>
          <p:txBody>
            <a:bodyPr wrap="square" rtlCol="0">
              <a:spAutoFit/>
            </a:bodyPr>
            <a:lstStyle/>
            <a:p>
              <a:r>
                <a:rPr lang="en-US" altLang="zh-CN" sz="2800" dirty="0" smtClean="0">
                  <a:solidFill>
                    <a:srgbClr val="FFC000"/>
                  </a:solidFill>
                </a:rPr>
                <a:t>You know the </a:t>
              </a:r>
              <a:r>
                <a:rPr lang="en-US" altLang="zh-CN" sz="2800" dirty="0" err="1" smtClean="0">
                  <a:solidFill>
                    <a:srgbClr val="FFC000"/>
                  </a:solidFill>
                </a:rPr>
                <a:t>fants</a:t>
              </a:r>
              <a:r>
                <a:rPr lang="en-US" altLang="zh-CN" sz="2800" dirty="0" smtClean="0">
                  <a:solidFill>
                    <a:srgbClr val="FFC000"/>
                  </a:solidFill>
                </a:rPr>
                <a:t> ?</a:t>
              </a:r>
              <a:endParaRPr lang="zh-CN" altLang="en-US" sz="2800" dirty="0">
                <a:solidFill>
                  <a:srgbClr val="FFC000"/>
                </a:solidFill>
              </a:endParaRPr>
            </a:p>
          </p:txBody>
        </p:sp>
      </p:grpSp>
    </p:spTree>
    <p:extLst>
      <p:ext uri="{BB962C8B-B14F-4D97-AF65-F5344CB8AC3E}">
        <p14:creationId xmlns:p14="http://schemas.microsoft.com/office/powerpoint/2010/main" val="172426818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
                                            <p:tgtEl>
                                              <p:spTgt spid="2"/>
                                            </p:tgtEl>
                                          </p:cBhvr>
                                        </p:animEffect>
                                      </p:childTnLst>
                                    </p:cTn>
                                  </p:par>
                                </p:childTnLst>
                              </p:cTn>
                            </p:par>
                            <p:par>
                              <p:cTn id="8" fill="hold">
                                <p:stCondLst>
                                  <p:cond delay="200"/>
                                </p:stCondLst>
                                <p:childTnLst>
                                  <p:par>
                                    <p:cTn id="9" presetID="2" presetClass="entr" presetSubtype="2" fill="hold" nodeType="afterEffect" p14:presetBounceEnd="36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36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36000">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
                                            <p:tgtEl>
                                              <p:spTgt spid="2"/>
                                            </p:tgtEl>
                                          </p:cBhvr>
                                        </p:animEffect>
                                      </p:childTnLst>
                                    </p:cTn>
                                  </p:par>
                                </p:childTnLst>
                              </p:cTn>
                            </p:par>
                            <p:par>
                              <p:cTn id="8" fill="hold">
                                <p:stCondLst>
                                  <p:cond delay="200"/>
                                </p:stCondLst>
                                <p:childTnLst>
                                  <p:par>
                                    <p:cTn id="9" presetID="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theme/theme1.xml><?xml version="1.0" encoding="utf-8"?>
<a:theme xmlns:a="http://schemas.openxmlformats.org/drawingml/2006/main" name="Office 主题">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PIN 2">
      <a:majorFont>
        <a:latin typeface="DIN"/>
        <a:ea typeface="张海山锐谐体"/>
        <a:cs typeface=""/>
      </a:majorFont>
      <a:minorFont>
        <a:latin typeface="Helvetica LT Std"/>
        <a:ea typeface="方正幼线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E2E2E"/>
        </a:solidFill>
        <a:ln>
          <a:noFill/>
        </a:ln>
      </a:spPr>
      <a:bodyPr rtlCol="0" anchor="ctr"/>
      <a:lstStyle>
        <a:defPPr algn="ctr">
          <a:defRPr>
            <a:ln>
              <a:noFill/>
            </a:ln>
            <a:solidFill>
              <a:srgbClr val="2E2E2E"/>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2800" dirty="0" smtClean="0">
            <a:solidFill>
              <a:srgbClr val="FFC000"/>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TotalTime>
  <Words>1859</Words>
  <Application>Microsoft Office PowerPoint</Application>
  <PresentationFormat>宽屏</PresentationFormat>
  <Paragraphs>228</Paragraphs>
  <Slides>35</Slides>
  <Notes>2</Notes>
  <HiddenSlides>0</HiddenSlides>
  <MMClips>0</MMClips>
  <ScaleCrop>false</ScaleCrop>
  <HeadingPairs>
    <vt:vector size="6" baseType="variant">
      <vt:variant>
        <vt:lpstr>已用的字体</vt:lpstr>
      </vt:variant>
      <vt:variant>
        <vt:i4>26</vt:i4>
      </vt:variant>
      <vt:variant>
        <vt:lpstr>主题</vt:lpstr>
      </vt:variant>
      <vt:variant>
        <vt:i4>2</vt:i4>
      </vt:variant>
      <vt:variant>
        <vt:lpstr>幻灯片标题</vt:lpstr>
      </vt:variant>
      <vt:variant>
        <vt:i4>35</vt:i4>
      </vt:variant>
    </vt:vector>
  </HeadingPairs>
  <TitlesOfParts>
    <vt:vector size="63" baseType="lpstr">
      <vt:lpstr>Bodoni MT Black</vt:lpstr>
      <vt:lpstr>DIN</vt:lpstr>
      <vt:lpstr>Helvetica LT Std</vt:lpstr>
      <vt:lpstr>Meiryo</vt:lpstr>
      <vt:lpstr>Segoe</vt:lpstr>
      <vt:lpstr>方正粗宋简体</vt:lpstr>
      <vt:lpstr>方正静蕾简体</vt:lpstr>
      <vt:lpstr>方正幼线简体</vt:lpstr>
      <vt:lpstr>方正正大黑简体</vt:lpstr>
      <vt:lpstr>方正正中黑简体</vt:lpstr>
      <vt:lpstr>仿宋</vt:lpstr>
      <vt:lpstr>汉仪菱心体简</vt:lpstr>
      <vt:lpstr>黑体</vt:lpstr>
      <vt:lpstr>迷你简胖头鱼</vt:lpstr>
      <vt:lpstr>宋体</vt:lpstr>
      <vt:lpstr>微软雅黑</vt:lpstr>
      <vt:lpstr>新宋体</vt:lpstr>
      <vt:lpstr>幼圆</vt:lpstr>
      <vt:lpstr>张海山锐谐体</vt:lpstr>
      <vt:lpstr>arial</vt:lpstr>
      <vt:lpstr>arial</vt:lpstr>
      <vt:lpstr>Calibri</vt:lpstr>
      <vt:lpstr>Calibri Light</vt:lpstr>
      <vt:lpstr>Segoe UI</vt:lpstr>
      <vt:lpstr>Segoe UI Light</vt:lpstr>
      <vt:lpstr>Vrinda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Pin Jaa</dc:creator>
  <cp:lastModifiedBy>Administrator</cp:lastModifiedBy>
  <cp:revision>41</cp:revision>
  <dcterms:created xsi:type="dcterms:W3CDTF">2014-12-01T08:44:22Z</dcterms:created>
  <dcterms:modified xsi:type="dcterms:W3CDTF">2015-05-21T07:20:04Z</dcterms:modified>
</cp:coreProperties>
</file>