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1" r:id="rId2"/>
  </p:sldMasterIdLst>
  <p:notesMasterIdLst>
    <p:notesMasterId r:id="rId13"/>
  </p:notesMasterIdLst>
  <p:sldIdLst>
    <p:sldId id="256" r:id="rId3"/>
    <p:sldId id="257" r:id="rId4"/>
    <p:sldId id="261" r:id="rId5"/>
    <p:sldId id="259" r:id="rId6"/>
    <p:sldId id="260" r:id="rId7"/>
    <p:sldId id="258" r:id="rId8"/>
    <p:sldId id="262" r:id="rId9"/>
    <p:sldId id="263" r:id="rId10"/>
    <p:sldId id="264" r:id="rId11"/>
    <p:sldId id="265" r:id="rId12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4"/>
      <p:bold r:id="rId15"/>
    </p:embeddedFont>
    <p:embeddedFont>
      <p:font typeface="方正楷体繁体" panose="03000509000000000000" pitchFamily="65" charset="-122"/>
      <p:regular r:id="rId16"/>
    </p:embeddedFont>
    <p:embeddedFont>
      <p:font typeface="Sacramento" panose="02000507000000020000" pitchFamily="2" charset="0"/>
      <p:regular r:id="rId17"/>
    </p:embeddedFont>
    <p:embeddedFont>
      <p:font typeface="Meiryo" panose="020B0604030504040204" pitchFamily="34" charset="-128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  <p:embeddedFont>
      <p:font typeface="方正楷体简体" panose="03000509000000000000" pitchFamily="65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方正中倩_GBK" panose="02010600030101010101" charset="-122"/>
      <p:regular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6600"/>
    <a:srgbClr val="003300"/>
    <a:srgbClr val="FF9999"/>
    <a:srgbClr val="990000"/>
    <a:srgbClr val="7A4B1C"/>
    <a:srgbClr val="901006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140" autoAdjust="0"/>
    <p:restoredTop sz="93482" autoAdjust="0"/>
  </p:normalViewPr>
  <p:slideViewPr>
    <p:cSldViewPr>
      <p:cViewPr varScale="1">
        <p:scale>
          <a:sx n="114" d="100"/>
          <a:sy n="114" d="100"/>
        </p:scale>
        <p:origin x="108" y="9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notesMaster" Target="notesMasters/notesMaster1.xml"/><Relationship Id="rId18" Type="http://schemas.openxmlformats.org/officeDocument/2006/relationships/font" Target="fonts/font5.fntdata"/><Relationship Id="rId26" Type="http://schemas.openxmlformats.org/officeDocument/2006/relationships/font" Target="fonts/font13.fntdata"/><Relationship Id="rId3" Type="http://schemas.openxmlformats.org/officeDocument/2006/relationships/slide" Target="slides/slide1.xml"/><Relationship Id="rId21" Type="http://schemas.openxmlformats.org/officeDocument/2006/relationships/font" Target="fonts/font8.fntdata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4.fntdata"/><Relationship Id="rId25" Type="http://schemas.openxmlformats.org/officeDocument/2006/relationships/font" Target="fonts/font12.fntdata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29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11.fntdata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font" Target="fonts/font15.fntdata"/><Relationship Id="rId10" Type="http://schemas.openxmlformats.org/officeDocument/2006/relationships/slide" Target="slides/slide8.xml"/><Relationship Id="rId19" Type="http://schemas.openxmlformats.org/officeDocument/2006/relationships/font" Target="fonts/font6.fntdata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font" Target="fonts/font14.fntdata"/><Relationship Id="rId30" Type="http://schemas.openxmlformats.org/officeDocument/2006/relationships/tags" Target="tags/tag1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9BC9E-6C27-4F2D-A672-438360BB1003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82651-710A-4542-8B2A-4E082DF86A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3141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6927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C82651-710A-4542-8B2A-4E082DF86A0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4769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60417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9935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7500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75343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445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50994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0099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415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2871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974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5910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175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021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33A975-6D54-4978-8E8A-AC0C803B6E22}" type="datetimeFigureOut">
              <a:rPr lang="zh-CN" altLang="en-US" smtClean="0"/>
              <a:t>2017/3/2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5CE82F-8FBE-42B6-B70F-6D8AE9F014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545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022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microsoft.com/office/2007/relationships/hdphoto" Target="../media/hdphoto1.wdp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7.jp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image" Target="../media/image31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jp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jp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7" Type="http://schemas.openxmlformats.org/officeDocument/2006/relationships/image" Target="../media/image4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05194"/>
            <a:ext cx="9483634" cy="631429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05194"/>
            <a:ext cx="9483634" cy="631429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72515" y="340642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138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青</a:t>
            </a:r>
            <a:endParaRPr lang="zh-CN" altLang="en-US" sz="138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40667" y="1154701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6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春</a:t>
            </a:r>
            <a:endParaRPr lang="zh-CN" altLang="en-US" sz="66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232172" y="975333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的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890816" y="1028706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纪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599282" y="1155674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念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132955" y="566826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11500" dirty="0" smtClean="0">
                <a:solidFill>
                  <a:srgbClr val="5C2E00"/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册</a:t>
            </a:r>
            <a:endParaRPr lang="zh-CN" altLang="en-US" sz="11500" dirty="0">
              <a:solidFill>
                <a:srgbClr val="5C2E00"/>
              </a:solidFill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4581" y="316624"/>
            <a:ext cx="946406" cy="960122"/>
          </a:xfrm>
          <a:prstGeom prst="rect">
            <a:avLst/>
          </a:prstGeom>
        </p:spPr>
      </p:pic>
      <p:pic>
        <p:nvPicPr>
          <p:cNvPr id="86" name="Picture 158" descr="200712419435657_1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38263" y="4595490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7" name="椭圆 86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椭圆 91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椭圆 102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2368032" y="1983350"/>
            <a:ext cx="1037463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M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31860" y="1937630"/>
            <a:ext cx="319318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err="1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i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824093" y="1900800"/>
            <a:ext cx="319318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err="1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i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240240" y="2008611"/>
            <a:ext cx="684803" cy="784830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45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G</a:t>
            </a:r>
            <a:endParaRPr lang="zh-CN" altLang="en-US" sz="45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352925" y="1943886"/>
            <a:ext cx="348172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s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521428" y="1943886"/>
            <a:ext cx="348172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s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972526" y="1900800"/>
            <a:ext cx="470000" cy="861774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en-US" altLang="zh-CN" sz="5000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n</a:t>
            </a:r>
            <a:endParaRPr lang="zh-CN" altLang="en-US" sz="5000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  <p:pic>
        <p:nvPicPr>
          <p:cNvPr id="2" name="Crepe - 站在同一片天空下(Under The Same Sky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83794" y="-16196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718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9323 -0.45651 C -0.35017 -0.47841 -0.31354 -0.5438 -0.26788 -0.56416 C -0.22066 -0.58421 -0.17639 -0.58236 -0.11198 -0.5802 C -0.04774 -0.57804 0.02917 -0.53609 0.11858 -0.55182 C 0.20816 -0.56755 0.31719 -0.67057 0.42535 -0.67551 C 0.53334 -0.68013 0.69566 -0.59994 0.76702 -0.57989 " pathEditMode="relative" rAng="0" ptsTypes="aaaaaa">
                                      <p:cBhvr>
                                        <p:cTn id="8" dur="88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3" y="-11197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10" dur="10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12" dur="1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14" dur="10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16" dur="10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18" dur="10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20" dur="10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22" dur="10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24" dur="10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26" dur="10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679 C 0.03837 0.01511 0.16111 0.11258 0.23767 0.12554 C 0.31458 0.13849 0.39114 0.11567 0.45989 0.07156 C 0.52864 0.02776 0.58889 -0.09994 0.65052 -0.13726 C 0.71215 -0.17428 0.77517 -0.17397 0.82986 -0.15145 C 0.88455 -0.12893 0.925 -0.02529 0.97899 -0.00185 C 1.03298 0.02159 1.10712 0.00308 1.15364 -0.01018 C 1.20017 -0.02344 1.23663 -0.06601 1.25833 -0.08082 " pathEditMode="relative" rAng="0" ptsTypes="aaaaaaaa">
                                      <p:cBhvr>
                                        <p:cTn id="28" dur="10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986" y="-111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-0.00402 C 0.07396 0.04443 0.14722 0.09349 0.21059 0.07898 C 0.27413 0.06448 0.31406 -0.08239 0.38021 -0.09103 C 0.44618 -0.09967 0.54653 0.03178 0.60677 0.02684 C 0.66771 0.02159 0.68715 -0.11355 0.74358 -0.12188 C 0.79983 -0.13021 0.87309 -0.01142 0.94514 -0.02345 C 1.01719 -0.03549 1.1283 -0.15798 1.17656 -0.19315 " pathEditMode="relative" rAng="0" ptsTypes="aaaaaaa">
                                      <p:cBhvr>
                                        <p:cTn id="30" dur="10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19" y="-4597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32" dur="1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61 0.07313 0.1467 0.12743 0.21007 0.11139 C 0.27327 0.09534 0.31302 -0.06726 0.379 -0.07683 C 0.44479 -0.08639 0.54479 0.05924 0.60538 0.05369 C 0.66563 0.04783 0.68334 -0.09534 0.74132 -0.11107 C 0.79913 -0.1265 0.8915 -0.11385 0.95347 -0.04134 C 1.01563 0.03086 1.08038 0.24777 1.11389 0.32429 " pathEditMode="relative" rAng="0" ptsTypes="aaaaaaa">
                                      <p:cBhvr>
                                        <p:cTn id="34" dur="1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94" y="793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5153 C 0.07361 0.10769 0.14983 0.1731 0.20955 0.14811 C 0.26892 0.12281 0.31788 -0.04288 0.35747 -0.09996 C 0.39688 -0.15766 0.40729 -0.17371 0.44618 -0.19716 C 0.48507 -0.22091 0.54271 -0.26195 0.59149 -0.24344 C 0.64028 -0.22431 0.68368 -0.11879 0.73941 -0.08361 C 0.79531 -0.04844 0.8717 -0.1265 0.92622 -0.03301 C 0.98056 0.06048 1.03663 0.37088 1.06597 0.47764 " pathEditMode="relative" rAng="0" ptsTypes="aaaaaaaa">
                                      <p:cBhvr>
                                        <p:cTn id="36" dur="10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299" y="561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8993 0.04659 0.17952 0.09349 0.2566 0.0796 C 0.33386 0.06572 0.38264 -0.07498 0.46302 -0.08331 C 0.54358 -0.09164 0.6658 0.03456 0.73941 0.02962 C 0.8132 0.02468 0.85052 -0.10707 0.90556 -0.11293 C 0.96042 -0.11879 1.01962 -0.01111 1.06945 -0.00555 C 1.1191 3.64085E-7 1.16129 -0.0398 1.20382 -0.07961 " pathEditMode="relative" rAng="0" ptsTypes="aaaaaaA">
                                      <p:cBhvr>
                                        <p:cTn id="38" dur="10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91" y="-1265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40" dur="10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42" dur="10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43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2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47" dur="99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2" presetClass="entr" presetSubtype="9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6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6" presetID="2" presetClass="entr" presetSubtype="1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8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77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8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8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4" presetID="2" presetClass="entr" presetSubtype="1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89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6" presetClass="emph" presetSubtype="0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38" presetClass="entr" presetSubtype="0" accel="50000" fill="hold" grpId="0" nodeType="withEffect">
                                  <p:stCondLst>
                                    <p:cond delay="5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38" presetClass="entr" presetSubtype="0" accel="50000" fill="hold" grpId="0" nodeType="withEffect">
                                  <p:stCondLst>
                                    <p:cond delay="6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8" presetClass="entr" presetSubtype="0" accel="50000" fill="hold" grpId="0" nodeType="withEffect">
                                  <p:stCondLst>
                                    <p:cond delay="7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8" presetClass="entr" presetSubtype="0" accel="50000" fill="hold" grpId="0" nodeType="withEffect">
                                  <p:stCondLst>
                                    <p:cond delay="83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38" presetClass="entr" presetSubtype="0" accel="50000" fill="hold" grpId="0" nodeType="withEffect">
                                  <p:stCondLst>
                                    <p:cond delay="9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8" presetClass="entr" presetSubtype="0" accel="50000" fill="hold" grpId="0" nodeType="withEffect">
                                  <p:stCondLst>
                                    <p:cond delay="102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4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0" grpId="0"/>
      <p:bldP spid="30" grpId="1"/>
      <p:bldP spid="31" grpId="0"/>
      <p:bldP spid="31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40" grpId="0"/>
      <p:bldP spid="40" grpId="1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606579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371" y="-317857"/>
            <a:ext cx="9246742" cy="577921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89956" y="411510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青春</a:t>
            </a:r>
            <a:r>
              <a:rPr lang="en-US" altLang="zh-CN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·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这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是一个多么美好的字眼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就</a:t>
            </a:r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像是早晨的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太阳。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7754">
            <a:off x="986754" y="1642528"/>
            <a:ext cx="3030234" cy="2020156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161">
            <a:off x="3723248" y="2064099"/>
            <a:ext cx="2486344" cy="188824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5569">
            <a:off x="5985664" y="1642472"/>
            <a:ext cx="2609636" cy="1791282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0" name="矩形 19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60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0">
        <p14:flash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2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repeatCount="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repeatCount="2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repeatCount="2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 animBg="1"/>
      <p:bldP spid="21" grpId="0" animBg="1"/>
      <p:bldP spid="22" grpId="0" animBg="1"/>
      <p:bldP spid="23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444" y="-579735"/>
            <a:ext cx="9978888" cy="6302970"/>
          </a:xfrm>
          <a:prstGeom prst="rect">
            <a:avLst/>
          </a:prstGeom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3550" y="1059582"/>
            <a:ext cx="4355531" cy="34180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2667" y="1119274"/>
            <a:ext cx="4188143" cy="31806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76" y="1187293"/>
            <a:ext cx="2583003" cy="19017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7" name="椭圆 26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TextBox 64"/>
          <p:cNvSpPr txBox="1"/>
          <p:nvPr/>
        </p:nvSpPr>
        <p:spPr>
          <a:xfrm>
            <a:off x="899592" y="341243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ysClr val="windowText" lastClr="000000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她容光焕发，灿烂耀眼，所有的阴郁和灰暗都遭到她的</a:t>
            </a:r>
            <a:r>
              <a:rPr lang="zh-CN" altLang="en-US" dirty="0" smtClean="0">
                <a:solidFill>
                  <a:sysClr val="windowText" lastClr="000000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驱逐。</a:t>
            </a:r>
            <a:endParaRPr lang="zh-CN" altLang="en-US" dirty="0">
              <a:solidFill>
                <a:sysClr val="windowText" lastClr="000000"/>
              </a:solidFill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934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6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8" dur="1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10" dur="1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12" dur="1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14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16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18" dur="1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20" dur="10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22" dur="10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24" dur="10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4.58192E-6 C 0.075 0.04659 0.14931 0.09349 0.21354 0.0796 C 0.2776 0.06572 0.31823 -0.07498 0.38524 -0.08331 C 0.45208 -0.09164 0.55382 0.03455 0.61493 0.02962 C 0.67656 0.02468 0.69635 -0.10491 0.75347 -0.11293 C 0.81042 -0.12095 0.88455 -0.0071 0.95764 -0.01852 C 1.03073 -0.02993 1.14323 -0.14749 1.19219 -0.18174 " pathEditMode="relative" rAng="0" ptsTypes="aaaaaaa">
                                      <p:cBhvr>
                                        <p:cTn id="26" dur="1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01" y="-4412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28" dur="1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09 0.07313 0.14566 0.12712 0.20851 0.11108 C 0.27118 0.09503 0.31077 -0.06726 0.37622 -0.07683 C 0.44167 -0.08639 0.54097 0.05924 0.60104 0.05338 C 0.66077 0.04783 0.67847 -0.09534 0.73594 -0.11107 C 0.79341 -0.1265 0.88507 -0.11385 0.9467 -0.04165 C 1.00834 0.03086 1.07275 0.24807 1.10591 0.32429 " pathEditMode="relative" rAng="0" ptsTypes="aaaaaaa">
                                      <p:cBhvr>
                                        <p:cTn id="30" dur="1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5" y="793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777 C 0.07309 0.07961 0.14878 0.13978 0.20799 0.11694 C 0.26701 0.09349 0.31563 -0.05954 0.35486 -0.11231 C 0.3941 -0.16568 0.40417 -0.1808 0.44288 -0.2024 C 0.48142 -0.22431 0.53872 -0.26226 0.58715 -0.24529 C 0.63559 -0.22739 0.67865 -0.12989 0.73403 -0.09719 C 0.78941 -0.06479 0.86545 -0.13668 0.91944 -0.05029 C 0.97326 0.0361 1.02917 0.32305 1.05816 0.42117 " pathEditMode="relative" rAng="0" ptsTypes="aaaaaaaa">
                                      <p:cBhvr>
                                        <p:cTn id="32" dur="1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99" y="5184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9045 0.04659 0.18056 0.09349 0.25834 0.0796 C 0.33594 0.06572 0.38507 -0.07498 0.46615 -0.08331 C 0.54705 -0.09164 0.66997 0.03456 0.74427 0.02962 C 0.81841 0.02468 0.85608 -0.10707 0.91146 -0.11293 C 0.96667 -0.11879 1.02622 -0.01111 1.07639 -0.00555 C 1.12639 3.64085E-7 1.16893 -0.0398 1.21164 -0.07961 " pathEditMode="relative" rAng="0" ptsTypes="aaaaaaA">
                                      <p:cBhvr>
                                        <p:cTn id="34" dur="1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73" y="-1265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36" dur="10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38" dur="10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3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6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6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73229 0.50448 L 0.00086 0.01421 " pathEditMode="relative" rAng="0" ptsTypes="AA">
                                      <p:cBhvr>
                                        <p:cTn id="53" dur="6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80" y="-24529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" presetClass="exit" presetSubtype="8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4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6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6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6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2" presetClass="path" presetSubtype="0" accel="50000" decel="5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0.54028 0.72104 L 2.22222E-6 6.79642E-8 " pathEditMode="relative" rAng="0" ptsTypes="AA">
                                      <p:cBhvr>
                                        <p:cTn id="67" dur="6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-36052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" presetClass="exit" presetSubtype="2" fill="hold" nodeType="withEffect">
                                  <p:stCondLst>
                                    <p:cond delay="15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4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119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4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4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2" presetClass="exit" presetSubtype="0" fill="hold" nodeType="withEffect">
                                  <p:stCondLst>
                                    <p:cond delay="16600"/>
                                  </p:stCondLst>
                                  <p:childTnLst>
                                    <p:animScale>
                                      <p:cBhvr>
                                        <p:cTn id="78" dur="4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79" dur="4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80" dur="4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16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9" dur="2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3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5" grpId="0"/>
      <p:bldP spid="6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23" y="-305014"/>
            <a:ext cx="9205646" cy="575352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07904" y="3736652"/>
            <a:ext cx="41764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就像是是蓬蓬勃勃的生机，是不会泯灭的希望，是一往无前的勇敢，是生命中最辉煌的色彩</a:t>
            </a:r>
            <a:r>
              <a:rPr lang="en-US" altLang="zh-CN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……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2814">
            <a:off x="4104843" y="870358"/>
            <a:ext cx="2700297" cy="23774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36205">
            <a:off x="437219" y="1099913"/>
            <a:ext cx="3373117" cy="26929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Picture 158" descr="200712419435657_1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44575" y="3487738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椭圆 33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836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52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9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5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6077 -0.409 C -0.41597 -0.4309 -0.37795 -0.4963 -0.33038 -0.51665 C -0.28125 -0.5367 -0.23525 -0.53485 -0.16823 -0.53269 C -0.10139 -0.53053 -0.02118 -0.48859 0.07187 -0.50432 C 0.1651 -0.52005 0.27864 -0.62307 0.39114 -0.62801 C 0.50364 -0.63263 0.67257 -0.55243 0.7467 -0.53239 " pathEditMode="relative" rAng="0" ptsTypes="aaaaaa">
                                      <p:cBhvr>
                                        <p:cTn id="24" dur="88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365" y="-1119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26" dur="1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28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30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32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34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36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38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40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42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44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4.58192E-6 C 0.075 0.04659 0.14931 0.09349 0.21354 0.0796 C 0.2776 0.06572 0.31823 -0.07498 0.38524 -0.08331 C 0.45208 -0.09164 0.55382 0.03455 0.61493 0.02962 C 0.67656 0.02468 0.69635 -0.10491 0.75347 -0.11293 C 0.81042 -0.12095 0.88455 -0.0071 0.95764 -0.01852 C 1.03073 -0.02993 1.14323 -0.14749 1.19219 -0.18174 " pathEditMode="relative" rAng="0" ptsTypes="aaaaaaa">
                                      <p:cBhvr>
                                        <p:cTn id="46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01" y="-4412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48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09 0.07313 0.14566 0.12712 0.20851 0.11108 C 0.27118 0.09503 0.31077 -0.06726 0.37622 -0.07683 C 0.44167 -0.08639 0.54097 0.05924 0.60104 0.05338 C 0.66077 0.04783 0.67847 -0.09534 0.73594 -0.11107 C 0.79341 -0.1265 0.88507 -0.11385 0.9467 -0.04165 C 1.00834 0.03086 1.07275 0.24807 1.10591 0.32429 " pathEditMode="relative" rAng="0" ptsTypes="aaaaaaa">
                                      <p:cBhvr>
                                        <p:cTn id="50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5" y="793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777 C 0.07309 0.07961 0.14878 0.13978 0.20799 0.11694 C 0.26701 0.09349 0.31563 -0.05954 0.35486 -0.11231 C 0.3941 -0.16568 0.40417 -0.1808 0.44288 -0.2024 C 0.48142 -0.22431 0.53872 -0.26226 0.58715 -0.24529 C 0.63559 -0.22739 0.67865 -0.12989 0.73403 -0.09719 C 0.78941 -0.06479 0.86545 -0.13668 0.91944 -0.05029 C 0.97326 0.0361 1.02917 0.32305 1.05816 0.42117 " pathEditMode="relative" rAng="0" ptsTypes="aaaaaaaa">
                                      <p:cBhvr>
                                        <p:cTn id="52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99" y="518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9045 0.04659 0.18056 0.09349 0.25834 0.0796 C 0.33594 0.06572 0.38507 -0.07498 0.46615 -0.08331 C 0.54705 -0.09164 0.66997 0.03456 0.74427 0.02962 C 0.81841 0.02468 0.85608 -0.10707 0.91146 -0.11293 C 0.96667 -0.11879 1.02622 -0.01111 1.07639 -0.00555 C 1.12639 3.64085E-7 1.16893 -0.0398 1.21164 -0.07961 " pathEditMode="relative" rAng="0" ptsTypes="aaaaaaA">
                                      <p:cBhvr>
                                        <p:cTn id="54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73" y="-1265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56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58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7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625" y="-573533"/>
            <a:ext cx="9959250" cy="6290566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300497" y="4227934"/>
            <a:ext cx="4608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因为青春，我们用力深呼吸</a:t>
            </a:r>
            <a:r>
              <a:rPr lang="zh-CN" altLang="en-US" dirty="0" smtClean="0">
                <a:solidFill>
                  <a:schemeClr val="bg1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  <a:p>
            <a:r>
              <a:rPr lang="zh-CN" altLang="en-US" dirty="0" smtClean="0">
                <a:solidFill>
                  <a:schemeClr val="bg1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用力</a:t>
            </a:r>
            <a:r>
              <a:rPr lang="zh-CN" altLang="en-US" dirty="0">
                <a:solidFill>
                  <a:schemeClr val="bg1"/>
                </a:solidFill>
                <a:latin typeface="方正中倩_GBK" panose="03000509000000000000" pitchFamily="65" charset="-122"/>
                <a:ea typeface="方正中倩_GBK" panose="03000509000000000000" pitchFamily="65" charset="-122"/>
              </a:rPr>
              <a:t>作梦。 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830" y="1215742"/>
            <a:ext cx="1169906" cy="8884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4472" y="575084"/>
            <a:ext cx="1147370" cy="7725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0998" y="2419077"/>
            <a:ext cx="704738" cy="661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160" y="1631662"/>
            <a:ext cx="1174092" cy="857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142358"/>
            <a:ext cx="932494" cy="6260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692" y="913418"/>
            <a:ext cx="830562" cy="7222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8783" y="1869248"/>
            <a:ext cx="1002546" cy="88267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3003798"/>
            <a:ext cx="948672" cy="6984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9904" y="3939902"/>
            <a:ext cx="1241234" cy="75924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540234"/>
            <a:ext cx="1176236" cy="8073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814482"/>
            <a:ext cx="1141676" cy="10273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" name="图片 60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314079"/>
            <a:ext cx="1206398" cy="7715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2" name="图片 61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284" y="3003798"/>
            <a:ext cx="1070620" cy="854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2224687"/>
            <a:ext cx="883654" cy="6941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5" name="矩形 64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7307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2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2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2" fill="hold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2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12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12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12" fill="hold" nodeType="withEffect">
                                  <p:stCondLst>
                                    <p:cond delay="5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8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8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9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0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0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3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32" presetClass="emph" presetSubtype="0" fill="hold" nodeType="withEffect">
                                  <p:stCondLst>
                                    <p:cond delay="6400"/>
                                  </p:stCondLst>
                                  <p:childTnLst>
                                    <p:animRot by="120000">
                                      <p:cBhvr>
                                        <p:cTn id="14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2" presetClass="entr" presetSubtype="8" repeatCount="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8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8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8" repeatCount="2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2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2" repeatCount="2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1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23" y="-880367"/>
            <a:ext cx="9205646" cy="69042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956243"/>
            <a:ext cx="1628982" cy="15282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852" y="2113468"/>
            <a:ext cx="2107262" cy="1655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816" y="2142429"/>
            <a:ext cx="1982544" cy="15973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1923678"/>
            <a:ext cx="2030456" cy="15934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8920" y="1021676"/>
            <a:ext cx="9829473" cy="1494080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572000" y="402218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因为青春，我们不怕失败，努力往前飞</a:t>
            </a:r>
          </a:p>
        </p:txBody>
      </p:sp>
      <p:sp>
        <p:nvSpPr>
          <p:cNvPr id="35" name="椭圆 34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902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8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6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40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42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44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46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48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50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52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54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56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5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58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4.58192E-6 C 0.075 0.04659 0.14931 0.09349 0.21354 0.0796 C 0.2776 0.06572 0.31823 -0.07498 0.38524 -0.08331 C 0.45208 -0.09164 0.55382 0.03455 0.61493 0.02962 C 0.67656 0.02468 0.69635 -0.10491 0.75347 -0.11293 C 0.81042 -0.12095 0.88455 -0.0071 0.95764 -0.01852 C 1.03073 -0.02993 1.14323 -0.14749 1.19219 -0.18174 " pathEditMode="relative" rAng="0" ptsTypes="aaaaaaa">
                                      <p:cBhvr>
                                        <p:cTn id="60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01" y="-441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62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09 0.07313 0.14566 0.12712 0.20851 0.11108 C 0.27118 0.09503 0.31077 -0.06726 0.37622 -0.07683 C 0.44167 -0.08639 0.54097 0.05924 0.60104 0.05338 C 0.66077 0.04783 0.67847 -0.09534 0.73594 -0.11107 C 0.79341 -0.1265 0.88507 -0.11385 0.9467 -0.04165 C 1.00834 0.03086 1.07275 0.24807 1.10591 0.32429 " pathEditMode="relative" rAng="0" ptsTypes="aaaaaaa">
                                      <p:cBhvr>
                                        <p:cTn id="64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5" y="793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777 C 0.07309 0.07961 0.14878 0.13978 0.20799 0.11694 C 0.26701 0.09349 0.31563 -0.05954 0.35486 -0.11231 C 0.3941 -0.16568 0.40417 -0.1808 0.44288 -0.2024 C 0.48142 -0.22431 0.53872 -0.26226 0.58715 -0.24529 C 0.63559 -0.22739 0.67865 -0.12989 0.73403 -0.09719 C 0.78941 -0.06479 0.86545 -0.13668 0.91944 -0.05029 C 0.97326 0.0361 1.02917 0.32305 1.05816 0.42117 " pathEditMode="relative" rAng="0" ptsTypes="aaaaaaaa">
                                      <p:cBhvr>
                                        <p:cTn id="66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99" y="518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9045 0.04659 0.18056 0.09349 0.25834 0.0796 C 0.33594 0.06572 0.38507 -0.07498 0.46615 -0.08331 C 0.54705 -0.09164 0.66997 0.03456 0.74427 0.02962 C 0.81841 0.02468 0.85608 -0.10707 0.91146 -0.11293 C 0.96667 -0.11879 1.02622 -0.01111 1.07639 -0.00555 C 1.12639 3.64085E-7 1.16893 -0.0398 1.21164 -0.07961 " pathEditMode="relative" rAng="0" ptsTypes="aaaaaaA">
                                      <p:cBhvr>
                                        <p:cTn id="68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73" y="-126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70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72" dur="1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7625" y="-540516"/>
            <a:ext cx="9959250" cy="6224531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899592" y="483518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因为青春，我们有用不完的</a:t>
            </a:r>
            <a:r>
              <a:rPr lang="zh-CN" alt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精力。</a:t>
            </a:r>
            <a:endParaRPr lang="zh-CN" altLang="en-US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中倩_GBK" panose="03000509000000000000" pitchFamily="65" charset="-122"/>
              <a:ea typeface="方正中倩_GBK" panose="03000509000000000000" pitchFamily="65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80" y="1351700"/>
            <a:ext cx="4266769" cy="26099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80" y="2881171"/>
            <a:ext cx="3852584" cy="17270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18" y="1059582"/>
            <a:ext cx="3699013" cy="27001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5880" y="1059582"/>
            <a:ext cx="2448035" cy="15955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5" name="矩形 64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9144000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65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2" presetClass="entr" presetSubtype="8" repeatCount="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repeatCount="200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repeatCount="2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3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4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4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4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823" y="-880367"/>
            <a:ext cx="9205645" cy="6904234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4572000" y="402218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中倩_GBK" panose="03000509000000000000" pitchFamily="65" charset="-122"/>
                <a:ea typeface="方正中倩_GBK" panose="03000509000000000000" pitchFamily="65" charset="-122"/>
              </a:rPr>
              <a:t>因为青春，我们约定制造共同的回忆，镶在青春纪念册。</a:t>
            </a: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91" y="1282774"/>
            <a:ext cx="4414228" cy="32500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468" y="1563638"/>
            <a:ext cx="2570404" cy="23400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5" name="椭圆 34"/>
          <p:cNvSpPr/>
          <p:nvPr/>
        </p:nvSpPr>
        <p:spPr>
          <a:xfrm>
            <a:off x="-1143040" y="100011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-714412" y="2143122"/>
            <a:ext cx="285752" cy="28575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-1428792" y="164305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1857420" y="214296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-428628" y="171449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-1071570" y="128586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-1143040" y="1785932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714412" y="2786064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-1357354" y="235743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-1928858" y="2571750"/>
            <a:ext cx="785818" cy="78581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-1071602" y="421480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-1857402" y="3643320"/>
            <a:ext cx="571486" cy="571486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-714380" y="3857616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-1285852" y="3500458"/>
            <a:ext cx="285688" cy="2856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-1428792" y="3929054"/>
            <a:ext cx="642942" cy="642942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-2214610" y="4000510"/>
            <a:ext cx="428628" cy="42862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-1571686" y="4571978"/>
            <a:ext cx="285788" cy="285788"/>
          </a:xfrm>
          <a:prstGeom prst="ellipse">
            <a:avLst/>
          </a:prstGeom>
          <a:solidFill>
            <a:schemeClr val="bg1">
              <a:alpha val="6000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1033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8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6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88755E-6 C 0.0342 0.02224 0.12795 0.11059 0.20556 0.13284 C 0.28316 0.15508 0.39028 0.16002 0.46598 0.13284 C 0.54167 0.10565 0.60052 0.01297 0.65955 -0.0312 C 0.71858 -0.07538 0.7599 -0.13717 0.81997 -0.13284 C 0.88004 -0.12852 0.96511 -0.01452 1.01979 -0.00556 C 1.07448 0.0034 1.10747 -0.03985 1.14792 -0.07971 " pathEditMode="relative" rAng="0" ptsTypes="aaaaaaa">
                                      <p:cBhvr>
                                        <p:cTn id="17" dur="1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400" y="1100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0" nodeType="withEffect">
                                  <p:stCondLst>
                                    <p:cond delay="4600"/>
                                  </p:stCondLst>
                                  <p:childTnLst>
                                    <p:animMotion origin="layout" path="M -0.00451 -4.44444E-6 C 0.06632 0.04661 0.13681 0.09352 0.19757 0.07963 C 0.25833 0.06575 0.30087 -0.0753 0.36007 -0.08333 C 0.41892 -0.09135 0.49306 0.03704 0.55069 0.0321 C 0.60903 0.02716 0.65 -0.10463 0.70851 -0.11296 C 0.76701 -0.12129 0.83264 -0.00709 0.90174 -0.01851 C 0.97083 -0.02993 1.07743 -0.14753 1.12361 -0.18148 " pathEditMode="relative" rAng="0" ptsTypes="aaaaaaa">
                                      <p:cBhvr>
                                        <p:cTn id="19" dur="1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400" y="-44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5E-6 -0.00031 C 0.02812 0.02008 0.11614 0.10534 0.16927 0.1214 C 0.22239 0.13747 0.27482 0.12604 0.3184 0.09607 C 0.36198 0.06611 0.38837 -0.00989 0.43125 -0.05932 C 0.47396 -0.10875 0.52413 -0.1971 0.57552 -0.2005 C 0.62691 -0.2039 0.68385 -0.09237 0.73923 -0.07909 C 0.79427 -0.06581 0.86354 -0.06025 0.9059 -0.12141 C 0.94809 -0.18258 0.975 -0.37875 0.99323 -0.44671 " pathEditMode="relative" rAng="0" ptsTypes="aaaaaaaa">
                                      <p:cBhvr>
                                        <p:cTn id="21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540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0.00031 C 0.03785 0.02346 0.15139 0.11759 0.22674 0.14136 C 0.30243 0.16512 0.37413 0.16173 0.45382 0.14321 C 0.53351 0.12469 0.63698 0.07222 0.70521 0.02963 C 0.77344 -0.01296 0.80764 -0.10679 0.86354 -0.11296 C 0.91945 -0.11883 0.98385 -0.00185 1.04028 -0.00679 C 1.0967 -0.01173 1.16806 -0.11389 1.20174 -0.14197 " pathEditMode="relative" rAng="0" ptsTypes="aaaaaaa">
                                      <p:cBhvr>
                                        <p:cTn id="23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100" y="120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animMotion origin="layout" path="M -2.5E-6 5.55112E-17 C 0.07084 0.0466 0.14115 0.09352 0.20209 0.07963 C 0.26285 0.06574 0.30122 -0.075 0.36459 -0.08333 C 0.42795 -0.09167 0.52413 0.03457 0.58229 0.02963 C 0.64028 0.02469 0.65729 -0.09938 0.71302 -0.11296 C 0.76875 -0.12654 0.85747 -0.11543 0.91719 -0.05278 C 0.97691 0.00988 1.03924 0.19784 1.07136 0.26389 " pathEditMode="relative" rAng="0" ptsTypes="aaaaaaa">
                                      <p:cBhvr>
                                        <p:cTn id="25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600" y="690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0.00093 C 0.07083 0.04572 0.14462 0.10009 0.20208 0.07939 C 0.25938 0.05838 0.30365 -0.07476 0.34479 -0.12728 C 0.38594 -0.1798 0.41181 -0.21533 0.44931 -0.23541 C 0.48681 -0.25549 0.52622 -0.26753 0.57031 -0.24715 C 0.61424 -0.22676 0.66771 -0.15385 0.71302 -0.11369 C 0.75833 -0.07353 0.79531 0.04912 0.84201 -0.00618 C 0.88872 -0.06148 0.96181 -0.35434 0.99323 -0.44671 " pathEditMode="relative" rAng="0" ptsTypes="aaaaaaaa">
                                      <p:cBhvr>
                                        <p:cTn id="27" dur="1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00" y="-17200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0" presetClass="path" presetSubtype="0" accel="50000" decel="5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38889E-6 3.08642E-6 C 0.0856 0.0466 0.17119 0.09352 0.2448 0.07963 C 0.31841 0.06574 0.36494 -0.075 0.44167 -0.08334 C 0.51841 -0.09167 0.6349 0.03456 0.70522 0.02963 C 0.77553 0.02469 0.81112 -0.1071 0.86355 -0.11297 C 0.91598 -0.11883 0.9724 -0.01111 1.0198 -0.00556 C 1.06719 3.08642E-6 1.10747 -0.03982 1.14792 -0.07963 " pathEditMode="relative" ptsTypes="aaaaaaA">
                                      <p:cBhvr>
                                        <p:cTn id="29" dur="1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3.33333E-6 C 0.07084 0.04661 0.14132 0.09352 0.20191 0.07963 C 0.26285 0.06574 0.30122 -0.075 0.36459 -0.08333 C 0.42795 -0.09166 0.52413 0.03457 0.58229 0.02963 C 0.64028 0.02469 0.65729 -0.10895 0.71302 -0.11296 C 0.76875 -0.11697 0.84896 0.00648 0.91719 0.00556 C 0.98542 0.00463 1.07952 -0.09259 1.1224 -0.11852 " pathEditMode="relative" rAng="0" ptsTypes="aaaaaaa">
                                      <p:cBhvr>
                                        <p:cTn id="31" dur="1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100" y="-130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0 -0.00062 C 0.07083 0.0466 0.14722 0.07809 0.20208 0.07963 C 0.25677 0.08117 0.29253 0.05062 0.32813 0.00895 C 0.36372 -0.03241 0.37535 -0.12778 0.41563 -0.17037 C 0.4559 -0.21296 0.52083 -0.25586 0.57031 -0.2463 C 0.61979 -0.23673 0.66545 -0.14969 0.71302 -0.11327 C 0.76059 -0.07623 0.8066 -0.00833 0.85625 -0.02593 C 0.9059 -0.04383 0.97639 -0.13025 1.01128 -0.22037 C 1.04618 -0.3108 1.05434 -0.49444 1.06563 -0.56667 " pathEditMode="relative" rAng="0" ptsTypes="aaaaaaaaa">
                                      <p:cBhvr>
                                        <p:cTn id="33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300" y="-2420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38709E-6 C 0.03993 0.02193 0.1625 0.11924 0.23923 0.13222 C 0.31614 0.14519 0.39271 0.12233 0.46146 0.07847 C 0.53021 0.0346 0.59045 -0.0933 0.65208 -0.13037 C 0.71371 -0.16744 0.77673 -0.16713 0.83142 -0.14458 C 0.88611 -0.12203 0.92656 -0.01854 0.98055 0.00494 C 1.03455 0.02842 1.10868 0.00988 1.15521 -0.0034 C 1.20173 -0.01668 1.23819 -0.05932 1.25989 -0.07414 " pathEditMode="relative" rAng="0" ptsTypes="aaaaaaaa">
                                      <p:cBhvr>
                                        <p:cTn id="35" dur="1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00" y="-1100"/>
                                    </p:animMotion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77556E-17 4.58192E-6 C 0.075 0.04659 0.14931 0.09349 0.21354 0.0796 C 0.2776 0.06572 0.31823 -0.07498 0.38524 -0.08331 C 0.45208 -0.09164 0.55382 0.03455 0.61493 0.02962 C 0.67656 0.02468 0.69635 -0.10491 0.75347 -0.11293 C 0.81042 -0.12095 0.88455 -0.0071 0.95764 -0.01852 C 1.03073 -0.02993 1.14323 -0.14749 1.19219 -0.18174 " pathEditMode="relative" rAng="0" ptsTypes="aaaaaaa">
                                      <p:cBhvr>
                                        <p:cTn id="37" dur="1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601" y="-441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0031 C 0.07083 0.0466 0.14913 0.08086 0.20208 0.07963 C 0.25486 0.07839 0.29114 0.01975 0.31823 -0.00741 C 0.34496 -0.03457 0.32257 -0.04383 0.36458 -0.08364 C 0.40659 -0.12346 0.51232 -0.24105 0.57031 -0.24599 C 0.62778 -0.25124 0.65972 -0.15185 0.71302 -0.11297 C 0.76632 -0.07408 0.8375 -0.01759 0.89045 -0.01235 C 0.9434 -0.0071 0.971 -0.02068 1.03073 -0.08148 C 1.09045 -0.14229 1.2033 -0.31605 1.24878 -0.37778 " pathEditMode="relative" rAng="0" ptsTypes="aaaaaaaaa">
                                      <p:cBhvr>
                                        <p:cTn id="39" dur="10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400" y="-1480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2.5E-6 0.01944 C 0.07309 0.07313 0.14566 0.12712 0.20851 0.11108 C 0.27118 0.09503 0.31077 -0.06726 0.37622 -0.07683 C 0.44167 -0.08639 0.54097 0.05924 0.60104 0.05338 C 0.66077 0.04783 0.67847 -0.09534 0.73594 -0.11107 C 0.79341 -0.1265 0.88507 -0.11385 0.9467 -0.04165 C 1.00834 0.03086 1.07275 0.24807 1.10591 0.32429 " pathEditMode="relative" rAng="0" ptsTypes="aaaaaaa">
                                      <p:cBhvr>
                                        <p:cTn id="41" dur="10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95" y="793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02777 C 0.07309 0.07961 0.14878 0.13978 0.20799 0.11694 C 0.26701 0.09349 0.31563 -0.05954 0.35486 -0.11231 C 0.3941 -0.16568 0.40417 -0.1808 0.44288 -0.2024 C 0.48142 -0.22431 0.53872 -0.26226 0.58715 -0.24529 C 0.63559 -0.22739 0.67865 -0.12989 0.73403 -0.09719 C 0.78941 -0.06479 0.86545 -0.13668 0.91944 -0.05029 C 0.97326 0.0361 1.02917 0.32305 1.05816 0.42117 " pathEditMode="relative" rAng="0" ptsTypes="aaaaaaaa">
                                      <p:cBhvr>
                                        <p:cTn id="43" dur="1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899" y="5184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05556E-6 3.64085E-7 C 0.09045 0.04659 0.18056 0.09349 0.25834 0.0796 C 0.33594 0.06572 0.38507 -0.07498 0.46615 -0.08331 C 0.54705 -0.09164 0.66997 0.03456 0.74427 0.02962 C 0.81841 0.02468 0.85608 -0.10707 0.91146 -0.11293 C 0.96667 -0.11879 1.02622 -0.01111 1.07639 -0.00555 C 1.12639 3.64085E-7 1.16893 -0.0398 1.21164 -0.07961 " pathEditMode="relative" rAng="0" ptsTypes="aaaaaaA">
                                      <p:cBhvr>
                                        <p:cTn id="45" dur="10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73" y="-1265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556E-17 -4.44444E-6 C 0.07083 0.04661 0.14132 0.09352 0.20191 0.07963 C 0.26285 0.06575 0.3033 -0.06759 0.36458 -0.08333 C 0.42587 -0.09907 0.50208 -0.0037 0.57014 -0.0145 C 0.63819 -0.0253 0.70573 -0.12284 0.77292 -0.14784 C 0.8401 -0.17284 0.88941 -0.19444 0.97292 -0.16512 C 1.05642 -0.1358 1.21146 -0.01265 1.27431 0.02747 " pathEditMode="relative" rAng="0" ptsTypes="aaaaaaa">
                                      <p:cBhvr>
                                        <p:cTn id="47" dur="10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700" y="-510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0" presetClass="path" presetSubtype="0" accel="50000" decel="50000" fill="hold" grpId="0" nodeType="withEffect">
                                  <p:stCondLst>
                                    <p:cond delay="3700"/>
                                  </p:stCondLst>
                                  <p:childTnLst>
                                    <p:animMotion origin="layout" path="M -2.77556E-17 -0.00062 C 0.07083 0.0466 0.14722 0.07808 0.20208 0.07963 C 0.25677 0.08117 0.29253 0.05061 0.32813 0.00895 C 0.36372 -0.03241 0.37535 -0.12778 0.41563 -0.17007 C 0.4559 -0.21266 0.52083 -0.25556 0.57031 -0.24599 C 0.61979 -0.23642 0.66545 -0.14969 0.71302 -0.11327 C 0.76059 -0.07624 0.79705 -0.00895 0.85625 -0.02593 C 0.91545 -0.0429 1.01372 -0.13118 1.06875 -0.21544 C 1.12378 -0.29969 1.16215 -0.46574 1.18681 -0.53148 " pathEditMode="relative" rAng="0" ptsTypes="aaaaaaaaa">
                                      <p:cBhvr>
                                        <p:cTn id="49" dur="10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300" y="-2250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6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6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0.54028 0.72104 L 2.22222E-6 6.79642E-8 " pathEditMode="relative" rAng="0" ptsTypes="AA">
                                      <p:cBhvr>
                                        <p:cTn id="59" dur="6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14" y="-3605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4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4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4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3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3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111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72" dur="2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2" grpId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05194"/>
            <a:ext cx="9483634" cy="6314296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305194"/>
            <a:ext cx="9483634" cy="6314295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39552" y="473358"/>
            <a:ext cx="1954381" cy="221599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138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青</a:t>
            </a:r>
            <a:endParaRPr lang="zh-CN" altLang="en-US" sz="138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907704" y="1287417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6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春</a:t>
            </a:r>
            <a:endParaRPr lang="zh-CN" altLang="en-US" sz="66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599209" y="110804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的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257853" y="1161422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纪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966319" y="1288390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6000" dirty="0" smtClean="0">
                <a:solidFill>
                  <a:srgbClr val="5C2E00"/>
                </a:solidFill>
                <a:latin typeface="方正楷体繁体" panose="03000509000000000000" pitchFamily="65" charset="-122"/>
                <a:ea typeface="方正楷体繁体" panose="03000509000000000000" pitchFamily="65" charset="-122"/>
              </a:rPr>
              <a:t>念</a:t>
            </a:r>
            <a:endParaRPr lang="zh-CN" altLang="en-US" sz="6000" dirty="0">
              <a:solidFill>
                <a:srgbClr val="5C2E00"/>
              </a:solidFill>
              <a:latin typeface="方正楷体繁体" panose="03000509000000000000" pitchFamily="65" charset="-122"/>
              <a:ea typeface="方正楷体繁体" panose="03000509000000000000" pitchFamily="65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499992" y="699542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zh-CN" altLang="en-US" sz="11500" dirty="0" smtClean="0">
                <a:solidFill>
                  <a:srgbClr val="5C2E00"/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册</a:t>
            </a:r>
            <a:endParaRPr lang="zh-CN" altLang="en-US" sz="11500" dirty="0">
              <a:solidFill>
                <a:srgbClr val="5C2E00"/>
              </a:solidFill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1618" y="449340"/>
            <a:ext cx="946406" cy="960122"/>
          </a:xfrm>
          <a:prstGeom prst="rect">
            <a:avLst/>
          </a:prstGeom>
        </p:spPr>
      </p:pic>
      <p:sp>
        <p:nvSpPr>
          <p:cNvPr id="53" name="矩形 52"/>
          <p:cNvSpPr/>
          <p:nvPr/>
        </p:nvSpPr>
        <p:spPr>
          <a:xfrm>
            <a:off x="95012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215602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071566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9786974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10501354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-1357322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-78585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-142876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-1714544" y="-571540"/>
            <a:ext cx="142876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-1143040" y="-571540"/>
            <a:ext cx="214314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-500098" y="-571540"/>
            <a:ext cx="71438" cy="5715040"/>
          </a:xfrm>
          <a:prstGeom prst="rect">
            <a:avLst/>
          </a:prstGeom>
          <a:solidFill>
            <a:srgbClr val="FFFFFF">
              <a:alpha val="10196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808346" y="2493952"/>
            <a:ext cx="3264035" cy="954107"/>
          </a:xfrm>
          <a:prstGeom prst="rect">
            <a:avLst/>
          </a:prstGeom>
          <a:noFill/>
          <a:effectLst>
            <a:glow rad="101600">
              <a:srgbClr val="E8C570">
                <a:alpha val="60000"/>
              </a:srgbClr>
            </a:glow>
          </a:effectLst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relaxedInset"/>
            </a:sp3d>
          </a:bodyPr>
          <a:lstStyle/>
          <a:p>
            <a:r>
              <a:rPr lang="en-US" altLang="zh-CN" sz="5600" b="1" dirty="0" smtClean="0">
                <a:solidFill>
                  <a:srgbClr val="5C2E00"/>
                </a:solidFill>
                <a:effectLst/>
                <a:latin typeface="Sacramento" panose="02000507000000020000" pitchFamily="2" charset="0"/>
                <a:ea typeface="方正楷体繁体" panose="03000509000000000000" pitchFamily="65" charset="-122"/>
              </a:rPr>
              <a:t>Thank You</a:t>
            </a:r>
            <a:endParaRPr lang="zh-CN" altLang="en-US" sz="5600" b="1" dirty="0">
              <a:solidFill>
                <a:srgbClr val="5C2E00"/>
              </a:solidFill>
              <a:effectLst/>
              <a:latin typeface="Sacramento" panose="02000507000000020000" pitchFamily="2" charset="0"/>
              <a:ea typeface="方正楷体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76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>
        <p:fade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2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Scale>
                                      <p:cBhvr>
                                        <p:cTn id="9" dur="99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2" presetClass="entr" presetSubtype="9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1" nodeType="withEffect">
                                  <p:stCondLst>
                                    <p:cond delay="360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29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8" presetClass="emph" presetSubtype="0" fill="hold" grpId="1" nodeType="withEffect">
                                  <p:stCondLst>
                                    <p:cond delay="2900"/>
                                  </p:stCondLst>
                                  <p:childTnLst>
                                    <p:animRot by="21600000">
                                      <p:cBhvr>
                                        <p:cTn id="2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" presetClass="entr" presetSubtype="12" fill="hold" grpId="0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1" nodeType="withEffect">
                                  <p:stCondLst>
                                    <p:cond delay="4100"/>
                                  </p:stCondLst>
                                  <p:childTnLst>
                                    <p:animRot by="21600000">
                                      <p:cBhvr>
                                        <p:cTn id="3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3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45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6" presetID="2" presetClass="entr" presetSubtype="1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9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9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repeatCount="2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repeatCount="2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repeatCount="2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repeatCount="2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2" repeatCount="2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2" repeatCount="2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0" grpId="1"/>
      <p:bldP spid="31" grpId="0"/>
      <p:bldP spid="31" grpId="1"/>
      <p:bldP spid="33" grpId="0"/>
      <p:bldP spid="33" grpId="1"/>
      <p:bldP spid="39" grpId="0"/>
      <p:bldP spid="39" grpId="1"/>
      <p:bldP spid="40" grpId="0"/>
      <p:bldP spid="40" grpId="1"/>
      <p:bldP spid="41" grpId="0"/>
      <p:bldP spid="41" grpId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7D0558D-5667-4DF1-B948-883DAB0A5B3C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Dy6rEgVDq0oZAQAAAcRAAAdAAAAdW5pdmVyc2FsL2NvbW1vbl9tZXNzYWdlcy5sbmetWG1v2zYQ/l6g/4EQUGADtrQd0KIYEge0xNhEZMmV6DjZCwRGYmwilJjpxW32ab9mP2y/ZEfKTuK+QFISwDZMyvfc8e6eu6MPjz/nCm1EWUldHDlvD944SBSpzmSxOnIW7OTnDw6qal5kXOlCHDmFdtDx6OWLQ8WLVcNXAr6/fIHQYS6qCpbVyKzu10hmR858nLjhbI6Di8QPJ2EyphNn5Or8hhe3yNcr/Uf5wy/vP3x+++79j4evt5J9gOIZ9v19KGSR3r3pARSwKPQTQCN+EpBz5ozM5zC5cMF8GhBntP0yTHoekTNnZD475RZRRAKWxD71SELjJAiZ9YVPGPGc0YVu0JpvBKo12kjxCdVrAZGsZSlQpWRmH6QaNopGdCnzwhmmQRKRmEXUZTQMnFGsy/L2JwvLm3qtS1BXoUxW/FKJzOqEnLHPb0pRgWpeQ04heNVrCb/UOZfFQafqCC9pMElYGPpxQgJvt+OMSJEhr+RGzUCUCMckAoCSV6J8hGxis8yKI6zUMIQpnUx9eDNjwlSu1gre9VA75gRiMBdFlxTkCIkgu+J4GUaecRqoQhzd8Kr6pMtsLz8eBqoLmAZuCCnosgfgzGDsgCHGEipHWYq07gKbkTjGE5KMw3NIZOBdOEQiPAW6nQ6RuCAxUITEXTIBPqMTbBLeUGyX/zt+pdyks7pFPE1BzrhvI3VTwY5xKbDAMq06GKYmJh8XEDaK/e/QuEUF79rVSm4E2FFmouxUBJXFJZ7Joo8L+ltygqlPvATSyguXCbMlz2jM+S0qdI14tuFFKtClSHkDuX4LzzKZ2Wcmzlb/X438G/F6W1VebQtS4JHzV0Pt2ath3zCrqcCmuhb5Td2l2jhsa/5jrDA5/V0T+hz9cfpjlwQ4ouHzRKaSeaPaqvvk+NxZNjRGnUY80VP9o/XclsRtbR1TKFhjqftLEOimpn9AA1T9pWhwAormbYmGGk6LqwE6g3ALEGj0WIwzcNWeCWfgwgHySzKOKYPZaCkuK1l3jh2WjW2Avh3aFOY8JWpxT8ZLcaVhwlGCb9rpA7qQjXRnQB8MN3utglHmg8kBAK7a5AFIJXOwP+uBuZiRnQfaAr93kqVuVGbJq+S1LfLg2yYXX49NV6XO7a7i1S552yZz/BQr2sNFrdL5gPZ/x7/e8XlAv8dHKSY4cqeJiwOXmEHfcFX1FAIKGFf4LE58PDbiwIWc1+kamumVboqsJ1A7q3vkBAPY9syx4GW6/u+ff3tifGFJu4u2u78OAgFimypI7sB+D3Qtqj+7QBge78vZRR+p7d1mJ9fzqsMoZOGz3CF421pyncPWQbdeSPJt0DBj2J3OgAexTXvdlDC6DUGY4egUapmdwp3RjJfXUAiZ1moQinW1ScB6mPb762VTK1mIIbJPayXmwIzOE+x59q4N5FMyvW57ZgY3inR76VZw6e4L5k5xAHX2CzyRyXogoG1NuyoERG/X9zTffN2p7laV/cvi8PWDfzD+B1BLAwQUAAIACAA8uqxICH4LIykDAACGDAAAJwAAAHVuaXZlcnNhbC9mbGFzaF9wdWJsaXNoaW5nX3NldHRpbmdzLnhtbNVX3W7aMBS+5yksT70saTu6diihqgpo1VpAhW3tVWViQ6w6dhbbUHq1p9mD7Ul2HAMFtevSH6RNCBGfn+/8n5jw6DYVaMJyzZWM8G51ByMmY0W5HEf4y6C9fYiRNkRSIpRkEZYKo6NGJczsUHCd9JkxIKoRwEhdz0yEE2OyehBMp9Mq11nuuEpYA/i6Gqs0yHKmmTQsDzJBZvBjZhnTeI5QAgC+qZJztUalglDokc4VtYIhTsFzyV1QRLQF0QkOvNiQxDfjXFlJT5RQOcrHwwi/Ozx2n4WMh2rylEmXE90AoiObOqGUOy+I6PM7hhLGxwm4e1DDaMqpSSK8V3MoIB08RCmwfejEoZwoyIE0c/iUGUKJIf7o7Rl2a/SC4El0JknK4wFwkIs/ws3B9aerXuvi7LTz+XrQ7Z4NTnveiUInWMcJg3VDITikbB6zpZ2QGEPiBPwGnRERmoXBKmkhNlJyzTl3RkMlIPeFFrRROmS0Q1K2Uo3+DZdtkNzFaASBiFmEj3NOBEbcEMHjpbK2Q224KareXpVEgAXtydB5H9+b99mJE5JrturWgqNdzuPGN2UFRTNlkeA3DBmFIH6bwlPC0Gpx0ChXaUGF9jFICw4WJ5xNGT0qcjoH/JOhKzCRWtCEXs0EM97Cd8vv0JCNVA64jEygs4HOtcevPgs4I1rfg5KFj1v9s9Nm6/q002xdbrkACZ0QGT8THArO0sxsBJ/MkFRmoQfpiInVrCgK5bTglYmt+vIyaJ5a4cv81sVYgd5gSTZj5TmF+asHpc0mZFIMohuuAhpGkENJPCYwYlgXXFpWFjAmEikpZojEsNa0G+sJV1YDxQ+wh9Yv99DrIy6L0xhWG1jMKctLQe7s7r2v7X84OPxYrwa/fvzcflJpvvB7gjhzfuOfPLnyl2v/4TYMA7elH1/aJrf/5s7uXbS+lslrp3U5KFXSVr8UXLeMVPdzGakL/5LprbxgSrkAS2nshwzWkuApN4y+ZYu9oE1e9W73PbaZNtlgzK8Zjf8mZH9aXhPX7oVh8OjF1XFSLnkKiXArcXnbbezXduCm+SirUgG09f8OjcpvUEsDBBQAAgAIADy6rEi1/AlkugIAAFUKAAAhAAAAdW5pdmVyc2FsL2ZsYXNoX3NraW5fc2V0dGluZ3MueG1slVZtb+IwDP5+vwJx3+nulZ3UITHGSZN2t+k27XvamjYiTaokZce/vzhN1gQo9LAmEft5bMexzVK1pXzxYTJJc8GEfAatKS8VarxuQoubadZqLfgsF1wD1zMuZE3YdPHxp/2kiUVeYokdyLGcDcmhDzO3nzEUF+PbHGWIkIu6IXz/IEoxy0i+LaVoeXExtWrfgGSUbw3y6sd8tR4MwKjS9xrqKKf1Nco4SiNBKcCUvq9RLrIYyYD5SFf2M5LThzp/+wPajiqqLW35CWWI1pAS4iJfL1GG8dx4j19ljnKeoOGvNtAvn1EGoYzsQcbO776iDDJE0zb/0yONFCUWNOacf8R3DhOkMOOHWV2hXCTghTDQxVdw5bF3vQtA7ms49ymOqxTsCet6sBDw0TMGCy1bSBN/6myqEm+PrTbzAYsNYcoAQlUPejJJP5FWeTexrsf9gTfKi9CX0/SQV8HaGlZdwoG7WN/jV6tbuytCp++6IEMJO6cMUuyVPfK3qesRMlD2yGdGC3jkbH+cwaGpI/lHviXuOc/X31iBE3MsnNWfvBUjPeDoqiBVp/CYWhSwUJjOC60B3y1NrK5LKTnKKeVkR0uiqeC/EJft7WVUmhwYXK+d7qxUU83gVMPZHM2aDstlz3E/OmvckN3PQn+57jzRZovfTInWJK9q87OkphPHM2NiCjNNTjNwTxo4yHu+EQHHxh4i1URuQb4IwcaG4UKDGutedMM1BE+ToAZpcrrKqXNyqvy8rTOQa/NqFJSvcqzsgBUtK2b+9CuFNygOGAPWjqor448T+t6XgcI1ARCZV75ru0NnqVumKYMd+OEPFPbKQ3dLlenSoYZb6gfY6LDlnGZUT7pd0fdKvEMC/Qn8q0krcnxgGdH2mmTK3iyafL+G+1yixezXGTZfuMns2fVS5NjYjytolPjv5D9QSwMEFAACAAgAPLqsSCqWD2f+AgAAlwsAACYAAAB1bml2ZXJzYWwvaHRtbF9wdWJsaXNoaW5nX3NldHRpbmdzLnhtbM2Wb08aMRjA3/Mpmi6+lFPnpiN3GCMYiU6IsE1fmXItXGOvvbU98Hy1T7MPtk+yp1dAiI6dRpaFEOjTPr/nX/u04dF9KtCEacOVjPBufQcjJmNFuRxH+MvgdPsQI2OJpEQoySIsFUZHzVqY5UPBTdJn1sJSgwAjTSOzEU6szRpBMJ1O69xk2s0qkVvgm3qs0iDTzDBpmQ4yQQr4sUXGDJ4RKgDgmyo5U2vWagiFnvRZ0VwwxCl4LrkLiogzmwoc+FVDEt+NtcolPVFCaaTHwwi/Ozx2n/kaT2rxlEmXEtMEoRPbBqGUOyeI6PMHhhLGxwl4e7CP0ZRTm0R4b99RYHXwlFKyfeTEUU4UpEDaGT5lllBiiR96e5bdWzMXeBEtJEl5PIAZ5MKPcGtwe3bTa19ddC7Pbwfd7sWg0/NOlDrBKicMVg2F4JDKdcwWdkJiLYkT8Bt0RkQYFgbLovmykZIrzrkxGioBqS+1MBqBp6KI8LHmRGDELRE8XsxaosfMnnIBMTjd3fpIWvwI9PHGCdGGLRuazxiXxbj5TeWCokLlSPA7hqxCEFGewr+EoeV0o5FWaSkVxFhkBKcMTTibMnpUZmkG/JOhGzCR5qAJmy8TzHoL33P+gIZspDRwGZnAVgU5N55ffxE4I8Y8Qsncx63+RafVvu1cttrXWy5AQidExi+EQwlZmtmN8EmBpLJzPUhHTHLDyqJQTsu5KrHVX18Gw9Nc+DK/dTGW0BssyWasvKQwf/WgstmETMqD6A5XiYYjyKEkngkTMRx3LnNWFRgTiZQUBSIxNCrjjvWEq9yAxB9gjzav99DrIy7L0RhuDrCoKdOVkDu7e+/3P3w8OPzUqAe/fvzcXqs0a+E9QZw538NP1jbxRSN/2g3DwPXO59uw1fm/6sK9q/bXKpm6bF8PKhWp3a+E61ZZ1T2vsurKXxu9pSujkgvQZsb+2ECjETzlltG33DSvKPz6+9dvizcq/AajWLt9/98g/Gjx3Fp5X4XBsw/AGshXH9PN2m9QSwMEFAACAAgAPLqsSG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PLqsSD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PLqsSJr5lmRrAAAAawAAABwAAAB1bml2ZXJzYWwvbG9jYWxfc2V0dGluZ3MueG1ss7GvyM1RKEstKs7Mz7NVMtQzUFJIzUvOT8nMS7dVCg1x07VQUiguScxLSczJz0u1VcrLV1Kwt+OyyclPTswJTi0pASosVijISaxMLQpJzQUySlL9EnOBKp/tmfJ8ya5n09qfr9ivpG/HBQBQSwMEFAACAAgARJRXRyO0Tvv7AgAAsAgAABQAAAB1bml2ZXJzYWwvcGxheWVyLnhtbK1V30/bMBB+LtL+h8jv2C0dA6oExJDQHsaE1LHtrTKJm3hN4sx2COWv39nO76VsSHtolZzv++58993Fv3rOUu+JScVFHqAFniOP5aGIeB4H6OHr7fE5urp8d+QXKd0z6fEoQGXODYCmyIuYCiUvNIDvqU4C1DNgYEZeIbmQXO+B+xS420gnS/TuaAYuuQpQonWxIqSqKswVIPJYibQ0JAqHIiOFZIrlmkni0kBeg13pv6Phl4mc6H3BVA9Z6LcHrklajmfFByTVEgsZk5P5fEF+3H1ehwnL6DHPlaZ5yJAHlZzZUj7ScHcnojJlythmvktyzbQ2SVjbzNcrvjjPPSXDADmHTcaUojFTOM1jRByWTID9bUpVUvOoAa3hVTte81q/jXnfNG62c6RzLsrHlKsEjvqQzjoJ9Mkwqp/Z61oFPTQKujVMyJPsV8kli+zrt1aM8wVyAVvF2TyxqkI4gKdbGmoh9zcAAxXVHcRt07BrGraglgO30dcdBWpuu2VUl5I1pZr5Tzxi4guVkhpZXGpZMp+MjDWWDME+cVeum9Q1xE90lp7+Q2+M36g1P9VrnbGA/9GYT0DU1oTnEXu+5eCjWQY11QyKbWxYFyk2MbucVPmY9XQ9MLkc66bARTxNZcxgDCOqKens5BCUSarAJSzlCNs7OAhOeJyk8NOTDOPTgzQZlbtJht7BQXAqwt0EtDW3ZSTjOo7E1CrIJxPrxA9LpUXGX6w8B3tGr6wOXxu55ui64O3B2fyPURzEaAZziyZWl3nq7avm8N7MqVadz6ZwloFaYR6YLgvn1cxCWYx8IralZapv+jk1+7AHHeU8NR3TXN9B76Ja8xfmVTwyX7rF0tQkYUYzAfpwvuwxQD9huwzCW9OhiFuRN3XAmNg3928r2mz5unWu64c67EMNnzirHMbN1EdQRyxFmUejHuKi+4ioFHbatWTUS9kWbrQ4AZGKIkDv4aG+88XpRXfls8VFg7V53bvALpc3rPQ64U5BpNZ1exG/3g3w+BtQSwMEFAACAAgAPLqsSLCHI/RsAQAA9wIAACkAAAB1bml2ZXJzYWwvc2tpbl9jdXN0b21pemF0aW9uX3NldHRpbmdzLnhtbI1S20okMRB99yuCPzBJKreGdiC3lnlR0QGfm+ns0qyml07EZcnHm3Z3GEdHNPVUdU6doiqnTb/GaJ9Snh7Hv30ep3gXch7jz7Q+Q6jdTQ/TfDOHFHJaHSr3Yxym5038MS21Wk25j0M/D3ZB0xqj7vUhJbVyqmbMMIok89Qr5Dy3FWvANWAr5iix7eqdxD/dOexCzKdV29UR+rFhE1OY8yYO4c8ajtlvoeMNLud+GCsvrQVbouynFseWQIxwyX2hGgAEstwRh4uUjdQEecw4hmIUBQqIcE4aUYikHGrWNaKqMN8IxCRj1BXqae1GWhtHbZHQEKLrNK8aW7rOSIwRIQSYK1xAZzCqbKgaGtRyQHBgQBRtNFGAOtuZjhXvvLAcKeoFxoUZAxgfjnvY7u25DtVvr7M/5xeCJ7/gJLp4a3XCXO3uaZ4reRsefz/0OaBxuDi/ufV3/mqrt5vrq/P/vnz18J61mLVu/am3XwBQSwMEFAACAAgAPbqsSCTg/xfEDAAAYxkAABcAAAB1bml2ZXJzYWwvdW5pdmVyc2FsLnBuZ+1XaVxT55o/isVOLSBqCrI7ttJFxKgBFJO4AOIom4QisouWyy7IIQYI0UtbBEXa3lvwgiESLAHCTkMwAUJF4NYYUFnCYqSCISSHJGAgIWSbg/bOb2a+zefhw/md8/zf9z3P+n/Oc/L9fU+ZfGT1EQAAJqe9Pc4BgBECADbe/NAYRox/4u+Gbxuunjt1AmgYsBHDwqbY4z7HAaC5aIs2+gNY/rcr3iFXAcC0Z+3a0J9SfQkALFdOexzHXYuQCs7QLwnH+1/rz+YA2GNVJ4ynP3Xbnr8b8bEH7vElhy83eVSctvmi4HNfj022f9n/1/s3HbYN52/e+mLgqGeNq0pJnKAFT4EThvAJ9uqFKwHshPqgoISRaCynNojtXFclLkvpCiEqx2Ppfhj1m8eb7bNhc648NK+1qLWeFafhshd7LaRPYOzMiFnMkfyCMyX7GFs2AkBdoG3qNsQUyUBkw4vdLiPbLSR3q5P3/PmMWZ2rzPiXwNoJb2Fvg0NyzAMHP5oHbAAADw/Y8a3m6+A6uA6ug+vgOrgOroPr4Dq4Dv4/BPdla6TMrwDg+tD/8UfhDS5gcZkf2RiRoxaOzBRhuzLnKvK+xk8RVShacrCgi0UGs9hSAIjqJDzlFzIHbrF0wu8sIsYSws5zR4/E6GQtgzCUZ2Mht0VEwu+QvMqSJ6XMM2qTUwSy5CwAaJ+gUXIyeV2Ee9Wp0UmhTF7rhdmOQgI+QCXeN8lp7KycFtMoySl/MBqS8Ux0jYhC0nu4poj9SKtDkr/5YR5KtCS9gkLn6KQpjvrFIlIYitJDMOhUznJNcARBWEBQ6M5xeYpvQEqhsGtVQv9qtlCB74zko70Gpo+0OalKONrLMxlVs3j2wHTJ3/12bzClvbqN7rtvqderOMxJNP0yCyw6LmDG6r7XvApIjbhVv2ZHvtU9wZUeE0cjRrL+RT3zVeYIAfEpmGMSxZXnqNh/GxKm2XhJNQX5EyL8y9R+YVP1DU278xM5yaBhHD8PjcTVh3ILCcvt1TcyedbYQSiD1f/PkLD+KmF8KPQWag5TiJYHnlRgX9dxlXGfdo9Xu8bbEd78qFxW3k2fxECjh/eA9hRhWVrWKU985cCt5CxfunE0qp0+ZPUA5D6NPzZhsiIhiwkOwSUMrvBHug5j9gwKX/0of5VweKHhep2mNqdhq41q/OZPzWFouz7HYJQ3BRvUvthnPbl/5yjayzfLlmEyI/LhjrgU9SsqqNP8lW8V/hSvjWEpku1/yEDl2HsrXMBI/GSOFXX6733R/872OmbyH6Ibr49galaWh4ktHfL4hXAad4xO6ad9iFqwz121uld0+cm1o8PXieqak7qsISJbhkybgKopUCor6aG5hYIQK13TtPW9pvMaGUppCU5i1zQtsxV1XZG7vjwRc53PKxtx/03h3ku2+ucdfM/hDlmXdUCzTRR/kHuDsJNrNnOALWSaTMAJfgGNgQ+TmM7P0fZmFexkICMw75GNQvV5MYu4H36pF2iJY+o02xAVyG5ollecywox+TSh6/4KCKoEKTsRAqFFQDNbxtowxkOSkA+HpLkhzIHmWmzZpDSXeLPgmeUfoOL7Iw8uCw4gdoB7s/B70XlBeft5u1xJNOqAfZ7bz2p3ROuFHBsMrk9lK+lIDempkuMSM28/4DdDadSNf6wuj4amMBrp/XWTZq3J5BiljC1v00QHc0Jwe2nhos9Y0tPSbQjEx5AeF2uC67e4lCeMKuqp1oXlQqlTw0TkowpjKcjBLRUuWP8YQItZQDcGlhw0G01wwDa22owNtsGJvGq73P5S1BaWELAooTe2iVIyfeYarK/zTHUWqw1Bgq67IGTTuuT8RUGBv8mzvqgksrDCscdtPi5uUpiaER/Jf+152ePx3WAjNbIRY2spGowctvsNWVwmZ5sDYA452aqJr3tFjoTrBfzHblzGQ6eyR3tG0Pb8GgtGEVZ/TXqVJFD/Agfe5Yw+O7Fzw69Lw4F+4eWRnNBZgnPn0gtJvmP5efTqXGWoM+2oZr61xLkyp5z/BRiCavQtUbSJlb11obFlLCdGoYIw4zKaMcxJcJdMkUsjNY055aqYGm69AlK96Rh4Eafs/SGbcwIHbOaj7d2XT6zwXKe0hoMGCf879a9D4a4ANNK8JIDEDaM+MVHhjRBUZYZZiYKEw2VnUSRt8vkc6lu1iEK5hzWe18wp+9e0InlGGqu5QVGh6wCrZjb4yghu8mgbc2NlVTPWxQckMp7GkZUaBHWjW7tM7ZZYWszl0chwqcwRV17nSRPEmHgrI8E5JJLiSr1oN/c1EMZKF7/RmhuheCWtSwPu8nt7D5I+8odGcdFIZzY9mfKUBbbtDEyacksJx91Wk5t9k/Df9d6svXy0UMeOmyJ7oV1YxJb8asC0IQtjWlaF5LhL0/kmx+R79ROBPtwN0pWl+zkyKrUD5rCjqOhGhk+Zcd+MQHPYwas7Pc9TSp10hCssaTYuURFHpd7WuRVHynrSqqur+72Yfi7miO7fwMH+6KFDs/j3XoCNlZraGmMOqt1p9ycS8nIp1iwzwT+smHubK64iOKAxAsupfstcmXBXAFui/H0tYKVw62obUY44boGoFw879UR9i/NRONq3nvT0FCt/30O9mAs3vym6IyX77ZsNSLoiPoJpeoXxLnh9Wtm7LHXKwPRIqGrxsxnknO1x/0CTNkizA1VV6kwbaPxtMVG/4+Jjb/IoCzXy+niMvotFPACNjldVsQQx7AR3vmdvB/mXtoSuOnUTrRQ7aO3Ra/iTRWLc/uHc5SKSdkbSSNJBkuZ+O/ajXDNMO0vaNulbbG7RFK7KtnHxicnBT4hhdrwK0crHUTwK7vYNxX7jzpntecjuCNP7CRMu+8s53UdNiRf03z0gpmsujda3+vjEuPepjkmmUIXEg3p0I7/GoSZu07iW+FP0/FTrnYLMRHjf9oDmBYpBGwuKyPjyb0+i/fkPry1O/36AkVg/FP7JQuv/rKBO/Sr0roImDt0P9/LcmefkZFgd2mc0o95eBOZtkta+z2W81SSS9MJ/CBMQQHk2jOMOIFGmOitTBGJ5bO5dvCsw+e2i8qyJH+aGWxi++JDuQZYoJrYjF1VFeLWiclurn+7MNZpqMln0UheTv7CrLfP2jRwynkCBeVgn56zsEwFDb4fuEEFNzDtPFUkNzdN3iwOQKTP+z/01NKVnDSWB3CxAXJpp4e6iUu22C/RjXrizEqy+tqe0+HUTz4n5siVzsdciWN6pshM9vTqIxqfdtYZGtoSpssdPqbLDaBEO/e7uAi0oKoFdPy+HGjmYZQvyGZNvXE1kEN7bqVW7xQfl3aA4lTg8CD2FRhyyYJK+pI1Ii+Be7AKyizWVprm1in7axyhSYs85p0DNg5wIO9mhfbS+8pmOZtJQt5Wk2b8oP5mUuPvLPcsfzK+a9h6wkgwQFTxXv+FBrtrs6EK3pEsjS9hcH6Zh3TgULCl31syVF5UN37rQ6Z2hcOncsxaob2IXDUH3Tr3vmGx4/GEKLNgrPOo081nS4LxyMgVLKEk3/b72sdDh14GykhpYY5d6ll48kz1n/DysJqtrvjILY3cCLwASVW+5zsz/1vWXhvyYcNenXkyD6pkR5lt+sf62WJjmKkgPZNvwu5K38n5mibgYlmhm15ohye8GAcbyeVATNVp/tU7SiCYrm2jHcWc9epdrrD2u/iJTtxTJ1Nc+FIBGTWXOHO2B1Zxewp8fr1VY2SSxySwAKTYl1cr9926u4MqD3LTibOhPM2f4K58F8Z/DbGTTYyRs/ljMcJKhLlRk2Ql/raRK+Rk4v349GZHDOVIGf5/ZMUgk1K5SM3Rx44T7T9TPTagPz63l1pY2jnYcPJe593MAq0FFtDZ+IGgbZIF3eCF62Uv3Lweg/ovsjlvqNT5eAhi3v0/SL+Rh68oJs//I6H7CkEqZU13xAO9nGQtqUML+nCQ9iCgJf2eW5ozBUJAg2GeIWQrRFs3wW4b0pB3QvC1CxIjAOzVjDerBUIOrNMQpFEov+UBLvcM/+ti5hvW01e2THdcjbTSqrzJ2WtgpHF3yrh1Mlle7FZm1EDNexlKIGW8FBRo5h1N48/V07y1H7nvWAIAoqDP66u3oZqh94XxPbZt4a0qf1BYh9Je72T2Ke9Vb510tDx6OtgdZHxfk2eesvGn6odTxc+B6DFjel80ew4dd60wxYHwRCP4tfiRJ94ZzvRGLcn/f/wAgLOV/zd8/boFH63B3I3iiLpPkb8FqF066b/+XoFsK/C+BbvDB1MMHlEG2AUOnccNLUwY9M3wrvFqzGn22pJJaZU/Spi7rVFPMr+CRHueMc9UeqP/asNk8bFOh9WHvr+GzwGlPX4+GE1F//U9QSwMEFAACAAgAPbqsSHBr3rpLAAAAagAAABsAAAB1bml2ZXJzYWwvdW5pdmVyc2FsLnBuZy54bWyzsa/IzVEoSy0qzszPs1Uy1DNQsrfj5bIpKEoty0wtV6gAigEFIUBJoRLINUJwyzNTSjJslczNTBFiGamZ6Rkltkqm5iZwQX2gkQBQSwECAAAUAAIACAA8uqxIFQ6tKGQEAAAHEQAAHQAAAAAAAAABAAAAAAAAAAAAdW5pdmVyc2FsL2NvbW1vbl9tZXNzYWdlcy5sbmdQSwECAAAUAAIACAA8uqxICH4LIykDAACGDAAAJwAAAAAAAAABAAAAAACfBAAAdW5pdmVyc2FsL2ZsYXNoX3B1Ymxpc2hpbmdfc2V0dGluZ3MueG1sUEsBAgAAFAACAAgAPLqsSLX8CWS6AgAAVQoAACEAAAAAAAAAAQAAAAAADQgAAHVuaXZlcnNhbC9mbGFzaF9za2luX3NldHRpbmdzLnhtbFBLAQIAABQAAgAIADy6rEgqlg9n/gIAAJcLAAAmAAAAAAAAAAEAAAAAAAYLAAB1bml2ZXJzYWwvaHRtbF9wdWJsaXNoaW5nX3NldHRpbmdzLnhtbFBLAQIAABQAAgAIADy6rEhocVKRmgEAAB8GAAAfAAAAAAAAAAEAAAAAAEgOAAB1bml2ZXJzYWwvaHRtbF9za2luX3NldHRpbmdzLmpzUEsBAgAAFAACAAgAPLqsSD08L9HBAAAA5QEAABoAAAAAAAAAAQAAAAAAHxAAAHVuaXZlcnNhbC9pMThuX3ByZXNldHMueG1sUEsBAgAAFAACAAgAPLqsSJr5lmRrAAAAawAAABwAAAAAAAAAAQAAAAAAGBEAAHVuaXZlcnNhbC9sb2NhbF9zZXR0aW5ncy54bWxQSwECAAAUAAIACABElFdHI7RO+/sCAACwCAAAFAAAAAAAAAABAAAAAAC9EQAAdW5pdmVyc2FsL3BsYXllci54bWxQSwECAAAUAAIACAA8uqxIsIcj9GwBAAD3AgAAKQAAAAAAAAABAAAAAADqFAAAdW5pdmVyc2FsL3NraW5fY3VzdG9taXphdGlvbl9zZXR0aW5ncy54bWxQSwECAAAUAAIACAA9uqxIJOD/F8QMAABjGQAAFwAAAAAAAAAAAAAAAACdFgAAdW5pdmVyc2FsL3VuaXZlcnNhbC5wbmdQSwECAAAUAAIACAA9uqxIcGveuksAAABqAAAAGwAAAAAAAAABAAAAAACWIwAAdW5pdmVyc2FsL3VuaXZlcnNhbC5wbmcueG1sUEsFBgAAAAALAAsASQMAABokAAAAAA=="/>
  <p:tag name="ISPRING_PRESENTATION_TITLE" val="HG00062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2447</TotalTime>
  <Words>270</Words>
  <Application>Microsoft Office PowerPoint</Application>
  <PresentationFormat>全屏显示(16:9)</PresentationFormat>
  <Paragraphs>45</Paragraphs>
  <Slides>10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微软雅黑</vt:lpstr>
      <vt:lpstr>方正楷体繁体</vt:lpstr>
      <vt:lpstr>Sacramento</vt:lpstr>
      <vt:lpstr>Arial</vt:lpstr>
      <vt:lpstr>Meiryo</vt:lpstr>
      <vt:lpstr>宋体</vt:lpstr>
      <vt:lpstr>Calibri Light</vt:lpstr>
      <vt:lpstr>方正楷体简体</vt:lpstr>
      <vt:lpstr>Calibri</vt:lpstr>
      <vt:lpstr>方正中倩_GBK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235</cp:revision>
  <dcterms:created xsi:type="dcterms:W3CDTF">2014-02-08T03:44:28Z</dcterms:created>
  <dcterms:modified xsi:type="dcterms:W3CDTF">2017-03-01T16:07:33Z</dcterms:modified>
  <cp:category/>
</cp:coreProperties>
</file>