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13"/>
  </p:notesMasterIdLst>
  <p:sldIdLst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16002000" cy="6858000"/>
  <p:notesSz cx="6858000" cy="9144000"/>
  <p:photoAlbum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50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70" d="100"/>
          <a:sy n="70" d="100"/>
        </p:scale>
        <p:origin x="60" y="444"/>
      </p:cViewPr>
      <p:guideLst>
        <p:guide orient="horz" pos="2160"/>
        <p:guide pos="50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6C4C901-66F6-498C-BBDC-E2289C50C07B}" type="datetimeFigureOut">
              <a:rPr lang="zh-CN" altLang="en-US" smtClean="0"/>
              <a:t>2015/5/20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-171450" y="1143000"/>
            <a:ext cx="72009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337BD4-FC71-4812-B05C-EBD93F826B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86765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-171450" y="1143000"/>
            <a:ext cx="72009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smtClean="0"/>
              <a:t>模板来自于 </a:t>
            </a:r>
            <a:r>
              <a:rPr lang="en-US" altLang="zh-CN" smtClean="0"/>
              <a:t>http://docer.wps.cn</a:t>
            </a:r>
            <a:endParaRPr lang="zh-CN" altLang="en-US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10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231943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000250" y="1122363"/>
            <a:ext cx="120015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00250" y="3602038"/>
            <a:ext cx="12001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F6AC53-89FB-425A-975F-66E0AEB98848}" type="datetimeFigureOut">
              <a:rPr lang="zh-CN" altLang="en-US" smtClean="0"/>
              <a:t>2015/5/20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DD655-9BAF-44B8-B5CE-BF43757FAE7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17194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F6AC53-89FB-425A-975F-66E0AEB98848}" type="datetimeFigureOut">
              <a:rPr lang="zh-CN" altLang="en-US" smtClean="0"/>
              <a:t>2015/5/20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DD655-9BAF-44B8-B5CE-BF43757FAE7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49897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451431" y="365125"/>
            <a:ext cx="3450431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00137" y="365125"/>
            <a:ext cx="10151269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F6AC53-89FB-425A-975F-66E0AEB98848}" type="datetimeFigureOut">
              <a:rPr lang="zh-CN" altLang="en-US" smtClean="0"/>
              <a:t>2015/5/20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DD655-9BAF-44B8-B5CE-BF43757FAE7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427674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000250" y="1122363"/>
            <a:ext cx="120015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00250" y="3602038"/>
            <a:ext cx="12001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411327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205641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1803" y="1709739"/>
            <a:ext cx="138017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1803" y="4589464"/>
            <a:ext cx="138017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971701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0138" y="1825625"/>
            <a:ext cx="680085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01013" y="1825625"/>
            <a:ext cx="680085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944546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2222" y="365126"/>
            <a:ext cx="13801725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2223" y="1681163"/>
            <a:ext cx="6769595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2223" y="2505075"/>
            <a:ext cx="6769595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101013" y="1681163"/>
            <a:ext cx="6802934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101013" y="2505075"/>
            <a:ext cx="6802934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37112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083183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64673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2222" y="457200"/>
            <a:ext cx="5161061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02934" y="987426"/>
            <a:ext cx="81010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02222" y="2057400"/>
            <a:ext cx="5161061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50576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F6AC53-89FB-425A-975F-66E0AEB98848}" type="datetimeFigureOut">
              <a:rPr lang="zh-CN" altLang="en-US" smtClean="0"/>
              <a:t>2015/5/20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DD655-9BAF-44B8-B5CE-BF43757FAE7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724055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2222" y="457200"/>
            <a:ext cx="5161061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02934" y="987426"/>
            <a:ext cx="81010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02222" y="2057400"/>
            <a:ext cx="5161061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83459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201681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451431" y="365125"/>
            <a:ext cx="3450431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00137" y="365125"/>
            <a:ext cx="10151269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48103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1803" y="1709739"/>
            <a:ext cx="138017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1803" y="4589464"/>
            <a:ext cx="138017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F6AC53-89FB-425A-975F-66E0AEB98848}" type="datetimeFigureOut">
              <a:rPr lang="zh-CN" altLang="en-US" smtClean="0"/>
              <a:t>2015/5/20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DD655-9BAF-44B8-B5CE-BF43757FAE7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54106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0138" y="1825625"/>
            <a:ext cx="680085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01013" y="1825625"/>
            <a:ext cx="680085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F6AC53-89FB-425A-975F-66E0AEB98848}" type="datetimeFigureOut">
              <a:rPr lang="zh-CN" altLang="en-US" smtClean="0"/>
              <a:t>2015/5/20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DD655-9BAF-44B8-B5CE-BF43757FAE7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95623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2222" y="365126"/>
            <a:ext cx="13801725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2223" y="1681163"/>
            <a:ext cx="6769595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2223" y="2505075"/>
            <a:ext cx="6769595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101013" y="1681163"/>
            <a:ext cx="6802934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101013" y="2505075"/>
            <a:ext cx="6802934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F6AC53-89FB-425A-975F-66E0AEB98848}" type="datetimeFigureOut">
              <a:rPr lang="zh-CN" altLang="en-US" smtClean="0"/>
              <a:t>2015/5/20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DD655-9BAF-44B8-B5CE-BF43757FAE7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9733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F6AC53-89FB-425A-975F-66E0AEB98848}" type="datetimeFigureOut">
              <a:rPr lang="zh-CN" altLang="en-US" smtClean="0"/>
              <a:t>2015/5/20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DD655-9BAF-44B8-B5CE-BF43757FAE7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16627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F6AC53-89FB-425A-975F-66E0AEB98848}" type="datetimeFigureOut">
              <a:rPr lang="zh-CN" altLang="en-US" smtClean="0"/>
              <a:t>2015/5/20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DD655-9BAF-44B8-B5CE-BF43757FAE7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5036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2222" y="457200"/>
            <a:ext cx="5161061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02934" y="987426"/>
            <a:ext cx="81010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02222" y="2057400"/>
            <a:ext cx="5161061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F6AC53-89FB-425A-975F-66E0AEB98848}" type="datetimeFigureOut">
              <a:rPr lang="zh-CN" altLang="en-US" smtClean="0"/>
              <a:t>2015/5/20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DD655-9BAF-44B8-B5CE-BF43757FAE7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3168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2222" y="457200"/>
            <a:ext cx="5161061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02934" y="987426"/>
            <a:ext cx="81010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02222" y="2057400"/>
            <a:ext cx="5161061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F6AC53-89FB-425A-975F-66E0AEB98848}" type="datetimeFigureOut">
              <a:rPr lang="zh-CN" altLang="en-US" smtClean="0"/>
              <a:t>2015/5/20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DD655-9BAF-44B8-B5CE-BF43757FAE7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64591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00138" y="365126"/>
            <a:ext cx="138017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0138" y="1825625"/>
            <a:ext cx="138017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00138" y="6356351"/>
            <a:ext cx="36004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F6AC53-89FB-425A-975F-66E0AEB98848}" type="datetimeFigureOut">
              <a:rPr lang="zh-CN" altLang="en-US" smtClean="0"/>
              <a:t>2015/5/20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300663" y="6356351"/>
            <a:ext cx="54006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01413" y="6356351"/>
            <a:ext cx="36004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FDD655-9BAF-44B8-B5CE-BF43757FAE7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14222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00138" y="365126"/>
            <a:ext cx="138017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0138" y="1825625"/>
            <a:ext cx="138017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00138" y="6356351"/>
            <a:ext cx="36004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300663" y="6356351"/>
            <a:ext cx="54006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01413" y="6356351"/>
            <a:ext cx="36004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18946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www.yanj.cn/index.php?act=show_store&amp;id=755" TargetMode="Externa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www.yanj.cn/index.php?act=show_store&amp;id=755" TargetMode="Externa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www.yanj.cn/index.php?act=show_store&amp;id=755" TargetMode="Externa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://www.yanj.cn/index.php?act=show_store&amp;id=755" TargetMode="Externa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://www.yanj.cn/index.php?act=show_store&amp;id=755" TargetMode="Externa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http://www.yanj.cn/index.php?act=show_store&amp;id=755" TargetMode="Externa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hyperlink" Target="http://www.yanj.cn/index.php?act=show_store&amp;id=755" TargetMode="Externa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hyperlink" Target="http://www.yanj.cn/index.php?act=show_store&amp;id=755" TargetMode="Externa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hyperlink" Target="http://www.yanj.cn/index.php?act=show_store&amp;id=755" TargetMode="Externa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1">
            <a:hlinkClick r:id="rId2"/>
          </p:cNvPr>
          <p:cNvPicPr>
            <a:picLocks noGrp="1" noChangeAspect="1"/>
          </p:cNvPicPr>
          <p:nvPr isPhoto="1"/>
        </p:nvPicPr>
        <p:blipFill>
          <a:blip r:embed="rId3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95"/>
            <a:ext cx="16002000" cy="685710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8401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4147517" y="2946259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4737100" y="2949866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    </a:t>
            </a:r>
            <a:r>
              <a:rPr lang="en-US" altLang="zh-CN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905001" y="2182093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11217276" y="2178053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486831" y="3921023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340785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2">
            <a:hlinkClick r:id="rId2"/>
          </p:cNvPr>
          <p:cNvPicPr>
            <a:picLocks noGrp="1" noChangeAspect="1"/>
          </p:cNvPicPr>
          <p:nvPr isPhoto="1"/>
        </p:nvPicPr>
        <p:blipFill>
          <a:blip r:embed="rId3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95"/>
            <a:ext cx="16002000" cy="685710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48884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3">
            <a:hlinkClick r:id="rId2"/>
          </p:cNvPr>
          <p:cNvPicPr>
            <a:picLocks noGrp="1" noChangeAspect="1"/>
          </p:cNvPicPr>
          <p:nvPr isPhoto="1"/>
        </p:nvPicPr>
        <p:blipFill>
          <a:blip r:embed="rId3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95"/>
            <a:ext cx="16002000" cy="685710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10637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4">
            <a:hlinkClick r:id="rId2"/>
          </p:cNvPr>
          <p:cNvPicPr>
            <a:picLocks noGrp="1" noChangeAspect="1"/>
          </p:cNvPicPr>
          <p:nvPr isPhoto="1"/>
        </p:nvPicPr>
        <p:blipFill>
          <a:blip r:embed="rId3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95"/>
            <a:ext cx="16002000" cy="685710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97911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5">
            <a:hlinkClick r:id="rId2"/>
          </p:cNvPr>
          <p:cNvPicPr>
            <a:picLocks noGrp="1" noChangeAspect="1"/>
          </p:cNvPicPr>
          <p:nvPr isPhoto="1"/>
        </p:nvPicPr>
        <p:blipFill>
          <a:blip r:embed="rId3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95"/>
            <a:ext cx="16002000" cy="685710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16010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6">
            <a:hlinkClick r:id="rId2"/>
          </p:cNvPr>
          <p:cNvPicPr>
            <a:picLocks noGrp="1" noChangeAspect="1"/>
          </p:cNvPicPr>
          <p:nvPr isPhoto="1"/>
        </p:nvPicPr>
        <p:blipFill>
          <a:blip r:embed="rId3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95"/>
            <a:ext cx="16002000" cy="685710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97770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7">
            <a:hlinkClick r:id="rId2"/>
          </p:cNvPr>
          <p:cNvPicPr>
            <a:picLocks noGrp="1" noChangeAspect="1"/>
          </p:cNvPicPr>
          <p:nvPr isPhoto="1"/>
        </p:nvPicPr>
        <p:blipFill>
          <a:blip r:embed="rId3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95"/>
            <a:ext cx="16002000" cy="685710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5068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8">
            <a:hlinkClick r:id="rId2"/>
          </p:cNvPr>
          <p:cNvPicPr>
            <a:picLocks noGrp="1" noChangeAspect="1"/>
          </p:cNvPicPr>
          <p:nvPr isPhoto="1"/>
        </p:nvPicPr>
        <p:blipFill>
          <a:blip r:embed="rId3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95"/>
            <a:ext cx="16002000" cy="685710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86289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9">
            <a:hlinkClick r:id="rId2"/>
          </p:cNvPr>
          <p:cNvPicPr>
            <a:picLocks noGrp="1" noChangeAspect="1"/>
          </p:cNvPicPr>
          <p:nvPr isPhoto="1"/>
        </p:nvPicPr>
        <p:blipFill>
          <a:blip r:embed="rId3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95"/>
            <a:ext cx="16002000" cy="685710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12449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</TotalTime>
  <Words>73</Words>
  <Application>Microsoft Office PowerPoint</Application>
  <PresentationFormat>自定义</PresentationFormat>
  <Paragraphs>7</Paragraphs>
  <Slides>10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10</vt:i4>
      </vt:variant>
    </vt:vector>
  </HeadingPairs>
  <TitlesOfParts>
    <vt:vector size="19" baseType="lpstr">
      <vt:lpstr>Meiryo</vt:lpstr>
      <vt:lpstr>宋体</vt:lpstr>
      <vt:lpstr>微软雅黑</vt:lpstr>
      <vt:lpstr>幼圆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chenkui</dc:creator>
  <cp:lastModifiedBy>Administrator</cp:lastModifiedBy>
  <cp:revision>2</cp:revision>
  <dcterms:created xsi:type="dcterms:W3CDTF">2015-01-03T15:59:25Z</dcterms:created>
  <dcterms:modified xsi:type="dcterms:W3CDTF">2015-05-20T03:23:11Z</dcterms:modified>
</cp:coreProperties>
</file>