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17"/>
  </p:notesMasterIdLst>
  <p:sldIdLst>
    <p:sldId id="256" r:id="rId2"/>
    <p:sldId id="257" r:id="rId3"/>
    <p:sldId id="258" r:id="rId4"/>
    <p:sldId id="259" r:id="rId5"/>
    <p:sldId id="260" r:id="rId6"/>
    <p:sldId id="261" r:id="rId7"/>
    <p:sldId id="262" r:id="rId8"/>
    <p:sldId id="263" r:id="rId9"/>
    <p:sldId id="264" r:id="rId10"/>
    <p:sldId id="265" r:id="rId11"/>
    <p:sldId id="269" r:id="rId12"/>
    <p:sldId id="270" r:id="rId13"/>
    <p:sldId id="271" r:id="rId14"/>
    <p:sldId id="267" r:id="rId15"/>
    <p:sldId id="266" r:id="rId16"/>
  </p:sldIdLst>
  <p:sldSz cx="12192000" cy="6858000"/>
  <p:notesSz cx="6858000" cy="9144000"/>
  <p:embeddedFontLst>
    <p:embeddedFont>
      <p:font typeface="Broadway" panose="020B0604020202020204" charset="0"/>
      <p:regular r:id="rId18"/>
    </p:embeddedFont>
    <p:embeddedFont>
      <p:font typeface="Verdana" panose="020B0604030504040204" pitchFamily="34" charset="0"/>
      <p:regular r:id="rId19"/>
      <p:bold r:id="rId20"/>
      <p:italic r:id="rId21"/>
      <p:boldItalic r:id="rId22"/>
    </p:embeddedFont>
    <p:embeddedFont>
      <p:font typeface="微软雅黑" panose="020B0503020204020204" pitchFamily="34" charset="-122"/>
      <p:regular r:id="rId23"/>
      <p:bold r:id="rId24"/>
    </p:embeddedFont>
    <p:embeddedFont>
      <p:font typeface="Calibri" panose="020F0502020204030204" pitchFamily="34" charset="0"/>
      <p:regular r:id="rId25"/>
      <p:bold r:id="rId26"/>
      <p:italic r:id="rId27"/>
      <p:boldItalic r:id="rId28"/>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974" userDrawn="1">
          <p15:clr>
            <a:srgbClr val="A4A3A4"/>
          </p15:clr>
        </p15:guide>
        <p15:guide id="2" pos="574"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327" autoAdjust="0"/>
    <p:restoredTop sz="94660"/>
  </p:normalViewPr>
  <p:slideViewPr>
    <p:cSldViewPr>
      <p:cViewPr varScale="1">
        <p:scale>
          <a:sx n="110" d="100"/>
          <a:sy n="110" d="100"/>
        </p:scale>
        <p:origin x="690" y="84"/>
      </p:cViewPr>
      <p:guideLst>
        <p:guide orient="horz" pos="3974"/>
        <p:guide pos="574"/>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font" Target="fonts/font1.fntdata"/><Relationship Id="rId26" Type="http://schemas.openxmlformats.org/officeDocument/2006/relationships/font" Target="fonts/font9.fntdata"/><Relationship Id="rId3" Type="http://schemas.openxmlformats.org/officeDocument/2006/relationships/slide" Target="slides/slide2.xml"/><Relationship Id="rId21" Type="http://schemas.openxmlformats.org/officeDocument/2006/relationships/font" Target="fonts/font4.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5" Type="http://schemas.openxmlformats.org/officeDocument/2006/relationships/font" Target="fonts/font8.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font" Target="fonts/font3.fntdata"/><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7.fntdata"/><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6.fntdata"/><Relationship Id="rId28" Type="http://schemas.openxmlformats.org/officeDocument/2006/relationships/font" Target="fonts/font11.fntdata"/><Relationship Id="rId10" Type="http://schemas.openxmlformats.org/officeDocument/2006/relationships/slide" Target="slides/slide9.xml"/><Relationship Id="rId19" Type="http://schemas.openxmlformats.org/officeDocument/2006/relationships/font" Target="fonts/font2.fntdata"/><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5.fntdata"/><Relationship Id="rId27" Type="http://schemas.openxmlformats.org/officeDocument/2006/relationships/font" Target="fonts/font10.fntdata"/><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9ED16A6-FD9C-493A-9CCA-7758F7070C08}" type="datetimeFigureOut">
              <a:rPr lang="zh-CN" altLang="en-US" smtClean="0"/>
              <a:t>2015/5/16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3FCB3C5-D545-464F-B0B6-944AFD80668B}" type="slidenum">
              <a:rPr lang="zh-CN" altLang="en-US" smtClean="0"/>
              <a:t>‹#›</a:t>
            </a:fld>
            <a:endParaRPr lang="zh-CN" altLang="en-US"/>
          </a:p>
        </p:txBody>
      </p:sp>
    </p:spTree>
    <p:extLst>
      <p:ext uri="{BB962C8B-B14F-4D97-AF65-F5344CB8AC3E}">
        <p14:creationId xmlns:p14="http://schemas.microsoft.com/office/powerpoint/2010/main" val="408497379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3FCB3C5-D545-464F-B0B6-944AFD80668B}" type="slidenum">
              <a:rPr lang="zh-CN" altLang="en-US" smtClean="0"/>
              <a:t>14</a:t>
            </a:fld>
            <a:endParaRPr lang="zh-CN" altLang="en-US"/>
          </a:p>
        </p:txBody>
      </p:sp>
    </p:spTree>
    <p:extLst>
      <p:ext uri="{BB962C8B-B14F-4D97-AF65-F5344CB8AC3E}">
        <p14:creationId xmlns:p14="http://schemas.microsoft.com/office/powerpoint/2010/main" val="312480043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6"/>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2015/5/16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2015/5/16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2015/5/16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2015/5/16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1"/>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2015/5/16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t>2015/5/16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t>2015/5/16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t>2015/5/16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2015/5/16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1" y="273050"/>
            <a:ext cx="4011084"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2015/5/16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2015/5/16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2015/5/16</a:t>
            </a:fld>
            <a:endParaRPr lang="zh-CN" altLang="en-US"/>
          </a:p>
        </p:txBody>
      </p:sp>
      <p:sp>
        <p:nvSpPr>
          <p:cNvPr id="5" name="页脚占位符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7.xml"/><Relationship Id="rId4" Type="http://schemas.microsoft.com/office/2007/relationships/hdphoto" Target="../media/hdphoto1.wdp"/></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3.jpg"/><Relationship Id="rId1" Type="http://schemas.openxmlformats.org/officeDocument/2006/relationships/slideLayout" Target="../slideLayouts/slideLayout7.xml"/><Relationship Id="rId4" Type="http://schemas.microsoft.com/office/2007/relationships/hdphoto" Target="../media/hdphoto2.wdp"/></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3.jp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3.jpg"/><Relationship Id="rId1" Type="http://schemas.openxmlformats.org/officeDocument/2006/relationships/slideLayout" Target="../slideLayouts/slideLayout7.xml"/><Relationship Id="rId5" Type="http://schemas.openxmlformats.org/officeDocument/2006/relationships/image" Target="../media/image15.jpg"/><Relationship Id="rId4" Type="http://schemas.microsoft.com/office/2007/relationships/hdphoto" Target="../media/hdphoto3.wdp"/></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3.jpg"/><Relationship Id="rId1" Type="http://schemas.openxmlformats.org/officeDocument/2006/relationships/slideLayout" Target="../slideLayouts/slideLayout7.xml"/><Relationship Id="rId5" Type="http://schemas.openxmlformats.org/officeDocument/2006/relationships/image" Target="../media/image16.jpg"/><Relationship Id="rId4" Type="http://schemas.microsoft.com/office/2007/relationships/hdphoto" Target="../media/hdphoto3.wdp"/></Relationships>
</file>

<file path=ppt/slides/_rels/slide14.xml.rels><?xml version="1.0" encoding="UTF-8" standalone="yes"?>
<Relationships xmlns="http://schemas.openxmlformats.org/package/2006/relationships"><Relationship Id="rId3" Type="http://schemas.openxmlformats.org/officeDocument/2006/relationships/image" Target="../media/image3.jpg"/><Relationship Id="rId7" Type="http://schemas.openxmlformats.org/officeDocument/2006/relationships/image" Target="../media/image18.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17.png"/><Relationship Id="rId5" Type="http://schemas.microsoft.com/office/2007/relationships/hdphoto" Target="../media/hdphoto3.wdp"/><Relationship Id="rId4" Type="http://schemas.openxmlformats.org/officeDocument/2006/relationships/image" Target="../media/image14.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jp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image" Target="../media/image3.jp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3.jp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3.jpg"/><Relationship Id="rId1" Type="http://schemas.openxmlformats.org/officeDocument/2006/relationships/slideLayout" Target="../slideLayouts/slideLayout7.xml"/><Relationship Id="rId5" Type="http://schemas.openxmlformats.org/officeDocument/2006/relationships/image" Target="../media/image11.jpg"/><Relationship Id="rId4" Type="http://schemas.microsoft.com/office/2007/relationships/hdphoto" Target="../media/hdphoto2.wdp"/></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32" y="0"/>
            <a:ext cx="12190268" cy="6858974"/>
          </a:xfrm>
          <a:prstGeom prst="rect">
            <a:avLst/>
          </a:prstGeom>
        </p:spPr>
      </p:pic>
      <p:sp>
        <p:nvSpPr>
          <p:cNvPr id="8" name="文本框 7"/>
          <p:cNvSpPr txBox="1"/>
          <p:nvPr/>
        </p:nvSpPr>
        <p:spPr>
          <a:xfrm>
            <a:off x="9984432" y="6053495"/>
            <a:ext cx="1967205" cy="523220"/>
          </a:xfrm>
          <a:prstGeom prst="rect">
            <a:avLst/>
          </a:prstGeom>
          <a:noFill/>
        </p:spPr>
        <p:txBody>
          <a:bodyPr wrap="none" rtlCol="0">
            <a:spAutoFit/>
          </a:bodyPr>
          <a:lstStyle/>
          <a:p>
            <a:r>
              <a:rPr lang="en-US" altLang="zh-CN" sz="2800" b="1" dirty="0" smtClean="0">
                <a:solidFill>
                  <a:schemeClr val="accent3"/>
                </a:solidFill>
              </a:rPr>
              <a:t>@</a:t>
            </a:r>
            <a:r>
              <a:rPr lang="zh-CN" altLang="en-US" sz="2800" b="1" dirty="0" smtClean="0">
                <a:solidFill>
                  <a:schemeClr val="accent3"/>
                </a:solidFill>
              </a:rPr>
              <a:t>大猫菲菲</a:t>
            </a:r>
            <a:endParaRPr lang="zh-CN" altLang="en-US" sz="2800" b="1" dirty="0">
              <a:solidFill>
                <a:schemeClr val="accent3"/>
              </a:solidFill>
            </a:endParaRPr>
          </a:p>
        </p:txBody>
      </p:sp>
      <p:pic>
        <p:nvPicPr>
          <p:cNvPr id="3" name="图片 2"/>
          <p:cNvPicPr>
            <a:picLocks noChangeAspect="1"/>
          </p:cNvPicPr>
          <p:nvPr/>
        </p:nvPicPr>
        <p:blipFill>
          <a:blip r:embed="rId3">
            <a:extLst>
              <a:ext uri="{BEBA8EAE-BF5A-486C-A8C5-ECC9F3942E4B}">
                <a14:imgProps xmlns:a14="http://schemas.microsoft.com/office/drawing/2010/main">
                  <a14:imgLayer r:embed="rId4">
                    <a14:imgEffect>
                      <a14:artisticGlowDiffused intensity="1"/>
                    </a14:imgEffect>
                  </a14:imgLayer>
                </a14:imgProps>
              </a:ext>
            </a:extLst>
          </a:blip>
          <a:stretch>
            <a:fillRect/>
          </a:stretch>
        </p:blipFill>
        <p:spPr>
          <a:xfrm>
            <a:off x="551384" y="1076227"/>
            <a:ext cx="10900593" cy="4706520"/>
          </a:xfrm>
          <a:prstGeom prst="rect">
            <a:avLst/>
          </a:prstGeom>
        </p:spPr>
      </p:pic>
    </p:spTree>
    <p:extLst>
      <p:ext uri="{BB962C8B-B14F-4D97-AF65-F5344CB8AC3E}">
        <p14:creationId xmlns:p14="http://schemas.microsoft.com/office/powerpoint/2010/main" val="81357608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0"/>
            <a:ext cx="12192000" cy="126876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 name="文本框 1"/>
          <p:cNvSpPr txBox="1"/>
          <p:nvPr/>
        </p:nvSpPr>
        <p:spPr>
          <a:xfrm>
            <a:off x="551384" y="297839"/>
            <a:ext cx="11546071" cy="954107"/>
          </a:xfrm>
          <a:prstGeom prst="rect">
            <a:avLst/>
          </a:prstGeom>
          <a:noFill/>
        </p:spPr>
        <p:txBody>
          <a:bodyPr wrap="square" rtlCol="0">
            <a:spAutoFit/>
          </a:bodyPr>
          <a:lstStyle/>
          <a:p>
            <a:r>
              <a:rPr lang="en-US" altLang="zh-CN" sz="2800" dirty="0" smtClean="0">
                <a:latin typeface="+mj-ea"/>
                <a:ea typeface="+mj-ea"/>
              </a:rPr>
              <a:t>9.</a:t>
            </a:r>
            <a:r>
              <a:rPr lang="zh-CN" altLang="en-US" sz="2800" dirty="0" smtClean="0">
                <a:latin typeface="+mj-ea"/>
                <a:ea typeface="+mj-ea"/>
              </a:rPr>
              <a:t> </a:t>
            </a:r>
            <a:r>
              <a:rPr lang="en-US" altLang="zh-CN" sz="2800" dirty="0" smtClean="0">
                <a:latin typeface="+mj-ea"/>
                <a:ea typeface="+mj-ea"/>
              </a:rPr>
              <a:t> </a:t>
            </a:r>
            <a:r>
              <a:rPr lang="zh-CN" altLang="en-US" sz="2800" dirty="0" smtClean="0">
                <a:latin typeface="+mj-ea"/>
                <a:ea typeface="+mj-ea"/>
              </a:rPr>
              <a:t>一个磨砂玻璃作品现在快就成功了。大家可以加点小修饰，比如给图片加上边框，加上阴影，改变形状，或者设置其它艺术效果。</a:t>
            </a:r>
            <a:endParaRPr lang="zh-CN" altLang="en-US" sz="2800" dirty="0">
              <a:latin typeface="+mj-ea"/>
              <a:ea typeface="+mj-ea"/>
            </a:endParaRPr>
          </a:p>
        </p:txBody>
      </p:sp>
      <p:grpSp>
        <p:nvGrpSpPr>
          <p:cNvPr id="4" name="组合 3"/>
          <p:cNvGrpSpPr/>
          <p:nvPr/>
        </p:nvGrpSpPr>
        <p:grpSpPr>
          <a:xfrm>
            <a:off x="1559496" y="1524835"/>
            <a:ext cx="8136904" cy="4998025"/>
            <a:chOff x="214592" y="2098103"/>
            <a:chExt cx="5184576" cy="3184582"/>
          </a:xfrm>
        </p:grpSpPr>
        <p:pic>
          <p:nvPicPr>
            <p:cNvPr id="11" name="图片 10"/>
            <p:cNvPicPr>
              <a:picLocks noChangeAspect="1"/>
            </p:cNvPicPr>
            <p:nvPr/>
          </p:nvPicPr>
          <p:blipFill rotWithShape="1">
            <a:blip r:embed="rId2">
              <a:extLst>
                <a:ext uri="{28A0092B-C50C-407E-A947-70E740481C1C}">
                  <a14:useLocalDpi xmlns:a14="http://schemas.microsoft.com/office/drawing/2010/main" val="0"/>
                </a:ext>
              </a:extLst>
            </a:blip>
            <a:srcRect t="11151" b="6951"/>
            <a:stretch/>
          </p:blipFill>
          <p:spPr>
            <a:xfrm>
              <a:off x="214592" y="2098103"/>
              <a:ext cx="5184576" cy="3184582"/>
            </a:xfrm>
            <a:prstGeom prst="rect">
              <a:avLst/>
            </a:prstGeom>
          </p:spPr>
        </p:pic>
        <p:pic>
          <p:nvPicPr>
            <p:cNvPr id="12" name="图片 11"/>
            <p:cNvPicPr>
              <a:picLocks noChangeAspect="1"/>
            </p:cNvPicPr>
            <p:nvPr/>
          </p:nvPicPr>
          <p:blipFill rotWithShape="1">
            <a:blip r:embed="rId3">
              <a:extLst>
                <a:ext uri="{BEBA8EAE-BF5A-486C-A8C5-ECC9F3942E4B}">
                  <a14:imgProps xmlns:a14="http://schemas.microsoft.com/office/drawing/2010/main">
                    <a14:imgLayer r:embed="rId4">
                      <a14:imgEffect>
                        <a14:artisticBlur radius="16"/>
                      </a14:imgEffect>
                    </a14:imgLayer>
                  </a14:imgProps>
                </a:ext>
                <a:ext uri="{28A0092B-C50C-407E-A947-70E740481C1C}">
                  <a14:useLocalDpi xmlns:a14="http://schemas.microsoft.com/office/drawing/2010/main" val="0"/>
                </a:ext>
              </a:extLst>
            </a:blip>
            <a:srcRect l="21773" t="23155" r="19894" b="10178"/>
            <a:stretch/>
          </p:blipFill>
          <p:spPr>
            <a:xfrm>
              <a:off x="1343472" y="2564903"/>
              <a:ext cx="3024336" cy="2592289"/>
            </a:xfrm>
            <a:prstGeom prst="rect">
              <a:avLst/>
            </a:prstGeom>
            <a:ln w="50800">
              <a:solidFill>
                <a:schemeClr val="bg1">
                  <a:alpha val="42000"/>
                </a:schemeClr>
              </a:solidFill>
            </a:ln>
            <a:effectLst>
              <a:outerShdw blurRad="50800" dist="38100" dir="5400000" algn="t" rotWithShape="0">
                <a:prstClr val="black">
                  <a:alpha val="40000"/>
                </a:prstClr>
              </a:outerShdw>
            </a:effectLst>
          </p:spPr>
        </p:pic>
      </p:grpSp>
    </p:spTree>
    <p:extLst>
      <p:ext uri="{BB962C8B-B14F-4D97-AF65-F5344CB8AC3E}">
        <p14:creationId xmlns:p14="http://schemas.microsoft.com/office/powerpoint/2010/main" val="61412650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0"/>
            <a:ext cx="12192000" cy="126876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 name="文本框 1"/>
          <p:cNvSpPr txBox="1"/>
          <p:nvPr/>
        </p:nvSpPr>
        <p:spPr>
          <a:xfrm>
            <a:off x="551384" y="297839"/>
            <a:ext cx="11546071" cy="954107"/>
          </a:xfrm>
          <a:prstGeom prst="rect">
            <a:avLst/>
          </a:prstGeom>
          <a:noFill/>
        </p:spPr>
        <p:txBody>
          <a:bodyPr wrap="square" rtlCol="0">
            <a:spAutoFit/>
          </a:bodyPr>
          <a:lstStyle/>
          <a:p>
            <a:r>
              <a:rPr lang="en-US" altLang="zh-CN" sz="2800" dirty="0" smtClean="0">
                <a:latin typeface="+mj-ea"/>
                <a:ea typeface="+mj-ea"/>
              </a:rPr>
              <a:t>10.</a:t>
            </a:r>
            <a:r>
              <a:rPr lang="zh-CN" altLang="en-US" sz="2800" dirty="0" smtClean="0">
                <a:latin typeface="+mj-ea"/>
                <a:ea typeface="+mj-ea"/>
              </a:rPr>
              <a:t> </a:t>
            </a:r>
            <a:r>
              <a:rPr lang="en-US" altLang="zh-CN" sz="2800" dirty="0" smtClean="0">
                <a:latin typeface="+mj-ea"/>
                <a:ea typeface="+mj-ea"/>
              </a:rPr>
              <a:t> </a:t>
            </a:r>
            <a:r>
              <a:rPr lang="zh-CN" altLang="en-US" sz="2800" dirty="0" smtClean="0">
                <a:solidFill>
                  <a:srgbClr val="C00000"/>
                </a:solidFill>
                <a:latin typeface="+mj-ea"/>
                <a:ea typeface="+mj-ea"/>
              </a:rPr>
              <a:t>将上层的图片设置后，复制其另存为图片</a:t>
            </a:r>
            <a:r>
              <a:rPr lang="zh-CN" altLang="en-US" sz="2800" dirty="0" smtClean="0">
                <a:latin typeface="+mj-ea"/>
                <a:ea typeface="+mj-ea"/>
              </a:rPr>
              <a:t>，并与上层小图片上下左右居中放置，如果害怕放置的时候跟原来位置有偏离，可用参考线辅助。</a:t>
            </a:r>
            <a:endParaRPr lang="zh-CN" altLang="en-US" sz="2800" dirty="0">
              <a:latin typeface="+mj-ea"/>
              <a:ea typeface="+mj-ea"/>
            </a:endParaRPr>
          </a:p>
        </p:txBody>
      </p:sp>
      <p:pic>
        <p:nvPicPr>
          <p:cNvPr id="14" name="图片 13"/>
          <p:cNvPicPr>
            <a:picLocks noChangeAspect="1"/>
          </p:cNvPicPr>
          <p:nvPr/>
        </p:nvPicPr>
        <p:blipFill rotWithShape="1">
          <a:blip r:embed="rId2">
            <a:extLst>
              <a:ext uri="{28A0092B-C50C-407E-A947-70E740481C1C}">
                <a14:useLocalDpi xmlns:a14="http://schemas.microsoft.com/office/drawing/2010/main" val="0"/>
              </a:ext>
            </a:extLst>
          </a:blip>
          <a:srcRect t="11151" b="6951"/>
          <a:stretch/>
        </p:blipFill>
        <p:spPr>
          <a:xfrm>
            <a:off x="1559496" y="1524835"/>
            <a:ext cx="8136904" cy="4998025"/>
          </a:xfrm>
          <a:prstGeom prst="rect">
            <a:avLst/>
          </a:prstGeom>
        </p:spPr>
      </p:pic>
      <p:pic>
        <p:nvPicPr>
          <p:cNvPr id="6" name="图片 5"/>
          <p:cNvPicPr>
            <a:picLocks noChangeAspect="1"/>
          </p:cNvPicPr>
          <p:nvPr/>
        </p:nvPicPr>
        <p:blipFill>
          <a:blip r:embed="rId3"/>
          <a:stretch>
            <a:fillRect/>
          </a:stretch>
        </p:blipFill>
        <p:spPr>
          <a:xfrm>
            <a:off x="3215680" y="2181293"/>
            <a:ext cx="4956478" cy="4279763"/>
          </a:xfrm>
          <a:prstGeom prst="rect">
            <a:avLst/>
          </a:prstGeom>
        </p:spPr>
      </p:pic>
    </p:spTree>
    <p:extLst>
      <p:ext uri="{BB962C8B-B14F-4D97-AF65-F5344CB8AC3E}">
        <p14:creationId xmlns:p14="http://schemas.microsoft.com/office/powerpoint/2010/main" val="47707519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0"/>
            <a:ext cx="12192000" cy="126876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 name="文本框 1"/>
          <p:cNvSpPr txBox="1"/>
          <p:nvPr/>
        </p:nvSpPr>
        <p:spPr>
          <a:xfrm>
            <a:off x="551384" y="297839"/>
            <a:ext cx="11546071" cy="954107"/>
          </a:xfrm>
          <a:prstGeom prst="rect">
            <a:avLst/>
          </a:prstGeom>
          <a:noFill/>
        </p:spPr>
        <p:txBody>
          <a:bodyPr wrap="square" rtlCol="0">
            <a:spAutoFit/>
          </a:bodyPr>
          <a:lstStyle/>
          <a:p>
            <a:r>
              <a:rPr lang="en-US" altLang="zh-CN" sz="2800" dirty="0" smtClean="0">
                <a:latin typeface="+mj-ea"/>
                <a:ea typeface="+mj-ea"/>
              </a:rPr>
              <a:t>10.</a:t>
            </a:r>
            <a:r>
              <a:rPr lang="zh-CN" altLang="en-US" sz="2800" dirty="0" smtClean="0">
                <a:latin typeface="+mj-ea"/>
                <a:ea typeface="+mj-ea"/>
              </a:rPr>
              <a:t> </a:t>
            </a:r>
            <a:r>
              <a:rPr lang="en-US" altLang="zh-CN" sz="2800" dirty="0" smtClean="0">
                <a:latin typeface="+mj-ea"/>
                <a:ea typeface="+mj-ea"/>
              </a:rPr>
              <a:t> </a:t>
            </a:r>
            <a:r>
              <a:rPr lang="zh-CN" altLang="en-US" sz="2800" dirty="0" smtClean="0">
                <a:solidFill>
                  <a:srgbClr val="C00000"/>
                </a:solidFill>
                <a:latin typeface="+mj-ea"/>
                <a:ea typeface="+mj-ea"/>
              </a:rPr>
              <a:t>这步会用到艺术效果的叠加使用。</a:t>
            </a:r>
            <a:r>
              <a:rPr lang="zh-CN" altLang="en-US" sz="2800" dirty="0" smtClean="0">
                <a:latin typeface="+mj-ea"/>
                <a:ea typeface="+mj-ea"/>
              </a:rPr>
              <a:t>选中上层后</a:t>
            </a:r>
            <a:r>
              <a:rPr lang="zh-CN" altLang="en-US" sz="2800" dirty="0">
                <a:latin typeface="+mj-ea"/>
              </a:rPr>
              <a:t>‘格式’</a:t>
            </a:r>
            <a:r>
              <a:rPr lang="en-US" altLang="zh-CN" sz="2800" dirty="0">
                <a:latin typeface="+mj-ea"/>
              </a:rPr>
              <a:t>-</a:t>
            </a:r>
            <a:r>
              <a:rPr lang="zh-CN" altLang="en-US" sz="2800" dirty="0">
                <a:latin typeface="+mj-ea"/>
              </a:rPr>
              <a:t>‘艺术效果’</a:t>
            </a:r>
            <a:r>
              <a:rPr lang="en-US" altLang="zh-CN" sz="2800" dirty="0">
                <a:latin typeface="+mj-ea"/>
              </a:rPr>
              <a:t>-</a:t>
            </a:r>
            <a:r>
              <a:rPr lang="zh-CN" altLang="en-US" sz="2800" dirty="0" smtClean="0">
                <a:latin typeface="+mj-ea"/>
              </a:rPr>
              <a:t>‘艺术效果选项’</a:t>
            </a:r>
            <a:r>
              <a:rPr lang="en-US" altLang="zh-CN" sz="2800" dirty="0" smtClean="0">
                <a:latin typeface="+mj-ea"/>
              </a:rPr>
              <a:t>-</a:t>
            </a:r>
            <a:r>
              <a:rPr lang="zh-CN" altLang="en-US" sz="2800" dirty="0" smtClean="0">
                <a:latin typeface="+mj-ea"/>
              </a:rPr>
              <a:t>‘发光散射’进行设置。</a:t>
            </a:r>
            <a:endParaRPr lang="zh-CN" altLang="en-US" sz="2800" dirty="0">
              <a:latin typeface="+mj-ea"/>
              <a:ea typeface="+mj-ea"/>
            </a:endParaRPr>
          </a:p>
        </p:txBody>
      </p:sp>
      <p:grpSp>
        <p:nvGrpSpPr>
          <p:cNvPr id="4" name="组合 3"/>
          <p:cNvGrpSpPr/>
          <p:nvPr/>
        </p:nvGrpSpPr>
        <p:grpSpPr>
          <a:xfrm>
            <a:off x="191344" y="1478500"/>
            <a:ext cx="6576329" cy="4039455"/>
            <a:chOff x="263352" y="1549785"/>
            <a:chExt cx="8136904" cy="4998025"/>
          </a:xfrm>
        </p:grpSpPr>
        <p:pic>
          <p:nvPicPr>
            <p:cNvPr id="9" name="图片 8"/>
            <p:cNvPicPr>
              <a:picLocks noChangeAspect="1"/>
            </p:cNvPicPr>
            <p:nvPr/>
          </p:nvPicPr>
          <p:blipFill rotWithShape="1">
            <a:blip r:embed="rId2">
              <a:extLst>
                <a:ext uri="{28A0092B-C50C-407E-A947-70E740481C1C}">
                  <a14:useLocalDpi xmlns:a14="http://schemas.microsoft.com/office/drawing/2010/main" val="0"/>
                </a:ext>
              </a:extLst>
            </a:blip>
            <a:srcRect t="11151" b="6951"/>
            <a:stretch/>
          </p:blipFill>
          <p:spPr>
            <a:xfrm>
              <a:off x="263352" y="1549785"/>
              <a:ext cx="8136904" cy="4998025"/>
            </a:xfrm>
            <a:prstGeom prst="rect">
              <a:avLst/>
            </a:prstGeom>
          </p:spPr>
        </p:pic>
        <p:pic>
          <p:nvPicPr>
            <p:cNvPr id="3" name="图片 2"/>
            <p:cNvPicPr>
              <a:picLocks noChangeAspect="1"/>
            </p:cNvPicPr>
            <p:nvPr/>
          </p:nvPicPr>
          <p:blipFill>
            <a:blip r:embed="rId3">
              <a:extLst>
                <a:ext uri="{BEBA8EAE-BF5A-486C-A8C5-ECC9F3942E4B}">
                  <a14:imgProps xmlns:a14="http://schemas.microsoft.com/office/drawing/2010/main">
                    <a14:imgLayer r:embed="rId4">
                      <a14:imgEffect>
                        <a14:artisticGlowDiffused intensity="2"/>
                      </a14:imgEffect>
                    </a14:imgLayer>
                  </a14:imgProps>
                </a:ext>
              </a:extLst>
            </a:blip>
            <a:stretch>
              <a:fillRect/>
            </a:stretch>
          </p:blipFill>
          <p:spPr>
            <a:xfrm>
              <a:off x="1919536" y="2229814"/>
              <a:ext cx="4956478" cy="4279763"/>
            </a:xfrm>
            <a:prstGeom prst="rect">
              <a:avLst/>
            </a:prstGeom>
          </p:spPr>
        </p:pic>
      </p:grpSp>
      <p:pic>
        <p:nvPicPr>
          <p:cNvPr id="6" name="图片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960096" y="1566598"/>
            <a:ext cx="5004220" cy="3974839"/>
          </a:xfrm>
          <a:prstGeom prst="rect">
            <a:avLst/>
          </a:prstGeom>
        </p:spPr>
      </p:pic>
      <p:sp>
        <p:nvSpPr>
          <p:cNvPr id="8" name="矩形 7"/>
          <p:cNvSpPr/>
          <p:nvPr/>
        </p:nvSpPr>
        <p:spPr>
          <a:xfrm>
            <a:off x="10513279" y="2760523"/>
            <a:ext cx="839306" cy="792088"/>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191344" y="5781255"/>
            <a:ext cx="11772972" cy="954107"/>
          </a:xfrm>
          <a:prstGeom prst="rect">
            <a:avLst/>
          </a:prstGeom>
          <a:noFill/>
        </p:spPr>
        <p:txBody>
          <a:bodyPr wrap="square" rtlCol="0">
            <a:spAutoFit/>
          </a:bodyPr>
          <a:lstStyle/>
          <a:p>
            <a:r>
              <a:rPr lang="zh-CN" altLang="en-US" sz="2800" dirty="0" smtClean="0">
                <a:solidFill>
                  <a:srgbClr val="C00000"/>
                </a:solidFill>
                <a:latin typeface="+mj-ea"/>
                <a:ea typeface="+mj-ea"/>
              </a:rPr>
              <a:t>同一张图片只能进行一次艺术效果的设置，所以这就是上一步为什么要将设置后的图片再另存为一次图片的原因。</a:t>
            </a:r>
            <a:endParaRPr lang="zh-CN" altLang="en-US" sz="2800" dirty="0">
              <a:solidFill>
                <a:srgbClr val="C00000"/>
              </a:solidFill>
              <a:latin typeface="+mj-ea"/>
              <a:ea typeface="+mj-ea"/>
            </a:endParaRPr>
          </a:p>
        </p:txBody>
      </p:sp>
    </p:spTree>
    <p:extLst>
      <p:ext uri="{BB962C8B-B14F-4D97-AF65-F5344CB8AC3E}">
        <p14:creationId xmlns:p14="http://schemas.microsoft.com/office/powerpoint/2010/main" val="377275283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0"/>
            <a:ext cx="12192000" cy="126876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 name="文本框 1"/>
          <p:cNvSpPr txBox="1"/>
          <p:nvPr/>
        </p:nvSpPr>
        <p:spPr>
          <a:xfrm>
            <a:off x="551384" y="297839"/>
            <a:ext cx="11546071" cy="954107"/>
          </a:xfrm>
          <a:prstGeom prst="rect">
            <a:avLst/>
          </a:prstGeom>
          <a:noFill/>
        </p:spPr>
        <p:txBody>
          <a:bodyPr wrap="square" rtlCol="0">
            <a:spAutoFit/>
          </a:bodyPr>
          <a:lstStyle/>
          <a:p>
            <a:r>
              <a:rPr lang="en-US" altLang="zh-CN" sz="2800" dirty="0" smtClean="0">
                <a:latin typeface="+mj-ea"/>
                <a:ea typeface="+mj-ea"/>
              </a:rPr>
              <a:t>11.</a:t>
            </a:r>
            <a:r>
              <a:rPr lang="zh-CN" altLang="en-US" sz="2800" dirty="0" smtClean="0">
                <a:latin typeface="+mj-ea"/>
                <a:ea typeface="+mj-ea"/>
              </a:rPr>
              <a:t> </a:t>
            </a:r>
            <a:r>
              <a:rPr lang="en-US" altLang="zh-CN" sz="2800" dirty="0" smtClean="0">
                <a:latin typeface="+mj-ea"/>
                <a:ea typeface="+mj-ea"/>
              </a:rPr>
              <a:t> </a:t>
            </a:r>
            <a:r>
              <a:rPr lang="zh-CN" altLang="en-US" sz="2800" dirty="0" smtClean="0">
                <a:latin typeface="+mj-ea"/>
                <a:ea typeface="+mj-ea"/>
              </a:rPr>
              <a:t>设置发光散射效果后，可在‘艺术效果’当中进行透明度和浓度的调整，以自己喜好为主。</a:t>
            </a:r>
            <a:endParaRPr lang="zh-CN" altLang="en-US" sz="2800" dirty="0">
              <a:latin typeface="+mj-ea"/>
              <a:ea typeface="+mj-ea"/>
            </a:endParaRPr>
          </a:p>
        </p:txBody>
      </p:sp>
      <p:grpSp>
        <p:nvGrpSpPr>
          <p:cNvPr id="4" name="组合 3"/>
          <p:cNvGrpSpPr/>
          <p:nvPr/>
        </p:nvGrpSpPr>
        <p:grpSpPr>
          <a:xfrm>
            <a:off x="191344" y="1478500"/>
            <a:ext cx="6576329" cy="4039455"/>
            <a:chOff x="263352" y="1549785"/>
            <a:chExt cx="8136904" cy="4998025"/>
          </a:xfrm>
        </p:grpSpPr>
        <p:pic>
          <p:nvPicPr>
            <p:cNvPr id="9" name="图片 8"/>
            <p:cNvPicPr>
              <a:picLocks noChangeAspect="1"/>
            </p:cNvPicPr>
            <p:nvPr/>
          </p:nvPicPr>
          <p:blipFill rotWithShape="1">
            <a:blip r:embed="rId2">
              <a:extLst>
                <a:ext uri="{28A0092B-C50C-407E-A947-70E740481C1C}">
                  <a14:useLocalDpi xmlns:a14="http://schemas.microsoft.com/office/drawing/2010/main" val="0"/>
                </a:ext>
              </a:extLst>
            </a:blip>
            <a:srcRect t="11151" b="6951"/>
            <a:stretch/>
          </p:blipFill>
          <p:spPr>
            <a:xfrm>
              <a:off x="263352" y="1549785"/>
              <a:ext cx="8136904" cy="4998025"/>
            </a:xfrm>
            <a:prstGeom prst="rect">
              <a:avLst/>
            </a:prstGeom>
          </p:spPr>
        </p:pic>
        <p:pic>
          <p:nvPicPr>
            <p:cNvPr id="3" name="图片 2"/>
            <p:cNvPicPr>
              <a:picLocks noChangeAspect="1"/>
            </p:cNvPicPr>
            <p:nvPr/>
          </p:nvPicPr>
          <p:blipFill>
            <a:blip r:embed="rId3">
              <a:extLst>
                <a:ext uri="{BEBA8EAE-BF5A-486C-A8C5-ECC9F3942E4B}">
                  <a14:imgProps xmlns:a14="http://schemas.microsoft.com/office/drawing/2010/main">
                    <a14:imgLayer r:embed="rId4">
                      <a14:imgEffect>
                        <a14:artisticGlowDiffused intensity="2"/>
                      </a14:imgEffect>
                    </a14:imgLayer>
                  </a14:imgProps>
                </a:ext>
              </a:extLst>
            </a:blip>
            <a:stretch>
              <a:fillRect/>
            </a:stretch>
          </p:blipFill>
          <p:spPr>
            <a:xfrm>
              <a:off x="1919536" y="2229814"/>
              <a:ext cx="4956478" cy="4279763"/>
            </a:xfrm>
            <a:prstGeom prst="rect">
              <a:avLst/>
            </a:prstGeom>
          </p:spPr>
        </p:pic>
      </p:grpSp>
      <p:pic>
        <p:nvPicPr>
          <p:cNvPr id="7" name="图片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176120" y="1479892"/>
            <a:ext cx="3744416" cy="4234632"/>
          </a:xfrm>
          <a:prstGeom prst="rect">
            <a:avLst/>
          </a:prstGeom>
        </p:spPr>
      </p:pic>
      <p:sp>
        <p:nvSpPr>
          <p:cNvPr id="8" name="矩形 7"/>
          <p:cNvSpPr/>
          <p:nvPr/>
        </p:nvSpPr>
        <p:spPr>
          <a:xfrm>
            <a:off x="7266911" y="4077072"/>
            <a:ext cx="3653625" cy="1637452"/>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25230398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95400" y="3501008"/>
            <a:ext cx="5054578" cy="3104732"/>
            <a:chOff x="479376" y="249552"/>
            <a:chExt cx="5054578" cy="3104732"/>
          </a:xfrm>
        </p:grpSpPr>
        <p:pic>
          <p:nvPicPr>
            <p:cNvPr id="16" name="图片 15"/>
            <p:cNvPicPr>
              <a:picLocks noChangeAspect="1"/>
            </p:cNvPicPr>
            <p:nvPr/>
          </p:nvPicPr>
          <p:blipFill rotWithShape="1">
            <a:blip r:embed="rId3">
              <a:extLst>
                <a:ext uri="{28A0092B-C50C-407E-A947-70E740481C1C}">
                  <a14:useLocalDpi xmlns:a14="http://schemas.microsoft.com/office/drawing/2010/main" val="0"/>
                </a:ext>
              </a:extLst>
            </a:blip>
            <a:srcRect t="11151" b="6951"/>
            <a:stretch/>
          </p:blipFill>
          <p:spPr>
            <a:xfrm>
              <a:off x="479376" y="249552"/>
              <a:ext cx="5054578" cy="3104732"/>
            </a:xfrm>
            <a:prstGeom prst="rect">
              <a:avLst/>
            </a:prstGeom>
          </p:spPr>
        </p:pic>
        <p:pic>
          <p:nvPicPr>
            <p:cNvPr id="19" name="图片 18"/>
            <p:cNvPicPr>
              <a:picLocks noChangeAspect="1"/>
            </p:cNvPicPr>
            <p:nvPr/>
          </p:nvPicPr>
          <p:blipFill>
            <a:blip r:embed="rId4">
              <a:extLst>
                <a:ext uri="{BEBA8EAE-BF5A-486C-A8C5-ECC9F3942E4B}">
                  <a14:imgProps xmlns:a14="http://schemas.microsoft.com/office/drawing/2010/main">
                    <a14:imgLayer r:embed="rId5">
                      <a14:imgEffect>
                        <a14:artisticGlowDiffused intensity="2"/>
                      </a14:imgEffect>
                    </a14:imgLayer>
                  </a14:imgProps>
                </a:ext>
              </a:extLst>
            </a:blip>
            <a:stretch>
              <a:fillRect/>
            </a:stretch>
          </p:blipFill>
          <p:spPr>
            <a:xfrm>
              <a:off x="1508184" y="671980"/>
              <a:ext cx="3078923" cy="2658554"/>
            </a:xfrm>
            <a:prstGeom prst="round2DiagRect">
              <a:avLst/>
            </a:prstGeom>
          </p:spPr>
        </p:pic>
      </p:grpSp>
      <p:grpSp>
        <p:nvGrpSpPr>
          <p:cNvPr id="29" name="组合 28"/>
          <p:cNvGrpSpPr/>
          <p:nvPr/>
        </p:nvGrpSpPr>
        <p:grpSpPr>
          <a:xfrm>
            <a:off x="6168008" y="260350"/>
            <a:ext cx="5054578" cy="3104732"/>
            <a:chOff x="263352" y="1549785"/>
            <a:chExt cx="8136904" cy="4998025"/>
          </a:xfrm>
        </p:grpSpPr>
        <p:pic>
          <p:nvPicPr>
            <p:cNvPr id="30" name="图片 29"/>
            <p:cNvPicPr>
              <a:picLocks noChangeAspect="1"/>
            </p:cNvPicPr>
            <p:nvPr/>
          </p:nvPicPr>
          <p:blipFill rotWithShape="1">
            <a:blip r:embed="rId3">
              <a:extLst>
                <a:ext uri="{28A0092B-C50C-407E-A947-70E740481C1C}">
                  <a14:useLocalDpi xmlns:a14="http://schemas.microsoft.com/office/drawing/2010/main" val="0"/>
                </a:ext>
              </a:extLst>
            </a:blip>
            <a:srcRect t="11151" b="6951"/>
            <a:stretch/>
          </p:blipFill>
          <p:spPr>
            <a:xfrm>
              <a:off x="263352" y="1549785"/>
              <a:ext cx="8136904" cy="4998025"/>
            </a:xfrm>
            <a:prstGeom prst="rect">
              <a:avLst/>
            </a:prstGeom>
          </p:spPr>
        </p:pic>
        <p:pic>
          <p:nvPicPr>
            <p:cNvPr id="31" name="图片 30"/>
            <p:cNvPicPr>
              <a:picLocks noChangeAspect="1"/>
            </p:cNvPicPr>
            <p:nvPr/>
          </p:nvPicPr>
          <p:blipFill>
            <a:blip r:embed="rId6">
              <a:extLst>
                <a:ext uri="{BEBA8EAE-BF5A-486C-A8C5-ECC9F3942E4B}">
                  <a14:imgProps xmlns:a14="http://schemas.microsoft.com/office/drawing/2010/main">
                    <a14:imgLayer r:embed="rId5">
                      <a14:imgEffect>
                        <a14:artisticGlass scaling="2"/>
                      </a14:imgEffect>
                    </a14:imgLayer>
                  </a14:imgProps>
                </a:ext>
              </a:extLst>
            </a:blip>
            <a:stretch>
              <a:fillRect/>
            </a:stretch>
          </p:blipFill>
          <p:spPr>
            <a:xfrm>
              <a:off x="1919536" y="2229814"/>
              <a:ext cx="4956478" cy="4279763"/>
            </a:xfrm>
            <a:prstGeom prst="rect">
              <a:avLst/>
            </a:prstGeom>
          </p:spPr>
        </p:pic>
      </p:grpSp>
      <p:grpSp>
        <p:nvGrpSpPr>
          <p:cNvPr id="32" name="组合 31"/>
          <p:cNvGrpSpPr/>
          <p:nvPr/>
        </p:nvGrpSpPr>
        <p:grpSpPr>
          <a:xfrm>
            <a:off x="695400" y="260350"/>
            <a:ext cx="5054578" cy="3104732"/>
            <a:chOff x="263352" y="1549785"/>
            <a:chExt cx="8136904" cy="4998025"/>
          </a:xfrm>
        </p:grpSpPr>
        <p:pic>
          <p:nvPicPr>
            <p:cNvPr id="33" name="图片 32"/>
            <p:cNvPicPr>
              <a:picLocks noChangeAspect="1"/>
            </p:cNvPicPr>
            <p:nvPr/>
          </p:nvPicPr>
          <p:blipFill rotWithShape="1">
            <a:blip r:embed="rId3">
              <a:extLst>
                <a:ext uri="{28A0092B-C50C-407E-A947-70E740481C1C}">
                  <a14:useLocalDpi xmlns:a14="http://schemas.microsoft.com/office/drawing/2010/main" val="0"/>
                </a:ext>
              </a:extLst>
            </a:blip>
            <a:srcRect t="11151" b="6951"/>
            <a:stretch/>
          </p:blipFill>
          <p:spPr>
            <a:xfrm>
              <a:off x="263352" y="1549785"/>
              <a:ext cx="8136904" cy="4998025"/>
            </a:xfrm>
            <a:prstGeom prst="rect">
              <a:avLst/>
            </a:prstGeom>
          </p:spPr>
        </p:pic>
        <p:pic>
          <p:nvPicPr>
            <p:cNvPr id="34" name="图片 33"/>
            <p:cNvPicPr>
              <a:picLocks noChangeAspect="1"/>
            </p:cNvPicPr>
            <p:nvPr/>
          </p:nvPicPr>
          <p:blipFill>
            <a:blip r:embed="rId4">
              <a:extLst>
                <a:ext uri="{BEBA8EAE-BF5A-486C-A8C5-ECC9F3942E4B}">
                  <a14:imgProps xmlns:a14="http://schemas.microsoft.com/office/drawing/2010/main">
                    <a14:imgLayer r:embed="rId5">
                      <a14:imgEffect>
                        <a14:artisticGlowDiffused intensity="2"/>
                      </a14:imgEffect>
                    </a14:imgLayer>
                  </a14:imgProps>
                </a:ext>
              </a:extLst>
            </a:blip>
            <a:stretch>
              <a:fillRect/>
            </a:stretch>
          </p:blipFill>
          <p:spPr>
            <a:xfrm>
              <a:off x="1919536" y="2229814"/>
              <a:ext cx="4956478" cy="4279763"/>
            </a:xfrm>
            <a:prstGeom prst="rect">
              <a:avLst/>
            </a:prstGeom>
            <a:ln>
              <a:noFill/>
            </a:ln>
            <a:effectLst>
              <a:outerShdw blurRad="139700" dist="101600" dir="5400000" algn="t" rotWithShape="0">
                <a:prstClr val="black">
                  <a:alpha val="40000"/>
                </a:prstClr>
              </a:outerShdw>
            </a:effectLst>
          </p:spPr>
        </p:pic>
      </p:grpSp>
      <p:grpSp>
        <p:nvGrpSpPr>
          <p:cNvPr id="35" name="组合 34"/>
          <p:cNvGrpSpPr/>
          <p:nvPr/>
        </p:nvGrpSpPr>
        <p:grpSpPr>
          <a:xfrm>
            <a:off x="6168008" y="3501008"/>
            <a:ext cx="5054578" cy="3104732"/>
            <a:chOff x="263352" y="1549785"/>
            <a:chExt cx="8136904" cy="4998025"/>
          </a:xfrm>
        </p:grpSpPr>
        <p:pic>
          <p:nvPicPr>
            <p:cNvPr id="36" name="图片 35"/>
            <p:cNvPicPr>
              <a:picLocks noChangeAspect="1"/>
            </p:cNvPicPr>
            <p:nvPr/>
          </p:nvPicPr>
          <p:blipFill rotWithShape="1">
            <a:blip r:embed="rId3">
              <a:extLst>
                <a:ext uri="{28A0092B-C50C-407E-A947-70E740481C1C}">
                  <a14:useLocalDpi xmlns:a14="http://schemas.microsoft.com/office/drawing/2010/main" val="0"/>
                </a:ext>
              </a:extLst>
            </a:blip>
            <a:srcRect t="11151" b="6951"/>
            <a:stretch/>
          </p:blipFill>
          <p:spPr>
            <a:xfrm>
              <a:off x="263352" y="1549785"/>
              <a:ext cx="8136904" cy="4998025"/>
            </a:xfrm>
            <a:prstGeom prst="rect">
              <a:avLst/>
            </a:prstGeom>
          </p:spPr>
        </p:pic>
        <p:pic>
          <p:nvPicPr>
            <p:cNvPr id="37" name="图片 36"/>
            <p:cNvPicPr>
              <a:picLocks noChangeAspect="1"/>
            </p:cNvPicPr>
            <p:nvPr/>
          </p:nvPicPr>
          <p:blipFill>
            <a:blip r:embed="rId7">
              <a:extLst>
                <a:ext uri="{BEBA8EAE-BF5A-486C-A8C5-ECC9F3942E4B}">
                  <a14:imgProps xmlns:a14="http://schemas.microsoft.com/office/drawing/2010/main">
                    <a14:imgLayer r:embed="rId5">
                      <a14:imgEffect>
                        <a14:artisticGlowDiffused trans="8000" intensity="4"/>
                      </a14:imgEffect>
                    </a14:imgLayer>
                  </a14:imgProps>
                </a:ext>
              </a:extLst>
            </a:blip>
            <a:stretch>
              <a:fillRect/>
            </a:stretch>
          </p:blipFill>
          <p:spPr>
            <a:xfrm>
              <a:off x="1919536" y="2229814"/>
              <a:ext cx="4956478" cy="4279763"/>
            </a:xfrm>
            <a:prstGeom prst="rect">
              <a:avLst/>
            </a:prstGeom>
          </p:spPr>
        </p:pic>
      </p:grpSp>
    </p:spTree>
    <p:extLst>
      <p:ext uri="{BB962C8B-B14F-4D97-AF65-F5344CB8AC3E}">
        <p14:creationId xmlns:p14="http://schemas.microsoft.com/office/powerpoint/2010/main" val="411042178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199456" y="1196752"/>
            <a:ext cx="9693679" cy="2646878"/>
          </a:xfrm>
          <a:prstGeom prst="rect">
            <a:avLst/>
          </a:prstGeom>
          <a:noFill/>
        </p:spPr>
        <p:txBody>
          <a:bodyPr wrap="none" rtlCol="0">
            <a:spAutoFit/>
          </a:bodyPr>
          <a:lstStyle/>
          <a:p>
            <a:r>
              <a:rPr lang="en-US" altLang="zh-CN" sz="16600" dirty="0" smtClean="0">
                <a:solidFill>
                  <a:schemeClr val="accent3"/>
                </a:solidFill>
                <a:latin typeface="Broadway" panose="04040905080B02020502" pitchFamily="82" charset="0"/>
              </a:rPr>
              <a:t>The End</a:t>
            </a:r>
            <a:endParaRPr lang="zh-CN" altLang="en-US" sz="16600" dirty="0">
              <a:solidFill>
                <a:schemeClr val="accent3"/>
              </a:solidFill>
              <a:latin typeface="Broadway" panose="04040905080B02020502" pitchFamily="82" charset="0"/>
            </a:endParaRPr>
          </a:p>
        </p:txBody>
      </p:sp>
      <p:sp>
        <p:nvSpPr>
          <p:cNvPr id="4" name="文本框 3"/>
          <p:cNvSpPr txBox="1"/>
          <p:nvPr/>
        </p:nvSpPr>
        <p:spPr>
          <a:xfrm>
            <a:off x="3719736" y="4077072"/>
            <a:ext cx="4371710" cy="1323439"/>
          </a:xfrm>
          <a:prstGeom prst="rect">
            <a:avLst/>
          </a:prstGeom>
          <a:noFill/>
        </p:spPr>
        <p:txBody>
          <a:bodyPr wrap="none" rtlCol="0">
            <a:spAutoFit/>
          </a:bodyPr>
          <a:lstStyle/>
          <a:p>
            <a:pPr algn="ctr"/>
            <a:r>
              <a:rPr lang="zh-CN" altLang="en-US" sz="4000" dirty="0" smtClean="0">
                <a:solidFill>
                  <a:schemeClr val="accent3"/>
                </a:solidFill>
                <a:latin typeface="Broadway" panose="04040905080B02020502" pitchFamily="82" charset="0"/>
              </a:rPr>
              <a:t>新浪</a:t>
            </a:r>
            <a:r>
              <a:rPr lang="en-US" altLang="zh-CN" sz="4000" dirty="0" smtClean="0">
                <a:solidFill>
                  <a:schemeClr val="accent3"/>
                </a:solidFill>
                <a:latin typeface="Broadway" panose="04040905080B02020502" pitchFamily="82" charset="0"/>
              </a:rPr>
              <a:t>ID</a:t>
            </a:r>
            <a:r>
              <a:rPr lang="zh-CN" altLang="en-US" sz="4000" dirty="0" smtClean="0">
                <a:solidFill>
                  <a:schemeClr val="accent3"/>
                </a:solidFill>
                <a:latin typeface="Broadway" panose="04040905080B02020502" pitchFamily="82" charset="0"/>
              </a:rPr>
              <a:t>：大猫菲菲</a:t>
            </a:r>
            <a:endParaRPr lang="en-US" altLang="zh-CN" sz="4000" dirty="0" smtClean="0">
              <a:solidFill>
                <a:schemeClr val="accent3"/>
              </a:solidFill>
              <a:latin typeface="Broadway" panose="04040905080B02020502" pitchFamily="82" charset="0"/>
            </a:endParaRPr>
          </a:p>
          <a:p>
            <a:pPr algn="ctr"/>
            <a:r>
              <a:rPr lang="zh-CN" altLang="en-US" sz="4000" dirty="0" smtClean="0">
                <a:solidFill>
                  <a:schemeClr val="accent3"/>
                </a:solidFill>
                <a:latin typeface="Broadway" panose="04040905080B02020502" pitchFamily="82" charset="0"/>
              </a:rPr>
              <a:t>每周</a:t>
            </a:r>
            <a:r>
              <a:rPr lang="en-US" altLang="zh-CN" sz="4000" dirty="0" smtClean="0">
                <a:solidFill>
                  <a:schemeClr val="accent3"/>
                </a:solidFill>
                <a:latin typeface="Broadway" panose="04040905080B02020502" pitchFamily="82" charset="0"/>
              </a:rPr>
              <a:t>1-3</a:t>
            </a:r>
            <a:r>
              <a:rPr lang="zh-CN" altLang="en-US" sz="4000" dirty="0" smtClean="0">
                <a:solidFill>
                  <a:schemeClr val="accent3"/>
                </a:solidFill>
                <a:latin typeface="Broadway" panose="04040905080B02020502" pitchFamily="82" charset="0"/>
              </a:rPr>
              <a:t>个微教程</a:t>
            </a:r>
            <a:endParaRPr lang="en-US" altLang="zh-CN" sz="4000" dirty="0" smtClean="0">
              <a:solidFill>
                <a:schemeClr val="accent3"/>
              </a:solidFill>
              <a:latin typeface="Broadway" panose="04040905080B02020502" pitchFamily="82" charset="0"/>
            </a:endParaRPr>
          </a:p>
        </p:txBody>
      </p:sp>
    </p:spTree>
    <p:extLst>
      <p:ext uri="{BB962C8B-B14F-4D97-AF65-F5344CB8AC3E}">
        <p14:creationId xmlns:p14="http://schemas.microsoft.com/office/powerpoint/2010/main" val="407341823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0"/>
            <a:ext cx="12192000" cy="126876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 name="文本框 1"/>
          <p:cNvSpPr txBox="1"/>
          <p:nvPr/>
        </p:nvSpPr>
        <p:spPr>
          <a:xfrm>
            <a:off x="658888" y="343742"/>
            <a:ext cx="7948010" cy="523220"/>
          </a:xfrm>
          <a:prstGeom prst="rect">
            <a:avLst/>
          </a:prstGeom>
          <a:noFill/>
        </p:spPr>
        <p:txBody>
          <a:bodyPr wrap="none" rtlCol="0">
            <a:spAutoFit/>
          </a:bodyPr>
          <a:lstStyle/>
          <a:p>
            <a:r>
              <a:rPr lang="en-US" altLang="zh-CN" sz="2800" dirty="0" smtClean="0">
                <a:latin typeface="+mj-ea"/>
                <a:ea typeface="+mj-ea"/>
              </a:rPr>
              <a:t>1.</a:t>
            </a:r>
            <a:r>
              <a:rPr lang="zh-CN" altLang="en-US" sz="2800" dirty="0" smtClean="0">
                <a:latin typeface="+mj-ea"/>
                <a:ea typeface="+mj-ea"/>
              </a:rPr>
              <a:t>首先插入一张图片（或者直接复制放入</a:t>
            </a:r>
            <a:r>
              <a:rPr lang="en-US" altLang="zh-CN" sz="2800" dirty="0" smtClean="0">
                <a:latin typeface="+mj-ea"/>
                <a:ea typeface="+mj-ea"/>
              </a:rPr>
              <a:t>PPT</a:t>
            </a:r>
            <a:r>
              <a:rPr lang="zh-CN" altLang="en-US" sz="2800" dirty="0" smtClean="0">
                <a:latin typeface="+mj-ea"/>
                <a:ea typeface="+mj-ea"/>
              </a:rPr>
              <a:t>内）</a:t>
            </a:r>
            <a:endParaRPr lang="zh-CN" altLang="en-US" sz="2800" dirty="0">
              <a:latin typeface="+mj-ea"/>
              <a:ea typeface="+mj-ea"/>
            </a:endParaRPr>
          </a:p>
        </p:txBody>
      </p:sp>
      <p:pic>
        <p:nvPicPr>
          <p:cNvPr id="7" name="图片 6"/>
          <p:cNvPicPr>
            <a:picLocks noChangeAspect="1"/>
          </p:cNvPicPr>
          <p:nvPr/>
        </p:nvPicPr>
        <p:blipFill>
          <a:blip>
            <a:extLst>
              <a:ext uri="{28A0092B-C50C-407E-A947-70E740481C1C}">
                <a14:useLocalDpi xmlns:a14="http://schemas.microsoft.com/office/drawing/2010/main" val="0"/>
              </a:ext>
            </a:extLst>
          </a:blip>
          <a:stretch>
            <a:fillRect/>
          </a:stretch>
        </p:blipFill>
        <p:spPr>
          <a:xfrm>
            <a:off x="623392" y="2060848"/>
            <a:ext cx="11109806" cy="2880320"/>
          </a:xfrm>
          <a:prstGeom prst="rect">
            <a:avLst/>
          </a:prstGeom>
        </p:spPr>
      </p:pic>
      <p:sp>
        <p:nvSpPr>
          <p:cNvPr id="8" name="矩形 7"/>
          <p:cNvSpPr/>
          <p:nvPr/>
        </p:nvSpPr>
        <p:spPr>
          <a:xfrm>
            <a:off x="2903474" y="3068960"/>
            <a:ext cx="1968390" cy="1368152"/>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77383557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0"/>
            <a:ext cx="12192000" cy="126876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 name="文本框 1"/>
          <p:cNvSpPr txBox="1"/>
          <p:nvPr/>
        </p:nvSpPr>
        <p:spPr>
          <a:xfrm>
            <a:off x="551384" y="297839"/>
            <a:ext cx="11546071" cy="523220"/>
          </a:xfrm>
          <a:prstGeom prst="rect">
            <a:avLst/>
          </a:prstGeom>
          <a:noFill/>
        </p:spPr>
        <p:txBody>
          <a:bodyPr wrap="square" rtlCol="0">
            <a:spAutoFit/>
          </a:bodyPr>
          <a:lstStyle/>
          <a:p>
            <a:r>
              <a:rPr lang="en-US" altLang="zh-CN" sz="2800" dirty="0" smtClean="0">
                <a:latin typeface="+mj-ea"/>
                <a:ea typeface="+mj-ea"/>
              </a:rPr>
              <a:t>2.</a:t>
            </a:r>
            <a:r>
              <a:rPr lang="zh-CN" altLang="en-US" sz="2800" dirty="0" smtClean="0">
                <a:latin typeface="+mj-ea"/>
                <a:ea typeface="+mj-ea"/>
              </a:rPr>
              <a:t>插入图片后调整至合适大小并复制出一张。</a:t>
            </a:r>
            <a:endParaRPr lang="zh-CN" altLang="en-US" sz="2800" dirty="0">
              <a:latin typeface="+mj-ea"/>
              <a:ea typeface="+mj-ea"/>
            </a:endParaRPr>
          </a:p>
        </p:txBody>
      </p:sp>
      <p:pic>
        <p:nvPicPr>
          <p:cNvPr id="6" name="图片 5"/>
          <p:cNvPicPr>
            <a:picLocks noChangeAspect="1"/>
          </p:cNvPicPr>
          <p:nvPr/>
        </p:nvPicPr>
        <p:blipFill rotWithShape="1">
          <a:blip r:embed="rId2">
            <a:extLst>
              <a:ext uri="{28A0092B-C50C-407E-A947-70E740481C1C}">
                <a14:useLocalDpi xmlns:a14="http://schemas.microsoft.com/office/drawing/2010/main" val="0"/>
              </a:ext>
            </a:extLst>
          </a:blip>
          <a:srcRect t="11151" b="6951"/>
          <a:stretch/>
        </p:blipFill>
        <p:spPr>
          <a:xfrm>
            <a:off x="1991544" y="1772816"/>
            <a:ext cx="7056784" cy="4334569"/>
          </a:xfrm>
          <a:prstGeom prst="rect">
            <a:avLst/>
          </a:prstGeom>
        </p:spPr>
      </p:pic>
      <p:pic>
        <p:nvPicPr>
          <p:cNvPr id="7" name="图片 6"/>
          <p:cNvPicPr>
            <a:picLocks noChangeAspect="1"/>
          </p:cNvPicPr>
          <p:nvPr/>
        </p:nvPicPr>
        <p:blipFill rotWithShape="1">
          <a:blip r:embed="rId2">
            <a:extLst>
              <a:ext uri="{28A0092B-C50C-407E-A947-70E740481C1C}">
                <a14:useLocalDpi xmlns:a14="http://schemas.microsoft.com/office/drawing/2010/main" val="0"/>
              </a:ext>
            </a:extLst>
          </a:blip>
          <a:srcRect t="11151" b="6951"/>
          <a:stretch/>
        </p:blipFill>
        <p:spPr>
          <a:xfrm>
            <a:off x="2351584" y="2060848"/>
            <a:ext cx="7056784" cy="4334569"/>
          </a:xfrm>
          <a:prstGeom prst="rect">
            <a:avLst/>
          </a:prstGeom>
        </p:spPr>
      </p:pic>
    </p:spTree>
    <p:extLst>
      <p:ext uri="{BB962C8B-B14F-4D97-AF65-F5344CB8AC3E}">
        <p14:creationId xmlns:p14="http://schemas.microsoft.com/office/powerpoint/2010/main" val="18845085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0"/>
            <a:ext cx="12192000" cy="126876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 name="文本框 1"/>
          <p:cNvSpPr txBox="1"/>
          <p:nvPr/>
        </p:nvSpPr>
        <p:spPr>
          <a:xfrm>
            <a:off x="551384" y="297839"/>
            <a:ext cx="11546071" cy="954107"/>
          </a:xfrm>
          <a:prstGeom prst="rect">
            <a:avLst/>
          </a:prstGeom>
          <a:noFill/>
        </p:spPr>
        <p:txBody>
          <a:bodyPr wrap="square" rtlCol="0">
            <a:spAutoFit/>
          </a:bodyPr>
          <a:lstStyle/>
          <a:p>
            <a:r>
              <a:rPr lang="en-US" altLang="zh-CN" sz="2800" dirty="0">
                <a:latin typeface="+mj-ea"/>
                <a:ea typeface="+mj-ea"/>
              </a:rPr>
              <a:t>3</a:t>
            </a:r>
            <a:r>
              <a:rPr lang="en-US" altLang="zh-CN" sz="2800" dirty="0" smtClean="0">
                <a:latin typeface="+mj-ea"/>
                <a:ea typeface="+mj-ea"/>
              </a:rPr>
              <a:t>.</a:t>
            </a:r>
            <a:r>
              <a:rPr lang="zh-CN" altLang="en-US" sz="2800" dirty="0" smtClean="0">
                <a:latin typeface="+mj-ea"/>
                <a:ea typeface="+mj-ea"/>
              </a:rPr>
              <a:t> 选中两张图片后，点击‘选项’</a:t>
            </a:r>
            <a:r>
              <a:rPr lang="en-US" altLang="zh-CN" sz="2800" dirty="0" smtClean="0">
                <a:latin typeface="+mj-ea"/>
                <a:ea typeface="+mj-ea"/>
              </a:rPr>
              <a:t>-</a:t>
            </a:r>
            <a:r>
              <a:rPr lang="zh-CN" altLang="en-US" sz="2800" dirty="0" smtClean="0">
                <a:latin typeface="+mj-ea"/>
                <a:ea typeface="+mj-ea"/>
              </a:rPr>
              <a:t>‘对齐’进行左右上下居中，使两张图片完全重合。</a:t>
            </a:r>
            <a:endParaRPr lang="zh-CN" altLang="en-US" sz="2800" dirty="0">
              <a:latin typeface="+mj-ea"/>
              <a:ea typeface="+mj-ea"/>
            </a:endParaRPr>
          </a:p>
        </p:txBody>
      </p:sp>
      <p:pic>
        <p:nvPicPr>
          <p:cNvPr id="6" name="图片 5"/>
          <p:cNvPicPr>
            <a:picLocks noChangeAspect="1"/>
          </p:cNvPicPr>
          <p:nvPr/>
        </p:nvPicPr>
        <p:blipFill rotWithShape="1">
          <a:blip r:embed="rId2">
            <a:extLst>
              <a:ext uri="{28A0092B-C50C-407E-A947-70E740481C1C}">
                <a14:useLocalDpi xmlns:a14="http://schemas.microsoft.com/office/drawing/2010/main" val="0"/>
              </a:ext>
            </a:extLst>
          </a:blip>
          <a:srcRect t="11151" b="6951"/>
          <a:stretch/>
        </p:blipFill>
        <p:spPr>
          <a:xfrm>
            <a:off x="5375920" y="2030079"/>
            <a:ext cx="6263323" cy="3847193"/>
          </a:xfrm>
          <a:prstGeom prst="rect">
            <a:avLst/>
          </a:prstGeom>
        </p:spPr>
      </p:pic>
      <p:pic>
        <p:nvPicPr>
          <p:cNvPr id="7" name="图片 6"/>
          <p:cNvPicPr>
            <a:picLocks noChangeAspect="1"/>
          </p:cNvPicPr>
          <p:nvPr/>
        </p:nvPicPr>
        <p:blipFill rotWithShape="1">
          <a:blip r:embed="rId2">
            <a:extLst>
              <a:ext uri="{28A0092B-C50C-407E-A947-70E740481C1C}">
                <a14:useLocalDpi xmlns:a14="http://schemas.microsoft.com/office/drawing/2010/main" val="0"/>
              </a:ext>
            </a:extLst>
          </a:blip>
          <a:srcRect t="11151" b="6951"/>
          <a:stretch/>
        </p:blipFill>
        <p:spPr>
          <a:xfrm>
            <a:off x="5375920" y="2030079"/>
            <a:ext cx="6263323" cy="3847193"/>
          </a:xfrm>
          <a:prstGeom prst="rect">
            <a:avLst/>
          </a:prstGeom>
        </p:spPr>
      </p:pic>
      <p:pic>
        <p:nvPicPr>
          <p:cNvPr id="8" name="图片 7"/>
          <p:cNvPicPr>
            <a:picLocks noChangeAspect="1"/>
          </p:cNvPicPr>
          <p:nvPr/>
        </p:nvPicPr>
        <p:blipFill rotWithShape="1">
          <a:blip r:embed="rId3">
            <a:extLst>
              <a:ext uri="{28A0092B-C50C-407E-A947-70E740481C1C}">
                <a14:useLocalDpi xmlns:a14="http://schemas.microsoft.com/office/drawing/2010/main" val="0"/>
              </a:ext>
            </a:extLst>
          </a:blip>
          <a:srcRect l="7143"/>
          <a:stretch/>
        </p:blipFill>
        <p:spPr>
          <a:xfrm>
            <a:off x="841723" y="1566599"/>
            <a:ext cx="2808312" cy="4731856"/>
          </a:xfrm>
          <a:prstGeom prst="rect">
            <a:avLst/>
          </a:prstGeom>
        </p:spPr>
      </p:pic>
      <p:sp>
        <p:nvSpPr>
          <p:cNvPr id="9" name="矩形 8"/>
          <p:cNvSpPr/>
          <p:nvPr/>
        </p:nvSpPr>
        <p:spPr>
          <a:xfrm>
            <a:off x="1343472" y="2996952"/>
            <a:ext cx="1968390" cy="288032"/>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343472" y="4077072"/>
            <a:ext cx="1968390" cy="288032"/>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95739766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0"/>
            <a:ext cx="12192000" cy="126876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 name="文本框 1"/>
          <p:cNvSpPr txBox="1"/>
          <p:nvPr/>
        </p:nvSpPr>
        <p:spPr>
          <a:xfrm>
            <a:off x="551384" y="297839"/>
            <a:ext cx="11546071" cy="954107"/>
          </a:xfrm>
          <a:prstGeom prst="rect">
            <a:avLst/>
          </a:prstGeom>
          <a:noFill/>
        </p:spPr>
        <p:txBody>
          <a:bodyPr wrap="square" rtlCol="0">
            <a:spAutoFit/>
          </a:bodyPr>
          <a:lstStyle/>
          <a:p>
            <a:r>
              <a:rPr lang="en-US" altLang="zh-CN" sz="2800" dirty="0">
                <a:latin typeface="+mj-ea"/>
                <a:ea typeface="+mj-ea"/>
              </a:rPr>
              <a:t>4</a:t>
            </a:r>
            <a:r>
              <a:rPr lang="en-US" altLang="zh-CN" sz="2800" dirty="0" smtClean="0">
                <a:latin typeface="+mj-ea"/>
                <a:ea typeface="+mj-ea"/>
              </a:rPr>
              <a:t>.</a:t>
            </a:r>
            <a:r>
              <a:rPr lang="zh-CN" altLang="en-US" sz="2800" dirty="0" smtClean="0">
                <a:latin typeface="+mj-ea"/>
                <a:ea typeface="+mj-ea"/>
              </a:rPr>
              <a:t> 选中两张图片最上面的一张。（如果无法选中可在‘格式’</a:t>
            </a:r>
            <a:r>
              <a:rPr lang="en-US" altLang="zh-CN" sz="2800" dirty="0" smtClean="0">
                <a:latin typeface="+mj-ea"/>
                <a:ea typeface="+mj-ea"/>
              </a:rPr>
              <a:t>-</a:t>
            </a:r>
            <a:r>
              <a:rPr lang="zh-CN" altLang="en-US" sz="2800" dirty="0" smtClean="0">
                <a:latin typeface="+mj-ea"/>
                <a:ea typeface="+mj-ea"/>
              </a:rPr>
              <a:t>‘选择窗格’当中选择）</a:t>
            </a:r>
            <a:endParaRPr lang="zh-CN" altLang="en-US" sz="2800" dirty="0">
              <a:latin typeface="+mj-ea"/>
              <a:ea typeface="+mj-ea"/>
            </a:endParaRPr>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634" y="1566599"/>
            <a:ext cx="7488832" cy="4599882"/>
          </a:xfrm>
          <a:prstGeom prst="rect">
            <a:avLst/>
          </a:prstGeom>
        </p:spPr>
      </p:pic>
      <p:pic>
        <p:nvPicPr>
          <p:cNvPr id="4" name="图片 3"/>
          <p:cNvPicPr>
            <a:picLocks noChangeAspect="1"/>
          </p:cNvPicPr>
          <p:nvPr/>
        </p:nvPicPr>
        <p:blipFill>
          <a:blip r:embed="rId3"/>
          <a:stretch>
            <a:fillRect/>
          </a:stretch>
        </p:blipFill>
        <p:spPr>
          <a:xfrm>
            <a:off x="6754670" y="2060848"/>
            <a:ext cx="5181596" cy="3384376"/>
          </a:xfrm>
          <a:prstGeom prst="rect">
            <a:avLst/>
          </a:prstGeom>
        </p:spPr>
      </p:pic>
      <p:sp>
        <p:nvSpPr>
          <p:cNvPr id="11" name="矩形 10"/>
          <p:cNvSpPr/>
          <p:nvPr/>
        </p:nvSpPr>
        <p:spPr>
          <a:xfrm>
            <a:off x="10575597" y="2060848"/>
            <a:ext cx="1368152" cy="288032"/>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34384697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0"/>
            <a:ext cx="12192000" cy="126876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 name="文本框 1"/>
          <p:cNvSpPr txBox="1"/>
          <p:nvPr/>
        </p:nvSpPr>
        <p:spPr>
          <a:xfrm>
            <a:off x="551384" y="297839"/>
            <a:ext cx="11546071" cy="523220"/>
          </a:xfrm>
          <a:prstGeom prst="rect">
            <a:avLst/>
          </a:prstGeom>
          <a:noFill/>
        </p:spPr>
        <p:txBody>
          <a:bodyPr wrap="square" rtlCol="0">
            <a:spAutoFit/>
          </a:bodyPr>
          <a:lstStyle/>
          <a:p>
            <a:r>
              <a:rPr lang="en-US" altLang="zh-CN" sz="2800" dirty="0" smtClean="0">
                <a:latin typeface="+mj-ea"/>
                <a:ea typeface="+mj-ea"/>
              </a:rPr>
              <a:t>5.</a:t>
            </a:r>
            <a:r>
              <a:rPr lang="zh-CN" altLang="en-US" sz="2800" dirty="0" smtClean="0">
                <a:latin typeface="+mj-ea"/>
                <a:ea typeface="+mj-ea"/>
              </a:rPr>
              <a:t> </a:t>
            </a:r>
            <a:r>
              <a:rPr lang="en-US" altLang="zh-CN" sz="2800" dirty="0" smtClean="0">
                <a:latin typeface="+mj-ea"/>
                <a:ea typeface="+mj-ea"/>
              </a:rPr>
              <a:t> </a:t>
            </a:r>
            <a:r>
              <a:rPr lang="zh-CN" altLang="en-US" sz="2800" dirty="0" smtClean="0">
                <a:latin typeface="+mj-ea"/>
                <a:ea typeface="+mj-ea"/>
              </a:rPr>
              <a:t>对最上面一张图片进行裁剪，形状以自己喜好为准。</a:t>
            </a:r>
            <a:endParaRPr lang="zh-CN" altLang="en-US" sz="2800" dirty="0">
              <a:latin typeface="+mj-ea"/>
              <a:ea typeface="+mj-ea"/>
            </a:endParaRPr>
          </a:p>
        </p:txBody>
      </p:sp>
      <p:pic>
        <p:nvPicPr>
          <p:cNvPr id="6" name="图片 5"/>
          <p:cNvPicPr>
            <a:picLocks noChangeAspect="1"/>
          </p:cNvPicPr>
          <p:nvPr/>
        </p:nvPicPr>
        <p:blipFill rotWithShape="1">
          <a:blip r:embed="rId2">
            <a:extLst>
              <a:ext uri="{28A0092B-C50C-407E-A947-70E740481C1C}">
                <a14:useLocalDpi xmlns:a14="http://schemas.microsoft.com/office/drawing/2010/main" val="0"/>
              </a:ext>
            </a:extLst>
          </a:blip>
          <a:srcRect t="11151" b="6951"/>
          <a:stretch/>
        </p:blipFill>
        <p:spPr>
          <a:xfrm>
            <a:off x="5735960" y="1916832"/>
            <a:ext cx="6263323" cy="3847193"/>
          </a:xfrm>
          <a:prstGeom prst="rect">
            <a:avLst/>
          </a:prstGeom>
        </p:spPr>
      </p:pic>
      <p:pic>
        <p:nvPicPr>
          <p:cNvPr id="7" name="图片 6"/>
          <p:cNvPicPr>
            <a:picLocks noChangeAspect="1"/>
          </p:cNvPicPr>
          <p:nvPr/>
        </p:nvPicPr>
        <p:blipFill rotWithShape="1">
          <a:blip r:embed="rId2">
            <a:extLst>
              <a:ext uri="{28A0092B-C50C-407E-A947-70E740481C1C}">
                <a14:useLocalDpi xmlns:a14="http://schemas.microsoft.com/office/drawing/2010/main" val="0"/>
              </a:ext>
            </a:extLst>
          </a:blip>
          <a:srcRect l="20695" t="23413" r="17223" b="10672"/>
          <a:stretch/>
        </p:blipFill>
        <p:spPr>
          <a:xfrm>
            <a:off x="7032103" y="2492897"/>
            <a:ext cx="3888433" cy="3096344"/>
          </a:xfrm>
          <a:prstGeom prst="roundRect">
            <a:avLst>
              <a:gd name="adj" fmla="val 44208"/>
            </a:avLst>
          </a:prstGeom>
        </p:spPr>
      </p:pic>
      <p:pic>
        <p:nvPicPr>
          <p:cNvPr id="4" name="图片 3"/>
          <p:cNvPicPr>
            <a:picLocks noChangeAspect="1"/>
          </p:cNvPicPr>
          <p:nvPr/>
        </p:nvPicPr>
        <p:blipFill rotWithShape="1">
          <a:blip r:embed="rId3">
            <a:extLst>
              <a:ext uri="{28A0092B-C50C-407E-A947-70E740481C1C}">
                <a14:useLocalDpi xmlns:a14="http://schemas.microsoft.com/office/drawing/2010/main" val="0"/>
              </a:ext>
            </a:extLst>
          </a:blip>
          <a:srcRect l="17475"/>
          <a:stretch/>
        </p:blipFill>
        <p:spPr>
          <a:xfrm>
            <a:off x="263352" y="2137230"/>
            <a:ext cx="4824536" cy="3717641"/>
          </a:xfrm>
          <a:prstGeom prst="rect">
            <a:avLst/>
          </a:prstGeom>
        </p:spPr>
      </p:pic>
      <p:sp>
        <p:nvSpPr>
          <p:cNvPr id="8" name="矩形 7"/>
          <p:cNvSpPr/>
          <p:nvPr/>
        </p:nvSpPr>
        <p:spPr>
          <a:xfrm>
            <a:off x="2207568" y="2924944"/>
            <a:ext cx="720080" cy="1008112"/>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73443323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0"/>
            <a:ext cx="12192000" cy="126876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 name="文本框 1"/>
          <p:cNvSpPr txBox="1"/>
          <p:nvPr/>
        </p:nvSpPr>
        <p:spPr>
          <a:xfrm>
            <a:off x="551384" y="297839"/>
            <a:ext cx="11546071" cy="523220"/>
          </a:xfrm>
          <a:prstGeom prst="rect">
            <a:avLst/>
          </a:prstGeom>
          <a:noFill/>
        </p:spPr>
        <p:txBody>
          <a:bodyPr wrap="square" rtlCol="0">
            <a:spAutoFit/>
          </a:bodyPr>
          <a:lstStyle/>
          <a:p>
            <a:r>
              <a:rPr lang="en-US" altLang="zh-CN" sz="2800" dirty="0" smtClean="0">
                <a:latin typeface="+mj-ea"/>
                <a:ea typeface="+mj-ea"/>
              </a:rPr>
              <a:t>6.</a:t>
            </a:r>
            <a:r>
              <a:rPr lang="zh-CN" altLang="en-US" sz="2800" dirty="0" smtClean="0">
                <a:latin typeface="+mj-ea"/>
                <a:ea typeface="+mj-ea"/>
              </a:rPr>
              <a:t> </a:t>
            </a:r>
            <a:r>
              <a:rPr lang="en-US" altLang="zh-CN" sz="2800" dirty="0" smtClean="0">
                <a:latin typeface="+mj-ea"/>
                <a:ea typeface="+mj-ea"/>
              </a:rPr>
              <a:t> </a:t>
            </a:r>
            <a:r>
              <a:rPr lang="zh-CN" altLang="en-US" sz="2800" dirty="0" smtClean="0">
                <a:latin typeface="+mj-ea"/>
                <a:ea typeface="+mj-ea"/>
              </a:rPr>
              <a:t>选中上层裁剪后的图片。</a:t>
            </a:r>
            <a:endParaRPr lang="zh-CN" altLang="en-US" sz="2800" dirty="0">
              <a:latin typeface="+mj-ea"/>
              <a:ea typeface="+mj-ea"/>
            </a:endParaRPr>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31504" y="1412776"/>
            <a:ext cx="7920880" cy="5221315"/>
          </a:xfrm>
          <a:prstGeom prst="rect">
            <a:avLst/>
          </a:prstGeom>
        </p:spPr>
      </p:pic>
    </p:spTree>
    <p:extLst>
      <p:ext uri="{BB962C8B-B14F-4D97-AF65-F5344CB8AC3E}">
        <p14:creationId xmlns:p14="http://schemas.microsoft.com/office/powerpoint/2010/main" val="269142331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0"/>
            <a:ext cx="12192000" cy="126876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 name="文本框 1"/>
          <p:cNvSpPr txBox="1"/>
          <p:nvPr/>
        </p:nvSpPr>
        <p:spPr>
          <a:xfrm>
            <a:off x="551384" y="297839"/>
            <a:ext cx="11546071" cy="523220"/>
          </a:xfrm>
          <a:prstGeom prst="rect">
            <a:avLst/>
          </a:prstGeom>
          <a:noFill/>
        </p:spPr>
        <p:txBody>
          <a:bodyPr wrap="square" rtlCol="0">
            <a:spAutoFit/>
          </a:bodyPr>
          <a:lstStyle/>
          <a:p>
            <a:r>
              <a:rPr lang="en-US" altLang="zh-CN" sz="2800" dirty="0" smtClean="0">
                <a:latin typeface="+mj-ea"/>
                <a:ea typeface="+mj-ea"/>
              </a:rPr>
              <a:t>7.</a:t>
            </a:r>
            <a:r>
              <a:rPr lang="zh-CN" altLang="en-US" sz="2800" dirty="0" smtClean="0">
                <a:latin typeface="+mj-ea"/>
                <a:ea typeface="+mj-ea"/>
              </a:rPr>
              <a:t> </a:t>
            </a:r>
            <a:r>
              <a:rPr lang="en-US" altLang="zh-CN" sz="2800" dirty="0" smtClean="0">
                <a:latin typeface="+mj-ea"/>
                <a:ea typeface="+mj-ea"/>
              </a:rPr>
              <a:t> </a:t>
            </a:r>
            <a:r>
              <a:rPr lang="zh-CN" altLang="en-US" sz="2800" dirty="0" smtClean="0">
                <a:latin typeface="+mj-ea"/>
                <a:ea typeface="+mj-ea"/>
              </a:rPr>
              <a:t>重点来了：选中上层的图片后，‘格式’</a:t>
            </a:r>
            <a:r>
              <a:rPr lang="en-US" altLang="zh-CN" sz="2800" dirty="0" smtClean="0">
                <a:latin typeface="+mj-ea"/>
                <a:ea typeface="+mj-ea"/>
              </a:rPr>
              <a:t>-</a:t>
            </a:r>
            <a:r>
              <a:rPr lang="zh-CN" altLang="en-US" sz="2800" dirty="0" smtClean="0">
                <a:latin typeface="+mj-ea"/>
                <a:ea typeface="+mj-ea"/>
              </a:rPr>
              <a:t>‘艺术效果’</a:t>
            </a:r>
            <a:r>
              <a:rPr lang="en-US" altLang="zh-CN" sz="2800" dirty="0" smtClean="0">
                <a:latin typeface="+mj-ea"/>
                <a:ea typeface="+mj-ea"/>
              </a:rPr>
              <a:t>-</a:t>
            </a:r>
            <a:r>
              <a:rPr lang="zh-CN" altLang="en-US" sz="2800" dirty="0" smtClean="0">
                <a:latin typeface="+mj-ea"/>
                <a:ea typeface="+mj-ea"/>
              </a:rPr>
              <a:t>‘虚化’</a:t>
            </a:r>
            <a:endParaRPr lang="zh-CN" altLang="en-US" sz="2800" dirty="0">
              <a:latin typeface="+mj-ea"/>
              <a:ea typeface="+mj-ea"/>
            </a:endParaRPr>
          </a:p>
        </p:txBody>
      </p:sp>
      <p:pic>
        <p:nvPicPr>
          <p:cNvPr id="6" name="图片 5"/>
          <p:cNvPicPr>
            <a:picLocks noChangeAspect="1"/>
          </p:cNvPicPr>
          <p:nvPr/>
        </p:nvPicPr>
        <p:blipFill rotWithShape="1">
          <a:blip r:embed="rId2">
            <a:extLst>
              <a:ext uri="{28A0092B-C50C-407E-A947-70E740481C1C}">
                <a14:useLocalDpi xmlns:a14="http://schemas.microsoft.com/office/drawing/2010/main" val="0"/>
              </a:ext>
            </a:extLst>
          </a:blip>
          <a:srcRect t="11151" b="6951"/>
          <a:stretch/>
        </p:blipFill>
        <p:spPr>
          <a:xfrm>
            <a:off x="214592" y="2098103"/>
            <a:ext cx="5184576" cy="3184582"/>
          </a:xfrm>
          <a:prstGeom prst="rect">
            <a:avLst/>
          </a:prstGeom>
        </p:spPr>
      </p:pic>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33876" y="1895776"/>
            <a:ext cx="4676775" cy="3514725"/>
          </a:xfrm>
          <a:prstGeom prst="rect">
            <a:avLst/>
          </a:prstGeom>
        </p:spPr>
      </p:pic>
      <p:sp>
        <p:nvSpPr>
          <p:cNvPr id="8" name="矩形 7"/>
          <p:cNvSpPr/>
          <p:nvPr/>
        </p:nvSpPr>
        <p:spPr>
          <a:xfrm>
            <a:off x="7464152" y="1895776"/>
            <a:ext cx="576064" cy="741136"/>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056439" y="3047982"/>
            <a:ext cx="754211" cy="597042"/>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p:cNvPicPr>
            <a:picLocks noChangeAspect="1"/>
          </p:cNvPicPr>
          <p:nvPr/>
        </p:nvPicPr>
        <p:blipFill rotWithShape="1">
          <a:blip r:embed="rId2">
            <a:extLst>
              <a:ext uri="{28A0092B-C50C-407E-A947-70E740481C1C}">
                <a14:useLocalDpi xmlns:a14="http://schemas.microsoft.com/office/drawing/2010/main" val="0"/>
              </a:ext>
            </a:extLst>
          </a:blip>
          <a:srcRect l="21773" t="23155" r="19894" b="10178"/>
          <a:stretch/>
        </p:blipFill>
        <p:spPr>
          <a:xfrm>
            <a:off x="1343472" y="2564903"/>
            <a:ext cx="3024336" cy="2592289"/>
          </a:xfrm>
          <a:prstGeom prst="rect">
            <a:avLst/>
          </a:prstGeom>
        </p:spPr>
      </p:pic>
    </p:spTree>
    <p:extLst>
      <p:ext uri="{BB962C8B-B14F-4D97-AF65-F5344CB8AC3E}">
        <p14:creationId xmlns:p14="http://schemas.microsoft.com/office/powerpoint/2010/main" val="99268158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0"/>
            <a:ext cx="12192000" cy="126876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 name="文本框 1"/>
          <p:cNvSpPr txBox="1"/>
          <p:nvPr/>
        </p:nvSpPr>
        <p:spPr>
          <a:xfrm>
            <a:off x="551384" y="297839"/>
            <a:ext cx="11546071" cy="954107"/>
          </a:xfrm>
          <a:prstGeom prst="rect">
            <a:avLst/>
          </a:prstGeom>
          <a:noFill/>
        </p:spPr>
        <p:txBody>
          <a:bodyPr wrap="square" rtlCol="0">
            <a:spAutoFit/>
          </a:bodyPr>
          <a:lstStyle/>
          <a:p>
            <a:r>
              <a:rPr lang="en-US" altLang="zh-CN" sz="2800" dirty="0" smtClean="0">
                <a:latin typeface="+mj-ea"/>
                <a:ea typeface="+mj-ea"/>
              </a:rPr>
              <a:t>8.</a:t>
            </a:r>
            <a:r>
              <a:rPr lang="zh-CN" altLang="en-US" sz="2800" dirty="0" smtClean="0">
                <a:latin typeface="+mj-ea"/>
                <a:ea typeface="+mj-ea"/>
              </a:rPr>
              <a:t> </a:t>
            </a:r>
            <a:r>
              <a:rPr lang="en-US" altLang="zh-CN" sz="2800" dirty="0" smtClean="0">
                <a:latin typeface="+mj-ea"/>
                <a:ea typeface="+mj-ea"/>
              </a:rPr>
              <a:t> </a:t>
            </a:r>
            <a:r>
              <a:rPr lang="zh-CN" altLang="en-US" sz="2800" dirty="0" smtClean="0">
                <a:latin typeface="+mj-ea"/>
                <a:ea typeface="+mj-ea"/>
              </a:rPr>
              <a:t>虚化后可以在‘格式’</a:t>
            </a:r>
            <a:r>
              <a:rPr lang="en-US" altLang="zh-CN" sz="2800" dirty="0" smtClean="0">
                <a:latin typeface="+mj-ea"/>
                <a:ea typeface="+mj-ea"/>
              </a:rPr>
              <a:t>-</a:t>
            </a:r>
            <a:r>
              <a:rPr lang="zh-CN" altLang="en-US" sz="2800" dirty="0" smtClean="0">
                <a:latin typeface="+mj-ea"/>
                <a:ea typeface="+mj-ea"/>
              </a:rPr>
              <a:t>‘艺术效果’</a:t>
            </a:r>
            <a:r>
              <a:rPr lang="en-US" altLang="zh-CN" sz="2800" dirty="0" smtClean="0">
                <a:latin typeface="+mj-ea"/>
                <a:ea typeface="+mj-ea"/>
              </a:rPr>
              <a:t>-</a:t>
            </a:r>
            <a:r>
              <a:rPr lang="zh-CN" altLang="en-US" sz="2800" dirty="0" smtClean="0">
                <a:latin typeface="+mj-ea"/>
                <a:ea typeface="+mj-ea"/>
              </a:rPr>
              <a:t>‘艺术效果选项’当中进行适当调整。艺术效果当中半径值越大，越模糊。</a:t>
            </a:r>
            <a:endParaRPr lang="zh-CN" altLang="en-US" sz="2800" dirty="0">
              <a:latin typeface="+mj-ea"/>
              <a:ea typeface="+mj-ea"/>
            </a:endParaRPr>
          </a:p>
        </p:txBody>
      </p:sp>
      <p:pic>
        <p:nvPicPr>
          <p:cNvPr id="11" name="图片 10"/>
          <p:cNvPicPr>
            <a:picLocks noChangeAspect="1"/>
          </p:cNvPicPr>
          <p:nvPr/>
        </p:nvPicPr>
        <p:blipFill rotWithShape="1">
          <a:blip r:embed="rId2">
            <a:extLst>
              <a:ext uri="{28A0092B-C50C-407E-A947-70E740481C1C}">
                <a14:useLocalDpi xmlns:a14="http://schemas.microsoft.com/office/drawing/2010/main" val="0"/>
              </a:ext>
            </a:extLst>
          </a:blip>
          <a:srcRect t="11151" b="6951"/>
          <a:stretch/>
        </p:blipFill>
        <p:spPr>
          <a:xfrm>
            <a:off x="214592" y="2098103"/>
            <a:ext cx="5184576" cy="3184582"/>
          </a:xfrm>
          <a:prstGeom prst="rect">
            <a:avLst/>
          </a:prstGeom>
        </p:spPr>
      </p:pic>
      <p:pic>
        <p:nvPicPr>
          <p:cNvPr id="12" name="图片 11"/>
          <p:cNvPicPr>
            <a:picLocks noChangeAspect="1"/>
          </p:cNvPicPr>
          <p:nvPr/>
        </p:nvPicPr>
        <p:blipFill rotWithShape="1">
          <a:blip r:embed="rId3">
            <a:extLst>
              <a:ext uri="{BEBA8EAE-BF5A-486C-A8C5-ECC9F3942E4B}">
                <a14:imgProps xmlns:a14="http://schemas.microsoft.com/office/drawing/2010/main">
                  <a14:imgLayer r:embed="rId4">
                    <a14:imgEffect>
                      <a14:artisticBlur radius="20"/>
                    </a14:imgEffect>
                  </a14:imgLayer>
                </a14:imgProps>
              </a:ext>
              <a:ext uri="{28A0092B-C50C-407E-A947-70E740481C1C}">
                <a14:useLocalDpi xmlns:a14="http://schemas.microsoft.com/office/drawing/2010/main" val="0"/>
              </a:ext>
            </a:extLst>
          </a:blip>
          <a:srcRect l="21773" t="23155" r="19894" b="10178"/>
          <a:stretch/>
        </p:blipFill>
        <p:spPr>
          <a:xfrm>
            <a:off x="1343472" y="2564903"/>
            <a:ext cx="3024336" cy="2592289"/>
          </a:xfrm>
          <a:prstGeom prst="rect">
            <a:avLst/>
          </a:prstGeom>
        </p:spPr>
      </p:pic>
      <p:pic>
        <p:nvPicPr>
          <p:cNvPr id="3" name="图片 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893668" y="1752992"/>
            <a:ext cx="3429000" cy="3609975"/>
          </a:xfrm>
          <a:prstGeom prst="rect">
            <a:avLst/>
          </a:prstGeom>
        </p:spPr>
      </p:pic>
      <p:sp>
        <p:nvSpPr>
          <p:cNvPr id="8" name="矩形 7"/>
          <p:cNvSpPr/>
          <p:nvPr/>
        </p:nvSpPr>
        <p:spPr>
          <a:xfrm>
            <a:off x="6036386" y="4077072"/>
            <a:ext cx="3286281" cy="792088"/>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16660293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视点">
      <a:maj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ajorFont>
      <a:min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38100">
          <a:solidFill>
            <a:srgbClr val="FF0000"/>
          </a:solid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118</TotalTime>
  <Words>535</Words>
  <Application>Microsoft Office PowerPoint</Application>
  <PresentationFormat>宽屏</PresentationFormat>
  <Paragraphs>18</Paragraphs>
  <Slides>15</Slides>
  <Notes>1</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15</vt:i4>
      </vt:variant>
    </vt:vector>
  </HeadingPairs>
  <TitlesOfParts>
    <vt:vector size="22" baseType="lpstr">
      <vt:lpstr>Broadway</vt:lpstr>
      <vt:lpstr>Verdana</vt:lpstr>
      <vt:lpstr>微软雅黑</vt:lpstr>
      <vt:lpstr>宋体</vt:lpstr>
      <vt:lpstr>Arial</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kan</cp:lastModifiedBy>
  <cp:revision>26</cp:revision>
  <dcterms:created xsi:type="dcterms:W3CDTF">2013-10-23T05:14:26Z</dcterms:created>
  <dcterms:modified xsi:type="dcterms:W3CDTF">2015-05-16T14:16:36Z</dcterms:modified>
</cp:coreProperties>
</file>