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9" r:id="rId2"/>
    <p:sldId id="258" r:id="rId3"/>
    <p:sldId id="256" r:id="rId4"/>
    <p:sldId id="257" r:id="rId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AE0E"/>
    <a:srgbClr val="C1C214"/>
    <a:srgbClr val="D64503"/>
    <a:srgbClr val="D11709"/>
    <a:srgbClr val="B71308"/>
    <a:srgbClr val="BE2157"/>
    <a:srgbClr val="00A399"/>
    <a:srgbClr val="D6B2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990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960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203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945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285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191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75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24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208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76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5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196E2-1D2E-4AB6-BEF7-7D7EBACBCA7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3082C-DB19-4FF3-B8B9-78BA837BF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631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Personal\Desktop\图片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9" t="1" b="38562"/>
          <a:stretch/>
        </p:blipFill>
        <p:spPr bwMode="auto">
          <a:xfrm>
            <a:off x="0" y="2"/>
            <a:ext cx="9171384" cy="514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9171384" cy="51435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65000">
                <a:schemeClr val="accent3">
                  <a:lumMod val="75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8792" y="411510"/>
            <a:ext cx="5976664" cy="3909587"/>
          </a:xfrm>
          <a:prstGeom prst="rect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99" name="组合 4098"/>
          <p:cNvGrpSpPr/>
          <p:nvPr/>
        </p:nvGrpSpPr>
        <p:grpSpPr>
          <a:xfrm>
            <a:off x="1246545" y="564160"/>
            <a:ext cx="5218871" cy="3685629"/>
            <a:chOff x="1369353" y="538760"/>
            <a:chExt cx="5218871" cy="3685629"/>
          </a:xfrm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369353" y="538760"/>
              <a:ext cx="2391798" cy="373285"/>
            </a:xfrm>
            <a:custGeom>
              <a:avLst/>
              <a:gdLst>
                <a:gd name="T0" fmla="*/ 7 w 366"/>
                <a:gd name="T1" fmla="*/ 0 h 57"/>
                <a:gd name="T2" fmla="*/ 358 w 366"/>
                <a:gd name="T3" fmla="*/ 0 h 57"/>
                <a:gd name="T4" fmla="*/ 366 w 366"/>
                <a:gd name="T5" fmla="*/ 7 h 57"/>
                <a:gd name="T6" fmla="*/ 366 w 366"/>
                <a:gd name="T7" fmla="*/ 50 h 57"/>
                <a:gd name="T8" fmla="*/ 358 w 366"/>
                <a:gd name="T9" fmla="*/ 57 h 57"/>
                <a:gd name="T10" fmla="*/ 7 w 366"/>
                <a:gd name="T11" fmla="*/ 57 h 57"/>
                <a:gd name="T12" fmla="*/ 0 w 366"/>
                <a:gd name="T13" fmla="*/ 50 h 57"/>
                <a:gd name="T14" fmla="*/ 0 w 366"/>
                <a:gd name="T15" fmla="*/ 7 h 57"/>
                <a:gd name="T16" fmla="*/ 7 w 366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7">
                  <a:moveTo>
                    <a:pt x="7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2" y="0"/>
                    <a:pt x="366" y="3"/>
                    <a:pt x="366" y="7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4"/>
                    <a:pt x="362" y="57"/>
                    <a:pt x="35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645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1466130" y="1174729"/>
              <a:ext cx="2189946" cy="11060"/>
            </a:xfrm>
            <a:prstGeom prst="rect">
              <a:avLst/>
            </a:prstGeom>
            <a:solidFill>
              <a:srgbClr val="D645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2140812" y="638303"/>
              <a:ext cx="840585" cy="207380"/>
            </a:xfrm>
            <a:custGeom>
              <a:avLst/>
              <a:gdLst>
                <a:gd name="T0" fmla="*/ 8 w 129"/>
                <a:gd name="T1" fmla="*/ 0 h 32"/>
                <a:gd name="T2" fmla="*/ 13 w 129"/>
                <a:gd name="T3" fmla="*/ 15 h 32"/>
                <a:gd name="T4" fmla="*/ 5 w 129"/>
                <a:gd name="T5" fmla="*/ 25 h 32"/>
                <a:gd name="T6" fmla="*/ 1 w 129"/>
                <a:gd name="T7" fmla="*/ 20 h 32"/>
                <a:gd name="T8" fmla="*/ 7 w 129"/>
                <a:gd name="T9" fmla="*/ 19 h 32"/>
                <a:gd name="T10" fmla="*/ 32 w 129"/>
                <a:gd name="T11" fmla="*/ 14 h 32"/>
                <a:gd name="T12" fmla="*/ 32 w 129"/>
                <a:gd name="T13" fmla="*/ 24 h 32"/>
                <a:gd name="T14" fmla="*/ 27 w 129"/>
                <a:gd name="T15" fmla="*/ 22 h 32"/>
                <a:gd name="T16" fmla="*/ 22 w 129"/>
                <a:gd name="T17" fmla="*/ 25 h 32"/>
                <a:gd name="T18" fmla="*/ 16 w 129"/>
                <a:gd name="T19" fmla="*/ 19 h 32"/>
                <a:gd name="T20" fmla="*/ 27 w 129"/>
                <a:gd name="T21" fmla="*/ 13 h 32"/>
                <a:gd name="T22" fmla="*/ 23 w 129"/>
                <a:gd name="T23" fmla="*/ 10 h 32"/>
                <a:gd name="T24" fmla="*/ 18 w 129"/>
                <a:gd name="T25" fmla="*/ 8 h 32"/>
                <a:gd name="T26" fmla="*/ 30 w 129"/>
                <a:gd name="T27" fmla="*/ 8 h 32"/>
                <a:gd name="T28" fmla="*/ 27 w 129"/>
                <a:gd name="T29" fmla="*/ 18 h 32"/>
                <a:gd name="T30" fmla="*/ 22 w 129"/>
                <a:gd name="T31" fmla="*/ 19 h 32"/>
                <a:gd name="T32" fmla="*/ 24 w 129"/>
                <a:gd name="T33" fmla="*/ 21 h 32"/>
                <a:gd name="T34" fmla="*/ 27 w 129"/>
                <a:gd name="T35" fmla="*/ 18 h 32"/>
                <a:gd name="T36" fmla="*/ 37 w 129"/>
                <a:gd name="T37" fmla="*/ 12 h 32"/>
                <a:gd name="T38" fmla="*/ 41 w 129"/>
                <a:gd name="T39" fmla="*/ 7 h 32"/>
                <a:gd name="T40" fmla="*/ 41 w 129"/>
                <a:gd name="T41" fmla="*/ 9 h 32"/>
                <a:gd name="T42" fmla="*/ 52 w 129"/>
                <a:gd name="T43" fmla="*/ 8 h 32"/>
                <a:gd name="T44" fmla="*/ 53 w 129"/>
                <a:gd name="T45" fmla="*/ 24 h 32"/>
                <a:gd name="T46" fmla="*/ 48 w 129"/>
                <a:gd name="T47" fmla="*/ 15 h 32"/>
                <a:gd name="T48" fmla="*/ 43 w 129"/>
                <a:gd name="T49" fmla="*/ 12 h 32"/>
                <a:gd name="T50" fmla="*/ 42 w 129"/>
                <a:gd name="T51" fmla="*/ 24 h 32"/>
                <a:gd name="T52" fmla="*/ 74 w 129"/>
                <a:gd name="T53" fmla="*/ 7 h 32"/>
                <a:gd name="T54" fmla="*/ 74 w 129"/>
                <a:gd name="T55" fmla="*/ 24 h 32"/>
                <a:gd name="T56" fmla="*/ 69 w 129"/>
                <a:gd name="T57" fmla="*/ 22 h 32"/>
                <a:gd name="T58" fmla="*/ 64 w 129"/>
                <a:gd name="T59" fmla="*/ 25 h 32"/>
                <a:gd name="T60" fmla="*/ 58 w 129"/>
                <a:gd name="T61" fmla="*/ 17 h 32"/>
                <a:gd name="T62" fmla="*/ 63 w 129"/>
                <a:gd name="T63" fmla="*/ 7 h 32"/>
                <a:gd name="T64" fmla="*/ 66 w 129"/>
                <a:gd name="T65" fmla="*/ 20 h 32"/>
                <a:gd name="T66" fmla="*/ 69 w 129"/>
                <a:gd name="T67" fmla="*/ 17 h 32"/>
                <a:gd name="T68" fmla="*/ 74 w 129"/>
                <a:gd name="T69" fmla="*/ 7 h 32"/>
                <a:gd name="T70" fmla="*/ 93 w 129"/>
                <a:gd name="T71" fmla="*/ 20 h 32"/>
                <a:gd name="T72" fmla="*/ 89 w 129"/>
                <a:gd name="T73" fmla="*/ 24 h 32"/>
                <a:gd name="T74" fmla="*/ 88 w 129"/>
                <a:gd name="T75" fmla="*/ 22 h 32"/>
                <a:gd name="T76" fmla="*/ 79 w 129"/>
                <a:gd name="T77" fmla="*/ 23 h 32"/>
                <a:gd name="T78" fmla="*/ 80 w 129"/>
                <a:gd name="T79" fmla="*/ 14 h 32"/>
                <a:gd name="T80" fmla="*/ 88 w 129"/>
                <a:gd name="T81" fmla="*/ 12 h 32"/>
                <a:gd name="T82" fmla="*/ 80 w 129"/>
                <a:gd name="T83" fmla="*/ 12 h 32"/>
                <a:gd name="T84" fmla="*/ 86 w 129"/>
                <a:gd name="T85" fmla="*/ 7 h 32"/>
                <a:gd name="T86" fmla="*/ 93 w 129"/>
                <a:gd name="T87" fmla="*/ 14 h 32"/>
                <a:gd name="T88" fmla="*/ 88 w 129"/>
                <a:gd name="T89" fmla="*/ 16 h 32"/>
                <a:gd name="T90" fmla="*/ 84 w 129"/>
                <a:gd name="T91" fmla="*/ 20 h 32"/>
                <a:gd name="T92" fmla="*/ 87 w 129"/>
                <a:gd name="T93" fmla="*/ 20 h 32"/>
                <a:gd name="T94" fmla="*/ 98 w 129"/>
                <a:gd name="T95" fmla="*/ 24 h 32"/>
                <a:gd name="T96" fmla="*/ 98 w 129"/>
                <a:gd name="T97" fmla="*/ 7 h 32"/>
                <a:gd name="T98" fmla="*/ 103 w 129"/>
                <a:gd name="T99" fmla="*/ 10 h 32"/>
                <a:gd name="T100" fmla="*/ 105 w 129"/>
                <a:gd name="T101" fmla="*/ 7 h 32"/>
                <a:gd name="T102" fmla="*/ 109 w 129"/>
                <a:gd name="T103" fmla="*/ 7 h 32"/>
                <a:gd name="T104" fmla="*/ 107 w 129"/>
                <a:gd name="T105" fmla="*/ 12 h 32"/>
                <a:gd name="T106" fmla="*/ 103 w 129"/>
                <a:gd name="T107" fmla="*/ 15 h 32"/>
                <a:gd name="T108" fmla="*/ 98 w 129"/>
                <a:gd name="T109" fmla="*/ 24 h 32"/>
                <a:gd name="T110" fmla="*/ 116 w 129"/>
                <a:gd name="T111" fmla="*/ 7 h 32"/>
                <a:gd name="T112" fmla="*/ 120 w 129"/>
                <a:gd name="T113" fmla="*/ 19 h 32"/>
                <a:gd name="T114" fmla="*/ 129 w 129"/>
                <a:gd name="T115" fmla="*/ 7 h 32"/>
                <a:gd name="T116" fmla="*/ 122 w 129"/>
                <a:gd name="T117" fmla="*/ 25 h 32"/>
                <a:gd name="T118" fmla="*/ 116 w 129"/>
                <a:gd name="T119" fmla="*/ 31 h 32"/>
                <a:gd name="T120" fmla="*/ 112 w 129"/>
                <a:gd name="T121" fmla="*/ 27 h 32"/>
                <a:gd name="T122" fmla="*/ 117 w 129"/>
                <a:gd name="T123" fmla="*/ 24 h 32"/>
                <a:gd name="T124" fmla="*/ 110 w 129"/>
                <a:gd name="T12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32">
                  <a:moveTo>
                    <a:pt x="8" y="15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8"/>
                    <a:pt x="13" y="21"/>
                    <a:pt x="11" y="22"/>
                  </a:cubicBezTo>
                  <a:cubicBezTo>
                    <a:pt x="10" y="24"/>
                    <a:pt x="8" y="25"/>
                    <a:pt x="5" y="25"/>
                  </a:cubicBezTo>
                  <a:cubicBezTo>
                    <a:pt x="3" y="25"/>
                    <a:pt x="2" y="24"/>
                    <a:pt x="0" y="24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6" y="20"/>
                    <a:pt x="7" y="19"/>
                  </a:cubicBezTo>
                  <a:cubicBezTo>
                    <a:pt x="7" y="18"/>
                    <a:pt x="8" y="17"/>
                    <a:pt x="8" y="15"/>
                  </a:cubicBezTo>
                  <a:close/>
                  <a:moveTo>
                    <a:pt x="32" y="14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4"/>
                    <a:pt x="24" y="25"/>
                    <a:pt x="22" y="25"/>
                  </a:cubicBezTo>
                  <a:cubicBezTo>
                    <a:pt x="20" y="25"/>
                    <a:pt x="19" y="24"/>
                    <a:pt x="18" y="23"/>
                  </a:cubicBezTo>
                  <a:cubicBezTo>
                    <a:pt x="17" y="22"/>
                    <a:pt x="16" y="21"/>
                    <a:pt x="16" y="19"/>
                  </a:cubicBezTo>
                  <a:cubicBezTo>
                    <a:pt x="16" y="17"/>
                    <a:pt x="17" y="15"/>
                    <a:pt x="19" y="14"/>
                  </a:cubicBezTo>
                  <a:cubicBezTo>
                    <a:pt x="21" y="13"/>
                    <a:pt x="23" y="13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6" y="10"/>
                    <a:pt x="23" y="10"/>
                  </a:cubicBezTo>
                  <a:cubicBezTo>
                    <a:pt x="22" y="10"/>
                    <a:pt x="20" y="11"/>
                    <a:pt x="19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2" y="7"/>
                    <a:pt x="24" y="7"/>
                  </a:cubicBezTo>
                  <a:cubicBezTo>
                    <a:pt x="27" y="7"/>
                    <a:pt x="29" y="7"/>
                    <a:pt x="30" y="8"/>
                  </a:cubicBezTo>
                  <a:cubicBezTo>
                    <a:pt x="31" y="10"/>
                    <a:pt x="32" y="12"/>
                    <a:pt x="32" y="14"/>
                  </a:cubicBezTo>
                  <a:close/>
                  <a:moveTo>
                    <a:pt x="27" y="18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7"/>
                    <a:pt x="22" y="19"/>
                  </a:cubicBezTo>
                  <a:cubicBezTo>
                    <a:pt x="22" y="19"/>
                    <a:pt x="22" y="20"/>
                    <a:pt x="22" y="20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1"/>
                    <a:pt x="25" y="20"/>
                    <a:pt x="26" y="20"/>
                  </a:cubicBezTo>
                  <a:cubicBezTo>
                    <a:pt x="27" y="19"/>
                    <a:pt x="27" y="19"/>
                    <a:pt x="27" y="18"/>
                  </a:cubicBezTo>
                  <a:close/>
                  <a:moveTo>
                    <a:pt x="37" y="24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6" y="9"/>
                    <a:pt x="36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7"/>
                    <a:pt x="45" y="7"/>
                    <a:pt x="47" y="7"/>
                  </a:cubicBezTo>
                  <a:cubicBezTo>
                    <a:pt x="49" y="7"/>
                    <a:pt x="50" y="7"/>
                    <a:pt x="52" y="8"/>
                  </a:cubicBezTo>
                  <a:cubicBezTo>
                    <a:pt x="53" y="10"/>
                    <a:pt x="53" y="12"/>
                    <a:pt x="53" y="1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2"/>
                    <a:pt x="47" y="11"/>
                    <a:pt x="45" y="11"/>
                  </a:cubicBezTo>
                  <a:cubicBezTo>
                    <a:pt x="44" y="11"/>
                    <a:pt x="43" y="11"/>
                    <a:pt x="43" y="12"/>
                  </a:cubicBezTo>
                  <a:cubicBezTo>
                    <a:pt x="42" y="12"/>
                    <a:pt x="42" y="13"/>
                    <a:pt x="42" y="1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37" y="24"/>
                    <a:pt x="37" y="24"/>
                    <a:pt x="37" y="24"/>
                  </a:cubicBezTo>
                  <a:close/>
                  <a:moveTo>
                    <a:pt x="74" y="7"/>
                  </a:moveTo>
                  <a:cubicBezTo>
                    <a:pt x="74" y="19"/>
                    <a:pt x="74" y="19"/>
                    <a:pt x="74" y="19"/>
                  </a:cubicBezTo>
                  <a:cubicBezTo>
                    <a:pt x="74" y="20"/>
                    <a:pt x="74" y="22"/>
                    <a:pt x="74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8" y="24"/>
                    <a:pt x="66" y="25"/>
                    <a:pt x="64" y="25"/>
                  </a:cubicBezTo>
                  <a:cubicBezTo>
                    <a:pt x="62" y="25"/>
                    <a:pt x="60" y="24"/>
                    <a:pt x="59" y="23"/>
                  </a:cubicBezTo>
                  <a:cubicBezTo>
                    <a:pt x="58" y="21"/>
                    <a:pt x="58" y="19"/>
                    <a:pt x="58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9"/>
                    <a:pt x="64" y="20"/>
                    <a:pt x="66" y="20"/>
                  </a:cubicBezTo>
                  <a:cubicBezTo>
                    <a:pt x="67" y="20"/>
                    <a:pt x="67" y="20"/>
                    <a:pt x="68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4" y="7"/>
                    <a:pt x="74" y="7"/>
                    <a:pt x="74" y="7"/>
                  </a:cubicBezTo>
                  <a:close/>
                  <a:moveTo>
                    <a:pt x="93" y="14"/>
                  </a:moveTo>
                  <a:cubicBezTo>
                    <a:pt x="93" y="20"/>
                    <a:pt x="93" y="20"/>
                    <a:pt x="93" y="20"/>
                  </a:cubicBezTo>
                  <a:cubicBezTo>
                    <a:pt x="93" y="22"/>
                    <a:pt x="94" y="23"/>
                    <a:pt x="94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4"/>
                    <a:pt x="85" y="25"/>
                    <a:pt x="83" y="25"/>
                  </a:cubicBezTo>
                  <a:cubicBezTo>
                    <a:pt x="82" y="25"/>
                    <a:pt x="80" y="24"/>
                    <a:pt x="79" y="23"/>
                  </a:cubicBezTo>
                  <a:cubicBezTo>
                    <a:pt x="78" y="22"/>
                    <a:pt x="78" y="21"/>
                    <a:pt x="78" y="19"/>
                  </a:cubicBezTo>
                  <a:cubicBezTo>
                    <a:pt x="78" y="17"/>
                    <a:pt x="78" y="15"/>
                    <a:pt x="80" y="14"/>
                  </a:cubicBezTo>
                  <a:cubicBezTo>
                    <a:pt x="82" y="13"/>
                    <a:pt x="85" y="13"/>
                    <a:pt x="88" y="13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1"/>
                    <a:pt x="87" y="10"/>
                    <a:pt x="85" y="10"/>
                  </a:cubicBezTo>
                  <a:cubicBezTo>
                    <a:pt x="83" y="10"/>
                    <a:pt x="81" y="11"/>
                    <a:pt x="80" y="12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81" y="7"/>
                    <a:pt x="83" y="7"/>
                    <a:pt x="86" y="7"/>
                  </a:cubicBezTo>
                  <a:cubicBezTo>
                    <a:pt x="88" y="7"/>
                    <a:pt x="90" y="7"/>
                    <a:pt x="91" y="8"/>
                  </a:cubicBezTo>
                  <a:cubicBezTo>
                    <a:pt x="93" y="10"/>
                    <a:pt x="93" y="12"/>
                    <a:pt x="93" y="14"/>
                  </a:cubicBezTo>
                  <a:close/>
                  <a:moveTo>
                    <a:pt x="88" y="18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5" y="16"/>
                    <a:pt x="83" y="17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6" y="21"/>
                    <a:pt x="87" y="20"/>
                    <a:pt x="87" y="20"/>
                  </a:cubicBezTo>
                  <a:cubicBezTo>
                    <a:pt x="88" y="19"/>
                    <a:pt x="88" y="19"/>
                    <a:pt x="88" y="18"/>
                  </a:cubicBezTo>
                  <a:close/>
                  <a:moveTo>
                    <a:pt x="98" y="24"/>
                  </a:moveTo>
                  <a:cubicBezTo>
                    <a:pt x="98" y="13"/>
                    <a:pt x="98" y="13"/>
                    <a:pt x="98" y="13"/>
                  </a:cubicBezTo>
                  <a:cubicBezTo>
                    <a:pt x="98" y="10"/>
                    <a:pt x="98" y="8"/>
                    <a:pt x="98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4" y="8"/>
                    <a:pt x="105" y="7"/>
                  </a:cubicBezTo>
                  <a:cubicBezTo>
                    <a:pt x="106" y="7"/>
                    <a:pt x="106" y="7"/>
                    <a:pt x="107" y="7"/>
                  </a:cubicBezTo>
                  <a:cubicBezTo>
                    <a:pt x="108" y="7"/>
                    <a:pt x="108" y="7"/>
                    <a:pt x="109" y="7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8" y="12"/>
                    <a:pt x="108" y="12"/>
                    <a:pt x="107" y="12"/>
                  </a:cubicBezTo>
                  <a:cubicBezTo>
                    <a:pt x="106" y="12"/>
                    <a:pt x="105" y="12"/>
                    <a:pt x="104" y="12"/>
                  </a:cubicBezTo>
                  <a:cubicBezTo>
                    <a:pt x="104" y="13"/>
                    <a:pt x="103" y="14"/>
                    <a:pt x="103" y="15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8" y="24"/>
                    <a:pt x="98" y="24"/>
                    <a:pt x="98" y="24"/>
                  </a:cubicBezTo>
                  <a:close/>
                  <a:moveTo>
                    <a:pt x="110" y="7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18" y="14"/>
                    <a:pt x="120" y="18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21"/>
                    <a:pt x="123" y="23"/>
                    <a:pt x="122" y="25"/>
                  </a:cubicBezTo>
                  <a:cubicBezTo>
                    <a:pt x="121" y="27"/>
                    <a:pt x="120" y="28"/>
                    <a:pt x="119" y="29"/>
                  </a:cubicBezTo>
                  <a:cubicBezTo>
                    <a:pt x="118" y="30"/>
                    <a:pt x="117" y="30"/>
                    <a:pt x="116" y="31"/>
                  </a:cubicBezTo>
                  <a:cubicBezTo>
                    <a:pt x="115" y="31"/>
                    <a:pt x="114" y="32"/>
                    <a:pt x="113" y="32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3" y="27"/>
                    <a:pt x="115" y="26"/>
                    <a:pt x="116" y="26"/>
                  </a:cubicBezTo>
                  <a:cubicBezTo>
                    <a:pt x="116" y="25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lnTo>
                    <a:pt x="11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1499311" y="1030945"/>
              <a:ext cx="80188" cy="82952"/>
            </a:xfrm>
            <a:custGeom>
              <a:avLst/>
              <a:gdLst>
                <a:gd name="T0" fmla="*/ 0 w 29"/>
                <a:gd name="T1" fmla="*/ 30 h 30"/>
                <a:gd name="T2" fmla="*/ 0 w 29"/>
                <a:gd name="T3" fmla="*/ 0 h 30"/>
                <a:gd name="T4" fmla="*/ 7 w 29"/>
                <a:gd name="T5" fmla="*/ 0 h 30"/>
                <a:gd name="T6" fmla="*/ 14 w 29"/>
                <a:gd name="T7" fmla="*/ 21 h 30"/>
                <a:gd name="T8" fmla="*/ 19 w 29"/>
                <a:gd name="T9" fmla="*/ 0 h 30"/>
                <a:gd name="T10" fmla="*/ 29 w 29"/>
                <a:gd name="T11" fmla="*/ 0 h 30"/>
                <a:gd name="T12" fmla="*/ 29 w 29"/>
                <a:gd name="T13" fmla="*/ 30 h 30"/>
                <a:gd name="T14" fmla="*/ 21 w 29"/>
                <a:gd name="T15" fmla="*/ 30 h 30"/>
                <a:gd name="T16" fmla="*/ 21 w 29"/>
                <a:gd name="T17" fmla="*/ 7 h 30"/>
                <a:gd name="T18" fmla="*/ 17 w 29"/>
                <a:gd name="T19" fmla="*/ 30 h 30"/>
                <a:gd name="T20" fmla="*/ 12 w 29"/>
                <a:gd name="T21" fmla="*/ 30 h 30"/>
                <a:gd name="T22" fmla="*/ 5 w 29"/>
                <a:gd name="T23" fmla="*/ 7 h 30"/>
                <a:gd name="T24" fmla="*/ 5 w 29"/>
                <a:gd name="T25" fmla="*/ 30 h 30"/>
                <a:gd name="T26" fmla="*/ 0 w 29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4" y="21"/>
                  </a:lnTo>
                  <a:lnTo>
                    <a:pt x="19" y="0"/>
                  </a:lnTo>
                  <a:lnTo>
                    <a:pt x="29" y="0"/>
                  </a:lnTo>
                  <a:lnTo>
                    <a:pt x="29" y="30"/>
                  </a:lnTo>
                  <a:lnTo>
                    <a:pt x="21" y="30"/>
                  </a:lnTo>
                  <a:lnTo>
                    <a:pt x="21" y="7"/>
                  </a:lnTo>
                  <a:lnTo>
                    <a:pt x="17" y="30"/>
                  </a:lnTo>
                  <a:lnTo>
                    <a:pt x="12" y="30"/>
                  </a:lnTo>
                  <a:lnTo>
                    <a:pt x="5" y="7"/>
                  </a:lnTo>
                  <a:lnTo>
                    <a:pt x="5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1844947" y="1030945"/>
              <a:ext cx="66362" cy="82952"/>
            </a:xfrm>
            <a:custGeom>
              <a:avLst/>
              <a:gdLst>
                <a:gd name="T0" fmla="*/ 10 w 24"/>
                <a:gd name="T1" fmla="*/ 30 h 30"/>
                <a:gd name="T2" fmla="*/ 10 w 24"/>
                <a:gd name="T3" fmla="*/ 4 h 30"/>
                <a:gd name="T4" fmla="*/ 0 w 24"/>
                <a:gd name="T5" fmla="*/ 4 h 30"/>
                <a:gd name="T6" fmla="*/ 0 w 24"/>
                <a:gd name="T7" fmla="*/ 0 h 30"/>
                <a:gd name="T8" fmla="*/ 24 w 24"/>
                <a:gd name="T9" fmla="*/ 0 h 30"/>
                <a:gd name="T10" fmla="*/ 24 w 24"/>
                <a:gd name="T11" fmla="*/ 4 h 30"/>
                <a:gd name="T12" fmla="*/ 15 w 24"/>
                <a:gd name="T13" fmla="*/ 4 h 30"/>
                <a:gd name="T14" fmla="*/ 15 w 24"/>
                <a:gd name="T15" fmla="*/ 30 h 30"/>
                <a:gd name="T16" fmla="*/ 10 w 24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10" y="30"/>
                  </a:moveTo>
                  <a:lnTo>
                    <a:pt x="1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15" y="4"/>
                  </a:lnTo>
                  <a:lnTo>
                    <a:pt x="15" y="3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2165697" y="1030945"/>
              <a:ext cx="110603" cy="82952"/>
            </a:xfrm>
            <a:custGeom>
              <a:avLst/>
              <a:gdLst>
                <a:gd name="T0" fmla="*/ 7 w 40"/>
                <a:gd name="T1" fmla="*/ 30 h 30"/>
                <a:gd name="T2" fmla="*/ 0 w 40"/>
                <a:gd name="T3" fmla="*/ 0 h 30"/>
                <a:gd name="T4" fmla="*/ 7 w 40"/>
                <a:gd name="T5" fmla="*/ 0 h 30"/>
                <a:gd name="T6" fmla="*/ 12 w 40"/>
                <a:gd name="T7" fmla="*/ 21 h 30"/>
                <a:gd name="T8" fmla="*/ 17 w 40"/>
                <a:gd name="T9" fmla="*/ 0 h 30"/>
                <a:gd name="T10" fmla="*/ 24 w 40"/>
                <a:gd name="T11" fmla="*/ 0 h 30"/>
                <a:gd name="T12" fmla="*/ 28 w 40"/>
                <a:gd name="T13" fmla="*/ 21 h 30"/>
                <a:gd name="T14" fmla="*/ 33 w 40"/>
                <a:gd name="T15" fmla="*/ 0 h 30"/>
                <a:gd name="T16" fmla="*/ 40 w 40"/>
                <a:gd name="T17" fmla="*/ 0 h 30"/>
                <a:gd name="T18" fmla="*/ 33 w 40"/>
                <a:gd name="T19" fmla="*/ 30 h 30"/>
                <a:gd name="T20" fmla="*/ 26 w 40"/>
                <a:gd name="T21" fmla="*/ 30 h 30"/>
                <a:gd name="T22" fmla="*/ 19 w 40"/>
                <a:gd name="T23" fmla="*/ 7 h 30"/>
                <a:gd name="T24" fmla="*/ 14 w 40"/>
                <a:gd name="T25" fmla="*/ 30 h 30"/>
                <a:gd name="T26" fmla="*/ 7 w 40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0">
                  <a:moveTo>
                    <a:pt x="7" y="3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2" y="21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8" y="21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33" y="30"/>
                  </a:lnTo>
                  <a:lnTo>
                    <a:pt x="26" y="30"/>
                  </a:lnTo>
                  <a:lnTo>
                    <a:pt x="19" y="7"/>
                  </a:lnTo>
                  <a:lnTo>
                    <a:pt x="14" y="30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2530688" y="1030945"/>
              <a:ext cx="66362" cy="82952"/>
            </a:xfrm>
            <a:custGeom>
              <a:avLst/>
              <a:gdLst>
                <a:gd name="T0" fmla="*/ 8 w 24"/>
                <a:gd name="T1" fmla="*/ 30 h 30"/>
                <a:gd name="T2" fmla="*/ 8 w 24"/>
                <a:gd name="T3" fmla="*/ 4 h 30"/>
                <a:gd name="T4" fmla="*/ 0 w 24"/>
                <a:gd name="T5" fmla="*/ 4 h 30"/>
                <a:gd name="T6" fmla="*/ 0 w 24"/>
                <a:gd name="T7" fmla="*/ 0 h 30"/>
                <a:gd name="T8" fmla="*/ 24 w 24"/>
                <a:gd name="T9" fmla="*/ 0 h 30"/>
                <a:gd name="T10" fmla="*/ 24 w 24"/>
                <a:gd name="T11" fmla="*/ 4 h 30"/>
                <a:gd name="T12" fmla="*/ 15 w 24"/>
                <a:gd name="T13" fmla="*/ 4 h 30"/>
                <a:gd name="T14" fmla="*/ 15 w 24"/>
                <a:gd name="T15" fmla="*/ 30 h 30"/>
                <a:gd name="T16" fmla="*/ 8 w 24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8" y="30"/>
                  </a:moveTo>
                  <a:lnTo>
                    <a:pt x="8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15" y="4"/>
                  </a:lnTo>
                  <a:lnTo>
                    <a:pt x="15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2879088" y="1030945"/>
              <a:ext cx="58068" cy="82952"/>
            </a:xfrm>
            <a:custGeom>
              <a:avLst/>
              <a:gdLst>
                <a:gd name="T0" fmla="*/ 0 w 21"/>
                <a:gd name="T1" fmla="*/ 30 h 30"/>
                <a:gd name="T2" fmla="*/ 0 w 21"/>
                <a:gd name="T3" fmla="*/ 0 h 30"/>
                <a:gd name="T4" fmla="*/ 21 w 21"/>
                <a:gd name="T5" fmla="*/ 0 h 30"/>
                <a:gd name="T6" fmla="*/ 21 w 21"/>
                <a:gd name="T7" fmla="*/ 4 h 30"/>
                <a:gd name="T8" fmla="*/ 4 w 21"/>
                <a:gd name="T9" fmla="*/ 4 h 30"/>
                <a:gd name="T10" fmla="*/ 4 w 21"/>
                <a:gd name="T11" fmla="*/ 11 h 30"/>
                <a:gd name="T12" fmla="*/ 19 w 21"/>
                <a:gd name="T13" fmla="*/ 11 h 30"/>
                <a:gd name="T14" fmla="*/ 19 w 21"/>
                <a:gd name="T15" fmla="*/ 16 h 30"/>
                <a:gd name="T16" fmla="*/ 4 w 21"/>
                <a:gd name="T17" fmla="*/ 16 h 30"/>
                <a:gd name="T18" fmla="*/ 4 w 21"/>
                <a:gd name="T19" fmla="*/ 30 h 30"/>
                <a:gd name="T20" fmla="*/ 0 w 21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0">
                  <a:moveTo>
                    <a:pt x="0" y="3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4"/>
                  </a:lnTo>
                  <a:lnTo>
                    <a:pt x="4" y="4"/>
                  </a:lnTo>
                  <a:lnTo>
                    <a:pt x="4" y="11"/>
                  </a:lnTo>
                  <a:lnTo>
                    <a:pt x="19" y="11"/>
                  </a:lnTo>
                  <a:lnTo>
                    <a:pt x="19" y="16"/>
                  </a:lnTo>
                  <a:lnTo>
                    <a:pt x="4" y="16"/>
                  </a:lnTo>
                  <a:lnTo>
                    <a:pt x="4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3210898" y="1030945"/>
              <a:ext cx="66362" cy="82952"/>
            </a:xfrm>
            <a:custGeom>
              <a:avLst/>
              <a:gdLst>
                <a:gd name="T0" fmla="*/ 0 w 10"/>
                <a:gd name="T1" fmla="*/ 9 h 13"/>
                <a:gd name="T2" fmla="*/ 3 w 10"/>
                <a:gd name="T3" fmla="*/ 8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8 w 10"/>
                <a:gd name="T11" fmla="*/ 9 h 13"/>
                <a:gd name="T12" fmla="*/ 8 w 10"/>
                <a:gd name="T13" fmla="*/ 8 h 13"/>
                <a:gd name="T14" fmla="*/ 7 w 10"/>
                <a:gd name="T15" fmla="*/ 8 h 13"/>
                <a:gd name="T16" fmla="*/ 5 w 10"/>
                <a:gd name="T17" fmla="*/ 7 h 13"/>
                <a:gd name="T18" fmla="*/ 2 w 10"/>
                <a:gd name="T19" fmla="*/ 6 h 13"/>
                <a:gd name="T20" fmla="*/ 1 w 10"/>
                <a:gd name="T21" fmla="*/ 3 h 13"/>
                <a:gd name="T22" fmla="*/ 1 w 10"/>
                <a:gd name="T23" fmla="*/ 2 h 13"/>
                <a:gd name="T24" fmla="*/ 3 w 10"/>
                <a:gd name="T25" fmla="*/ 0 h 13"/>
                <a:gd name="T26" fmla="*/ 5 w 10"/>
                <a:gd name="T27" fmla="*/ 0 h 13"/>
                <a:gd name="T28" fmla="*/ 9 w 10"/>
                <a:gd name="T29" fmla="*/ 1 h 13"/>
                <a:gd name="T30" fmla="*/ 10 w 10"/>
                <a:gd name="T31" fmla="*/ 4 h 13"/>
                <a:gd name="T32" fmla="*/ 7 w 10"/>
                <a:gd name="T33" fmla="*/ 4 h 13"/>
                <a:gd name="T34" fmla="*/ 7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3 w 10"/>
                <a:gd name="T41" fmla="*/ 3 h 13"/>
                <a:gd name="T42" fmla="*/ 3 w 10"/>
                <a:gd name="T43" fmla="*/ 4 h 13"/>
                <a:gd name="T44" fmla="*/ 6 w 10"/>
                <a:gd name="T45" fmla="*/ 5 h 13"/>
                <a:gd name="T46" fmla="*/ 8 w 10"/>
                <a:gd name="T47" fmla="*/ 6 h 13"/>
                <a:gd name="T48" fmla="*/ 10 w 10"/>
                <a:gd name="T49" fmla="*/ 7 h 13"/>
                <a:gd name="T50" fmla="*/ 10 w 10"/>
                <a:gd name="T51" fmla="*/ 9 h 13"/>
                <a:gd name="T52" fmla="*/ 10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2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5"/>
                    <a:pt x="6" y="5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2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3551004" y="1030945"/>
              <a:ext cx="71892" cy="82952"/>
            </a:xfrm>
            <a:custGeom>
              <a:avLst/>
              <a:gdLst>
                <a:gd name="T0" fmla="*/ 0 w 11"/>
                <a:gd name="T1" fmla="*/ 9 h 13"/>
                <a:gd name="T2" fmla="*/ 3 w 11"/>
                <a:gd name="T3" fmla="*/ 8 h 13"/>
                <a:gd name="T4" fmla="*/ 4 w 11"/>
                <a:gd name="T5" fmla="*/ 10 h 13"/>
                <a:gd name="T6" fmla="*/ 6 w 11"/>
                <a:gd name="T7" fmla="*/ 11 h 13"/>
                <a:gd name="T8" fmla="*/ 7 w 11"/>
                <a:gd name="T9" fmla="*/ 10 h 13"/>
                <a:gd name="T10" fmla="*/ 8 w 11"/>
                <a:gd name="T11" fmla="*/ 9 h 13"/>
                <a:gd name="T12" fmla="*/ 8 w 11"/>
                <a:gd name="T13" fmla="*/ 8 h 13"/>
                <a:gd name="T14" fmla="*/ 7 w 11"/>
                <a:gd name="T15" fmla="*/ 8 h 13"/>
                <a:gd name="T16" fmla="*/ 5 w 11"/>
                <a:gd name="T17" fmla="*/ 7 h 13"/>
                <a:gd name="T18" fmla="*/ 2 w 11"/>
                <a:gd name="T19" fmla="*/ 6 h 13"/>
                <a:gd name="T20" fmla="*/ 1 w 11"/>
                <a:gd name="T21" fmla="*/ 3 h 13"/>
                <a:gd name="T22" fmla="*/ 1 w 11"/>
                <a:gd name="T23" fmla="*/ 2 h 13"/>
                <a:gd name="T24" fmla="*/ 3 w 11"/>
                <a:gd name="T25" fmla="*/ 0 h 13"/>
                <a:gd name="T26" fmla="*/ 5 w 11"/>
                <a:gd name="T27" fmla="*/ 0 h 13"/>
                <a:gd name="T28" fmla="*/ 9 w 11"/>
                <a:gd name="T29" fmla="*/ 1 h 13"/>
                <a:gd name="T30" fmla="*/ 10 w 11"/>
                <a:gd name="T31" fmla="*/ 4 h 13"/>
                <a:gd name="T32" fmla="*/ 8 w 11"/>
                <a:gd name="T33" fmla="*/ 4 h 13"/>
                <a:gd name="T34" fmla="*/ 7 w 11"/>
                <a:gd name="T35" fmla="*/ 2 h 13"/>
                <a:gd name="T36" fmla="*/ 5 w 11"/>
                <a:gd name="T37" fmla="*/ 2 h 13"/>
                <a:gd name="T38" fmla="*/ 4 w 11"/>
                <a:gd name="T39" fmla="*/ 2 h 13"/>
                <a:gd name="T40" fmla="*/ 3 w 11"/>
                <a:gd name="T41" fmla="*/ 3 h 13"/>
                <a:gd name="T42" fmla="*/ 4 w 11"/>
                <a:gd name="T43" fmla="*/ 4 h 13"/>
                <a:gd name="T44" fmla="*/ 6 w 11"/>
                <a:gd name="T45" fmla="*/ 5 h 13"/>
                <a:gd name="T46" fmla="*/ 9 w 11"/>
                <a:gd name="T47" fmla="*/ 6 h 13"/>
                <a:gd name="T48" fmla="*/ 10 w 11"/>
                <a:gd name="T49" fmla="*/ 7 h 13"/>
                <a:gd name="T50" fmla="*/ 11 w 11"/>
                <a:gd name="T51" fmla="*/ 9 h 13"/>
                <a:gd name="T52" fmla="*/ 10 w 11"/>
                <a:gd name="T53" fmla="*/ 11 h 13"/>
                <a:gd name="T54" fmla="*/ 8 w 11"/>
                <a:gd name="T55" fmla="*/ 12 h 13"/>
                <a:gd name="T56" fmla="*/ 6 w 11"/>
                <a:gd name="T57" fmla="*/ 13 h 13"/>
                <a:gd name="T58" fmla="*/ 2 w 11"/>
                <a:gd name="T59" fmla="*/ 12 h 13"/>
                <a:gd name="T60" fmla="*/ 0 w 11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6" y="7"/>
                    <a:pt x="5" y="7"/>
                  </a:cubicBezTo>
                  <a:cubicBezTo>
                    <a:pt x="4" y="7"/>
                    <a:pt x="3" y="6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5"/>
                    <a:pt x="6" y="5"/>
                  </a:cubicBezTo>
                  <a:cubicBezTo>
                    <a:pt x="7" y="5"/>
                    <a:pt x="8" y="5"/>
                    <a:pt x="9" y="6"/>
                  </a:cubicBezTo>
                  <a:cubicBezTo>
                    <a:pt x="9" y="6"/>
                    <a:pt x="10" y="7"/>
                    <a:pt x="10" y="7"/>
                  </a:cubicBezTo>
                  <a:cubicBezTo>
                    <a:pt x="10" y="8"/>
                    <a:pt x="11" y="8"/>
                    <a:pt x="11" y="9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1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572165" y="1290863"/>
              <a:ext cx="38711" cy="80187"/>
            </a:xfrm>
            <a:custGeom>
              <a:avLst/>
              <a:gdLst>
                <a:gd name="T0" fmla="*/ 6 w 6"/>
                <a:gd name="T1" fmla="*/ 12 h 12"/>
                <a:gd name="T2" fmla="*/ 3 w 6"/>
                <a:gd name="T3" fmla="*/ 12 h 12"/>
                <a:gd name="T4" fmla="*/ 3 w 6"/>
                <a:gd name="T5" fmla="*/ 3 h 12"/>
                <a:gd name="T6" fmla="*/ 0 w 6"/>
                <a:gd name="T7" fmla="*/ 5 h 12"/>
                <a:gd name="T8" fmla="*/ 0 w 6"/>
                <a:gd name="T9" fmla="*/ 3 h 12"/>
                <a:gd name="T10" fmla="*/ 2 w 6"/>
                <a:gd name="T11" fmla="*/ 2 h 12"/>
                <a:gd name="T12" fmla="*/ 4 w 6"/>
                <a:gd name="T13" fmla="*/ 0 h 12"/>
                <a:gd name="T14" fmla="*/ 6 w 6"/>
                <a:gd name="T15" fmla="*/ 0 h 12"/>
                <a:gd name="T16" fmla="*/ 6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2903975" y="1290863"/>
              <a:ext cx="58068" cy="80187"/>
            </a:xfrm>
            <a:custGeom>
              <a:avLst/>
              <a:gdLst>
                <a:gd name="T0" fmla="*/ 9 w 9"/>
                <a:gd name="T1" fmla="*/ 10 h 12"/>
                <a:gd name="T2" fmla="*/ 9 w 9"/>
                <a:gd name="T3" fmla="*/ 12 h 12"/>
                <a:gd name="T4" fmla="*/ 0 w 9"/>
                <a:gd name="T5" fmla="*/ 12 h 12"/>
                <a:gd name="T6" fmla="*/ 1 w 9"/>
                <a:gd name="T7" fmla="*/ 10 h 12"/>
                <a:gd name="T8" fmla="*/ 4 w 9"/>
                <a:gd name="T9" fmla="*/ 7 h 12"/>
                <a:gd name="T10" fmla="*/ 6 w 9"/>
                <a:gd name="T11" fmla="*/ 5 h 12"/>
                <a:gd name="T12" fmla="*/ 6 w 9"/>
                <a:gd name="T13" fmla="*/ 3 h 12"/>
                <a:gd name="T14" fmla="*/ 6 w 9"/>
                <a:gd name="T15" fmla="*/ 2 h 12"/>
                <a:gd name="T16" fmla="*/ 5 w 9"/>
                <a:gd name="T17" fmla="*/ 2 h 12"/>
                <a:gd name="T18" fmla="*/ 4 w 9"/>
                <a:gd name="T19" fmla="*/ 2 h 12"/>
                <a:gd name="T20" fmla="*/ 3 w 9"/>
                <a:gd name="T21" fmla="*/ 4 h 12"/>
                <a:gd name="T22" fmla="*/ 1 w 9"/>
                <a:gd name="T23" fmla="*/ 3 h 12"/>
                <a:gd name="T24" fmla="*/ 2 w 9"/>
                <a:gd name="T25" fmla="*/ 0 h 12"/>
                <a:gd name="T26" fmla="*/ 5 w 9"/>
                <a:gd name="T27" fmla="*/ 0 h 12"/>
                <a:gd name="T28" fmla="*/ 8 w 9"/>
                <a:gd name="T29" fmla="*/ 1 h 12"/>
                <a:gd name="T30" fmla="*/ 9 w 9"/>
                <a:gd name="T31" fmla="*/ 3 h 12"/>
                <a:gd name="T32" fmla="*/ 8 w 9"/>
                <a:gd name="T33" fmla="*/ 5 h 12"/>
                <a:gd name="T34" fmla="*/ 8 w 9"/>
                <a:gd name="T35" fmla="*/ 6 h 12"/>
                <a:gd name="T36" fmla="*/ 6 w 9"/>
                <a:gd name="T37" fmla="*/ 8 h 12"/>
                <a:gd name="T38" fmla="*/ 4 w 9"/>
                <a:gd name="T39" fmla="*/ 9 h 12"/>
                <a:gd name="T40" fmla="*/ 4 w 9"/>
                <a:gd name="T41" fmla="*/ 10 h 12"/>
                <a:gd name="T42" fmla="*/ 9 w 9"/>
                <a:gd name="T4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3249609" y="1290863"/>
              <a:ext cx="52537" cy="80187"/>
            </a:xfrm>
            <a:custGeom>
              <a:avLst/>
              <a:gdLst>
                <a:gd name="T0" fmla="*/ 0 w 8"/>
                <a:gd name="T1" fmla="*/ 9 h 12"/>
                <a:gd name="T2" fmla="*/ 2 w 8"/>
                <a:gd name="T3" fmla="*/ 9 h 12"/>
                <a:gd name="T4" fmla="*/ 3 w 8"/>
                <a:gd name="T5" fmla="*/ 10 h 12"/>
                <a:gd name="T6" fmla="*/ 4 w 8"/>
                <a:gd name="T7" fmla="*/ 10 h 12"/>
                <a:gd name="T8" fmla="*/ 5 w 8"/>
                <a:gd name="T9" fmla="*/ 10 h 12"/>
                <a:gd name="T10" fmla="*/ 6 w 8"/>
                <a:gd name="T11" fmla="*/ 8 h 12"/>
                <a:gd name="T12" fmla="*/ 5 w 8"/>
                <a:gd name="T13" fmla="*/ 7 h 12"/>
                <a:gd name="T14" fmla="*/ 4 w 8"/>
                <a:gd name="T15" fmla="*/ 6 h 12"/>
                <a:gd name="T16" fmla="*/ 3 w 8"/>
                <a:gd name="T17" fmla="*/ 7 h 12"/>
                <a:gd name="T18" fmla="*/ 3 w 8"/>
                <a:gd name="T19" fmla="*/ 5 h 12"/>
                <a:gd name="T20" fmla="*/ 5 w 8"/>
                <a:gd name="T21" fmla="*/ 4 h 12"/>
                <a:gd name="T22" fmla="*/ 5 w 8"/>
                <a:gd name="T23" fmla="*/ 3 h 12"/>
                <a:gd name="T24" fmla="*/ 5 w 8"/>
                <a:gd name="T25" fmla="*/ 2 h 12"/>
                <a:gd name="T26" fmla="*/ 4 w 8"/>
                <a:gd name="T27" fmla="*/ 2 h 12"/>
                <a:gd name="T28" fmla="*/ 3 w 8"/>
                <a:gd name="T29" fmla="*/ 2 h 12"/>
                <a:gd name="T30" fmla="*/ 2 w 8"/>
                <a:gd name="T31" fmla="*/ 3 h 12"/>
                <a:gd name="T32" fmla="*/ 0 w 8"/>
                <a:gd name="T33" fmla="*/ 3 h 12"/>
                <a:gd name="T34" fmla="*/ 1 w 8"/>
                <a:gd name="T35" fmla="*/ 1 h 12"/>
                <a:gd name="T36" fmla="*/ 2 w 8"/>
                <a:gd name="T37" fmla="*/ 0 h 12"/>
                <a:gd name="T38" fmla="*/ 4 w 8"/>
                <a:gd name="T39" fmla="*/ 0 h 12"/>
                <a:gd name="T40" fmla="*/ 7 w 8"/>
                <a:gd name="T41" fmla="*/ 1 h 12"/>
                <a:gd name="T42" fmla="*/ 8 w 8"/>
                <a:gd name="T43" fmla="*/ 3 h 12"/>
                <a:gd name="T44" fmla="*/ 6 w 8"/>
                <a:gd name="T45" fmla="*/ 5 h 12"/>
                <a:gd name="T46" fmla="*/ 8 w 8"/>
                <a:gd name="T47" fmla="*/ 7 h 12"/>
                <a:gd name="T48" fmla="*/ 8 w 8"/>
                <a:gd name="T49" fmla="*/ 8 h 12"/>
                <a:gd name="T50" fmla="*/ 7 w 8"/>
                <a:gd name="T51" fmla="*/ 11 h 12"/>
                <a:gd name="T52" fmla="*/ 4 w 8"/>
                <a:gd name="T53" fmla="*/ 12 h 12"/>
                <a:gd name="T54" fmla="*/ 1 w 8"/>
                <a:gd name="T55" fmla="*/ 11 h 12"/>
                <a:gd name="T56" fmla="*/ 0 w 8"/>
                <a:gd name="T5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3589715" y="1290863"/>
              <a:ext cx="58068" cy="80187"/>
            </a:xfrm>
            <a:custGeom>
              <a:avLst/>
              <a:gdLst>
                <a:gd name="T0" fmla="*/ 12 w 21"/>
                <a:gd name="T1" fmla="*/ 29 h 29"/>
                <a:gd name="T2" fmla="*/ 12 w 21"/>
                <a:gd name="T3" fmla="*/ 24 h 29"/>
                <a:gd name="T4" fmla="*/ 0 w 21"/>
                <a:gd name="T5" fmla="*/ 24 h 29"/>
                <a:gd name="T6" fmla="*/ 0 w 21"/>
                <a:gd name="T7" fmla="*/ 19 h 29"/>
                <a:gd name="T8" fmla="*/ 12 w 21"/>
                <a:gd name="T9" fmla="*/ 0 h 29"/>
                <a:gd name="T10" fmla="*/ 17 w 21"/>
                <a:gd name="T11" fmla="*/ 0 h 29"/>
                <a:gd name="T12" fmla="*/ 17 w 21"/>
                <a:gd name="T13" fmla="*/ 19 h 29"/>
                <a:gd name="T14" fmla="*/ 21 w 21"/>
                <a:gd name="T15" fmla="*/ 19 h 29"/>
                <a:gd name="T16" fmla="*/ 21 w 21"/>
                <a:gd name="T17" fmla="*/ 24 h 29"/>
                <a:gd name="T18" fmla="*/ 17 w 21"/>
                <a:gd name="T19" fmla="*/ 24 h 29"/>
                <a:gd name="T20" fmla="*/ 17 w 21"/>
                <a:gd name="T21" fmla="*/ 29 h 29"/>
                <a:gd name="T22" fmla="*/ 12 w 21"/>
                <a:gd name="T23" fmla="*/ 29 h 29"/>
                <a:gd name="T24" fmla="*/ 12 w 21"/>
                <a:gd name="T25" fmla="*/ 29 h 29"/>
                <a:gd name="T26" fmla="*/ 12 w 21"/>
                <a:gd name="T27" fmla="*/ 19 h 29"/>
                <a:gd name="T28" fmla="*/ 12 w 21"/>
                <a:gd name="T29" fmla="*/ 7 h 29"/>
                <a:gd name="T30" fmla="*/ 5 w 21"/>
                <a:gd name="T31" fmla="*/ 19 h 29"/>
                <a:gd name="T32" fmla="*/ 12 w 21"/>
                <a:gd name="T33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9">
                  <a:moveTo>
                    <a:pt x="12" y="29"/>
                  </a:moveTo>
                  <a:lnTo>
                    <a:pt x="12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17" y="19"/>
                  </a:lnTo>
                  <a:lnTo>
                    <a:pt x="21" y="19"/>
                  </a:lnTo>
                  <a:lnTo>
                    <a:pt x="21" y="24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12" y="29"/>
                  </a:lnTo>
                  <a:lnTo>
                    <a:pt x="12" y="29"/>
                  </a:lnTo>
                  <a:close/>
                  <a:moveTo>
                    <a:pt x="12" y="19"/>
                  </a:moveTo>
                  <a:lnTo>
                    <a:pt x="12" y="7"/>
                  </a:lnTo>
                  <a:lnTo>
                    <a:pt x="5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538022" y="1506539"/>
              <a:ext cx="60832" cy="80187"/>
            </a:xfrm>
            <a:custGeom>
              <a:avLst/>
              <a:gdLst>
                <a:gd name="T0" fmla="*/ 0 w 9"/>
                <a:gd name="T1" fmla="*/ 9 h 12"/>
                <a:gd name="T2" fmla="*/ 3 w 9"/>
                <a:gd name="T3" fmla="*/ 9 h 12"/>
                <a:gd name="T4" fmla="*/ 3 w 9"/>
                <a:gd name="T5" fmla="*/ 10 h 12"/>
                <a:gd name="T6" fmla="*/ 5 w 9"/>
                <a:gd name="T7" fmla="*/ 10 h 12"/>
                <a:gd name="T8" fmla="*/ 6 w 9"/>
                <a:gd name="T9" fmla="*/ 10 h 12"/>
                <a:gd name="T10" fmla="*/ 6 w 9"/>
                <a:gd name="T11" fmla="*/ 8 h 12"/>
                <a:gd name="T12" fmla="*/ 6 w 9"/>
                <a:gd name="T13" fmla="*/ 6 h 12"/>
                <a:gd name="T14" fmla="*/ 5 w 9"/>
                <a:gd name="T15" fmla="*/ 6 h 12"/>
                <a:gd name="T16" fmla="*/ 3 w 9"/>
                <a:gd name="T17" fmla="*/ 6 h 12"/>
                <a:gd name="T18" fmla="*/ 1 w 9"/>
                <a:gd name="T19" fmla="*/ 6 h 12"/>
                <a:gd name="T20" fmla="*/ 2 w 9"/>
                <a:gd name="T21" fmla="*/ 0 h 12"/>
                <a:gd name="T22" fmla="*/ 8 w 9"/>
                <a:gd name="T23" fmla="*/ 0 h 12"/>
                <a:gd name="T24" fmla="*/ 8 w 9"/>
                <a:gd name="T25" fmla="*/ 2 h 12"/>
                <a:gd name="T26" fmla="*/ 4 w 9"/>
                <a:gd name="T27" fmla="*/ 2 h 12"/>
                <a:gd name="T28" fmla="*/ 3 w 9"/>
                <a:gd name="T29" fmla="*/ 4 h 12"/>
                <a:gd name="T30" fmla="*/ 5 w 9"/>
                <a:gd name="T31" fmla="*/ 4 h 12"/>
                <a:gd name="T32" fmla="*/ 8 w 9"/>
                <a:gd name="T33" fmla="*/ 5 h 12"/>
                <a:gd name="T34" fmla="*/ 9 w 9"/>
                <a:gd name="T35" fmla="*/ 8 h 12"/>
                <a:gd name="T36" fmla="*/ 8 w 9"/>
                <a:gd name="T37" fmla="*/ 11 h 12"/>
                <a:gd name="T38" fmla="*/ 5 w 9"/>
                <a:gd name="T39" fmla="*/ 12 h 12"/>
                <a:gd name="T40" fmla="*/ 2 w 9"/>
                <a:gd name="T41" fmla="*/ 11 h 12"/>
                <a:gd name="T42" fmla="*/ 0 w 9"/>
                <a:gd name="T4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12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7" y="4"/>
                    <a:pt x="8" y="5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9"/>
                    <a:pt x="9" y="10"/>
                    <a:pt x="8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3" y="12"/>
                    <a:pt x="2" y="12"/>
                    <a:pt x="2" y="11"/>
                  </a:cubicBezTo>
                  <a:cubicBezTo>
                    <a:pt x="1" y="11"/>
                    <a:pt x="1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1886424" y="1501009"/>
              <a:ext cx="49771" cy="85717"/>
            </a:xfrm>
            <a:custGeom>
              <a:avLst/>
              <a:gdLst>
                <a:gd name="T0" fmla="*/ 8 w 8"/>
                <a:gd name="T1" fmla="*/ 4 h 13"/>
                <a:gd name="T2" fmla="*/ 6 w 8"/>
                <a:gd name="T3" fmla="*/ 4 h 13"/>
                <a:gd name="T4" fmla="*/ 5 w 8"/>
                <a:gd name="T5" fmla="*/ 3 h 13"/>
                <a:gd name="T6" fmla="*/ 4 w 8"/>
                <a:gd name="T7" fmla="*/ 2 h 13"/>
                <a:gd name="T8" fmla="*/ 3 w 8"/>
                <a:gd name="T9" fmla="*/ 3 h 13"/>
                <a:gd name="T10" fmla="*/ 2 w 8"/>
                <a:gd name="T11" fmla="*/ 6 h 13"/>
                <a:gd name="T12" fmla="*/ 4 w 8"/>
                <a:gd name="T13" fmla="*/ 5 h 13"/>
                <a:gd name="T14" fmla="*/ 7 w 8"/>
                <a:gd name="T15" fmla="*/ 6 h 13"/>
                <a:gd name="T16" fmla="*/ 8 w 8"/>
                <a:gd name="T17" fmla="*/ 9 h 13"/>
                <a:gd name="T18" fmla="*/ 7 w 8"/>
                <a:gd name="T19" fmla="*/ 12 h 13"/>
                <a:gd name="T20" fmla="*/ 4 w 8"/>
                <a:gd name="T21" fmla="*/ 13 h 13"/>
                <a:gd name="T22" fmla="*/ 1 w 8"/>
                <a:gd name="T23" fmla="*/ 12 h 13"/>
                <a:gd name="T24" fmla="*/ 0 w 8"/>
                <a:gd name="T25" fmla="*/ 7 h 13"/>
                <a:gd name="T26" fmla="*/ 1 w 8"/>
                <a:gd name="T27" fmla="*/ 2 h 13"/>
                <a:gd name="T28" fmla="*/ 4 w 8"/>
                <a:gd name="T29" fmla="*/ 0 h 13"/>
                <a:gd name="T30" fmla="*/ 7 w 8"/>
                <a:gd name="T31" fmla="*/ 1 h 13"/>
                <a:gd name="T32" fmla="*/ 8 w 8"/>
                <a:gd name="T33" fmla="*/ 4 h 13"/>
                <a:gd name="T34" fmla="*/ 2 w 8"/>
                <a:gd name="T35" fmla="*/ 9 h 13"/>
                <a:gd name="T36" fmla="*/ 3 w 8"/>
                <a:gd name="T37" fmla="*/ 11 h 13"/>
                <a:gd name="T38" fmla="*/ 4 w 8"/>
                <a:gd name="T39" fmla="*/ 11 h 13"/>
                <a:gd name="T40" fmla="*/ 5 w 8"/>
                <a:gd name="T41" fmla="*/ 11 h 13"/>
                <a:gd name="T42" fmla="*/ 6 w 8"/>
                <a:gd name="T43" fmla="*/ 9 h 13"/>
                <a:gd name="T44" fmla="*/ 5 w 8"/>
                <a:gd name="T45" fmla="*/ 7 h 13"/>
                <a:gd name="T46" fmla="*/ 4 w 8"/>
                <a:gd name="T47" fmla="*/ 7 h 13"/>
                <a:gd name="T48" fmla="*/ 3 w 8"/>
                <a:gd name="T49" fmla="*/ 7 h 13"/>
                <a:gd name="T50" fmla="*/ 2 w 8"/>
                <a:gd name="T5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8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6" y="5"/>
                    <a:pt x="7" y="6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4"/>
                  </a:cubicBezTo>
                  <a:close/>
                  <a:moveTo>
                    <a:pt x="2" y="9"/>
                  </a:moveTo>
                  <a:cubicBezTo>
                    <a:pt x="2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8"/>
                    <a:pt x="2" y="8"/>
                    <a:pt x="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2223764" y="1506539"/>
              <a:ext cx="52537" cy="80187"/>
            </a:xfrm>
            <a:custGeom>
              <a:avLst/>
              <a:gdLst>
                <a:gd name="T0" fmla="*/ 0 w 8"/>
                <a:gd name="T1" fmla="*/ 2 h 12"/>
                <a:gd name="T2" fmla="*/ 0 w 8"/>
                <a:gd name="T3" fmla="*/ 0 h 12"/>
                <a:gd name="T4" fmla="*/ 8 w 8"/>
                <a:gd name="T5" fmla="*/ 0 h 12"/>
                <a:gd name="T6" fmla="*/ 8 w 8"/>
                <a:gd name="T7" fmla="*/ 1 h 12"/>
                <a:gd name="T8" fmla="*/ 6 w 8"/>
                <a:gd name="T9" fmla="*/ 4 h 12"/>
                <a:gd name="T10" fmla="*/ 5 w 8"/>
                <a:gd name="T11" fmla="*/ 8 h 12"/>
                <a:gd name="T12" fmla="*/ 4 w 8"/>
                <a:gd name="T13" fmla="*/ 12 h 12"/>
                <a:gd name="T14" fmla="*/ 2 w 8"/>
                <a:gd name="T15" fmla="*/ 12 h 12"/>
                <a:gd name="T16" fmla="*/ 3 w 8"/>
                <a:gd name="T17" fmla="*/ 7 h 12"/>
                <a:gd name="T18" fmla="*/ 6 w 8"/>
                <a:gd name="T19" fmla="*/ 2 h 12"/>
                <a:gd name="T20" fmla="*/ 0 w 8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0"/>
                    <a:pt x="2" y="9"/>
                    <a:pt x="3" y="7"/>
                  </a:cubicBezTo>
                  <a:cubicBezTo>
                    <a:pt x="3" y="5"/>
                    <a:pt x="4" y="3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2563869" y="1501009"/>
              <a:ext cx="58068" cy="85717"/>
            </a:xfrm>
            <a:custGeom>
              <a:avLst/>
              <a:gdLst>
                <a:gd name="T0" fmla="*/ 2 w 9"/>
                <a:gd name="T1" fmla="*/ 6 h 13"/>
                <a:gd name="T2" fmla="*/ 1 w 9"/>
                <a:gd name="T3" fmla="*/ 5 h 13"/>
                <a:gd name="T4" fmla="*/ 1 w 9"/>
                <a:gd name="T5" fmla="*/ 4 h 13"/>
                <a:gd name="T6" fmla="*/ 2 w 9"/>
                <a:gd name="T7" fmla="*/ 1 h 13"/>
                <a:gd name="T8" fmla="*/ 4 w 9"/>
                <a:gd name="T9" fmla="*/ 0 h 13"/>
                <a:gd name="T10" fmla="*/ 7 w 9"/>
                <a:gd name="T11" fmla="*/ 1 h 13"/>
                <a:gd name="T12" fmla="*/ 8 w 9"/>
                <a:gd name="T13" fmla="*/ 4 h 13"/>
                <a:gd name="T14" fmla="*/ 8 w 9"/>
                <a:gd name="T15" fmla="*/ 5 h 13"/>
                <a:gd name="T16" fmla="*/ 6 w 9"/>
                <a:gd name="T17" fmla="*/ 6 h 13"/>
                <a:gd name="T18" fmla="*/ 8 w 9"/>
                <a:gd name="T19" fmla="*/ 8 h 13"/>
                <a:gd name="T20" fmla="*/ 9 w 9"/>
                <a:gd name="T21" fmla="*/ 9 h 13"/>
                <a:gd name="T22" fmla="*/ 7 w 9"/>
                <a:gd name="T23" fmla="*/ 12 h 13"/>
                <a:gd name="T24" fmla="*/ 5 w 9"/>
                <a:gd name="T25" fmla="*/ 13 h 13"/>
                <a:gd name="T26" fmla="*/ 2 w 9"/>
                <a:gd name="T27" fmla="*/ 12 h 13"/>
                <a:gd name="T28" fmla="*/ 0 w 9"/>
                <a:gd name="T29" fmla="*/ 9 h 13"/>
                <a:gd name="T30" fmla="*/ 1 w 9"/>
                <a:gd name="T31" fmla="*/ 8 h 13"/>
                <a:gd name="T32" fmla="*/ 2 w 9"/>
                <a:gd name="T33" fmla="*/ 6 h 13"/>
                <a:gd name="T34" fmla="*/ 3 w 9"/>
                <a:gd name="T35" fmla="*/ 4 h 13"/>
                <a:gd name="T36" fmla="*/ 3 w 9"/>
                <a:gd name="T37" fmla="*/ 5 h 13"/>
                <a:gd name="T38" fmla="*/ 4 w 9"/>
                <a:gd name="T39" fmla="*/ 5 h 13"/>
                <a:gd name="T40" fmla="*/ 5 w 9"/>
                <a:gd name="T41" fmla="*/ 5 h 13"/>
                <a:gd name="T42" fmla="*/ 6 w 9"/>
                <a:gd name="T43" fmla="*/ 4 h 13"/>
                <a:gd name="T44" fmla="*/ 5 w 9"/>
                <a:gd name="T45" fmla="*/ 3 h 13"/>
                <a:gd name="T46" fmla="*/ 4 w 9"/>
                <a:gd name="T47" fmla="*/ 2 h 13"/>
                <a:gd name="T48" fmla="*/ 3 w 9"/>
                <a:gd name="T49" fmla="*/ 3 h 13"/>
                <a:gd name="T50" fmla="*/ 3 w 9"/>
                <a:gd name="T51" fmla="*/ 4 h 13"/>
                <a:gd name="T52" fmla="*/ 3 w 9"/>
                <a:gd name="T53" fmla="*/ 9 h 13"/>
                <a:gd name="T54" fmla="*/ 3 w 9"/>
                <a:gd name="T55" fmla="*/ 11 h 13"/>
                <a:gd name="T56" fmla="*/ 4 w 9"/>
                <a:gd name="T57" fmla="*/ 11 h 13"/>
                <a:gd name="T58" fmla="*/ 6 w 9"/>
                <a:gd name="T59" fmla="*/ 11 h 13"/>
                <a:gd name="T60" fmla="*/ 6 w 9"/>
                <a:gd name="T61" fmla="*/ 9 h 13"/>
                <a:gd name="T62" fmla="*/ 6 w 9"/>
                <a:gd name="T63" fmla="*/ 8 h 13"/>
                <a:gd name="T64" fmla="*/ 4 w 9"/>
                <a:gd name="T65" fmla="*/ 7 h 13"/>
                <a:gd name="T66" fmla="*/ 3 w 9"/>
                <a:gd name="T67" fmla="*/ 8 h 13"/>
                <a:gd name="T68" fmla="*/ 3 w 9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3">
                  <a:moveTo>
                    <a:pt x="2" y="6"/>
                  </a:move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7" y="7"/>
                    <a:pt x="8" y="7"/>
                    <a:pt x="8" y="8"/>
                  </a:cubicBezTo>
                  <a:cubicBezTo>
                    <a:pt x="8" y="8"/>
                    <a:pt x="9" y="9"/>
                    <a:pt x="9" y="9"/>
                  </a:cubicBezTo>
                  <a:cubicBezTo>
                    <a:pt x="9" y="11"/>
                    <a:pt x="8" y="11"/>
                    <a:pt x="7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2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9"/>
                    <a:pt x="0" y="8"/>
                    <a:pt x="1" y="8"/>
                  </a:cubicBezTo>
                  <a:cubicBezTo>
                    <a:pt x="1" y="7"/>
                    <a:pt x="2" y="7"/>
                    <a:pt x="2" y="6"/>
                  </a:cubicBezTo>
                  <a:close/>
                  <a:moveTo>
                    <a:pt x="3" y="4"/>
                  </a:moveTo>
                  <a:cubicBezTo>
                    <a:pt x="3" y="4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lose/>
                  <a:moveTo>
                    <a:pt x="3" y="9"/>
                  </a:moveTo>
                  <a:cubicBezTo>
                    <a:pt x="3" y="10"/>
                    <a:pt x="3" y="10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25"/>
            <p:cNvSpPr>
              <a:spLocks noEditPoints="1"/>
            </p:cNvSpPr>
            <p:nvPr/>
          </p:nvSpPr>
          <p:spPr bwMode="auto">
            <a:xfrm>
              <a:off x="2903975" y="1501009"/>
              <a:ext cx="58068" cy="85717"/>
            </a:xfrm>
            <a:custGeom>
              <a:avLst/>
              <a:gdLst>
                <a:gd name="T0" fmla="*/ 1 w 9"/>
                <a:gd name="T1" fmla="*/ 10 h 13"/>
                <a:gd name="T2" fmla="*/ 3 w 9"/>
                <a:gd name="T3" fmla="*/ 10 h 13"/>
                <a:gd name="T4" fmla="*/ 3 w 9"/>
                <a:gd name="T5" fmla="*/ 11 h 13"/>
                <a:gd name="T6" fmla="*/ 4 w 9"/>
                <a:gd name="T7" fmla="*/ 11 h 13"/>
                <a:gd name="T8" fmla="*/ 6 w 9"/>
                <a:gd name="T9" fmla="*/ 11 h 13"/>
                <a:gd name="T10" fmla="*/ 6 w 9"/>
                <a:gd name="T11" fmla="*/ 8 h 13"/>
                <a:gd name="T12" fmla="*/ 4 w 9"/>
                <a:gd name="T13" fmla="*/ 9 h 13"/>
                <a:gd name="T14" fmla="*/ 2 w 9"/>
                <a:gd name="T15" fmla="*/ 8 h 13"/>
                <a:gd name="T16" fmla="*/ 0 w 9"/>
                <a:gd name="T17" fmla="*/ 5 h 13"/>
                <a:gd name="T18" fmla="*/ 2 w 9"/>
                <a:gd name="T19" fmla="*/ 2 h 13"/>
                <a:gd name="T20" fmla="*/ 4 w 9"/>
                <a:gd name="T21" fmla="*/ 0 h 13"/>
                <a:gd name="T22" fmla="*/ 8 w 9"/>
                <a:gd name="T23" fmla="*/ 2 h 13"/>
                <a:gd name="T24" fmla="*/ 9 w 9"/>
                <a:gd name="T25" fmla="*/ 7 h 13"/>
                <a:gd name="T26" fmla="*/ 8 w 9"/>
                <a:gd name="T27" fmla="*/ 12 h 13"/>
                <a:gd name="T28" fmla="*/ 4 w 9"/>
                <a:gd name="T29" fmla="*/ 13 h 13"/>
                <a:gd name="T30" fmla="*/ 2 w 9"/>
                <a:gd name="T31" fmla="*/ 13 h 13"/>
                <a:gd name="T32" fmla="*/ 1 w 9"/>
                <a:gd name="T33" fmla="*/ 10 h 13"/>
                <a:gd name="T34" fmla="*/ 6 w 9"/>
                <a:gd name="T35" fmla="*/ 5 h 13"/>
                <a:gd name="T36" fmla="*/ 6 w 9"/>
                <a:gd name="T37" fmla="*/ 3 h 13"/>
                <a:gd name="T38" fmla="*/ 4 w 9"/>
                <a:gd name="T39" fmla="*/ 2 h 13"/>
                <a:gd name="T40" fmla="*/ 3 w 9"/>
                <a:gd name="T41" fmla="*/ 3 h 13"/>
                <a:gd name="T42" fmla="*/ 3 w 9"/>
                <a:gd name="T43" fmla="*/ 5 h 13"/>
                <a:gd name="T44" fmla="*/ 3 w 9"/>
                <a:gd name="T45" fmla="*/ 6 h 13"/>
                <a:gd name="T46" fmla="*/ 5 w 9"/>
                <a:gd name="T47" fmla="*/ 7 h 13"/>
                <a:gd name="T48" fmla="*/ 6 w 9"/>
                <a:gd name="T49" fmla="*/ 7 h 13"/>
                <a:gd name="T50" fmla="*/ 6 w 9"/>
                <a:gd name="T5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13">
                  <a:moveTo>
                    <a:pt x="1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3" y="9"/>
                    <a:pt x="2" y="8"/>
                    <a:pt x="2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8" y="2"/>
                  </a:cubicBezTo>
                  <a:cubicBezTo>
                    <a:pt x="8" y="3"/>
                    <a:pt x="9" y="5"/>
                    <a:pt x="9" y="7"/>
                  </a:cubicBezTo>
                  <a:cubicBezTo>
                    <a:pt x="9" y="9"/>
                    <a:pt x="8" y="11"/>
                    <a:pt x="8" y="12"/>
                  </a:cubicBezTo>
                  <a:cubicBezTo>
                    <a:pt x="7" y="13"/>
                    <a:pt x="6" y="13"/>
                    <a:pt x="4" y="13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close/>
                  <a:moveTo>
                    <a:pt x="6" y="5"/>
                  </a:moveTo>
                  <a:cubicBezTo>
                    <a:pt x="6" y="4"/>
                    <a:pt x="6" y="4"/>
                    <a:pt x="6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96" name="Freeform 26"/>
            <p:cNvSpPr>
              <a:spLocks noEditPoints="1"/>
            </p:cNvSpPr>
            <p:nvPr/>
          </p:nvSpPr>
          <p:spPr bwMode="auto">
            <a:xfrm>
              <a:off x="3191543" y="1501009"/>
              <a:ext cx="110603" cy="8571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3 w 17"/>
                <a:gd name="T19" fmla="*/ 0 h 13"/>
                <a:gd name="T20" fmla="*/ 16 w 17"/>
                <a:gd name="T21" fmla="*/ 2 h 13"/>
                <a:gd name="T22" fmla="*/ 17 w 17"/>
                <a:gd name="T23" fmla="*/ 7 h 13"/>
                <a:gd name="T24" fmla="*/ 16 w 17"/>
                <a:gd name="T25" fmla="*/ 12 h 13"/>
                <a:gd name="T26" fmla="*/ 13 w 17"/>
                <a:gd name="T27" fmla="*/ 13 h 13"/>
                <a:gd name="T28" fmla="*/ 10 w 17"/>
                <a:gd name="T29" fmla="*/ 12 h 13"/>
                <a:gd name="T30" fmla="*/ 9 w 17"/>
                <a:gd name="T31" fmla="*/ 7 h 13"/>
                <a:gd name="T32" fmla="*/ 10 w 17"/>
                <a:gd name="T33" fmla="*/ 2 h 13"/>
                <a:gd name="T34" fmla="*/ 13 w 17"/>
                <a:gd name="T35" fmla="*/ 0 h 13"/>
                <a:gd name="T36" fmla="*/ 13 w 17"/>
                <a:gd name="T37" fmla="*/ 2 h 13"/>
                <a:gd name="T38" fmla="*/ 12 w 17"/>
                <a:gd name="T39" fmla="*/ 3 h 13"/>
                <a:gd name="T40" fmla="*/ 12 w 17"/>
                <a:gd name="T41" fmla="*/ 4 h 13"/>
                <a:gd name="T42" fmla="*/ 11 w 17"/>
                <a:gd name="T43" fmla="*/ 7 h 13"/>
                <a:gd name="T44" fmla="*/ 12 w 17"/>
                <a:gd name="T45" fmla="*/ 10 h 13"/>
                <a:gd name="T46" fmla="*/ 12 w 17"/>
                <a:gd name="T47" fmla="*/ 11 h 13"/>
                <a:gd name="T48" fmla="*/ 13 w 17"/>
                <a:gd name="T49" fmla="*/ 11 h 13"/>
                <a:gd name="T50" fmla="*/ 14 w 17"/>
                <a:gd name="T51" fmla="*/ 11 h 13"/>
                <a:gd name="T52" fmla="*/ 14 w 17"/>
                <a:gd name="T53" fmla="*/ 10 h 13"/>
                <a:gd name="T54" fmla="*/ 15 w 17"/>
                <a:gd name="T55" fmla="*/ 7 h 13"/>
                <a:gd name="T56" fmla="*/ 14 w 17"/>
                <a:gd name="T57" fmla="*/ 4 h 13"/>
                <a:gd name="T58" fmla="*/ 14 w 17"/>
                <a:gd name="T59" fmla="*/ 3 h 13"/>
                <a:gd name="T60" fmla="*/ 13 w 17"/>
                <a:gd name="T6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3" y="0"/>
                  </a:moveTo>
                  <a:cubicBezTo>
                    <a:pt x="14" y="0"/>
                    <a:pt x="15" y="1"/>
                    <a:pt x="16" y="2"/>
                  </a:cubicBezTo>
                  <a:cubicBezTo>
                    <a:pt x="17" y="3"/>
                    <a:pt x="17" y="4"/>
                    <a:pt x="17" y="7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9"/>
                    <a:pt x="9" y="7"/>
                  </a:cubicBezTo>
                  <a:cubicBezTo>
                    <a:pt x="9" y="4"/>
                    <a:pt x="9" y="3"/>
                    <a:pt x="10" y="2"/>
                  </a:cubicBezTo>
                  <a:cubicBezTo>
                    <a:pt x="11" y="1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2" y="3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1" y="5"/>
                    <a:pt x="11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0"/>
                    <a:pt x="14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5"/>
                    <a:pt x="15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97" name="Freeform 27"/>
            <p:cNvSpPr>
              <a:spLocks noEditPoints="1"/>
            </p:cNvSpPr>
            <p:nvPr/>
          </p:nvSpPr>
          <p:spPr bwMode="auto">
            <a:xfrm>
              <a:off x="3537178" y="1501009"/>
              <a:ext cx="91249" cy="85717"/>
            </a:xfrm>
            <a:custGeom>
              <a:avLst/>
              <a:gdLst>
                <a:gd name="T0" fmla="*/ 6 w 14"/>
                <a:gd name="T1" fmla="*/ 13 h 13"/>
                <a:gd name="T2" fmla="*/ 3 w 14"/>
                <a:gd name="T3" fmla="*/ 13 h 13"/>
                <a:gd name="T4" fmla="*/ 3 w 14"/>
                <a:gd name="T5" fmla="*/ 4 h 13"/>
                <a:gd name="T6" fmla="*/ 0 w 14"/>
                <a:gd name="T7" fmla="*/ 6 h 13"/>
                <a:gd name="T8" fmla="*/ 0 w 14"/>
                <a:gd name="T9" fmla="*/ 4 h 13"/>
                <a:gd name="T10" fmla="*/ 2 w 14"/>
                <a:gd name="T11" fmla="*/ 2 h 13"/>
                <a:gd name="T12" fmla="*/ 4 w 14"/>
                <a:gd name="T13" fmla="*/ 0 h 13"/>
                <a:gd name="T14" fmla="*/ 6 w 14"/>
                <a:gd name="T15" fmla="*/ 0 h 13"/>
                <a:gd name="T16" fmla="*/ 6 w 14"/>
                <a:gd name="T17" fmla="*/ 13 h 13"/>
                <a:gd name="T18" fmla="*/ 14 w 14"/>
                <a:gd name="T19" fmla="*/ 13 h 13"/>
                <a:gd name="T20" fmla="*/ 12 w 14"/>
                <a:gd name="T21" fmla="*/ 13 h 13"/>
                <a:gd name="T22" fmla="*/ 12 w 14"/>
                <a:gd name="T23" fmla="*/ 4 h 13"/>
                <a:gd name="T24" fmla="*/ 9 w 14"/>
                <a:gd name="T25" fmla="*/ 6 h 13"/>
                <a:gd name="T26" fmla="*/ 9 w 14"/>
                <a:gd name="T27" fmla="*/ 4 h 13"/>
                <a:gd name="T28" fmla="*/ 11 w 14"/>
                <a:gd name="T29" fmla="*/ 2 h 13"/>
                <a:gd name="T30" fmla="*/ 12 w 14"/>
                <a:gd name="T31" fmla="*/ 0 h 13"/>
                <a:gd name="T32" fmla="*/ 14 w 14"/>
                <a:gd name="T33" fmla="*/ 0 h 13"/>
                <a:gd name="T34" fmla="*/ 14 w 14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12" y="2"/>
                    <a:pt x="12" y="1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0" name="Freeform 28"/>
            <p:cNvSpPr>
              <a:spLocks noEditPoints="1"/>
            </p:cNvSpPr>
            <p:nvPr/>
          </p:nvSpPr>
          <p:spPr bwMode="auto">
            <a:xfrm>
              <a:off x="1479956" y="1716685"/>
              <a:ext cx="118899" cy="8571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8 w 18"/>
                <a:gd name="T19" fmla="*/ 11 h 13"/>
                <a:gd name="T20" fmla="*/ 18 w 18"/>
                <a:gd name="T21" fmla="*/ 13 h 13"/>
                <a:gd name="T22" fmla="*/ 9 w 18"/>
                <a:gd name="T23" fmla="*/ 13 h 13"/>
                <a:gd name="T24" fmla="*/ 10 w 18"/>
                <a:gd name="T25" fmla="*/ 11 h 13"/>
                <a:gd name="T26" fmla="*/ 13 w 18"/>
                <a:gd name="T27" fmla="*/ 7 h 13"/>
                <a:gd name="T28" fmla="*/ 15 w 18"/>
                <a:gd name="T29" fmla="*/ 5 h 13"/>
                <a:gd name="T30" fmla="*/ 15 w 18"/>
                <a:gd name="T31" fmla="*/ 4 h 13"/>
                <a:gd name="T32" fmla="*/ 15 w 18"/>
                <a:gd name="T33" fmla="*/ 3 h 13"/>
                <a:gd name="T34" fmla="*/ 13 w 18"/>
                <a:gd name="T35" fmla="*/ 2 h 13"/>
                <a:gd name="T36" fmla="*/ 12 w 18"/>
                <a:gd name="T37" fmla="*/ 3 h 13"/>
                <a:gd name="T38" fmla="*/ 12 w 18"/>
                <a:gd name="T39" fmla="*/ 4 h 13"/>
                <a:gd name="T40" fmla="*/ 9 w 18"/>
                <a:gd name="T41" fmla="*/ 4 h 13"/>
                <a:gd name="T42" fmla="*/ 11 w 18"/>
                <a:gd name="T43" fmla="*/ 1 h 13"/>
                <a:gd name="T44" fmla="*/ 14 w 18"/>
                <a:gd name="T45" fmla="*/ 0 h 13"/>
                <a:gd name="T46" fmla="*/ 16 w 18"/>
                <a:gd name="T47" fmla="*/ 1 h 13"/>
                <a:gd name="T48" fmla="*/ 18 w 18"/>
                <a:gd name="T49" fmla="*/ 4 h 13"/>
                <a:gd name="T50" fmla="*/ 17 w 18"/>
                <a:gd name="T51" fmla="*/ 5 h 13"/>
                <a:gd name="T52" fmla="*/ 16 w 18"/>
                <a:gd name="T53" fmla="*/ 7 h 13"/>
                <a:gd name="T54" fmla="*/ 15 w 18"/>
                <a:gd name="T55" fmla="*/ 9 h 13"/>
                <a:gd name="T56" fmla="*/ 13 w 18"/>
                <a:gd name="T57" fmla="*/ 10 h 13"/>
                <a:gd name="T58" fmla="*/ 13 w 18"/>
                <a:gd name="T59" fmla="*/ 11 h 13"/>
                <a:gd name="T60" fmla="*/ 18 w 18"/>
                <a:gd name="T6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8" y="1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1" y="9"/>
                    <a:pt x="13" y="7"/>
                  </a:cubicBezTo>
                  <a:cubicBezTo>
                    <a:pt x="14" y="6"/>
                    <a:pt x="14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7" y="2"/>
                    <a:pt x="18" y="3"/>
                    <a:pt x="18" y="4"/>
                  </a:cubicBezTo>
                  <a:cubicBezTo>
                    <a:pt x="18" y="4"/>
                    <a:pt x="17" y="5"/>
                    <a:pt x="17" y="5"/>
                  </a:cubicBezTo>
                  <a:cubicBezTo>
                    <a:pt x="17" y="6"/>
                    <a:pt x="17" y="6"/>
                    <a:pt x="16" y="7"/>
                  </a:cubicBezTo>
                  <a:cubicBezTo>
                    <a:pt x="16" y="7"/>
                    <a:pt x="15" y="8"/>
                    <a:pt x="15" y="9"/>
                  </a:cubicBezTo>
                  <a:cubicBezTo>
                    <a:pt x="14" y="9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1" name="Freeform 29"/>
            <p:cNvSpPr>
              <a:spLocks noEditPoints="1"/>
            </p:cNvSpPr>
            <p:nvPr/>
          </p:nvSpPr>
          <p:spPr bwMode="auto">
            <a:xfrm>
              <a:off x="1825593" y="1716685"/>
              <a:ext cx="110603" cy="8571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9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9 h 13"/>
                <a:gd name="T30" fmla="*/ 14 w 17"/>
                <a:gd name="T31" fmla="*/ 8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3 w 17"/>
                <a:gd name="T39" fmla="*/ 5 h 13"/>
                <a:gd name="T40" fmla="*/ 14 w 17"/>
                <a:gd name="T41" fmla="*/ 4 h 13"/>
                <a:gd name="T42" fmla="*/ 14 w 17"/>
                <a:gd name="T43" fmla="*/ 3 h 13"/>
                <a:gd name="T44" fmla="*/ 13 w 17"/>
                <a:gd name="T45" fmla="*/ 2 h 13"/>
                <a:gd name="T46" fmla="*/ 12 w 17"/>
                <a:gd name="T47" fmla="*/ 3 h 13"/>
                <a:gd name="T48" fmla="*/ 11 w 17"/>
                <a:gd name="T49" fmla="*/ 4 h 13"/>
                <a:gd name="T50" fmla="*/ 9 w 17"/>
                <a:gd name="T51" fmla="*/ 4 h 13"/>
                <a:gd name="T52" fmla="*/ 9 w 17"/>
                <a:gd name="T53" fmla="*/ 2 h 13"/>
                <a:gd name="T54" fmla="*/ 11 w 17"/>
                <a:gd name="T55" fmla="*/ 1 h 13"/>
                <a:gd name="T56" fmla="*/ 13 w 17"/>
                <a:gd name="T57" fmla="*/ 0 h 13"/>
                <a:gd name="T58" fmla="*/ 16 w 17"/>
                <a:gd name="T59" fmla="*/ 1 h 13"/>
                <a:gd name="T60" fmla="*/ 16 w 17"/>
                <a:gd name="T61" fmla="*/ 3 h 13"/>
                <a:gd name="T62" fmla="*/ 15 w 17"/>
                <a:gd name="T63" fmla="*/ 6 h 13"/>
                <a:gd name="T64" fmla="*/ 16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0"/>
                    <a:pt x="15" y="10"/>
                    <a:pt x="15" y="9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5" y="6"/>
                    <a:pt x="16" y="7"/>
                    <a:pt x="16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11"/>
                    <a:pt x="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2" name="Freeform 30"/>
            <p:cNvSpPr>
              <a:spLocks noEditPoints="1"/>
            </p:cNvSpPr>
            <p:nvPr/>
          </p:nvSpPr>
          <p:spPr bwMode="auto">
            <a:xfrm>
              <a:off x="2165697" y="1716685"/>
              <a:ext cx="118899" cy="85717"/>
            </a:xfrm>
            <a:custGeom>
              <a:avLst/>
              <a:gdLst>
                <a:gd name="T0" fmla="*/ 5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3 w 18"/>
                <a:gd name="T13" fmla="*/ 0 h 13"/>
                <a:gd name="T14" fmla="*/ 5 w 18"/>
                <a:gd name="T15" fmla="*/ 0 h 13"/>
                <a:gd name="T16" fmla="*/ 5 w 18"/>
                <a:gd name="T17" fmla="*/ 13 h 13"/>
                <a:gd name="T18" fmla="*/ 14 w 18"/>
                <a:gd name="T19" fmla="*/ 13 h 13"/>
                <a:gd name="T20" fmla="*/ 14 w 18"/>
                <a:gd name="T21" fmla="*/ 10 h 13"/>
                <a:gd name="T22" fmla="*/ 9 w 18"/>
                <a:gd name="T23" fmla="*/ 10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0 h 13"/>
                <a:gd name="T36" fmla="*/ 16 w 18"/>
                <a:gd name="T37" fmla="*/ 10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4" y="13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3" name="Freeform 31"/>
            <p:cNvSpPr>
              <a:spLocks noEditPoints="1"/>
            </p:cNvSpPr>
            <p:nvPr/>
          </p:nvSpPr>
          <p:spPr bwMode="auto">
            <a:xfrm>
              <a:off x="2505803" y="1716685"/>
              <a:ext cx="116133" cy="8571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9 w 18"/>
                <a:gd name="T19" fmla="*/ 10 h 13"/>
                <a:gd name="T20" fmla="*/ 12 w 18"/>
                <a:gd name="T21" fmla="*/ 9 h 13"/>
                <a:gd name="T22" fmla="*/ 12 w 18"/>
                <a:gd name="T23" fmla="*/ 11 h 13"/>
                <a:gd name="T24" fmla="*/ 14 w 18"/>
                <a:gd name="T25" fmla="*/ 11 h 13"/>
                <a:gd name="T26" fmla="*/ 15 w 18"/>
                <a:gd name="T27" fmla="*/ 11 h 13"/>
                <a:gd name="T28" fmla="*/ 15 w 18"/>
                <a:gd name="T29" fmla="*/ 9 h 13"/>
                <a:gd name="T30" fmla="*/ 15 w 18"/>
                <a:gd name="T31" fmla="*/ 7 h 13"/>
                <a:gd name="T32" fmla="*/ 13 w 18"/>
                <a:gd name="T33" fmla="*/ 6 h 13"/>
                <a:gd name="T34" fmla="*/ 12 w 18"/>
                <a:gd name="T35" fmla="*/ 7 h 13"/>
                <a:gd name="T36" fmla="*/ 10 w 18"/>
                <a:gd name="T37" fmla="*/ 7 h 13"/>
                <a:gd name="T38" fmla="*/ 11 w 18"/>
                <a:gd name="T39" fmla="*/ 0 h 13"/>
                <a:gd name="T40" fmla="*/ 17 w 18"/>
                <a:gd name="T41" fmla="*/ 0 h 13"/>
                <a:gd name="T42" fmla="*/ 17 w 18"/>
                <a:gd name="T43" fmla="*/ 3 h 13"/>
                <a:gd name="T44" fmla="*/ 13 w 18"/>
                <a:gd name="T45" fmla="*/ 3 h 13"/>
                <a:gd name="T46" fmla="*/ 12 w 18"/>
                <a:gd name="T47" fmla="*/ 5 h 13"/>
                <a:gd name="T48" fmla="*/ 14 w 18"/>
                <a:gd name="T49" fmla="*/ 4 h 13"/>
                <a:gd name="T50" fmla="*/ 17 w 18"/>
                <a:gd name="T51" fmla="*/ 6 h 13"/>
                <a:gd name="T52" fmla="*/ 18 w 18"/>
                <a:gd name="T53" fmla="*/ 9 h 13"/>
                <a:gd name="T54" fmla="*/ 17 w 18"/>
                <a:gd name="T55" fmla="*/ 11 h 13"/>
                <a:gd name="T56" fmla="*/ 14 w 18"/>
                <a:gd name="T57" fmla="*/ 13 h 13"/>
                <a:gd name="T58" fmla="*/ 11 w 18"/>
                <a:gd name="T59" fmla="*/ 12 h 13"/>
                <a:gd name="T60" fmla="*/ 9 w 18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4"/>
                    <a:pt x="16" y="5"/>
                    <a:pt x="17" y="6"/>
                  </a:cubicBezTo>
                  <a:cubicBezTo>
                    <a:pt x="17" y="6"/>
                    <a:pt x="18" y="7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9" y="11"/>
                    <a:pt x="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4" name="Freeform 32"/>
            <p:cNvSpPr>
              <a:spLocks noEditPoints="1"/>
            </p:cNvSpPr>
            <p:nvPr/>
          </p:nvSpPr>
          <p:spPr bwMode="auto">
            <a:xfrm>
              <a:off x="2845907" y="1716685"/>
              <a:ext cx="116133" cy="85717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3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8 w 18"/>
                <a:gd name="T19" fmla="*/ 3 h 13"/>
                <a:gd name="T20" fmla="*/ 15 w 18"/>
                <a:gd name="T21" fmla="*/ 4 h 13"/>
                <a:gd name="T22" fmla="*/ 15 w 18"/>
                <a:gd name="T23" fmla="*/ 3 h 13"/>
                <a:gd name="T24" fmla="*/ 14 w 18"/>
                <a:gd name="T25" fmla="*/ 2 h 13"/>
                <a:gd name="T26" fmla="*/ 13 w 18"/>
                <a:gd name="T27" fmla="*/ 3 h 13"/>
                <a:gd name="T28" fmla="*/ 12 w 18"/>
                <a:gd name="T29" fmla="*/ 6 h 13"/>
                <a:gd name="T30" fmla="*/ 14 w 18"/>
                <a:gd name="T31" fmla="*/ 5 h 13"/>
                <a:gd name="T32" fmla="*/ 17 w 18"/>
                <a:gd name="T33" fmla="*/ 6 h 13"/>
                <a:gd name="T34" fmla="*/ 18 w 18"/>
                <a:gd name="T35" fmla="*/ 9 h 13"/>
                <a:gd name="T36" fmla="*/ 17 w 18"/>
                <a:gd name="T37" fmla="*/ 12 h 13"/>
                <a:gd name="T38" fmla="*/ 14 w 18"/>
                <a:gd name="T39" fmla="*/ 13 h 13"/>
                <a:gd name="T40" fmla="*/ 11 w 18"/>
                <a:gd name="T41" fmla="*/ 12 h 13"/>
                <a:gd name="T42" fmla="*/ 10 w 18"/>
                <a:gd name="T43" fmla="*/ 7 h 13"/>
                <a:gd name="T44" fmla="*/ 11 w 18"/>
                <a:gd name="T45" fmla="*/ 2 h 13"/>
                <a:gd name="T46" fmla="*/ 14 w 18"/>
                <a:gd name="T47" fmla="*/ 0 h 13"/>
                <a:gd name="T48" fmla="*/ 17 w 18"/>
                <a:gd name="T49" fmla="*/ 1 h 13"/>
                <a:gd name="T50" fmla="*/ 18 w 18"/>
                <a:gd name="T51" fmla="*/ 3 h 13"/>
                <a:gd name="T52" fmla="*/ 12 w 18"/>
                <a:gd name="T53" fmla="*/ 9 h 13"/>
                <a:gd name="T54" fmla="*/ 13 w 18"/>
                <a:gd name="T55" fmla="*/ 10 h 13"/>
                <a:gd name="T56" fmla="*/ 14 w 18"/>
                <a:gd name="T57" fmla="*/ 11 h 13"/>
                <a:gd name="T58" fmla="*/ 15 w 18"/>
                <a:gd name="T59" fmla="*/ 11 h 13"/>
                <a:gd name="T60" fmla="*/ 16 w 18"/>
                <a:gd name="T61" fmla="*/ 9 h 13"/>
                <a:gd name="T62" fmla="*/ 15 w 18"/>
                <a:gd name="T63" fmla="*/ 7 h 13"/>
                <a:gd name="T64" fmla="*/ 14 w 18"/>
                <a:gd name="T65" fmla="*/ 7 h 13"/>
                <a:gd name="T66" fmla="*/ 13 w 18"/>
                <a:gd name="T67" fmla="*/ 7 h 13"/>
                <a:gd name="T68" fmla="*/ 12 w 18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8" y="3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2" y="3"/>
                    <a:pt x="12" y="4"/>
                    <a:pt x="12" y="6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5" y="5"/>
                    <a:pt x="16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3"/>
                    <a:pt x="11" y="2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17" y="2"/>
                    <a:pt x="18" y="2"/>
                    <a:pt x="18" y="3"/>
                  </a:cubicBezTo>
                  <a:close/>
                  <a:moveTo>
                    <a:pt x="12" y="9"/>
                  </a:moveTo>
                  <a:cubicBezTo>
                    <a:pt x="12" y="9"/>
                    <a:pt x="13" y="10"/>
                    <a:pt x="13" y="10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5" name="Freeform 33"/>
            <p:cNvSpPr>
              <a:spLocks noEditPoints="1"/>
            </p:cNvSpPr>
            <p:nvPr/>
          </p:nvSpPr>
          <p:spPr bwMode="auto">
            <a:xfrm>
              <a:off x="3191543" y="1716685"/>
              <a:ext cx="110603" cy="8571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3 h 13"/>
                <a:gd name="T20" fmla="*/ 9 w 17"/>
                <a:gd name="T21" fmla="*/ 0 h 13"/>
                <a:gd name="T22" fmla="*/ 17 w 17"/>
                <a:gd name="T23" fmla="*/ 0 h 13"/>
                <a:gd name="T24" fmla="*/ 17 w 17"/>
                <a:gd name="T25" fmla="*/ 2 h 13"/>
                <a:gd name="T26" fmla="*/ 15 w 17"/>
                <a:gd name="T27" fmla="*/ 5 h 13"/>
                <a:gd name="T28" fmla="*/ 14 w 17"/>
                <a:gd name="T29" fmla="*/ 9 h 13"/>
                <a:gd name="T30" fmla="*/ 13 w 17"/>
                <a:gd name="T31" fmla="*/ 13 h 13"/>
                <a:gd name="T32" fmla="*/ 11 w 17"/>
                <a:gd name="T33" fmla="*/ 13 h 13"/>
                <a:gd name="T34" fmla="*/ 12 w 17"/>
                <a:gd name="T35" fmla="*/ 8 h 13"/>
                <a:gd name="T36" fmla="*/ 14 w 17"/>
                <a:gd name="T37" fmla="*/ 3 h 13"/>
                <a:gd name="T38" fmla="*/ 9 w 17"/>
                <a:gd name="T3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3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4" y="6"/>
                    <a:pt x="14" y="8"/>
                    <a:pt x="14" y="9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9"/>
                    <a:pt x="12" y="8"/>
                  </a:cubicBezTo>
                  <a:cubicBezTo>
                    <a:pt x="12" y="6"/>
                    <a:pt x="13" y="4"/>
                    <a:pt x="14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6" name="Freeform 34"/>
            <p:cNvSpPr>
              <a:spLocks noEditPoints="1"/>
            </p:cNvSpPr>
            <p:nvPr/>
          </p:nvSpPr>
          <p:spPr bwMode="auto">
            <a:xfrm>
              <a:off x="3531648" y="1716685"/>
              <a:ext cx="116133" cy="8571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1 w 18"/>
                <a:gd name="T19" fmla="*/ 6 h 13"/>
                <a:gd name="T20" fmla="*/ 10 w 18"/>
                <a:gd name="T21" fmla="*/ 5 h 13"/>
                <a:gd name="T22" fmla="*/ 10 w 18"/>
                <a:gd name="T23" fmla="*/ 4 h 13"/>
                <a:gd name="T24" fmla="*/ 11 w 18"/>
                <a:gd name="T25" fmla="*/ 1 h 13"/>
                <a:gd name="T26" fmla="*/ 13 w 18"/>
                <a:gd name="T27" fmla="*/ 0 h 13"/>
                <a:gd name="T28" fmla="*/ 16 w 18"/>
                <a:gd name="T29" fmla="*/ 1 h 13"/>
                <a:gd name="T30" fmla="*/ 17 w 18"/>
                <a:gd name="T31" fmla="*/ 4 h 13"/>
                <a:gd name="T32" fmla="*/ 17 w 18"/>
                <a:gd name="T33" fmla="*/ 5 h 13"/>
                <a:gd name="T34" fmla="*/ 15 w 18"/>
                <a:gd name="T35" fmla="*/ 6 h 13"/>
                <a:gd name="T36" fmla="*/ 17 w 18"/>
                <a:gd name="T37" fmla="*/ 7 h 13"/>
                <a:gd name="T38" fmla="*/ 18 w 18"/>
                <a:gd name="T39" fmla="*/ 9 h 13"/>
                <a:gd name="T40" fmla="*/ 16 w 18"/>
                <a:gd name="T41" fmla="*/ 12 h 13"/>
                <a:gd name="T42" fmla="*/ 13 w 18"/>
                <a:gd name="T43" fmla="*/ 13 h 13"/>
                <a:gd name="T44" fmla="*/ 11 w 18"/>
                <a:gd name="T45" fmla="*/ 12 h 13"/>
                <a:gd name="T46" fmla="*/ 9 w 18"/>
                <a:gd name="T47" fmla="*/ 9 h 13"/>
                <a:gd name="T48" fmla="*/ 10 w 18"/>
                <a:gd name="T49" fmla="*/ 7 h 13"/>
                <a:gd name="T50" fmla="*/ 11 w 18"/>
                <a:gd name="T51" fmla="*/ 6 h 13"/>
                <a:gd name="T52" fmla="*/ 12 w 18"/>
                <a:gd name="T53" fmla="*/ 4 h 13"/>
                <a:gd name="T54" fmla="*/ 12 w 18"/>
                <a:gd name="T55" fmla="*/ 5 h 13"/>
                <a:gd name="T56" fmla="*/ 13 w 18"/>
                <a:gd name="T57" fmla="*/ 5 h 13"/>
                <a:gd name="T58" fmla="*/ 14 w 18"/>
                <a:gd name="T59" fmla="*/ 5 h 13"/>
                <a:gd name="T60" fmla="*/ 15 w 18"/>
                <a:gd name="T61" fmla="*/ 4 h 13"/>
                <a:gd name="T62" fmla="*/ 14 w 18"/>
                <a:gd name="T63" fmla="*/ 3 h 13"/>
                <a:gd name="T64" fmla="*/ 13 w 18"/>
                <a:gd name="T65" fmla="*/ 2 h 13"/>
                <a:gd name="T66" fmla="*/ 12 w 18"/>
                <a:gd name="T67" fmla="*/ 3 h 13"/>
                <a:gd name="T68" fmla="*/ 12 w 18"/>
                <a:gd name="T69" fmla="*/ 4 h 13"/>
                <a:gd name="T70" fmla="*/ 12 w 18"/>
                <a:gd name="T71" fmla="*/ 9 h 13"/>
                <a:gd name="T72" fmla="*/ 12 w 18"/>
                <a:gd name="T73" fmla="*/ 11 h 13"/>
                <a:gd name="T74" fmla="*/ 13 w 18"/>
                <a:gd name="T75" fmla="*/ 11 h 13"/>
                <a:gd name="T76" fmla="*/ 15 w 18"/>
                <a:gd name="T77" fmla="*/ 11 h 13"/>
                <a:gd name="T78" fmla="*/ 15 w 18"/>
                <a:gd name="T79" fmla="*/ 9 h 13"/>
                <a:gd name="T80" fmla="*/ 15 w 18"/>
                <a:gd name="T81" fmla="*/ 8 h 13"/>
                <a:gd name="T82" fmla="*/ 13 w 18"/>
                <a:gd name="T83" fmla="*/ 7 h 13"/>
                <a:gd name="T84" fmla="*/ 12 w 18"/>
                <a:gd name="T85" fmla="*/ 8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1" y="6"/>
                  </a:move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3"/>
                    <a:pt x="13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9"/>
                    <a:pt x="9" y="8"/>
                    <a:pt x="10" y="7"/>
                  </a:cubicBezTo>
                  <a:cubicBezTo>
                    <a:pt x="10" y="7"/>
                    <a:pt x="11" y="6"/>
                    <a:pt x="11" y="6"/>
                  </a:cubicBezTo>
                  <a:close/>
                  <a:moveTo>
                    <a:pt x="12" y="4"/>
                  </a:moveTo>
                  <a:cubicBezTo>
                    <a:pt x="12" y="4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7" name="Freeform 35"/>
            <p:cNvSpPr>
              <a:spLocks noEditPoints="1"/>
            </p:cNvSpPr>
            <p:nvPr/>
          </p:nvSpPr>
          <p:spPr bwMode="auto">
            <a:xfrm>
              <a:off x="1479956" y="1932362"/>
              <a:ext cx="118899" cy="8571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9 w 18"/>
                <a:gd name="T19" fmla="*/ 10 h 13"/>
                <a:gd name="T20" fmla="*/ 12 w 18"/>
                <a:gd name="T21" fmla="*/ 10 h 13"/>
                <a:gd name="T22" fmla="*/ 12 w 18"/>
                <a:gd name="T23" fmla="*/ 11 h 13"/>
                <a:gd name="T24" fmla="*/ 13 w 18"/>
                <a:gd name="T25" fmla="*/ 11 h 13"/>
                <a:gd name="T26" fmla="*/ 14 w 18"/>
                <a:gd name="T27" fmla="*/ 10 h 13"/>
                <a:gd name="T28" fmla="*/ 15 w 18"/>
                <a:gd name="T29" fmla="*/ 7 h 13"/>
                <a:gd name="T30" fmla="*/ 13 w 18"/>
                <a:gd name="T31" fmla="*/ 8 h 13"/>
                <a:gd name="T32" fmla="*/ 10 w 18"/>
                <a:gd name="T33" fmla="*/ 7 h 13"/>
                <a:gd name="T34" fmla="*/ 9 w 18"/>
                <a:gd name="T35" fmla="*/ 4 h 13"/>
                <a:gd name="T36" fmla="*/ 10 w 18"/>
                <a:gd name="T37" fmla="*/ 1 h 13"/>
                <a:gd name="T38" fmla="*/ 13 w 18"/>
                <a:gd name="T39" fmla="*/ 0 h 13"/>
                <a:gd name="T40" fmla="*/ 16 w 18"/>
                <a:gd name="T41" fmla="*/ 2 h 13"/>
                <a:gd name="T42" fmla="*/ 18 w 18"/>
                <a:gd name="T43" fmla="*/ 6 h 13"/>
                <a:gd name="T44" fmla="*/ 16 w 18"/>
                <a:gd name="T45" fmla="*/ 11 h 13"/>
                <a:gd name="T46" fmla="*/ 13 w 18"/>
                <a:gd name="T47" fmla="*/ 13 h 13"/>
                <a:gd name="T48" fmla="*/ 11 w 18"/>
                <a:gd name="T49" fmla="*/ 12 h 13"/>
                <a:gd name="T50" fmla="*/ 9 w 18"/>
                <a:gd name="T51" fmla="*/ 10 h 13"/>
                <a:gd name="T52" fmla="*/ 15 w 18"/>
                <a:gd name="T53" fmla="*/ 5 h 13"/>
                <a:gd name="T54" fmla="*/ 14 w 18"/>
                <a:gd name="T55" fmla="*/ 3 h 13"/>
                <a:gd name="T56" fmla="*/ 13 w 18"/>
                <a:gd name="T57" fmla="*/ 2 h 13"/>
                <a:gd name="T58" fmla="*/ 12 w 18"/>
                <a:gd name="T59" fmla="*/ 3 h 13"/>
                <a:gd name="T60" fmla="*/ 12 w 18"/>
                <a:gd name="T61" fmla="*/ 4 h 13"/>
                <a:gd name="T62" fmla="*/ 12 w 18"/>
                <a:gd name="T63" fmla="*/ 6 h 13"/>
                <a:gd name="T64" fmla="*/ 13 w 18"/>
                <a:gd name="T65" fmla="*/ 7 h 13"/>
                <a:gd name="T66" fmla="*/ 14 w 18"/>
                <a:gd name="T67" fmla="*/ 6 h 13"/>
                <a:gd name="T68" fmla="*/ 15 w 18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5" y="10"/>
                    <a:pt x="15" y="9"/>
                    <a:pt x="15" y="7"/>
                  </a:cubicBezTo>
                  <a:cubicBezTo>
                    <a:pt x="15" y="8"/>
                    <a:pt x="14" y="8"/>
                    <a:pt x="13" y="8"/>
                  </a:cubicBezTo>
                  <a:cubicBezTo>
                    <a:pt x="12" y="8"/>
                    <a:pt x="11" y="8"/>
                    <a:pt x="10" y="7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7" y="3"/>
                    <a:pt x="18" y="4"/>
                    <a:pt x="18" y="6"/>
                  </a:cubicBezTo>
                  <a:cubicBezTo>
                    <a:pt x="18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10" y="11"/>
                    <a:pt x="9" y="10"/>
                  </a:cubicBezTo>
                  <a:close/>
                  <a:moveTo>
                    <a:pt x="15" y="5"/>
                  </a:moveTo>
                  <a:cubicBezTo>
                    <a:pt x="15" y="4"/>
                    <a:pt x="15" y="3"/>
                    <a:pt x="14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5" y="6"/>
                    <a:pt x="15" y="5"/>
                    <a:pt x="1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8" name="Freeform 36"/>
            <p:cNvSpPr>
              <a:spLocks noEditPoints="1"/>
            </p:cNvSpPr>
            <p:nvPr/>
          </p:nvSpPr>
          <p:spPr bwMode="auto">
            <a:xfrm>
              <a:off x="1820062" y="1932362"/>
              <a:ext cx="116133" cy="85717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7 h 13"/>
                <a:gd name="T50" fmla="*/ 17 w 18"/>
                <a:gd name="T51" fmla="*/ 12 h 13"/>
                <a:gd name="T52" fmla="*/ 14 w 18"/>
                <a:gd name="T53" fmla="*/ 13 h 13"/>
                <a:gd name="T54" fmla="*/ 11 w 18"/>
                <a:gd name="T55" fmla="*/ 12 h 13"/>
                <a:gd name="T56" fmla="*/ 10 w 18"/>
                <a:gd name="T57" fmla="*/ 7 h 13"/>
                <a:gd name="T58" fmla="*/ 11 w 18"/>
                <a:gd name="T59" fmla="*/ 1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2 h 13"/>
                <a:gd name="T66" fmla="*/ 12 w 18"/>
                <a:gd name="T67" fmla="*/ 3 h 13"/>
                <a:gd name="T68" fmla="*/ 12 w 18"/>
                <a:gd name="T69" fmla="*/ 7 h 13"/>
                <a:gd name="T70" fmla="*/ 12 w 18"/>
                <a:gd name="T71" fmla="*/ 10 h 13"/>
                <a:gd name="T72" fmla="*/ 13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10 h 13"/>
                <a:gd name="T80" fmla="*/ 15 w 18"/>
                <a:gd name="T81" fmla="*/ 7 h 13"/>
                <a:gd name="T82" fmla="*/ 15 w 18"/>
                <a:gd name="T83" fmla="*/ 3 h 13"/>
                <a:gd name="T84" fmla="*/ 15 w 18"/>
                <a:gd name="T85" fmla="*/ 2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1"/>
                  </a:cubicBezTo>
                  <a:cubicBezTo>
                    <a:pt x="17" y="2"/>
                    <a:pt x="18" y="4"/>
                    <a:pt x="18" y="7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4"/>
                    <a:pt x="12" y="5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09" name="Freeform 37"/>
            <p:cNvSpPr>
              <a:spLocks noEditPoints="1"/>
            </p:cNvSpPr>
            <p:nvPr/>
          </p:nvSpPr>
          <p:spPr bwMode="auto">
            <a:xfrm>
              <a:off x="2160167" y="1932362"/>
              <a:ext cx="105073" cy="85717"/>
            </a:xfrm>
            <a:custGeom>
              <a:avLst/>
              <a:gdLst>
                <a:gd name="T0" fmla="*/ 8 w 16"/>
                <a:gd name="T1" fmla="*/ 11 h 13"/>
                <a:gd name="T2" fmla="*/ 8 w 16"/>
                <a:gd name="T3" fmla="*/ 13 h 13"/>
                <a:gd name="T4" fmla="*/ 0 w 16"/>
                <a:gd name="T5" fmla="*/ 13 h 13"/>
                <a:gd name="T6" fmla="*/ 1 w 16"/>
                <a:gd name="T7" fmla="*/ 10 h 13"/>
                <a:gd name="T8" fmla="*/ 3 w 16"/>
                <a:gd name="T9" fmla="*/ 7 h 13"/>
                <a:gd name="T10" fmla="*/ 5 w 16"/>
                <a:gd name="T11" fmla="*/ 5 h 13"/>
                <a:gd name="T12" fmla="*/ 6 w 16"/>
                <a:gd name="T13" fmla="*/ 4 h 13"/>
                <a:gd name="T14" fmla="*/ 6 w 16"/>
                <a:gd name="T15" fmla="*/ 3 h 13"/>
                <a:gd name="T16" fmla="*/ 4 w 16"/>
                <a:gd name="T17" fmla="*/ 2 h 13"/>
                <a:gd name="T18" fmla="*/ 3 w 16"/>
                <a:gd name="T19" fmla="*/ 3 h 13"/>
                <a:gd name="T20" fmla="*/ 3 w 16"/>
                <a:gd name="T21" fmla="*/ 4 h 13"/>
                <a:gd name="T22" fmla="*/ 0 w 16"/>
                <a:gd name="T23" fmla="*/ 4 h 13"/>
                <a:gd name="T24" fmla="*/ 2 w 16"/>
                <a:gd name="T25" fmla="*/ 1 h 13"/>
                <a:gd name="T26" fmla="*/ 4 w 16"/>
                <a:gd name="T27" fmla="*/ 0 h 13"/>
                <a:gd name="T28" fmla="*/ 7 w 16"/>
                <a:gd name="T29" fmla="*/ 1 h 13"/>
                <a:gd name="T30" fmla="*/ 8 w 16"/>
                <a:gd name="T31" fmla="*/ 4 h 13"/>
                <a:gd name="T32" fmla="*/ 8 w 16"/>
                <a:gd name="T33" fmla="*/ 5 h 13"/>
                <a:gd name="T34" fmla="*/ 7 w 16"/>
                <a:gd name="T35" fmla="*/ 7 h 13"/>
                <a:gd name="T36" fmla="*/ 6 w 16"/>
                <a:gd name="T37" fmla="*/ 8 h 13"/>
                <a:gd name="T38" fmla="*/ 4 w 16"/>
                <a:gd name="T39" fmla="*/ 10 h 13"/>
                <a:gd name="T40" fmla="*/ 4 w 16"/>
                <a:gd name="T41" fmla="*/ 11 h 13"/>
                <a:gd name="T42" fmla="*/ 8 w 16"/>
                <a:gd name="T43" fmla="*/ 11 h 13"/>
                <a:gd name="T44" fmla="*/ 16 w 16"/>
                <a:gd name="T45" fmla="*/ 13 h 13"/>
                <a:gd name="T46" fmla="*/ 14 w 16"/>
                <a:gd name="T47" fmla="*/ 13 h 13"/>
                <a:gd name="T48" fmla="*/ 14 w 16"/>
                <a:gd name="T49" fmla="*/ 4 h 13"/>
                <a:gd name="T50" fmla="*/ 11 w 16"/>
                <a:gd name="T51" fmla="*/ 5 h 13"/>
                <a:gd name="T52" fmla="*/ 11 w 16"/>
                <a:gd name="T53" fmla="*/ 3 h 13"/>
                <a:gd name="T54" fmla="*/ 13 w 16"/>
                <a:gd name="T55" fmla="*/ 2 h 13"/>
                <a:gd name="T56" fmla="*/ 14 w 16"/>
                <a:gd name="T57" fmla="*/ 0 h 13"/>
                <a:gd name="T58" fmla="*/ 16 w 16"/>
                <a:gd name="T59" fmla="*/ 0 h 13"/>
                <a:gd name="T60" fmla="*/ 16 w 16"/>
                <a:gd name="T6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6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3" y="2"/>
                  </a:cubicBezTo>
                  <a:cubicBezTo>
                    <a:pt x="13" y="2"/>
                    <a:pt x="14" y="1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0" name="Freeform 38"/>
            <p:cNvSpPr>
              <a:spLocks noEditPoints="1"/>
            </p:cNvSpPr>
            <p:nvPr/>
          </p:nvSpPr>
          <p:spPr bwMode="auto">
            <a:xfrm>
              <a:off x="2500273" y="1932362"/>
              <a:ext cx="116133" cy="85717"/>
            </a:xfrm>
            <a:custGeom>
              <a:avLst/>
              <a:gdLst>
                <a:gd name="T0" fmla="*/ 9 w 18"/>
                <a:gd name="T1" fmla="*/ 11 h 13"/>
                <a:gd name="T2" fmla="*/ 9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4 w 18"/>
                <a:gd name="T9" fmla="*/ 7 h 13"/>
                <a:gd name="T10" fmla="*/ 6 w 18"/>
                <a:gd name="T11" fmla="*/ 5 h 13"/>
                <a:gd name="T12" fmla="*/ 6 w 18"/>
                <a:gd name="T13" fmla="*/ 4 h 13"/>
                <a:gd name="T14" fmla="*/ 6 w 18"/>
                <a:gd name="T15" fmla="*/ 3 h 13"/>
                <a:gd name="T16" fmla="*/ 5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5 w 18"/>
                <a:gd name="T27" fmla="*/ 0 h 13"/>
                <a:gd name="T28" fmla="*/ 8 w 18"/>
                <a:gd name="T29" fmla="*/ 1 h 13"/>
                <a:gd name="T30" fmla="*/ 9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1 h 13"/>
                <a:gd name="T42" fmla="*/ 9 w 18"/>
                <a:gd name="T43" fmla="*/ 11 h 13"/>
                <a:gd name="T44" fmla="*/ 18 w 18"/>
                <a:gd name="T45" fmla="*/ 11 h 13"/>
                <a:gd name="T46" fmla="*/ 18 w 18"/>
                <a:gd name="T47" fmla="*/ 13 h 13"/>
                <a:gd name="T48" fmla="*/ 10 w 18"/>
                <a:gd name="T49" fmla="*/ 13 h 13"/>
                <a:gd name="T50" fmla="*/ 11 w 18"/>
                <a:gd name="T51" fmla="*/ 10 h 13"/>
                <a:gd name="T52" fmla="*/ 14 w 18"/>
                <a:gd name="T53" fmla="*/ 7 h 13"/>
                <a:gd name="T54" fmla="*/ 16 w 18"/>
                <a:gd name="T55" fmla="*/ 5 h 13"/>
                <a:gd name="T56" fmla="*/ 16 w 18"/>
                <a:gd name="T57" fmla="*/ 4 h 13"/>
                <a:gd name="T58" fmla="*/ 16 w 18"/>
                <a:gd name="T59" fmla="*/ 3 h 13"/>
                <a:gd name="T60" fmla="*/ 14 w 18"/>
                <a:gd name="T61" fmla="*/ 2 h 13"/>
                <a:gd name="T62" fmla="*/ 13 w 18"/>
                <a:gd name="T63" fmla="*/ 3 h 13"/>
                <a:gd name="T64" fmla="*/ 13 w 18"/>
                <a:gd name="T65" fmla="*/ 4 h 13"/>
                <a:gd name="T66" fmla="*/ 10 w 18"/>
                <a:gd name="T67" fmla="*/ 4 h 13"/>
                <a:gd name="T68" fmla="*/ 12 w 18"/>
                <a:gd name="T69" fmla="*/ 1 h 13"/>
                <a:gd name="T70" fmla="*/ 14 w 18"/>
                <a:gd name="T71" fmla="*/ 0 h 13"/>
                <a:gd name="T72" fmla="*/ 17 w 18"/>
                <a:gd name="T73" fmla="*/ 1 h 13"/>
                <a:gd name="T74" fmla="*/ 18 w 18"/>
                <a:gd name="T75" fmla="*/ 4 h 13"/>
                <a:gd name="T76" fmla="*/ 18 w 18"/>
                <a:gd name="T77" fmla="*/ 5 h 13"/>
                <a:gd name="T78" fmla="*/ 17 w 18"/>
                <a:gd name="T79" fmla="*/ 7 h 13"/>
                <a:gd name="T80" fmla="*/ 16 w 18"/>
                <a:gd name="T81" fmla="*/ 8 h 13"/>
                <a:gd name="T82" fmla="*/ 14 w 18"/>
                <a:gd name="T83" fmla="*/ 10 h 13"/>
                <a:gd name="T84" fmla="*/ 14 w 18"/>
                <a:gd name="T85" fmla="*/ 11 h 13"/>
                <a:gd name="T86" fmla="*/ 18 w 18"/>
                <a:gd name="T8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1" y="10"/>
                    <a:pt x="2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8" y="1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4" y="7"/>
                  </a:cubicBezTo>
                  <a:cubicBezTo>
                    <a:pt x="15" y="6"/>
                    <a:pt x="15" y="6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8" y="6"/>
                    <a:pt x="18" y="6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4" y="10"/>
                    <a:pt x="14" y="10"/>
                    <a:pt x="14" y="11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1" name="Freeform 39"/>
            <p:cNvSpPr>
              <a:spLocks noEditPoints="1"/>
            </p:cNvSpPr>
            <p:nvPr/>
          </p:nvSpPr>
          <p:spPr bwMode="auto">
            <a:xfrm>
              <a:off x="2845907" y="1932362"/>
              <a:ext cx="116133" cy="85717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0 w 18"/>
                <a:gd name="T45" fmla="*/ 9 h 13"/>
                <a:gd name="T46" fmla="*/ 12 w 18"/>
                <a:gd name="T47" fmla="*/ 9 h 13"/>
                <a:gd name="T48" fmla="*/ 12 w 18"/>
                <a:gd name="T49" fmla="*/ 10 h 13"/>
                <a:gd name="T50" fmla="*/ 14 w 18"/>
                <a:gd name="T51" fmla="*/ 11 h 13"/>
                <a:gd name="T52" fmla="*/ 15 w 18"/>
                <a:gd name="T53" fmla="*/ 10 h 13"/>
                <a:gd name="T54" fmla="*/ 15 w 18"/>
                <a:gd name="T55" fmla="*/ 9 h 13"/>
                <a:gd name="T56" fmla="*/ 15 w 18"/>
                <a:gd name="T57" fmla="*/ 7 h 13"/>
                <a:gd name="T58" fmla="*/ 14 w 18"/>
                <a:gd name="T59" fmla="*/ 7 h 13"/>
                <a:gd name="T60" fmla="*/ 13 w 18"/>
                <a:gd name="T61" fmla="*/ 7 h 13"/>
                <a:gd name="T62" fmla="*/ 13 w 18"/>
                <a:gd name="T63" fmla="*/ 5 h 13"/>
                <a:gd name="T64" fmla="*/ 14 w 18"/>
                <a:gd name="T65" fmla="*/ 5 h 13"/>
                <a:gd name="T66" fmla="*/ 15 w 18"/>
                <a:gd name="T67" fmla="*/ 3 h 13"/>
                <a:gd name="T68" fmla="*/ 15 w 18"/>
                <a:gd name="T69" fmla="*/ 2 h 13"/>
                <a:gd name="T70" fmla="*/ 14 w 18"/>
                <a:gd name="T71" fmla="*/ 2 h 13"/>
                <a:gd name="T72" fmla="*/ 12 w 18"/>
                <a:gd name="T73" fmla="*/ 3 h 13"/>
                <a:gd name="T74" fmla="*/ 12 w 18"/>
                <a:gd name="T75" fmla="*/ 4 h 13"/>
                <a:gd name="T76" fmla="*/ 10 w 18"/>
                <a:gd name="T77" fmla="*/ 3 h 13"/>
                <a:gd name="T78" fmla="*/ 10 w 18"/>
                <a:gd name="T79" fmla="*/ 2 h 13"/>
                <a:gd name="T80" fmla="*/ 12 w 18"/>
                <a:gd name="T81" fmla="*/ 0 h 13"/>
                <a:gd name="T82" fmla="*/ 14 w 18"/>
                <a:gd name="T83" fmla="*/ 0 h 13"/>
                <a:gd name="T84" fmla="*/ 16 w 18"/>
                <a:gd name="T85" fmla="*/ 1 h 13"/>
                <a:gd name="T86" fmla="*/ 17 w 18"/>
                <a:gd name="T87" fmla="*/ 3 h 13"/>
                <a:gd name="T88" fmla="*/ 16 w 18"/>
                <a:gd name="T89" fmla="*/ 6 h 13"/>
                <a:gd name="T90" fmla="*/ 17 w 18"/>
                <a:gd name="T91" fmla="*/ 7 h 13"/>
                <a:gd name="T92" fmla="*/ 18 w 18"/>
                <a:gd name="T93" fmla="*/ 9 h 13"/>
                <a:gd name="T94" fmla="*/ 17 w 18"/>
                <a:gd name="T95" fmla="*/ 12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7" y="4"/>
                    <a:pt x="17" y="5"/>
                    <a:pt x="16" y="6"/>
                  </a:cubicBezTo>
                  <a:cubicBezTo>
                    <a:pt x="16" y="6"/>
                    <a:pt x="17" y="6"/>
                    <a:pt x="17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2" name="Freeform 40"/>
            <p:cNvSpPr>
              <a:spLocks noEditPoints="1"/>
            </p:cNvSpPr>
            <p:nvPr/>
          </p:nvSpPr>
          <p:spPr bwMode="auto">
            <a:xfrm>
              <a:off x="3186013" y="1932362"/>
              <a:ext cx="124430" cy="85717"/>
            </a:xfrm>
            <a:custGeom>
              <a:avLst/>
              <a:gdLst>
                <a:gd name="T0" fmla="*/ 8 w 19"/>
                <a:gd name="T1" fmla="*/ 11 h 13"/>
                <a:gd name="T2" fmla="*/ 8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3 w 19"/>
                <a:gd name="T9" fmla="*/ 7 h 13"/>
                <a:gd name="T10" fmla="*/ 5 w 19"/>
                <a:gd name="T11" fmla="*/ 5 h 13"/>
                <a:gd name="T12" fmla="*/ 6 w 19"/>
                <a:gd name="T13" fmla="*/ 4 h 13"/>
                <a:gd name="T14" fmla="*/ 5 w 19"/>
                <a:gd name="T15" fmla="*/ 3 h 13"/>
                <a:gd name="T16" fmla="*/ 4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0 w 19"/>
                <a:gd name="T23" fmla="*/ 4 h 13"/>
                <a:gd name="T24" fmla="*/ 1 w 19"/>
                <a:gd name="T25" fmla="*/ 1 h 13"/>
                <a:gd name="T26" fmla="*/ 4 w 19"/>
                <a:gd name="T27" fmla="*/ 0 h 13"/>
                <a:gd name="T28" fmla="*/ 7 w 19"/>
                <a:gd name="T29" fmla="*/ 1 h 13"/>
                <a:gd name="T30" fmla="*/ 8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5 w 19"/>
                <a:gd name="T37" fmla="*/ 8 h 13"/>
                <a:gd name="T38" fmla="*/ 4 w 19"/>
                <a:gd name="T39" fmla="*/ 10 h 13"/>
                <a:gd name="T40" fmla="*/ 4 w 19"/>
                <a:gd name="T41" fmla="*/ 11 h 13"/>
                <a:gd name="T42" fmla="*/ 8 w 19"/>
                <a:gd name="T43" fmla="*/ 11 h 13"/>
                <a:gd name="T44" fmla="*/ 15 w 19"/>
                <a:gd name="T45" fmla="*/ 13 h 13"/>
                <a:gd name="T46" fmla="*/ 15 w 19"/>
                <a:gd name="T47" fmla="*/ 10 h 13"/>
                <a:gd name="T48" fmla="*/ 10 w 19"/>
                <a:gd name="T49" fmla="*/ 10 h 13"/>
                <a:gd name="T50" fmla="*/ 10 w 19"/>
                <a:gd name="T51" fmla="*/ 8 h 13"/>
                <a:gd name="T52" fmla="*/ 15 w 19"/>
                <a:gd name="T53" fmla="*/ 0 h 13"/>
                <a:gd name="T54" fmla="*/ 17 w 19"/>
                <a:gd name="T55" fmla="*/ 0 h 13"/>
                <a:gd name="T56" fmla="*/ 17 w 19"/>
                <a:gd name="T57" fmla="*/ 8 h 13"/>
                <a:gd name="T58" fmla="*/ 19 w 19"/>
                <a:gd name="T59" fmla="*/ 8 h 13"/>
                <a:gd name="T60" fmla="*/ 19 w 19"/>
                <a:gd name="T61" fmla="*/ 10 h 13"/>
                <a:gd name="T62" fmla="*/ 17 w 19"/>
                <a:gd name="T63" fmla="*/ 10 h 13"/>
                <a:gd name="T64" fmla="*/ 17 w 19"/>
                <a:gd name="T65" fmla="*/ 13 h 13"/>
                <a:gd name="T66" fmla="*/ 15 w 19"/>
                <a:gd name="T67" fmla="*/ 13 h 13"/>
                <a:gd name="T68" fmla="*/ 15 w 19"/>
                <a:gd name="T69" fmla="*/ 8 h 13"/>
                <a:gd name="T70" fmla="*/ 15 w 19"/>
                <a:gd name="T71" fmla="*/ 4 h 13"/>
                <a:gd name="T72" fmla="*/ 12 w 19"/>
                <a:gd name="T73" fmla="*/ 8 h 13"/>
                <a:gd name="T74" fmla="*/ 15 w 19"/>
                <a:gd name="T7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5" y="1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8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3" name="Freeform 41"/>
            <p:cNvSpPr>
              <a:spLocks noEditPoints="1"/>
            </p:cNvSpPr>
            <p:nvPr/>
          </p:nvSpPr>
          <p:spPr bwMode="auto">
            <a:xfrm>
              <a:off x="3523353" y="1932362"/>
              <a:ext cx="124430" cy="85717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0 w 19"/>
                <a:gd name="T45" fmla="*/ 10 h 13"/>
                <a:gd name="T46" fmla="*/ 13 w 19"/>
                <a:gd name="T47" fmla="*/ 9 h 13"/>
                <a:gd name="T48" fmla="*/ 13 w 19"/>
                <a:gd name="T49" fmla="*/ 11 h 13"/>
                <a:gd name="T50" fmla="*/ 14 w 19"/>
                <a:gd name="T51" fmla="*/ 11 h 13"/>
                <a:gd name="T52" fmla="*/ 16 w 19"/>
                <a:gd name="T53" fmla="*/ 10 h 13"/>
                <a:gd name="T54" fmla="*/ 16 w 19"/>
                <a:gd name="T55" fmla="*/ 9 h 13"/>
                <a:gd name="T56" fmla="*/ 16 w 19"/>
                <a:gd name="T57" fmla="*/ 7 h 13"/>
                <a:gd name="T58" fmla="*/ 14 w 19"/>
                <a:gd name="T59" fmla="*/ 6 h 13"/>
                <a:gd name="T60" fmla="*/ 13 w 19"/>
                <a:gd name="T61" fmla="*/ 7 h 13"/>
                <a:gd name="T62" fmla="*/ 11 w 19"/>
                <a:gd name="T63" fmla="*/ 7 h 13"/>
                <a:gd name="T64" fmla="*/ 12 w 19"/>
                <a:gd name="T65" fmla="*/ 0 h 13"/>
                <a:gd name="T66" fmla="*/ 18 w 19"/>
                <a:gd name="T67" fmla="*/ 0 h 13"/>
                <a:gd name="T68" fmla="*/ 18 w 19"/>
                <a:gd name="T69" fmla="*/ 3 h 13"/>
                <a:gd name="T70" fmla="*/ 14 w 19"/>
                <a:gd name="T71" fmla="*/ 3 h 13"/>
                <a:gd name="T72" fmla="*/ 13 w 19"/>
                <a:gd name="T73" fmla="*/ 5 h 13"/>
                <a:gd name="T74" fmla="*/ 15 w 19"/>
                <a:gd name="T75" fmla="*/ 4 h 13"/>
                <a:gd name="T76" fmla="*/ 18 w 19"/>
                <a:gd name="T77" fmla="*/ 5 h 13"/>
                <a:gd name="T78" fmla="*/ 19 w 19"/>
                <a:gd name="T79" fmla="*/ 9 h 13"/>
                <a:gd name="T80" fmla="*/ 18 w 19"/>
                <a:gd name="T81" fmla="*/ 11 h 13"/>
                <a:gd name="T82" fmla="*/ 14 w 19"/>
                <a:gd name="T83" fmla="*/ 13 h 13"/>
                <a:gd name="T84" fmla="*/ 12 w 19"/>
                <a:gd name="T85" fmla="*/ 12 h 13"/>
                <a:gd name="T86" fmla="*/ 10 w 19"/>
                <a:gd name="T8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1" y="10"/>
                    <a:pt x="2" y="9"/>
                    <a:pt x="4" y="7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0" y="1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6" y="4"/>
                    <a:pt x="17" y="5"/>
                    <a:pt x="18" y="5"/>
                  </a:cubicBezTo>
                  <a:cubicBezTo>
                    <a:pt x="18" y="6"/>
                    <a:pt x="19" y="7"/>
                    <a:pt x="19" y="9"/>
                  </a:cubicBezTo>
                  <a:cubicBezTo>
                    <a:pt x="19" y="10"/>
                    <a:pt x="18" y="10"/>
                    <a:pt x="18" y="11"/>
                  </a:cubicBezTo>
                  <a:cubicBezTo>
                    <a:pt x="17" y="12"/>
                    <a:pt x="16" y="13"/>
                    <a:pt x="14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1"/>
                    <a:pt x="10" y="11"/>
                    <a:pt x="1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4" name="Freeform 42"/>
            <p:cNvSpPr>
              <a:spLocks noEditPoints="1"/>
            </p:cNvSpPr>
            <p:nvPr/>
          </p:nvSpPr>
          <p:spPr bwMode="auto">
            <a:xfrm>
              <a:off x="1474426" y="2148038"/>
              <a:ext cx="124430" cy="85717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2 h 13"/>
                <a:gd name="T16" fmla="*/ 5 w 19"/>
                <a:gd name="T17" fmla="*/ 2 h 13"/>
                <a:gd name="T18" fmla="*/ 3 w 19"/>
                <a:gd name="T19" fmla="*/ 2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0 h 13"/>
                <a:gd name="T42" fmla="*/ 9 w 19"/>
                <a:gd name="T43" fmla="*/ 10 h 13"/>
                <a:gd name="T44" fmla="*/ 19 w 19"/>
                <a:gd name="T45" fmla="*/ 3 h 13"/>
                <a:gd name="T46" fmla="*/ 16 w 19"/>
                <a:gd name="T47" fmla="*/ 3 h 13"/>
                <a:gd name="T48" fmla="*/ 16 w 19"/>
                <a:gd name="T49" fmla="*/ 2 h 13"/>
                <a:gd name="T50" fmla="*/ 15 w 19"/>
                <a:gd name="T51" fmla="*/ 2 h 13"/>
                <a:gd name="T52" fmla="*/ 14 w 19"/>
                <a:gd name="T53" fmla="*/ 3 h 13"/>
                <a:gd name="T54" fmla="*/ 13 w 19"/>
                <a:gd name="T55" fmla="*/ 5 h 13"/>
                <a:gd name="T56" fmla="*/ 15 w 19"/>
                <a:gd name="T57" fmla="*/ 4 h 13"/>
                <a:gd name="T58" fmla="*/ 18 w 19"/>
                <a:gd name="T59" fmla="*/ 6 h 13"/>
                <a:gd name="T60" fmla="*/ 19 w 19"/>
                <a:gd name="T61" fmla="*/ 9 h 13"/>
                <a:gd name="T62" fmla="*/ 18 w 19"/>
                <a:gd name="T63" fmla="*/ 12 h 13"/>
                <a:gd name="T64" fmla="*/ 15 w 19"/>
                <a:gd name="T65" fmla="*/ 13 h 13"/>
                <a:gd name="T66" fmla="*/ 12 w 19"/>
                <a:gd name="T67" fmla="*/ 11 h 13"/>
                <a:gd name="T68" fmla="*/ 10 w 19"/>
                <a:gd name="T69" fmla="*/ 6 h 13"/>
                <a:gd name="T70" fmla="*/ 12 w 19"/>
                <a:gd name="T71" fmla="*/ 1 h 13"/>
                <a:gd name="T72" fmla="*/ 15 w 19"/>
                <a:gd name="T73" fmla="*/ 0 h 13"/>
                <a:gd name="T74" fmla="*/ 17 w 19"/>
                <a:gd name="T75" fmla="*/ 1 h 13"/>
                <a:gd name="T76" fmla="*/ 19 w 19"/>
                <a:gd name="T77" fmla="*/ 3 h 13"/>
                <a:gd name="T78" fmla="*/ 13 w 19"/>
                <a:gd name="T79" fmla="*/ 8 h 13"/>
                <a:gd name="T80" fmla="*/ 14 w 19"/>
                <a:gd name="T81" fmla="*/ 10 h 13"/>
                <a:gd name="T82" fmla="*/ 15 w 19"/>
                <a:gd name="T83" fmla="*/ 11 h 13"/>
                <a:gd name="T84" fmla="*/ 16 w 19"/>
                <a:gd name="T85" fmla="*/ 10 h 13"/>
                <a:gd name="T86" fmla="*/ 16 w 19"/>
                <a:gd name="T87" fmla="*/ 9 h 13"/>
                <a:gd name="T88" fmla="*/ 16 w 19"/>
                <a:gd name="T89" fmla="*/ 7 h 13"/>
                <a:gd name="T90" fmla="*/ 15 w 19"/>
                <a:gd name="T91" fmla="*/ 6 h 13"/>
                <a:gd name="T92" fmla="*/ 14 w 19"/>
                <a:gd name="T93" fmla="*/ 7 h 13"/>
                <a:gd name="T94" fmla="*/ 13 w 19"/>
                <a:gd name="T9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9"/>
                    <a:pt x="2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9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5"/>
                    <a:pt x="14" y="4"/>
                    <a:pt x="15" y="4"/>
                  </a:cubicBezTo>
                  <a:cubicBezTo>
                    <a:pt x="16" y="4"/>
                    <a:pt x="17" y="5"/>
                    <a:pt x="18" y="6"/>
                  </a:cubicBezTo>
                  <a:cubicBezTo>
                    <a:pt x="18" y="6"/>
                    <a:pt x="19" y="7"/>
                    <a:pt x="19" y="9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3" y="13"/>
                    <a:pt x="12" y="12"/>
                    <a:pt x="12" y="11"/>
                  </a:cubicBezTo>
                  <a:cubicBezTo>
                    <a:pt x="11" y="10"/>
                    <a:pt x="10" y="9"/>
                    <a:pt x="10" y="6"/>
                  </a:cubicBezTo>
                  <a:cubicBezTo>
                    <a:pt x="10" y="4"/>
                    <a:pt x="11" y="2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1"/>
                    <a:pt x="18" y="2"/>
                    <a:pt x="19" y="3"/>
                  </a:cubicBezTo>
                  <a:close/>
                  <a:moveTo>
                    <a:pt x="13" y="8"/>
                  </a:moveTo>
                  <a:cubicBezTo>
                    <a:pt x="13" y="9"/>
                    <a:pt x="13" y="10"/>
                    <a:pt x="14" y="10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3" y="7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5" name="Freeform 43"/>
            <p:cNvSpPr>
              <a:spLocks noEditPoints="1"/>
            </p:cNvSpPr>
            <p:nvPr/>
          </p:nvSpPr>
          <p:spPr bwMode="auto">
            <a:xfrm>
              <a:off x="1820062" y="2148038"/>
              <a:ext cx="116133" cy="85717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0 h 13"/>
                <a:gd name="T42" fmla="*/ 8 w 18"/>
                <a:gd name="T43" fmla="*/ 10 h 13"/>
                <a:gd name="T44" fmla="*/ 10 w 18"/>
                <a:gd name="T45" fmla="*/ 2 h 13"/>
                <a:gd name="T46" fmla="*/ 10 w 18"/>
                <a:gd name="T47" fmla="*/ 0 h 13"/>
                <a:gd name="T48" fmla="*/ 18 w 18"/>
                <a:gd name="T49" fmla="*/ 0 h 13"/>
                <a:gd name="T50" fmla="*/ 18 w 18"/>
                <a:gd name="T51" fmla="*/ 2 h 13"/>
                <a:gd name="T52" fmla="*/ 16 w 18"/>
                <a:gd name="T53" fmla="*/ 5 h 13"/>
                <a:gd name="T54" fmla="*/ 14 w 18"/>
                <a:gd name="T55" fmla="*/ 9 h 13"/>
                <a:gd name="T56" fmla="*/ 14 w 18"/>
                <a:gd name="T57" fmla="*/ 13 h 13"/>
                <a:gd name="T58" fmla="*/ 11 w 18"/>
                <a:gd name="T59" fmla="*/ 13 h 13"/>
                <a:gd name="T60" fmla="*/ 12 w 18"/>
                <a:gd name="T61" fmla="*/ 7 h 13"/>
                <a:gd name="T62" fmla="*/ 15 w 18"/>
                <a:gd name="T63" fmla="*/ 2 h 13"/>
                <a:gd name="T64" fmla="*/ 10 w 18"/>
                <a:gd name="T6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15" y="6"/>
                    <a:pt x="15" y="7"/>
                    <a:pt x="14" y="9"/>
                  </a:cubicBezTo>
                  <a:cubicBezTo>
                    <a:pt x="14" y="10"/>
                    <a:pt x="14" y="11"/>
                    <a:pt x="14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2" y="9"/>
                    <a:pt x="12" y="7"/>
                  </a:cubicBezTo>
                  <a:cubicBezTo>
                    <a:pt x="13" y="5"/>
                    <a:pt x="14" y="4"/>
                    <a:pt x="15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6" name="Freeform 44"/>
            <p:cNvSpPr>
              <a:spLocks noEditPoints="1"/>
            </p:cNvSpPr>
            <p:nvPr/>
          </p:nvSpPr>
          <p:spPr bwMode="auto">
            <a:xfrm>
              <a:off x="2160167" y="2148038"/>
              <a:ext cx="116133" cy="85717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6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0 h 13"/>
                <a:gd name="T42" fmla="*/ 8 w 18"/>
                <a:gd name="T43" fmla="*/ 10 h 13"/>
                <a:gd name="T44" fmla="*/ 12 w 18"/>
                <a:gd name="T45" fmla="*/ 6 h 13"/>
                <a:gd name="T46" fmla="*/ 11 w 18"/>
                <a:gd name="T47" fmla="*/ 5 h 13"/>
                <a:gd name="T48" fmla="*/ 10 w 18"/>
                <a:gd name="T49" fmla="*/ 3 h 13"/>
                <a:gd name="T50" fmla="*/ 11 w 18"/>
                <a:gd name="T51" fmla="*/ 1 h 13"/>
                <a:gd name="T52" fmla="*/ 14 w 18"/>
                <a:gd name="T53" fmla="*/ 0 h 13"/>
                <a:gd name="T54" fmla="*/ 17 w 18"/>
                <a:gd name="T55" fmla="*/ 1 h 13"/>
                <a:gd name="T56" fmla="*/ 18 w 18"/>
                <a:gd name="T57" fmla="*/ 3 h 13"/>
                <a:gd name="T58" fmla="*/ 17 w 18"/>
                <a:gd name="T59" fmla="*/ 5 h 13"/>
                <a:gd name="T60" fmla="*/ 16 w 18"/>
                <a:gd name="T61" fmla="*/ 6 h 13"/>
                <a:gd name="T62" fmla="*/ 18 w 18"/>
                <a:gd name="T63" fmla="*/ 7 h 13"/>
                <a:gd name="T64" fmla="*/ 18 w 18"/>
                <a:gd name="T65" fmla="*/ 9 h 13"/>
                <a:gd name="T66" fmla="*/ 17 w 18"/>
                <a:gd name="T67" fmla="*/ 12 h 13"/>
                <a:gd name="T68" fmla="*/ 14 w 18"/>
                <a:gd name="T69" fmla="*/ 13 h 13"/>
                <a:gd name="T70" fmla="*/ 11 w 18"/>
                <a:gd name="T71" fmla="*/ 12 h 13"/>
                <a:gd name="T72" fmla="*/ 10 w 18"/>
                <a:gd name="T73" fmla="*/ 9 h 13"/>
                <a:gd name="T74" fmla="*/ 10 w 18"/>
                <a:gd name="T75" fmla="*/ 7 h 13"/>
                <a:gd name="T76" fmla="*/ 12 w 18"/>
                <a:gd name="T77" fmla="*/ 6 h 13"/>
                <a:gd name="T78" fmla="*/ 13 w 18"/>
                <a:gd name="T79" fmla="*/ 3 h 13"/>
                <a:gd name="T80" fmla="*/ 13 w 18"/>
                <a:gd name="T81" fmla="*/ 4 h 13"/>
                <a:gd name="T82" fmla="*/ 14 w 18"/>
                <a:gd name="T83" fmla="*/ 5 h 13"/>
                <a:gd name="T84" fmla="*/ 15 w 18"/>
                <a:gd name="T85" fmla="*/ 4 h 13"/>
                <a:gd name="T86" fmla="*/ 16 w 18"/>
                <a:gd name="T87" fmla="*/ 3 h 13"/>
                <a:gd name="T88" fmla="*/ 15 w 18"/>
                <a:gd name="T89" fmla="*/ 2 h 13"/>
                <a:gd name="T90" fmla="*/ 14 w 18"/>
                <a:gd name="T91" fmla="*/ 2 h 13"/>
                <a:gd name="T92" fmla="*/ 13 w 18"/>
                <a:gd name="T93" fmla="*/ 2 h 13"/>
                <a:gd name="T94" fmla="*/ 13 w 18"/>
                <a:gd name="T95" fmla="*/ 3 h 13"/>
                <a:gd name="T96" fmla="*/ 12 w 18"/>
                <a:gd name="T97" fmla="*/ 9 h 13"/>
                <a:gd name="T98" fmla="*/ 13 w 18"/>
                <a:gd name="T99" fmla="*/ 10 h 13"/>
                <a:gd name="T100" fmla="*/ 14 w 18"/>
                <a:gd name="T101" fmla="*/ 11 h 13"/>
                <a:gd name="T102" fmla="*/ 15 w 18"/>
                <a:gd name="T103" fmla="*/ 10 h 13"/>
                <a:gd name="T104" fmla="*/ 16 w 18"/>
                <a:gd name="T105" fmla="*/ 9 h 13"/>
                <a:gd name="T106" fmla="*/ 15 w 18"/>
                <a:gd name="T107" fmla="*/ 7 h 13"/>
                <a:gd name="T108" fmla="*/ 14 w 18"/>
                <a:gd name="T109" fmla="*/ 7 h 13"/>
                <a:gd name="T110" fmla="*/ 13 w 18"/>
                <a:gd name="T111" fmla="*/ 7 h 13"/>
                <a:gd name="T112" fmla="*/ 12 w 18"/>
                <a:gd name="T1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2" y="6"/>
                  </a:moveTo>
                  <a:cubicBezTo>
                    <a:pt x="11" y="6"/>
                    <a:pt x="11" y="5"/>
                    <a:pt x="11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1" y="7"/>
                    <a:pt x="11" y="6"/>
                    <a:pt x="12" y="6"/>
                  </a:cubicBezTo>
                  <a:close/>
                  <a:moveTo>
                    <a:pt x="13" y="3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6" y="4"/>
                    <a:pt x="16" y="3"/>
                  </a:cubicBezTo>
                  <a:cubicBezTo>
                    <a:pt x="16" y="3"/>
                    <a:pt x="15" y="3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lose/>
                  <a:moveTo>
                    <a:pt x="12" y="9"/>
                  </a:moveTo>
                  <a:cubicBezTo>
                    <a:pt x="12" y="9"/>
                    <a:pt x="13" y="10"/>
                    <a:pt x="13" y="10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8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2" y="8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7" name="Freeform 45"/>
            <p:cNvSpPr>
              <a:spLocks noEditPoints="1"/>
            </p:cNvSpPr>
            <p:nvPr/>
          </p:nvSpPr>
          <p:spPr bwMode="auto">
            <a:xfrm>
              <a:off x="2500273" y="2148038"/>
              <a:ext cx="121664" cy="85717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2 h 13"/>
                <a:gd name="T16" fmla="*/ 5 w 19"/>
                <a:gd name="T17" fmla="*/ 2 h 13"/>
                <a:gd name="T18" fmla="*/ 3 w 19"/>
                <a:gd name="T19" fmla="*/ 2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0 h 13"/>
                <a:gd name="T42" fmla="*/ 9 w 19"/>
                <a:gd name="T43" fmla="*/ 10 h 13"/>
                <a:gd name="T44" fmla="*/ 10 w 19"/>
                <a:gd name="T45" fmla="*/ 10 h 13"/>
                <a:gd name="T46" fmla="*/ 13 w 19"/>
                <a:gd name="T47" fmla="*/ 9 h 13"/>
                <a:gd name="T48" fmla="*/ 13 w 19"/>
                <a:gd name="T49" fmla="*/ 10 h 13"/>
                <a:gd name="T50" fmla="*/ 14 w 19"/>
                <a:gd name="T51" fmla="*/ 11 h 13"/>
                <a:gd name="T52" fmla="*/ 15 w 19"/>
                <a:gd name="T53" fmla="*/ 10 h 13"/>
                <a:gd name="T54" fmla="*/ 16 w 19"/>
                <a:gd name="T55" fmla="*/ 7 h 13"/>
                <a:gd name="T56" fmla="*/ 14 w 19"/>
                <a:gd name="T57" fmla="*/ 8 h 13"/>
                <a:gd name="T58" fmla="*/ 11 w 19"/>
                <a:gd name="T59" fmla="*/ 7 h 13"/>
                <a:gd name="T60" fmla="*/ 10 w 19"/>
                <a:gd name="T61" fmla="*/ 4 h 13"/>
                <a:gd name="T62" fmla="*/ 11 w 19"/>
                <a:gd name="T63" fmla="*/ 1 h 13"/>
                <a:gd name="T64" fmla="*/ 14 w 19"/>
                <a:gd name="T65" fmla="*/ 0 h 13"/>
                <a:gd name="T66" fmla="*/ 17 w 19"/>
                <a:gd name="T67" fmla="*/ 1 h 13"/>
                <a:gd name="T68" fmla="*/ 19 w 19"/>
                <a:gd name="T69" fmla="*/ 6 h 13"/>
                <a:gd name="T70" fmla="*/ 17 w 19"/>
                <a:gd name="T71" fmla="*/ 11 h 13"/>
                <a:gd name="T72" fmla="*/ 14 w 19"/>
                <a:gd name="T73" fmla="*/ 13 h 13"/>
                <a:gd name="T74" fmla="*/ 12 w 19"/>
                <a:gd name="T75" fmla="*/ 12 h 13"/>
                <a:gd name="T76" fmla="*/ 10 w 19"/>
                <a:gd name="T77" fmla="*/ 10 h 13"/>
                <a:gd name="T78" fmla="*/ 16 w 19"/>
                <a:gd name="T79" fmla="*/ 4 h 13"/>
                <a:gd name="T80" fmla="*/ 15 w 19"/>
                <a:gd name="T81" fmla="*/ 3 h 13"/>
                <a:gd name="T82" fmla="*/ 14 w 19"/>
                <a:gd name="T83" fmla="*/ 2 h 13"/>
                <a:gd name="T84" fmla="*/ 13 w 19"/>
                <a:gd name="T85" fmla="*/ 2 h 13"/>
                <a:gd name="T86" fmla="*/ 13 w 19"/>
                <a:gd name="T87" fmla="*/ 4 h 13"/>
                <a:gd name="T88" fmla="*/ 13 w 19"/>
                <a:gd name="T89" fmla="*/ 6 h 13"/>
                <a:gd name="T90" fmla="*/ 14 w 19"/>
                <a:gd name="T91" fmla="*/ 7 h 13"/>
                <a:gd name="T92" fmla="*/ 15 w 19"/>
                <a:gd name="T93" fmla="*/ 6 h 13"/>
                <a:gd name="T94" fmla="*/ 16 w 19"/>
                <a:gd name="T9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0" y="1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6" y="10"/>
                    <a:pt x="16" y="9"/>
                    <a:pt x="16" y="7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8"/>
                    <a:pt x="12" y="8"/>
                    <a:pt x="11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7" y="0"/>
                    <a:pt x="17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2"/>
                    <a:pt x="11" y="11"/>
                    <a:pt x="10" y="10"/>
                  </a:cubicBezTo>
                  <a:close/>
                  <a:moveTo>
                    <a:pt x="16" y="4"/>
                  </a:moveTo>
                  <a:cubicBezTo>
                    <a:pt x="16" y="4"/>
                    <a:pt x="16" y="3"/>
                    <a:pt x="15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6" y="6"/>
                    <a:pt x="16" y="5"/>
                    <a:pt x="1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8" name="Freeform 46"/>
            <p:cNvSpPr>
              <a:spLocks noEditPoints="1"/>
            </p:cNvSpPr>
            <p:nvPr/>
          </p:nvSpPr>
          <p:spPr bwMode="auto">
            <a:xfrm>
              <a:off x="2845907" y="2148038"/>
              <a:ext cx="116133" cy="85717"/>
            </a:xfrm>
            <a:custGeom>
              <a:avLst/>
              <a:gdLst>
                <a:gd name="T0" fmla="*/ 0 w 18"/>
                <a:gd name="T1" fmla="*/ 9 h 13"/>
                <a:gd name="T2" fmla="*/ 2 w 18"/>
                <a:gd name="T3" fmla="*/ 9 h 13"/>
                <a:gd name="T4" fmla="*/ 3 w 18"/>
                <a:gd name="T5" fmla="*/ 10 h 13"/>
                <a:gd name="T6" fmla="*/ 4 w 18"/>
                <a:gd name="T7" fmla="*/ 11 h 13"/>
                <a:gd name="T8" fmla="*/ 5 w 18"/>
                <a:gd name="T9" fmla="*/ 10 h 13"/>
                <a:gd name="T10" fmla="*/ 6 w 18"/>
                <a:gd name="T11" fmla="*/ 9 h 13"/>
                <a:gd name="T12" fmla="*/ 5 w 18"/>
                <a:gd name="T13" fmla="*/ 7 h 13"/>
                <a:gd name="T14" fmla="*/ 4 w 18"/>
                <a:gd name="T15" fmla="*/ 7 h 13"/>
                <a:gd name="T16" fmla="*/ 3 w 18"/>
                <a:gd name="T17" fmla="*/ 7 h 13"/>
                <a:gd name="T18" fmla="*/ 3 w 18"/>
                <a:gd name="T19" fmla="*/ 5 h 13"/>
                <a:gd name="T20" fmla="*/ 5 w 18"/>
                <a:gd name="T21" fmla="*/ 5 h 13"/>
                <a:gd name="T22" fmla="*/ 5 w 18"/>
                <a:gd name="T23" fmla="*/ 3 h 13"/>
                <a:gd name="T24" fmla="*/ 5 w 18"/>
                <a:gd name="T25" fmla="*/ 2 h 13"/>
                <a:gd name="T26" fmla="*/ 4 w 18"/>
                <a:gd name="T27" fmla="*/ 2 h 13"/>
                <a:gd name="T28" fmla="*/ 3 w 18"/>
                <a:gd name="T29" fmla="*/ 2 h 13"/>
                <a:gd name="T30" fmla="*/ 2 w 18"/>
                <a:gd name="T31" fmla="*/ 4 h 13"/>
                <a:gd name="T32" fmla="*/ 0 w 18"/>
                <a:gd name="T33" fmla="*/ 3 h 13"/>
                <a:gd name="T34" fmla="*/ 1 w 18"/>
                <a:gd name="T35" fmla="*/ 1 h 13"/>
                <a:gd name="T36" fmla="*/ 2 w 18"/>
                <a:gd name="T37" fmla="*/ 0 h 13"/>
                <a:gd name="T38" fmla="*/ 4 w 18"/>
                <a:gd name="T39" fmla="*/ 0 h 13"/>
                <a:gd name="T40" fmla="*/ 7 w 18"/>
                <a:gd name="T41" fmla="*/ 1 h 13"/>
                <a:gd name="T42" fmla="*/ 8 w 18"/>
                <a:gd name="T43" fmla="*/ 3 h 13"/>
                <a:gd name="T44" fmla="*/ 6 w 18"/>
                <a:gd name="T45" fmla="*/ 6 h 13"/>
                <a:gd name="T46" fmla="*/ 7 w 18"/>
                <a:gd name="T47" fmla="*/ 7 h 13"/>
                <a:gd name="T48" fmla="*/ 8 w 18"/>
                <a:gd name="T49" fmla="*/ 9 h 13"/>
                <a:gd name="T50" fmla="*/ 7 w 18"/>
                <a:gd name="T51" fmla="*/ 12 h 13"/>
                <a:gd name="T52" fmla="*/ 4 w 18"/>
                <a:gd name="T53" fmla="*/ 13 h 13"/>
                <a:gd name="T54" fmla="*/ 1 w 18"/>
                <a:gd name="T55" fmla="*/ 12 h 13"/>
                <a:gd name="T56" fmla="*/ 0 w 18"/>
                <a:gd name="T57" fmla="*/ 9 h 13"/>
                <a:gd name="T58" fmla="*/ 14 w 18"/>
                <a:gd name="T59" fmla="*/ 0 h 13"/>
                <a:gd name="T60" fmla="*/ 17 w 18"/>
                <a:gd name="T61" fmla="*/ 1 h 13"/>
                <a:gd name="T62" fmla="*/ 18 w 18"/>
                <a:gd name="T63" fmla="*/ 6 h 13"/>
                <a:gd name="T64" fmla="*/ 17 w 18"/>
                <a:gd name="T65" fmla="*/ 12 h 13"/>
                <a:gd name="T66" fmla="*/ 14 w 18"/>
                <a:gd name="T67" fmla="*/ 13 h 13"/>
                <a:gd name="T68" fmla="*/ 11 w 18"/>
                <a:gd name="T69" fmla="*/ 11 h 13"/>
                <a:gd name="T70" fmla="*/ 10 w 18"/>
                <a:gd name="T71" fmla="*/ 6 h 13"/>
                <a:gd name="T72" fmla="*/ 11 w 18"/>
                <a:gd name="T73" fmla="*/ 1 h 13"/>
                <a:gd name="T74" fmla="*/ 14 w 18"/>
                <a:gd name="T75" fmla="*/ 0 h 13"/>
                <a:gd name="T76" fmla="*/ 14 w 18"/>
                <a:gd name="T77" fmla="*/ 2 h 13"/>
                <a:gd name="T78" fmla="*/ 13 w 18"/>
                <a:gd name="T79" fmla="*/ 2 h 13"/>
                <a:gd name="T80" fmla="*/ 12 w 18"/>
                <a:gd name="T81" fmla="*/ 3 h 13"/>
                <a:gd name="T82" fmla="*/ 12 w 18"/>
                <a:gd name="T83" fmla="*/ 6 h 13"/>
                <a:gd name="T84" fmla="*/ 12 w 18"/>
                <a:gd name="T85" fmla="*/ 9 h 13"/>
                <a:gd name="T86" fmla="*/ 13 w 18"/>
                <a:gd name="T87" fmla="*/ 11 h 13"/>
                <a:gd name="T88" fmla="*/ 14 w 18"/>
                <a:gd name="T89" fmla="*/ 11 h 13"/>
                <a:gd name="T90" fmla="*/ 15 w 18"/>
                <a:gd name="T91" fmla="*/ 11 h 13"/>
                <a:gd name="T92" fmla="*/ 15 w 18"/>
                <a:gd name="T93" fmla="*/ 10 h 13"/>
                <a:gd name="T94" fmla="*/ 15 w 18"/>
                <a:gd name="T95" fmla="*/ 6 h 13"/>
                <a:gd name="T96" fmla="*/ 15 w 18"/>
                <a:gd name="T97" fmla="*/ 3 h 13"/>
                <a:gd name="T98" fmla="*/ 15 w 18"/>
                <a:gd name="T99" fmla="*/ 2 h 13"/>
                <a:gd name="T100" fmla="*/ 14 w 18"/>
                <a:gd name="T10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6" y="9"/>
                    <a:pt x="6" y="9"/>
                  </a:cubicBezTo>
                  <a:cubicBezTo>
                    <a:pt x="6" y="8"/>
                    <a:pt x="5" y="8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8" y="4"/>
                    <a:pt x="18" y="6"/>
                  </a:cubicBezTo>
                  <a:cubicBezTo>
                    <a:pt x="18" y="9"/>
                    <a:pt x="17" y="10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2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2" y="0"/>
                    <a:pt x="14" y="0"/>
                  </a:cubicBezTo>
                  <a:close/>
                  <a:moveTo>
                    <a:pt x="14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19" name="Freeform 47"/>
            <p:cNvSpPr>
              <a:spLocks noEditPoints="1"/>
            </p:cNvSpPr>
            <p:nvPr/>
          </p:nvSpPr>
          <p:spPr bwMode="auto">
            <a:xfrm>
              <a:off x="3186013" y="2148038"/>
              <a:ext cx="102309" cy="85717"/>
            </a:xfrm>
            <a:custGeom>
              <a:avLst/>
              <a:gdLst>
                <a:gd name="T0" fmla="*/ 0 w 16"/>
                <a:gd name="T1" fmla="*/ 9 h 13"/>
                <a:gd name="T2" fmla="*/ 2 w 16"/>
                <a:gd name="T3" fmla="*/ 9 h 13"/>
                <a:gd name="T4" fmla="*/ 3 w 16"/>
                <a:gd name="T5" fmla="*/ 10 h 13"/>
                <a:gd name="T6" fmla="*/ 4 w 16"/>
                <a:gd name="T7" fmla="*/ 11 h 13"/>
                <a:gd name="T8" fmla="*/ 5 w 16"/>
                <a:gd name="T9" fmla="*/ 10 h 13"/>
                <a:gd name="T10" fmla="*/ 6 w 16"/>
                <a:gd name="T11" fmla="*/ 9 h 13"/>
                <a:gd name="T12" fmla="*/ 5 w 16"/>
                <a:gd name="T13" fmla="*/ 7 h 13"/>
                <a:gd name="T14" fmla="*/ 4 w 16"/>
                <a:gd name="T15" fmla="*/ 7 h 13"/>
                <a:gd name="T16" fmla="*/ 3 w 16"/>
                <a:gd name="T17" fmla="*/ 7 h 13"/>
                <a:gd name="T18" fmla="*/ 3 w 16"/>
                <a:gd name="T19" fmla="*/ 5 h 13"/>
                <a:gd name="T20" fmla="*/ 5 w 16"/>
                <a:gd name="T21" fmla="*/ 5 h 13"/>
                <a:gd name="T22" fmla="*/ 5 w 16"/>
                <a:gd name="T23" fmla="*/ 3 h 13"/>
                <a:gd name="T24" fmla="*/ 5 w 16"/>
                <a:gd name="T25" fmla="*/ 2 h 13"/>
                <a:gd name="T26" fmla="*/ 4 w 16"/>
                <a:gd name="T27" fmla="*/ 2 h 13"/>
                <a:gd name="T28" fmla="*/ 3 w 16"/>
                <a:gd name="T29" fmla="*/ 2 h 13"/>
                <a:gd name="T30" fmla="*/ 2 w 16"/>
                <a:gd name="T31" fmla="*/ 4 h 13"/>
                <a:gd name="T32" fmla="*/ 0 w 16"/>
                <a:gd name="T33" fmla="*/ 3 h 13"/>
                <a:gd name="T34" fmla="*/ 1 w 16"/>
                <a:gd name="T35" fmla="*/ 1 h 13"/>
                <a:gd name="T36" fmla="*/ 2 w 16"/>
                <a:gd name="T37" fmla="*/ 0 h 13"/>
                <a:gd name="T38" fmla="*/ 4 w 16"/>
                <a:gd name="T39" fmla="*/ 0 h 13"/>
                <a:gd name="T40" fmla="*/ 7 w 16"/>
                <a:gd name="T41" fmla="*/ 1 h 13"/>
                <a:gd name="T42" fmla="*/ 8 w 16"/>
                <a:gd name="T43" fmla="*/ 3 h 13"/>
                <a:gd name="T44" fmla="*/ 6 w 16"/>
                <a:gd name="T45" fmla="*/ 6 h 13"/>
                <a:gd name="T46" fmla="*/ 8 w 16"/>
                <a:gd name="T47" fmla="*/ 7 h 13"/>
                <a:gd name="T48" fmla="*/ 8 w 16"/>
                <a:gd name="T49" fmla="*/ 9 h 13"/>
                <a:gd name="T50" fmla="*/ 7 w 16"/>
                <a:gd name="T51" fmla="*/ 12 h 13"/>
                <a:gd name="T52" fmla="*/ 4 w 16"/>
                <a:gd name="T53" fmla="*/ 13 h 13"/>
                <a:gd name="T54" fmla="*/ 1 w 16"/>
                <a:gd name="T55" fmla="*/ 12 h 13"/>
                <a:gd name="T56" fmla="*/ 0 w 16"/>
                <a:gd name="T57" fmla="*/ 9 h 13"/>
                <a:gd name="T58" fmla="*/ 16 w 16"/>
                <a:gd name="T59" fmla="*/ 13 h 13"/>
                <a:gd name="T60" fmla="*/ 14 w 16"/>
                <a:gd name="T61" fmla="*/ 13 h 13"/>
                <a:gd name="T62" fmla="*/ 14 w 16"/>
                <a:gd name="T63" fmla="*/ 3 h 13"/>
                <a:gd name="T64" fmla="*/ 11 w 16"/>
                <a:gd name="T65" fmla="*/ 5 h 13"/>
                <a:gd name="T66" fmla="*/ 11 w 16"/>
                <a:gd name="T67" fmla="*/ 3 h 13"/>
                <a:gd name="T68" fmla="*/ 13 w 16"/>
                <a:gd name="T69" fmla="*/ 2 h 13"/>
                <a:gd name="T70" fmla="*/ 14 w 16"/>
                <a:gd name="T71" fmla="*/ 0 h 13"/>
                <a:gd name="T72" fmla="*/ 16 w 16"/>
                <a:gd name="T73" fmla="*/ 0 h 13"/>
                <a:gd name="T74" fmla="*/ 16 w 16"/>
                <a:gd name="T7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6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3" y="2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0" name="Freeform 48"/>
            <p:cNvSpPr>
              <a:spLocks/>
            </p:cNvSpPr>
            <p:nvPr/>
          </p:nvSpPr>
          <p:spPr bwMode="auto">
            <a:xfrm>
              <a:off x="4189737" y="538760"/>
              <a:ext cx="2391798" cy="373285"/>
            </a:xfrm>
            <a:custGeom>
              <a:avLst/>
              <a:gdLst>
                <a:gd name="T0" fmla="*/ 8 w 366"/>
                <a:gd name="T1" fmla="*/ 0 h 57"/>
                <a:gd name="T2" fmla="*/ 358 w 366"/>
                <a:gd name="T3" fmla="*/ 0 h 57"/>
                <a:gd name="T4" fmla="*/ 366 w 366"/>
                <a:gd name="T5" fmla="*/ 7 h 57"/>
                <a:gd name="T6" fmla="*/ 366 w 366"/>
                <a:gd name="T7" fmla="*/ 50 h 57"/>
                <a:gd name="T8" fmla="*/ 358 w 366"/>
                <a:gd name="T9" fmla="*/ 57 h 57"/>
                <a:gd name="T10" fmla="*/ 8 w 366"/>
                <a:gd name="T11" fmla="*/ 57 h 57"/>
                <a:gd name="T12" fmla="*/ 0 w 366"/>
                <a:gd name="T13" fmla="*/ 50 h 57"/>
                <a:gd name="T14" fmla="*/ 0 w 366"/>
                <a:gd name="T15" fmla="*/ 7 h 57"/>
                <a:gd name="T16" fmla="*/ 8 w 366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7">
                  <a:moveTo>
                    <a:pt x="8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3" y="0"/>
                    <a:pt x="366" y="3"/>
                    <a:pt x="366" y="7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4"/>
                    <a:pt x="363" y="57"/>
                    <a:pt x="35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D68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1" name="Rectangle 49"/>
            <p:cNvSpPr>
              <a:spLocks noChangeArrowheads="1"/>
            </p:cNvSpPr>
            <p:nvPr/>
          </p:nvSpPr>
          <p:spPr bwMode="auto">
            <a:xfrm>
              <a:off x="4289280" y="1174729"/>
              <a:ext cx="2187181" cy="11060"/>
            </a:xfrm>
            <a:prstGeom prst="rect">
              <a:avLst/>
            </a:prstGeom>
            <a:solidFill>
              <a:srgbClr val="D68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2" name="Freeform 50"/>
            <p:cNvSpPr>
              <a:spLocks noEditPoints="1"/>
            </p:cNvSpPr>
            <p:nvPr/>
          </p:nvSpPr>
          <p:spPr bwMode="auto">
            <a:xfrm>
              <a:off x="4922485" y="630007"/>
              <a:ext cx="940128" cy="215676"/>
            </a:xfrm>
            <a:custGeom>
              <a:avLst/>
              <a:gdLst>
                <a:gd name="T0" fmla="*/ 15 w 144"/>
                <a:gd name="T1" fmla="*/ 1 h 33"/>
                <a:gd name="T2" fmla="*/ 6 w 144"/>
                <a:gd name="T3" fmla="*/ 11 h 33"/>
                <a:gd name="T4" fmla="*/ 6 w 144"/>
                <a:gd name="T5" fmla="*/ 16 h 33"/>
                <a:gd name="T6" fmla="*/ 34 w 144"/>
                <a:gd name="T7" fmla="*/ 18 h 33"/>
                <a:gd name="T8" fmla="*/ 27 w 144"/>
                <a:gd name="T9" fmla="*/ 22 h 33"/>
                <a:gd name="T10" fmla="*/ 27 w 144"/>
                <a:gd name="T11" fmla="*/ 26 h 33"/>
                <a:gd name="T12" fmla="*/ 20 w 144"/>
                <a:gd name="T13" fmla="*/ 10 h 33"/>
                <a:gd name="T14" fmla="*/ 34 w 144"/>
                <a:gd name="T15" fmla="*/ 16 h 33"/>
                <a:gd name="T16" fmla="*/ 29 w 144"/>
                <a:gd name="T17" fmla="*/ 15 h 33"/>
                <a:gd name="T18" fmla="*/ 23 w 144"/>
                <a:gd name="T19" fmla="*/ 12 h 33"/>
                <a:gd name="T20" fmla="*/ 37 w 144"/>
                <a:gd name="T21" fmla="*/ 0 h 33"/>
                <a:gd name="T22" fmla="*/ 43 w 144"/>
                <a:gd name="T23" fmla="*/ 10 h 33"/>
                <a:gd name="T24" fmla="*/ 56 w 144"/>
                <a:gd name="T25" fmla="*/ 16 h 33"/>
                <a:gd name="T26" fmla="*/ 47 w 144"/>
                <a:gd name="T27" fmla="*/ 26 h 33"/>
                <a:gd name="T28" fmla="*/ 42 w 144"/>
                <a:gd name="T29" fmla="*/ 25 h 33"/>
                <a:gd name="T30" fmla="*/ 43 w 144"/>
                <a:gd name="T31" fmla="*/ 15 h 33"/>
                <a:gd name="T32" fmla="*/ 46 w 144"/>
                <a:gd name="T33" fmla="*/ 21 h 33"/>
                <a:gd name="T34" fmla="*/ 49 w 144"/>
                <a:gd name="T35" fmla="*/ 13 h 33"/>
                <a:gd name="T36" fmla="*/ 43 w 144"/>
                <a:gd name="T37" fmla="*/ 15 h 33"/>
                <a:gd name="T38" fmla="*/ 59 w 144"/>
                <a:gd name="T39" fmla="*/ 8 h 33"/>
                <a:gd name="T40" fmla="*/ 64 w 144"/>
                <a:gd name="T41" fmla="*/ 11 h 33"/>
                <a:gd name="T42" fmla="*/ 70 w 144"/>
                <a:gd name="T43" fmla="*/ 8 h 33"/>
                <a:gd name="T44" fmla="*/ 66 w 144"/>
                <a:gd name="T45" fmla="*/ 13 h 33"/>
                <a:gd name="T46" fmla="*/ 59 w 144"/>
                <a:gd name="T47" fmla="*/ 25 h 33"/>
                <a:gd name="T48" fmla="*/ 90 w 144"/>
                <a:gd name="T49" fmla="*/ 25 h 33"/>
                <a:gd name="T50" fmla="*/ 84 w 144"/>
                <a:gd name="T51" fmla="*/ 23 h 33"/>
                <a:gd name="T52" fmla="*/ 73 w 144"/>
                <a:gd name="T53" fmla="*/ 18 h 33"/>
                <a:gd name="T54" fmla="*/ 78 w 144"/>
                <a:gd name="T55" fmla="*/ 17 h 33"/>
                <a:gd name="T56" fmla="*/ 84 w 144"/>
                <a:gd name="T57" fmla="*/ 18 h 33"/>
                <a:gd name="T58" fmla="*/ 108 w 144"/>
                <a:gd name="T59" fmla="*/ 15 h 33"/>
                <a:gd name="T60" fmla="*/ 104 w 144"/>
                <a:gd name="T61" fmla="*/ 25 h 33"/>
                <a:gd name="T62" fmla="*/ 98 w 144"/>
                <a:gd name="T63" fmla="*/ 26 h 33"/>
                <a:gd name="T64" fmla="*/ 95 w 144"/>
                <a:gd name="T65" fmla="*/ 15 h 33"/>
                <a:gd name="T66" fmla="*/ 100 w 144"/>
                <a:gd name="T67" fmla="*/ 11 h 33"/>
                <a:gd name="T68" fmla="*/ 101 w 144"/>
                <a:gd name="T69" fmla="*/ 8 h 33"/>
                <a:gd name="T70" fmla="*/ 103 w 144"/>
                <a:gd name="T71" fmla="*/ 19 h 33"/>
                <a:gd name="T72" fmla="*/ 99 w 144"/>
                <a:gd name="T73" fmla="*/ 21 h 33"/>
                <a:gd name="T74" fmla="*/ 103 w 144"/>
                <a:gd name="T75" fmla="*/ 19 h 33"/>
                <a:gd name="T76" fmla="*/ 113 w 144"/>
                <a:gd name="T77" fmla="*/ 8 h 33"/>
                <a:gd name="T78" fmla="*/ 118 w 144"/>
                <a:gd name="T79" fmla="*/ 11 h 33"/>
                <a:gd name="T80" fmla="*/ 124 w 144"/>
                <a:gd name="T81" fmla="*/ 8 h 33"/>
                <a:gd name="T82" fmla="*/ 120 w 144"/>
                <a:gd name="T83" fmla="*/ 13 h 33"/>
                <a:gd name="T84" fmla="*/ 113 w 144"/>
                <a:gd name="T85" fmla="*/ 25 h 33"/>
                <a:gd name="T86" fmla="*/ 135 w 144"/>
                <a:gd name="T87" fmla="*/ 20 h 33"/>
                <a:gd name="T88" fmla="*/ 144 w 144"/>
                <a:gd name="T89" fmla="*/ 8 h 33"/>
                <a:gd name="T90" fmla="*/ 134 w 144"/>
                <a:gd name="T91" fmla="*/ 30 h 33"/>
                <a:gd name="T92" fmla="*/ 127 w 144"/>
                <a:gd name="T93" fmla="*/ 28 h 33"/>
                <a:gd name="T94" fmla="*/ 132 w 144"/>
                <a:gd name="T9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4" h="33">
                  <a:moveTo>
                    <a:pt x="0" y="2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34" y="18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5" y="21"/>
                    <a:pt x="26" y="22"/>
                    <a:pt x="27" y="22"/>
                  </a:cubicBezTo>
                  <a:cubicBezTo>
                    <a:pt x="29" y="22"/>
                    <a:pt x="31" y="21"/>
                    <a:pt x="32" y="21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1" y="25"/>
                    <a:pt x="29" y="26"/>
                    <a:pt x="27" y="26"/>
                  </a:cubicBezTo>
                  <a:cubicBezTo>
                    <a:pt x="24" y="26"/>
                    <a:pt x="21" y="25"/>
                    <a:pt x="20" y="23"/>
                  </a:cubicBezTo>
                  <a:cubicBezTo>
                    <a:pt x="18" y="22"/>
                    <a:pt x="17" y="19"/>
                    <a:pt x="17" y="17"/>
                  </a:cubicBezTo>
                  <a:cubicBezTo>
                    <a:pt x="17" y="14"/>
                    <a:pt x="18" y="12"/>
                    <a:pt x="20" y="10"/>
                  </a:cubicBezTo>
                  <a:cubicBezTo>
                    <a:pt x="21" y="8"/>
                    <a:pt x="23" y="8"/>
                    <a:pt x="26" y="8"/>
                  </a:cubicBezTo>
                  <a:cubicBezTo>
                    <a:pt x="29" y="8"/>
                    <a:pt x="31" y="8"/>
                    <a:pt x="32" y="10"/>
                  </a:cubicBezTo>
                  <a:cubicBezTo>
                    <a:pt x="33" y="12"/>
                    <a:pt x="34" y="14"/>
                    <a:pt x="34" y="16"/>
                  </a:cubicBezTo>
                  <a:cubicBezTo>
                    <a:pt x="34" y="17"/>
                    <a:pt x="34" y="18"/>
                    <a:pt x="34" y="18"/>
                  </a:cubicBezTo>
                  <a:close/>
                  <a:moveTo>
                    <a:pt x="22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3"/>
                    <a:pt x="28" y="12"/>
                  </a:cubicBezTo>
                  <a:cubicBezTo>
                    <a:pt x="28" y="11"/>
                    <a:pt x="27" y="11"/>
                    <a:pt x="26" y="11"/>
                  </a:cubicBezTo>
                  <a:cubicBezTo>
                    <a:pt x="25" y="11"/>
                    <a:pt x="24" y="11"/>
                    <a:pt x="23" y="12"/>
                  </a:cubicBezTo>
                  <a:cubicBezTo>
                    <a:pt x="23" y="13"/>
                    <a:pt x="22" y="14"/>
                    <a:pt x="22" y="15"/>
                  </a:cubicBezTo>
                  <a:close/>
                  <a:moveTo>
                    <a:pt x="37" y="2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8"/>
                    <a:pt x="46" y="8"/>
                    <a:pt x="48" y="8"/>
                  </a:cubicBezTo>
                  <a:cubicBezTo>
                    <a:pt x="50" y="8"/>
                    <a:pt x="52" y="8"/>
                    <a:pt x="53" y="10"/>
                  </a:cubicBezTo>
                  <a:cubicBezTo>
                    <a:pt x="55" y="12"/>
                    <a:pt x="56" y="14"/>
                    <a:pt x="56" y="16"/>
                  </a:cubicBezTo>
                  <a:cubicBezTo>
                    <a:pt x="56" y="18"/>
                    <a:pt x="55" y="20"/>
                    <a:pt x="55" y="21"/>
                  </a:cubicBezTo>
                  <a:cubicBezTo>
                    <a:pt x="54" y="22"/>
                    <a:pt x="53" y="24"/>
                    <a:pt x="52" y="24"/>
                  </a:cubicBezTo>
                  <a:cubicBezTo>
                    <a:pt x="50" y="25"/>
                    <a:pt x="49" y="26"/>
                    <a:pt x="47" y="26"/>
                  </a:cubicBezTo>
                  <a:cubicBezTo>
                    <a:pt x="45" y="26"/>
                    <a:pt x="43" y="25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4"/>
                    <a:pt x="37" y="22"/>
                    <a:pt x="37" y="20"/>
                  </a:cubicBezTo>
                  <a:close/>
                  <a:moveTo>
                    <a:pt x="43" y="15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3" y="19"/>
                    <a:pt x="43" y="20"/>
                    <a:pt x="44" y="20"/>
                  </a:cubicBezTo>
                  <a:cubicBezTo>
                    <a:pt x="44" y="21"/>
                    <a:pt x="45" y="21"/>
                    <a:pt x="46" y="21"/>
                  </a:cubicBezTo>
                  <a:cubicBezTo>
                    <a:pt x="47" y="21"/>
                    <a:pt x="48" y="21"/>
                    <a:pt x="49" y="20"/>
                  </a:cubicBezTo>
                  <a:cubicBezTo>
                    <a:pt x="50" y="19"/>
                    <a:pt x="50" y="18"/>
                    <a:pt x="50" y="16"/>
                  </a:cubicBezTo>
                  <a:cubicBezTo>
                    <a:pt x="50" y="15"/>
                    <a:pt x="50" y="14"/>
                    <a:pt x="49" y="13"/>
                  </a:cubicBezTo>
                  <a:cubicBezTo>
                    <a:pt x="48" y="12"/>
                    <a:pt x="47" y="12"/>
                    <a:pt x="46" y="12"/>
                  </a:cubicBezTo>
                  <a:cubicBezTo>
                    <a:pt x="45" y="12"/>
                    <a:pt x="44" y="12"/>
                    <a:pt x="44" y="13"/>
                  </a:cubicBezTo>
                  <a:cubicBezTo>
                    <a:pt x="43" y="13"/>
                    <a:pt x="43" y="14"/>
                    <a:pt x="43" y="15"/>
                  </a:cubicBezTo>
                  <a:close/>
                  <a:moveTo>
                    <a:pt x="59" y="25"/>
                  </a:moveTo>
                  <a:cubicBezTo>
                    <a:pt x="59" y="14"/>
                    <a:pt x="59" y="14"/>
                    <a:pt x="59" y="14"/>
                  </a:cubicBezTo>
                  <a:cubicBezTo>
                    <a:pt x="59" y="11"/>
                    <a:pt x="59" y="9"/>
                    <a:pt x="59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0"/>
                    <a:pt x="65" y="9"/>
                    <a:pt x="66" y="8"/>
                  </a:cubicBezTo>
                  <a:cubicBezTo>
                    <a:pt x="67" y="8"/>
                    <a:pt x="68" y="8"/>
                    <a:pt x="69" y="8"/>
                  </a:cubicBezTo>
                  <a:cubicBezTo>
                    <a:pt x="69" y="8"/>
                    <a:pt x="70" y="8"/>
                    <a:pt x="70" y="8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9" y="13"/>
                    <a:pt x="69" y="13"/>
                    <a:pt x="68" y="13"/>
                  </a:cubicBezTo>
                  <a:cubicBezTo>
                    <a:pt x="67" y="13"/>
                    <a:pt x="66" y="13"/>
                    <a:pt x="66" y="13"/>
                  </a:cubicBezTo>
                  <a:cubicBezTo>
                    <a:pt x="65" y="14"/>
                    <a:pt x="64" y="15"/>
                    <a:pt x="64" y="16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9" y="25"/>
                    <a:pt x="59" y="25"/>
                  </a:cubicBezTo>
                  <a:close/>
                  <a:moveTo>
                    <a:pt x="89" y="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89" y="21"/>
                    <a:pt x="89" y="23"/>
                    <a:pt x="90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3" y="25"/>
                    <a:pt x="81" y="26"/>
                    <a:pt x="79" y="26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73" y="22"/>
                    <a:pt x="73" y="20"/>
                    <a:pt x="73" y="1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0"/>
                    <a:pt x="79" y="21"/>
                    <a:pt x="81" y="21"/>
                  </a:cubicBezTo>
                  <a:cubicBezTo>
                    <a:pt x="82" y="21"/>
                    <a:pt x="82" y="21"/>
                    <a:pt x="83" y="20"/>
                  </a:cubicBezTo>
                  <a:cubicBezTo>
                    <a:pt x="84" y="20"/>
                    <a:pt x="84" y="19"/>
                    <a:pt x="84" y="1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9" y="8"/>
                    <a:pt x="89" y="8"/>
                    <a:pt x="89" y="8"/>
                  </a:cubicBezTo>
                  <a:close/>
                  <a:moveTo>
                    <a:pt x="108" y="15"/>
                  </a:moveTo>
                  <a:cubicBezTo>
                    <a:pt x="108" y="21"/>
                    <a:pt x="108" y="21"/>
                    <a:pt x="108" y="21"/>
                  </a:cubicBezTo>
                  <a:cubicBezTo>
                    <a:pt x="108" y="23"/>
                    <a:pt x="109" y="24"/>
                    <a:pt x="109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5"/>
                    <a:pt x="101" y="26"/>
                    <a:pt x="98" y="26"/>
                  </a:cubicBezTo>
                  <a:cubicBezTo>
                    <a:pt x="97" y="26"/>
                    <a:pt x="95" y="25"/>
                    <a:pt x="94" y="24"/>
                  </a:cubicBezTo>
                  <a:cubicBezTo>
                    <a:pt x="93" y="23"/>
                    <a:pt x="93" y="22"/>
                    <a:pt x="93" y="20"/>
                  </a:cubicBezTo>
                  <a:cubicBezTo>
                    <a:pt x="93" y="18"/>
                    <a:pt x="94" y="16"/>
                    <a:pt x="95" y="15"/>
                  </a:cubicBezTo>
                  <a:cubicBezTo>
                    <a:pt x="97" y="14"/>
                    <a:pt x="100" y="14"/>
                    <a:pt x="103" y="14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2" y="11"/>
                    <a:pt x="100" y="11"/>
                  </a:cubicBezTo>
                  <a:cubicBezTo>
                    <a:pt x="98" y="11"/>
                    <a:pt x="96" y="12"/>
                    <a:pt x="95" y="13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8"/>
                    <a:pt x="98" y="8"/>
                    <a:pt x="101" y="8"/>
                  </a:cubicBezTo>
                  <a:cubicBezTo>
                    <a:pt x="103" y="8"/>
                    <a:pt x="105" y="8"/>
                    <a:pt x="107" y="9"/>
                  </a:cubicBezTo>
                  <a:cubicBezTo>
                    <a:pt x="108" y="11"/>
                    <a:pt x="108" y="13"/>
                    <a:pt x="108" y="15"/>
                  </a:cubicBezTo>
                  <a:close/>
                  <a:moveTo>
                    <a:pt x="103" y="19"/>
                  </a:moveTo>
                  <a:cubicBezTo>
                    <a:pt x="103" y="17"/>
                    <a:pt x="103" y="17"/>
                    <a:pt x="103" y="17"/>
                  </a:cubicBezTo>
                  <a:cubicBezTo>
                    <a:pt x="100" y="17"/>
                    <a:pt x="98" y="18"/>
                    <a:pt x="98" y="20"/>
                  </a:cubicBezTo>
                  <a:cubicBezTo>
                    <a:pt x="98" y="20"/>
                    <a:pt x="98" y="21"/>
                    <a:pt x="99" y="21"/>
                  </a:cubicBezTo>
                  <a:cubicBezTo>
                    <a:pt x="99" y="22"/>
                    <a:pt x="100" y="22"/>
                    <a:pt x="100" y="22"/>
                  </a:cubicBezTo>
                  <a:cubicBezTo>
                    <a:pt x="101" y="22"/>
                    <a:pt x="102" y="21"/>
                    <a:pt x="102" y="21"/>
                  </a:cubicBezTo>
                  <a:cubicBezTo>
                    <a:pt x="103" y="20"/>
                    <a:pt x="103" y="20"/>
                    <a:pt x="103" y="19"/>
                  </a:cubicBezTo>
                  <a:close/>
                  <a:moveTo>
                    <a:pt x="113" y="25"/>
                  </a:moveTo>
                  <a:cubicBezTo>
                    <a:pt x="113" y="14"/>
                    <a:pt x="113" y="14"/>
                    <a:pt x="113" y="14"/>
                  </a:cubicBezTo>
                  <a:cubicBezTo>
                    <a:pt x="113" y="11"/>
                    <a:pt x="113" y="9"/>
                    <a:pt x="113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0"/>
                    <a:pt x="119" y="9"/>
                    <a:pt x="120" y="8"/>
                  </a:cubicBezTo>
                  <a:cubicBezTo>
                    <a:pt x="121" y="8"/>
                    <a:pt x="122" y="8"/>
                    <a:pt x="123" y="8"/>
                  </a:cubicBezTo>
                  <a:cubicBezTo>
                    <a:pt x="123" y="8"/>
                    <a:pt x="123" y="8"/>
                    <a:pt x="124" y="8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3" y="13"/>
                    <a:pt x="123" y="13"/>
                    <a:pt x="122" y="13"/>
                  </a:cubicBezTo>
                  <a:cubicBezTo>
                    <a:pt x="121" y="13"/>
                    <a:pt x="120" y="13"/>
                    <a:pt x="120" y="13"/>
                  </a:cubicBezTo>
                  <a:cubicBezTo>
                    <a:pt x="119" y="14"/>
                    <a:pt x="118" y="15"/>
                    <a:pt x="118" y="16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25" y="8"/>
                  </a:moveTo>
                  <a:cubicBezTo>
                    <a:pt x="131" y="8"/>
                    <a:pt x="131" y="8"/>
                    <a:pt x="131" y="8"/>
                  </a:cubicBezTo>
                  <a:cubicBezTo>
                    <a:pt x="133" y="15"/>
                    <a:pt x="135" y="19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2"/>
                    <a:pt x="138" y="24"/>
                    <a:pt x="137" y="26"/>
                  </a:cubicBezTo>
                  <a:cubicBezTo>
                    <a:pt x="136" y="28"/>
                    <a:pt x="135" y="29"/>
                    <a:pt x="134" y="30"/>
                  </a:cubicBezTo>
                  <a:cubicBezTo>
                    <a:pt x="133" y="31"/>
                    <a:pt x="132" y="31"/>
                    <a:pt x="131" y="32"/>
                  </a:cubicBezTo>
                  <a:cubicBezTo>
                    <a:pt x="130" y="32"/>
                    <a:pt x="129" y="33"/>
                    <a:pt x="128" y="33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9" y="28"/>
                    <a:pt x="130" y="27"/>
                    <a:pt x="131" y="27"/>
                  </a:cubicBezTo>
                  <a:cubicBezTo>
                    <a:pt x="132" y="26"/>
                    <a:pt x="132" y="25"/>
                    <a:pt x="132" y="25"/>
                  </a:cubicBezTo>
                  <a:cubicBezTo>
                    <a:pt x="132" y="24"/>
                    <a:pt x="132" y="24"/>
                    <a:pt x="132" y="24"/>
                  </a:cubicBezTo>
                  <a:lnTo>
                    <a:pt x="125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3" name="Freeform 51"/>
            <p:cNvSpPr>
              <a:spLocks/>
            </p:cNvSpPr>
            <p:nvPr/>
          </p:nvSpPr>
          <p:spPr bwMode="auto">
            <a:xfrm>
              <a:off x="4322461" y="1030945"/>
              <a:ext cx="77422" cy="82952"/>
            </a:xfrm>
            <a:custGeom>
              <a:avLst/>
              <a:gdLst>
                <a:gd name="T0" fmla="*/ 0 w 28"/>
                <a:gd name="T1" fmla="*/ 30 h 30"/>
                <a:gd name="T2" fmla="*/ 0 w 28"/>
                <a:gd name="T3" fmla="*/ 0 h 30"/>
                <a:gd name="T4" fmla="*/ 9 w 28"/>
                <a:gd name="T5" fmla="*/ 0 h 30"/>
                <a:gd name="T6" fmla="*/ 14 w 28"/>
                <a:gd name="T7" fmla="*/ 21 h 30"/>
                <a:gd name="T8" fmla="*/ 19 w 28"/>
                <a:gd name="T9" fmla="*/ 0 h 30"/>
                <a:gd name="T10" fmla="*/ 28 w 28"/>
                <a:gd name="T11" fmla="*/ 0 h 30"/>
                <a:gd name="T12" fmla="*/ 28 w 28"/>
                <a:gd name="T13" fmla="*/ 30 h 30"/>
                <a:gd name="T14" fmla="*/ 23 w 28"/>
                <a:gd name="T15" fmla="*/ 30 h 30"/>
                <a:gd name="T16" fmla="*/ 23 w 28"/>
                <a:gd name="T17" fmla="*/ 7 h 30"/>
                <a:gd name="T18" fmla="*/ 16 w 28"/>
                <a:gd name="T19" fmla="*/ 30 h 30"/>
                <a:gd name="T20" fmla="*/ 11 w 28"/>
                <a:gd name="T21" fmla="*/ 30 h 30"/>
                <a:gd name="T22" fmla="*/ 4 w 28"/>
                <a:gd name="T23" fmla="*/ 7 h 30"/>
                <a:gd name="T24" fmla="*/ 4 w 28"/>
                <a:gd name="T25" fmla="*/ 30 h 30"/>
                <a:gd name="T26" fmla="*/ 0 w 28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30">
                  <a:moveTo>
                    <a:pt x="0" y="3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14" y="21"/>
                  </a:lnTo>
                  <a:lnTo>
                    <a:pt x="19" y="0"/>
                  </a:lnTo>
                  <a:lnTo>
                    <a:pt x="28" y="0"/>
                  </a:lnTo>
                  <a:lnTo>
                    <a:pt x="28" y="30"/>
                  </a:lnTo>
                  <a:lnTo>
                    <a:pt x="23" y="30"/>
                  </a:lnTo>
                  <a:lnTo>
                    <a:pt x="23" y="7"/>
                  </a:lnTo>
                  <a:lnTo>
                    <a:pt x="16" y="30"/>
                  </a:lnTo>
                  <a:lnTo>
                    <a:pt x="11" y="30"/>
                  </a:lnTo>
                  <a:lnTo>
                    <a:pt x="4" y="7"/>
                  </a:lnTo>
                  <a:lnTo>
                    <a:pt x="4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4" name="Freeform 52"/>
            <p:cNvSpPr>
              <a:spLocks/>
            </p:cNvSpPr>
            <p:nvPr/>
          </p:nvSpPr>
          <p:spPr bwMode="auto">
            <a:xfrm>
              <a:off x="4668098" y="1030945"/>
              <a:ext cx="66362" cy="82952"/>
            </a:xfrm>
            <a:custGeom>
              <a:avLst/>
              <a:gdLst>
                <a:gd name="T0" fmla="*/ 9 w 24"/>
                <a:gd name="T1" fmla="*/ 30 h 30"/>
                <a:gd name="T2" fmla="*/ 9 w 24"/>
                <a:gd name="T3" fmla="*/ 4 h 30"/>
                <a:gd name="T4" fmla="*/ 0 w 24"/>
                <a:gd name="T5" fmla="*/ 4 h 30"/>
                <a:gd name="T6" fmla="*/ 0 w 24"/>
                <a:gd name="T7" fmla="*/ 0 h 30"/>
                <a:gd name="T8" fmla="*/ 24 w 24"/>
                <a:gd name="T9" fmla="*/ 0 h 30"/>
                <a:gd name="T10" fmla="*/ 24 w 24"/>
                <a:gd name="T11" fmla="*/ 4 h 30"/>
                <a:gd name="T12" fmla="*/ 16 w 24"/>
                <a:gd name="T13" fmla="*/ 4 h 30"/>
                <a:gd name="T14" fmla="*/ 16 w 24"/>
                <a:gd name="T15" fmla="*/ 30 h 30"/>
                <a:gd name="T16" fmla="*/ 9 w 24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9" y="30"/>
                  </a:moveTo>
                  <a:lnTo>
                    <a:pt x="9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16" y="4"/>
                  </a:lnTo>
                  <a:lnTo>
                    <a:pt x="16" y="30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5" name="Freeform 53"/>
            <p:cNvSpPr>
              <a:spLocks/>
            </p:cNvSpPr>
            <p:nvPr/>
          </p:nvSpPr>
          <p:spPr bwMode="auto">
            <a:xfrm>
              <a:off x="4988847" y="1030945"/>
              <a:ext cx="110603" cy="82952"/>
            </a:xfrm>
            <a:custGeom>
              <a:avLst/>
              <a:gdLst>
                <a:gd name="T0" fmla="*/ 7 w 40"/>
                <a:gd name="T1" fmla="*/ 30 h 30"/>
                <a:gd name="T2" fmla="*/ 0 w 40"/>
                <a:gd name="T3" fmla="*/ 0 h 30"/>
                <a:gd name="T4" fmla="*/ 7 w 40"/>
                <a:gd name="T5" fmla="*/ 0 h 30"/>
                <a:gd name="T6" fmla="*/ 11 w 40"/>
                <a:gd name="T7" fmla="*/ 21 h 30"/>
                <a:gd name="T8" fmla="*/ 16 w 40"/>
                <a:gd name="T9" fmla="*/ 0 h 30"/>
                <a:gd name="T10" fmla="*/ 23 w 40"/>
                <a:gd name="T11" fmla="*/ 0 h 30"/>
                <a:gd name="T12" fmla="*/ 28 w 40"/>
                <a:gd name="T13" fmla="*/ 21 h 30"/>
                <a:gd name="T14" fmla="*/ 33 w 40"/>
                <a:gd name="T15" fmla="*/ 0 h 30"/>
                <a:gd name="T16" fmla="*/ 40 w 40"/>
                <a:gd name="T17" fmla="*/ 0 h 30"/>
                <a:gd name="T18" fmla="*/ 33 w 40"/>
                <a:gd name="T19" fmla="*/ 30 h 30"/>
                <a:gd name="T20" fmla="*/ 26 w 40"/>
                <a:gd name="T21" fmla="*/ 30 h 30"/>
                <a:gd name="T22" fmla="*/ 21 w 40"/>
                <a:gd name="T23" fmla="*/ 7 h 30"/>
                <a:gd name="T24" fmla="*/ 14 w 40"/>
                <a:gd name="T25" fmla="*/ 30 h 30"/>
                <a:gd name="T26" fmla="*/ 7 w 40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0">
                  <a:moveTo>
                    <a:pt x="7" y="3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1" y="2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1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33" y="30"/>
                  </a:lnTo>
                  <a:lnTo>
                    <a:pt x="26" y="30"/>
                  </a:lnTo>
                  <a:lnTo>
                    <a:pt x="21" y="7"/>
                  </a:lnTo>
                  <a:lnTo>
                    <a:pt x="14" y="30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6" name="Freeform 54"/>
            <p:cNvSpPr>
              <a:spLocks/>
            </p:cNvSpPr>
            <p:nvPr/>
          </p:nvSpPr>
          <p:spPr bwMode="auto">
            <a:xfrm>
              <a:off x="5353838" y="1030945"/>
              <a:ext cx="66362" cy="82952"/>
            </a:xfrm>
            <a:custGeom>
              <a:avLst/>
              <a:gdLst>
                <a:gd name="T0" fmla="*/ 9 w 24"/>
                <a:gd name="T1" fmla="*/ 30 h 30"/>
                <a:gd name="T2" fmla="*/ 9 w 24"/>
                <a:gd name="T3" fmla="*/ 4 h 30"/>
                <a:gd name="T4" fmla="*/ 0 w 24"/>
                <a:gd name="T5" fmla="*/ 4 h 30"/>
                <a:gd name="T6" fmla="*/ 0 w 24"/>
                <a:gd name="T7" fmla="*/ 0 h 30"/>
                <a:gd name="T8" fmla="*/ 24 w 24"/>
                <a:gd name="T9" fmla="*/ 0 h 30"/>
                <a:gd name="T10" fmla="*/ 24 w 24"/>
                <a:gd name="T11" fmla="*/ 4 h 30"/>
                <a:gd name="T12" fmla="*/ 14 w 24"/>
                <a:gd name="T13" fmla="*/ 4 h 30"/>
                <a:gd name="T14" fmla="*/ 14 w 24"/>
                <a:gd name="T15" fmla="*/ 30 h 30"/>
                <a:gd name="T16" fmla="*/ 9 w 24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9" y="30"/>
                  </a:moveTo>
                  <a:lnTo>
                    <a:pt x="9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14" y="4"/>
                  </a:lnTo>
                  <a:lnTo>
                    <a:pt x="14" y="30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7" name="Freeform 55"/>
            <p:cNvSpPr>
              <a:spLocks/>
            </p:cNvSpPr>
            <p:nvPr/>
          </p:nvSpPr>
          <p:spPr bwMode="auto">
            <a:xfrm>
              <a:off x="5699473" y="1030945"/>
              <a:ext cx="58068" cy="82952"/>
            </a:xfrm>
            <a:custGeom>
              <a:avLst/>
              <a:gdLst>
                <a:gd name="T0" fmla="*/ 0 w 21"/>
                <a:gd name="T1" fmla="*/ 30 h 30"/>
                <a:gd name="T2" fmla="*/ 0 w 21"/>
                <a:gd name="T3" fmla="*/ 0 h 30"/>
                <a:gd name="T4" fmla="*/ 21 w 21"/>
                <a:gd name="T5" fmla="*/ 0 h 30"/>
                <a:gd name="T6" fmla="*/ 21 w 21"/>
                <a:gd name="T7" fmla="*/ 4 h 30"/>
                <a:gd name="T8" fmla="*/ 7 w 21"/>
                <a:gd name="T9" fmla="*/ 4 h 30"/>
                <a:gd name="T10" fmla="*/ 7 w 21"/>
                <a:gd name="T11" fmla="*/ 11 h 30"/>
                <a:gd name="T12" fmla="*/ 19 w 21"/>
                <a:gd name="T13" fmla="*/ 11 h 30"/>
                <a:gd name="T14" fmla="*/ 19 w 21"/>
                <a:gd name="T15" fmla="*/ 16 h 30"/>
                <a:gd name="T16" fmla="*/ 7 w 21"/>
                <a:gd name="T17" fmla="*/ 16 h 30"/>
                <a:gd name="T18" fmla="*/ 7 w 21"/>
                <a:gd name="T19" fmla="*/ 30 h 30"/>
                <a:gd name="T20" fmla="*/ 0 w 21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0">
                  <a:moveTo>
                    <a:pt x="0" y="3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4"/>
                  </a:lnTo>
                  <a:lnTo>
                    <a:pt x="7" y="4"/>
                  </a:lnTo>
                  <a:lnTo>
                    <a:pt x="7" y="11"/>
                  </a:lnTo>
                  <a:lnTo>
                    <a:pt x="19" y="11"/>
                  </a:lnTo>
                  <a:lnTo>
                    <a:pt x="19" y="16"/>
                  </a:lnTo>
                  <a:lnTo>
                    <a:pt x="7" y="16"/>
                  </a:lnTo>
                  <a:lnTo>
                    <a:pt x="7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8" name="Freeform 56"/>
            <p:cNvSpPr>
              <a:spLocks/>
            </p:cNvSpPr>
            <p:nvPr/>
          </p:nvSpPr>
          <p:spPr bwMode="auto">
            <a:xfrm>
              <a:off x="6034049" y="1030945"/>
              <a:ext cx="71892" cy="82952"/>
            </a:xfrm>
            <a:custGeom>
              <a:avLst/>
              <a:gdLst>
                <a:gd name="T0" fmla="*/ 0 w 11"/>
                <a:gd name="T1" fmla="*/ 9 h 13"/>
                <a:gd name="T2" fmla="*/ 3 w 11"/>
                <a:gd name="T3" fmla="*/ 8 h 13"/>
                <a:gd name="T4" fmla="*/ 4 w 11"/>
                <a:gd name="T5" fmla="*/ 10 h 13"/>
                <a:gd name="T6" fmla="*/ 6 w 11"/>
                <a:gd name="T7" fmla="*/ 11 h 13"/>
                <a:gd name="T8" fmla="*/ 7 w 11"/>
                <a:gd name="T9" fmla="*/ 10 h 13"/>
                <a:gd name="T10" fmla="*/ 8 w 11"/>
                <a:gd name="T11" fmla="*/ 9 h 13"/>
                <a:gd name="T12" fmla="*/ 8 w 11"/>
                <a:gd name="T13" fmla="*/ 8 h 13"/>
                <a:gd name="T14" fmla="*/ 7 w 11"/>
                <a:gd name="T15" fmla="*/ 8 h 13"/>
                <a:gd name="T16" fmla="*/ 5 w 11"/>
                <a:gd name="T17" fmla="*/ 7 h 13"/>
                <a:gd name="T18" fmla="*/ 2 w 11"/>
                <a:gd name="T19" fmla="*/ 6 h 13"/>
                <a:gd name="T20" fmla="*/ 1 w 11"/>
                <a:gd name="T21" fmla="*/ 3 h 13"/>
                <a:gd name="T22" fmla="*/ 1 w 11"/>
                <a:gd name="T23" fmla="*/ 2 h 13"/>
                <a:gd name="T24" fmla="*/ 3 w 11"/>
                <a:gd name="T25" fmla="*/ 0 h 13"/>
                <a:gd name="T26" fmla="*/ 5 w 11"/>
                <a:gd name="T27" fmla="*/ 0 h 13"/>
                <a:gd name="T28" fmla="*/ 9 w 11"/>
                <a:gd name="T29" fmla="*/ 1 h 13"/>
                <a:gd name="T30" fmla="*/ 10 w 11"/>
                <a:gd name="T31" fmla="*/ 4 h 13"/>
                <a:gd name="T32" fmla="*/ 8 w 11"/>
                <a:gd name="T33" fmla="*/ 4 h 13"/>
                <a:gd name="T34" fmla="*/ 7 w 11"/>
                <a:gd name="T35" fmla="*/ 2 h 13"/>
                <a:gd name="T36" fmla="*/ 5 w 11"/>
                <a:gd name="T37" fmla="*/ 2 h 13"/>
                <a:gd name="T38" fmla="*/ 4 w 11"/>
                <a:gd name="T39" fmla="*/ 2 h 13"/>
                <a:gd name="T40" fmla="*/ 3 w 11"/>
                <a:gd name="T41" fmla="*/ 3 h 13"/>
                <a:gd name="T42" fmla="*/ 4 w 11"/>
                <a:gd name="T43" fmla="*/ 4 h 13"/>
                <a:gd name="T44" fmla="*/ 6 w 11"/>
                <a:gd name="T45" fmla="*/ 5 h 13"/>
                <a:gd name="T46" fmla="*/ 9 w 11"/>
                <a:gd name="T47" fmla="*/ 6 h 13"/>
                <a:gd name="T48" fmla="*/ 10 w 11"/>
                <a:gd name="T49" fmla="*/ 7 h 13"/>
                <a:gd name="T50" fmla="*/ 11 w 11"/>
                <a:gd name="T51" fmla="*/ 9 h 13"/>
                <a:gd name="T52" fmla="*/ 10 w 11"/>
                <a:gd name="T53" fmla="*/ 11 h 13"/>
                <a:gd name="T54" fmla="*/ 8 w 11"/>
                <a:gd name="T55" fmla="*/ 12 h 13"/>
                <a:gd name="T56" fmla="*/ 5 w 11"/>
                <a:gd name="T57" fmla="*/ 13 h 13"/>
                <a:gd name="T58" fmla="*/ 2 w 11"/>
                <a:gd name="T59" fmla="*/ 12 h 13"/>
                <a:gd name="T60" fmla="*/ 0 w 11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6" y="7"/>
                    <a:pt x="5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5"/>
                    <a:pt x="6" y="5"/>
                  </a:cubicBezTo>
                  <a:cubicBezTo>
                    <a:pt x="7" y="5"/>
                    <a:pt x="8" y="5"/>
                    <a:pt x="9" y="6"/>
                  </a:cubicBezTo>
                  <a:cubicBezTo>
                    <a:pt x="9" y="6"/>
                    <a:pt x="10" y="7"/>
                    <a:pt x="10" y="7"/>
                  </a:cubicBezTo>
                  <a:cubicBezTo>
                    <a:pt x="10" y="8"/>
                    <a:pt x="11" y="8"/>
                    <a:pt x="11" y="9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8" y="13"/>
                    <a:pt x="7" y="13"/>
                    <a:pt x="5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29" name="Freeform 57"/>
            <p:cNvSpPr>
              <a:spLocks/>
            </p:cNvSpPr>
            <p:nvPr/>
          </p:nvSpPr>
          <p:spPr bwMode="auto">
            <a:xfrm>
              <a:off x="6379683" y="1030945"/>
              <a:ext cx="63598" cy="82952"/>
            </a:xfrm>
            <a:custGeom>
              <a:avLst/>
              <a:gdLst>
                <a:gd name="T0" fmla="*/ 0 w 10"/>
                <a:gd name="T1" fmla="*/ 9 h 13"/>
                <a:gd name="T2" fmla="*/ 2 w 10"/>
                <a:gd name="T3" fmla="*/ 8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7 w 10"/>
                <a:gd name="T11" fmla="*/ 9 h 13"/>
                <a:gd name="T12" fmla="*/ 7 w 10"/>
                <a:gd name="T13" fmla="*/ 8 h 13"/>
                <a:gd name="T14" fmla="*/ 6 w 10"/>
                <a:gd name="T15" fmla="*/ 8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3 h 13"/>
                <a:gd name="T22" fmla="*/ 1 w 10"/>
                <a:gd name="T23" fmla="*/ 2 h 13"/>
                <a:gd name="T24" fmla="*/ 2 w 10"/>
                <a:gd name="T25" fmla="*/ 0 h 13"/>
                <a:gd name="T26" fmla="*/ 5 w 10"/>
                <a:gd name="T27" fmla="*/ 0 h 13"/>
                <a:gd name="T28" fmla="*/ 8 w 10"/>
                <a:gd name="T29" fmla="*/ 1 h 13"/>
                <a:gd name="T30" fmla="*/ 9 w 10"/>
                <a:gd name="T31" fmla="*/ 4 h 13"/>
                <a:gd name="T32" fmla="*/ 7 w 10"/>
                <a:gd name="T33" fmla="*/ 4 h 13"/>
                <a:gd name="T34" fmla="*/ 6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2 w 10"/>
                <a:gd name="T41" fmla="*/ 3 h 13"/>
                <a:gd name="T42" fmla="*/ 3 w 10"/>
                <a:gd name="T43" fmla="*/ 4 h 13"/>
                <a:gd name="T44" fmla="*/ 5 w 10"/>
                <a:gd name="T45" fmla="*/ 5 h 13"/>
                <a:gd name="T46" fmla="*/ 8 w 10"/>
                <a:gd name="T47" fmla="*/ 6 h 13"/>
                <a:gd name="T48" fmla="*/ 9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1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1"/>
                    <a:pt x="4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5" y="7"/>
                    <a:pt x="4" y="7"/>
                  </a:cubicBezTo>
                  <a:cubicBezTo>
                    <a:pt x="3" y="7"/>
                    <a:pt x="2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6" y="5"/>
                    <a:pt x="7" y="5"/>
                    <a:pt x="8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0" name="Freeform 58"/>
            <p:cNvSpPr>
              <a:spLocks/>
            </p:cNvSpPr>
            <p:nvPr/>
          </p:nvSpPr>
          <p:spPr bwMode="auto">
            <a:xfrm>
              <a:off x="6418394" y="1290863"/>
              <a:ext cx="38711" cy="80187"/>
            </a:xfrm>
            <a:custGeom>
              <a:avLst/>
              <a:gdLst>
                <a:gd name="T0" fmla="*/ 6 w 6"/>
                <a:gd name="T1" fmla="*/ 12 h 12"/>
                <a:gd name="T2" fmla="*/ 3 w 6"/>
                <a:gd name="T3" fmla="*/ 12 h 12"/>
                <a:gd name="T4" fmla="*/ 3 w 6"/>
                <a:gd name="T5" fmla="*/ 3 h 12"/>
                <a:gd name="T6" fmla="*/ 0 w 6"/>
                <a:gd name="T7" fmla="*/ 5 h 12"/>
                <a:gd name="T8" fmla="*/ 0 w 6"/>
                <a:gd name="T9" fmla="*/ 3 h 12"/>
                <a:gd name="T10" fmla="*/ 2 w 6"/>
                <a:gd name="T11" fmla="*/ 2 h 12"/>
                <a:gd name="T12" fmla="*/ 4 w 6"/>
                <a:gd name="T13" fmla="*/ 0 h 12"/>
                <a:gd name="T14" fmla="*/ 6 w 6"/>
                <a:gd name="T15" fmla="*/ 0 h 12"/>
                <a:gd name="T16" fmla="*/ 6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1" name="Freeform 59"/>
            <p:cNvSpPr>
              <a:spLocks/>
            </p:cNvSpPr>
            <p:nvPr/>
          </p:nvSpPr>
          <p:spPr bwMode="auto">
            <a:xfrm>
              <a:off x="4361173" y="1501009"/>
              <a:ext cx="58068" cy="85717"/>
            </a:xfrm>
            <a:custGeom>
              <a:avLst/>
              <a:gdLst>
                <a:gd name="T0" fmla="*/ 9 w 9"/>
                <a:gd name="T1" fmla="*/ 11 h 13"/>
                <a:gd name="T2" fmla="*/ 9 w 9"/>
                <a:gd name="T3" fmla="*/ 13 h 13"/>
                <a:gd name="T4" fmla="*/ 0 w 9"/>
                <a:gd name="T5" fmla="*/ 13 h 13"/>
                <a:gd name="T6" fmla="*/ 1 w 9"/>
                <a:gd name="T7" fmla="*/ 11 h 13"/>
                <a:gd name="T8" fmla="*/ 4 w 9"/>
                <a:gd name="T9" fmla="*/ 8 h 13"/>
                <a:gd name="T10" fmla="*/ 6 w 9"/>
                <a:gd name="T11" fmla="*/ 6 h 13"/>
                <a:gd name="T12" fmla="*/ 6 w 9"/>
                <a:gd name="T13" fmla="*/ 4 h 13"/>
                <a:gd name="T14" fmla="*/ 6 w 9"/>
                <a:gd name="T15" fmla="*/ 3 h 13"/>
                <a:gd name="T16" fmla="*/ 5 w 9"/>
                <a:gd name="T17" fmla="*/ 2 h 13"/>
                <a:gd name="T18" fmla="*/ 3 w 9"/>
                <a:gd name="T19" fmla="*/ 3 h 13"/>
                <a:gd name="T20" fmla="*/ 3 w 9"/>
                <a:gd name="T21" fmla="*/ 4 h 13"/>
                <a:gd name="T22" fmla="*/ 1 w 9"/>
                <a:gd name="T23" fmla="*/ 4 h 13"/>
                <a:gd name="T24" fmla="*/ 2 w 9"/>
                <a:gd name="T25" fmla="*/ 1 h 13"/>
                <a:gd name="T26" fmla="*/ 5 w 9"/>
                <a:gd name="T27" fmla="*/ 0 h 13"/>
                <a:gd name="T28" fmla="*/ 8 w 9"/>
                <a:gd name="T29" fmla="*/ 1 h 13"/>
                <a:gd name="T30" fmla="*/ 9 w 9"/>
                <a:gd name="T31" fmla="*/ 4 h 13"/>
                <a:gd name="T32" fmla="*/ 8 w 9"/>
                <a:gd name="T33" fmla="*/ 6 h 13"/>
                <a:gd name="T34" fmla="*/ 7 w 9"/>
                <a:gd name="T35" fmla="*/ 7 h 13"/>
                <a:gd name="T36" fmla="*/ 6 w 9"/>
                <a:gd name="T37" fmla="*/ 9 h 13"/>
                <a:gd name="T38" fmla="*/ 4 w 9"/>
                <a:gd name="T39" fmla="*/ 10 h 13"/>
                <a:gd name="T40" fmla="*/ 4 w 9"/>
                <a:gd name="T41" fmla="*/ 11 h 13"/>
                <a:gd name="T42" fmla="*/ 9 w 9"/>
                <a:gd name="T4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2" y="10"/>
                    <a:pt x="2" y="9"/>
                    <a:pt x="4" y="8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2" name="Freeform 60"/>
            <p:cNvSpPr>
              <a:spLocks/>
            </p:cNvSpPr>
            <p:nvPr/>
          </p:nvSpPr>
          <p:spPr bwMode="auto">
            <a:xfrm>
              <a:off x="4706809" y="1501009"/>
              <a:ext cx="52537" cy="85717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9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1 h 13"/>
                <a:gd name="T10" fmla="*/ 6 w 8"/>
                <a:gd name="T11" fmla="*/ 9 h 13"/>
                <a:gd name="T12" fmla="*/ 5 w 8"/>
                <a:gd name="T13" fmla="*/ 8 h 13"/>
                <a:gd name="T14" fmla="*/ 4 w 8"/>
                <a:gd name="T15" fmla="*/ 7 h 13"/>
                <a:gd name="T16" fmla="*/ 3 w 8"/>
                <a:gd name="T17" fmla="*/ 7 h 13"/>
                <a:gd name="T18" fmla="*/ 3 w 8"/>
                <a:gd name="T19" fmla="*/ 5 h 13"/>
                <a:gd name="T20" fmla="*/ 5 w 8"/>
                <a:gd name="T21" fmla="*/ 5 h 13"/>
                <a:gd name="T22" fmla="*/ 5 w 8"/>
                <a:gd name="T23" fmla="*/ 4 h 13"/>
                <a:gd name="T24" fmla="*/ 5 w 8"/>
                <a:gd name="T25" fmla="*/ 3 h 13"/>
                <a:gd name="T26" fmla="*/ 4 w 8"/>
                <a:gd name="T27" fmla="*/ 2 h 13"/>
                <a:gd name="T28" fmla="*/ 3 w 8"/>
                <a:gd name="T29" fmla="*/ 3 h 13"/>
                <a:gd name="T30" fmla="*/ 2 w 8"/>
                <a:gd name="T31" fmla="*/ 4 h 13"/>
                <a:gd name="T32" fmla="*/ 0 w 8"/>
                <a:gd name="T33" fmla="*/ 4 h 13"/>
                <a:gd name="T34" fmla="*/ 1 w 8"/>
                <a:gd name="T35" fmla="*/ 2 h 13"/>
                <a:gd name="T36" fmla="*/ 2 w 8"/>
                <a:gd name="T37" fmla="*/ 1 h 13"/>
                <a:gd name="T38" fmla="*/ 4 w 8"/>
                <a:gd name="T39" fmla="*/ 0 h 13"/>
                <a:gd name="T40" fmla="*/ 7 w 8"/>
                <a:gd name="T41" fmla="*/ 2 h 13"/>
                <a:gd name="T42" fmla="*/ 8 w 8"/>
                <a:gd name="T43" fmla="*/ 4 h 13"/>
                <a:gd name="T44" fmla="*/ 6 w 8"/>
                <a:gd name="T45" fmla="*/ 6 h 13"/>
                <a:gd name="T46" fmla="*/ 8 w 8"/>
                <a:gd name="T47" fmla="*/ 7 h 13"/>
                <a:gd name="T48" fmla="*/ 8 w 8"/>
                <a:gd name="T49" fmla="*/ 9 h 13"/>
                <a:gd name="T50" fmla="*/ 7 w 8"/>
                <a:gd name="T51" fmla="*/ 12 h 13"/>
                <a:gd name="T52" fmla="*/ 4 w 8"/>
                <a:gd name="T53" fmla="*/ 13 h 13"/>
                <a:gd name="T54" fmla="*/ 1 w 8"/>
                <a:gd name="T55" fmla="*/ 12 h 13"/>
                <a:gd name="T56" fmla="*/ 0 w 8"/>
                <a:gd name="T5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3" name="Freeform 61"/>
            <p:cNvSpPr>
              <a:spLocks noEditPoints="1"/>
            </p:cNvSpPr>
            <p:nvPr/>
          </p:nvSpPr>
          <p:spPr bwMode="auto">
            <a:xfrm>
              <a:off x="5046913" y="1501009"/>
              <a:ext cx="58068" cy="85717"/>
            </a:xfrm>
            <a:custGeom>
              <a:avLst/>
              <a:gdLst>
                <a:gd name="T0" fmla="*/ 12 w 21"/>
                <a:gd name="T1" fmla="*/ 31 h 31"/>
                <a:gd name="T2" fmla="*/ 12 w 21"/>
                <a:gd name="T3" fmla="*/ 26 h 31"/>
                <a:gd name="T4" fmla="*/ 0 w 21"/>
                <a:gd name="T5" fmla="*/ 26 h 31"/>
                <a:gd name="T6" fmla="*/ 0 w 21"/>
                <a:gd name="T7" fmla="*/ 19 h 31"/>
                <a:gd name="T8" fmla="*/ 12 w 21"/>
                <a:gd name="T9" fmla="*/ 0 h 31"/>
                <a:gd name="T10" fmla="*/ 16 w 21"/>
                <a:gd name="T11" fmla="*/ 0 h 31"/>
                <a:gd name="T12" fmla="*/ 16 w 21"/>
                <a:gd name="T13" fmla="*/ 19 h 31"/>
                <a:gd name="T14" fmla="*/ 21 w 21"/>
                <a:gd name="T15" fmla="*/ 19 h 31"/>
                <a:gd name="T16" fmla="*/ 21 w 21"/>
                <a:gd name="T17" fmla="*/ 26 h 31"/>
                <a:gd name="T18" fmla="*/ 16 w 21"/>
                <a:gd name="T19" fmla="*/ 26 h 31"/>
                <a:gd name="T20" fmla="*/ 16 w 21"/>
                <a:gd name="T21" fmla="*/ 31 h 31"/>
                <a:gd name="T22" fmla="*/ 12 w 21"/>
                <a:gd name="T23" fmla="*/ 31 h 31"/>
                <a:gd name="T24" fmla="*/ 12 w 21"/>
                <a:gd name="T25" fmla="*/ 31 h 31"/>
                <a:gd name="T26" fmla="*/ 12 w 21"/>
                <a:gd name="T27" fmla="*/ 19 h 31"/>
                <a:gd name="T28" fmla="*/ 12 w 21"/>
                <a:gd name="T29" fmla="*/ 9 h 31"/>
                <a:gd name="T30" fmla="*/ 5 w 21"/>
                <a:gd name="T31" fmla="*/ 19 h 31"/>
                <a:gd name="T32" fmla="*/ 12 w 21"/>
                <a:gd name="T3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31">
                  <a:moveTo>
                    <a:pt x="12" y="31"/>
                  </a:moveTo>
                  <a:lnTo>
                    <a:pt x="12" y="26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19"/>
                  </a:lnTo>
                  <a:lnTo>
                    <a:pt x="21" y="19"/>
                  </a:lnTo>
                  <a:lnTo>
                    <a:pt x="21" y="26"/>
                  </a:lnTo>
                  <a:lnTo>
                    <a:pt x="16" y="26"/>
                  </a:lnTo>
                  <a:lnTo>
                    <a:pt x="16" y="31"/>
                  </a:lnTo>
                  <a:lnTo>
                    <a:pt x="12" y="31"/>
                  </a:lnTo>
                  <a:lnTo>
                    <a:pt x="12" y="31"/>
                  </a:lnTo>
                  <a:close/>
                  <a:moveTo>
                    <a:pt x="12" y="19"/>
                  </a:moveTo>
                  <a:lnTo>
                    <a:pt x="12" y="9"/>
                  </a:lnTo>
                  <a:lnTo>
                    <a:pt x="5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4" name="Freeform 62"/>
            <p:cNvSpPr>
              <a:spLocks/>
            </p:cNvSpPr>
            <p:nvPr/>
          </p:nvSpPr>
          <p:spPr bwMode="auto">
            <a:xfrm>
              <a:off x="5392549" y="1506539"/>
              <a:ext cx="52537" cy="80187"/>
            </a:xfrm>
            <a:custGeom>
              <a:avLst/>
              <a:gdLst>
                <a:gd name="T0" fmla="*/ 0 w 8"/>
                <a:gd name="T1" fmla="*/ 9 h 12"/>
                <a:gd name="T2" fmla="*/ 2 w 8"/>
                <a:gd name="T3" fmla="*/ 9 h 12"/>
                <a:gd name="T4" fmla="*/ 3 w 8"/>
                <a:gd name="T5" fmla="*/ 10 h 12"/>
                <a:gd name="T6" fmla="*/ 4 w 8"/>
                <a:gd name="T7" fmla="*/ 10 h 12"/>
                <a:gd name="T8" fmla="*/ 5 w 8"/>
                <a:gd name="T9" fmla="*/ 10 h 12"/>
                <a:gd name="T10" fmla="*/ 6 w 8"/>
                <a:gd name="T11" fmla="*/ 8 h 12"/>
                <a:gd name="T12" fmla="*/ 5 w 8"/>
                <a:gd name="T13" fmla="*/ 6 h 12"/>
                <a:gd name="T14" fmla="*/ 4 w 8"/>
                <a:gd name="T15" fmla="*/ 6 h 12"/>
                <a:gd name="T16" fmla="*/ 2 w 8"/>
                <a:gd name="T17" fmla="*/ 6 h 12"/>
                <a:gd name="T18" fmla="*/ 0 w 8"/>
                <a:gd name="T19" fmla="*/ 6 h 12"/>
                <a:gd name="T20" fmla="*/ 1 w 8"/>
                <a:gd name="T21" fmla="*/ 0 h 12"/>
                <a:gd name="T22" fmla="*/ 7 w 8"/>
                <a:gd name="T23" fmla="*/ 0 h 12"/>
                <a:gd name="T24" fmla="*/ 7 w 8"/>
                <a:gd name="T25" fmla="*/ 2 h 12"/>
                <a:gd name="T26" fmla="*/ 3 w 8"/>
                <a:gd name="T27" fmla="*/ 2 h 12"/>
                <a:gd name="T28" fmla="*/ 3 w 8"/>
                <a:gd name="T29" fmla="*/ 4 h 12"/>
                <a:gd name="T30" fmla="*/ 4 w 8"/>
                <a:gd name="T31" fmla="*/ 4 h 12"/>
                <a:gd name="T32" fmla="*/ 7 w 8"/>
                <a:gd name="T33" fmla="*/ 5 h 12"/>
                <a:gd name="T34" fmla="*/ 8 w 8"/>
                <a:gd name="T35" fmla="*/ 8 h 12"/>
                <a:gd name="T36" fmla="*/ 7 w 8"/>
                <a:gd name="T37" fmla="*/ 11 h 12"/>
                <a:gd name="T38" fmla="*/ 4 w 8"/>
                <a:gd name="T39" fmla="*/ 12 h 12"/>
                <a:gd name="T40" fmla="*/ 1 w 8"/>
                <a:gd name="T41" fmla="*/ 11 h 12"/>
                <a:gd name="T42" fmla="*/ 0 w 8"/>
                <a:gd name="T4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6" y="9"/>
                    <a:pt x="6" y="8"/>
                  </a:cubicBezTo>
                  <a:cubicBezTo>
                    <a:pt x="6" y="7"/>
                    <a:pt x="5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6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5" name="Freeform 63"/>
            <p:cNvSpPr>
              <a:spLocks noEditPoints="1"/>
            </p:cNvSpPr>
            <p:nvPr/>
          </p:nvSpPr>
          <p:spPr bwMode="auto">
            <a:xfrm>
              <a:off x="5732654" y="1501009"/>
              <a:ext cx="52537" cy="85717"/>
            </a:xfrm>
            <a:custGeom>
              <a:avLst/>
              <a:gdLst>
                <a:gd name="T0" fmla="*/ 8 w 8"/>
                <a:gd name="T1" fmla="*/ 4 h 13"/>
                <a:gd name="T2" fmla="*/ 6 w 8"/>
                <a:gd name="T3" fmla="*/ 4 h 13"/>
                <a:gd name="T4" fmla="*/ 5 w 8"/>
                <a:gd name="T5" fmla="*/ 3 h 13"/>
                <a:gd name="T6" fmla="*/ 4 w 8"/>
                <a:gd name="T7" fmla="*/ 2 h 13"/>
                <a:gd name="T8" fmla="*/ 3 w 8"/>
                <a:gd name="T9" fmla="*/ 3 h 13"/>
                <a:gd name="T10" fmla="*/ 2 w 8"/>
                <a:gd name="T11" fmla="*/ 6 h 13"/>
                <a:gd name="T12" fmla="*/ 5 w 8"/>
                <a:gd name="T13" fmla="*/ 5 h 13"/>
                <a:gd name="T14" fmla="*/ 7 w 8"/>
                <a:gd name="T15" fmla="*/ 6 h 13"/>
                <a:gd name="T16" fmla="*/ 8 w 8"/>
                <a:gd name="T17" fmla="*/ 9 h 13"/>
                <a:gd name="T18" fmla="*/ 7 w 8"/>
                <a:gd name="T19" fmla="*/ 12 h 13"/>
                <a:gd name="T20" fmla="*/ 4 w 8"/>
                <a:gd name="T21" fmla="*/ 13 h 13"/>
                <a:gd name="T22" fmla="*/ 1 w 8"/>
                <a:gd name="T23" fmla="*/ 12 h 13"/>
                <a:gd name="T24" fmla="*/ 0 w 8"/>
                <a:gd name="T25" fmla="*/ 7 h 13"/>
                <a:gd name="T26" fmla="*/ 1 w 8"/>
                <a:gd name="T27" fmla="*/ 2 h 13"/>
                <a:gd name="T28" fmla="*/ 4 w 8"/>
                <a:gd name="T29" fmla="*/ 0 h 13"/>
                <a:gd name="T30" fmla="*/ 7 w 8"/>
                <a:gd name="T31" fmla="*/ 1 h 13"/>
                <a:gd name="T32" fmla="*/ 8 w 8"/>
                <a:gd name="T33" fmla="*/ 4 h 13"/>
                <a:gd name="T34" fmla="*/ 3 w 8"/>
                <a:gd name="T35" fmla="*/ 9 h 13"/>
                <a:gd name="T36" fmla="*/ 3 w 8"/>
                <a:gd name="T37" fmla="*/ 11 h 13"/>
                <a:gd name="T38" fmla="*/ 4 w 8"/>
                <a:gd name="T39" fmla="*/ 11 h 13"/>
                <a:gd name="T40" fmla="*/ 5 w 8"/>
                <a:gd name="T41" fmla="*/ 11 h 13"/>
                <a:gd name="T42" fmla="*/ 6 w 8"/>
                <a:gd name="T43" fmla="*/ 9 h 13"/>
                <a:gd name="T44" fmla="*/ 5 w 8"/>
                <a:gd name="T45" fmla="*/ 7 h 13"/>
                <a:gd name="T46" fmla="*/ 4 w 8"/>
                <a:gd name="T47" fmla="*/ 7 h 13"/>
                <a:gd name="T48" fmla="*/ 3 w 8"/>
                <a:gd name="T49" fmla="*/ 7 h 13"/>
                <a:gd name="T50" fmla="*/ 3 w 8"/>
                <a:gd name="T5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8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6" y="5"/>
                    <a:pt x="6" y="5"/>
                    <a:pt x="7" y="6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4"/>
                  </a:cubicBezTo>
                  <a:close/>
                  <a:moveTo>
                    <a:pt x="3" y="9"/>
                  </a:move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6" name="Freeform 64"/>
            <p:cNvSpPr>
              <a:spLocks/>
            </p:cNvSpPr>
            <p:nvPr/>
          </p:nvSpPr>
          <p:spPr bwMode="auto">
            <a:xfrm>
              <a:off x="6072760" y="1506539"/>
              <a:ext cx="52537" cy="80187"/>
            </a:xfrm>
            <a:custGeom>
              <a:avLst/>
              <a:gdLst>
                <a:gd name="T0" fmla="*/ 0 w 8"/>
                <a:gd name="T1" fmla="*/ 2 h 12"/>
                <a:gd name="T2" fmla="*/ 0 w 8"/>
                <a:gd name="T3" fmla="*/ 0 h 12"/>
                <a:gd name="T4" fmla="*/ 8 w 8"/>
                <a:gd name="T5" fmla="*/ 0 h 12"/>
                <a:gd name="T6" fmla="*/ 8 w 8"/>
                <a:gd name="T7" fmla="*/ 1 h 12"/>
                <a:gd name="T8" fmla="*/ 6 w 8"/>
                <a:gd name="T9" fmla="*/ 4 h 12"/>
                <a:gd name="T10" fmla="*/ 5 w 8"/>
                <a:gd name="T11" fmla="*/ 8 h 12"/>
                <a:gd name="T12" fmla="*/ 4 w 8"/>
                <a:gd name="T13" fmla="*/ 12 h 12"/>
                <a:gd name="T14" fmla="*/ 2 w 8"/>
                <a:gd name="T15" fmla="*/ 12 h 12"/>
                <a:gd name="T16" fmla="*/ 3 w 8"/>
                <a:gd name="T17" fmla="*/ 7 h 12"/>
                <a:gd name="T18" fmla="*/ 6 w 8"/>
                <a:gd name="T19" fmla="*/ 2 h 12"/>
                <a:gd name="T20" fmla="*/ 0 w 8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0"/>
                    <a:pt x="2" y="9"/>
                    <a:pt x="3" y="7"/>
                  </a:cubicBezTo>
                  <a:cubicBezTo>
                    <a:pt x="4" y="5"/>
                    <a:pt x="5" y="3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7" name="Freeform 65"/>
            <p:cNvSpPr>
              <a:spLocks noEditPoints="1"/>
            </p:cNvSpPr>
            <p:nvPr/>
          </p:nvSpPr>
          <p:spPr bwMode="auto">
            <a:xfrm>
              <a:off x="6412864" y="1501009"/>
              <a:ext cx="58068" cy="85717"/>
            </a:xfrm>
            <a:custGeom>
              <a:avLst/>
              <a:gdLst>
                <a:gd name="T0" fmla="*/ 3 w 9"/>
                <a:gd name="T1" fmla="*/ 6 h 13"/>
                <a:gd name="T2" fmla="*/ 1 w 9"/>
                <a:gd name="T3" fmla="*/ 5 h 13"/>
                <a:gd name="T4" fmla="*/ 1 w 9"/>
                <a:gd name="T5" fmla="*/ 4 h 13"/>
                <a:gd name="T6" fmla="*/ 2 w 9"/>
                <a:gd name="T7" fmla="*/ 1 h 13"/>
                <a:gd name="T8" fmla="*/ 5 w 9"/>
                <a:gd name="T9" fmla="*/ 0 h 13"/>
                <a:gd name="T10" fmla="*/ 7 w 9"/>
                <a:gd name="T11" fmla="*/ 1 h 13"/>
                <a:gd name="T12" fmla="*/ 8 w 9"/>
                <a:gd name="T13" fmla="*/ 4 h 13"/>
                <a:gd name="T14" fmla="*/ 8 w 9"/>
                <a:gd name="T15" fmla="*/ 5 h 13"/>
                <a:gd name="T16" fmla="*/ 7 w 9"/>
                <a:gd name="T17" fmla="*/ 6 h 13"/>
                <a:gd name="T18" fmla="*/ 8 w 9"/>
                <a:gd name="T19" fmla="*/ 8 h 13"/>
                <a:gd name="T20" fmla="*/ 9 w 9"/>
                <a:gd name="T21" fmla="*/ 9 h 13"/>
                <a:gd name="T22" fmla="*/ 8 w 9"/>
                <a:gd name="T23" fmla="*/ 12 h 13"/>
                <a:gd name="T24" fmla="*/ 5 w 9"/>
                <a:gd name="T25" fmla="*/ 13 h 13"/>
                <a:gd name="T26" fmla="*/ 2 w 9"/>
                <a:gd name="T27" fmla="*/ 12 h 13"/>
                <a:gd name="T28" fmla="*/ 0 w 9"/>
                <a:gd name="T29" fmla="*/ 9 h 13"/>
                <a:gd name="T30" fmla="*/ 1 w 9"/>
                <a:gd name="T31" fmla="*/ 8 h 13"/>
                <a:gd name="T32" fmla="*/ 3 w 9"/>
                <a:gd name="T33" fmla="*/ 6 h 13"/>
                <a:gd name="T34" fmla="*/ 3 w 9"/>
                <a:gd name="T35" fmla="*/ 4 h 13"/>
                <a:gd name="T36" fmla="*/ 3 w 9"/>
                <a:gd name="T37" fmla="*/ 5 h 13"/>
                <a:gd name="T38" fmla="*/ 5 w 9"/>
                <a:gd name="T39" fmla="*/ 5 h 13"/>
                <a:gd name="T40" fmla="*/ 6 w 9"/>
                <a:gd name="T41" fmla="*/ 5 h 13"/>
                <a:gd name="T42" fmla="*/ 6 w 9"/>
                <a:gd name="T43" fmla="*/ 4 h 13"/>
                <a:gd name="T44" fmla="*/ 6 w 9"/>
                <a:gd name="T45" fmla="*/ 3 h 13"/>
                <a:gd name="T46" fmla="*/ 5 w 9"/>
                <a:gd name="T47" fmla="*/ 2 h 13"/>
                <a:gd name="T48" fmla="*/ 3 w 9"/>
                <a:gd name="T49" fmla="*/ 3 h 13"/>
                <a:gd name="T50" fmla="*/ 3 w 9"/>
                <a:gd name="T51" fmla="*/ 4 h 13"/>
                <a:gd name="T52" fmla="*/ 3 w 9"/>
                <a:gd name="T53" fmla="*/ 9 h 13"/>
                <a:gd name="T54" fmla="*/ 3 w 9"/>
                <a:gd name="T55" fmla="*/ 11 h 13"/>
                <a:gd name="T56" fmla="*/ 5 w 9"/>
                <a:gd name="T57" fmla="*/ 11 h 13"/>
                <a:gd name="T58" fmla="*/ 6 w 9"/>
                <a:gd name="T59" fmla="*/ 11 h 13"/>
                <a:gd name="T60" fmla="*/ 6 w 9"/>
                <a:gd name="T61" fmla="*/ 9 h 13"/>
                <a:gd name="T62" fmla="*/ 6 w 9"/>
                <a:gd name="T63" fmla="*/ 8 h 13"/>
                <a:gd name="T64" fmla="*/ 5 w 9"/>
                <a:gd name="T65" fmla="*/ 7 h 13"/>
                <a:gd name="T66" fmla="*/ 3 w 9"/>
                <a:gd name="T67" fmla="*/ 8 h 13"/>
                <a:gd name="T68" fmla="*/ 3 w 9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3">
                  <a:moveTo>
                    <a:pt x="3" y="6"/>
                  </a:move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8" y="7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1"/>
                    <a:pt x="8" y="11"/>
                    <a:pt x="8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9"/>
                    <a:pt x="1" y="8"/>
                    <a:pt x="1" y="8"/>
                  </a:cubicBezTo>
                  <a:cubicBezTo>
                    <a:pt x="1" y="7"/>
                    <a:pt x="2" y="7"/>
                    <a:pt x="3" y="6"/>
                  </a:cubicBezTo>
                  <a:close/>
                  <a:moveTo>
                    <a:pt x="3" y="4"/>
                  </a:moveTo>
                  <a:cubicBezTo>
                    <a:pt x="3" y="4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lose/>
                  <a:moveTo>
                    <a:pt x="3" y="9"/>
                  </a:moveTo>
                  <a:cubicBezTo>
                    <a:pt x="3" y="10"/>
                    <a:pt x="3" y="10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8" name="Freeform 66"/>
            <p:cNvSpPr>
              <a:spLocks noEditPoints="1"/>
            </p:cNvSpPr>
            <p:nvPr/>
          </p:nvSpPr>
          <p:spPr bwMode="auto">
            <a:xfrm>
              <a:off x="4361173" y="1716685"/>
              <a:ext cx="58068" cy="85717"/>
            </a:xfrm>
            <a:custGeom>
              <a:avLst/>
              <a:gdLst>
                <a:gd name="T0" fmla="*/ 1 w 9"/>
                <a:gd name="T1" fmla="*/ 10 h 13"/>
                <a:gd name="T2" fmla="*/ 3 w 9"/>
                <a:gd name="T3" fmla="*/ 10 h 13"/>
                <a:gd name="T4" fmla="*/ 3 w 9"/>
                <a:gd name="T5" fmla="*/ 11 h 13"/>
                <a:gd name="T6" fmla="*/ 4 w 9"/>
                <a:gd name="T7" fmla="*/ 11 h 13"/>
                <a:gd name="T8" fmla="*/ 6 w 9"/>
                <a:gd name="T9" fmla="*/ 10 h 13"/>
                <a:gd name="T10" fmla="*/ 6 w 9"/>
                <a:gd name="T11" fmla="*/ 8 h 13"/>
                <a:gd name="T12" fmla="*/ 4 w 9"/>
                <a:gd name="T13" fmla="*/ 9 h 13"/>
                <a:gd name="T14" fmla="*/ 1 w 9"/>
                <a:gd name="T15" fmla="*/ 8 h 13"/>
                <a:gd name="T16" fmla="*/ 0 w 9"/>
                <a:gd name="T17" fmla="*/ 5 h 13"/>
                <a:gd name="T18" fmla="*/ 2 w 9"/>
                <a:gd name="T19" fmla="*/ 1 h 13"/>
                <a:gd name="T20" fmla="*/ 4 w 9"/>
                <a:gd name="T21" fmla="*/ 0 h 13"/>
                <a:gd name="T22" fmla="*/ 8 w 9"/>
                <a:gd name="T23" fmla="*/ 2 h 13"/>
                <a:gd name="T24" fmla="*/ 9 w 9"/>
                <a:gd name="T25" fmla="*/ 7 h 13"/>
                <a:gd name="T26" fmla="*/ 8 w 9"/>
                <a:gd name="T27" fmla="*/ 12 h 13"/>
                <a:gd name="T28" fmla="*/ 4 w 9"/>
                <a:gd name="T29" fmla="*/ 13 h 13"/>
                <a:gd name="T30" fmla="*/ 2 w 9"/>
                <a:gd name="T31" fmla="*/ 12 h 13"/>
                <a:gd name="T32" fmla="*/ 1 w 9"/>
                <a:gd name="T33" fmla="*/ 10 h 13"/>
                <a:gd name="T34" fmla="*/ 6 w 9"/>
                <a:gd name="T35" fmla="*/ 5 h 13"/>
                <a:gd name="T36" fmla="*/ 6 w 9"/>
                <a:gd name="T37" fmla="*/ 3 h 13"/>
                <a:gd name="T38" fmla="*/ 4 w 9"/>
                <a:gd name="T39" fmla="*/ 2 h 13"/>
                <a:gd name="T40" fmla="*/ 3 w 9"/>
                <a:gd name="T41" fmla="*/ 3 h 13"/>
                <a:gd name="T42" fmla="*/ 3 w 9"/>
                <a:gd name="T43" fmla="*/ 5 h 13"/>
                <a:gd name="T44" fmla="*/ 3 w 9"/>
                <a:gd name="T45" fmla="*/ 6 h 13"/>
                <a:gd name="T46" fmla="*/ 4 w 9"/>
                <a:gd name="T47" fmla="*/ 7 h 13"/>
                <a:gd name="T48" fmla="*/ 6 w 9"/>
                <a:gd name="T49" fmla="*/ 6 h 13"/>
                <a:gd name="T50" fmla="*/ 6 w 9"/>
                <a:gd name="T5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13">
                  <a:moveTo>
                    <a:pt x="1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8" y="2"/>
                  </a:cubicBezTo>
                  <a:cubicBezTo>
                    <a:pt x="8" y="3"/>
                    <a:pt x="9" y="4"/>
                    <a:pt x="9" y="7"/>
                  </a:cubicBezTo>
                  <a:cubicBezTo>
                    <a:pt x="9" y="9"/>
                    <a:pt x="8" y="11"/>
                    <a:pt x="8" y="12"/>
                  </a:cubicBezTo>
                  <a:cubicBezTo>
                    <a:pt x="7" y="13"/>
                    <a:pt x="6" y="13"/>
                    <a:pt x="4" y="13"/>
                  </a:cubicBezTo>
                  <a:cubicBezTo>
                    <a:pt x="3" y="13"/>
                    <a:pt x="2" y="13"/>
                    <a:pt x="2" y="12"/>
                  </a:cubicBezTo>
                  <a:cubicBezTo>
                    <a:pt x="1" y="12"/>
                    <a:pt x="1" y="11"/>
                    <a:pt x="1" y="10"/>
                  </a:cubicBezTo>
                  <a:close/>
                  <a:moveTo>
                    <a:pt x="6" y="5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39" name="Freeform 67"/>
            <p:cNvSpPr>
              <a:spLocks noEditPoints="1"/>
            </p:cNvSpPr>
            <p:nvPr/>
          </p:nvSpPr>
          <p:spPr bwMode="auto">
            <a:xfrm>
              <a:off x="4648741" y="1716685"/>
              <a:ext cx="110603" cy="8571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3 w 17"/>
                <a:gd name="T19" fmla="*/ 0 h 13"/>
                <a:gd name="T20" fmla="*/ 16 w 17"/>
                <a:gd name="T21" fmla="*/ 2 h 13"/>
                <a:gd name="T22" fmla="*/ 17 w 17"/>
                <a:gd name="T23" fmla="*/ 7 h 13"/>
                <a:gd name="T24" fmla="*/ 16 w 17"/>
                <a:gd name="T25" fmla="*/ 12 h 13"/>
                <a:gd name="T26" fmla="*/ 13 w 17"/>
                <a:gd name="T27" fmla="*/ 13 h 13"/>
                <a:gd name="T28" fmla="*/ 10 w 17"/>
                <a:gd name="T29" fmla="*/ 12 h 13"/>
                <a:gd name="T30" fmla="*/ 9 w 17"/>
                <a:gd name="T31" fmla="*/ 7 h 13"/>
                <a:gd name="T32" fmla="*/ 10 w 17"/>
                <a:gd name="T33" fmla="*/ 2 h 13"/>
                <a:gd name="T34" fmla="*/ 13 w 17"/>
                <a:gd name="T35" fmla="*/ 0 h 13"/>
                <a:gd name="T36" fmla="*/ 13 w 17"/>
                <a:gd name="T37" fmla="*/ 2 h 13"/>
                <a:gd name="T38" fmla="*/ 12 w 17"/>
                <a:gd name="T39" fmla="*/ 3 h 13"/>
                <a:gd name="T40" fmla="*/ 12 w 17"/>
                <a:gd name="T41" fmla="*/ 4 h 13"/>
                <a:gd name="T42" fmla="*/ 11 w 17"/>
                <a:gd name="T43" fmla="*/ 7 h 13"/>
                <a:gd name="T44" fmla="*/ 12 w 17"/>
                <a:gd name="T45" fmla="*/ 10 h 13"/>
                <a:gd name="T46" fmla="*/ 12 w 17"/>
                <a:gd name="T47" fmla="*/ 11 h 13"/>
                <a:gd name="T48" fmla="*/ 13 w 17"/>
                <a:gd name="T49" fmla="*/ 11 h 13"/>
                <a:gd name="T50" fmla="*/ 14 w 17"/>
                <a:gd name="T51" fmla="*/ 11 h 13"/>
                <a:gd name="T52" fmla="*/ 14 w 17"/>
                <a:gd name="T53" fmla="*/ 10 h 13"/>
                <a:gd name="T54" fmla="*/ 15 w 17"/>
                <a:gd name="T55" fmla="*/ 7 h 13"/>
                <a:gd name="T56" fmla="*/ 14 w 17"/>
                <a:gd name="T57" fmla="*/ 4 h 13"/>
                <a:gd name="T58" fmla="*/ 14 w 17"/>
                <a:gd name="T59" fmla="*/ 3 h 13"/>
                <a:gd name="T60" fmla="*/ 13 w 17"/>
                <a:gd name="T6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3" y="0"/>
                  </a:moveTo>
                  <a:cubicBezTo>
                    <a:pt x="14" y="0"/>
                    <a:pt x="15" y="1"/>
                    <a:pt x="16" y="2"/>
                  </a:cubicBezTo>
                  <a:cubicBezTo>
                    <a:pt x="17" y="3"/>
                    <a:pt x="17" y="4"/>
                    <a:pt x="17" y="7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9"/>
                    <a:pt x="9" y="7"/>
                  </a:cubicBezTo>
                  <a:cubicBezTo>
                    <a:pt x="9" y="4"/>
                    <a:pt x="9" y="3"/>
                    <a:pt x="10" y="2"/>
                  </a:cubicBezTo>
                  <a:cubicBezTo>
                    <a:pt x="11" y="1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1" y="5"/>
                    <a:pt x="11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0"/>
                    <a:pt x="14" y="10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3" y="2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0" name="Freeform 68"/>
            <p:cNvSpPr>
              <a:spLocks noEditPoints="1"/>
            </p:cNvSpPr>
            <p:nvPr/>
          </p:nvSpPr>
          <p:spPr bwMode="auto">
            <a:xfrm>
              <a:off x="4994377" y="1716685"/>
              <a:ext cx="91249" cy="85717"/>
            </a:xfrm>
            <a:custGeom>
              <a:avLst/>
              <a:gdLst>
                <a:gd name="T0" fmla="*/ 6 w 14"/>
                <a:gd name="T1" fmla="*/ 13 h 13"/>
                <a:gd name="T2" fmla="*/ 3 w 14"/>
                <a:gd name="T3" fmla="*/ 13 h 13"/>
                <a:gd name="T4" fmla="*/ 3 w 14"/>
                <a:gd name="T5" fmla="*/ 4 h 13"/>
                <a:gd name="T6" fmla="*/ 0 w 14"/>
                <a:gd name="T7" fmla="*/ 6 h 13"/>
                <a:gd name="T8" fmla="*/ 0 w 14"/>
                <a:gd name="T9" fmla="*/ 3 h 13"/>
                <a:gd name="T10" fmla="*/ 2 w 14"/>
                <a:gd name="T11" fmla="*/ 2 h 13"/>
                <a:gd name="T12" fmla="*/ 4 w 14"/>
                <a:gd name="T13" fmla="*/ 0 h 13"/>
                <a:gd name="T14" fmla="*/ 6 w 14"/>
                <a:gd name="T15" fmla="*/ 0 h 13"/>
                <a:gd name="T16" fmla="*/ 6 w 14"/>
                <a:gd name="T17" fmla="*/ 13 h 13"/>
                <a:gd name="T18" fmla="*/ 14 w 14"/>
                <a:gd name="T19" fmla="*/ 13 h 13"/>
                <a:gd name="T20" fmla="*/ 12 w 14"/>
                <a:gd name="T21" fmla="*/ 13 h 13"/>
                <a:gd name="T22" fmla="*/ 12 w 14"/>
                <a:gd name="T23" fmla="*/ 4 h 13"/>
                <a:gd name="T24" fmla="*/ 9 w 14"/>
                <a:gd name="T25" fmla="*/ 6 h 13"/>
                <a:gd name="T26" fmla="*/ 9 w 14"/>
                <a:gd name="T27" fmla="*/ 3 h 13"/>
                <a:gd name="T28" fmla="*/ 11 w 14"/>
                <a:gd name="T29" fmla="*/ 2 h 13"/>
                <a:gd name="T30" fmla="*/ 12 w 14"/>
                <a:gd name="T31" fmla="*/ 0 h 13"/>
                <a:gd name="T32" fmla="*/ 14 w 14"/>
                <a:gd name="T33" fmla="*/ 0 h 13"/>
                <a:gd name="T34" fmla="*/ 14 w 14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2" y="2"/>
                    <a:pt x="12" y="1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1" name="Freeform 69"/>
            <p:cNvSpPr>
              <a:spLocks noEditPoints="1"/>
            </p:cNvSpPr>
            <p:nvPr/>
          </p:nvSpPr>
          <p:spPr bwMode="auto">
            <a:xfrm>
              <a:off x="5326187" y="1716685"/>
              <a:ext cx="118899" cy="85717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8 w 18"/>
                <a:gd name="T19" fmla="*/ 11 h 13"/>
                <a:gd name="T20" fmla="*/ 18 w 18"/>
                <a:gd name="T21" fmla="*/ 13 h 13"/>
                <a:gd name="T22" fmla="*/ 9 w 18"/>
                <a:gd name="T23" fmla="*/ 13 h 13"/>
                <a:gd name="T24" fmla="*/ 10 w 18"/>
                <a:gd name="T25" fmla="*/ 11 h 13"/>
                <a:gd name="T26" fmla="*/ 13 w 18"/>
                <a:gd name="T27" fmla="*/ 7 h 13"/>
                <a:gd name="T28" fmla="*/ 15 w 18"/>
                <a:gd name="T29" fmla="*/ 5 h 13"/>
                <a:gd name="T30" fmla="*/ 15 w 18"/>
                <a:gd name="T31" fmla="*/ 4 h 13"/>
                <a:gd name="T32" fmla="*/ 15 w 18"/>
                <a:gd name="T33" fmla="*/ 3 h 13"/>
                <a:gd name="T34" fmla="*/ 14 w 18"/>
                <a:gd name="T35" fmla="*/ 2 h 13"/>
                <a:gd name="T36" fmla="*/ 12 w 18"/>
                <a:gd name="T37" fmla="*/ 3 h 13"/>
                <a:gd name="T38" fmla="*/ 12 w 18"/>
                <a:gd name="T39" fmla="*/ 4 h 13"/>
                <a:gd name="T40" fmla="*/ 10 w 18"/>
                <a:gd name="T41" fmla="*/ 4 h 13"/>
                <a:gd name="T42" fmla="*/ 11 w 18"/>
                <a:gd name="T43" fmla="*/ 1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4 h 13"/>
                <a:gd name="T50" fmla="*/ 17 w 18"/>
                <a:gd name="T51" fmla="*/ 5 h 13"/>
                <a:gd name="T52" fmla="*/ 16 w 18"/>
                <a:gd name="T53" fmla="*/ 7 h 13"/>
                <a:gd name="T54" fmla="*/ 15 w 18"/>
                <a:gd name="T55" fmla="*/ 9 h 13"/>
                <a:gd name="T56" fmla="*/ 13 w 18"/>
                <a:gd name="T57" fmla="*/ 10 h 13"/>
                <a:gd name="T58" fmla="*/ 13 w 18"/>
                <a:gd name="T59" fmla="*/ 11 h 13"/>
                <a:gd name="T60" fmla="*/ 18 w 18"/>
                <a:gd name="T6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8" y="1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1" y="10"/>
                    <a:pt x="11" y="9"/>
                    <a:pt x="13" y="7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17" y="2"/>
                    <a:pt x="18" y="3"/>
                    <a:pt x="18" y="4"/>
                  </a:cubicBezTo>
                  <a:cubicBezTo>
                    <a:pt x="18" y="4"/>
                    <a:pt x="18" y="5"/>
                    <a:pt x="17" y="5"/>
                  </a:cubicBezTo>
                  <a:cubicBezTo>
                    <a:pt x="17" y="6"/>
                    <a:pt x="17" y="6"/>
                    <a:pt x="16" y="7"/>
                  </a:cubicBezTo>
                  <a:cubicBezTo>
                    <a:pt x="16" y="7"/>
                    <a:pt x="16" y="8"/>
                    <a:pt x="15" y="9"/>
                  </a:cubicBezTo>
                  <a:cubicBezTo>
                    <a:pt x="14" y="9"/>
                    <a:pt x="14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2" name="Freeform 70"/>
            <p:cNvSpPr>
              <a:spLocks noEditPoints="1"/>
            </p:cNvSpPr>
            <p:nvPr/>
          </p:nvSpPr>
          <p:spPr bwMode="auto">
            <a:xfrm>
              <a:off x="5674588" y="1716685"/>
              <a:ext cx="110603" cy="8571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9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9 h 13"/>
                <a:gd name="T30" fmla="*/ 14 w 17"/>
                <a:gd name="T31" fmla="*/ 8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4 w 17"/>
                <a:gd name="T39" fmla="*/ 5 h 13"/>
                <a:gd name="T40" fmla="*/ 14 w 17"/>
                <a:gd name="T41" fmla="*/ 4 h 13"/>
                <a:gd name="T42" fmla="*/ 14 w 17"/>
                <a:gd name="T43" fmla="*/ 3 h 13"/>
                <a:gd name="T44" fmla="*/ 13 w 17"/>
                <a:gd name="T45" fmla="*/ 2 h 13"/>
                <a:gd name="T46" fmla="*/ 12 w 17"/>
                <a:gd name="T47" fmla="*/ 3 h 13"/>
                <a:gd name="T48" fmla="*/ 11 w 17"/>
                <a:gd name="T49" fmla="*/ 4 h 13"/>
                <a:gd name="T50" fmla="*/ 9 w 17"/>
                <a:gd name="T51" fmla="*/ 4 h 13"/>
                <a:gd name="T52" fmla="*/ 10 w 17"/>
                <a:gd name="T53" fmla="*/ 2 h 13"/>
                <a:gd name="T54" fmla="*/ 11 w 17"/>
                <a:gd name="T55" fmla="*/ 1 h 13"/>
                <a:gd name="T56" fmla="*/ 13 w 17"/>
                <a:gd name="T57" fmla="*/ 0 h 13"/>
                <a:gd name="T58" fmla="*/ 16 w 17"/>
                <a:gd name="T59" fmla="*/ 1 h 13"/>
                <a:gd name="T60" fmla="*/ 17 w 17"/>
                <a:gd name="T61" fmla="*/ 3 h 13"/>
                <a:gd name="T62" fmla="*/ 15 w 17"/>
                <a:gd name="T63" fmla="*/ 6 h 13"/>
                <a:gd name="T64" fmla="*/ 16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0"/>
                    <a:pt x="15" y="10"/>
                    <a:pt x="15" y="9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7" y="5"/>
                    <a:pt x="16" y="5"/>
                    <a:pt x="15" y="6"/>
                  </a:cubicBezTo>
                  <a:cubicBezTo>
                    <a:pt x="15" y="6"/>
                    <a:pt x="16" y="7"/>
                    <a:pt x="16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11"/>
                    <a:pt x="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3" name="Freeform 71"/>
            <p:cNvSpPr>
              <a:spLocks noEditPoints="1"/>
            </p:cNvSpPr>
            <p:nvPr/>
          </p:nvSpPr>
          <p:spPr bwMode="auto">
            <a:xfrm>
              <a:off x="6014692" y="1716685"/>
              <a:ext cx="116133" cy="8571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0 h 13"/>
                <a:gd name="T22" fmla="*/ 9 w 18"/>
                <a:gd name="T23" fmla="*/ 10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0 h 13"/>
                <a:gd name="T36" fmla="*/ 16 w 18"/>
                <a:gd name="T37" fmla="*/ 10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4" name="Freeform 72"/>
            <p:cNvSpPr>
              <a:spLocks noEditPoints="1"/>
            </p:cNvSpPr>
            <p:nvPr/>
          </p:nvSpPr>
          <p:spPr bwMode="auto">
            <a:xfrm>
              <a:off x="6352032" y="1716685"/>
              <a:ext cx="118899" cy="8571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0 w 18"/>
                <a:gd name="T19" fmla="*/ 10 h 13"/>
                <a:gd name="T20" fmla="*/ 12 w 18"/>
                <a:gd name="T21" fmla="*/ 9 h 13"/>
                <a:gd name="T22" fmla="*/ 13 w 18"/>
                <a:gd name="T23" fmla="*/ 11 h 13"/>
                <a:gd name="T24" fmla="*/ 14 w 18"/>
                <a:gd name="T25" fmla="*/ 11 h 13"/>
                <a:gd name="T26" fmla="*/ 15 w 18"/>
                <a:gd name="T27" fmla="*/ 11 h 13"/>
                <a:gd name="T28" fmla="*/ 16 w 18"/>
                <a:gd name="T29" fmla="*/ 9 h 13"/>
                <a:gd name="T30" fmla="*/ 15 w 18"/>
                <a:gd name="T31" fmla="*/ 7 h 13"/>
                <a:gd name="T32" fmla="*/ 14 w 18"/>
                <a:gd name="T33" fmla="*/ 6 h 13"/>
                <a:gd name="T34" fmla="*/ 12 w 18"/>
                <a:gd name="T35" fmla="*/ 7 h 13"/>
                <a:gd name="T36" fmla="*/ 10 w 18"/>
                <a:gd name="T37" fmla="*/ 7 h 13"/>
                <a:gd name="T38" fmla="*/ 11 w 18"/>
                <a:gd name="T39" fmla="*/ 0 h 13"/>
                <a:gd name="T40" fmla="*/ 17 w 18"/>
                <a:gd name="T41" fmla="*/ 0 h 13"/>
                <a:gd name="T42" fmla="*/ 17 w 18"/>
                <a:gd name="T43" fmla="*/ 3 h 13"/>
                <a:gd name="T44" fmla="*/ 13 w 18"/>
                <a:gd name="T45" fmla="*/ 3 h 13"/>
                <a:gd name="T46" fmla="*/ 12 w 18"/>
                <a:gd name="T47" fmla="*/ 5 h 13"/>
                <a:gd name="T48" fmla="*/ 14 w 18"/>
                <a:gd name="T49" fmla="*/ 4 h 13"/>
                <a:gd name="T50" fmla="*/ 17 w 18"/>
                <a:gd name="T51" fmla="*/ 6 h 13"/>
                <a:gd name="T52" fmla="*/ 18 w 18"/>
                <a:gd name="T53" fmla="*/ 9 h 13"/>
                <a:gd name="T54" fmla="*/ 17 w 18"/>
                <a:gd name="T55" fmla="*/ 11 h 13"/>
                <a:gd name="T56" fmla="*/ 14 w 18"/>
                <a:gd name="T57" fmla="*/ 13 h 13"/>
                <a:gd name="T58" fmla="*/ 11 w 18"/>
                <a:gd name="T59" fmla="*/ 12 h 13"/>
                <a:gd name="T60" fmla="*/ 10 w 18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8"/>
                    <a:pt x="15" y="7"/>
                    <a:pt x="15" y="7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4"/>
                    <a:pt x="14" y="4"/>
                  </a:cubicBezTo>
                  <a:cubicBezTo>
                    <a:pt x="15" y="4"/>
                    <a:pt x="16" y="5"/>
                    <a:pt x="17" y="6"/>
                  </a:cubicBezTo>
                  <a:cubicBezTo>
                    <a:pt x="18" y="6"/>
                    <a:pt x="18" y="7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5" name="Freeform 73"/>
            <p:cNvSpPr>
              <a:spLocks noEditPoints="1"/>
            </p:cNvSpPr>
            <p:nvPr/>
          </p:nvSpPr>
          <p:spPr bwMode="auto">
            <a:xfrm>
              <a:off x="4303107" y="1932362"/>
              <a:ext cx="116133" cy="85717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8 w 18"/>
                <a:gd name="T19" fmla="*/ 3 h 13"/>
                <a:gd name="T20" fmla="*/ 15 w 18"/>
                <a:gd name="T21" fmla="*/ 3 h 13"/>
                <a:gd name="T22" fmla="*/ 15 w 18"/>
                <a:gd name="T23" fmla="*/ 2 h 13"/>
                <a:gd name="T24" fmla="*/ 14 w 18"/>
                <a:gd name="T25" fmla="*/ 2 h 13"/>
                <a:gd name="T26" fmla="*/ 13 w 18"/>
                <a:gd name="T27" fmla="*/ 3 h 13"/>
                <a:gd name="T28" fmla="*/ 12 w 18"/>
                <a:gd name="T29" fmla="*/ 6 h 13"/>
                <a:gd name="T30" fmla="*/ 14 w 18"/>
                <a:gd name="T31" fmla="*/ 5 h 13"/>
                <a:gd name="T32" fmla="*/ 17 w 18"/>
                <a:gd name="T33" fmla="*/ 6 h 13"/>
                <a:gd name="T34" fmla="*/ 18 w 18"/>
                <a:gd name="T35" fmla="*/ 9 h 13"/>
                <a:gd name="T36" fmla="*/ 17 w 18"/>
                <a:gd name="T37" fmla="*/ 12 h 13"/>
                <a:gd name="T38" fmla="*/ 14 w 18"/>
                <a:gd name="T39" fmla="*/ 13 h 13"/>
                <a:gd name="T40" fmla="*/ 11 w 18"/>
                <a:gd name="T41" fmla="*/ 11 h 13"/>
                <a:gd name="T42" fmla="*/ 10 w 18"/>
                <a:gd name="T43" fmla="*/ 7 h 13"/>
                <a:gd name="T44" fmla="*/ 11 w 18"/>
                <a:gd name="T45" fmla="*/ 2 h 13"/>
                <a:gd name="T46" fmla="*/ 14 w 18"/>
                <a:gd name="T47" fmla="*/ 0 h 13"/>
                <a:gd name="T48" fmla="*/ 17 w 18"/>
                <a:gd name="T49" fmla="*/ 1 h 13"/>
                <a:gd name="T50" fmla="*/ 18 w 18"/>
                <a:gd name="T51" fmla="*/ 3 h 13"/>
                <a:gd name="T52" fmla="*/ 12 w 18"/>
                <a:gd name="T53" fmla="*/ 9 h 13"/>
                <a:gd name="T54" fmla="*/ 13 w 18"/>
                <a:gd name="T55" fmla="*/ 10 h 13"/>
                <a:gd name="T56" fmla="*/ 14 w 18"/>
                <a:gd name="T57" fmla="*/ 11 h 13"/>
                <a:gd name="T58" fmla="*/ 15 w 18"/>
                <a:gd name="T59" fmla="*/ 10 h 13"/>
                <a:gd name="T60" fmla="*/ 16 w 18"/>
                <a:gd name="T61" fmla="*/ 9 h 13"/>
                <a:gd name="T62" fmla="*/ 15 w 18"/>
                <a:gd name="T63" fmla="*/ 7 h 13"/>
                <a:gd name="T64" fmla="*/ 14 w 18"/>
                <a:gd name="T65" fmla="*/ 6 h 13"/>
                <a:gd name="T66" fmla="*/ 13 w 18"/>
                <a:gd name="T67" fmla="*/ 7 h 13"/>
                <a:gd name="T68" fmla="*/ 12 w 18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8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2" y="3"/>
                    <a:pt x="12" y="4"/>
                    <a:pt x="12" y="6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5" y="5"/>
                    <a:pt x="16" y="5"/>
                    <a:pt x="17" y="6"/>
                  </a:cubicBezTo>
                  <a:cubicBezTo>
                    <a:pt x="18" y="6"/>
                    <a:pt x="18" y="7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7"/>
                  </a:cubicBezTo>
                  <a:cubicBezTo>
                    <a:pt x="10" y="4"/>
                    <a:pt x="10" y="3"/>
                    <a:pt x="11" y="2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2"/>
                    <a:pt x="18" y="3"/>
                  </a:cubicBezTo>
                  <a:close/>
                  <a:moveTo>
                    <a:pt x="12" y="9"/>
                  </a:moveTo>
                  <a:cubicBezTo>
                    <a:pt x="12" y="9"/>
                    <a:pt x="12" y="10"/>
                    <a:pt x="13" y="10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8"/>
                    <a:pt x="15" y="7"/>
                    <a:pt x="15" y="7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2" y="7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6" name="Freeform 74"/>
            <p:cNvSpPr>
              <a:spLocks noEditPoints="1"/>
            </p:cNvSpPr>
            <p:nvPr/>
          </p:nvSpPr>
          <p:spPr bwMode="auto">
            <a:xfrm>
              <a:off x="4648741" y="1932362"/>
              <a:ext cx="110603" cy="8571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3 h 13"/>
                <a:gd name="T20" fmla="*/ 9 w 17"/>
                <a:gd name="T21" fmla="*/ 0 h 13"/>
                <a:gd name="T22" fmla="*/ 17 w 17"/>
                <a:gd name="T23" fmla="*/ 0 h 13"/>
                <a:gd name="T24" fmla="*/ 17 w 17"/>
                <a:gd name="T25" fmla="*/ 2 h 13"/>
                <a:gd name="T26" fmla="*/ 15 w 17"/>
                <a:gd name="T27" fmla="*/ 5 h 13"/>
                <a:gd name="T28" fmla="*/ 13 w 17"/>
                <a:gd name="T29" fmla="*/ 9 h 13"/>
                <a:gd name="T30" fmla="*/ 13 w 17"/>
                <a:gd name="T31" fmla="*/ 13 h 13"/>
                <a:gd name="T32" fmla="*/ 11 w 17"/>
                <a:gd name="T33" fmla="*/ 13 h 13"/>
                <a:gd name="T34" fmla="*/ 12 w 17"/>
                <a:gd name="T35" fmla="*/ 7 h 13"/>
                <a:gd name="T36" fmla="*/ 14 w 17"/>
                <a:gd name="T37" fmla="*/ 3 h 13"/>
                <a:gd name="T38" fmla="*/ 9 w 17"/>
                <a:gd name="T3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3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3"/>
                    <a:pt x="16" y="4"/>
                    <a:pt x="15" y="5"/>
                  </a:cubicBezTo>
                  <a:cubicBezTo>
                    <a:pt x="14" y="6"/>
                    <a:pt x="14" y="8"/>
                    <a:pt x="13" y="9"/>
                  </a:cubicBezTo>
                  <a:cubicBezTo>
                    <a:pt x="13" y="10"/>
                    <a:pt x="13" y="12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9"/>
                    <a:pt x="12" y="7"/>
                  </a:cubicBezTo>
                  <a:cubicBezTo>
                    <a:pt x="12" y="6"/>
                    <a:pt x="13" y="4"/>
                    <a:pt x="14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7" name="Freeform 75"/>
            <p:cNvSpPr>
              <a:spLocks noEditPoints="1"/>
            </p:cNvSpPr>
            <p:nvPr/>
          </p:nvSpPr>
          <p:spPr bwMode="auto">
            <a:xfrm>
              <a:off x="4988847" y="1932362"/>
              <a:ext cx="110603" cy="85717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11 w 17"/>
                <a:gd name="T19" fmla="*/ 6 h 13"/>
                <a:gd name="T20" fmla="*/ 10 w 17"/>
                <a:gd name="T21" fmla="*/ 5 h 13"/>
                <a:gd name="T22" fmla="*/ 10 w 17"/>
                <a:gd name="T23" fmla="*/ 3 h 13"/>
                <a:gd name="T24" fmla="*/ 10 w 17"/>
                <a:gd name="T25" fmla="*/ 1 h 13"/>
                <a:gd name="T26" fmla="*/ 13 w 17"/>
                <a:gd name="T27" fmla="*/ 0 h 13"/>
                <a:gd name="T28" fmla="*/ 16 w 17"/>
                <a:gd name="T29" fmla="*/ 1 h 13"/>
                <a:gd name="T30" fmla="*/ 17 w 17"/>
                <a:gd name="T31" fmla="*/ 3 h 13"/>
                <a:gd name="T32" fmla="*/ 17 w 17"/>
                <a:gd name="T33" fmla="*/ 5 h 13"/>
                <a:gd name="T34" fmla="*/ 15 w 17"/>
                <a:gd name="T35" fmla="*/ 6 h 13"/>
                <a:gd name="T36" fmla="*/ 17 w 17"/>
                <a:gd name="T37" fmla="*/ 7 h 13"/>
                <a:gd name="T38" fmla="*/ 17 w 17"/>
                <a:gd name="T39" fmla="*/ 9 h 13"/>
                <a:gd name="T40" fmla="*/ 16 w 17"/>
                <a:gd name="T41" fmla="*/ 12 h 13"/>
                <a:gd name="T42" fmla="*/ 13 w 17"/>
                <a:gd name="T43" fmla="*/ 13 h 13"/>
                <a:gd name="T44" fmla="*/ 11 w 17"/>
                <a:gd name="T45" fmla="*/ 12 h 13"/>
                <a:gd name="T46" fmla="*/ 9 w 17"/>
                <a:gd name="T47" fmla="*/ 9 h 13"/>
                <a:gd name="T48" fmla="*/ 10 w 17"/>
                <a:gd name="T49" fmla="*/ 7 h 13"/>
                <a:gd name="T50" fmla="*/ 11 w 17"/>
                <a:gd name="T51" fmla="*/ 6 h 13"/>
                <a:gd name="T52" fmla="*/ 12 w 17"/>
                <a:gd name="T53" fmla="*/ 4 h 13"/>
                <a:gd name="T54" fmla="*/ 12 w 17"/>
                <a:gd name="T55" fmla="*/ 5 h 13"/>
                <a:gd name="T56" fmla="*/ 13 w 17"/>
                <a:gd name="T57" fmla="*/ 5 h 13"/>
                <a:gd name="T58" fmla="*/ 14 w 17"/>
                <a:gd name="T59" fmla="*/ 5 h 13"/>
                <a:gd name="T60" fmla="*/ 15 w 17"/>
                <a:gd name="T61" fmla="*/ 4 h 13"/>
                <a:gd name="T62" fmla="*/ 14 w 17"/>
                <a:gd name="T63" fmla="*/ 2 h 13"/>
                <a:gd name="T64" fmla="*/ 13 w 17"/>
                <a:gd name="T65" fmla="*/ 2 h 13"/>
                <a:gd name="T66" fmla="*/ 12 w 17"/>
                <a:gd name="T67" fmla="*/ 2 h 13"/>
                <a:gd name="T68" fmla="*/ 12 w 17"/>
                <a:gd name="T69" fmla="*/ 4 h 13"/>
                <a:gd name="T70" fmla="*/ 12 w 17"/>
                <a:gd name="T71" fmla="*/ 9 h 13"/>
                <a:gd name="T72" fmla="*/ 12 w 17"/>
                <a:gd name="T73" fmla="*/ 10 h 13"/>
                <a:gd name="T74" fmla="*/ 13 w 17"/>
                <a:gd name="T75" fmla="*/ 11 h 13"/>
                <a:gd name="T76" fmla="*/ 15 w 17"/>
                <a:gd name="T77" fmla="*/ 10 h 13"/>
                <a:gd name="T78" fmla="*/ 15 w 17"/>
                <a:gd name="T79" fmla="*/ 9 h 13"/>
                <a:gd name="T80" fmla="*/ 15 w 17"/>
                <a:gd name="T81" fmla="*/ 8 h 13"/>
                <a:gd name="T82" fmla="*/ 13 w 17"/>
                <a:gd name="T83" fmla="*/ 7 h 13"/>
                <a:gd name="T84" fmla="*/ 12 w 17"/>
                <a:gd name="T85" fmla="*/ 8 h 13"/>
                <a:gd name="T86" fmla="*/ 12 w 17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1" y="6"/>
                  </a:moveTo>
                  <a:cubicBezTo>
                    <a:pt x="11" y="6"/>
                    <a:pt x="10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2"/>
                    <a:pt x="17" y="3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6" y="5"/>
                    <a:pt x="16" y="6"/>
                    <a:pt x="15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6" y="13"/>
                    <a:pt x="15" y="13"/>
                    <a:pt x="13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8"/>
                    <a:pt x="9" y="8"/>
                    <a:pt x="10" y="7"/>
                  </a:cubicBezTo>
                  <a:cubicBezTo>
                    <a:pt x="10" y="7"/>
                    <a:pt x="11" y="6"/>
                    <a:pt x="11" y="6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8" name="Freeform 76"/>
            <p:cNvSpPr>
              <a:spLocks noEditPoints="1"/>
            </p:cNvSpPr>
            <p:nvPr/>
          </p:nvSpPr>
          <p:spPr bwMode="auto">
            <a:xfrm>
              <a:off x="5326187" y="1932362"/>
              <a:ext cx="118899" cy="85717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0 w 18"/>
                <a:gd name="T19" fmla="*/ 10 h 13"/>
                <a:gd name="T20" fmla="*/ 12 w 18"/>
                <a:gd name="T21" fmla="*/ 10 h 13"/>
                <a:gd name="T22" fmla="*/ 12 w 18"/>
                <a:gd name="T23" fmla="*/ 11 h 13"/>
                <a:gd name="T24" fmla="*/ 13 w 18"/>
                <a:gd name="T25" fmla="*/ 11 h 13"/>
                <a:gd name="T26" fmla="*/ 15 w 18"/>
                <a:gd name="T27" fmla="*/ 10 h 13"/>
                <a:gd name="T28" fmla="*/ 15 w 18"/>
                <a:gd name="T29" fmla="*/ 7 h 13"/>
                <a:gd name="T30" fmla="*/ 13 w 18"/>
                <a:gd name="T31" fmla="*/ 8 h 13"/>
                <a:gd name="T32" fmla="*/ 10 w 18"/>
                <a:gd name="T33" fmla="*/ 7 h 13"/>
                <a:gd name="T34" fmla="*/ 9 w 18"/>
                <a:gd name="T35" fmla="*/ 4 h 13"/>
                <a:gd name="T36" fmla="*/ 10 w 18"/>
                <a:gd name="T37" fmla="*/ 1 h 13"/>
                <a:gd name="T38" fmla="*/ 13 w 18"/>
                <a:gd name="T39" fmla="*/ 0 h 13"/>
                <a:gd name="T40" fmla="*/ 17 w 18"/>
                <a:gd name="T41" fmla="*/ 2 h 13"/>
                <a:gd name="T42" fmla="*/ 18 w 18"/>
                <a:gd name="T43" fmla="*/ 6 h 13"/>
                <a:gd name="T44" fmla="*/ 16 w 18"/>
                <a:gd name="T45" fmla="*/ 11 h 13"/>
                <a:gd name="T46" fmla="*/ 13 w 18"/>
                <a:gd name="T47" fmla="*/ 13 h 13"/>
                <a:gd name="T48" fmla="*/ 11 w 18"/>
                <a:gd name="T49" fmla="*/ 12 h 13"/>
                <a:gd name="T50" fmla="*/ 10 w 18"/>
                <a:gd name="T51" fmla="*/ 10 h 13"/>
                <a:gd name="T52" fmla="*/ 15 w 18"/>
                <a:gd name="T53" fmla="*/ 5 h 13"/>
                <a:gd name="T54" fmla="*/ 15 w 18"/>
                <a:gd name="T55" fmla="*/ 3 h 13"/>
                <a:gd name="T56" fmla="*/ 13 w 18"/>
                <a:gd name="T57" fmla="*/ 2 h 13"/>
                <a:gd name="T58" fmla="*/ 12 w 18"/>
                <a:gd name="T59" fmla="*/ 3 h 13"/>
                <a:gd name="T60" fmla="*/ 12 w 18"/>
                <a:gd name="T61" fmla="*/ 4 h 13"/>
                <a:gd name="T62" fmla="*/ 12 w 18"/>
                <a:gd name="T63" fmla="*/ 6 h 13"/>
                <a:gd name="T64" fmla="*/ 13 w 18"/>
                <a:gd name="T65" fmla="*/ 7 h 13"/>
                <a:gd name="T66" fmla="*/ 15 w 18"/>
                <a:gd name="T67" fmla="*/ 6 h 13"/>
                <a:gd name="T68" fmla="*/ 15 w 18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7"/>
                  </a:cubicBezTo>
                  <a:cubicBezTo>
                    <a:pt x="15" y="8"/>
                    <a:pt x="14" y="8"/>
                    <a:pt x="13" y="8"/>
                  </a:cubicBezTo>
                  <a:cubicBezTo>
                    <a:pt x="12" y="8"/>
                    <a:pt x="11" y="8"/>
                    <a:pt x="10" y="7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5" y="0"/>
                    <a:pt x="16" y="1"/>
                    <a:pt x="17" y="2"/>
                  </a:cubicBezTo>
                  <a:cubicBezTo>
                    <a:pt x="17" y="3"/>
                    <a:pt x="18" y="4"/>
                    <a:pt x="18" y="6"/>
                  </a:cubicBezTo>
                  <a:cubicBezTo>
                    <a:pt x="18" y="9"/>
                    <a:pt x="17" y="10"/>
                    <a:pt x="16" y="11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  <a:moveTo>
                    <a:pt x="15" y="5"/>
                  </a:moveTo>
                  <a:cubicBezTo>
                    <a:pt x="15" y="4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49" name="Freeform 77"/>
            <p:cNvSpPr>
              <a:spLocks noEditPoints="1"/>
            </p:cNvSpPr>
            <p:nvPr/>
          </p:nvSpPr>
          <p:spPr bwMode="auto">
            <a:xfrm>
              <a:off x="5666292" y="1932362"/>
              <a:ext cx="118899" cy="85717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7 h 13"/>
                <a:gd name="T50" fmla="*/ 17 w 18"/>
                <a:gd name="T51" fmla="*/ 12 h 13"/>
                <a:gd name="T52" fmla="*/ 14 w 18"/>
                <a:gd name="T53" fmla="*/ 13 h 13"/>
                <a:gd name="T54" fmla="*/ 11 w 18"/>
                <a:gd name="T55" fmla="*/ 12 h 13"/>
                <a:gd name="T56" fmla="*/ 10 w 18"/>
                <a:gd name="T57" fmla="*/ 7 h 13"/>
                <a:gd name="T58" fmla="*/ 11 w 18"/>
                <a:gd name="T59" fmla="*/ 1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2 h 13"/>
                <a:gd name="T66" fmla="*/ 13 w 18"/>
                <a:gd name="T67" fmla="*/ 3 h 13"/>
                <a:gd name="T68" fmla="*/ 12 w 18"/>
                <a:gd name="T69" fmla="*/ 7 h 13"/>
                <a:gd name="T70" fmla="*/ 13 w 18"/>
                <a:gd name="T71" fmla="*/ 10 h 13"/>
                <a:gd name="T72" fmla="*/ 13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10 h 13"/>
                <a:gd name="T80" fmla="*/ 16 w 18"/>
                <a:gd name="T81" fmla="*/ 7 h 13"/>
                <a:gd name="T82" fmla="*/ 15 w 18"/>
                <a:gd name="T83" fmla="*/ 3 h 13"/>
                <a:gd name="T84" fmla="*/ 15 w 18"/>
                <a:gd name="T85" fmla="*/ 2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1"/>
                  </a:cubicBezTo>
                  <a:cubicBezTo>
                    <a:pt x="18" y="2"/>
                    <a:pt x="18" y="4"/>
                    <a:pt x="18" y="7"/>
                  </a:cubicBezTo>
                  <a:cubicBezTo>
                    <a:pt x="18" y="9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5"/>
                    <a:pt x="12" y="7"/>
                  </a:cubicBezTo>
                  <a:cubicBezTo>
                    <a:pt x="12" y="8"/>
                    <a:pt x="12" y="9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9"/>
                    <a:pt x="16" y="8"/>
                    <a:pt x="16" y="7"/>
                  </a:cubicBezTo>
                  <a:cubicBezTo>
                    <a:pt x="16" y="5"/>
                    <a:pt x="15" y="4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0" name="Freeform 78"/>
            <p:cNvSpPr>
              <a:spLocks noEditPoints="1"/>
            </p:cNvSpPr>
            <p:nvPr/>
          </p:nvSpPr>
          <p:spPr bwMode="auto">
            <a:xfrm>
              <a:off x="6006398" y="1932362"/>
              <a:ext cx="105073" cy="85717"/>
            </a:xfrm>
            <a:custGeom>
              <a:avLst/>
              <a:gdLst>
                <a:gd name="T0" fmla="*/ 9 w 16"/>
                <a:gd name="T1" fmla="*/ 11 h 13"/>
                <a:gd name="T2" fmla="*/ 9 w 16"/>
                <a:gd name="T3" fmla="*/ 13 h 13"/>
                <a:gd name="T4" fmla="*/ 0 w 16"/>
                <a:gd name="T5" fmla="*/ 13 h 13"/>
                <a:gd name="T6" fmla="*/ 1 w 16"/>
                <a:gd name="T7" fmla="*/ 10 h 13"/>
                <a:gd name="T8" fmla="*/ 4 w 16"/>
                <a:gd name="T9" fmla="*/ 7 h 13"/>
                <a:gd name="T10" fmla="*/ 6 w 16"/>
                <a:gd name="T11" fmla="*/ 5 h 13"/>
                <a:gd name="T12" fmla="*/ 6 w 16"/>
                <a:gd name="T13" fmla="*/ 4 h 13"/>
                <a:gd name="T14" fmla="*/ 6 w 16"/>
                <a:gd name="T15" fmla="*/ 3 h 13"/>
                <a:gd name="T16" fmla="*/ 4 w 16"/>
                <a:gd name="T17" fmla="*/ 2 h 13"/>
                <a:gd name="T18" fmla="*/ 3 w 16"/>
                <a:gd name="T19" fmla="*/ 3 h 13"/>
                <a:gd name="T20" fmla="*/ 3 w 16"/>
                <a:gd name="T21" fmla="*/ 4 h 13"/>
                <a:gd name="T22" fmla="*/ 0 w 16"/>
                <a:gd name="T23" fmla="*/ 4 h 13"/>
                <a:gd name="T24" fmla="*/ 2 w 16"/>
                <a:gd name="T25" fmla="*/ 1 h 13"/>
                <a:gd name="T26" fmla="*/ 5 w 16"/>
                <a:gd name="T27" fmla="*/ 0 h 13"/>
                <a:gd name="T28" fmla="*/ 7 w 16"/>
                <a:gd name="T29" fmla="*/ 1 h 13"/>
                <a:gd name="T30" fmla="*/ 9 w 16"/>
                <a:gd name="T31" fmla="*/ 4 h 13"/>
                <a:gd name="T32" fmla="*/ 8 w 16"/>
                <a:gd name="T33" fmla="*/ 5 h 13"/>
                <a:gd name="T34" fmla="*/ 7 w 16"/>
                <a:gd name="T35" fmla="*/ 7 h 13"/>
                <a:gd name="T36" fmla="*/ 6 w 16"/>
                <a:gd name="T37" fmla="*/ 8 h 13"/>
                <a:gd name="T38" fmla="*/ 4 w 16"/>
                <a:gd name="T39" fmla="*/ 10 h 13"/>
                <a:gd name="T40" fmla="*/ 4 w 16"/>
                <a:gd name="T41" fmla="*/ 11 h 13"/>
                <a:gd name="T42" fmla="*/ 9 w 16"/>
                <a:gd name="T43" fmla="*/ 11 h 13"/>
                <a:gd name="T44" fmla="*/ 16 w 16"/>
                <a:gd name="T45" fmla="*/ 13 h 13"/>
                <a:gd name="T46" fmla="*/ 14 w 16"/>
                <a:gd name="T47" fmla="*/ 13 h 13"/>
                <a:gd name="T48" fmla="*/ 14 w 16"/>
                <a:gd name="T49" fmla="*/ 4 h 13"/>
                <a:gd name="T50" fmla="*/ 11 w 16"/>
                <a:gd name="T51" fmla="*/ 5 h 13"/>
                <a:gd name="T52" fmla="*/ 11 w 16"/>
                <a:gd name="T53" fmla="*/ 3 h 13"/>
                <a:gd name="T54" fmla="*/ 13 w 16"/>
                <a:gd name="T55" fmla="*/ 2 h 13"/>
                <a:gd name="T56" fmla="*/ 14 w 16"/>
                <a:gd name="T57" fmla="*/ 0 h 13"/>
                <a:gd name="T58" fmla="*/ 16 w 16"/>
                <a:gd name="T59" fmla="*/ 0 h 13"/>
                <a:gd name="T60" fmla="*/ 16 w 16"/>
                <a:gd name="T6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4" y="7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6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3" y="2"/>
                  </a:cubicBezTo>
                  <a:cubicBezTo>
                    <a:pt x="14" y="2"/>
                    <a:pt x="14" y="1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1" name="Freeform 79"/>
            <p:cNvSpPr>
              <a:spLocks noEditPoints="1"/>
            </p:cNvSpPr>
            <p:nvPr/>
          </p:nvSpPr>
          <p:spPr bwMode="auto">
            <a:xfrm>
              <a:off x="6346502" y="1932362"/>
              <a:ext cx="124430" cy="85717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4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9 w 19"/>
                <a:gd name="T33" fmla="*/ 5 h 13"/>
                <a:gd name="T34" fmla="*/ 8 w 19"/>
                <a:gd name="T35" fmla="*/ 7 h 13"/>
                <a:gd name="T36" fmla="*/ 6 w 19"/>
                <a:gd name="T37" fmla="*/ 8 h 13"/>
                <a:gd name="T38" fmla="*/ 5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9 w 19"/>
                <a:gd name="T45" fmla="*/ 11 h 13"/>
                <a:gd name="T46" fmla="*/ 19 w 19"/>
                <a:gd name="T47" fmla="*/ 13 h 13"/>
                <a:gd name="T48" fmla="*/ 10 w 19"/>
                <a:gd name="T49" fmla="*/ 13 h 13"/>
                <a:gd name="T50" fmla="*/ 11 w 19"/>
                <a:gd name="T51" fmla="*/ 10 h 13"/>
                <a:gd name="T52" fmla="*/ 14 w 19"/>
                <a:gd name="T53" fmla="*/ 7 h 13"/>
                <a:gd name="T54" fmla="*/ 16 w 19"/>
                <a:gd name="T55" fmla="*/ 5 h 13"/>
                <a:gd name="T56" fmla="*/ 16 w 19"/>
                <a:gd name="T57" fmla="*/ 4 h 13"/>
                <a:gd name="T58" fmla="*/ 16 w 19"/>
                <a:gd name="T59" fmla="*/ 3 h 13"/>
                <a:gd name="T60" fmla="*/ 15 w 19"/>
                <a:gd name="T61" fmla="*/ 2 h 13"/>
                <a:gd name="T62" fmla="*/ 13 w 19"/>
                <a:gd name="T63" fmla="*/ 3 h 13"/>
                <a:gd name="T64" fmla="*/ 13 w 19"/>
                <a:gd name="T65" fmla="*/ 4 h 13"/>
                <a:gd name="T66" fmla="*/ 10 w 19"/>
                <a:gd name="T67" fmla="*/ 4 h 13"/>
                <a:gd name="T68" fmla="*/ 12 w 19"/>
                <a:gd name="T69" fmla="*/ 1 h 13"/>
                <a:gd name="T70" fmla="*/ 15 w 19"/>
                <a:gd name="T71" fmla="*/ 0 h 13"/>
                <a:gd name="T72" fmla="*/ 18 w 19"/>
                <a:gd name="T73" fmla="*/ 1 h 13"/>
                <a:gd name="T74" fmla="*/ 19 w 19"/>
                <a:gd name="T75" fmla="*/ 4 h 13"/>
                <a:gd name="T76" fmla="*/ 18 w 19"/>
                <a:gd name="T77" fmla="*/ 5 h 13"/>
                <a:gd name="T78" fmla="*/ 17 w 19"/>
                <a:gd name="T79" fmla="*/ 7 h 13"/>
                <a:gd name="T80" fmla="*/ 16 w 19"/>
                <a:gd name="T81" fmla="*/ 8 h 13"/>
                <a:gd name="T82" fmla="*/ 14 w 19"/>
                <a:gd name="T83" fmla="*/ 10 h 13"/>
                <a:gd name="T84" fmla="*/ 14 w 19"/>
                <a:gd name="T85" fmla="*/ 11 h 13"/>
                <a:gd name="T86" fmla="*/ 19 w 19"/>
                <a:gd name="T8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10"/>
                    <a:pt x="3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9" y="11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1" y="10"/>
                    <a:pt x="12" y="9"/>
                    <a:pt x="14" y="7"/>
                  </a:cubicBezTo>
                  <a:cubicBezTo>
                    <a:pt x="15" y="6"/>
                    <a:pt x="15" y="6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2"/>
                    <a:pt x="11" y="2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8" y="2"/>
                    <a:pt x="19" y="3"/>
                    <a:pt x="19" y="4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18" y="6"/>
                    <a:pt x="18" y="6"/>
                    <a:pt x="17" y="7"/>
                  </a:cubicBezTo>
                  <a:cubicBezTo>
                    <a:pt x="17" y="7"/>
                    <a:pt x="17" y="8"/>
                    <a:pt x="16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14" y="10"/>
                    <a:pt x="14" y="10"/>
                    <a:pt x="14" y="11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2" name="Freeform 80"/>
            <p:cNvSpPr>
              <a:spLocks noEditPoints="1"/>
            </p:cNvSpPr>
            <p:nvPr/>
          </p:nvSpPr>
          <p:spPr bwMode="auto">
            <a:xfrm>
              <a:off x="4294811" y="2148038"/>
              <a:ext cx="124430" cy="85717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7 w 19"/>
                <a:gd name="T13" fmla="*/ 4 h 13"/>
                <a:gd name="T14" fmla="*/ 6 w 19"/>
                <a:gd name="T15" fmla="*/ 2 h 13"/>
                <a:gd name="T16" fmla="*/ 5 w 19"/>
                <a:gd name="T17" fmla="*/ 2 h 13"/>
                <a:gd name="T18" fmla="*/ 4 w 19"/>
                <a:gd name="T19" fmla="*/ 2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9 w 19"/>
                <a:gd name="T33" fmla="*/ 5 h 13"/>
                <a:gd name="T34" fmla="*/ 8 w 19"/>
                <a:gd name="T35" fmla="*/ 7 h 13"/>
                <a:gd name="T36" fmla="*/ 6 w 19"/>
                <a:gd name="T37" fmla="*/ 8 h 13"/>
                <a:gd name="T38" fmla="*/ 5 w 19"/>
                <a:gd name="T39" fmla="*/ 10 h 13"/>
                <a:gd name="T40" fmla="*/ 4 w 19"/>
                <a:gd name="T41" fmla="*/ 10 h 13"/>
                <a:gd name="T42" fmla="*/ 9 w 19"/>
                <a:gd name="T43" fmla="*/ 10 h 13"/>
                <a:gd name="T44" fmla="*/ 11 w 19"/>
                <a:gd name="T45" fmla="*/ 9 h 13"/>
                <a:gd name="T46" fmla="*/ 13 w 19"/>
                <a:gd name="T47" fmla="*/ 9 h 13"/>
                <a:gd name="T48" fmla="*/ 13 w 19"/>
                <a:gd name="T49" fmla="*/ 10 h 13"/>
                <a:gd name="T50" fmla="*/ 15 w 19"/>
                <a:gd name="T51" fmla="*/ 11 h 13"/>
                <a:gd name="T52" fmla="*/ 16 w 19"/>
                <a:gd name="T53" fmla="*/ 10 h 13"/>
                <a:gd name="T54" fmla="*/ 16 w 19"/>
                <a:gd name="T55" fmla="*/ 9 h 13"/>
                <a:gd name="T56" fmla="*/ 16 w 19"/>
                <a:gd name="T57" fmla="*/ 7 h 13"/>
                <a:gd name="T58" fmla="*/ 15 w 19"/>
                <a:gd name="T59" fmla="*/ 7 h 13"/>
                <a:gd name="T60" fmla="*/ 14 w 19"/>
                <a:gd name="T61" fmla="*/ 7 h 13"/>
                <a:gd name="T62" fmla="*/ 14 w 19"/>
                <a:gd name="T63" fmla="*/ 5 h 13"/>
                <a:gd name="T64" fmla="*/ 15 w 19"/>
                <a:gd name="T65" fmla="*/ 5 h 13"/>
                <a:gd name="T66" fmla="*/ 16 w 19"/>
                <a:gd name="T67" fmla="*/ 3 h 13"/>
                <a:gd name="T68" fmla="*/ 16 w 19"/>
                <a:gd name="T69" fmla="*/ 2 h 13"/>
                <a:gd name="T70" fmla="*/ 15 w 19"/>
                <a:gd name="T71" fmla="*/ 2 h 13"/>
                <a:gd name="T72" fmla="*/ 13 w 19"/>
                <a:gd name="T73" fmla="*/ 2 h 13"/>
                <a:gd name="T74" fmla="*/ 13 w 19"/>
                <a:gd name="T75" fmla="*/ 4 h 13"/>
                <a:gd name="T76" fmla="*/ 11 w 19"/>
                <a:gd name="T77" fmla="*/ 3 h 13"/>
                <a:gd name="T78" fmla="*/ 11 w 19"/>
                <a:gd name="T79" fmla="*/ 1 h 13"/>
                <a:gd name="T80" fmla="*/ 13 w 19"/>
                <a:gd name="T81" fmla="*/ 0 h 13"/>
                <a:gd name="T82" fmla="*/ 15 w 19"/>
                <a:gd name="T83" fmla="*/ 0 h 13"/>
                <a:gd name="T84" fmla="*/ 17 w 19"/>
                <a:gd name="T85" fmla="*/ 1 h 13"/>
                <a:gd name="T86" fmla="*/ 18 w 19"/>
                <a:gd name="T87" fmla="*/ 3 h 13"/>
                <a:gd name="T88" fmla="*/ 17 w 19"/>
                <a:gd name="T89" fmla="*/ 6 h 13"/>
                <a:gd name="T90" fmla="*/ 18 w 19"/>
                <a:gd name="T91" fmla="*/ 7 h 13"/>
                <a:gd name="T92" fmla="*/ 19 w 19"/>
                <a:gd name="T93" fmla="*/ 9 h 13"/>
                <a:gd name="T94" fmla="*/ 18 w 19"/>
                <a:gd name="T95" fmla="*/ 12 h 13"/>
                <a:gd name="T96" fmla="*/ 15 w 19"/>
                <a:gd name="T97" fmla="*/ 13 h 13"/>
                <a:gd name="T98" fmla="*/ 12 w 19"/>
                <a:gd name="T99" fmla="*/ 12 h 13"/>
                <a:gd name="T100" fmla="*/ 11 w 19"/>
                <a:gd name="T10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5"/>
                    <a:pt x="17" y="6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4" y="13"/>
                    <a:pt x="13" y="12"/>
                    <a:pt x="12" y="12"/>
                  </a:cubicBezTo>
                  <a:cubicBezTo>
                    <a:pt x="11" y="11"/>
                    <a:pt x="11" y="10"/>
                    <a:pt x="1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3" name="Freeform 81"/>
            <p:cNvSpPr>
              <a:spLocks noEditPoints="1"/>
            </p:cNvSpPr>
            <p:nvPr/>
          </p:nvSpPr>
          <p:spPr bwMode="auto">
            <a:xfrm>
              <a:off x="4640447" y="2148038"/>
              <a:ext cx="124430" cy="85717"/>
            </a:xfrm>
            <a:custGeom>
              <a:avLst/>
              <a:gdLst>
                <a:gd name="T0" fmla="*/ 8 w 19"/>
                <a:gd name="T1" fmla="*/ 10 h 13"/>
                <a:gd name="T2" fmla="*/ 8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3 w 19"/>
                <a:gd name="T9" fmla="*/ 7 h 13"/>
                <a:gd name="T10" fmla="*/ 5 w 19"/>
                <a:gd name="T11" fmla="*/ 5 h 13"/>
                <a:gd name="T12" fmla="*/ 6 w 19"/>
                <a:gd name="T13" fmla="*/ 4 h 13"/>
                <a:gd name="T14" fmla="*/ 5 w 19"/>
                <a:gd name="T15" fmla="*/ 2 h 13"/>
                <a:gd name="T16" fmla="*/ 4 w 19"/>
                <a:gd name="T17" fmla="*/ 2 h 13"/>
                <a:gd name="T18" fmla="*/ 3 w 19"/>
                <a:gd name="T19" fmla="*/ 2 h 13"/>
                <a:gd name="T20" fmla="*/ 2 w 19"/>
                <a:gd name="T21" fmla="*/ 4 h 13"/>
                <a:gd name="T22" fmla="*/ 0 w 19"/>
                <a:gd name="T23" fmla="*/ 4 h 13"/>
                <a:gd name="T24" fmla="*/ 1 w 19"/>
                <a:gd name="T25" fmla="*/ 1 h 13"/>
                <a:gd name="T26" fmla="*/ 4 w 19"/>
                <a:gd name="T27" fmla="*/ 0 h 13"/>
                <a:gd name="T28" fmla="*/ 7 w 19"/>
                <a:gd name="T29" fmla="*/ 1 h 13"/>
                <a:gd name="T30" fmla="*/ 8 w 19"/>
                <a:gd name="T31" fmla="*/ 3 h 13"/>
                <a:gd name="T32" fmla="*/ 8 w 19"/>
                <a:gd name="T33" fmla="*/ 5 h 13"/>
                <a:gd name="T34" fmla="*/ 7 w 19"/>
                <a:gd name="T35" fmla="*/ 7 h 13"/>
                <a:gd name="T36" fmla="*/ 5 w 19"/>
                <a:gd name="T37" fmla="*/ 8 h 13"/>
                <a:gd name="T38" fmla="*/ 4 w 19"/>
                <a:gd name="T39" fmla="*/ 10 h 13"/>
                <a:gd name="T40" fmla="*/ 3 w 19"/>
                <a:gd name="T41" fmla="*/ 10 h 13"/>
                <a:gd name="T42" fmla="*/ 8 w 19"/>
                <a:gd name="T43" fmla="*/ 10 h 13"/>
                <a:gd name="T44" fmla="*/ 15 w 19"/>
                <a:gd name="T45" fmla="*/ 13 h 13"/>
                <a:gd name="T46" fmla="*/ 15 w 19"/>
                <a:gd name="T47" fmla="*/ 10 h 13"/>
                <a:gd name="T48" fmla="*/ 9 w 19"/>
                <a:gd name="T49" fmla="*/ 10 h 13"/>
                <a:gd name="T50" fmla="*/ 9 w 19"/>
                <a:gd name="T51" fmla="*/ 8 h 13"/>
                <a:gd name="T52" fmla="*/ 15 w 19"/>
                <a:gd name="T53" fmla="*/ 0 h 13"/>
                <a:gd name="T54" fmla="*/ 17 w 19"/>
                <a:gd name="T55" fmla="*/ 0 h 13"/>
                <a:gd name="T56" fmla="*/ 17 w 19"/>
                <a:gd name="T57" fmla="*/ 8 h 13"/>
                <a:gd name="T58" fmla="*/ 19 w 19"/>
                <a:gd name="T59" fmla="*/ 8 h 13"/>
                <a:gd name="T60" fmla="*/ 19 w 19"/>
                <a:gd name="T61" fmla="*/ 10 h 13"/>
                <a:gd name="T62" fmla="*/ 17 w 19"/>
                <a:gd name="T63" fmla="*/ 10 h 13"/>
                <a:gd name="T64" fmla="*/ 17 w 19"/>
                <a:gd name="T65" fmla="*/ 13 h 13"/>
                <a:gd name="T66" fmla="*/ 15 w 19"/>
                <a:gd name="T67" fmla="*/ 13 h 13"/>
                <a:gd name="T68" fmla="*/ 15 w 19"/>
                <a:gd name="T69" fmla="*/ 8 h 13"/>
                <a:gd name="T70" fmla="*/ 15 w 19"/>
                <a:gd name="T71" fmla="*/ 4 h 13"/>
                <a:gd name="T72" fmla="*/ 12 w 19"/>
                <a:gd name="T73" fmla="*/ 8 h 13"/>
                <a:gd name="T74" fmla="*/ 15 w 19"/>
                <a:gd name="T7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5" y="1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8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4" name="Freeform 82"/>
            <p:cNvSpPr>
              <a:spLocks noEditPoints="1"/>
            </p:cNvSpPr>
            <p:nvPr/>
          </p:nvSpPr>
          <p:spPr bwMode="auto">
            <a:xfrm>
              <a:off x="4980551" y="2148038"/>
              <a:ext cx="124430" cy="85717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2 h 13"/>
                <a:gd name="T16" fmla="*/ 5 w 19"/>
                <a:gd name="T17" fmla="*/ 2 h 13"/>
                <a:gd name="T18" fmla="*/ 3 w 19"/>
                <a:gd name="T19" fmla="*/ 2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0 h 13"/>
                <a:gd name="T42" fmla="*/ 9 w 19"/>
                <a:gd name="T43" fmla="*/ 10 h 13"/>
                <a:gd name="T44" fmla="*/ 10 w 19"/>
                <a:gd name="T45" fmla="*/ 9 h 13"/>
                <a:gd name="T46" fmla="*/ 13 w 19"/>
                <a:gd name="T47" fmla="*/ 9 h 13"/>
                <a:gd name="T48" fmla="*/ 13 w 19"/>
                <a:gd name="T49" fmla="*/ 10 h 13"/>
                <a:gd name="T50" fmla="*/ 14 w 19"/>
                <a:gd name="T51" fmla="*/ 11 h 13"/>
                <a:gd name="T52" fmla="*/ 16 w 19"/>
                <a:gd name="T53" fmla="*/ 10 h 13"/>
                <a:gd name="T54" fmla="*/ 16 w 19"/>
                <a:gd name="T55" fmla="*/ 8 h 13"/>
                <a:gd name="T56" fmla="*/ 16 w 19"/>
                <a:gd name="T57" fmla="*/ 7 h 13"/>
                <a:gd name="T58" fmla="*/ 14 w 19"/>
                <a:gd name="T59" fmla="*/ 6 h 13"/>
                <a:gd name="T60" fmla="*/ 13 w 19"/>
                <a:gd name="T61" fmla="*/ 7 h 13"/>
                <a:gd name="T62" fmla="*/ 11 w 19"/>
                <a:gd name="T63" fmla="*/ 7 h 13"/>
                <a:gd name="T64" fmla="*/ 12 w 19"/>
                <a:gd name="T65" fmla="*/ 0 h 13"/>
                <a:gd name="T66" fmla="*/ 18 w 19"/>
                <a:gd name="T67" fmla="*/ 0 h 13"/>
                <a:gd name="T68" fmla="*/ 18 w 19"/>
                <a:gd name="T69" fmla="*/ 2 h 13"/>
                <a:gd name="T70" fmla="*/ 14 w 19"/>
                <a:gd name="T71" fmla="*/ 2 h 13"/>
                <a:gd name="T72" fmla="*/ 13 w 19"/>
                <a:gd name="T73" fmla="*/ 5 h 13"/>
                <a:gd name="T74" fmla="*/ 15 w 19"/>
                <a:gd name="T75" fmla="*/ 4 h 13"/>
                <a:gd name="T76" fmla="*/ 18 w 19"/>
                <a:gd name="T77" fmla="*/ 5 h 13"/>
                <a:gd name="T78" fmla="*/ 19 w 19"/>
                <a:gd name="T79" fmla="*/ 8 h 13"/>
                <a:gd name="T80" fmla="*/ 18 w 19"/>
                <a:gd name="T81" fmla="*/ 11 h 13"/>
                <a:gd name="T82" fmla="*/ 14 w 19"/>
                <a:gd name="T83" fmla="*/ 13 h 13"/>
                <a:gd name="T84" fmla="*/ 12 w 19"/>
                <a:gd name="T85" fmla="*/ 12 h 13"/>
                <a:gd name="T86" fmla="*/ 10 w 19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0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6" y="4"/>
                    <a:pt x="17" y="5"/>
                    <a:pt x="18" y="5"/>
                  </a:cubicBezTo>
                  <a:cubicBezTo>
                    <a:pt x="18" y="6"/>
                    <a:pt x="19" y="7"/>
                    <a:pt x="19" y="8"/>
                  </a:cubicBezTo>
                  <a:cubicBezTo>
                    <a:pt x="19" y="9"/>
                    <a:pt x="18" y="10"/>
                    <a:pt x="18" y="11"/>
                  </a:cubicBezTo>
                  <a:cubicBezTo>
                    <a:pt x="17" y="12"/>
                    <a:pt x="16" y="13"/>
                    <a:pt x="14" y="13"/>
                  </a:cubicBezTo>
                  <a:cubicBezTo>
                    <a:pt x="13" y="13"/>
                    <a:pt x="12" y="12"/>
                    <a:pt x="12" y="12"/>
                  </a:cubicBezTo>
                  <a:cubicBezTo>
                    <a:pt x="11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5" name="Freeform 83"/>
            <p:cNvSpPr>
              <a:spLocks noEditPoints="1"/>
            </p:cNvSpPr>
            <p:nvPr/>
          </p:nvSpPr>
          <p:spPr bwMode="auto">
            <a:xfrm>
              <a:off x="5320657" y="2148038"/>
              <a:ext cx="124430" cy="85717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2 h 13"/>
                <a:gd name="T16" fmla="*/ 5 w 19"/>
                <a:gd name="T17" fmla="*/ 2 h 13"/>
                <a:gd name="T18" fmla="*/ 4 w 19"/>
                <a:gd name="T19" fmla="*/ 2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9 w 19"/>
                <a:gd name="T33" fmla="*/ 5 h 13"/>
                <a:gd name="T34" fmla="*/ 8 w 19"/>
                <a:gd name="T35" fmla="*/ 7 h 13"/>
                <a:gd name="T36" fmla="*/ 6 w 19"/>
                <a:gd name="T37" fmla="*/ 8 h 13"/>
                <a:gd name="T38" fmla="*/ 5 w 19"/>
                <a:gd name="T39" fmla="*/ 10 h 13"/>
                <a:gd name="T40" fmla="*/ 4 w 19"/>
                <a:gd name="T41" fmla="*/ 10 h 13"/>
                <a:gd name="T42" fmla="*/ 9 w 19"/>
                <a:gd name="T43" fmla="*/ 10 h 13"/>
                <a:gd name="T44" fmla="*/ 19 w 19"/>
                <a:gd name="T45" fmla="*/ 3 h 13"/>
                <a:gd name="T46" fmla="*/ 16 w 19"/>
                <a:gd name="T47" fmla="*/ 3 h 13"/>
                <a:gd name="T48" fmla="*/ 16 w 19"/>
                <a:gd name="T49" fmla="*/ 2 h 13"/>
                <a:gd name="T50" fmla="*/ 15 w 19"/>
                <a:gd name="T51" fmla="*/ 2 h 13"/>
                <a:gd name="T52" fmla="*/ 14 w 19"/>
                <a:gd name="T53" fmla="*/ 3 h 13"/>
                <a:gd name="T54" fmla="*/ 13 w 19"/>
                <a:gd name="T55" fmla="*/ 5 h 13"/>
                <a:gd name="T56" fmla="*/ 15 w 19"/>
                <a:gd name="T57" fmla="*/ 4 h 13"/>
                <a:gd name="T58" fmla="*/ 18 w 19"/>
                <a:gd name="T59" fmla="*/ 6 h 13"/>
                <a:gd name="T60" fmla="*/ 19 w 19"/>
                <a:gd name="T61" fmla="*/ 9 h 13"/>
                <a:gd name="T62" fmla="*/ 18 w 19"/>
                <a:gd name="T63" fmla="*/ 12 h 13"/>
                <a:gd name="T64" fmla="*/ 15 w 19"/>
                <a:gd name="T65" fmla="*/ 13 h 13"/>
                <a:gd name="T66" fmla="*/ 12 w 19"/>
                <a:gd name="T67" fmla="*/ 11 h 13"/>
                <a:gd name="T68" fmla="*/ 11 w 19"/>
                <a:gd name="T69" fmla="*/ 6 h 13"/>
                <a:gd name="T70" fmla="*/ 12 w 19"/>
                <a:gd name="T71" fmla="*/ 1 h 13"/>
                <a:gd name="T72" fmla="*/ 15 w 19"/>
                <a:gd name="T73" fmla="*/ 0 h 13"/>
                <a:gd name="T74" fmla="*/ 18 w 19"/>
                <a:gd name="T75" fmla="*/ 1 h 13"/>
                <a:gd name="T76" fmla="*/ 19 w 19"/>
                <a:gd name="T77" fmla="*/ 3 h 13"/>
                <a:gd name="T78" fmla="*/ 13 w 19"/>
                <a:gd name="T79" fmla="*/ 8 h 13"/>
                <a:gd name="T80" fmla="*/ 14 w 19"/>
                <a:gd name="T81" fmla="*/ 10 h 13"/>
                <a:gd name="T82" fmla="*/ 15 w 19"/>
                <a:gd name="T83" fmla="*/ 11 h 13"/>
                <a:gd name="T84" fmla="*/ 16 w 19"/>
                <a:gd name="T85" fmla="*/ 10 h 13"/>
                <a:gd name="T86" fmla="*/ 17 w 19"/>
                <a:gd name="T87" fmla="*/ 9 h 13"/>
                <a:gd name="T88" fmla="*/ 16 w 19"/>
                <a:gd name="T89" fmla="*/ 7 h 13"/>
                <a:gd name="T90" fmla="*/ 15 w 19"/>
                <a:gd name="T91" fmla="*/ 6 h 13"/>
                <a:gd name="T92" fmla="*/ 14 w 19"/>
                <a:gd name="T93" fmla="*/ 7 h 13"/>
                <a:gd name="T94" fmla="*/ 13 w 19"/>
                <a:gd name="T9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9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4" y="5"/>
                    <a:pt x="14" y="4"/>
                    <a:pt x="15" y="4"/>
                  </a:cubicBezTo>
                  <a:cubicBezTo>
                    <a:pt x="16" y="4"/>
                    <a:pt x="17" y="5"/>
                    <a:pt x="18" y="6"/>
                  </a:cubicBezTo>
                  <a:cubicBezTo>
                    <a:pt x="19" y="6"/>
                    <a:pt x="19" y="7"/>
                    <a:pt x="19" y="9"/>
                  </a:cubicBezTo>
                  <a:cubicBezTo>
                    <a:pt x="19" y="10"/>
                    <a:pt x="19" y="11"/>
                    <a:pt x="18" y="12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4" y="13"/>
                    <a:pt x="13" y="12"/>
                    <a:pt x="12" y="11"/>
                  </a:cubicBezTo>
                  <a:cubicBezTo>
                    <a:pt x="11" y="10"/>
                    <a:pt x="11" y="9"/>
                    <a:pt x="11" y="6"/>
                  </a:cubicBezTo>
                  <a:cubicBezTo>
                    <a:pt x="11" y="4"/>
                    <a:pt x="11" y="2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8" y="1"/>
                    <a:pt x="19" y="2"/>
                    <a:pt x="19" y="3"/>
                  </a:cubicBezTo>
                  <a:close/>
                  <a:moveTo>
                    <a:pt x="13" y="8"/>
                  </a:moveTo>
                  <a:cubicBezTo>
                    <a:pt x="13" y="9"/>
                    <a:pt x="13" y="10"/>
                    <a:pt x="14" y="10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7" y="9"/>
                    <a:pt x="17" y="9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3" y="7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6" name="Freeform 84"/>
            <p:cNvSpPr>
              <a:spLocks noEditPoints="1"/>
            </p:cNvSpPr>
            <p:nvPr/>
          </p:nvSpPr>
          <p:spPr bwMode="auto">
            <a:xfrm>
              <a:off x="5666292" y="2148038"/>
              <a:ext cx="118899" cy="85717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0 h 13"/>
                <a:gd name="T42" fmla="*/ 8 w 18"/>
                <a:gd name="T43" fmla="*/ 10 h 13"/>
                <a:gd name="T44" fmla="*/ 10 w 18"/>
                <a:gd name="T45" fmla="*/ 2 h 13"/>
                <a:gd name="T46" fmla="*/ 10 w 18"/>
                <a:gd name="T47" fmla="*/ 0 h 13"/>
                <a:gd name="T48" fmla="*/ 18 w 18"/>
                <a:gd name="T49" fmla="*/ 0 h 13"/>
                <a:gd name="T50" fmla="*/ 18 w 18"/>
                <a:gd name="T51" fmla="*/ 2 h 13"/>
                <a:gd name="T52" fmla="*/ 16 w 18"/>
                <a:gd name="T53" fmla="*/ 5 h 13"/>
                <a:gd name="T54" fmla="*/ 14 w 18"/>
                <a:gd name="T55" fmla="*/ 9 h 13"/>
                <a:gd name="T56" fmla="*/ 14 w 18"/>
                <a:gd name="T57" fmla="*/ 13 h 13"/>
                <a:gd name="T58" fmla="*/ 12 w 18"/>
                <a:gd name="T59" fmla="*/ 13 h 13"/>
                <a:gd name="T60" fmla="*/ 13 w 18"/>
                <a:gd name="T61" fmla="*/ 7 h 13"/>
                <a:gd name="T62" fmla="*/ 15 w 18"/>
                <a:gd name="T63" fmla="*/ 2 h 13"/>
                <a:gd name="T64" fmla="*/ 10 w 18"/>
                <a:gd name="T6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15" y="6"/>
                    <a:pt x="15" y="7"/>
                    <a:pt x="14" y="9"/>
                  </a:cubicBezTo>
                  <a:cubicBezTo>
                    <a:pt x="14" y="10"/>
                    <a:pt x="14" y="11"/>
                    <a:pt x="14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1"/>
                    <a:pt x="12" y="9"/>
                    <a:pt x="13" y="7"/>
                  </a:cubicBezTo>
                  <a:cubicBezTo>
                    <a:pt x="13" y="5"/>
                    <a:pt x="14" y="4"/>
                    <a:pt x="15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7" name="Freeform 85"/>
            <p:cNvSpPr>
              <a:spLocks noEditPoints="1"/>
            </p:cNvSpPr>
            <p:nvPr/>
          </p:nvSpPr>
          <p:spPr bwMode="auto">
            <a:xfrm>
              <a:off x="6006398" y="2148038"/>
              <a:ext cx="118899" cy="85717"/>
            </a:xfrm>
            <a:custGeom>
              <a:avLst/>
              <a:gdLst>
                <a:gd name="T0" fmla="*/ 9 w 18"/>
                <a:gd name="T1" fmla="*/ 10 h 13"/>
                <a:gd name="T2" fmla="*/ 9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4 w 18"/>
                <a:gd name="T9" fmla="*/ 7 h 13"/>
                <a:gd name="T10" fmla="*/ 6 w 18"/>
                <a:gd name="T11" fmla="*/ 5 h 13"/>
                <a:gd name="T12" fmla="*/ 6 w 18"/>
                <a:gd name="T13" fmla="*/ 4 h 13"/>
                <a:gd name="T14" fmla="*/ 6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5 w 18"/>
                <a:gd name="T27" fmla="*/ 0 h 13"/>
                <a:gd name="T28" fmla="*/ 7 w 18"/>
                <a:gd name="T29" fmla="*/ 1 h 13"/>
                <a:gd name="T30" fmla="*/ 9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0 h 13"/>
                <a:gd name="T42" fmla="*/ 9 w 18"/>
                <a:gd name="T43" fmla="*/ 10 h 13"/>
                <a:gd name="T44" fmla="*/ 12 w 18"/>
                <a:gd name="T45" fmla="*/ 6 h 13"/>
                <a:gd name="T46" fmla="*/ 11 w 18"/>
                <a:gd name="T47" fmla="*/ 5 h 13"/>
                <a:gd name="T48" fmla="*/ 10 w 18"/>
                <a:gd name="T49" fmla="*/ 3 h 13"/>
                <a:gd name="T50" fmla="*/ 11 w 18"/>
                <a:gd name="T51" fmla="*/ 1 h 13"/>
                <a:gd name="T52" fmla="*/ 14 w 18"/>
                <a:gd name="T53" fmla="*/ 0 h 13"/>
                <a:gd name="T54" fmla="*/ 17 w 18"/>
                <a:gd name="T55" fmla="*/ 1 h 13"/>
                <a:gd name="T56" fmla="*/ 18 w 18"/>
                <a:gd name="T57" fmla="*/ 3 h 13"/>
                <a:gd name="T58" fmla="*/ 18 w 18"/>
                <a:gd name="T59" fmla="*/ 5 h 13"/>
                <a:gd name="T60" fmla="*/ 16 w 18"/>
                <a:gd name="T61" fmla="*/ 6 h 13"/>
                <a:gd name="T62" fmla="*/ 18 w 18"/>
                <a:gd name="T63" fmla="*/ 7 h 13"/>
                <a:gd name="T64" fmla="*/ 18 w 18"/>
                <a:gd name="T65" fmla="*/ 9 h 13"/>
                <a:gd name="T66" fmla="*/ 17 w 18"/>
                <a:gd name="T67" fmla="*/ 12 h 13"/>
                <a:gd name="T68" fmla="*/ 14 w 18"/>
                <a:gd name="T69" fmla="*/ 13 h 13"/>
                <a:gd name="T70" fmla="*/ 11 w 18"/>
                <a:gd name="T71" fmla="*/ 12 h 13"/>
                <a:gd name="T72" fmla="*/ 10 w 18"/>
                <a:gd name="T73" fmla="*/ 9 h 13"/>
                <a:gd name="T74" fmla="*/ 11 w 18"/>
                <a:gd name="T75" fmla="*/ 7 h 13"/>
                <a:gd name="T76" fmla="*/ 12 w 18"/>
                <a:gd name="T77" fmla="*/ 6 h 13"/>
                <a:gd name="T78" fmla="*/ 13 w 18"/>
                <a:gd name="T79" fmla="*/ 3 h 13"/>
                <a:gd name="T80" fmla="*/ 13 w 18"/>
                <a:gd name="T81" fmla="*/ 4 h 13"/>
                <a:gd name="T82" fmla="*/ 14 w 18"/>
                <a:gd name="T83" fmla="*/ 5 h 13"/>
                <a:gd name="T84" fmla="*/ 15 w 18"/>
                <a:gd name="T85" fmla="*/ 4 h 13"/>
                <a:gd name="T86" fmla="*/ 16 w 18"/>
                <a:gd name="T87" fmla="*/ 3 h 13"/>
                <a:gd name="T88" fmla="*/ 15 w 18"/>
                <a:gd name="T89" fmla="*/ 2 h 13"/>
                <a:gd name="T90" fmla="*/ 14 w 18"/>
                <a:gd name="T91" fmla="*/ 2 h 13"/>
                <a:gd name="T92" fmla="*/ 13 w 18"/>
                <a:gd name="T93" fmla="*/ 2 h 13"/>
                <a:gd name="T94" fmla="*/ 13 w 18"/>
                <a:gd name="T95" fmla="*/ 3 h 13"/>
                <a:gd name="T96" fmla="*/ 13 w 18"/>
                <a:gd name="T97" fmla="*/ 9 h 13"/>
                <a:gd name="T98" fmla="*/ 13 w 18"/>
                <a:gd name="T99" fmla="*/ 10 h 13"/>
                <a:gd name="T100" fmla="*/ 14 w 18"/>
                <a:gd name="T101" fmla="*/ 11 h 13"/>
                <a:gd name="T102" fmla="*/ 16 w 18"/>
                <a:gd name="T103" fmla="*/ 10 h 13"/>
                <a:gd name="T104" fmla="*/ 16 w 18"/>
                <a:gd name="T105" fmla="*/ 9 h 13"/>
                <a:gd name="T106" fmla="*/ 16 w 18"/>
                <a:gd name="T107" fmla="*/ 7 h 13"/>
                <a:gd name="T108" fmla="*/ 14 w 18"/>
                <a:gd name="T109" fmla="*/ 7 h 13"/>
                <a:gd name="T110" fmla="*/ 13 w 18"/>
                <a:gd name="T111" fmla="*/ 7 h 13"/>
                <a:gd name="T112" fmla="*/ 13 w 18"/>
                <a:gd name="T1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2" y="6"/>
                  </a:moveTo>
                  <a:cubicBezTo>
                    <a:pt x="12" y="6"/>
                    <a:pt x="11" y="5"/>
                    <a:pt x="11" y="5"/>
                  </a:cubicBezTo>
                  <a:cubicBezTo>
                    <a:pt x="11" y="4"/>
                    <a:pt x="10" y="4"/>
                    <a:pt x="10" y="3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7" y="12"/>
                    <a:pt x="16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0" y="8"/>
                    <a:pt x="11" y="7"/>
                  </a:cubicBezTo>
                  <a:cubicBezTo>
                    <a:pt x="11" y="7"/>
                    <a:pt x="12" y="6"/>
                    <a:pt x="12" y="6"/>
                  </a:cubicBezTo>
                  <a:close/>
                  <a:moveTo>
                    <a:pt x="13" y="3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3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lose/>
                  <a:moveTo>
                    <a:pt x="13" y="9"/>
                  </a:moveTo>
                  <a:cubicBezTo>
                    <a:pt x="13" y="9"/>
                    <a:pt x="13" y="10"/>
                    <a:pt x="13" y="10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8" name="Freeform 86"/>
            <p:cNvSpPr>
              <a:spLocks/>
            </p:cNvSpPr>
            <p:nvPr/>
          </p:nvSpPr>
          <p:spPr bwMode="auto">
            <a:xfrm>
              <a:off x="1369353" y="2311266"/>
              <a:ext cx="2394867" cy="373764"/>
            </a:xfrm>
            <a:custGeom>
              <a:avLst/>
              <a:gdLst>
                <a:gd name="T0" fmla="*/ 8 w 366"/>
                <a:gd name="T1" fmla="*/ 0 h 57"/>
                <a:gd name="T2" fmla="*/ 358 w 366"/>
                <a:gd name="T3" fmla="*/ 0 h 57"/>
                <a:gd name="T4" fmla="*/ 366 w 366"/>
                <a:gd name="T5" fmla="*/ 7 h 57"/>
                <a:gd name="T6" fmla="*/ 366 w 366"/>
                <a:gd name="T7" fmla="*/ 50 h 57"/>
                <a:gd name="T8" fmla="*/ 358 w 366"/>
                <a:gd name="T9" fmla="*/ 57 h 57"/>
                <a:gd name="T10" fmla="*/ 8 w 366"/>
                <a:gd name="T11" fmla="*/ 57 h 57"/>
                <a:gd name="T12" fmla="*/ 0 w 366"/>
                <a:gd name="T13" fmla="*/ 50 h 57"/>
                <a:gd name="T14" fmla="*/ 0 w 366"/>
                <a:gd name="T15" fmla="*/ 7 h 57"/>
                <a:gd name="T16" fmla="*/ 8 w 366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7">
                  <a:moveTo>
                    <a:pt x="8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3" y="0"/>
                    <a:pt x="366" y="3"/>
                    <a:pt x="366" y="7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4"/>
                    <a:pt x="363" y="57"/>
                    <a:pt x="35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D6B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59" name="Rectangle 87"/>
            <p:cNvSpPr>
              <a:spLocks noChangeArrowheads="1"/>
            </p:cNvSpPr>
            <p:nvPr/>
          </p:nvSpPr>
          <p:spPr bwMode="auto">
            <a:xfrm>
              <a:off x="1474561" y="2948051"/>
              <a:ext cx="2189988" cy="11075"/>
            </a:xfrm>
            <a:prstGeom prst="rect">
              <a:avLst/>
            </a:prstGeom>
            <a:solidFill>
              <a:srgbClr val="D6B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0" name="Freeform 88"/>
            <p:cNvSpPr>
              <a:spLocks noEditPoints="1"/>
            </p:cNvSpPr>
            <p:nvPr/>
          </p:nvSpPr>
          <p:spPr bwMode="auto">
            <a:xfrm>
              <a:off x="2252546" y="2402630"/>
              <a:ext cx="628480" cy="171655"/>
            </a:xfrm>
            <a:custGeom>
              <a:avLst/>
              <a:gdLst>
                <a:gd name="T0" fmla="*/ 21 w 96"/>
                <a:gd name="T1" fmla="*/ 6 h 26"/>
                <a:gd name="T2" fmla="*/ 15 w 96"/>
                <a:gd name="T3" fmla="*/ 25 h 26"/>
                <a:gd name="T4" fmla="*/ 7 w 96"/>
                <a:gd name="T5" fmla="*/ 12 h 26"/>
                <a:gd name="T6" fmla="*/ 5 w 96"/>
                <a:gd name="T7" fmla="*/ 6 h 26"/>
                <a:gd name="T8" fmla="*/ 5 w 96"/>
                <a:gd name="T9" fmla="*/ 25 h 26"/>
                <a:gd name="T10" fmla="*/ 1 w 96"/>
                <a:gd name="T11" fmla="*/ 1 h 26"/>
                <a:gd name="T12" fmla="*/ 12 w 96"/>
                <a:gd name="T13" fmla="*/ 13 h 26"/>
                <a:gd name="T14" fmla="*/ 13 w 96"/>
                <a:gd name="T15" fmla="*/ 18 h 26"/>
                <a:gd name="T16" fmla="*/ 18 w 96"/>
                <a:gd name="T17" fmla="*/ 1 h 26"/>
                <a:gd name="T18" fmla="*/ 26 w 96"/>
                <a:gd name="T19" fmla="*/ 25 h 26"/>
                <a:gd name="T20" fmla="*/ 45 w 96"/>
                <a:gd name="T21" fmla="*/ 15 h 26"/>
                <a:gd name="T22" fmla="*/ 46 w 96"/>
                <a:gd name="T23" fmla="*/ 25 h 26"/>
                <a:gd name="T24" fmla="*/ 40 w 96"/>
                <a:gd name="T25" fmla="*/ 23 h 26"/>
                <a:gd name="T26" fmla="*/ 35 w 96"/>
                <a:gd name="T27" fmla="*/ 26 h 26"/>
                <a:gd name="T28" fmla="*/ 29 w 96"/>
                <a:gd name="T29" fmla="*/ 20 h 26"/>
                <a:gd name="T30" fmla="*/ 40 w 96"/>
                <a:gd name="T31" fmla="*/ 14 h 26"/>
                <a:gd name="T32" fmla="*/ 37 w 96"/>
                <a:gd name="T33" fmla="*/ 11 h 26"/>
                <a:gd name="T34" fmla="*/ 31 w 96"/>
                <a:gd name="T35" fmla="*/ 9 h 26"/>
                <a:gd name="T36" fmla="*/ 43 w 96"/>
                <a:gd name="T37" fmla="*/ 9 h 26"/>
                <a:gd name="T38" fmla="*/ 40 w 96"/>
                <a:gd name="T39" fmla="*/ 19 h 26"/>
                <a:gd name="T40" fmla="*/ 35 w 96"/>
                <a:gd name="T41" fmla="*/ 20 h 26"/>
                <a:gd name="T42" fmla="*/ 37 w 96"/>
                <a:gd name="T43" fmla="*/ 22 h 26"/>
                <a:gd name="T44" fmla="*/ 40 w 96"/>
                <a:gd name="T45" fmla="*/ 19 h 26"/>
                <a:gd name="T46" fmla="*/ 50 w 96"/>
                <a:gd name="T47" fmla="*/ 14 h 26"/>
                <a:gd name="T48" fmla="*/ 54 w 96"/>
                <a:gd name="T49" fmla="*/ 8 h 26"/>
                <a:gd name="T50" fmla="*/ 55 w 96"/>
                <a:gd name="T51" fmla="*/ 11 h 26"/>
                <a:gd name="T52" fmla="*/ 59 w 96"/>
                <a:gd name="T53" fmla="*/ 8 h 26"/>
                <a:gd name="T54" fmla="*/ 60 w 96"/>
                <a:gd name="T55" fmla="*/ 13 h 26"/>
                <a:gd name="T56" fmla="*/ 56 w 96"/>
                <a:gd name="T57" fmla="*/ 13 h 26"/>
                <a:gd name="T58" fmla="*/ 55 w 96"/>
                <a:gd name="T59" fmla="*/ 25 h 26"/>
                <a:gd name="T60" fmla="*/ 76 w 96"/>
                <a:gd name="T61" fmla="*/ 21 h 26"/>
                <a:gd name="T62" fmla="*/ 71 w 96"/>
                <a:gd name="T63" fmla="*/ 26 h 26"/>
                <a:gd name="T64" fmla="*/ 62 w 96"/>
                <a:gd name="T65" fmla="*/ 17 h 26"/>
                <a:gd name="T66" fmla="*/ 72 w 96"/>
                <a:gd name="T67" fmla="*/ 8 h 26"/>
                <a:gd name="T68" fmla="*/ 76 w 96"/>
                <a:gd name="T69" fmla="*/ 12 h 26"/>
                <a:gd name="T70" fmla="*/ 69 w 96"/>
                <a:gd name="T71" fmla="*/ 13 h 26"/>
                <a:gd name="T72" fmla="*/ 69 w 96"/>
                <a:gd name="T73" fmla="*/ 20 h 26"/>
                <a:gd name="T74" fmla="*/ 76 w 96"/>
                <a:gd name="T75" fmla="*/ 21 h 26"/>
                <a:gd name="T76" fmla="*/ 80 w 96"/>
                <a:gd name="T77" fmla="*/ 0 h 26"/>
                <a:gd name="T78" fmla="*/ 85 w 96"/>
                <a:gd name="T79" fmla="*/ 10 h 26"/>
                <a:gd name="T80" fmla="*/ 87 w 96"/>
                <a:gd name="T81" fmla="*/ 8 h 26"/>
                <a:gd name="T82" fmla="*/ 95 w 96"/>
                <a:gd name="T83" fmla="*/ 10 h 26"/>
                <a:gd name="T84" fmla="*/ 96 w 96"/>
                <a:gd name="T85" fmla="*/ 25 h 26"/>
                <a:gd name="T86" fmla="*/ 91 w 96"/>
                <a:gd name="T87" fmla="*/ 16 h 26"/>
                <a:gd name="T88" fmla="*/ 86 w 96"/>
                <a:gd name="T89" fmla="*/ 13 h 26"/>
                <a:gd name="T90" fmla="*/ 85 w 96"/>
                <a:gd name="T9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26">
                  <a:moveTo>
                    <a:pt x="21" y="25"/>
                  </a:moveTo>
                  <a:cubicBezTo>
                    <a:pt x="21" y="16"/>
                    <a:pt x="21" y="9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9"/>
                    <a:pt x="18" y="15"/>
                    <a:pt x="1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8" y="18"/>
                    <a:pt x="7" y="14"/>
                    <a:pt x="7" y="12"/>
                  </a:cubicBezTo>
                  <a:cubicBezTo>
                    <a:pt x="7" y="11"/>
                    <a:pt x="6" y="8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1"/>
                    <a:pt x="5" y="14"/>
                    <a:pt x="5" y="1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7"/>
                    <a:pt x="11" y="11"/>
                    <a:pt x="12" y="13"/>
                  </a:cubicBezTo>
                  <a:cubicBezTo>
                    <a:pt x="12" y="14"/>
                    <a:pt x="13" y="16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4"/>
                    <a:pt x="15" y="11"/>
                    <a:pt x="15" y="1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45" y="15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4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5"/>
                    <a:pt x="37" y="26"/>
                    <a:pt x="35" y="26"/>
                  </a:cubicBezTo>
                  <a:cubicBezTo>
                    <a:pt x="33" y="26"/>
                    <a:pt x="32" y="25"/>
                    <a:pt x="31" y="24"/>
                  </a:cubicBezTo>
                  <a:cubicBezTo>
                    <a:pt x="30" y="23"/>
                    <a:pt x="29" y="22"/>
                    <a:pt x="29" y="20"/>
                  </a:cubicBezTo>
                  <a:cubicBezTo>
                    <a:pt x="29" y="18"/>
                    <a:pt x="30" y="16"/>
                    <a:pt x="32" y="15"/>
                  </a:cubicBezTo>
                  <a:cubicBezTo>
                    <a:pt x="34" y="14"/>
                    <a:pt x="36" y="14"/>
                    <a:pt x="40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39" y="11"/>
                    <a:pt x="37" y="11"/>
                  </a:cubicBezTo>
                  <a:cubicBezTo>
                    <a:pt x="35" y="11"/>
                    <a:pt x="33" y="12"/>
                    <a:pt x="32" y="13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8"/>
                    <a:pt x="35" y="8"/>
                    <a:pt x="38" y="8"/>
                  </a:cubicBezTo>
                  <a:cubicBezTo>
                    <a:pt x="40" y="8"/>
                    <a:pt x="42" y="8"/>
                    <a:pt x="43" y="9"/>
                  </a:cubicBezTo>
                  <a:cubicBezTo>
                    <a:pt x="45" y="11"/>
                    <a:pt x="45" y="13"/>
                    <a:pt x="45" y="15"/>
                  </a:cubicBezTo>
                  <a:close/>
                  <a:moveTo>
                    <a:pt x="40" y="19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37" y="17"/>
                    <a:pt x="35" y="18"/>
                    <a:pt x="35" y="20"/>
                  </a:cubicBezTo>
                  <a:cubicBezTo>
                    <a:pt x="35" y="20"/>
                    <a:pt x="35" y="21"/>
                    <a:pt x="35" y="21"/>
                  </a:cubicBezTo>
                  <a:cubicBezTo>
                    <a:pt x="36" y="22"/>
                    <a:pt x="36" y="22"/>
                    <a:pt x="37" y="22"/>
                  </a:cubicBezTo>
                  <a:cubicBezTo>
                    <a:pt x="38" y="22"/>
                    <a:pt x="38" y="21"/>
                    <a:pt x="39" y="21"/>
                  </a:cubicBezTo>
                  <a:cubicBezTo>
                    <a:pt x="40" y="20"/>
                    <a:pt x="40" y="20"/>
                    <a:pt x="40" y="19"/>
                  </a:cubicBezTo>
                  <a:close/>
                  <a:moveTo>
                    <a:pt x="50" y="25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1"/>
                    <a:pt x="50" y="9"/>
                    <a:pt x="50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0"/>
                    <a:pt x="56" y="9"/>
                    <a:pt x="57" y="8"/>
                  </a:cubicBezTo>
                  <a:cubicBezTo>
                    <a:pt x="57" y="8"/>
                    <a:pt x="58" y="8"/>
                    <a:pt x="59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8" y="13"/>
                    <a:pt x="57" y="13"/>
                    <a:pt x="56" y="13"/>
                  </a:cubicBezTo>
                  <a:cubicBezTo>
                    <a:pt x="56" y="14"/>
                    <a:pt x="55" y="15"/>
                    <a:pt x="55" y="16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0" y="25"/>
                    <a:pt x="50" y="25"/>
                    <a:pt x="50" y="25"/>
                  </a:cubicBezTo>
                  <a:close/>
                  <a:moveTo>
                    <a:pt x="76" y="21"/>
                  </a:moveTo>
                  <a:cubicBezTo>
                    <a:pt x="76" y="25"/>
                    <a:pt x="76" y="25"/>
                    <a:pt x="76" y="25"/>
                  </a:cubicBezTo>
                  <a:cubicBezTo>
                    <a:pt x="75" y="25"/>
                    <a:pt x="73" y="26"/>
                    <a:pt x="71" y="26"/>
                  </a:cubicBezTo>
                  <a:cubicBezTo>
                    <a:pt x="69" y="26"/>
                    <a:pt x="66" y="25"/>
                    <a:pt x="65" y="23"/>
                  </a:cubicBezTo>
                  <a:cubicBezTo>
                    <a:pt x="63" y="22"/>
                    <a:pt x="62" y="19"/>
                    <a:pt x="62" y="17"/>
                  </a:cubicBezTo>
                  <a:cubicBezTo>
                    <a:pt x="62" y="14"/>
                    <a:pt x="63" y="12"/>
                    <a:pt x="65" y="10"/>
                  </a:cubicBezTo>
                  <a:cubicBezTo>
                    <a:pt x="67" y="8"/>
                    <a:pt x="69" y="8"/>
                    <a:pt x="72" y="8"/>
                  </a:cubicBezTo>
                  <a:cubicBezTo>
                    <a:pt x="74" y="8"/>
                    <a:pt x="75" y="8"/>
                    <a:pt x="76" y="8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5" y="12"/>
                    <a:pt x="74" y="12"/>
                    <a:pt x="72" y="12"/>
                  </a:cubicBezTo>
                  <a:cubicBezTo>
                    <a:pt x="71" y="12"/>
                    <a:pt x="70" y="12"/>
                    <a:pt x="69" y="13"/>
                  </a:cubicBezTo>
                  <a:cubicBezTo>
                    <a:pt x="68" y="14"/>
                    <a:pt x="68" y="15"/>
                    <a:pt x="68" y="16"/>
                  </a:cubicBezTo>
                  <a:cubicBezTo>
                    <a:pt x="68" y="18"/>
                    <a:pt x="68" y="19"/>
                    <a:pt x="69" y="20"/>
                  </a:cubicBezTo>
                  <a:cubicBezTo>
                    <a:pt x="70" y="21"/>
                    <a:pt x="71" y="21"/>
                    <a:pt x="73" y="21"/>
                  </a:cubicBezTo>
                  <a:cubicBezTo>
                    <a:pt x="74" y="21"/>
                    <a:pt x="75" y="21"/>
                    <a:pt x="76" y="21"/>
                  </a:cubicBezTo>
                  <a:close/>
                  <a:moveTo>
                    <a:pt x="80" y="25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6" y="9"/>
                    <a:pt x="86" y="9"/>
                    <a:pt x="87" y="8"/>
                  </a:cubicBezTo>
                  <a:cubicBezTo>
                    <a:pt x="88" y="8"/>
                    <a:pt x="89" y="8"/>
                    <a:pt x="90" y="8"/>
                  </a:cubicBezTo>
                  <a:cubicBezTo>
                    <a:pt x="92" y="8"/>
                    <a:pt x="94" y="8"/>
                    <a:pt x="95" y="10"/>
                  </a:cubicBezTo>
                  <a:cubicBezTo>
                    <a:pt x="96" y="11"/>
                    <a:pt x="96" y="13"/>
                    <a:pt x="96" y="15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3"/>
                    <a:pt x="90" y="12"/>
                    <a:pt x="88" y="12"/>
                  </a:cubicBezTo>
                  <a:cubicBezTo>
                    <a:pt x="87" y="12"/>
                    <a:pt x="87" y="12"/>
                    <a:pt x="86" y="13"/>
                  </a:cubicBezTo>
                  <a:cubicBezTo>
                    <a:pt x="85" y="13"/>
                    <a:pt x="85" y="14"/>
                    <a:pt x="85" y="15"/>
                  </a:cubicBezTo>
                  <a:cubicBezTo>
                    <a:pt x="85" y="25"/>
                    <a:pt x="85" y="25"/>
                    <a:pt x="85" y="2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1" name="Freeform 89"/>
            <p:cNvSpPr>
              <a:spLocks/>
            </p:cNvSpPr>
            <p:nvPr/>
          </p:nvSpPr>
          <p:spPr bwMode="auto">
            <a:xfrm>
              <a:off x="1499478" y="2804082"/>
              <a:ext cx="80291" cy="83059"/>
            </a:xfrm>
            <a:custGeom>
              <a:avLst/>
              <a:gdLst>
                <a:gd name="T0" fmla="*/ 0 w 29"/>
                <a:gd name="T1" fmla="*/ 30 h 30"/>
                <a:gd name="T2" fmla="*/ 0 w 29"/>
                <a:gd name="T3" fmla="*/ 0 h 30"/>
                <a:gd name="T4" fmla="*/ 10 w 29"/>
                <a:gd name="T5" fmla="*/ 0 h 30"/>
                <a:gd name="T6" fmla="*/ 14 w 29"/>
                <a:gd name="T7" fmla="*/ 21 h 30"/>
                <a:gd name="T8" fmla="*/ 19 w 29"/>
                <a:gd name="T9" fmla="*/ 0 h 30"/>
                <a:gd name="T10" fmla="*/ 29 w 29"/>
                <a:gd name="T11" fmla="*/ 0 h 30"/>
                <a:gd name="T12" fmla="*/ 29 w 29"/>
                <a:gd name="T13" fmla="*/ 30 h 30"/>
                <a:gd name="T14" fmla="*/ 24 w 29"/>
                <a:gd name="T15" fmla="*/ 30 h 30"/>
                <a:gd name="T16" fmla="*/ 24 w 29"/>
                <a:gd name="T17" fmla="*/ 7 h 30"/>
                <a:gd name="T18" fmla="*/ 17 w 29"/>
                <a:gd name="T19" fmla="*/ 30 h 30"/>
                <a:gd name="T20" fmla="*/ 12 w 29"/>
                <a:gd name="T21" fmla="*/ 30 h 30"/>
                <a:gd name="T22" fmla="*/ 5 w 29"/>
                <a:gd name="T23" fmla="*/ 7 h 30"/>
                <a:gd name="T24" fmla="*/ 5 w 29"/>
                <a:gd name="T25" fmla="*/ 30 h 30"/>
                <a:gd name="T26" fmla="*/ 0 w 29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21"/>
                  </a:lnTo>
                  <a:lnTo>
                    <a:pt x="19" y="0"/>
                  </a:lnTo>
                  <a:lnTo>
                    <a:pt x="29" y="0"/>
                  </a:lnTo>
                  <a:lnTo>
                    <a:pt x="29" y="30"/>
                  </a:lnTo>
                  <a:lnTo>
                    <a:pt x="24" y="30"/>
                  </a:lnTo>
                  <a:lnTo>
                    <a:pt x="24" y="7"/>
                  </a:lnTo>
                  <a:lnTo>
                    <a:pt x="17" y="30"/>
                  </a:lnTo>
                  <a:lnTo>
                    <a:pt x="12" y="30"/>
                  </a:lnTo>
                  <a:lnTo>
                    <a:pt x="5" y="7"/>
                  </a:lnTo>
                  <a:lnTo>
                    <a:pt x="5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2" name="Freeform 90"/>
            <p:cNvSpPr>
              <a:spLocks/>
            </p:cNvSpPr>
            <p:nvPr/>
          </p:nvSpPr>
          <p:spPr bwMode="auto">
            <a:xfrm>
              <a:off x="1845558" y="2804082"/>
              <a:ext cx="66447" cy="83059"/>
            </a:xfrm>
            <a:custGeom>
              <a:avLst/>
              <a:gdLst>
                <a:gd name="T0" fmla="*/ 10 w 24"/>
                <a:gd name="T1" fmla="*/ 30 h 30"/>
                <a:gd name="T2" fmla="*/ 10 w 24"/>
                <a:gd name="T3" fmla="*/ 4 h 30"/>
                <a:gd name="T4" fmla="*/ 0 w 24"/>
                <a:gd name="T5" fmla="*/ 4 h 30"/>
                <a:gd name="T6" fmla="*/ 0 w 24"/>
                <a:gd name="T7" fmla="*/ 0 h 30"/>
                <a:gd name="T8" fmla="*/ 24 w 24"/>
                <a:gd name="T9" fmla="*/ 0 h 30"/>
                <a:gd name="T10" fmla="*/ 24 w 24"/>
                <a:gd name="T11" fmla="*/ 4 h 30"/>
                <a:gd name="T12" fmla="*/ 17 w 24"/>
                <a:gd name="T13" fmla="*/ 4 h 30"/>
                <a:gd name="T14" fmla="*/ 17 w 24"/>
                <a:gd name="T15" fmla="*/ 30 h 30"/>
                <a:gd name="T16" fmla="*/ 10 w 24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10" y="30"/>
                  </a:moveTo>
                  <a:lnTo>
                    <a:pt x="1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17" y="4"/>
                  </a:lnTo>
                  <a:lnTo>
                    <a:pt x="17" y="3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3" name="Freeform 91"/>
            <p:cNvSpPr>
              <a:spLocks/>
            </p:cNvSpPr>
            <p:nvPr/>
          </p:nvSpPr>
          <p:spPr bwMode="auto">
            <a:xfrm>
              <a:off x="2175024" y="2804082"/>
              <a:ext cx="102440" cy="83059"/>
            </a:xfrm>
            <a:custGeom>
              <a:avLst/>
              <a:gdLst>
                <a:gd name="T0" fmla="*/ 7 w 37"/>
                <a:gd name="T1" fmla="*/ 30 h 30"/>
                <a:gd name="T2" fmla="*/ 0 w 37"/>
                <a:gd name="T3" fmla="*/ 0 h 30"/>
                <a:gd name="T4" fmla="*/ 4 w 37"/>
                <a:gd name="T5" fmla="*/ 0 h 30"/>
                <a:gd name="T6" fmla="*/ 9 w 37"/>
                <a:gd name="T7" fmla="*/ 21 h 30"/>
                <a:gd name="T8" fmla="*/ 14 w 37"/>
                <a:gd name="T9" fmla="*/ 0 h 30"/>
                <a:gd name="T10" fmla="*/ 21 w 37"/>
                <a:gd name="T11" fmla="*/ 0 h 30"/>
                <a:gd name="T12" fmla="*/ 28 w 37"/>
                <a:gd name="T13" fmla="*/ 21 h 30"/>
                <a:gd name="T14" fmla="*/ 33 w 37"/>
                <a:gd name="T15" fmla="*/ 0 h 30"/>
                <a:gd name="T16" fmla="*/ 37 w 37"/>
                <a:gd name="T17" fmla="*/ 0 h 30"/>
                <a:gd name="T18" fmla="*/ 30 w 37"/>
                <a:gd name="T19" fmla="*/ 30 h 30"/>
                <a:gd name="T20" fmla="*/ 23 w 37"/>
                <a:gd name="T21" fmla="*/ 30 h 30"/>
                <a:gd name="T22" fmla="*/ 18 w 37"/>
                <a:gd name="T23" fmla="*/ 7 h 30"/>
                <a:gd name="T24" fmla="*/ 11 w 37"/>
                <a:gd name="T25" fmla="*/ 30 h 30"/>
                <a:gd name="T26" fmla="*/ 7 w 37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0">
                  <a:moveTo>
                    <a:pt x="7" y="3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9" y="21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8" y="21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0" y="30"/>
                  </a:lnTo>
                  <a:lnTo>
                    <a:pt x="23" y="30"/>
                  </a:lnTo>
                  <a:lnTo>
                    <a:pt x="18" y="7"/>
                  </a:lnTo>
                  <a:lnTo>
                    <a:pt x="11" y="30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4" name="Freeform 92"/>
            <p:cNvSpPr>
              <a:spLocks/>
            </p:cNvSpPr>
            <p:nvPr/>
          </p:nvSpPr>
          <p:spPr bwMode="auto">
            <a:xfrm>
              <a:off x="2532178" y="2804082"/>
              <a:ext cx="66447" cy="83059"/>
            </a:xfrm>
            <a:custGeom>
              <a:avLst/>
              <a:gdLst>
                <a:gd name="T0" fmla="*/ 10 w 24"/>
                <a:gd name="T1" fmla="*/ 30 h 30"/>
                <a:gd name="T2" fmla="*/ 10 w 24"/>
                <a:gd name="T3" fmla="*/ 4 h 30"/>
                <a:gd name="T4" fmla="*/ 0 w 24"/>
                <a:gd name="T5" fmla="*/ 4 h 30"/>
                <a:gd name="T6" fmla="*/ 0 w 24"/>
                <a:gd name="T7" fmla="*/ 0 h 30"/>
                <a:gd name="T8" fmla="*/ 24 w 24"/>
                <a:gd name="T9" fmla="*/ 0 h 30"/>
                <a:gd name="T10" fmla="*/ 24 w 24"/>
                <a:gd name="T11" fmla="*/ 4 h 30"/>
                <a:gd name="T12" fmla="*/ 15 w 24"/>
                <a:gd name="T13" fmla="*/ 4 h 30"/>
                <a:gd name="T14" fmla="*/ 15 w 24"/>
                <a:gd name="T15" fmla="*/ 30 h 30"/>
                <a:gd name="T16" fmla="*/ 10 w 24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10" y="30"/>
                  </a:moveTo>
                  <a:lnTo>
                    <a:pt x="1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15" y="4"/>
                  </a:lnTo>
                  <a:lnTo>
                    <a:pt x="15" y="3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5" name="Freeform 93"/>
            <p:cNvSpPr>
              <a:spLocks/>
            </p:cNvSpPr>
            <p:nvPr/>
          </p:nvSpPr>
          <p:spPr bwMode="auto">
            <a:xfrm>
              <a:off x="2881026" y="2804082"/>
              <a:ext cx="58142" cy="83059"/>
            </a:xfrm>
            <a:custGeom>
              <a:avLst/>
              <a:gdLst>
                <a:gd name="T0" fmla="*/ 0 w 21"/>
                <a:gd name="T1" fmla="*/ 30 h 30"/>
                <a:gd name="T2" fmla="*/ 0 w 21"/>
                <a:gd name="T3" fmla="*/ 0 h 30"/>
                <a:gd name="T4" fmla="*/ 21 w 21"/>
                <a:gd name="T5" fmla="*/ 0 h 30"/>
                <a:gd name="T6" fmla="*/ 21 w 21"/>
                <a:gd name="T7" fmla="*/ 4 h 30"/>
                <a:gd name="T8" fmla="*/ 7 w 21"/>
                <a:gd name="T9" fmla="*/ 4 h 30"/>
                <a:gd name="T10" fmla="*/ 7 w 21"/>
                <a:gd name="T11" fmla="*/ 11 h 30"/>
                <a:gd name="T12" fmla="*/ 19 w 21"/>
                <a:gd name="T13" fmla="*/ 11 h 30"/>
                <a:gd name="T14" fmla="*/ 19 w 21"/>
                <a:gd name="T15" fmla="*/ 16 h 30"/>
                <a:gd name="T16" fmla="*/ 7 w 21"/>
                <a:gd name="T17" fmla="*/ 16 h 30"/>
                <a:gd name="T18" fmla="*/ 7 w 21"/>
                <a:gd name="T19" fmla="*/ 30 h 30"/>
                <a:gd name="T20" fmla="*/ 0 w 21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0">
                  <a:moveTo>
                    <a:pt x="0" y="3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4"/>
                  </a:lnTo>
                  <a:lnTo>
                    <a:pt x="7" y="4"/>
                  </a:lnTo>
                  <a:lnTo>
                    <a:pt x="7" y="11"/>
                  </a:lnTo>
                  <a:lnTo>
                    <a:pt x="19" y="11"/>
                  </a:lnTo>
                  <a:lnTo>
                    <a:pt x="19" y="16"/>
                  </a:lnTo>
                  <a:lnTo>
                    <a:pt x="7" y="16"/>
                  </a:lnTo>
                  <a:lnTo>
                    <a:pt x="7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6" name="Freeform 94"/>
            <p:cNvSpPr>
              <a:spLocks/>
            </p:cNvSpPr>
            <p:nvPr/>
          </p:nvSpPr>
          <p:spPr bwMode="auto">
            <a:xfrm>
              <a:off x="3218799" y="2804082"/>
              <a:ext cx="66447" cy="83059"/>
            </a:xfrm>
            <a:custGeom>
              <a:avLst/>
              <a:gdLst>
                <a:gd name="T0" fmla="*/ 0 w 10"/>
                <a:gd name="T1" fmla="*/ 9 h 13"/>
                <a:gd name="T2" fmla="*/ 2 w 10"/>
                <a:gd name="T3" fmla="*/ 8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7 w 10"/>
                <a:gd name="T11" fmla="*/ 9 h 13"/>
                <a:gd name="T12" fmla="*/ 7 w 10"/>
                <a:gd name="T13" fmla="*/ 8 h 13"/>
                <a:gd name="T14" fmla="*/ 6 w 10"/>
                <a:gd name="T15" fmla="*/ 8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3 h 13"/>
                <a:gd name="T22" fmla="*/ 1 w 10"/>
                <a:gd name="T23" fmla="*/ 2 h 13"/>
                <a:gd name="T24" fmla="*/ 2 w 10"/>
                <a:gd name="T25" fmla="*/ 0 h 13"/>
                <a:gd name="T26" fmla="*/ 5 w 10"/>
                <a:gd name="T27" fmla="*/ 0 h 13"/>
                <a:gd name="T28" fmla="*/ 8 w 10"/>
                <a:gd name="T29" fmla="*/ 1 h 13"/>
                <a:gd name="T30" fmla="*/ 9 w 10"/>
                <a:gd name="T31" fmla="*/ 4 h 13"/>
                <a:gd name="T32" fmla="*/ 7 w 10"/>
                <a:gd name="T33" fmla="*/ 4 h 13"/>
                <a:gd name="T34" fmla="*/ 6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2 w 10"/>
                <a:gd name="T41" fmla="*/ 3 h 13"/>
                <a:gd name="T42" fmla="*/ 3 w 10"/>
                <a:gd name="T43" fmla="*/ 4 h 13"/>
                <a:gd name="T44" fmla="*/ 5 w 10"/>
                <a:gd name="T45" fmla="*/ 5 h 13"/>
                <a:gd name="T46" fmla="*/ 8 w 10"/>
                <a:gd name="T47" fmla="*/ 6 h 13"/>
                <a:gd name="T48" fmla="*/ 9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7 w 10"/>
                <a:gd name="T55" fmla="*/ 12 h 13"/>
                <a:gd name="T56" fmla="*/ 5 w 10"/>
                <a:gd name="T57" fmla="*/ 13 h 13"/>
                <a:gd name="T58" fmla="*/ 1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1"/>
                    <a:pt x="4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5" y="7"/>
                    <a:pt x="4" y="7"/>
                  </a:cubicBezTo>
                  <a:cubicBezTo>
                    <a:pt x="3" y="7"/>
                    <a:pt x="2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6" y="5"/>
                    <a:pt x="7" y="5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7" name="Freeform 95"/>
            <p:cNvSpPr>
              <a:spLocks/>
            </p:cNvSpPr>
            <p:nvPr/>
          </p:nvSpPr>
          <p:spPr bwMode="auto">
            <a:xfrm>
              <a:off x="3559340" y="2804082"/>
              <a:ext cx="66447" cy="83059"/>
            </a:xfrm>
            <a:custGeom>
              <a:avLst/>
              <a:gdLst>
                <a:gd name="T0" fmla="*/ 0 w 10"/>
                <a:gd name="T1" fmla="*/ 9 h 13"/>
                <a:gd name="T2" fmla="*/ 2 w 10"/>
                <a:gd name="T3" fmla="*/ 8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8 w 10"/>
                <a:gd name="T11" fmla="*/ 9 h 13"/>
                <a:gd name="T12" fmla="*/ 7 w 10"/>
                <a:gd name="T13" fmla="*/ 8 h 13"/>
                <a:gd name="T14" fmla="*/ 6 w 10"/>
                <a:gd name="T15" fmla="*/ 8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3 h 13"/>
                <a:gd name="T22" fmla="*/ 1 w 10"/>
                <a:gd name="T23" fmla="*/ 2 h 13"/>
                <a:gd name="T24" fmla="*/ 2 w 10"/>
                <a:gd name="T25" fmla="*/ 0 h 13"/>
                <a:gd name="T26" fmla="*/ 5 w 10"/>
                <a:gd name="T27" fmla="*/ 0 h 13"/>
                <a:gd name="T28" fmla="*/ 8 w 10"/>
                <a:gd name="T29" fmla="*/ 1 h 13"/>
                <a:gd name="T30" fmla="*/ 10 w 10"/>
                <a:gd name="T31" fmla="*/ 4 h 13"/>
                <a:gd name="T32" fmla="*/ 7 w 10"/>
                <a:gd name="T33" fmla="*/ 4 h 13"/>
                <a:gd name="T34" fmla="*/ 6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3 w 10"/>
                <a:gd name="T41" fmla="*/ 3 h 13"/>
                <a:gd name="T42" fmla="*/ 3 w 10"/>
                <a:gd name="T43" fmla="*/ 4 h 13"/>
                <a:gd name="T44" fmla="*/ 5 w 10"/>
                <a:gd name="T45" fmla="*/ 5 h 13"/>
                <a:gd name="T46" fmla="*/ 8 w 10"/>
                <a:gd name="T47" fmla="*/ 6 h 13"/>
                <a:gd name="T48" fmla="*/ 10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1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5" y="7"/>
                    <a:pt x="4" y="7"/>
                  </a:cubicBezTo>
                  <a:cubicBezTo>
                    <a:pt x="3" y="7"/>
                    <a:pt x="2" y="6"/>
                    <a:pt x="1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8" y="0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8" name="Freeform 96"/>
            <p:cNvSpPr>
              <a:spLocks/>
            </p:cNvSpPr>
            <p:nvPr/>
          </p:nvSpPr>
          <p:spPr bwMode="auto">
            <a:xfrm>
              <a:off x="3598100" y="3064334"/>
              <a:ext cx="41530" cy="80289"/>
            </a:xfrm>
            <a:custGeom>
              <a:avLst/>
              <a:gdLst>
                <a:gd name="T0" fmla="*/ 6 w 6"/>
                <a:gd name="T1" fmla="*/ 12 h 12"/>
                <a:gd name="T2" fmla="*/ 3 w 6"/>
                <a:gd name="T3" fmla="*/ 12 h 12"/>
                <a:gd name="T4" fmla="*/ 3 w 6"/>
                <a:gd name="T5" fmla="*/ 3 h 12"/>
                <a:gd name="T6" fmla="*/ 0 w 6"/>
                <a:gd name="T7" fmla="*/ 5 h 12"/>
                <a:gd name="T8" fmla="*/ 0 w 6"/>
                <a:gd name="T9" fmla="*/ 3 h 12"/>
                <a:gd name="T10" fmla="*/ 2 w 6"/>
                <a:gd name="T11" fmla="*/ 2 h 12"/>
                <a:gd name="T12" fmla="*/ 4 w 6"/>
                <a:gd name="T13" fmla="*/ 0 h 12"/>
                <a:gd name="T14" fmla="*/ 6 w 6"/>
                <a:gd name="T15" fmla="*/ 0 h 12"/>
                <a:gd name="T16" fmla="*/ 6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69" name="Freeform 97"/>
            <p:cNvSpPr>
              <a:spLocks/>
            </p:cNvSpPr>
            <p:nvPr/>
          </p:nvSpPr>
          <p:spPr bwMode="auto">
            <a:xfrm>
              <a:off x="1538239" y="3274750"/>
              <a:ext cx="60910" cy="85827"/>
            </a:xfrm>
            <a:custGeom>
              <a:avLst/>
              <a:gdLst>
                <a:gd name="T0" fmla="*/ 9 w 9"/>
                <a:gd name="T1" fmla="*/ 11 h 13"/>
                <a:gd name="T2" fmla="*/ 9 w 9"/>
                <a:gd name="T3" fmla="*/ 13 h 13"/>
                <a:gd name="T4" fmla="*/ 0 w 9"/>
                <a:gd name="T5" fmla="*/ 13 h 13"/>
                <a:gd name="T6" fmla="*/ 1 w 9"/>
                <a:gd name="T7" fmla="*/ 11 h 13"/>
                <a:gd name="T8" fmla="*/ 4 w 9"/>
                <a:gd name="T9" fmla="*/ 8 h 13"/>
                <a:gd name="T10" fmla="*/ 6 w 9"/>
                <a:gd name="T11" fmla="*/ 6 h 13"/>
                <a:gd name="T12" fmla="*/ 7 w 9"/>
                <a:gd name="T13" fmla="*/ 4 h 13"/>
                <a:gd name="T14" fmla="*/ 6 w 9"/>
                <a:gd name="T15" fmla="*/ 3 h 13"/>
                <a:gd name="T16" fmla="*/ 5 w 9"/>
                <a:gd name="T17" fmla="*/ 2 h 13"/>
                <a:gd name="T18" fmla="*/ 4 w 9"/>
                <a:gd name="T19" fmla="*/ 3 h 13"/>
                <a:gd name="T20" fmla="*/ 3 w 9"/>
                <a:gd name="T21" fmla="*/ 4 h 13"/>
                <a:gd name="T22" fmla="*/ 1 w 9"/>
                <a:gd name="T23" fmla="*/ 4 h 13"/>
                <a:gd name="T24" fmla="*/ 2 w 9"/>
                <a:gd name="T25" fmla="*/ 1 h 13"/>
                <a:gd name="T26" fmla="*/ 5 w 9"/>
                <a:gd name="T27" fmla="*/ 0 h 13"/>
                <a:gd name="T28" fmla="*/ 8 w 9"/>
                <a:gd name="T29" fmla="*/ 1 h 13"/>
                <a:gd name="T30" fmla="*/ 9 w 9"/>
                <a:gd name="T31" fmla="*/ 4 h 13"/>
                <a:gd name="T32" fmla="*/ 9 w 9"/>
                <a:gd name="T33" fmla="*/ 6 h 13"/>
                <a:gd name="T34" fmla="*/ 8 w 9"/>
                <a:gd name="T35" fmla="*/ 7 h 13"/>
                <a:gd name="T36" fmla="*/ 6 w 9"/>
                <a:gd name="T37" fmla="*/ 9 h 13"/>
                <a:gd name="T38" fmla="*/ 5 w 9"/>
                <a:gd name="T39" fmla="*/ 10 h 13"/>
                <a:gd name="T40" fmla="*/ 4 w 9"/>
                <a:gd name="T41" fmla="*/ 11 h 13"/>
                <a:gd name="T42" fmla="*/ 9 w 9"/>
                <a:gd name="T4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2" y="10"/>
                    <a:pt x="3" y="9"/>
                    <a:pt x="4" y="8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1"/>
                    <a:pt x="4" y="11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0" name="Freeform 98"/>
            <p:cNvSpPr>
              <a:spLocks/>
            </p:cNvSpPr>
            <p:nvPr/>
          </p:nvSpPr>
          <p:spPr bwMode="auto">
            <a:xfrm>
              <a:off x="1887086" y="3274750"/>
              <a:ext cx="49835" cy="85827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9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1 h 13"/>
                <a:gd name="T10" fmla="*/ 6 w 8"/>
                <a:gd name="T11" fmla="*/ 9 h 13"/>
                <a:gd name="T12" fmla="*/ 5 w 8"/>
                <a:gd name="T13" fmla="*/ 8 h 13"/>
                <a:gd name="T14" fmla="*/ 4 w 8"/>
                <a:gd name="T15" fmla="*/ 7 h 13"/>
                <a:gd name="T16" fmla="*/ 3 w 8"/>
                <a:gd name="T17" fmla="*/ 7 h 13"/>
                <a:gd name="T18" fmla="*/ 3 w 8"/>
                <a:gd name="T19" fmla="*/ 5 h 13"/>
                <a:gd name="T20" fmla="*/ 5 w 8"/>
                <a:gd name="T21" fmla="*/ 5 h 13"/>
                <a:gd name="T22" fmla="*/ 5 w 8"/>
                <a:gd name="T23" fmla="*/ 4 h 13"/>
                <a:gd name="T24" fmla="*/ 5 w 8"/>
                <a:gd name="T25" fmla="*/ 3 h 13"/>
                <a:gd name="T26" fmla="*/ 4 w 8"/>
                <a:gd name="T27" fmla="*/ 2 h 13"/>
                <a:gd name="T28" fmla="*/ 3 w 8"/>
                <a:gd name="T29" fmla="*/ 3 h 13"/>
                <a:gd name="T30" fmla="*/ 2 w 8"/>
                <a:gd name="T31" fmla="*/ 4 h 13"/>
                <a:gd name="T32" fmla="*/ 0 w 8"/>
                <a:gd name="T33" fmla="*/ 4 h 13"/>
                <a:gd name="T34" fmla="*/ 1 w 8"/>
                <a:gd name="T35" fmla="*/ 2 h 13"/>
                <a:gd name="T36" fmla="*/ 2 w 8"/>
                <a:gd name="T37" fmla="*/ 1 h 13"/>
                <a:gd name="T38" fmla="*/ 4 w 8"/>
                <a:gd name="T39" fmla="*/ 0 h 13"/>
                <a:gd name="T40" fmla="*/ 7 w 8"/>
                <a:gd name="T41" fmla="*/ 2 h 13"/>
                <a:gd name="T42" fmla="*/ 8 w 8"/>
                <a:gd name="T43" fmla="*/ 4 h 13"/>
                <a:gd name="T44" fmla="*/ 6 w 8"/>
                <a:gd name="T45" fmla="*/ 6 h 13"/>
                <a:gd name="T46" fmla="*/ 8 w 8"/>
                <a:gd name="T47" fmla="*/ 7 h 13"/>
                <a:gd name="T48" fmla="*/ 8 w 8"/>
                <a:gd name="T49" fmla="*/ 9 h 13"/>
                <a:gd name="T50" fmla="*/ 7 w 8"/>
                <a:gd name="T51" fmla="*/ 12 h 13"/>
                <a:gd name="T52" fmla="*/ 4 w 8"/>
                <a:gd name="T53" fmla="*/ 13 h 13"/>
                <a:gd name="T54" fmla="*/ 1 w 8"/>
                <a:gd name="T55" fmla="*/ 12 h 13"/>
                <a:gd name="T56" fmla="*/ 0 w 8"/>
                <a:gd name="T5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0" y="11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1" name="Freeform 99"/>
            <p:cNvSpPr>
              <a:spLocks noEditPoints="1"/>
            </p:cNvSpPr>
            <p:nvPr/>
          </p:nvSpPr>
          <p:spPr bwMode="auto">
            <a:xfrm>
              <a:off x="2224859" y="3274750"/>
              <a:ext cx="60910" cy="85827"/>
            </a:xfrm>
            <a:custGeom>
              <a:avLst/>
              <a:gdLst>
                <a:gd name="T0" fmla="*/ 12 w 22"/>
                <a:gd name="T1" fmla="*/ 31 h 31"/>
                <a:gd name="T2" fmla="*/ 12 w 22"/>
                <a:gd name="T3" fmla="*/ 26 h 31"/>
                <a:gd name="T4" fmla="*/ 0 w 22"/>
                <a:gd name="T5" fmla="*/ 26 h 31"/>
                <a:gd name="T6" fmla="*/ 0 w 22"/>
                <a:gd name="T7" fmla="*/ 19 h 31"/>
                <a:gd name="T8" fmla="*/ 12 w 22"/>
                <a:gd name="T9" fmla="*/ 0 h 31"/>
                <a:gd name="T10" fmla="*/ 19 w 22"/>
                <a:gd name="T11" fmla="*/ 0 h 31"/>
                <a:gd name="T12" fmla="*/ 19 w 22"/>
                <a:gd name="T13" fmla="*/ 19 h 31"/>
                <a:gd name="T14" fmla="*/ 22 w 22"/>
                <a:gd name="T15" fmla="*/ 19 h 31"/>
                <a:gd name="T16" fmla="*/ 22 w 22"/>
                <a:gd name="T17" fmla="*/ 26 h 31"/>
                <a:gd name="T18" fmla="*/ 19 w 22"/>
                <a:gd name="T19" fmla="*/ 26 h 31"/>
                <a:gd name="T20" fmla="*/ 19 w 22"/>
                <a:gd name="T21" fmla="*/ 31 h 31"/>
                <a:gd name="T22" fmla="*/ 12 w 22"/>
                <a:gd name="T23" fmla="*/ 31 h 31"/>
                <a:gd name="T24" fmla="*/ 12 w 22"/>
                <a:gd name="T25" fmla="*/ 31 h 31"/>
                <a:gd name="T26" fmla="*/ 12 w 22"/>
                <a:gd name="T27" fmla="*/ 19 h 31"/>
                <a:gd name="T28" fmla="*/ 12 w 22"/>
                <a:gd name="T29" fmla="*/ 9 h 31"/>
                <a:gd name="T30" fmla="*/ 5 w 22"/>
                <a:gd name="T31" fmla="*/ 19 h 31"/>
                <a:gd name="T32" fmla="*/ 12 w 22"/>
                <a:gd name="T3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1">
                  <a:moveTo>
                    <a:pt x="12" y="31"/>
                  </a:moveTo>
                  <a:lnTo>
                    <a:pt x="12" y="26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19" y="19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19" y="26"/>
                  </a:lnTo>
                  <a:lnTo>
                    <a:pt x="19" y="31"/>
                  </a:lnTo>
                  <a:lnTo>
                    <a:pt x="12" y="31"/>
                  </a:lnTo>
                  <a:lnTo>
                    <a:pt x="12" y="31"/>
                  </a:lnTo>
                  <a:close/>
                  <a:moveTo>
                    <a:pt x="12" y="19"/>
                  </a:moveTo>
                  <a:lnTo>
                    <a:pt x="12" y="9"/>
                  </a:lnTo>
                  <a:lnTo>
                    <a:pt x="5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2" name="Freeform 100"/>
            <p:cNvSpPr>
              <a:spLocks/>
            </p:cNvSpPr>
            <p:nvPr/>
          </p:nvSpPr>
          <p:spPr bwMode="auto">
            <a:xfrm>
              <a:off x="2573707" y="3280287"/>
              <a:ext cx="52605" cy="80289"/>
            </a:xfrm>
            <a:custGeom>
              <a:avLst/>
              <a:gdLst>
                <a:gd name="T0" fmla="*/ 0 w 8"/>
                <a:gd name="T1" fmla="*/ 9 h 12"/>
                <a:gd name="T2" fmla="*/ 2 w 8"/>
                <a:gd name="T3" fmla="*/ 9 h 12"/>
                <a:gd name="T4" fmla="*/ 3 w 8"/>
                <a:gd name="T5" fmla="*/ 10 h 12"/>
                <a:gd name="T6" fmla="*/ 4 w 8"/>
                <a:gd name="T7" fmla="*/ 10 h 12"/>
                <a:gd name="T8" fmla="*/ 5 w 8"/>
                <a:gd name="T9" fmla="*/ 10 h 12"/>
                <a:gd name="T10" fmla="*/ 6 w 8"/>
                <a:gd name="T11" fmla="*/ 8 h 12"/>
                <a:gd name="T12" fmla="*/ 5 w 8"/>
                <a:gd name="T13" fmla="*/ 6 h 12"/>
                <a:gd name="T14" fmla="*/ 4 w 8"/>
                <a:gd name="T15" fmla="*/ 6 h 12"/>
                <a:gd name="T16" fmla="*/ 2 w 8"/>
                <a:gd name="T17" fmla="*/ 6 h 12"/>
                <a:gd name="T18" fmla="*/ 0 w 8"/>
                <a:gd name="T19" fmla="*/ 6 h 12"/>
                <a:gd name="T20" fmla="*/ 1 w 8"/>
                <a:gd name="T21" fmla="*/ 0 h 12"/>
                <a:gd name="T22" fmla="*/ 8 w 8"/>
                <a:gd name="T23" fmla="*/ 0 h 12"/>
                <a:gd name="T24" fmla="*/ 8 w 8"/>
                <a:gd name="T25" fmla="*/ 2 h 12"/>
                <a:gd name="T26" fmla="*/ 3 w 8"/>
                <a:gd name="T27" fmla="*/ 2 h 12"/>
                <a:gd name="T28" fmla="*/ 3 w 8"/>
                <a:gd name="T29" fmla="*/ 4 h 12"/>
                <a:gd name="T30" fmla="*/ 4 w 8"/>
                <a:gd name="T31" fmla="*/ 4 h 12"/>
                <a:gd name="T32" fmla="*/ 7 w 8"/>
                <a:gd name="T33" fmla="*/ 5 h 12"/>
                <a:gd name="T34" fmla="*/ 8 w 8"/>
                <a:gd name="T35" fmla="*/ 8 h 12"/>
                <a:gd name="T36" fmla="*/ 7 w 8"/>
                <a:gd name="T37" fmla="*/ 11 h 12"/>
                <a:gd name="T38" fmla="*/ 4 w 8"/>
                <a:gd name="T39" fmla="*/ 12 h 12"/>
                <a:gd name="T40" fmla="*/ 1 w 8"/>
                <a:gd name="T41" fmla="*/ 11 h 12"/>
                <a:gd name="T42" fmla="*/ 0 w 8"/>
                <a:gd name="T4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6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7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3" name="Freeform 101"/>
            <p:cNvSpPr>
              <a:spLocks noEditPoints="1"/>
            </p:cNvSpPr>
            <p:nvPr/>
          </p:nvSpPr>
          <p:spPr bwMode="auto">
            <a:xfrm>
              <a:off x="2911480" y="3274750"/>
              <a:ext cx="52605" cy="85827"/>
            </a:xfrm>
            <a:custGeom>
              <a:avLst/>
              <a:gdLst>
                <a:gd name="T0" fmla="*/ 8 w 8"/>
                <a:gd name="T1" fmla="*/ 4 h 13"/>
                <a:gd name="T2" fmla="*/ 6 w 8"/>
                <a:gd name="T3" fmla="*/ 4 h 13"/>
                <a:gd name="T4" fmla="*/ 5 w 8"/>
                <a:gd name="T5" fmla="*/ 3 h 13"/>
                <a:gd name="T6" fmla="*/ 5 w 8"/>
                <a:gd name="T7" fmla="*/ 2 h 13"/>
                <a:gd name="T8" fmla="*/ 3 w 8"/>
                <a:gd name="T9" fmla="*/ 3 h 13"/>
                <a:gd name="T10" fmla="*/ 3 w 8"/>
                <a:gd name="T11" fmla="*/ 6 h 13"/>
                <a:gd name="T12" fmla="*/ 5 w 8"/>
                <a:gd name="T13" fmla="*/ 5 h 13"/>
                <a:gd name="T14" fmla="*/ 7 w 8"/>
                <a:gd name="T15" fmla="*/ 6 h 13"/>
                <a:gd name="T16" fmla="*/ 8 w 8"/>
                <a:gd name="T17" fmla="*/ 9 h 13"/>
                <a:gd name="T18" fmla="*/ 7 w 8"/>
                <a:gd name="T19" fmla="*/ 12 h 13"/>
                <a:gd name="T20" fmla="*/ 4 w 8"/>
                <a:gd name="T21" fmla="*/ 13 h 13"/>
                <a:gd name="T22" fmla="*/ 1 w 8"/>
                <a:gd name="T23" fmla="*/ 12 h 13"/>
                <a:gd name="T24" fmla="*/ 0 w 8"/>
                <a:gd name="T25" fmla="*/ 7 h 13"/>
                <a:gd name="T26" fmla="*/ 1 w 8"/>
                <a:gd name="T27" fmla="*/ 2 h 13"/>
                <a:gd name="T28" fmla="*/ 5 w 8"/>
                <a:gd name="T29" fmla="*/ 0 h 13"/>
                <a:gd name="T30" fmla="*/ 7 w 8"/>
                <a:gd name="T31" fmla="*/ 1 h 13"/>
                <a:gd name="T32" fmla="*/ 8 w 8"/>
                <a:gd name="T33" fmla="*/ 4 h 13"/>
                <a:gd name="T34" fmla="*/ 3 w 8"/>
                <a:gd name="T35" fmla="*/ 9 h 13"/>
                <a:gd name="T36" fmla="*/ 3 w 8"/>
                <a:gd name="T37" fmla="*/ 11 h 13"/>
                <a:gd name="T38" fmla="*/ 5 w 8"/>
                <a:gd name="T39" fmla="*/ 11 h 13"/>
                <a:gd name="T40" fmla="*/ 6 w 8"/>
                <a:gd name="T41" fmla="*/ 11 h 13"/>
                <a:gd name="T42" fmla="*/ 6 w 8"/>
                <a:gd name="T43" fmla="*/ 9 h 13"/>
                <a:gd name="T44" fmla="*/ 6 w 8"/>
                <a:gd name="T45" fmla="*/ 7 h 13"/>
                <a:gd name="T46" fmla="*/ 4 w 8"/>
                <a:gd name="T47" fmla="*/ 7 h 13"/>
                <a:gd name="T48" fmla="*/ 3 w 8"/>
                <a:gd name="T49" fmla="*/ 7 h 13"/>
                <a:gd name="T50" fmla="*/ 3 w 8"/>
                <a:gd name="T5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8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7" y="13"/>
                    <a:pt x="6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lose/>
                  <a:moveTo>
                    <a:pt x="3" y="9"/>
                  </a:moveTo>
                  <a:cubicBezTo>
                    <a:pt x="3" y="10"/>
                    <a:pt x="3" y="10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4" name="Freeform 102"/>
            <p:cNvSpPr>
              <a:spLocks/>
            </p:cNvSpPr>
            <p:nvPr/>
          </p:nvSpPr>
          <p:spPr bwMode="auto">
            <a:xfrm>
              <a:off x="3252022" y="3280287"/>
              <a:ext cx="60910" cy="80289"/>
            </a:xfrm>
            <a:custGeom>
              <a:avLst/>
              <a:gdLst>
                <a:gd name="T0" fmla="*/ 0 w 9"/>
                <a:gd name="T1" fmla="*/ 2 h 12"/>
                <a:gd name="T2" fmla="*/ 0 w 9"/>
                <a:gd name="T3" fmla="*/ 0 h 12"/>
                <a:gd name="T4" fmla="*/ 9 w 9"/>
                <a:gd name="T5" fmla="*/ 0 h 12"/>
                <a:gd name="T6" fmla="*/ 9 w 9"/>
                <a:gd name="T7" fmla="*/ 1 h 12"/>
                <a:gd name="T8" fmla="*/ 7 w 9"/>
                <a:gd name="T9" fmla="*/ 4 h 12"/>
                <a:gd name="T10" fmla="*/ 5 w 9"/>
                <a:gd name="T11" fmla="*/ 8 h 12"/>
                <a:gd name="T12" fmla="*/ 4 w 9"/>
                <a:gd name="T13" fmla="*/ 12 h 12"/>
                <a:gd name="T14" fmla="*/ 2 w 9"/>
                <a:gd name="T15" fmla="*/ 12 h 12"/>
                <a:gd name="T16" fmla="*/ 3 w 9"/>
                <a:gd name="T17" fmla="*/ 7 h 12"/>
                <a:gd name="T18" fmla="*/ 6 w 9"/>
                <a:gd name="T19" fmla="*/ 2 h 12"/>
                <a:gd name="T20" fmla="*/ 0 w 9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2"/>
                    <a:pt x="7" y="3"/>
                    <a:pt x="7" y="4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0"/>
                    <a:pt x="2" y="9"/>
                    <a:pt x="3" y="7"/>
                  </a:cubicBezTo>
                  <a:cubicBezTo>
                    <a:pt x="4" y="5"/>
                    <a:pt x="5" y="3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5" name="Freeform 103"/>
            <p:cNvSpPr>
              <a:spLocks noEditPoints="1"/>
            </p:cNvSpPr>
            <p:nvPr/>
          </p:nvSpPr>
          <p:spPr bwMode="auto">
            <a:xfrm>
              <a:off x="3598100" y="3274750"/>
              <a:ext cx="52605" cy="85827"/>
            </a:xfrm>
            <a:custGeom>
              <a:avLst/>
              <a:gdLst>
                <a:gd name="T0" fmla="*/ 2 w 8"/>
                <a:gd name="T1" fmla="*/ 6 h 13"/>
                <a:gd name="T2" fmla="*/ 0 w 8"/>
                <a:gd name="T3" fmla="*/ 5 h 13"/>
                <a:gd name="T4" fmla="*/ 0 w 8"/>
                <a:gd name="T5" fmla="*/ 4 h 13"/>
                <a:gd name="T6" fmla="*/ 1 w 8"/>
                <a:gd name="T7" fmla="*/ 1 h 13"/>
                <a:gd name="T8" fmla="*/ 4 w 8"/>
                <a:gd name="T9" fmla="*/ 0 h 13"/>
                <a:gd name="T10" fmla="*/ 7 w 8"/>
                <a:gd name="T11" fmla="*/ 1 h 13"/>
                <a:gd name="T12" fmla="*/ 8 w 8"/>
                <a:gd name="T13" fmla="*/ 4 h 13"/>
                <a:gd name="T14" fmla="*/ 7 w 8"/>
                <a:gd name="T15" fmla="*/ 5 h 13"/>
                <a:gd name="T16" fmla="*/ 6 w 8"/>
                <a:gd name="T17" fmla="*/ 6 h 13"/>
                <a:gd name="T18" fmla="*/ 7 w 8"/>
                <a:gd name="T19" fmla="*/ 8 h 13"/>
                <a:gd name="T20" fmla="*/ 8 w 8"/>
                <a:gd name="T21" fmla="*/ 9 h 13"/>
                <a:gd name="T22" fmla="*/ 7 w 8"/>
                <a:gd name="T23" fmla="*/ 12 h 13"/>
                <a:gd name="T24" fmla="*/ 4 w 8"/>
                <a:gd name="T25" fmla="*/ 13 h 13"/>
                <a:gd name="T26" fmla="*/ 1 w 8"/>
                <a:gd name="T27" fmla="*/ 12 h 13"/>
                <a:gd name="T28" fmla="*/ 0 w 8"/>
                <a:gd name="T29" fmla="*/ 9 h 13"/>
                <a:gd name="T30" fmla="*/ 0 w 8"/>
                <a:gd name="T31" fmla="*/ 8 h 13"/>
                <a:gd name="T32" fmla="*/ 2 w 8"/>
                <a:gd name="T33" fmla="*/ 6 h 13"/>
                <a:gd name="T34" fmla="*/ 2 w 8"/>
                <a:gd name="T35" fmla="*/ 4 h 13"/>
                <a:gd name="T36" fmla="*/ 3 w 8"/>
                <a:gd name="T37" fmla="*/ 5 h 13"/>
                <a:gd name="T38" fmla="*/ 4 w 8"/>
                <a:gd name="T39" fmla="*/ 5 h 13"/>
                <a:gd name="T40" fmla="*/ 5 w 8"/>
                <a:gd name="T41" fmla="*/ 5 h 13"/>
                <a:gd name="T42" fmla="*/ 5 w 8"/>
                <a:gd name="T43" fmla="*/ 4 h 13"/>
                <a:gd name="T44" fmla="*/ 5 w 8"/>
                <a:gd name="T45" fmla="*/ 3 h 13"/>
                <a:gd name="T46" fmla="*/ 4 w 8"/>
                <a:gd name="T47" fmla="*/ 2 h 13"/>
                <a:gd name="T48" fmla="*/ 3 w 8"/>
                <a:gd name="T49" fmla="*/ 3 h 13"/>
                <a:gd name="T50" fmla="*/ 2 w 8"/>
                <a:gd name="T51" fmla="*/ 4 h 13"/>
                <a:gd name="T52" fmla="*/ 2 w 8"/>
                <a:gd name="T53" fmla="*/ 9 h 13"/>
                <a:gd name="T54" fmla="*/ 3 w 8"/>
                <a:gd name="T55" fmla="*/ 11 h 13"/>
                <a:gd name="T56" fmla="*/ 4 w 8"/>
                <a:gd name="T57" fmla="*/ 11 h 13"/>
                <a:gd name="T58" fmla="*/ 5 w 8"/>
                <a:gd name="T59" fmla="*/ 11 h 13"/>
                <a:gd name="T60" fmla="*/ 6 w 8"/>
                <a:gd name="T61" fmla="*/ 9 h 13"/>
                <a:gd name="T62" fmla="*/ 5 w 8"/>
                <a:gd name="T63" fmla="*/ 8 h 13"/>
                <a:gd name="T64" fmla="*/ 4 w 8"/>
                <a:gd name="T65" fmla="*/ 7 h 13"/>
                <a:gd name="T66" fmla="*/ 2 w 8"/>
                <a:gd name="T67" fmla="*/ 8 h 13"/>
                <a:gd name="T68" fmla="*/ 2 w 8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3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1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1" y="7"/>
                    <a:pt x="1" y="7"/>
                    <a:pt x="2" y="6"/>
                  </a:cubicBezTo>
                  <a:close/>
                  <a:moveTo>
                    <a:pt x="2" y="4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lose/>
                  <a:moveTo>
                    <a:pt x="2" y="9"/>
                  </a:moveTo>
                  <a:cubicBezTo>
                    <a:pt x="2" y="10"/>
                    <a:pt x="2" y="10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6" name="Freeform 104"/>
            <p:cNvSpPr>
              <a:spLocks noEditPoints="1"/>
            </p:cNvSpPr>
            <p:nvPr/>
          </p:nvSpPr>
          <p:spPr bwMode="auto">
            <a:xfrm>
              <a:off x="1546545" y="3490703"/>
              <a:ext cx="52605" cy="85827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10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8 h 13"/>
                <a:gd name="T12" fmla="*/ 3 w 8"/>
                <a:gd name="T13" fmla="*/ 9 h 13"/>
                <a:gd name="T14" fmla="*/ 1 w 8"/>
                <a:gd name="T15" fmla="*/ 8 h 13"/>
                <a:gd name="T16" fmla="*/ 0 w 8"/>
                <a:gd name="T17" fmla="*/ 5 h 13"/>
                <a:gd name="T18" fmla="*/ 1 w 8"/>
                <a:gd name="T19" fmla="*/ 1 h 13"/>
                <a:gd name="T20" fmla="*/ 4 w 8"/>
                <a:gd name="T21" fmla="*/ 0 h 13"/>
                <a:gd name="T22" fmla="*/ 7 w 8"/>
                <a:gd name="T23" fmla="*/ 2 h 13"/>
                <a:gd name="T24" fmla="*/ 8 w 8"/>
                <a:gd name="T25" fmla="*/ 7 h 13"/>
                <a:gd name="T26" fmla="*/ 7 w 8"/>
                <a:gd name="T27" fmla="*/ 12 h 13"/>
                <a:gd name="T28" fmla="*/ 3 w 8"/>
                <a:gd name="T29" fmla="*/ 13 h 13"/>
                <a:gd name="T30" fmla="*/ 1 w 8"/>
                <a:gd name="T31" fmla="*/ 12 h 13"/>
                <a:gd name="T32" fmla="*/ 0 w 8"/>
                <a:gd name="T33" fmla="*/ 10 h 13"/>
                <a:gd name="T34" fmla="*/ 5 w 8"/>
                <a:gd name="T35" fmla="*/ 5 h 13"/>
                <a:gd name="T36" fmla="*/ 5 w 8"/>
                <a:gd name="T37" fmla="*/ 3 h 13"/>
                <a:gd name="T38" fmla="*/ 4 w 8"/>
                <a:gd name="T39" fmla="*/ 2 h 13"/>
                <a:gd name="T40" fmla="*/ 2 w 8"/>
                <a:gd name="T41" fmla="*/ 3 h 13"/>
                <a:gd name="T42" fmla="*/ 2 w 8"/>
                <a:gd name="T43" fmla="*/ 5 h 13"/>
                <a:gd name="T44" fmla="*/ 2 w 8"/>
                <a:gd name="T45" fmla="*/ 6 h 13"/>
                <a:gd name="T46" fmla="*/ 4 w 8"/>
                <a:gd name="T47" fmla="*/ 7 h 13"/>
                <a:gd name="T48" fmla="*/ 5 w 8"/>
                <a:gd name="T49" fmla="*/ 6 h 13"/>
                <a:gd name="T50" fmla="*/ 5 w 8"/>
                <a:gd name="T5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2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8" y="3"/>
                    <a:pt x="8" y="4"/>
                    <a:pt x="8" y="7"/>
                  </a:cubicBezTo>
                  <a:cubicBezTo>
                    <a:pt x="8" y="9"/>
                    <a:pt x="8" y="11"/>
                    <a:pt x="7" y="12"/>
                  </a:cubicBezTo>
                  <a:cubicBezTo>
                    <a:pt x="6" y="13"/>
                    <a:pt x="5" y="13"/>
                    <a:pt x="3" y="13"/>
                  </a:cubicBezTo>
                  <a:cubicBezTo>
                    <a:pt x="2" y="13"/>
                    <a:pt x="2" y="13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lose/>
                  <a:moveTo>
                    <a:pt x="5" y="5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7" name="Freeform 105"/>
            <p:cNvSpPr>
              <a:spLocks noEditPoints="1"/>
            </p:cNvSpPr>
            <p:nvPr/>
          </p:nvSpPr>
          <p:spPr bwMode="auto">
            <a:xfrm>
              <a:off x="1826176" y="3490703"/>
              <a:ext cx="110745" cy="85827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13 w 17"/>
                <a:gd name="T19" fmla="*/ 0 h 13"/>
                <a:gd name="T20" fmla="*/ 16 w 17"/>
                <a:gd name="T21" fmla="*/ 2 h 13"/>
                <a:gd name="T22" fmla="*/ 17 w 17"/>
                <a:gd name="T23" fmla="*/ 7 h 13"/>
                <a:gd name="T24" fmla="*/ 16 w 17"/>
                <a:gd name="T25" fmla="*/ 12 h 13"/>
                <a:gd name="T26" fmla="*/ 13 w 17"/>
                <a:gd name="T27" fmla="*/ 13 h 13"/>
                <a:gd name="T28" fmla="*/ 10 w 17"/>
                <a:gd name="T29" fmla="*/ 12 h 13"/>
                <a:gd name="T30" fmla="*/ 9 w 17"/>
                <a:gd name="T31" fmla="*/ 7 h 13"/>
                <a:gd name="T32" fmla="*/ 10 w 17"/>
                <a:gd name="T33" fmla="*/ 2 h 13"/>
                <a:gd name="T34" fmla="*/ 13 w 17"/>
                <a:gd name="T35" fmla="*/ 0 h 13"/>
                <a:gd name="T36" fmla="*/ 13 w 17"/>
                <a:gd name="T37" fmla="*/ 2 h 13"/>
                <a:gd name="T38" fmla="*/ 12 w 17"/>
                <a:gd name="T39" fmla="*/ 3 h 13"/>
                <a:gd name="T40" fmla="*/ 12 w 17"/>
                <a:gd name="T41" fmla="*/ 4 h 13"/>
                <a:gd name="T42" fmla="*/ 12 w 17"/>
                <a:gd name="T43" fmla="*/ 7 h 13"/>
                <a:gd name="T44" fmla="*/ 12 w 17"/>
                <a:gd name="T45" fmla="*/ 10 h 13"/>
                <a:gd name="T46" fmla="*/ 12 w 17"/>
                <a:gd name="T47" fmla="*/ 11 h 13"/>
                <a:gd name="T48" fmla="*/ 13 w 17"/>
                <a:gd name="T49" fmla="*/ 11 h 13"/>
                <a:gd name="T50" fmla="*/ 14 w 17"/>
                <a:gd name="T51" fmla="*/ 11 h 13"/>
                <a:gd name="T52" fmla="*/ 15 w 17"/>
                <a:gd name="T53" fmla="*/ 10 h 13"/>
                <a:gd name="T54" fmla="*/ 15 w 17"/>
                <a:gd name="T55" fmla="*/ 7 h 13"/>
                <a:gd name="T56" fmla="*/ 15 w 17"/>
                <a:gd name="T57" fmla="*/ 4 h 13"/>
                <a:gd name="T58" fmla="*/ 14 w 17"/>
                <a:gd name="T59" fmla="*/ 3 h 13"/>
                <a:gd name="T60" fmla="*/ 13 w 17"/>
                <a:gd name="T6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3" y="0"/>
                  </a:moveTo>
                  <a:cubicBezTo>
                    <a:pt x="14" y="0"/>
                    <a:pt x="15" y="1"/>
                    <a:pt x="16" y="2"/>
                  </a:cubicBezTo>
                  <a:cubicBezTo>
                    <a:pt x="17" y="3"/>
                    <a:pt x="17" y="4"/>
                    <a:pt x="17" y="7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9"/>
                    <a:pt x="9" y="7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1" y="1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5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0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3" y="2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8" name="Freeform 106"/>
            <p:cNvSpPr>
              <a:spLocks noEditPoints="1"/>
            </p:cNvSpPr>
            <p:nvPr/>
          </p:nvSpPr>
          <p:spPr bwMode="auto">
            <a:xfrm>
              <a:off x="2175024" y="3490703"/>
              <a:ext cx="96903" cy="85827"/>
            </a:xfrm>
            <a:custGeom>
              <a:avLst/>
              <a:gdLst>
                <a:gd name="T0" fmla="*/ 6 w 15"/>
                <a:gd name="T1" fmla="*/ 13 h 13"/>
                <a:gd name="T2" fmla="*/ 3 w 15"/>
                <a:gd name="T3" fmla="*/ 13 h 13"/>
                <a:gd name="T4" fmla="*/ 3 w 15"/>
                <a:gd name="T5" fmla="*/ 4 h 13"/>
                <a:gd name="T6" fmla="*/ 0 w 15"/>
                <a:gd name="T7" fmla="*/ 6 h 13"/>
                <a:gd name="T8" fmla="*/ 0 w 15"/>
                <a:gd name="T9" fmla="*/ 3 h 13"/>
                <a:gd name="T10" fmla="*/ 2 w 15"/>
                <a:gd name="T11" fmla="*/ 2 h 13"/>
                <a:gd name="T12" fmla="*/ 4 w 15"/>
                <a:gd name="T13" fmla="*/ 0 h 13"/>
                <a:gd name="T14" fmla="*/ 6 w 15"/>
                <a:gd name="T15" fmla="*/ 0 h 13"/>
                <a:gd name="T16" fmla="*/ 6 w 15"/>
                <a:gd name="T17" fmla="*/ 13 h 13"/>
                <a:gd name="T18" fmla="*/ 15 w 15"/>
                <a:gd name="T19" fmla="*/ 13 h 13"/>
                <a:gd name="T20" fmla="*/ 12 w 15"/>
                <a:gd name="T21" fmla="*/ 13 h 13"/>
                <a:gd name="T22" fmla="*/ 12 w 15"/>
                <a:gd name="T23" fmla="*/ 4 h 13"/>
                <a:gd name="T24" fmla="*/ 9 w 15"/>
                <a:gd name="T25" fmla="*/ 6 h 13"/>
                <a:gd name="T26" fmla="*/ 9 w 15"/>
                <a:gd name="T27" fmla="*/ 3 h 13"/>
                <a:gd name="T28" fmla="*/ 11 w 15"/>
                <a:gd name="T29" fmla="*/ 2 h 13"/>
                <a:gd name="T30" fmla="*/ 13 w 15"/>
                <a:gd name="T31" fmla="*/ 0 h 13"/>
                <a:gd name="T32" fmla="*/ 15 w 15"/>
                <a:gd name="T33" fmla="*/ 0 h 13"/>
                <a:gd name="T34" fmla="*/ 15 w 15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5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12" y="2"/>
                    <a:pt x="12" y="1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79" name="Freeform 107"/>
            <p:cNvSpPr>
              <a:spLocks noEditPoints="1"/>
            </p:cNvSpPr>
            <p:nvPr/>
          </p:nvSpPr>
          <p:spPr bwMode="auto">
            <a:xfrm>
              <a:off x="2512797" y="3490703"/>
              <a:ext cx="113515" cy="8582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11 h 13"/>
                <a:gd name="T20" fmla="*/ 17 w 17"/>
                <a:gd name="T21" fmla="*/ 13 h 13"/>
                <a:gd name="T22" fmla="*/ 8 w 17"/>
                <a:gd name="T23" fmla="*/ 13 h 13"/>
                <a:gd name="T24" fmla="*/ 9 w 17"/>
                <a:gd name="T25" fmla="*/ 11 h 13"/>
                <a:gd name="T26" fmla="*/ 12 w 17"/>
                <a:gd name="T27" fmla="*/ 7 h 13"/>
                <a:gd name="T28" fmla="*/ 14 w 17"/>
                <a:gd name="T29" fmla="*/ 5 h 13"/>
                <a:gd name="T30" fmla="*/ 14 w 17"/>
                <a:gd name="T31" fmla="*/ 4 h 13"/>
                <a:gd name="T32" fmla="*/ 14 w 17"/>
                <a:gd name="T33" fmla="*/ 3 h 13"/>
                <a:gd name="T34" fmla="*/ 13 w 17"/>
                <a:gd name="T35" fmla="*/ 2 h 13"/>
                <a:gd name="T36" fmla="*/ 12 w 17"/>
                <a:gd name="T37" fmla="*/ 3 h 13"/>
                <a:gd name="T38" fmla="*/ 11 w 17"/>
                <a:gd name="T39" fmla="*/ 4 h 13"/>
                <a:gd name="T40" fmla="*/ 9 w 17"/>
                <a:gd name="T41" fmla="*/ 4 h 13"/>
                <a:gd name="T42" fmla="*/ 10 w 17"/>
                <a:gd name="T43" fmla="*/ 1 h 13"/>
                <a:gd name="T44" fmla="*/ 13 w 17"/>
                <a:gd name="T45" fmla="*/ 0 h 13"/>
                <a:gd name="T46" fmla="*/ 16 w 17"/>
                <a:gd name="T47" fmla="*/ 1 h 13"/>
                <a:gd name="T48" fmla="*/ 17 w 17"/>
                <a:gd name="T49" fmla="*/ 4 h 13"/>
                <a:gd name="T50" fmla="*/ 17 w 17"/>
                <a:gd name="T51" fmla="*/ 5 h 13"/>
                <a:gd name="T52" fmla="*/ 16 w 17"/>
                <a:gd name="T53" fmla="*/ 7 h 13"/>
                <a:gd name="T54" fmla="*/ 14 w 17"/>
                <a:gd name="T55" fmla="*/ 9 h 13"/>
                <a:gd name="T56" fmla="*/ 13 w 17"/>
                <a:gd name="T57" fmla="*/ 10 h 13"/>
                <a:gd name="T58" fmla="*/ 12 w 17"/>
                <a:gd name="T59" fmla="*/ 11 h 13"/>
                <a:gd name="T60" fmla="*/ 17 w 17"/>
                <a:gd name="T6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11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5" y="7"/>
                    <a:pt x="15" y="8"/>
                    <a:pt x="14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2" y="10"/>
                    <a:pt x="12" y="10"/>
                    <a:pt x="12" y="11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0" name="Freeform 108"/>
            <p:cNvSpPr>
              <a:spLocks noEditPoints="1"/>
            </p:cNvSpPr>
            <p:nvPr/>
          </p:nvSpPr>
          <p:spPr bwMode="auto">
            <a:xfrm>
              <a:off x="2853339" y="3490703"/>
              <a:ext cx="110745" cy="8582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9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9 h 13"/>
                <a:gd name="T30" fmla="*/ 14 w 17"/>
                <a:gd name="T31" fmla="*/ 8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4 w 17"/>
                <a:gd name="T39" fmla="*/ 5 h 13"/>
                <a:gd name="T40" fmla="*/ 14 w 17"/>
                <a:gd name="T41" fmla="*/ 4 h 13"/>
                <a:gd name="T42" fmla="*/ 14 w 17"/>
                <a:gd name="T43" fmla="*/ 3 h 13"/>
                <a:gd name="T44" fmla="*/ 13 w 17"/>
                <a:gd name="T45" fmla="*/ 2 h 13"/>
                <a:gd name="T46" fmla="*/ 12 w 17"/>
                <a:gd name="T47" fmla="*/ 3 h 13"/>
                <a:gd name="T48" fmla="*/ 11 w 17"/>
                <a:gd name="T49" fmla="*/ 4 h 13"/>
                <a:gd name="T50" fmla="*/ 9 w 17"/>
                <a:gd name="T51" fmla="*/ 4 h 13"/>
                <a:gd name="T52" fmla="*/ 10 w 17"/>
                <a:gd name="T53" fmla="*/ 2 h 13"/>
                <a:gd name="T54" fmla="*/ 11 w 17"/>
                <a:gd name="T55" fmla="*/ 1 h 13"/>
                <a:gd name="T56" fmla="*/ 13 w 17"/>
                <a:gd name="T57" fmla="*/ 0 h 13"/>
                <a:gd name="T58" fmla="*/ 16 w 17"/>
                <a:gd name="T59" fmla="*/ 1 h 13"/>
                <a:gd name="T60" fmla="*/ 17 w 17"/>
                <a:gd name="T61" fmla="*/ 3 h 13"/>
                <a:gd name="T62" fmla="*/ 15 w 17"/>
                <a:gd name="T63" fmla="*/ 6 h 13"/>
                <a:gd name="T64" fmla="*/ 17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1" y="3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7" y="5"/>
                    <a:pt x="16" y="5"/>
                    <a:pt x="15" y="6"/>
                  </a:cubicBezTo>
                  <a:cubicBezTo>
                    <a:pt x="16" y="6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10" y="11"/>
                    <a:pt x="9" y="11"/>
                    <a:pt x="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1" name="Freeform 109"/>
            <p:cNvSpPr>
              <a:spLocks noEditPoints="1"/>
            </p:cNvSpPr>
            <p:nvPr/>
          </p:nvSpPr>
          <p:spPr bwMode="auto">
            <a:xfrm>
              <a:off x="3193880" y="3490703"/>
              <a:ext cx="119052" cy="8582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0 h 13"/>
                <a:gd name="T22" fmla="*/ 9 w 18"/>
                <a:gd name="T23" fmla="*/ 10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0 h 13"/>
                <a:gd name="T36" fmla="*/ 16 w 18"/>
                <a:gd name="T37" fmla="*/ 10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2" name="Freeform 110"/>
            <p:cNvSpPr>
              <a:spLocks noEditPoints="1"/>
            </p:cNvSpPr>
            <p:nvPr/>
          </p:nvSpPr>
          <p:spPr bwMode="auto">
            <a:xfrm>
              <a:off x="3539960" y="3490703"/>
              <a:ext cx="110745" cy="8582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9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9 h 13"/>
                <a:gd name="T30" fmla="*/ 14 w 17"/>
                <a:gd name="T31" fmla="*/ 7 h 13"/>
                <a:gd name="T32" fmla="*/ 13 w 17"/>
                <a:gd name="T33" fmla="*/ 6 h 13"/>
                <a:gd name="T34" fmla="*/ 11 w 17"/>
                <a:gd name="T35" fmla="*/ 7 h 13"/>
                <a:gd name="T36" fmla="*/ 9 w 17"/>
                <a:gd name="T37" fmla="*/ 7 h 13"/>
                <a:gd name="T38" fmla="*/ 10 w 17"/>
                <a:gd name="T39" fmla="*/ 0 h 13"/>
                <a:gd name="T40" fmla="*/ 17 w 17"/>
                <a:gd name="T41" fmla="*/ 0 h 13"/>
                <a:gd name="T42" fmla="*/ 17 w 17"/>
                <a:gd name="T43" fmla="*/ 3 h 13"/>
                <a:gd name="T44" fmla="*/ 12 w 17"/>
                <a:gd name="T45" fmla="*/ 3 h 13"/>
                <a:gd name="T46" fmla="*/ 12 w 17"/>
                <a:gd name="T47" fmla="*/ 5 h 13"/>
                <a:gd name="T48" fmla="*/ 13 w 17"/>
                <a:gd name="T49" fmla="*/ 4 h 13"/>
                <a:gd name="T50" fmla="*/ 16 w 17"/>
                <a:gd name="T51" fmla="*/ 6 h 13"/>
                <a:gd name="T52" fmla="*/ 17 w 17"/>
                <a:gd name="T53" fmla="*/ 9 h 13"/>
                <a:gd name="T54" fmla="*/ 16 w 17"/>
                <a:gd name="T55" fmla="*/ 11 h 13"/>
                <a:gd name="T56" fmla="*/ 13 w 17"/>
                <a:gd name="T57" fmla="*/ 13 h 13"/>
                <a:gd name="T58" fmla="*/ 10 w 17"/>
                <a:gd name="T59" fmla="*/ 12 h 13"/>
                <a:gd name="T60" fmla="*/ 9 w 17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4" y="7"/>
                    <a:pt x="13" y="6"/>
                    <a:pt x="13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4" y="4"/>
                    <a:pt x="15" y="5"/>
                    <a:pt x="16" y="6"/>
                  </a:cubicBezTo>
                  <a:cubicBezTo>
                    <a:pt x="17" y="6"/>
                    <a:pt x="17" y="7"/>
                    <a:pt x="17" y="9"/>
                  </a:cubicBezTo>
                  <a:cubicBezTo>
                    <a:pt x="17" y="10"/>
                    <a:pt x="17" y="11"/>
                    <a:pt x="16" y="11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2"/>
                    <a:pt x="9" y="11"/>
                    <a:pt x="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3" name="Freeform 111"/>
            <p:cNvSpPr>
              <a:spLocks noEditPoints="1"/>
            </p:cNvSpPr>
            <p:nvPr/>
          </p:nvSpPr>
          <p:spPr bwMode="auto">
            <a:xfrm>
              <a:off x="1485636" y="3706656"/>
              <a:ext cx="113515" cy="8582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3 h 13"/>
                <a:gd name="T20" fmla="*/ 15 w 17"/>
                <a:gd name="T21" fmla="*/ 3 h 13"/>
                <a:gd name="T22" fmla="*/ 14 w 17"/>
                <a:gd name="T23" fmla="*/ 2 h 13"/>
                <a:gd name="T24" fmla="*/ 13 w 17"/>
                <a:gd name="T25" fmla="*/ 2 h 13"/>
                <a:gd name="T26" fmla="*/ 12 w 17"/>
                <a:gd name="T27" fmla="*/ 3 h 13"/>
                <a:gd name="T28" fmla="*/ 11 w 17"/>
                <a:gd name="T29" fmla="*/ 6 h 13"/>
                <a:gd name="T30" fmla="*/ 14 w 17"/>
                <a:gd name="T31" fmla="*/ 5 h 13"/>
                <a:gd name="T32" fmla="*/ 16 w 17"/>
                <a:gd name="T33" fmla="*/ 6 h 13"/>
                <a:gd name="T34" fmla="*/ 17 w 17"/>
                <a:gd name="T35" fmla="*/ 9 h 13"/>
                <a:gd name="T36" fmla="*/ 16 w 17"/>
                <a:gd name="T37" fmla="*/ 12 h 13"/>
                <a:gd name="T38" fmla="*/ 13 w 17"/>
                <a:gd name="T39" fmla="*/ 13 h 13"/>
                <a:gd name="T40" fmla="*/ 10 w 17"/>
                <a:gd name="T41" fmla="*/ 11 h 13"/>
                <a:gd name="T42" fmla="*/ 9 w 17"/>
                <a:gd name="T43" fmla="*/ 7 h 13"/>
                <a:gd name="T44" fmla="*/ 10 w 17"/>
                <a:gd name="T45" fmla="*/ 2 h 13"/>
                <a:gd name="T46" fmla="*/ 13 w 17"/>
                <a:gd name="T47" fmla="*/ 0 h 13"/>
                <a:gd name="T48" fmla="*/ 16 w 17"/>
                <a:gd name="T49" fmla="*/ 1 h 13"/>
                <a:gd name="T50" fmla="*/ 17 w 17"/>
                <a:gd name="T51" fmla="*/ 3 h 13"/>
                <a:gd name="T52" fmla="*/ 12 w 17"/>
                <a:gd name="T53" fmla="*/ 9 h 13"/>
                <a:gd name="T54" fmla="*/ 12 w 17"/>
                <a:gd name="T55" fmla="*/ 10 h 13"/>
                <a:gd name="T56" fmla="*/ 13 w 17"/>
                <a:gd name="T57" fmla="*/ 11 h 13"/>
                <a:gd name="T58" fmla="*/ 14 w 17"/>
                <a:gd name="T59" fmla="*/ 10 h 13"/>
                <a:gd name="T60" fmla="*/ 15 w 17"/>
                <a:gd name="T61" fmla="*/ 9 h 13"/>
                <a:gd name="T62" fmla="*/ 14 w 17"/>
                <a:gd name="T63" fmla="*/ 7 h 13"/>
                <a:gd name="T64" fmla="*/ 13 w 17"/>
                <a:gd name="T65" fmla="*/ 6 h 13"/>
                <a:gd name="T66" fmla="*/ 12 w 17"/>
                <a:gd name="T67" fmla="*/ 7 h 13"/>
                <a:gd name="T68" fmla="*/ 12 w 17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3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1" y="4"/>
                    <a:pt x="11" y="6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7" y="6"/>
                    <a:pt x="17" y="7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2"/>
                    <a:pt x="10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4"/>
                    <a:pt x="9" y="3"/>
                    <a:pt x="10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1"/>
                    <a:pt x="17" y="2"/>
                    <a:pt x="17" y="3"/>
                  </a:cubicBezTo>
                  <a:close/>
                  <a:moveTo>
                    <a:pt x="12" y="9"/>
                  </a:move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4" name="Freeform 112"/>
            <p:cNvSpPr>
              <a:spLocks noEditPoints="1"/>
            </p:cNvSpPr>
            <p:nvPr/>
          </p:nvSpPr>
          <p:spPr bwMode="auto">
            <a:xfrm>
              <a:off x="1826176" y="3706656"/>
              <a:ext cx="110745" cy="85827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9 w 17"/>
                <a:gd name="T19" fmla="*/ 3 h 13"/>
                <a:gd name="T20" fmla="*/ 9 w 17"/>
                <a:gd name="T21" fmla="*/ 0 h 13"/>
                <a:gd name="T22" fmla="*/ 17 w 17"/>
                <a:gd name="T23" fmla="*/ 0 h 13"/>
                <a:gd name="T24" fmla="*/ 17 w 17"/>
                <a:gd name="T25" fmla="*/ 2 h 13"/>
                <a:gd name="T26" fmla="*/ 15 w 17"/>
                <a:gd name="T27" fmla="*/ 5 h 13"/>
                <a:gd name="T28" fmla="*/ 14 w 17"/>
                <a:gd name="T29" fmla="*/ 9 h 13"/>
                <a:gd name="T30" fmla="*/ 13 w 17"/>
                <a:gd name="T31" fmla="*/ 13 h 13"/>
                <a:gd name="T32" fmla="*/ 11 w 17"/>
                <a:gd name="T33" fmla="*/ 13 h 13"/>
                <a:gd name="T34" fmla="*/ 12 w 17"/>
                <a:gd name="T35" fmla="*/ 7 h 13"/>
                <a:gd name="T36" fmla="*/ 15 w 17"/>
                <a:gd name="T37" fmla="*/ 3 h 13"/>
                <a:gd name="T38" fmla="*/ 9 w 17"/>
                <a:gd name="T3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3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5" y="6"/>
                    <a:pt x="14" y="8"/>
                    <a:pt x="14" y="9"/>
                  </a:cubicBezTo>
                  <a:cubicBezTo>
                    <a:pt x="13" y="10"/>
                    <a:pt x="13" y="12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9"/>
                    <a:pt x="12" y="7"/>
                  </a:cubicBezTo>
                  <a:cubicBezTo>
                    <a:pt x="13" y="6"/>
                    <a:pt x="13" y="4"/>
                    <a:pt x="15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5" name="Freeform 113"/>
            <p:cNvSpPr>
              <a:spLocks noEditPoints="1"/>
            </p:cNvSpPr>
            <p:nvPr/>
          </p:nvSpPr>
          <p:spPr bwMode="auto">
            <a:xfrm>
              <a:off x="2166719" y="3706656"/>
              <a:ext cx="119052" cy="8582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2 w 18"/>
                <a:gd name="T19" fmla="*/ 6 h 13"/>
                <a:gd name="T20" fmla="*/ 10 w 18"/>
                <a:gd name="T21" fmla="*/ 5 h 13"/>
                <a:gd name="T22" fmla="*/ 10 w 18"/>
                <a:gd name="T23" fmla="*/ 3 h 13"/>
                <a:gd name="T24" fmla="*/ 11 w 18"/>
                <a:gd name="T25" fmla="*/ 1 h 13"/>
                <a:gd name="T26" fmla="*/ 14 w 18"/>
                <a:gd name="T27" fmla="*/ 0 h 13"/>
                <a:gd name="T28" fmla="*/ 16 w 18"/>
                <a:gd name="T29" fmla="*/ 1 h 13"/>
                <a:gd name="T30" fmla="*/ 17 w 18"/>
                <a:gd name="T31" fmla="*/ 3 h 13"/>
                <a:gd name="T32" fmla="*/ 17 w 18"/>
                <a:gd name="T33" fmla="*/ 5 h 13"/>
                <a:gd name="T34" fmla="*/ 16 w 18"/>
                <a:gd name="T35" fmla="*/ 6 h 13"/>
                <a:gd name="T36" fmla="*/ 17 w 18"/>
                <a:gd name="T37" fmla="*/ 7 h 13"/>
                <a:gd name="T38" fmla="*/ 18 w 18"/>
                <a:gd name="T39" fmla="*/ 9 h 13"/>
                <a:gd name="T40" fmla="*/ 17 w 18"/>
                <a:gd name="T41" fmla="*/ 12 h 13"/>
                <a:gd name="T42" fmla="*/ 14 w 18"/>
                <a:gd name="T43" fmla="*/ 13 h 13"/>
                <a:gd name="T44" fmla="*/ 11 w 18"/>
                <a:gd name="T45" fmla="*/ 12 h 13"/>
                <a:gd name="T46" fmla="*/ 9 w 18"/>
                <a:gd name="T47" fmla="*/ 9 h 13"/>
                <a:gd name="T48" fmla="*/ 10 w 18"/>
                <a:gd name="T49" fmla="*/ 7 h 13"/>
                <a:gd name="T50" fmla="*/ 12 w 18"/>
                <a:gd name="T51" fmla="*/ 6 h 13"/>
                <a:gd name="T52" fmla="*/ 12 w 18"/>
                <a:gd name="T53" fmla="*/ 4 h 13"/>
                <a:gd name="T54" fmla="*/ 12 w 18"/>
                <a:gd name="T55" fmla="*/ 5 h 13"/>
                <a:gd name="T56" fmla="*/ 14 w 18"/>
                <a:gd name="T57" fmla="*/ 5 h 13"/>
                <a:gd name="T58" fmla="*/ 15 w 18"/>
                <a:gd name="T59" fmla="*/ 5 h 13"/>
                <a:gd name="T60" fmla="*/ 15 w 18"/>
                <a:gd name="T61" fmla="*/ 4 h 13"/>
                <a:gd name="T62" fmla="*/ 15 w 18"/>
                <a:gd name="T63" fmla="*/ 2 h 13"/>
                <a:gd name="T64" fmla="*/ 14 w 18"/>
                <a:gd name="T65" fmla="*/ 2 h 13"/>
                <a:gd name="T66" fmla="*/ 12 w 18"/>
                <a:gd name="T67" fmla="*/ 2 h 13"/>
                <a:gd name="T68" fmla="*/ 12 w 18"/>
                <a:gd name="T69" fmla="*/ 4 h 13"/>
                <a:gd name="T70" fmla="*/ 12 w 18"/>
                <a:gd name="T71" fmla="*/ 9 h 13"/>
                <a:gd name="T72" fmla="*/ 12 w 18"/>
                <a:gd name="T73" fmla="*/ 10 h 13"/>
                <a:gd name="T74" fmla="*/ 14 w 18"/>
                <a:gd name="T75" fmla="*/ 11 h 13"/>
                <a:gd name="T76" fmla="*/ 15 w 18"/>
                <a:gd name="T77" fmla="*/ 10 h 13"/>
                <a:gd name="T78" fmla="*/ 15 w 18"/>
                <a:gd name="T79" fmla="*/ 9 h 13"/>
                <a:gd name="T80" fmla="*/ 15 w 18"/>
                <a:gd name="T81" fmla="*/ 8 h 13"/>
                <a:gd name="T82" fmla="*/ 14 w 18"/>
                <a:gd name="T83" fmla="*/ 7 h 13"/>
                <a:gd name="T84" fmla="*/ 12 w 18"/>
                <a:gd name="T85" fmla="*/ 8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2" y="6"/>
                  </a:moveTo>
                  <a:cubicBezTo>
                    <a:pt x="11" y="6"/>
                    <a:pt x="10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0"/>
                    <a:pt x="12" y="0"/>
                    <a:pt x="14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7" y="2"/>
                    <a:pt x="17" y="2"/>
                    <a:pt x="17" y="3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7" y="5"/>
                    <a:pt x="16" y="6"/>
                    <a:pt x="16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2" y="13"/>
                    <a:pt x="12" y="13"/>
                    <a:pt x="11" y="12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0" y="7"/>
                    <a:pt x="11" y="6"/>
                    <a:pt x="12" y="6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6" name="Freeform 114"/>
            <p:cNvSpPr>
              <a:spLocks noEditPoints="1"/>
            </p:cNvSpPr>
            <p:nvPr/>
          </p:nvSpPr>
          <p:spPr bwMode="auto">
            <a:xfrm>
              <a:off x="2512797" y="3706656"/>
              <a:ext cx="113515" cy="8582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10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0 h 13"/>
                <a:gd name="T28" fmla="*/ 14 w 17"/>
                <a:gd name="T29" fmla="*/ 7 h 13"/>
                <a:gd name="T30" fmla="*/ 12 w 17"/>
                <a:gd name="T31" fmla="*/ 8 h 13"/>
                <a:gd name="T32" fmla="*/ 10 w 17"/>
                <a:gd name="T33" fmla="*/ 7 h 13"/>
                <a:gd name="T34" fmla="*/ 9 w 17"/>
                <a:gd name="T35" fmla="*/ 4 h 13"/>
                <a:gd name="T36" fmla="*/ 10 w 17"/>
                <a:gd name="T37" fmla="*/ 1 h 13"/>
                <a:gd name="T38" fmla="*/ 13 w 17"/>
                <a:gd name="T39" fmla="*/ 0 h 13"/>
                <a:gd name="T40" fmla="*/ 16 w 17"/>
                <a:gd name="T41" fmla="*/ 2 h 13"/>
                <a:gd name="T42" fmla="*/ 17 w 17"/>
                <a:gd name="T43" fmla="*/ 6 h 13"/>
                <a:gd name="T44" fmla="*/ 16 w 17"/>
                <a:gd name="T45" fmla="*/ 11 h 13"/>
                <a:gd name="T46" fmla="*/ 12 w 17"/>
                <a:gd name="T47" fmla="*/ 13 h 13"/>
                <a:gd name="T48" fmla="*/ 10 w 17"/>
                <a:gd name="T49" fmla="*/ 12 h 13"/>
                <a:gd name="T50" fmla="*/ 9 w 17"/>
                <a:gd name="T51" fmla="*/ 10 h 13"/>
                <a:gd name="T52" fmla="*/ 14 w 17"/>
                <a:gd name="T53" fmla="*/ 5 h 13"/>
                <a:gd name="T54" fmla="*/ 14 w 17"/>
                <a:gd name="T55" fmla="*/ 3 h 13"/>
                <a:gd name="T56" fmla="*/ 12 w 17"/>
                <a:gd name="T57" fmla="*/ 2 h 13"/>
                <a:gd name="T58" fmla="*/ 11 w 17"/>
                <a:gd name="T59" fmla="*/ 3 h 13"/>
                <a:gd name="T60" fmla="*/ 11 w 17"/>
                <a:gd name="T61" fmla="*/ 4 h 13"/>
                <a:gd name="T62" fmla="*/ 11 w 17"/>
                <a:gd name="T63" fmla="*/ 6 h 13"/>
                <a:gd name="T64" fmla="*/ 13 w 17"/>
                <a:gd name="T65" fmla="*/ 7 h 13"/>
                <a:gd name="T66" fmla="*/ 14 w 17"/>
                <a:gd name="T67" fmla="*/ 6 h 13"/>
                <a:gd name="T68" fmla="*/ 14 w 17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3" y="11"/>
                    <a:pt x="14" y="10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4" y="0"/>
                    <a:pt x="15" y="1"/>
                    <a:pt x="16" y="2"/>
                  </a:cubicBezTo>
                  <a:cubicBezTo>
                    <a:pt x="17" y="3"/>
                    <a:pt x="17" y="4"/>
                    <a:pt x="17" y="6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2" y="13"/>
                  </a:cubicBezTo>
                  <a:cubicBezTo>
                    <a:pt x="11" y="13"/>
                    <a:pt x="11" y="13"/>
                    <a:pt x="10" y="12"/>
                  </a:cubicBezTo>
                  <a:cubicBezTo>
                    <a:pt x="9" y="12"/>
                    <a:pt x="9" y="11"/>
                    <a:pt x="9" y="10"/>
                  </a:cubicBezTo>
                  <a:close/>
                  <a:moveTo>
                    <a:pt x="14" y="5"/>
                  </a:moveTo>
                  <a:cubicBezTo>
                    <a:pt x="14" y="4"/>
                    <a:pt x="14" y="3"/>
                    <a:pt x="14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7"/>
                    <a:pt x="13" y="7"/>
                    <a:pt x="14" y="6"/>
                  </a:cubicBezTo>
                  <a:cubicBezTo>
                    <a:pt x="14" y="6"/>
                    <a:pt x="14" y="5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7" name="Freeform 115"/>
            <p:cNvSpPr>
              <a:spLocks noEditPoints="1"/>
            </p:cNvSpPr>
            <p:nvPr/>
          </p:nvSpPr>
          <p:spPr bwMode="auto">
            <a:xfrm>
              <a:off x="2847802" y="3706656"/>
              <a:ext cx="116283" cy="85827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6 w 18"/>
                <a:gd name="T11" fmla="*/ 5 h 13"/>
                <a:gd name="T12" fmla="*/ 6 w 18"/>
                <a:gd name="T13" fmla="*/ 4 h 13"/>
                <a:gd name="T14" fmla="*/ 6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1 h 13"/>
                <a:gd name="T42" fmla="*/ 8 w 18"/>
                <a:gd name="T43" fmla="*/ 11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7 h 13"/>
                <a:gd name="T50" fmla="*/ 17 w 18"/>
                <a:gd name="T51" fmla="*/ 12 h 13"/>
                <a:gd name="T52" fmla="*/ 14 w 18"/>
                <a:gd name="T53" fmla="*/ 13 h 13"/>
                <a:gd name="T54" fmla="*/ 11 w 18"/>
                <a:gd name="T55" fmla="*/ 12 h 13"/>
                <a:gd name="T56" fmla="*/ 10 w 18"/>
                <a:gd name="T57" fmla="*/ 7 h 13"/>
                <a:gd name="T58" fmla="*/ 11 w 18"/>
                <a:gd name="T59" fmla="*/ 1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2 h 13"/>
                <a:gd name="T66" fmla="*/ 13 w 18"/>
                <a:gd name="T67" fmla="*/ 3 h 13"/>
                <a:gd name="T68" fmla="*/ 13 w 18"/>
                <a:gd name="T69" fmla="*/ 7 h 13"/>
                <a:gd name="T70" fmla="*/ 13 w 18"/>
                <a:gd name="T71" fmla="*/ 10 h 13"/>
                <a:gd name="T72" fmla="*/ 13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10 h 13"/>
                <a:gd name="T80" fmla="*/ 16 w 18"/>
                <a:gd name="T81" fmla="*/ 7 h 13"/>
                <a:gd name="T82" fmla="*/ 15 w 18"/>
                <a:gd name="T83" fmla="*/ 3 h 13"/>
                <a:gd name="T84" fmla="*/ 15 w 18"/>
                <a:gd name="T85" fmla="*/ 2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1"/>
                  </a:cubicBezTo>
                  <a:cubicBezTo>
                    <a:pt x="18" y="2"/>
                    <a:pt x="18" y="4"/>
                    <a:pt x="18" y="7"/>
                  </a:cubicBezTo>
                  <a:cubicBezTo>
                    <a:pt x="18" y="9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5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5"/>
                    <a:pt x="16" y="4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8" name="Freeform 116"/>
            <p:cNvSpPr>
              <a:spLocks noEditPoints="1"/>
            </p:cNvSpPr>
            <p:nvPr/>
          </p:nvSpPr>
          <p:spPr bwMode="auto">
            <a:xfrm>
              <a:off x="3188343" y="3706656"/>
              <a:ext cx="110745" cy="85827"/>
            </a:xfrm>
            <a:custGeom>
              <a:avLst/>
              <a:gdLst>
                <a:gd name="T0" fmla="*/ 9 w 17"/>
                <a:gd name="T1" fmla="*/ 11 h 13"/>
                <a:gd name="T2" fmla="*/ 9 w 17"/>
                <a:gd name="T3" fmla="*/ 13 h 13"/>
                <a:gd name="T4" fmla="*/ 0 w 17"/>
                <a:gd name="T5" fmla="*/ 13 h 13"/>
                <a:gd name="T6" fmla="*/ 1 w 17"/>
                <a:gd name="T7" fmla="*/ 10 h 13"/>
                <a:gd name="T8" fmla="*/ 4 w 17"/>
                <a:gd name="T9" fmla="*/ 7 h 13"/>
                <a:gd name="T10" fmla="*/ 6 w 17"/>
                <a:gd name="T11" fmla="*/ 5 h 13"/>
                <a:gd name="T12" fmla="*/ 6 w 17"/>
                <a:gd name="T13" fmla="*/ 4 h 13"/>
                <a:gd name="T14" fmla="*/ 6 w 17"/>
                <a:gd name="T15" fmla="*/ 3 h 13"/>
                <a:gd name="T16" fmla="*/ 5 w 17"/>
                <a:gd name="T17" fmla="*/ 2 h 13"/>
                <a:gd name="T18" fmla="*/ 3 w 17"/>
                <a:gd name="T19" fmla="*/ 3 h 13"/>
                <a:gd name="T20" fmla="*/ 3 w 17"/>
                <a:gd name="T21" fmla="*/ 4 h 13"/>
                <a:gd name="T22" fmla="*/ 1 w 17"/>
                <a:gd name="T23" fmla="*/ 4 h 13"/>
                <a:gd name="T24" fmla="*/ 2 w 17"/>
                <a:gd name="T25" fmla="*/ 1 h 13"/>
                <a:gd name="T26" fmla="*/ 5 w 17"/>
                <a:gd name="T27" fmla="*/ 0 h 13"/>
                <a:gd name="T28" fmla="*/ 8 w 17"/>
                <a:gd name="T29" fmla="*/ 1 h 13"/>
                <a:gd name="T30" fmla="*/ 9 w 17"/>
                <a:gd name="T31" fmla="*/ 4 h 13"/>
                <a:gd name="T32" fmla="*/ 8 w 17"/>
                <a:gd name="T33" fmla="*/ 5 h 13"/>
                <a:gd name="T34" fmla="*/ 7 w 17"/>
                <a:gd name="T35" fmla="*/ 7 h 13"/>
                <a:gd name="T36" fmla="*/ 6 w 17"/>
                <a:gd name="T37" fmla="*/ 8 h 13"/>
                <a:gd name="T38" fmla="*/ 4 w 17"/>
                <a:gd name="T39" fmla="*/ 10 h 13"/>
                <a:gd name="T40" fmla="*/ 4 w 17"/>
                <a:gd name="T41" fmla="*/ 11 h 13"/>
                <a:gd name="T42" fmla="*/ 9 w 17"/>
                <a:gd name="T43" fmla="*/ 11 h 13"/>
                <a:gd name="T44" fmla="*/ 17 w 17"/>
                <a:gd name="T45" fmla="*/ 13 h 13"/>
                <a:gd name="T46" fmla="*/ 14 w 17"/>
                <a:gd name="T47" fmla="*/ 13 h 13"/>
                <a:gd name="T48" fmla="*/ 14 w 17"/>
                <a:gd name="T49" fmla="*/ 4 h 13"/>
                <a:gd name="T50" fmla="*/ 11 w 17"/>
                <a:gd name="T51" fmla="*/ 5 h 13"/>
                <a:gd name="T52" fmla="*/ 11 w 17"/>
                <a:gd name="T53" fmla="*/ 3 h 13"/>
                <a:gd name="T54" fmla="*/ 13 w 17"/>
                <a:gd name="T55" fmla="*/ 2 h 13"/>
                <a:gd name="T56" fmla="*/ 15 w 17"/>
                <a:gd name="T57" fmla="*/ 0 h 13"/>
                <a:gd name="T58" fmla="*/ 17 w 17"/>
                <a:gd name="T59" fmla="*/ 0 h 13"/>
                <a:gd name="T60" fmla="*/ 17 w 17"/>
                <a:gd name="T6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10"/>
                    <a:pt x="2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7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3" y="2"/>
                  </a:cubicBezTo>
                  <a:cubicBezTo>
                    <a:pt x="14" y="2"/>
                    <a:pt x="14" y="1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89" name="Freeform 117"/>
            <p:cNvSpPr>
              <a:spLocks noEditPoints="1"/>
            </p:cNvSpPr>
            <p:nvPr/>
          </p:nvSpPr>
          <p:spPr bwMode="auto">
            <a:xfrm>
              <a:off x="3534423" y="3706656"/>
              <a:ext cx="116283" cy="85827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8 w 18"/>
                <a:gd name="T45" fmla="*/ 11 h 13"/>
                <a:gd name="T46" fmla="*/ 18 w 18"/>
                <a:gd name="T47" fmla="*/ 13 h 13"/>
                <a:gd name="T48" fmla="*/ 9 w 18"/>
                <a:gd name="T49" fmla="*/ 13 h 13"/>
                <a:gd name="T50" fmla="*/ 10 w 18"/>
                <a:gd name="T51" fmla="*/ 10 h 13"/>
                <a:gd name="T52" fmla="*/ 13 w 18"/>
                <a:gd name="T53" fmla="*/ 7 h 13"/>
                <a:gd name="T54" fmla="*/ 15 w 18"/>
                <a:gd name="T55" fmla="*/ 5 h 13"/>
                <a:gd name="T56" fmla="*/ 15 w 18"/>
                <a:gd name="T57" fmla="*/ 4 h 13"/>
                <a:gd name="T58" fmla="*/ 15 w 18"/>
                <a:gd name="T59" fmla="*/ 3 h 13"/>
                <a:gd name="T60" fmla="*/ 14 w 18"/>
                <a:gd name="T61" fmla="*/ 2 h 13"/>
                <a:gd name="T62" fmla="*/ 13 w 18"/>
                <a:gd name="T63" fmla="*/ 3 h 13"/>
                <a:gd name="T64" fmla="*/ 12 w 18"/>
                <a:gd name="T65" fmla="*/ 4 h 13"/>
                <a:gd name="T66" fmla="*/ 10 w 18"/>
                <a:gd name="T67" fmla="*/ 4 h 13"/>
                <a:gd name="T68" fmla="*/ 11 w 18"/>
                <a:gd name="T69" fmla="*/ 1 h 13"/>
                <a:gd name="T70" fmla="*/ 14 w 18"/>
                <a:gd name="T71" fmla="*/ 0 h 13"/>
                <a:gd name="T72" fmla="*/ 17 w 18"/>
                <a:gd name="T73" fmla="*/ 1 h 13"/>
                <a:gd name="T74" fmla="*/ 18 w 18"/>
                <a:gd name="T75" fmla="*/ 4 h 13"/>
                <a:gd name="T76" fmla="*/ 18 w 18"/>
                <a:gd name="T77" fmla="*/ 5 h 13"/>
                <a:gd name="T78" fmla="*/ 17 w 18"/>
                <a:gd name="T79" fmla="*/ 7 h 13"/>
                <a:gd name="T80" fmla="*/ 15 w 18"/>
                <a:gd name="T81" fmla="*/ 8 h 13"/>
                <a:gd name="T82" fmla="*/ 14 w 18"/>
                <a:gd name="T83" fmla="*/ 10 h 13"/>
                <a:gd name="T84" fmla="*/ 13 w 18"/>
                <a:gd name="T85" fmla="*/ 11 h 13"/>
                <a:gd name="T86" fmla="*/ 18 w 18"/>
                <a:gd name="T8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8" y="1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7" y="6"/>
                    <a:pt x="17" y="6"/>
                    <a:pt x="17" y="7"/>
                  </a:cubicBezTo>
                  <a:cubicBezTo>
                    <a:pt x="16" y="7"/>
                    <a:pt x="16" y="8"/>
                    <a:pt x="15" y="8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3" y="10"/>
                    <a:pt x="13" y="10"/>
                    <a:pt x="13" y="11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0" name="Freeform 118"/>
            <p:cNvSpPr>
              <a:spLocks noEditPoints="1"/>
            </p:cNvSpPr>
            <p:nvPr/>
          </p:nvSpPr>
          <p:spPr bwMode="auto">
            <a:xfrm>
              <a:off x="1480098" y="3922609"/>
              <a:ext cx="119052" cy="85827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0 h 13"/>
                <a:gd name="T42" fmla="*/ 8 w 18"/>
                <a:gd name="T43" fmla="*/ 10 h 13"/>
                <a:gd name="T44" fmla="*/ 10 w 18"/>
                <a:gd name="T45" fmla="*/ 9 h 13"/>
                <a:gd name="T46" fmla="*/ 12 w 18"/>
                <a:gd name="T47" fmla="*/ 9 h 13"/>
                <a:gd name="T48" fmla="*/ 13 w 18"/>
                <a:gd name="T49" fmla="*/ 10 h 13"/>
                <a:gd name="T50" fmla="*/ 14 w 18"/>
                <a:gd name="T51" fmla="*/ 11 h 13"/>
                <a:gd name="T52" fmla="*/ 15 w 18"/>
                <a:gd name="T53" fmla="*/ 10 h 13"/>
                <a:gd name="T54" fmla="*/ 16 w 18"/>
                <a:gd name="T55" fmla="*/ 9 h 13"/>
                <a:gd name="T56" fmla="*/ 15 w 18"/>
                <a:gd name="T57" fmla="*/ 7 h 13"/>
                <a:gd name="T58" fmla="*/ 14 w 18"/>
                <a:gd name="T59" fmla="*/ 7 h 13"/>
                <a:gd name="T60" fmla="*/ 13 w 18"/>
                <a:gd name="T61" fmla="*/ 7 h 13"/>
                <a:gd name="T62" fmla="*/ 13 w 18"/>
                <a:gd name="T63" fmla="*/ 5 h 13"/>
                <a:gd name="T64" fmla="*/ 15 w 18"/>
                <a:gd name="T65" fmla="*/ 5 h 13"/>
                <a:gd name="T66" fmla="*/ 15 w 18"/>
                <a:gd name="T67" fmla="*/ 3 h 13"/>
                <a:gd name="T68" fmla="*/ 15 w 18"/>
                <a:gd name="T69" fmla="*/ 2 h 13"/>
                <a:gd name="T70" fmla="*/ 14 w 18"/>
                <a:gd name="T71" fmla="*/ 2 h 13"/>
                <a:gd name="T72" fmla="*/ 13 w 18"/>
                <a:gd name="T73" fmla="*/ 2 h 13"/>
                <a:gd name="T74" fmla="*/ 12 w 18"/>
                <a:gd name="T75" fmla="*/ 4 h 13"/>
                <a:gd name="T76" fmla="*/ 10 w 18"/>
                <a:gd name="T77" fmla="*/ 3 h 13"/>
                <a:gd name="T78" fmla="*/ 11 w 18"/>
                <a:gd name="T79" fmla="*/ 1 h 13"/>
                <a:gd name="T80" fmla="*/ 12 w 18"/>
                <a:gd name="T81" fmla="*/ 0 h 13"/>
                <a:gd name="T82" fmla="*/ 14 w 18"/>
                <a:gd name="T83" fmla="*/ 0 h 13"/>
                <a:gd name="T84" fmla="*/ 17 w 18"/>
                <a:gd name="T85" fmla="*/ 1 h 13"/>
                <a:gd name="T86" fmla="*/ 18 w 18"/>
                <a:gd name="T87" fmla="*/ 3 h 13"/>
                <a:gd name="T88" fmla="*/ 16 w 18"/>
                <a:gd name="T89" fmla="*/ 6 h 13"/>
                <a:gd name="T90" fmla="*/ 17 w 18"/>
                <a:gd name="T91" fmla="*/ 7 h 13"/>
                <a:gd name="T92" fmla="*/ 18 w 18"/>
                <a:gd name="T93" fmla="*/ 9 h 13"/>
                <a:gd name="T94" fmla="*/ 17 w 18"/>
                <a:gd name="T95" fmla="*/ 12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8" y="2"/>
                    <a:pt x="18" y="3"/>
                  </a:cubicBezTo>
                  <a:cubicBezTo>
                    <a:pt x="18" y="4"/>
                    <a:pt x="17" y="5"/>
                    <a:pt x="16" y="6"/>
                  </a:cubicBezTo>
                  <a:cubicBezTo>
                    <a:pt x="16" y="6"/>
                    <a:pt x="17" y="6"/>
                    <a:pt x="17" y="7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1" name="Freeform 119"/>
            <p:cNvSpPr>
              <a:spLocks noEditPoints="1"/>
            </p:cNvSpPr>
            <p:nvPr/>
          </p:nvSpPr>
          <p:spPr bwMode="auto">
            <a:xfrm>
              <a:off x="1820639" y="3922609"/>
              <a:ext cx="124589" cy="85827"/>
            </a:xfrm>
            <a:custGeom>
              <a:avLst/>
              <a:gdLst>
                <a:gd name="T0" fmla="*/ 8 w 19"/>
                <a:gd name="T1" fmla="*/ 10 h 13"/>
                <a:gd name="T2" fmla="*/ 8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2 h 13"/>
                <a:gd name="T16" fmla="*/ 4 w 19"/>
                <a:gd name="T17" fmla="*/ 2 h 13"/>
                <a:gd name="T18" fmla="*/ 3 w 19"/>
                <a:gd name="T19" fmla="*/ 2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4 w 19"/>
                <a:gd name="T27" fmla="*/ 0 h 13"/>
                <a:gd name="T28" fmla="*/ 7 w 19"/>
                <a:gd name="T29" fmla="*/ 1 h 13"/>
                <a:gd name="T30" fmla="*/ 8 w 19"/>
                <a:gd name="T31" fmla="*/ 3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0 h 13"/>
                <a:gd name="T42" fmla="*/ 8 w 19"/>
                <a:gd name="T43" fmla="*/ 10 h 13"/>
                <a:gd name="T44" fmla="*/ 15 w 19"/>
                <a:gd name="T45" fmla="*/ 13 h 13"/>
                <a:gd name="T46" fmla="*/ 15 w 19"/>
                <a:gd name="T47" fmla="*/ 10 h 13"/>
                <a:gd name="T48" fmla="*/ 10 w 19"/>
                <a:gd name="T49" fmla="*/ 10 h 13"/>
                <a:gd name="T50" fmla="*/ 10 w 19"/>
                <a:gd name="T51" fmla="*/ 8 h 13"/>
                <a:gd name="T52" fmla="*/ 15 w 19"/>
                <a:gd name="T53" fmla="*/ 0 h 13"/>
                <a:gd name="T54" fmla="*/ 17 w 19"/>
                <a:gd name="T55" fmla="*/ 0 h 13"/>
                <a:gd name="T56" fmla="*/ 17 w 19"/>
                <a:gd name="T57" fmla="*/ 8 h 13"/>
                <a:gd name="T58" fmla="*/ 19 w 19"/>
                <a:gd name="T59" fmla="*/ 8 h 13"/>
                <a:gd name="T60" fmla="*/ 19 w 19"/>
                <a:gd name="T61" fmla="*/ 10 h 13"/>
                <a:gd name="T62" fmla="*/ 17 w 19"/>
                <a:gd name="T63" fmla="*/ 10 h 13"/>
                <a:gd name="T64" fmla="*/ 17 w 19"/>
                <a:gd name="T65" fmla="*/ 13 h 13"/>
                <a:gd name="T66" fmla="*/ 15 w 19"/>
                <a:gd name="T67" fmla="*/ 13 h 13"/>
                <a:gd name="T68" fmla="*/ 15 w 19"/>
                <a:gd name="T69" fmla="*/ 8 h 13"/>
                <a:gd name="T70" fmla="*/ 15 w 19"/>
                <a:gd name="T71" fmla="*/ 4 h 13"/>
                <a:gd name="T72" fmla="*/ 12 w 19"/>
                <a:gd name="T73" fmla="*/ 8 h 13"/>
                <a:gd name="T74" fmla="*/ 15 w 19"/>
                <a:gd name="T7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5" y="1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8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2" name="Freeform 120"/>
            <p:cNvSpPr>
              <a:spLocks noEditPoints="1"/>
            </p:cNvSpPr>
            <p:nvPr/>
          </p:nvSpPr>
          <p:spPr bwMode="auto">
            <a:xfrm>
              <a:off x="2161182" y="3922609"/>
              <a:ext cx="124589" cy="85827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2 h 13"/>
                <a:gd name="T16" fmla="*/ 5 w 19"/>
                <a:gd name="T17" fmla="*/ 2 h 13"/>
                <a:gd name="T18" fmla="*/ 4 w 19"/>
                <a:gd name="T19" fmla="*/ 2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8 w 19"/>
                <a:gd name="T33" fmla="*/ 5 h 13"/>
                <a:gd name="T34" fmla="*/ 8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0 h 13"/>
                <a:gd name="T42" fmla="*/ 9 w 19"/>
                <a:gd name="T43" fmla="*/ 10 h 13"/>
                <a:gd name="T44" fmla="*/ 10 w 19"/>
                <a:gd name="T45" fmla="*/ 9 h 13"/>
                <a:gd name="T46" fmla="*/ 13 w 19"/>
                <a:gd name="T47" fmla="*/ 9 h 13"/>
                <a:gd name="T48" fmla="*/ 13 w 19"/>
                <a:gd name="T49" fmla="*/ 10 h 13"/>
                <a:gd name="T50" fmla="*/ 15 w 19"/>
                <a:gd name="T51" fmla="*/ 11 h 13"/>
                <a:gd name="T52" fmla="*/ 16 w 19"/>
                <a:gd name="T53" fmla="*/ 10 h 13"/>
                <a:gd name="T54" fmla="*/ 16 w 19"/>
                <a:gd name="T55" fmla="*/ 8 h 13"/>
                <a:gd name="T56" fmla="*/ 16 w 19"/>
                <a:gd name="T57" fmla="*/ 7 h 13"/>
                <a:gd name="T58" fmla="*/ 15 w 19"/>
                <a:gd name="T59" fmla="*/ 6 h 13"/>
                <a:gd name="T60" fmla="*/ 13 w 19"/>
                <a:gd name="T61" fmla="*/ 7 h 13"/>
                <a:gd name="T62" fmla="*/ 11 w 19"/>
                <a:gd name="T63" fmla="*/ 7 h 13"/>
                <a:gd name="T64" fmla="*/ 12 w 19"/>
                <a:gd name="T65" fmla="*/ 0 h 13"/>
                <a:gd name="T66" fmla="*/ 18 w 19"/>
                <a:gd name="T67" fmla="*/ 0 h 13"/>
                <a:gd name="T68" fmla="*/ 18 w 19"/>
                <a:gd name="T69" fmla="*/ 2 h 13"/>
                <a:gd name="T70" fmla="*/ 14 w 19"/>
                <a:gd name="T71" fmla="*/ 2 h 13"/>
                <a:gd name="T72" fmla="*/ 13 w 19"/>
                <a:gd name="T73" fmla="*/ 5 h 13"/>
                <a:gd name="T74" fmla="*/ 15 w 19"/>
                <a:gd name="T75" fmla="*/ 4 h 13"/>
                <a:gd name="T76" fmla="*/ 18 w 19"/>
                <a:gd name="T77" fmla="*/ 5 h 13"/>
                <a:gd name="T78" fmla="*/ 19 w 19"/>
                <a:gd name="T79" fmla="*/ 8 h 13"/>
                <a:gd name="T80" fmla="*/ 18 w 19"/>
                <a:gd name="T81" fmla="*/ 11 h 13"/>
                <a:gd name="T82" fmla="*/ 15 w 19"/>
                <a:gd name="T83" fmla="*/ 13 h 13"/>
                <a:gd name="T84" fmla="*/ 12 w 19"/>
                <a:gd name="T85" fmla="*/ 12 h 13"/>
                <a:gd name="T86" fmla="*/ 10 w 19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0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6" y="4"/>
                    <a:pt x="17" y="5"/>
                    <a:pt x="18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1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1" y="11"/>
                    <a:pt x="11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3" name="Freeform 121"/>
            <p:cNvSpPr>
              <a:spLocks noEditPoints="1"/>
            </p:cNvSpPr>
            <p:nvPr/>
          </p:nvSpPr>
          <p:spPr bwMode="auto">
            <a:xfrm>
              <a:off x="2507260" y="3922609"/>
              <a:ext cx="119052" cy="85827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0 h 13"/>
                <a:gd name="T42" fmla="*/ 8 w 18"/>
                <a:gd name="T43" fmla="*/ 10 h 13"/>
                <a:gd name="T44" fmla="*/ 18 w 18"/>
                <a:gd name="T45" fmla="*/ 3 h 13"/>
                <a:gd name="T46" fmla="*/ 16 w 18"/>
                <a:gd name="T47" fmla="*/ 3 h 13"/>
                <a:gd name="T48" fmla="*/ 15 w 18"/>
                <a:gd name="T49" fmla="*/ 2 h 13"/>
                <a:gd name="T50" fmla="*/ 14 w 18"/>
                <a:gd name="T51" fmla="*/ 2 h 13"/>
                <a:gd name="T52" fmla="*/ 13 w 18"/>
                <a:gd name="T53" fmla="*/ 3 h 13"/>
                <a:gd name="T54" fmla="*/ 12 w 18"/>
                <a:gd name="T55" fmla="*/ 5 h 13"/>
                <a:gd name="T56" fmla="*/ 14 w 18"/>
                <a:gd name="T57" fmla="*/ 4 h 13"/>
                <a:gd name="T58" fmla="*/ 17 w 18"/>
                <a:gd name="T59" fmla="*/ 6 h 13"/>
                <a:gd name="T60" fmla="*/ 18 w 18"/>
                <a:gd name="T61" fmla="*/ 9 h 13"/>
                <a:gd name="T62" fmla="*/ 17 w 18"/>
                <a:gd name="T63" fmla="*/ 12 h 13"/>
                <a:gd name="T64" fmla="*/ 14 w 18"/>
                <a:gd name="T65" fmla="*/ 13 h 13"/>
                <a:gd name="T66" fmla="*/ 11 w 18"/>
                <a:gd name="T67" fmla="*/ 11 h 13"/>
                <a:gd name="T68" fmla="*/ 10 w 18"/>
                <a:gd name="T69" fmla="*/ 6 h 13"/>
                <a:gd name="T70" fmla="*/ 11 w 18"/>
                <a:gd name="T71" fmla="*/ 1 h 13"/>
                <a:gd name="T72" fmla="*/ 14 w 18"/>
                <a:gd name="T73" fmla="*/ 0 h 13"/>
                <a:gd name="T74" fmla="*/ 17 w 18"/>
                <a:gd name="T75" fmla="*/ 1 h 13"/>
                <a:gd name="T76" fmla="*/ 18 w 18"/>
                <a:gd name="T77" fmla="*/ 3 h 13"/>
                <a:gd name="T78" fmla="*/ 12 w 18"/>
                <a:gd name="T79" fmla="*/ 8 h 13"/>
                <a:gd name="T80" fmla="*/ 13 w 18"/>
                <a:gd name="T81" fmla="*/ 10 h 13"/>
                <a:gd name="T82" fmla="*/ 14 w 18"/>
                <a:gd name="T83" fmla="*/ 11 h 13"/>
                <a:gd name="T84" fmla="*/ 15 w 18"/>
                <a:gd name="T85" fmla="*/ 10 h 13"/>
                <a:gd name="T86" fmla="*/ 16 w 18"/>
                <a:gd name="T87" fmla="*/ 9 h 13"/>
                <a:gd name="T88" fmla="*/ 15 w 18"/>
                <a:gd name="T89" fmla="*/ 7 h 13"/>
                <a:gd name="T90" fmla="*/ 14 w 18"/>
                <a:gd name="T91" fmla="*/ 6 h 13"/>
                <a:gd name="T92" fmla="*/ 13 w 18"/>
                <a:gd name="T93" fmla="*/ 7 h 13"/>
                <a:gd name="T94" fmla="*/ 12 w 18"/>
                <a:gd name="T9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8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2" y="4"/>
                    <a:pt x="12" y="5"/>
                  </a:cubicBezTo>
                  <a:cubicBezTo>
                    <a:pt x="13" y="5"/>
                    <a:pt x="14" y="4"/>
                    <a:pt x="14" y="4"/>
                  </a:cubicBezTo>
                  <a:cubicBezTo>
                    <a:pt x="16" y="4"/>
                    <a:pt x="16" y="5"/>
                    <a:pt x="17" y="6"/>
                  </a:cubicBezTo>
                  <a:cubicBezTo>
                    <a:pt x="18" y="6"/>
                    <a:pt x="18" y="7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2"/>
                    <a:pt x="18" y="3"/>
                  </a:cubicBezTo>
                  <a:close/>
                  <a:moveTo>
                    <a:pt x="12" y="8"/>
                  </a:moveTo>
                  <a:cubicBezTo>
                    <a:pt x="12" y="9"/>
                    <a:pt x="13" y="10"/>
                    <a:pt x="13" y="10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3" y="7"/>
                    <a:pt x="12" y="8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4" name="Freeform 122"/>
            <p:cNvSpPr>
              <a:spLocks noEditPoints="1"/>
            </p:cNvSpPr>
            <p:nvPr/>
          </p:nvSpPr>
          <p:spPr bwMode="auto">
            <a:xfrm>
              <a:off x="2847802" y="3922609"/>
              <a:ext cx="116283" cy="85827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6 w 18"/>
                <a:gd name="T11" fmla="*/ 5 h 13"/>
                <a:gd name="T12" fmla="*/ 6 w 18"/>
                <a:gd name="T13" fmla="*/ 4 h 13"/>
                <a:gd name="T14" fmla="*/ 6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0 h 13"/>
                <a:gd name="T42" fmla="*/ 8 w 18"/>
                <a:gd name="T43" fmla="*/ 10 h 13"/>
                <a:gd name="T44" fmla="*/ 10 w 18"/>
                <a:gd name="T45" fmla="*/ 2 h 13"/>
                <a:gd name="T46" fmla="*/ 10 w 18"/>
                <a:gd name="T47" fmla="*/ 0 h 13"/>
                <a:gd name="T48" fmla="*/ 18 w 18"/>
                <a:gd name="T49" fmla="*/ 0 h 13"/>
                <a:gd name="T50" fmla="*/ 18 w 18"/>
                <a:gd name="T51" fmla="*/ 2 h 13"/>
                <a:gd name="T52" fmla="*/ 16 w 18"/>
                <a:gd name="T53" fmla="*/ 5 h 13"/>
                <a:gd name="T54" fmla="*/ 15 w 18"/>
                <a:gd name="T55" fmla="*/ 9 h 13"/>
                <a:gd name="T56" fmla="*/ 14 w 18"/>
                <a:gd name="T57" fmla="*/ 13 h 13"/>
                <a:gd name="T58" fmla="*/ 12 w 18"/>
                <a:gd name="T59" fmla="*/ 13 h 13"/>
                <a:gd name="T60" fmla="*/ 13 w 18"/>
                <a:gd name="T61" fmla="*/ 7 h 13"/>
                <a:gd name="T62" fmla="*/ 16 w 18"/>
                <a:gd name="T63" fmla="*/ 2 h 13"/>
                <a:gd name="T64" fmla="*/ 10 w 18"/>
                <a:gd name="T6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4"/>
                    <a:pt x="16" y="5"/>
                  </a:cubicBezTo>
                  <a:cubicBezTo>
                    <a:pt x="16" y="6"/>
                    <a:pt x="15" y="7"/>
                    <a:pt x="15" y="9"/>
                  </a:cubicBezTo>
                  <a:cubicBezTo>
                    <a:pt x="14" y="10"/>
                    <a:pt x="14" y="11"/>
                    <a:pt x="14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1"/>
                    <a:pt x="12" y="9"/>
                    <a:pt x="13" y="7"/>
                  </a:cubicBezTo>
                  <a:cubicBezTo>
                    <a:pt x="14" y="5"/>
                    <a:pt x="14" y="4"/>
                    <a:pt x="16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5" name="Freeform 123"/>
            <p:cNvSpPr>
              <a:spLocks noEditPoints="1"/>
            </p:cNvSpPr>
            <p:nvPr/>
          </p:nvSpPr>
          <p:spPr bwMode="auto">
            <a:xfrm>
              <a:off x="3188343" y="3922609"/>
              <a:ext cx="124589" cy="85827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2 h 13"/>
                <a:gd name="T16" fmla="*/ 5 w 19"/>
                <a:gd name="T17" fmla="*/ 2 h 13"/>
                <a:gd name="T18" fmla="*/ 3 w 19"/>
                <a:gd name="T19" fmla="*/ 2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0 h 13"/>
                <a:gd name="T42" fmla="*/ 9 w 19"/>
                <a:gd name="T43" fmla="*/ 10 h 13"/>
                <a:gd name="T44" fmla="*/ 12 w 19"/>
                <a:gd name="T45" fmla="*/ 6 h 13"/>
                <a:gd name="T46" fmla="*/ 11 w 19"/>
                <a:gd name="T47" fmla="*/ 5 h 13"/>
                <a:gd name="T48" fmla="*/ 11 w 19"/>
                <a:gd name="T49" fmla="*/ 3 h 13"/>
                <a:gd name="T50" fmla="*/ 12 w 19"/>
                <a:gd name="T51" fmla="*/ 1 h 13"/>
                <a:gd name="T52" fmla="*/ 14 w 19"/>
                <a:gd name="T53" fmla="*/ 0 h 13"/>
                <a:gd name="T54" fmla="*/ 17 w 19"/>
                <a:gd name="T55" fmla="*/ 1 h 13"/>
                <a:gd name="T56" fmla="*/ 18 w 19"/>
                <a:gd name="T57" fmla="*/ 3 h 13"/>
                <a:gd name="T58" fmla="*/ 18 w 19"/>
                <a:gd name="T59" fmla="*/ 5 h 13"/>
                <a:gd name="T60" fmla="*/ 16 w 19"/>
                <a:gd name="T61" fmla="*/ 6 h 13"/>
                <a:gd name="T62" fmla="*/ 18 w 19"/>
                <a:gd name="T63" fmla="*/ 7 h 13"/>
                <a:gd name="T64" fmla="*/ 19 w 19"/>
                <a:gd name="T65" fmla="*/ 9 h 13"/>
                <a:gd name="T66" fmla="*/ 18 w 19"/>
                <a:gd name="T67" fmla="*/ 12 h 13"/>
                <a:gd name="T68" fmla="*/ 15 w 19"/>
                <a:gd name="T69" fmla="*/ 13 h 13"/>
                <a:gd name="T70" fmla="*/ 12 w 19"/>
                <a:gd name="T71" fmla="*/ 12 h 13"/>
                <a:gd name="T72" fmla="*/ 10 w 19"/>
                <a:gd name="T73" fmla="*/ 9 h 13"/>
                <a:gd name="T74" fmla="*/ 11 w 19"/>
                <a:gd name="T75" fmla="*/ 7 h 13"/>
                <a:gd name="T76" fmla="*/ 12 w 19"/>
                <a:gd name="T77" fmla="*/ 6 h 13"/>
                <a:gd name="T78" fmla="*/ 13 w 19"/>
                <a:gd name="T79" fmla="*/ 3 h 13"/>
                <a:gd name="T80" fmla="*/ 13 w 19"/>
                <a:gd name="T81" fmla="*/ 4 h 13"/>
                <a:gd name="T82" fmla="*/ 14 w 19"/>
                <a:gd name="T83" fmla="*/ 5 h 13"/>
                <a:gd name="T84" fmla="*/ 16 w 19"/>
                <a:gd name="T85" fmla="*/ 4 h 13"/>
                <a:gd name="T86" fmla="*/ 16 w 19"/>
                <a:gd name="T87" fmla="*/ 3 h 13"/>
                <a:gd name="T88" fmla="*/ 16 w 19"/>
                <a:gd name="T89" fmla="*/ 2 h 13"/>
                <a:gd name="T90" fmla="*/ 14 w 19"/>
                <a:gd name="T91" fmla="*/ 2 h 13"/>
                <a:gd name="T92" fmla="*/ 13 w 19"/>
                <a:gd name="T93" fmla="*/ 2 h 13"/>
                <a:gd name="T94" fmla="*/ 13 w 19"/>
                <a:gd name="T95" fmla="*/ 3 h 13"/>
                <a:gd name="T96" fmla="*/ 13 w 19"/>
                <a:gd name="T97" fmla="*/ 9 h 13"/>
                <a:gd name="T98" fmla="*/ 13 w 19"/>
                <a:gd name="T99" fmla="*/ 10 h 13"/>
                <a:gd name="T100" fmla="*/ 15 w 19"/>
                <a:gd name="T101" fmla="*/ 11 h 13"/>
                <a:gd name="T102" fmla="*/ 16 w 19"/>
                <a:gd name="T103" fmla="*/ 10 h 13"/>
                <a:gd name="T104" fmla="*/ 16 w 19"/>
                <a:gd name="T105" fmla="*/ 9 h 13"/>
                <a:gd name="T106" fmla="*/ 16 w 19"/>
                <a:gd name="T107" fmla="*/ 7 h 13"/>
                <a:gd name="T108" fmla="*/ 14 w 19"/>
                <a:gd name="T109" fmla="*/ 7 h 13"/>
                <a:gd name="T110" fmla="*/ 13 w 19"/>
                <a:gd name="T111" fmla="*/ 7 h 13"/>
                <a:gd name="T112" fmla="*/ 13 w 19"/>
                <a:gd name="T1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9"/>
                    <a:pt x="2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2" y="6"/>
                  </a:moveTo>
                  <a:cubicBezTo>
                    <a:pt x="12" y="6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8"/>
                    <a:pt x="19" y="8"/>
                    <a:pt x="19" y="9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7"/>
                    <a:pt x="12" y="6"/>
                    <a:pt x="12" y="6"/>
                  </a:cubicBezTo>
                  <a:close/>
                  <a:moveTo>
                    <a:pt x="13" y="3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lose/>
                  <a:moveTo>
                    <a:pt x="13" y="9"/>
                  </a:moveTo>
                  <a:cubicBezTo>
                    <a:pt x="13" y="9"/>
                    <a:pt x="13" y="10"/>
                    <a:pt x="13" y="10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6" name="Freeform 124"/>
            <p:cNvSpPr>
              <a:spLocks noEditPoints="1"/>
            </p:cNvSpPr>
            <p:nvPr/>
          </p:nvSpPr>
          <p:spPr bwMode="auto">
            <a:xfrm>
              <a:off x="3534423" y="3922609"/>
              <a:ext cx="116283" cy="85827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0 h 13"/>
                <a:gd name="T42" fmla="*/ 8 w 18"/>
                <a:gd name="T43" fmla="*/ 10 h 13"/>
                <a:gd name="T44" fmla="*/ 10 w 18"/>
                <a:gd name="T45" fmla="*/ 10 h 13"/>
                <a:gd name="T46" fmla="*/ 12 w 18"/>
                <a:gd name="T47" fmla="*/ 9 h 13"/>
                <a:gd name="T48" fmla="*/ 13 w 18"/>
                <a:gd name="T49" fmla="*/ 10 h 13"/>
                <a:gd name="T50" fmla="*/ 13 w 18"/>
                <a:gd name="T51" fmla="*/ 11 h 13"/>
                <a:gd name="T52" fmla="*/ 15 w 18"/>
                <a:gd name="T53" fmla="*/ 10 h 13"/>
                <a:gd name="T54" fmla="*/ 15 w 18"/>
                <a:gd name="T55" fmla="*/ 7 h 13"/>
                <a:gd name="T56" fmla="*/ 13 w 18"/>
                <a:gd name="T57" fmla="*/ 8 h 13"/>
                <a:gd name="T58" fmla="*/ 11 w 18"/>
                <a:gd name="T59" fmla="*/ 7 h 13"/>
                <a:gd name="T60" fmla="*/ 10 w 18"/>
                <a:gd name="T61" fmla="*/ 4 h 13"/>
                <a:gd name="T62" fmla="*/ 11 w 18"/>
                <a:gd name="T63" fmla="*/ 1 h 13"/>
                <a:gd name="T64" fmla="*/ 14 w 18"/>
                <a:gd name="T65" fmla="*/ 0 h 13"/>
                <a:gd name="T66" fmla="*/ 17 w 18"/>
                <a:gd name="T67" fmla="*/ 1 h 13"/>
                <a:gd name="T68" fmla="*/ 18 w 18"/>
                <a:gd name="T69" fmla="*/ 6 h 13"/>
                <a:gd name="T70" fmla="*/ 17 w 18"/>
                <a:gd name="T71" fmla="*/ 11 h 13"/>
                <a:gd name="T72" fmla="*/ 13 w 18"/>
                <a:gd name="T73" fmla="*/ 13 h 13"/>
                <a:gd name="T74" fmla="*/ 11 w 18"/>
                <a:gd name="T75" fmla="*/ 12 h 13"/>
                <a:gd name="T76" fmla="*/ 10 w 18"/>
                <a:gd name="T77" fmla="*/ 10 h 13"/>
                <a:gd name="T78" fmla="*/ 15 w 18"/>
                <a:gd name="T79" fmla="*/ 4 h 13"/>
                <a:gd name="T80" fmla="*/ 15 w 18"/>
                <a:gd name="T81" fmla="*/ 3 h 13"/>
                <a:gd name="T82" fmla="*/ 13 w 18"/>
                <a:gd name="T83" fmla="*/ 2 h 13"/>
                <a:gd name="T84" fmla="*/ 12 w 18"/>
                <a:gd name="T85" fmla="*/ 2 h 13"/>
                <a:gd name="T86" fmla="*/ 12 w 18"/>
                <a:gd name="T87" fmla="*/ 4 h 13"/>
                <a:gd name="T88" fmla="*/ 12 w 18"/>
                <a:gd name="T89" fmla="*/ 6 h 13"/>
                <a:gd name="T90" fmla="*/ 14 w 18"/>
                <a:gd name="T91" fmla="*/ 7 h 13"/>
                <a:gd name="T92" fmla="*/ 15 w 18"/>
                <a:gd name="T93" fmla="*/ 6 h 13"/>
                <a:gd name="T94" fmla="*/ 15 w 18"/>
                <a:gd name="T9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7"/>
                  </a:cubicBezTo>
                  <a:cubicBezTo>
                    <a:pt x="15" y="8"/>
                    <a:pt x="14" y="8"/>
                    <a:pt x="13" y="8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1" y="0"/>
                    <a:pt x="12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12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  <a:moveTo>
                    <a:pt x="15" y="4"/>
                  </a:moveTo>
                  <a:cubicBezTo>
                    <a:pt x="15" y="4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3" y="6"/>
                    <a:pt x="13" y="7"/>
                    <a:pt x="14" y="7"/>
                  </a:cubicBezTo>
                  <a:cubicBezTo>
                    <a:pt x="14" y="7"/>
                    <a:pt x="14" y="6"/>
                    <a:pt x="15" y="6"/>
                  </a:cubicBezTo>
                  <a:cubicBezTo>
                    <a:pt x="15" y="6"/>
                    <a:pt x="15" y="5"/>
                    <a:pt x="1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7" name="Freeform 125"/>
            <p:cNvSpPr>
              <a:spLocks noEditPoints="1"/>
            </p:cNvSpPr>
            <p:nvPr/>
          </p:nvSpPr>
          <p:spPr bwMode="auto">
            <a:xfrm>
              <a:off x="1480098" y="4138562"/>
              <a:ext cx="119052" cy="85827"/>
            </a:xfrm>
            <a:custGeom>
              <a:avLst/>
              <a:gdLst>
                <a:gd name="T0" fmla="*/ 0 w 18"/>
                <a:gd name="T1" fmla="*/ 9 h 13"/>
                <a:gd name="T2" fmla="*/ 2 w 18"/>
                <a:gd name="T3" fmla="*/ 9 h 13"/>
                <a:gd name="T4" fmla="*/ 3 w 18"/>
                <a:gd name="T5" fmla="*/ 10 h 13"/>
                <a:gd name="T6" fmla="*/ 4 w 18"/>
                <a:gd name="T7" fmla="*/ 11 h 13"/>
                <a:gd name="T8" fmla="*/ 5 w 18"/>
                <a:gd name="T9" fmla="*/ 10 h 13"/>
                <a:gd name="T10" fmla="*/ 6 w 18"/>
                <a:gd name="T11" fmla="*/ 9 h 13"/>
                <a:gd name="T12" fmla="*/ 5 w 18"/>
                <a:gd name="T13" fmla="*/ 7 h 13"/>
                <a:gd name="T14" fmla="*/ 4 w 18"/>
                <a:gd name="T15" fmla="*/ 7 h 13"/>
                <a:gd name="T16" fmla="*/ 3 w 18"/>
                <a:gd name="T17" fmla="*/ 7 h 13"/>
                <a:gd name="T18" fmla="*/ 3 w 18"/>
                <a:gd name="T19" fmla="*/ 5 h 13"/>
                <a:gd name="T20" fmla="*/ 5 w 18"/>
                <a:gd name="T21" fmla="*/ 4 h 13"/>
                <a:gd name="T22" fmla="*/ 5 w 18"/>
                <a:gd name="T23" fmla="*/ 3 h 13"/>
                <a:gd name="T24" fmla="*/ 5 w 18"/>
                <a:gd name="T25" fmla="*/ 2 h 13"/>
                <a:gd name="T26" fmla="*/ 4 w 18"/>
                <a:gd name="T27" fmla="*/ 2 h 13"/>
                <a:gd name="T28" fmla="*/ 3 w 18"/>
                <a:gd name="T29" fmla="*/ 2 h 13"/>
                <a:gd name="T30" fmla="*/ 2 w 18"/>
                <a:gd name="T31" fmla="*/ 3 h 13"/>
                <a:gd name="T32" fmla="*/ 0 w 18"/>
                <a:gd name="T33" fmla="*/ 3 h 13"/>
                <a:gd name="T34" fmla="*/ 1 w 18"/>
                <a:gd name="T35" fmla="*/ 1 h 13"/>
                <a:gd name="T36" fmla="*/ 2 w 18"/>
                <a:gd name="T37" fmla="*/ 0 h 13"/>
                <a:gd name="T38" fmla="*/ 4 w 18"/>
                <a:gd name="T39" fmla="*/ 0 h 13"/>
                <a:gd name="T40" fmla="*/ 7 w 18"/>
                <a:gd name="T41" fmla="*/ 1 h 13"/>
                <a:gd name="T42" fmla="*/ 8 w 18"/>
                <a:gd name="T43" fmla="*/ 3 h 13"/>
                <a:gd name="T44" fmla="*/ 6 w 18"/>
                <a:gd name="T45" fmla="*/ 6 h 13"/>
                <a:gd name="T46" fmla="*/ 8 w 18"/>
                <a:gd name="T47" fmla="*/ 7 h 13"/>
                <a:gd name="T48" fmla="*/ 8 w 18"/>
                <a:gd name="T49" fmla="*/ 9 h 13"/>
                <a:gd name="T50" fmla="*/ 7 w 18"/>
                <a:gd name="T51" fmla="*/ 11 h 13"/>
                <a:gd name="T52" fmla="*/ 4 w 18"/>
                <a:gd name="T53" fmla="*/ 13 h 13"/>
                <a:gd name="T54" fmla="*/ 1 w 18"/>
                <a:gd name="T55" fmla="*/ 12 h 13"/>
                <a:gd name="T56" fmla="*/ 0 w 18"/>
                <a:gd name="T57" fmla="*/ 9 h 13"/>
                <a:gd name="T58" fmla="*/ 14 w 18"/>
                <a:gd name="T59" fmla="*/ 0 h 13"/>
                <a:gd name="T60" fmla="*/ 17 w 18"/>
                <a:gd name="T61" fmla="*/ 1 h 13"/>
                <a:gd name="T62" fmla="*/ 18 w 18"/>
                <a:gd name="T63" fmla="*/ 6 h 13"/>
                <a:gd name="T64" fmla="*/ 17 w 18"/>
                <a:gd name="T65" fmla="*/ 11 h 13"/>
                <a:gd name="T66" fmla="*/ 14 w 18"/>
                <a:gd name="T67" fmla="*/ 13 h 13"/>
                <a:gd name="T68" fmla="*/ 11 w 18"/>
                <a:gd name="T69" fmla="*/ 11 h 13"/>
                <a:gd name="T70" fmla="*/ 10 w 18"/>
                <a:gd name="T71" fmla="*/ 6 h 13"/>
                <a:gd name="T72" fmla="*/ 11 w 18"/>
                <a:gd name="T73" fmla="*/ 1 h 13"/>
                <a:gd name="T74" fmla="*/ 14 w 18"/>
                <a:gd name="T75" fmla="*/ 0 h 13"/>
                <a:gd name="T76" fmla="*/ 14 w 18"/>
                <a:gd name="T77" fmla="*/ 2 h 13"/>
                <a:gd name="T78" fmla="*/ 13 w 18"/>
                <a:gd name="T79" fmla="*/ 2 h 13"/>
                <a:gd name="T80" fmla="*/ 13 w 18"/>
                <a:gd name="T81" fmla="*/ 3 h 13"/>
                <a:gd name="T82" fmla="*/ 12 w 18"/>
                <a:gd name="T83" fmla="*/ 6 h 13"/>
                <a:gd name="T84" fmla="*/ 13 w 18"/>
                <a:gd name="T85" fmla="*/ 9 h 13"/>
                <a:gd name="T86" fmla="*/ 13 w 18"/>
                <a:gd name="T87" fmla="*/ 10 h 13"/>
                <a:gd name="T88" fmla="*/ 14 w 18"/>
                <a:gd name="T89" fmla="*/ 11 h 13"/>
                <a:gd name="T90" fmla="*/ 15 w 18"/>
                <a:gd name="T91" fmla="*/ 10 h 13"/>
                <a:gd name="T92" fmla="*/ 15 w 18"/>
                <a:gd name="T93" fmla="*/ 9 h 13"/>
                <a:gd name="T94" fmla="*/ 15 w 18"/>
                <a:gd name="T95" fmla="*/ 6 h 13"/>
                <a:gd name="T96" fmla="*/ 15 w 18"/>
                <a:gd name="T97" fmla="*/ 3 h 13"/>
                <a:gd name="T98" fmla="*/ 15 w 18"/>
                <a:gd name="T99" fmla="*/ 2 h 13"/>
                <a:gd name="T100" fmla="*/ 14 w 18"/>
                <a:gd name="T10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8" name="Freeform 126"/>
            <p:cNvSpPr>
              <a:spLocks noEditPoints="1"/>
            </p:cNvSpPr>
            <p:nvPr/>
          </p:nvSpPr>
          <p:spPr bwMode="auto">
            <a:xfrm>
              <a:off x="1820639" y="4138562"/>
              <a:ext cx="105208" cy="85827"/>
            </a:xfrm>
            <a:custGeom>
              <a:avLst/>
              <a:gdLst>
                <a:gd name="T0" fmla="*/ 0 w 16"/>
                <a:gd name="T1" fmla="*/ 9 h 13"/>
                <a:gd name="T2" fmla="*/ 3 w 16"/>
                <a:gd name="T3" fmla="*/ 9 h 13"/>
                <a:gd name="T4" fmla="*/ 3 w 16"/>
                <a:gd name="T5" fmla="*/ 10 h 13"/>
                <a:gd name="T6" fmla="*/ 4 w 16"/>
                <a:gd name="T7" fmla="*/ 11 h 13"/>
                <a:gd name="T8" fmla="*/ 6 w 16"/>
                <a:gd name="T9" fmla="*/ 10 h 13"/>
                <a:gd name="T10" fmla="*/ 6 w 16"/>
                <a:gd name="T11" fmla="*/ 9 h 13"/>
                <a:gd name="T12" fmla="*/ 6 w 16"/>
                <a:gd name="T13" fmla="*/ 7 h 13"/>
                <a:gd name="T14" fmla="*/ 4 w 16"/>
                <a:gd name="T15" fmla="*/ 7 h 13"/>
                <a:gd name="T16" fmla="*/ 3 w 16"/>
                <a:gd name="T17" fmla="*/ 7 h 13"/>
                <a:gd name="T18" fmla="*/ 4 w 16"/>
                <a:gd name="T19" fmla="*/ 5 h 13"/>
                <a:gd name="T20" fmla="*/ 5 w 16"/>
                <a:gd name="T21" fmla="*/ 4 h 13"/>
                <a:gd name="T22" fmla="*/ 6 w 16"/>
                <a:gd name="T23" fmla="*/ 3 h 13"/>
                <a:gd name="T24" fmla="*/ 5 w 16"/>
                <a:gd name="T25" fmla="*/ 2 h 13"/>
                <a:gd name="T26" fmla="*/ 4 w 16"/>
                <a:gd name="T27" fmla="*/ 2 h 13"/>
                <a:gd name="T28" fmla="*/ 3 w 16"/>
                <a:gd name="T29" fmla="*/ 2 h 13"/>
                <a:gd name="T30" fmla="*/ 3 w 16"/>
                <a:gd name="T31" fmla="*/ 3 h 13"/>
                <a:gd name="T32" fmla="*/ 0 w 16"/>
                <a:gd name="T33" fmla="*/ 3 h 13"/>
                <a:gd name="T34" fmla="*/ 1 w 16"/>
                <a:gd name="T35" fmla="*/ 1 h 13"/>
                <a:gd name="T36" fmla="*/ 2 w 16"/>
                <a:gd name="T37" fmla="*/ 0 h 13"/>
                <a:gd name="T38" fmla="*/ 4 w 16"/>
                <a:gd name="T39" fmla="*/ 0 h 13"/>
                <a:gd name="T40" fmla="*/ 7 w 16"/>
                <a:gd name="T41" fmla="*/ 1 h 13"/>
                <a:gd name="T42" fmla="*/ 8 w 16"/>
                <a:gd name="T43" fmla="*/ 3 h 13"/>
                <a:gd name="T44" fmla="*/ 6 w 16"/>
                <a:gd name="T45" fmla="*/ 6 h 13"/>
                <a:gd name="T46" fmla="*/ 8 w 16"/>
                <a:gd name="T47" fmla="*/ 7 h 13"/>
                <a:gd name="T48" fmla="*/ 9 w 16"/>
                <a:gd name="T49" fmla="*/ 9 h 13"/>
                <a:gd name="T50" fmla="*/ 7 w 16"/>
                <a:gd name="T51" fmla="*/ 11 h 13"/>
                <a:gd name="T52" fmla="*/ 4 w 16"/>
                <a:gd name="T53" fmla="*/ 13 h 13"/>
                <a:gd name="T54" fmla="*/ 2 w 16"/>
                <a:gd name="T55" fmla="*/ 12 h 13"/>
                <a:gd name="T56" fmla="*/ 0 w 16"/>
                <a:gd name="T57" fmla="*/ 9 h 13"/>
                <a:gd name="T58" fmla="*/ 16 w 16"/>
                <a:gd name="T59" fmla="*/ 12 h 13"/>
                <a:gd name="T60" fmla="*/ 14 w 16"/>
                <a:gd name="T61" fmla="*/ 12 h 13"/>
                <a:gd name="T62" fmla="*/ 14 w 16"/>
                <a:gd name="T63" fmla="*/ 3 h 13"/>
                <a:gd name="T64" fmla="*/ 11 w 16"/>
                <a:gd name="T65" fmla="*/ 5 h 13"/>
                <a:gd name="T66" fmla="*/ 11 w 16"/>
                <a:gd name="T67" fmla="*/ 3 h 13"/>
                <a:gd name="T68" fmla="*/ 13 w 16"/>
                <a:gd name="T69" fmla="*/ 2 h 13"/>
                <a:gd name="T70" fmla="*/ 14 w 16"/>
                <a:gd name="T71" fmla="*/ 0 h 13"/>
                <a:gd name="T72" fmla="*/ 16 w 16"/>
                <a:gd name="T73" fmla="*/ 0 h 13"/>
                <a:gd name="T74" fmla="*/ 16 w 16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13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8" y="7"/>
                    <a:pt x="9" y="8"/>
                    <a:pt x="9" y="9"/>
                  </a:cubicBezTo>
                  <a:cubicBezTo>
                    <a:pt x="9" y="10"/>
                    <a:pt x="8" y="11"/>
                    <a:pt x="7" y="11"/>
                  </a:cubicBezTo>
                  <a:cubicBezTo>
                    <a:pt x="7" y="12"/>
                    <a:pt x="6" y="13"/>
                    <a:pt x="4" y="13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6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99" name="Freeform 127"/>
            <p:cNvSpPr>
              <a:spLocks/>
            </p:cNvSpPr>
            <p:nvPr/>
          </p:nvSpPr>
          <p:spPr bwMode="auto">
            <a:xfrm>
              <a:off x="4193357" y="2311266"/>
              <a:ext cx="2394867" cy="373764"/>
            </a:xfrm>
            <a:custGeom>
              <a:avLst/>
              <a:gdLst>
                <a:gd name="T0" fmla="*/ 8 w 366"/>
                <a:gd name="T1" fmla="*/ 0 h 57"/>
                <a:gd name="T2" fmla="*/ 359 w 366"/>
                <a:gd name="T3" fmla="*/ 0 h 57"/>
                <a:gd name="T4" fmla="*/ 366 w 366"/>
                <a:gd name="T5" fmla="*/ 7 h 57"/>
                <a:gd name="T6" fmla="*/ 366 w 366"/>
                <a:gd name="T7" fmla="*/ 50 h 57"/>
                <a:gd name="T8" fmla="*/ 359 w 366"/>
                <a:gd name="T9" fmla="*/ 57 h 57"/>
                <a:gd name="T10" fmla="*/ 8 w 366"/>
                <a:gd name="T11" fmla="*/ 57 h 57"/>
                <a:gd name="T12" fmla="*/ 0 w 366"/>
                <a:gd name="T13" fmla="*/ 50 h 57"/>
                <a:gd name="T14" fmla="*/ 0 w 366"/>
                <a:gd name="T15" fmla="*/ 7 h 57"/>
                <a:gd name="T16" fmla="*/ 8 w 366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7">
                  <a:moveTo>
                    <a:pt x="8" y="0"/>
                  </a:moveTo>
                  <a:cubicBezTo>
                    <a:pt x="359" y="0"/>
                    <a:pt x="359" y="0"/>
                    <a:pt x="359" y="0"/>
                  </a:cubicBezTo>
                  <a:cubicBezTo>
                    <a:pt x="363" y="0"/>
                    <a:pt x="366" y="3"/>
                    <a:pt x="366" y="7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4"/>
                    <a:pt x="363" y="57"/>
                    <a:pt x="359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4" y="57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C1C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0" name="Rectangle 128"/>
            <p:cNvSpPr>
              <a:spLocks noChangeArrowheads="1"/>
            </p:cNvSpPr>
            <p:nvPr/>
          </p:nvSpPr>
          <p:spPr bwMode="auto">
            <a:xfrm>
              <a:off x="4298565" y="2948051"/>
              <a:ext cx="2192756" cy="11075"/>
            </a:xfrm>
            <a:prstGeom prst="rect">
              <a:avLst/>
            </a:prstGeom>
            <a:solidFill>
              <a:srgbClr val="7CAE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1" name="Freeform 129"/>
            <p:cNvSpPr>
              <a:spLocks noEditPoints="1"/>
            </p:cNvSpPr>
            <p:nvPr/>
          </p:nvSpPr>
          <p:spPr bwMode="auto">
            <a:xfrm>
              <a:off x="5142997" y="2402630"/>
              <a:ext cx="498354" cy="210416"/>
            </a:xfrm>
            <a:custGeom>
              <a:avLst/>
              <a:gdLst>
                <a:gd name="T0" fmla="*/ 7 w 76"/>
                <a:gd name="T1" fmla="*/ 19 h 32"/>
                <a:gd name="T2" fmla="*/ 0 w 76"/>
                <a:gd name="T3" fmla="*/ 25 h 32"/>
                <a:gd name="T4" fmla="*/ 14 w 76"/>
                <a:gd name="T5" fmla="*/ 1 h 32"/>
                <a:gd name="T6" fmla="*/ 16 w 76"/>
                <a:gd name="T7" fmla="*/ 25 h 32"/>
                <a:gd name="T8" fmla="*/ 8 w 76"/>
                <a:gd name="T9" fmla="*/ 15 h 32"/>
                <a:gd name="T10" fmla="*/ 11 w 76"/>
                <a:gd name="T11" fmla="*/ 5 h 32"/>
                <a:gd name="T12" fmla="*/ 9 w 76"/>
                <a:gd name="T13" fmla="*/ 10 h 32"/>
                <a:gd name="T14" fmla="*/ 25 w 76"/>
                <a:gd name="T15" fmla="*/ 32 h 32"/>
                <a:gd name="T16" fmla="*/ 25 w 76"/>
                <a:gd name="T17" fmla="*/ 8 h 32"/>
                <a:gd name="T18" fmla="*/ 30 w 76"/>
                <a:gd name="T19" fmla="*/ 10 h 32"/>
                <a:gd name="T20" fmla="*/ 41 w 76"/>
                <a:gd name="T21" fmla="*/ 10 h 32"/>
                <a:gd name="T22" fmla="*/ 41 w 76"/>
                <a:gd name="T23" fmla="*/ 23 h 32"/>
                <a:gd name="T24" fmla="*/ 32 w 76"/>
                <a:gd name="T25" fmla="*/ 25 h 32"/>
                <a:gd name="T26" fmla="*/ 30 w 76"/>
                <a:gd name="T27" fmla="*/ 24 h 32"/>
                <a:gd name="T28" fmla="*/ 25 w 76"/>
                <a:gd name="T29" fmla="*/ 32 h 32"/>
                <a:gd name="T30" fmla="*/ 30 w 76"/>
                <a:gd name="T31" fmla="*/ 18 h 32"/>
                <a:gd name="T32" fmla="*/ 32 w 76"/>
                <a:gd name="T33" fmla="*/ 21 h 32"/>
                <a:gd name="T34" fmla="*/ 36 w 76"/>
                <a:gd name="T35" fmla="*/ 20 h 32"/>
                <a:gd name="T36" fmla="*/ 37 w 76"/>
                <a:gd name="T37" fmla="*/ 13 h 32"/>
                <a:gd name="T38" fmla="*/ 31 w 76"/>
                <a:gd name="T39" fmla="*/ 13 h 32"/>
                <a:gd name="T40" fmla="*/ 46 w 76"/>
                <a:gd name="T41" fmla="*/ 25 h 32"/>
                <a:gd name="T42" fmla="*/ 46 w 76"/>
                <a:gd name="T43" fmla="*/ 8 h 32"/>
                <a:gd name="T44" fmla="*/ 51 w 76"/>
                <a:gd name="T45" fmla="*/ 11 h 32"/>
                <a:gd name="T46" fmla="*/ 53 w 76"/>
                <a:gd name="T47" fmla="*/ 8 h 32"/>
                <a:gd name="T48" fmla="*/ 57 w 76"/>
                <a:gd name="T49" fmla="*/ 8 h 32"/>
                <a:gd name="T50" fmla="*/ 56 w 76"/>
                <a:gd name="T51" fmla="*/ 13 h 32"/>
                <a:gd name="T52" fmla="*/ 52 w 76"/>
                <a:gd name="T53" fmla="*/ 16 h 32"/>
                <a:gd name="T54" fmla="*/ 46 w 76"/>
                <a:gd name="T55" fmla="*/ 25 h 32"/>
                <a:gd name="T56" fmla="*/ 60 w 76"/>
                <a:gd name="T57" fmla="*/ 25 h 32"/>
                <a:gd name="T58" fmla="*/ 66 w 76"/>
                <a:gd name="T59" fmla="*/ 8 h 32"/>
                <a:gd name="T60" fmla="*/ 66 w 76"/>
                <a:gd name="T61" fmla="*/ 3 h 32"/>
                <a:gd name="T62" fmla="*/ 63 w 76"/>
                <a:gd name="T63" fmla="*/ 6 h 32"/>
                <a:gd name="T64" fmla="*/ 60 w 76"/>
                <a:gd name="T65" fmla="*/ 3 h 32"/>
                <a:gd name="T66" fmla="*/ 63 w 76"/>
                <a:gd name="T67" fmla="*/ 0 h 32"/>
                <a:gd name="T68" fmla="*/ 66 w 76"/>
                <a:gd name="T69" fmla="*/ 3 h 32"/>
                <a:gd name="T70" fmla="*/ 70 w 76"/>
                <a:gd name="T71" fmla="*/ 0 h 32"/>
                <a:gd name="T72" fmla="*/ 76 w 76"/>
                <a:gd name="T7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32">
                  <a:moveTo>
                    <a:pt x="14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8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2" y="10"/>
                    <a:pt x="11" y="7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25" y="32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25" y="12"/>
                    <a:pt x="25" y="10"/>
                    <a:pt x="25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8"/>
                    <a:pt x="33" y="8"/>
                    <a:pt x="36" y="8"/>
                  </a:cubicBezTo>
                  <a:cubicBezTo>
                    <a:pt x="38" y="8"/>
                    <a:pt x="39" y="8"/>
                    <a:pt x="41" y="10"/>
                  </a:cubicBezTo>
                  <a:cubicBezTo>
                    <a:pt x="42" y="12"/>
                    <a:pt x="43" y="14"/>
                    <a:pt x="43" y="16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39" y="25"/>
                    <a:pt x="37" y="26"/>
                    <a:pt x="35" y="26"/>
                  </a:cubicBezTo>
                  <a:cubicBezTo>
                    <a:pt x="34" y="26"/>
                    <a:pt x="33" y="25"/>
                    <a:pt x="32" y="25"/>
                  </a:cubicBezTo>
                  <a:cubicBezTo>
                    <a:pt x="31" y="25"/>
                    <a:pt x="31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5" y="32"/>
                    <a:pt x="25" y="32"/>
                    <a:pt x="25" y="32"/>
                  </a:cubicBezTo>
                  <a:close/>
                  <a:moveTo>
                    <a:pt x="30" y="16"/>
                  </a:move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9"/>
                    <a:pt x="31" y="20"/>
                  </a:cubicBezTo>
                  <a:cubicBezTo>
                    <a:pt x="31" y="20"/>
                    <a:pt x="31" y="20"/>
                    <a:pt x="32" y="21"/>
                  </a:cubicBezTo>
                  <a:cubicBezTo>
                    <a:pt x="32" y="21"/>
                    <a:pt x="33" y="21"/>
                    <a:pt x="34" y="21"/>
                  </a:cubicBezTo>
                  <a:cubicBezTo>
                    <a:pt x="35" y="21"/>
                    <a:pt x="36" y="21"/>
                    <a:pt x="36" y="20"/>
                  </a:cubicBezTo>
                  <a:cubicBezTo>
                    <a:pt x="37" y="19"/>
                    <a:pt x="38" y="18"/>
                    <a:pt x="38" y="17"/>
                  </a:cubicBezTo>
                  <a:cubicBezTo>
                    <a:pt x="38" y="15"/>
                    <a:pt x="37" y="14"/>
                    <a:pt x="37" y="13"/>
                  </a:cubicBezTo>
                  <a:cubicBezTo>
                    <a:pt x="36" y="12"/>
                    <a:pt x="35" y="12"/>
                    <a:pt x="34" y="12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31" y="14"/>
                    <a:pt x="30" y="14"/>
                    <a:pt x="30" y="16"/>
                  </a:cubicBezTo>
                  <a:close/>
                  <a:moveTo>
                    <a:pt x="46" y="25"/>
                  </a:moveTo>
                  <a:cubicBezTo>
                    <a:pt x="46" y="14"/>
                    <a:pt x="46" y="14"/>
                    <a:pt x="46" y="14"/>
                  </a:cubicBezTo>
                  <a:cubicBezTo>
                    <a:pt x="46" y="11"/>
                    <a:pt x="46" y="9"/>
                    <a:pt x="46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0"/>
                    <a:pt x="52" y="9"/>
                    <a:pt x="53" y="8"/>
                  </a:cubicBezTo>
                  <a:cubicBezTo>
                    <a:pt x="54" y="8"/>
                    <a:pt x="55" y="8"/>
                    <a:pt x="56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6" y="13"/>
                    <a:pt x="56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2" y="14"/>
                    <a:pt x="52" y="15"/>
                    <a:pt x="52" y="1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6" y="25"/>
                    <a:pt x="46" y="25"/>
                    <a:pt x="46" y="25"/>
                  </a:cubicBezTo>
                  <a:close/>
                  <a:moveTo>
                    <a:pt x="66" y="25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6" y="3"/>
                  </a:moveTo>
                  <a:cubicBezTo>
                    <a:pt x="66" y="4"/>
                    <a:pt x="66" y="4"/>
                    <a:pt x="65" y="5"/>
                  </a:cubicBezTo>
                  <a:cubicBezTo>
                    <a:pt x="65" y="5"/>
                    <a:pt x="64" y="6"/>
                    <a:pt x="63" y="6"/>
                  </a:cubicBezTo>
                  <a:cubicBezTo>
                    <a:pt x="62" y="6"/>
                    <a:pt x="61" y="5"/>
                    <a:pt x="61" y="5"/>
                  </a:cubicBezTo>
                  <a:cubicBezTo>
                    <a:pt x="60" y="4"/>
                    <a:pt x="60" y="4"/>
                    <a:pt x="60" y="3"/>
                  </a:cubicBezTo>
                  <a:cubicBezTo>
                    <a:pt x="60" y="2"/>
                    <a:pt x="60" y="1"/>
                    <a:pt x="61" y="1"/>
                  </a:cubicBezTo>
                  <a:cubicBezTo>
                    <a:pt x="61" y="0"/>
                    <a:pt x="62" y="0"/>
                    <a:pt x="63" y="0"/>
                  </a:cubicBezTo>
                  <a:cubicBezTo>
                    <a:pt x="64" y="0"/>
                    <a:pt x="65" y="0"/>
                    <a:pt x="65" y="1"/>
                  </a:cubicBezTo>
                  <a:cubicBezTo>
                    <a:pt x="66" y="1"/>
                    <a:pt x="66" y="2"/>
                    <a:pt x="66" y="3"/>
                  </a:cubicBezTo>
                  <a:close/>
                  <a:moveTo>
                    <a:pt x="70" y="25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70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2" name="Freeform 130"/>
            <p:cNvSpPr>
              <a:spLocks/>
            </p:cNvSpPr>
            <p:nvPr/>
          </p:nvSpPr>
          <p:spPr bwMode="auto">
            <a:xfrm>
              <a:off x="4326251" y="2804082"/>
              <a:ext cx="77522" cy="83059"/>
            </a:xfrm>
            <a:custGeom>
              <a:avLst/>
              <a:gdLst>
                <a:gd name="T0" fmla="*/ 0 w 28"/>
                <a:gd name="T1" fmla="*/ 30 h 30"/>
                <a:gd name="T2" fmla="*/ 0 w 28"/>
                <a:gd name="T3" fmla="*/ 0 h 30"/>
                <a:gd name="T4" fmla="*/ 9 w 28"/>
                <a:gd name="T5" fmla="*/ 0 h 30"/>
                <a:gd name="T6" fmla="*/ 14 w 28"/>
                <a:gd name="T7" fmla="*/ 21 h 30"/>
                <a:gd name="T8" fmla="*/ 21 w 28"/>
                <a:gd name="T9" fmla="*/ 0 h 30"/>
                <a:gd name="T10" fmla="*/ 28 w 28"/>
                <a:gd name="T11" fmla="*/ 0 h 30"/>
                <a:gd name="T12" fmla="*/ 28 w 28"/>
                <a:gd name="T13" fmla="*/ 30 h 30"/>
                <a:gd name="T14" fmla="*/ 23 w 28"/>
                <a:gd name="T15" fmla="*/ 30 h 30"/>
                <a:gd name="T16" fmla="*/ 23 w 28"/>
                <a:gd name="T17" fmla="*/ 7 h 30"/>
                <a:gd name="T18" fmla="*/ 19 w 28"/>
                <a:gd name="T19" fmla="*/ 30 h 30"/>
                <a:gd name="T20" fmla="*/ 12 w 28"/>
                <a:gd name="T21" fmla="*/ 30 h 30"/>
                <a:gd name="T22" fmla="*/ 7 w 28"/>
                <a:gd name="T23" fmla="*/ 7 h 30"/>
                <a:gd name="T24" fmla="*/ 7 w 28"/>
                <a:gd name="T25" fmla="*/ 30 h 30"/>
                <a:gd name="T26" fmla="*/ 0 w 28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30">
                  <a:moveTo>
                    <a:pt x="0" y="3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14" y="21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30"/>
                  </a:lnTo>
                  <a:lnTo>
                    <a:pt x="23" y="30"/>
                  </a:lnTo>
                  <a:lnTo>
                    <a:pt x="23" y="7"/>
                  </a:lnTo>
                  <a:lnTo>
                    <a:pt x="19" y="30"/>
                  </a:lnTo>
                  <a:lnTo>
                    <a:pt x="12" y="30"/>
                  </a:lnTo>
                  <a:lnTo>
                    <a:pt x="7" y="7"/>
                  </a:lnTo>
                  <a:lnTo>
                    <a:pt x="7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3" name="Freeform 131"/>
            <p:cNvSpPr>
              <a:spLocks/>
            </p:cNvSpPr>
            <p:nvPr/>
          </p:nvSpPr>
          <p:spPr bwMode="auto">
            <a:xfrm>
              <a:off x="4677867" y="2804082"/>
              <a:ext cx="66447" cy="83059"/>
            </a:xfrm>
            <a:custGeom>
              <a:avLst/>
              <a:gdLst>
                <a:gd name="T0" fmla="*/ 7 w 24"/>
                <a:gd name="T1" fmla="*/ 30 h 30"/>
                <a:gd name="T2" fmla="*/ 7 w 24"/>
                <a:gd name="T3" fmla="*/ 4 h 30"/>
                <a:gd name="T4" fmla="*/ 0 w 24"/>
                <a:gd name="T5" fmla="*/ 4 h 30"/>
                <a:gd name="T6" fmla="*/ 0 w 24"/>
                <a:gd name="T7" fmla="*/ 0 h 30"/>
                <a:gd name="T8" fmla="*/ 24 w 24"/>
                <a:gd name="T9" fmla="*/ 0 h 30"/>
                <a:gd name="T10" fmla="*/ 24 w 24"/>
                <a:gd name="T11" fmla="*/ 4 h 30"/>
                <a:gd name="T12" fmla="*/ 14 w 24"/>
                <a:gd name="T13" fmla="*/ 4 h 30"/>
                <a:gd name="T14" fmla="*/ 14 w 24"/>
                <a:gd name="T15" fmla="*/ 30 h 30"/>
                <a:gd name="T16" fmla="*/ 7 w 24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7" y="30"/>
                  </a:moveTo>
                  <a:lnTo>
                    <a:pt x="7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14" y="4"/>
                  </a:lnTo>
                  <a:lnTo>
                    <a:pt x="14" y="30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4" name="Freeform 132"/>
            <p:cNvSpPr>
              <a:spLocks/>
            </p:cNvSpPr>
            <p:nvPr/>
          </p:nvSpPr>
          <p:spPr bwMode="auto">
            <a:xfrm>
              <a:off x="4999028" y="2804082"/>
              <a:ext cx="105208" cy="83059"/>
            </a:xfrm>
            <a:custGeom>
              <a:avLst/>
              <a:gdLst>
                <a:gd name="T0" fmla="*/ 7 w 38"/>
                <a:gd name="T1" fmla="*/ 30 h 30"/>
                <a:gd name="T2" fmla="*/ 0 w 38"/>
                <a:gd name="T3" fmla="*/ 0 h 30"/>
                <a:gd name="T4" fmla="*/ 5 w 38"/>
                <a:gd name="T5" fmla="*/ 0 h 30"/>
                <a:gd name="T6" fmla="*/ 9 w 38"/>
                <a:gd name="T7" fmla="*/ 21 h 30"/>
                <a:gd name="T8" fmla="*/ 17 w 38"/>
                <a:gd name="T9" fmla="*/ 0 h 30"/>
                <a:gd name="T10" fmla="*/ 24 w 38"/>
                <a:gd name="T11" fmla="*/ 0 h 30"/>
                <a:gd name="T12" fmla="*/ 28 w 38"/>
                <a:gd name="T13" fmla="*/ 21 h 30"/>
                <a:gd name="T14" fmla="*/ 33 w 38"/>
                <a:gd name="T15" fmla="*/ 0 h 30"/>
                <a:gd name="T16" fmla="*/ 38 w 38"/>
                <a:gd name="T17" fmla="*/ 0 h 30"/>
                <a:gd name="T18" fmla="*/ 31 w 38"/>
                <a:gd name="T19" fmla="*/ 30 h 30"/>
                <a:gd name="T20" fmla="*/ 26 w 38"/>
                <a:gd name="T21" fmla="*/ 30 h 30"/>
                <a:gd name="T22" fmla="*/ 19 w 38"/>
                <a:gd name="T23" fmla="*/ 7 h 30"/>
                <a:gd name="T24" fmla="*/ 14 w 38"/>
                <a:gd name="T25" fmla="*/ 30 h 30"/>
                <a:gd name="T26" fmla="*/ 7 w 38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0">
                  <a:moveTo>
                    <a:pt x="7" y="3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9" y="21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8" y="21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31" y="30"/>
                  </a:lnTo>
                  <a:lnTo>
                    <a:pt x="26" y="30"/>
                  </a:lnTo>
                  <a:lnTo>
                    <a:pt x="19" y="7"/>
                  </a:lnTo>
                  <a:lnTo>
                    <a:pt x="14" y="30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5" name="Freeform 133"/>
            <p:cNvSpPr>
              <a:spLocks/>
            </p:cNvSpPr>
            <p:nvPr/>
          </p:nvSpPr>
          <p:spPr bwMode="auto">
            <a:xfrm>
              <a:off x="5358950" y="2804082"/>
              <a:ext cx="66447" cy="83059"/>
            </a:xfrm>
            <a:custGeom>
              <a:avLst/>
              <a:gdLst>
                <a:gd name="T0" fmla="*/ 9 w 24"/>
                <a:gd name="T1" fmla="*/ 30 h 30"/>
                <a:gd name="T2" fmla="*/ 9 w 24"/>
                <a:gd name="T3" fmla="*/ 4 h 30"/>
                <a:gd name="T4" fmla="*/ 0 w 24"/>
                <a:gd name="T5" fmla="*/ 4 h 30"/>
                <a:gd name="T6" fmla="*/ 0 w 24"/>
                <a:gd name="T7" fmla="*/ 0 h 30"/>
                <a:gd name="T8" fmla="*/ 24 w 24"/>
                <a:gd name="T9" fmla="*/ 0 h 30"/>
                <a:gd name="T10" fmla="*/ 24 w 24"/>
                <a:gd name="T11" fmla="*/ 4 h 30"/>
                <a:gd name="T12" fmla="*/ 16 w 24"/>
                <a:gd name="T13" fmla="*/ 4 h 30"/>
                <a:gd name="T14" fmla="*/ 16 w 24"/>
                <a:gd name="T15" fmla="*/ 30 h 30"/>
                <a:gd name="T16" fmla="*/ 9 w 24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9" y="30"/>
                  </a:moveTo>
                  <a:lnTo>
                    <a:pt x="9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16" y="4"/>
                  </a:lnTo>
                  <a:lnTo>
                    <a:pt x="16" y="30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6" name="Freeform 134"/>
            <p:cNvSpPr>
              <a:spLocks/>
            </p:cNvSpPr>
            <p:nvPr/>
          </p:nvSpPr>
          <p:spPr bwMode="auto">
            <a:xfrm>
              <a:off x="5713335" y="2804082"/>
              <a:ext cx="49835" cy="83059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18 w 18"/>
                <a:gd name="T5" fmla="*/ 0 h 30"/>
                <a:gd name="T6" fmla="*/ 18 w 18"/>
                <a:gd name="T7" fmla="*/ 4 h 30"/>
                <a:gd name="T8" fmla="*/ 4 w 18"/>
                <a:gd name="T9" fmla="*/ 4 h 30"/>
                <a:gd name="T10" fmla="*/ 4 w 18"/>
                <a:gd name="T11" fmla="*/ 11 h 30"/>
                <a:gd name="T12" fmla="*/ 16 w 18"/>
                <a:gd name="T13" fmla="*/ 11 h 30"/>
                <a:gd name="T14" fmla="*/ 16 w 18"/>
                <a:gd name="T15" fmla="*/ 16 h 30"/>
                <a:gd name="T16" fmla="*/ 4 w 18"/>
                <a:gd name="T17" fmla="*/ 16 h 30"/>
                <a:gd name="T18" fmla="*/ 4 w 18"/>
                <a:gd name="T19" fmla="*/ 30 h 30"/>
                <a:gd name="T20" fmla="*/ 0 w 18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4" y="4"/>
                  </a:lnTo>
                  <a:lnTo>
                    <a:pt x="4" y="11"/>
                  </a:lnTo>
                  <a:lnTo>
                    <a:pt x="16" y="11"/>
                  </a:lnTo>
                  <a:lnTo>
                    <a:pt x="16" y="16"/>
                  </a:lnTo>
                  <a:lnTo>
                    <a:pt x="4" y="16"/>
                  </a:lnTo>
                  <a:lnTo>
                    <a:pt x="4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7" name="Freeform 135"/>
            <p:cNvSpPr>
              <a:spLocks/>
            </p:cNvSpPr>
            <p:nvPr/>
          </p:nvSpPr>
          <p:spPr bwMode="auto">
            <a:xfrm>
              <a:off x="6045571" y="2804082"/>
              <a:ext cx="66447" cy="83059"/>
            </a:xfrm>
            <a:custGeom>
              <a:avLst/>
              <a:gdLst>
                <a:gd name="T0" fmla="*/ 0 w 10"/>
                <a:gd name="T1" fmla="*/ 9 h 13"/>
                <a:gd name="T2" fmla="*/ 2 w 10"/>
                <a:gd name="T3" fmla="*/ 8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7 w 10"/>
                <a:gd name="T11" fmla="*/ 9 h 13"/>
                <a:gd name="T12" fmla="*/ 7 w 10"/>
                <a:gd name="T13" fmla="*/ 8 h 13"/>
                <a:gd name="T14" fmla="*/ 6 w 10"/>
                <a:gd name="T15" fmla="*/ 8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3 h 13"/>
                <a:gd name="T22" fmla="*/ 1 w 10"/>
                <a:gd name="T23" fmla="*/ 2 h 13"/>
                <a:gd name="T24" fmla="*/ 2 w 10"/>
                <a:gd name="T25" fmla="*/ 0 h 13"/>
                <a:gd name="T26" fmla="*/ 5 w 10"/>
                <a:gd name="T27" fmla="*/ 0 h 13"/>
                <a:gd name="T28" fmla="*/ 8 w 10"/>
                <a:gd name="T29" fmla="*/ 1 h 13"/>
                <a:gd name="T30" fmla="*/ 10 w 10"/>
                <a:gd name="T31" fmla="*/ 4 h 13"/>
                <a:gd name="T32" fmla="*/ 7 w 10"/>
                <a:gd name="T33" fmla="*/ 4 h 13"/>
                <a:gd name="T34" fmla="*/ 6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3 w 10"/>
                <a:gd name="T41" fmla="*/ 3 h 13"/>
                <a:gd name="T42" fmla="*/ 3 w 10"/>
                <a:gd name="T43" fmla="*/ 4 h 13"/>
                <a:gd name="T44" fmla="*/ 5 w 10"/>
                <a:gd name="T45" fmla="*/ 5 h 13"/>
                <a:gd name="T46" fmla="*/ 8 w 10"/>
                <a:gd name="T47" fmla="*/ 6 h 13"/>
                <a:gd name="T48" fmla="*/ 9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1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5" y="7"/>
                    <a:pt x="4" y="7"/>
                  </a:cubicBezTo>
                  <a:cubicBezTo>
                    <a:pt x="3" y="7"/>
                    <a:pt x="2" y="6"/>
                    <a:pt x="1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8" y="0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7" y="5"/>
                    <a:pt x="7" y="5"/>
                    <a:pt x="8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8" name="Freeform 136"/>
            <p:cNvSpPr>
              <a:spLocks/>
            </p:cNvSpPr>
            <p:nvPr/>
          </p:nvSpPr>
          <p:spPr bwMode="auto">
            <a:xfrm>
              <a:off x="6386113" y="2804082"/>
              <a:ext cx="63679" cy="83059"/>
            </a:xfrm>
            <a:custGeom>
              <a:avLst/>
              <a:gdLst>
                <a:gd name="T0" fmla="*/ 0 w 10"/>
                <a:gd name="T1" fmla="*/ 9 h 13"/>
                <a:gd name="T2" fmla="*/ 3 w 10"/>
                <a:gd name="T3" fmla="*/ 8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8 w 10"/>
                <a:gd name="T11" fmla="*/ 9 h 13"/>
                <a:gd name="T12" fmla="*/ 7 w 10"/>
                <a:gd name="T13" fmla="*/ 8 h 13"/>
                <a:gd name="T14" fmla="*/ 7 w 10"/>
                <a:gd name="T15" fmla="*/ 8 h 13"/>
                <a:gd name="T16" fmla="*/ 5 w 10"/>
                <a:gd name="T17" fmla="*/ 7 h 13"/>
                <a:gd name="T18" fmla="*/ 2 w 10"/>
                <a:gd name="T19" fmla="*/ 6 h 13"/>
                <a:gd name="T20" fmla="*/ 0 w 10"/>
                <a:gd name="T21" fmla="*/ 3 h 13"/>
                <a:gd name="T22" fmla="*/ 1 w 10"/>
                <a:gd name="T23" fmla="*/ 2 h 13"/>
                <a:gd name="T24" fmla="*/ 3 w 10"/>
                <a:gd name="T25" fmla="*/ 0 h 13"/>
                <a:gd name="T26" fmla="*/ 5 w 10"/>
                <a:gd name="T27" fmla="*/ 0 h 13"/>
                <a:gd name="T28" fmla="*/ 9 w 10"/>
                <a:gd name="T29" fmla="*/ 1 h 13"/>
                <a:gd name="T30" fmla="*/ 10 w 10"/>
                <a:gd name="T31" fmla="*/ 4 h 13"/>
                <a:gd name="T32" fmla="*/ 7 w 10"/>
                <a:gd name="T33" fmla="*/ 4 h 13"/>
                <a:gd name="T34" fmla="*/ 7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3 w 10"/>
                <a:gd name="T41" fmla="*/ 3 h 13"/>
                <a:gd name="T42" fmla="*/ 3 w 10"/>
                <a:gd name="T43" fmla="*/ 4 h 13"/>
                <a:gd name="T44" fmla="*/ 6 w 10"/>
                <a:gd name="T45" fmla="*/ 5 h 13"/>
                <a:gd name="T46" fmla="*/ 8 w 10"/>
                <a:gd name="T47" fmla="*/ 6 h 13"/>
                <a:gd name="T48" fmla="*/ 10 w 10"/>
                <a:gd name="T49" fmla="*/ 7 h 13"/>
                <a:gd name="T50" fmla="*/ 10 w 10"/>
                <a:gd name="T51" fmla="*/ 9 h 13"/>
                <a:gd name="T52" fmla="*/ 10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2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5"/>
                    <a:pt x="6" y="5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2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09" name="Freeform 137"/>
            <p:cNvSpPr>
              <a:spLocks/>
            </p:cNvSpPr>
            <p:nvPr/>
          </p:nvSpPr>
          <p:spPr bwMode="auto">
            <a:xfrm>
              <a:off x="5057170" y="3064334"/>
              <a:ext cx="38761" cy="80289"/>
            </a:xfrm>
            <a:custGeom>
              <a:avLst/>
              <a:gdLst>
                <a:gd name="T0" fmla="*/ 6 w 6"/>
                <a:gd name="T1" fmla="*/ 12 h 12"/>
                <a:gd name="T2" fmla="*/ 3 w 6"/>
                <a:gd name="T3" fmla="*/ 12 h 12"/>
                <a:gd name="T4" fmla="*/ 3 w 6"/>
                <a:gd name="T5" fmla="*/ 3 h 12"/>
                <a:gd name="T6" fmla="*/ 0 w 6"/>
                <a:gd name="T7" fmla="*/ 5 h 12"/>
                <a:gd name="T8" fmla="*/ 0 w 6"/>
                <a:gd name="T9" fmla="*/ 3 h 12"/>
                <a:gd name="T10" fmla="*/ 2 w 6"/>
                <a:gd name="T11" fmla="*/ 2 h 12"/>
                <a:gd name="T12" fmla="*/ 4 w 6"/>
                <a:gd name="T13" fmla="*/ 0 h 12"/>
                <a:gd name="T14" fmla="*/ 6 w 6"/>
                <a:gd name="T15" fmla="*/ 0 h 12"/>
                <a:gd name="T16" fmla="*/ 6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0" name="Freeform 138"/>
            <p:cNvSpPr>
              <a:spLocks/>
            </p:cNvSpPr>
            <p:nvPr/>
          </p:nvSpPr>
          <p:spPr bwMode="auto">
            <a:xfrm>
              <a:off x="5397711" y="3064334"/>
              <a:ext cx="52605" cy="80289"/>
            </a:xfrm>
            <a:custGeom>
              <a:avLst/>
              <a:gdLst>
                <a:gd name="T0" fmla="*/ 8 w 8"/>
                <a:gd name="T1" fmla="*/ 10 h 12"/>
                <a:gd name="T2" fmla="*/ 8 w 8"/>
                <a:gd name="T3" fmla="*/ 12 h 12"/>
                <a:gd name="T4" fmla="*/ 0 w 8"/>
                <a:gd name="T5" fmla="*/ 12 h 12"/>
                <a:gd name="T6" fmla="*/ 0 w 8"/>
                <a:gd name="T7" fmla="*/ 10 h 12"/>
                <a:gd name="T8" fmla="*/ 3 w 8"/>
                <a:gd name="T9" fmla="*/ 7 h 12"/>
                <a:gd name="T10" fmla="*/ 5 w 8"/>
                <a:gd name="T11" fmla="*/ 5 h 12"/>
                <a:gd name="T12" fmla="*/ 6 w 8"/>
                <a:gd name="T13" fmla="*/ 3 h 12"/>
                <a:gd name="T14" fmla="*/ 5 w 8"/>
                <a:gd name="T15" fmla="*/ 2 h 12"/>
                <a:gd name="T16" fmla="*/ 4 w 8"/>
                <a:gd name="T17" fmla="*/ 2 h 12"/>
                <a:gd name="T18" fmla="*/ 3 w 8"/>
                <a:gd name="T19" fmla="*/ 2 h 12"/>
                <a:gd name="T20" fmla="*/ 2 w 8"/>
                <a:gd name="T21" fmla="*/ 4 h 12"/>
                <a:gd name="T22" fmla="*/ 0 w 8"/>
                <a:gd name="T23" fmla="*/ 3 h 12"/>
                <a:gd name="T24" fmla="*/ 1 w 8"/>
                <a:gd name="T25" fmla="*/ 0 h 12"/>
                <a:gd name="T26" fmla="*/ 4 w 8"/>
                <a:gd name="T27" fmla="*/ 0 h 12"/>
                <a:gd name="T28" fmla="*/ 7 w 8"/>
                <a:gd name="T29" fmla="*/ 1 h 12"/>
                <a:gd name="T30" fmla="*/ 8 w 8"/>
                <a:gd name="T31" fmla="*/ 3 h 12"/>
                <a:gd name="T32" fmla="*/ 8 w 8"/>
                <a:gd name="T33" fmla="*/ 5 h 12"/>
                <a:gd name="T34" fmla="*/ 7 w 8"/>
                <a:gd name="T35" fmla="*/ 6 h 12"/>
                <a:gd name="T36" fmla="*/ 5 w 8"/>
                <a:gd name="T37" fmla="*/ 8 h 12"/>
                <a:gd name="T38" fmla="*/ 4 w 8"/>
                <a:gd name="T39" fmla="*/ 9 h 12"/>
                <a:gd name="T40" fmla="*/ 3 w 8"/>
                <a:gd name="T41" fmla="*/ 10 h 12"/>
                <a:gd name="T42" fmla="*/ 8 w 8"/>
                <a:gd name="T4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1" name="Freeform 139"/>
            <p:cNvSpPr>
              <a:spLocks/>
            </p:cNvSpPr>
            <p:nvPr/>
          </p:nvSpPr>
          <p:spPr bwMode="auto">
            <a:xfrm>
              <a:off x="5738253" y="3064334"/>
              <a:ext cx="58142" cy="80289"/>
            </a:xfrm>
            <a:custGeom>
              <a:avLst/>
              <a:gdLst>
                <a:gd name="T0" fmla="*/ 0 w 9"/>
                <a:gd name="T1" fmla="*/ 9 h 12"/>
                <a:gd name="T2" fmla="*/ 3 w 9"/>
                <a:gd name="T3" fmla="*/ 9 h 12"/>
                <a:gd name="T4" fmla="*/ 3 w 9"/>
                <a:gd name="T5" fmla="*/ 10 h 12"/>
                <a:gd name="T6" fmla="*/ 4 w 9"/>
                <a:gd name="T7" fmla="*/ 10 h 12"/>
                <a:gd name="T8" fmla="*/ 6 w 9"/>
                <a:gd name="T9" fmla="*/ 10 h 12"/>
                <a:gd name="T10" fmla="*/ 6 w 9"/>
                <a:gd name="T11" fmla="*/ 8 h 12"/>
                <a:gd name="T12" fmla="*/ 6 w 9"/>
                <a:gd name="T13" fmla="*/ 7 h 12"/>
                <a:gd name="T14" fmla="*/ 4 w 9"/>
                <a:gd name="T15" fmla="*/ 6 h 12"/>
                <a:gd name="T16" fmla="*/ 3 w 9"/>
                <a:gd name="T17" fmla="*/ 7 h 12"/>
                <a:gd name="T18" fmla="*/ 4 w 9"/>
                <a:gd name="T19" fmla="*/ 5 h 12"/>
                <a:gd name="T20" fmla="*/ 5 w 9"/>
                <a:gd name="T21" fmla="*/ 4 h 12"/>
                <a:gd name="T22" fmla="*/ 6 w 9"/>
                <a:gd name="T23" fmla="*/ 3 h 12"/>
                <a:gd name="T24" fmla="*/ 5 w 9"/>
                <a:gd name="T25" fmla="*/ 2 h 12"/>
                <a:gd name="T26" fmla="*/ 4 w 9"/>
                <a:gd name="T27" fmla="*/ 2 h 12"/>
                <a:gd name="T28" fmla="*/ 3 w 9"/>
                <a:gd name="T29" fmla="*/ 2 h 12"/>
                <a:gd name="T30" fmla="*/ 3 w 9"/>
                <a:gd name="T31" fmla="*/ 3 h 12"/>
                <a:gd name="T32" fmla="*/ 0 w 9"/>
                <a:gd name="T33" fmla="*/ 3 h 12"/>
                <a:gd name="T34" fmla="*/ 1 w 9"/>
                <a:gd name="T35" fmla="*/ 1 h 12"/>
                <a:gd name="T36" fmla="*/ 2 w 9"/>
                <a:gd name="T37" fmla="*/ 0 h 12"/>
                <a:gd name="T38" fmla="*/ 4 w 9"/>
                <a:gd name="T39" fmla="*/ 0 h 12"/>
                <a:gd name="T40" fmla="*/ 7 w 9"/>
                <a:gd name="T41" fmla="*/ 1 h 12"/>
                <a:gd name="T42" fmla="*/ 8 w 9"/>
                <a:gd name="T43" fmla="*/ 3 h 12"/>
                <a:gd name="T44" fmla="*/ 6 w 9"/>
                <a:gd name="T45" fmla="*/ 5 h 12"/>
                <a:gd name="T46" fmla="*/ 8 w 9"/>
                <a:gd name="T47" fmla="*/ 7 h 12"/>
                <a:gd name="T48" fmla="*/ 9 w 9"/>
                <a:gd name="T49" fmla="*/ 8 h 12"/>
                <a:gd name="T50" fmla="*/ 7 w 9"/>
                <a:gd name="T51" fmla="*/ 11 h 12"/>
                <a:gd name="T52" fmla="*/ 4 w 9"/>
                <a:gd name="T53" fmla="*/ 12 h 12"/>
                <a:gd name="T54" fmla="*/ 2 w 9"/>
                <a:gd name="T55" fmla="*/ 11 h 12"/>
                <a:gd name="T56" fmla="*/ 0 w 9"/>
                <a:gd name="T5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2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9" y="8"/>
                    <a:pt x="9" y="8"/>
                  </a:cubicBezTo>
                  <a:cubicBezTo>
                    <a:pt x="9" y="10"/>
                    <a:pt x="8" y="11"/>
                    <a:pt x="7" y="11"/>
                  </a:cubicBezTo>
                  <a:cubicBezTo>
                    <a:pt x="7" y="12"/>
                    <a:pt x="6" y="12"/>
                    <a:pt x="4" y="12"/>
                  </a:cubicBezTo>
                  <a:cubicBezTo>
                    <a:pt x="3" y="12"/>
                    <a:pt x="2" y="12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2" name="Freeform 140"/>
            <p:cNvSpPr>
              <a:spLocks noEditPoints="1"/>
            </p:cNvSpPr>
            <p:nvPr/>
          </p:nvSpPr>
          <p:spPr bwMode="auto">
            <a:xfrm>
              <a:off x="6078794" y="3064334"/>
              <a:ext cx="58142" cy="80289"/>
            </a:xfrm>
            <a:custGeom>
              <a:avLst/>
              <a:gdLst>
                <a:gd name="T0" fmla="*/ 12 w 21"/>
                <a:gd name="T1" fmla="*/ 29 h 29"/>
                <a:gd name="T2" fmla="*/ 12 w 21"/>
                <a:gd name="T3" fmla="*/ 24 h 29"/>
                <a:gd name="T4" fmla="*/ 0 w 21"/>
                <a:gd name="T5" fmla="*/ 24 h 29"/>
                <a:gd name="T6" fmla="*/ 0 w 21"/>
                <a:gd name="T7" fmla="*/ 19 h 29"/>
                <a:gd name="T8" fmla="*/ 14 w 21"/>
                <a:gd name="T9" fmla="*/ 0 h 29"/>
                <a:gd name="T10" fmla="*/ 19 w 21"/>
                <a:gd name="T11" fmla="*/ 0 h 29"/>
                <a:gd name="T12" fmla="*/ 19 w 21"/>
                <a:gd name="T13" fmla="*/ 19 h 29"/>
                <a:gd name="T14" fmla="*/ 21 w 21"/>
                <a:gd name="T15" fmla="*/ 19 h 29"/>
                <a:gd name="T16" fmla="*/ 21 w 21"/>
                <a:gd name="T17" fmla="*/ 24 h 29"/>
                <a:gd name="T18" fmla="*/ 19 w 21"/>
                <a:gd name="T19" fmla="*/ 24 h 29"/>
                <a:gd name="T20" fmla="*/ 19 w 21"/>
                <a:gd name="T21" fmla="*/ 29 h 29"/>
                <a:gd name="T22" fmla="*/ 12 w 21"/>
                <a:gd name="T23" fmla="*/ 29 h 29"/>
                <a:gd name="T24" fmla="*/ 12 w 21"/>
                <a:gd name="T25" fmla="*/ 29 h 29"/>
                <a:gd name="T26" fmla="*/ 12 w 21"/>
                <a:gd name="T27" fmla="*/ 19 h 29"/>
                <a:gd name="T28" fmla="*/ 12 w 21"/>
                <a:gd name="T29" fmla="*/ 7 h 29"/>
                <a:gd name="T30" fmla="*/ 5 w 21"/>
                <a:gd name="T31" fmla="*/ 19 h 29"/>
                <a:gd name="T32" fmla="*/ 12 w 21"/>
                <a:gd name="T33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9">
                  <a:moveTo>
                    <a:pt x="12" y="29"/>
                  </a:moveTo>
                  <a:lnTo>
                    <a:pt x="12" y="24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9"/>
                  </a:lnTo>
                  <a:lnTo>
                    <a:pt x="12" y="29"/>
                  </a:lnTo>
                  <a:lnTo>
                    <a:pt x="12" y="29"/>
                  </a:lnTo>
                  <a:close/>
                  <a:moveTo>
                    <a:pt x="12" y="19"/>
                  </a:moveTo>
                  <a:lnTo>
                    <a:pt x="12" y="7"/>
                  </a:lnTo>
                  <a:lnTo>
                    <a:pt x="5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3" name="Freeform 141"/>
            <p:cNvSpPr>
              <a:spLocks/>
            </p:cNvSpPr>
            <p:nvPr/>
          </p:nvSpPr>
          <p:spPr bwMode="auto">
            <a:xfrm>
              <a:off x="6424874" y="3064334"/>
              <a:ext cx="52605" cy="80289"/>
            </a:xfrm>
            <a:custGeom>
              <a:avLst/>
              <a:gdLst>
                <a:gd name="T0" fmla="*/ 0 w 8"/>
                <a:gd name="T1" fmla="*/ 9 h 12"/>
                <a:gd name="T2" fmla="*/ 2 w 8"/>
                <a:gd name="T3" fmla="*/ 9 h 12"/>
                <a:gd name="T4" fmla="*/ 3 w 8"/>
                <a:gd name="T5" fmla="*/ 10 h 12"/>
                <a:gd name="T6" fmla="*/ 4 w 8"/>
                <a:gd name="T7" fmla="*/ 11 h 12"/>
                <a:gd name="T8" fmla="*/ 5 w 8"/>
                <a:gd name="T9" fmla="*/ 10 h 12"/>
                <a:gd name="T10" fmla="*/ 6 w 8"/>
                <a:gd name="T11" fmla="*/ 8 h 12"/>
                <a:gd name="T12" fmla="*/ 5 w 8"/>
                <a:gd name="T13" fmla="*/ 6 h 12"/>
                <a:gd name="T14" fmla="*/ 4 w 8"/>
                <a:gd name="T15" fmla="*/ 6 h 12"/>
                <a:gd name="T16" fmla="*/ 2 w 8"/>
                <a:gd name="T17" fmla="*/ 7 h 12"/>
                <a:gd name="T18" fmla="*/ 0 w 8"/>
                <a:gd name="T19" fmla="*/ 6 h 12"/>
                <a:gd name="T20" fmla="*/ 1 w 8"/>
                <a:gd name="T21" fmla="*/ 0 h 12"/>
                <a:gd name="T22" fmla="*/ 8 w 8"/>
                <a:gd name="T23" fmla="*/ 0 h 12"/>
                <a:gd name="T24" fmla="*/ 8 w 8"/>
                <a:gd name="T25" fmla="*/ 2 h 12"/>
                <a:gd name="T26" fmla="*/ 3 w 8"/>
                <a:gd name="T27" fmla="*/ 2 h 12"/>
                <a:gd name="T28" fmla="*/ 3 w 8"/>
                <a:gd name="T29" fmla="*/ 4 h 12"/>
                <a:gd name="T30" fmla="*/ 5 w 8"/>
                <a:gd name="T31" fmla="*/ 4 h 12"/>
                <a:gd name="T32" fmla="*/ 7 w 8"/>
                <a:gd name="T33" fmla="*/ 5 h 12"/>
                <a:gd name="T34" fmla="*/ 8 w 8"/>
                <a:gd name="T35" fmla="*/ 8 h 12"/>
                <a:gd name="T36" fmla="*/ 8 w 8"/>
                <a:gd name="T37" fmla="*/ 11 h 12"/>
                <a:gd name="T38" fmla="*/ 4 w 8"/>
                <a:gd name="T39" fmla="*/ 12 h 12"/>
                <a:gd name="T40" fmla="*/ 1 w 8"/>
                <a:gd name="T41" fmla="*/ 12 h 12"/>
                <a:gd name="T42" fmla="*/ 0 w 8"/>
                <a:gd name="T4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4"/>
                    <a:pt x="7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7" y="12"/>
                    <a:pt x="6" y="12"/>
                    <a:pt x="4" y="12"/>
                  </a:cubicBezTo>
                  <a:cubicBezTo>
                    <a:pt x="3" y="12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4" name="Freeform 142"/>
            <p:cNvSpPr>
              <a:spLocks noEditPoints="1"/>
            </p:cNvSpPr>
            <p:nvPr/>
          </p:nvSpPr>
          <p:spPr bwMode="auto">
            <a:xfrm>
              <a:off x="4370549" y="3274750"/>
              <a:ext cx="52605" cy="85827"/>
            </a:xfrm>
            <a:custGeom>
              <a:avLst/>
              <a:gdLst>
                <a:gd name="T0" fmla="*/ 8 w 8"/>
                <a:gd name="T1" fmla="*/ 4 h 13"/>
                <a:gd name="T2" fmla="*/ 6 w 8"/>
                <a:gd name="T3" fmla="*/ 4 h 13"/>
                <a:gd name="T4" fmla="*/ 5 w 8"/>
                <a:gd name="T5" fmla="*/ 3 h 13"/>
                <a:gd name="T6" fmla="*/ 4 w 8"/>
                <a:gd name="T7" fmla="*/ 2 h 13"/>
                <a:gd name="T8" fmla="*/ 3 w 8"/>
                <a:gd name="T9" fmla="*/ 3 h 13"/>
                <a:gd name="T10" fmla="*/ 3 w 8"/>
                <a:gd name="T11" fmla="*/ 6 h 13"/>
                <a:gd name="T12" fmla="*/ 5 w 8"/>
                <a:gd name="T13" fmla="*/ 5 h 13"/>
                <a:gd name="T14" fmla="*/ 7 w 8"/>
                <a:gd name="T15" fmla="*/ 6 h 13"/>
                <a:gd name="T16" fmla="*/ 8 w 8"/>
                <a:gd name="T17" fmla="*/ 9 h 13"/>
                <a:gd name="T18" fmla="*/ 7 w 8"/>
                <a:gd name="T19" fmla="*/ 12 h 13"/>
                <a:gd name="T20" fmla="*/ 4 w 8"/>
                <a:gd name="T21" fmla="*/ 13 h 13"/>
                <a:gd name="T22" fmla="*/ 1 w 8"/>
                <a:gd name="T23" fmla="*/ 12 h 13"/>
                <a:gd name="T24" fmla="*/ 0 w 8"/>
                <a:gd name="T25" fmla="*/ 7 h 13"/>
                <a:gd name="T26" fmla="*/ 1 w 8"/>
                <a:gd name="T27" fmla="*/ 2 h 13"/>
                <a:gd name="T28" fmla="*/ 5 w 8"/>
                <a:gd name="T29" fmla="*/ 0 h 13"/>
                <a:gd name="T30" fmla="*/ 7 w 8"/>
                <a:gd name="T31" fmla="*/ 1 h 13"/>
                <a:gd name="T32" fmla="*/ 8 w 8"/>
                <a:gd name="T33" fmla="*/ 4 h 13"/>
                <a:gd name="T34" fmla="*/ 3 w 8"/>
                <a:gd name="T35" fmla="*/ 9 h 13"/>
                <a:gd name="T36" fmla="*/ 3 w 8"/>
                <a:gd name="T37" fmla="*/ 11 h 13"/>
                <a:gd name="T38" fmla="*/ 5 w 8"/>
                <a:gd name="T39" fmla="*/ 11 h 13"/>
                <a:gd name="T40" fmla="*/ 6 w 8"/>
                <a:gd name="T41" fmla="*/ 11 h 13"/>
                <a:gd name="T42" fmla="*/ 6 w 8"/>
                <a:gd name="T43" fmla="*/ 9 h 13"/>
                <a:gd name="T44" fmla="*/ 6 w 8"/>
                <a:gd name="T45" fmla="*/ 7 h 13"/>
                <a:gd name="T46" fmla="*/ 4 w 8"/>
                <a:gd name="T47" fmla="*/ 7 h 13"/>
                <a:gd name="T48" fmla="*/ 3 w 8"/>
                <a:gd name="T49" fmla="*/ 7 h 13"/>
                <a:gd name="T50" fmla="*/ 3 w 8"/>
                <a:gd name="T5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8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7" y="13"/>
                    <a:pt x="6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lose/>
                  <a:moveTo>
                    <a:pt x="3" y="9"/>
                  </a:moveTo>
                  <a:cubicBezTo>
                    <a:pt x="3" y="10"/>
                    <a:pt x="3" y="10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5" name="Freeform 143"/>
            <p:cNvSpPr>
              <a:spLocks/>
            </p:cNvSpPr>
            <p:nvPr/>
          </p:nvSpPr>
          <p:spPr bwMode="auto">
            <a:xfrm>
              <a:off x="4711090" y="3280287"/>
              <a:ext cx="58142" cy="80289"/>
            </a:xfrm>
            <a:custGeom>
              <a:avLst/>
              <a:gdLst>
                <a:gd name="T0" fmla="*/ 0 w 9"/>
                <a:gd name="T1" fmla="*/ 2 h 12"/>
                <a:gd name="T2" fmla="*/ 0 w 9"/>
                <a:gd name="T3" fmla="*/ 0 h 12"/>
                <a:gd name="T4" fmla="*/ 9 w 9"/>
                <a:gd name="T5" fmla="*/ 0 h 12"/>
                <a:gd name="T6" fmla="*/ 9 w 9"/>
                <a:gd name="T7" fmla="*/ 1 h 12"/>
                <a:gd name="T8" fmla="*/ 7 w 9"/>
                <a:gd name="T9" fmla="*/ 4 h 12"/>
                <a:gd name="T10" fmla="*/ 5 w 9"/>
                <a:gd name="T11" fmla="*/ 8 h 12"/>
                <a:gd name="T12" fmla="*/ 4 w 9"/>
                <a:gd name="T13" fmla="*/ 12 h 12"/>
                <a:gd name="T14" fmla="*/ 2 w 9"/>
                <a:gd name="T15" fmla="*/ 12 h 12"/>
                <a:gd name="T16" fmla="*/ 3 w 9"/>
                <a:gd name="T17" fmla="*/ 7 h 12"/>
                <a:gd name="T18" fmla="*/ 6 w 9"/>
                <a:gd name="T19" fmla="*/ 2 h 12"/>
                <a:gd name="T20" fmla="*/ 0 w 9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2"/>
                    <a:pt x="7" y="3"/>
                    <a:pt x="7" y="4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0"/>
                    <a:pt x="2" y="9"/>
                    <a:pt x="3" y="7"/>
                  </a:cubicBezTo>
                  <a:cubicBezTo>
                    <a:pt x="4" y="5"/>
                    <a:pt x="5" y="3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6" name="Freeform 144"/>
            <p:cNvSpPr>
              <a:spLocks noEditPoints="1"/>
            </p:cNvSpPr>
            <p:nvPr/>
          </p:nvSpPr>
          <p:spPr bwMode="auto">
            <a:xfrm>
              <a:off x="5057170" y="3274750"/>
              <a:ext cx="52605" cy="85827"/>
            </a:xfrm>
            <a:custGeom>
              <a:avLst/>
              <a:gdLst>
                <a:gd name="T0" fmla="*/ 2 w 8"/>
                <a:gd name="T1" fmla="*/ 6 h 13"/>
                <a:gd name="T2" fmla="*/ 0 w 8"/>
                <a:gd name="T3" fmla="*/ 5 h 13"/>
                <a:gd name="T4" fmla="*/ 0 w 8"/>
                <a:gd name="T5" fmla="*/ 4 h 13"/>
                <a:gd name="T6" fmla="*/ 1 w 8"/>
                <a:gd name="T7" fmla="*/ 1 h 13"/>
                <a:gd name="T8" fmla="*/ 4 w 8"/>
                <a:gd name="T9" fmla="*/ 0 h 13"/>
                <a:gd name="T10" fmla="*/ 7 w 8"/>
                <a:gd name="T11" fmla="*/ 1 h 13"/>
                <a:gd name="T12" fmla="*/ 8 w 8"/>
                <a:gd name="T13" fmla="*/ 4 h 13"/>
                <a:gd name="T14" fmla="*/ 7 w 8"/>
                <a:gd name="T15" fmla="*/ 5 h 13"/>
                <a:gd name="T16" fmla="*/ 6 w 8"/>
                <a:gd name="T17" fmla="*/ 6 h 13"/>
                <a:gd name="T18" fmla="*/ 7 w 8"/>
                <a:gd name="T19" fmla="*/ 8 h 13"/>
                <a:gd name="T20" fmla="*/ 8 w 8"/>
                <a:gd name="T21" fmla="*/ 9 h 13"/>
                <a:gd name="T22" fmla="*/ 7 w 8"/>
                <a:gd name="T23" fmla="*/ 12 h 13"/>
                <a:gd name="T24" fmla="*/ 4 w 8"/>
                <a:gd name="T25" fmla="*/ 13 h 13"/>
                <a:gd name="T26" fmla="*/ 1 w 8"/>
                <a:gd name="T27" fmla="*/ 12 h 13"/>
                <a:gd name="T28" fmla="*/ 0 w 8"/>
                <a:gd name="T29" fmla="*/ 9 h 13"/>
                <a:gd name="T30" fmla="*/ 0 w 8"/>
                <a:gd name="T31" fmla="*/ 8 h 13"/>
                <a:gd name="T32" fmla="*/ 2 w 8"/>
                <a:gd name="T33" fmla="*/ 6 h 13"/>
                <a:gd name="T34" fmla="*/ 2 w 8"/>
                <a:gd name="T35" fmla="*/ 4 h 13"/>
                <a:gd name="T36" fmla="*/ 3 w 8"/>
                <a:gd name="T37" fmla="*/ 5 h 13"/>
                <a:gd name="T38" fmla="*/ 4 w 8"/>
                <a:gd name="T39" fmla="*/ 5 h 13"/>
                <a:gd name="T40" fmla="*/ 5 w 8"/>
                <a:gd name="T41" fmla="*/ 5 h 13"/>
                <a:gd name="T42" fmla="*/ 5 w 8"/>
                <a:gd name="T43" fmla="*/ 4 h 13"/>
                <a:gd name="T44" fmla="*/ 5 w 8"/>
                <a:gd name="T45" fmla="*/ 3 h 13"/>
                <a:gd name="T46" fmla="*/ 4 w 8"/>
                <a:gd name="T47" fmla="*/ 2 h 13"/>
                <a:gd name="T48" fmla="*/ 3 w 8"/>
                <a:gd name="T49" fmla="*/ 3 h 13"/>
                <a:gd name="T50" fmla="*/ 2 w 8"/>
                <a:gd name="T51" fmla="*/ 4 h 13"/>
                <a:gd name="T52" fmla="*/ 2 w 8"/>
                <a:gd name="T53" fmla="*/ 9 h 13"/>
                <a:gd name="T54" fmla="*/ 3 w 8"/>
                <a:gd name="T55" fmla="*/ 11 h 13"/>
                <a:gd name="T56" fmla="*/ 4 w 8"/>
                <a:gd name="T57" fmla="*/ 11 h 13"/>
                <a:gd name="T58" fmla="*/ 5 w 8"/>
                <a:gd name="T59" fmla="*/ 11 h 13"/>
                <a:gd name="T60" fmla="*/ 6 w 8"/>
                <a:gd name="T61" fmla="*/ 9 h 13"/>
                <a:gd name="T62" fmla="*/ 5 w 8"/>
                <a:gd name="T63" fmla="*/ 8 h 13"/>
                <a:gd name="T64" fmla="*/ 4 w 8"/>
                <a:gd name="T65" fmla="*/ 7 h 13"/>
                <a:gd name="T66" fmla="*/ 2 w 8"/>
                <a:gd name="T67" fmla="*/ 8 h 13"/>
                <a:gd name="T68" fmla="*/ 2 w 8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3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7"/>
                    <a:pt x="7" y="7"/>
                    <a:pt x="7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1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1" y="7"/>
                    <a:pt x="2" y="6"/>
                  </a:cubicBezTo>
                  <a:close/>
                  <a:moveTo>
                    <a:pt x="2" y="4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lose/>
                  <a:moveTo>
                    <a:pt x="2" y="9"/>
                  </a:moveTo>
                  <a:cubicBezTo>
                    <a:pt x="2" y="10"/>
                    <a:pt x="2" y="10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7" name="Freeform 145"/>
            <p:cNvSpPr>
              <a:spLocks noEditPoints="1"/>
            </p:cNvSpPr>
            <p:nvPr/>
          </p:nvSpPr>
          <p:spPr bwMode="auto">
            <a:xfrm>
              <a:off x="5397711" y="3274750"/>
              <a:ext cx="52605" cy="85827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10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1 h 13"/>
                <a:gd name="T10" fmla="*/ 6 w 8"/>
                <a:gd name="T11" fmla="*/ 8 h 13"/>
                <a:gd name="T12" fmla="*/ 3 w 8"/>
                <a:gd name="T13" fmla="*/ 9 h 13"/>
                <a:gd name="T14" fmla="*/ 1 w 8"/>
                <a:gd name="T15" fmla="*/ 8 h 13"/>
                <a:gd name="T16" fmla="*/ 0 w 8"/>
                <a:gd name="T17" fmla="*/ 5 h 13"/>
                <a:gd name="T18" fmla="*/ 1 w 8"/>
                <a:gd name="T19" fmla="*/ 2 h 13"/>
                <a:gd name="T20" fmla="*/ 4 w 8"/>
                <a:gd name="T21" fmla="*/ 0 h 13"/>
                <a:gd name="T22" fmla="*/ 7 w 8"/>
                <a:gd name="T23" fmla="*/ 2 h 13"/>
                <a:gd name="T24" fmla="*/ 8 w 8"/>
                <a:gd name="T25" fmla="*/ 7 h 13"/>
                <a:gd name="T26" fmla="*/ 7 w 8"/>
                <a:gd name="T27" fmla="*/ 12 h 13"/>
                <a:gd name="T28" fmla="*/ 4 w 8"/>
                <a:gd name="T29" fmla="*/ 13 h 13"/>
                <a:gd name="T30" fmla="*/ 1 w 8"/>
                <a:gd name="T31" fmla="*/ 13 h 13"/>
                <a:gd name="T32" fmla="*/ 0 w 8"/>
                <a:gd name="T33" fmla="*/ 10 h 13"/>
                <a:gd name="T34" fmla="*/ 5 w 8"/>
                <a:gd name="T35" fmla="*/ 5 h 13"/>
                <a:gd name="T36" fmla="*/ 5 w 8"/>
                <a:gd name="T37" fmla="*/ 3 h 13"/>
                <a:gd name="T38" fmla="*/ 4 w 8"/>
                <a:gd name="T39" fmla="*/ 2 h 13"/>
                <a:gd name="T40" fmla="*/ 3 w 8"/>
                <a:gd name="T41" fmla="*/ 3 h 13"/>
                <a:gd name="T42" fmla="*/ 2 w 8"/>
                <a:gd name="T43" fmla="*/ 5 h 13"/>
                <a:gd name="T44" fmla="*/ 3 w 8"/>
                <a:gd name="T45" fmla="*/ 6 h 13"/>
                <a:gd name="T46" fmla="*/ 4 w 8"/>
                <a:gd name="T47" fmla="*/ 7 h 13"/>
                <a:gd name="T48" fmla="*/ 5 w 8"/>
                <a:gd name="T49" fmla="*/ 7 h 13"/>
                <a:gd name="T50" fmla="*/ 5 w 8"/>
                <a:gd name="T5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8" y="3"/>
                    <a:pt x="8" y="5"/>
                    <a:pt x="8" y="7"/>
                  </a:cubicBezTo>
                  <a:cubicBezTo>
                    <a:pt x="8" y="9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1" y="12"/>
                    <a:pt x="0" y="11"/>
                    <a:pt x="0" y="10"/>
                  </a:cubicBezTo>
                  <a:close/>
                  <a:moveTo>
                    <a:pt x="5" y="5"/>
                  </a:move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8" name="Freeform 146"/>
            <p:cNvSpPr>
              <a:spLocks noEditPoints="1"/>
            </p:cNvSpPr>
            <p:nvPr/>
          </p:nvSpPr>
          <p:spPr bwMode="auto">
            <a:xfrm>
              <a:off x="5680111" y="3274750"/>
              <a:ext cx="110745" cy="85827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13 w 17"/>
                <a:gd name="T19" fmla="*/ 0 h 13"/>
                <a:gd name="T20" fmla="*/ 16 w 17"/>
                <a:gd name="T21" fmla="*/ 2 h 13"/>
                <a:gd name="T22" fmla="*/ 17 w 17"/>
                <a:gd name="T23" fmla="*/ 7 h 13"/>
                <a:gd name="T24" fmla="*/ 16 w 17"/>
                <a:gd name="T25" fmla="*/ 12 h 13"/>
                <a:gd name="T26" fmla="*/ 13 w 17"/>
                <a:gd name="T27" fmla="*/ 13 h 13"/>
                <a:gd name="T28" fmla="*/ 10 w 17"/>
                <a:gd name="T29" fmla="*/ 12 h 13"/>
                <a:gd name="T30" fmla="*/ 9 w 17"/>
                <a:gd name="T31" fmla="*/ 7 h 13"/>
                <a:gd name="T32" fmla="*/ 11 w 17"/>
                <a:gd name="T33" fmla="*/ 2 h 13"/>
                <a:gd name="T34" fmla="*/ 13 w 17"/>
                <a:gd name="T35" fmla="*/ 0 h 13"/>
                <a:gd name="T36" fmla="*/ 13 w 17"/>
                <a:gd name="T37" fmla="*/ 2 h 13"/>
                <a:gd name="T38" fmla="*/ 13 w 17"/>
                <a:gd name="T39" fmla="*/ 3 h 13"/>
                <a:gd name="T40" fmla="*/ 12 w 17"/>
                <a:gd name="T41" fmla="*/ 4 h 13"/>
                <a:gd name="T42" fmla="*/ 12 w 17"/>
                <a:gd name="T43" fmla="*/ 7 h 13"/>
                <a:gd name="T44" fmla="*/ 12 w 17"/>
                <a:gd name="T45" fmla="*/ 10 h 13"/>
                <a:gd name="T46" fmla="*/ 13 w 17"/>
                <a:gd name="T47" fmla="*/ 11 h 13"/>
                <a:gd name="T48" fmla="*/ 13 w 17"/>
                <a:gd name="T49" fmla="*/ 11 h 13"/>
                <a:gd name="T50" fmla="*/ 14 w 17"/>
                <a:gd name="T51" fmla="*/ 11 h 13"/>
                <a:gd name="T52" fmla="*/ 15 w 17"/>
                <a:gd name="T53" fmla="*/ 10 h 13"/>
                <a:gd name="T54" fmla="*/ 15 w 17"/>
                <a:gd name="T55" fmla="*/ 7 h 13"/>
                <a:gd name="T56" fmla="*/ 15 w 17"/>
                <a:gd name="T57" fmla="*/ 4 h 13"/>
                <a:gd name="T58" fmla="*/ 14 w 17"/>
                <a:gd name="T59" fmla="*/ 3 h 13"/>
                <a:gd name="T60" fmla="*/ 13 w 17"/>
                <a:gd name="T6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3" y="0"/>
                  </a:moveTo>
                  <a:cubicBezTo>
                    <a:pt x="15" y="0"/>
                    <a:pt x="16" y="1"/>
                    <a:pt x="16" y="2"/>
                  </a:cubicBezTo>
                  <a:cubicBezTo>
                    <a:pt x="17" y="3"/>
                    <a:pt x="17" y="4"/>
                    <a:pt x="17" y="7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6" y="13"/>
                    <a:pt x="15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10" y="11"/>
                    <a:pt x="9" y="9"/>
                    <a:pt x="9" y="7"/>
                  </a:cubicBezTo>
                  <a:cubicBezTo>
                    <a:pt x="9" y="4"/>
                    <a:pt x="10" y="3"/>
                    <a:pt x="11" y="2"/>
                  </a:cubicBezTo>
                  <a:cubicBezTo>
                    <a:pt x="11" y="1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3" y="3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5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19" name="Freeform 147"/>
            <p:cNvSpPr>
              <a:spLocks noEditPoints="1"/>
            </p:cNvSpPr>
            <p:nvPr/>
          </p:nvSpPr>
          <p:spPr bwMode="auto">
            <a:xfrm>
              <a:off x="6026191" y="3274750"/>
              <a:ext cx="96903" cy="85827"/>
            </a:xfrm>
            <a:custGeom>
              <a:avLst/>
              <a:gdLst>
                <a:gd name="T0" fmla="*/ 6 w 15"/>
                <a:gd name="T1" fmla="*/ 13 h 13"/>
                <a:gd name="T2" fmla="*/ 4 w 15"/>
                <a:gd name="T3" fmla="*/ 13 h 13"/>
                <a:gd name="T4" fmla="*/ 4 w 15"/>
                <a:gd name="T5" fmla="*/ 4 h 13"/>
                <a:gd name="T6" fmla="*/ 0 w 15"/>
                <a:gd name="T7" fmla="*/ 6 h 13"/>
                <a:gd name="T8" fmla="*/ 0 w 15"/>
                <a:gd name="T9" fmla="*/ 4 h 13"/>
                <a:gd name="T10" fmla="*/ 2 w 15"/>
                <a:gd name="T11" fmla="*/ 2 h 13"/>
                <a:gd name="T12" fmla="*/ 4 w 15"/>
                <a:gd name="T13" fmla="*/ 0 h 13"/>
                <a:gd name="T14" fmla="*/ 6 w 15"/>
                <a:gd name="T15" fmla="*/ 0 h 13"/>
                <a:gd name="T16" fmla="*/ 6 w 15"/>
                <a:gd name="T17" fmla="*/ 13 h 13"/>
                <a:gd name="T18" fmla="*/ 15 w 15"/>
                <a:gd name="T19" fmla="*/ 13 h 13"/>
                <a:gd name="T20" fmla="*/ 12 w 15"/>
                <a:gd name="T21" fmla="*/ 13 h 13"/>
                <a:gd name="T22" fmla="*/ 12 w 15"/>
                <a:gd name="T23" fmla="*/ 4 h 13"/>
                <a:gd name="T24" fmla="*/ 9 w 15"/>
                <a:gd name="T25" fmla="*/ 6 h 13"/>
                <a:gd name="T26" fmla="*/ 9 w 15"/>
                <a:gd name="T27" fmla="*/ 4 h 13"/>
                <a:gd name="T28" fmla="*/ 11 w 15"/>
                <a:gd name="T29" fmla="*/ 2 h 13"/>
                <a:gd name="T30" fmla="*/ 13 w 15"/>
                <a:gd name="T31" fmla="*/ 0 h 13"/>
                <a:gd name="T32" fmla="*/ 15 w 15"/>
                <a:gd name="T33" fmla="*/ 0 h 13"/>
                <a:gd name="T34" fmla="*/ 15 w 15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5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1" y="3"/>
                    <a:pt x="11" y="2"/>
                  </a:cubicBezTo>
                  <a:cubicBezTo>
                    <a:pt x="12" y="2"/>
                    <a:pt x="13" y="1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0" name="Freeform 148"/>
            <p:cNvSpPr>
              <a:spLocks noEditPoints="1"/>
            </p:cNvSpPr>
            <p:nvPr/>
          </p:nvSpPr>
          <p:spPr bwMode="auto">
            <a:xfrm>
              <a:off x="6366732" y="3274750"/>
              <a:ext cx="110745" cy="8582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11 h 13"/>
                <a:gd name="T20" fmla="*/ 17 w 17"/>
                <a:gd name="T21" fmla="*/ 13 h 13"/>
                <a:gd name="T22" fmla="*/ 9 w 17"/>
                <a:gd name="T23" fmla="*/ 13 h 13"/>
                <a:gd name="T24" fmla="*/ 9 w 17"/>
                <a:gd name="T25" fmla="*/ 11 h 13"/>
                <a:gd name="T26" fmla="*/ 12 w 17"/>
                <a:gd name="T27" fmla="*/ 8 h 13"/>
                <a:gd name="T28" fmla="*/ 14 w 17"/>
                <a:gd name="T29" fmla="*/ 6 h 13"/>
                <a:gd name="T30" fmla="*/ 15 w 17"/>
                <a:gd name="T31" fmla="*/ 4 h 13"/>
                <a:gd name="T32" fmla="*/ 14 w 17"/>
                <a:gd name="T33" fmla="*/ 3 h 13"/>
                <a:gd name="T34" fmla="*/ 13 w 17"/>
                <a:gd name="T35" fmla="*/ 2 h 13"/>
                <a:gd name="T36" fmla="*/ 12 w 17"/>
                <a:gd name="T37" fmla="*/ 3 h 13"/>
                <a:gd name="T38" fmla="*/ 11 w 17"/>
                <a:gd name="T39" fmla="*/ 4 h 13"/>
                <a:gd name="T40" fmla="*/ 9 w 17"/>
                <a:gd name="T41" fmla="*/ 4 h 13"/>
                <a:gd name="T42" fmla="*/ 10 w 17"/>
                <a:gd name="T43" fmla="*/ 1 h 13"/>
                <a:gd name="T44" fmla="*/ 13 w 17"/>
                <a:gd name="T45" fmla="*/ 0 h 13"/>
                <a:gd name="T46" fmla="*/ 16 w 17"/>
                <a:gd name="T47" fmla="*/ 1 h 13"/>
                <a:gd name="T48" fmla="*/ 17 w 17"/>
                <a:gd name="T49" fmla="*/ 4 h 13"/>
                <a:gd name="T50" fmla="*/ 17 w 17"/>
                <a:gd name="T51" fmla="*/ 6 h 13"/>
                <a:gd name="T52" fmla="*/ 16 w 17"/>
                <a:gd name="T53" fmla="*/ 7 h 13"/>
                <a:gd name="T54" fmla="*/ 14 w 17"/>
                <a:gd name="T55" fmla="*/ 9 h 13"/>
                <a:gd name="T56" fmla="*/ 13 w 17"/>
                <a:gd name="T57" fmla="*/ 10 h 13"/>
                <a:gd name="T58" fmla="*/ 12 w 17"/>
                <a:gd name="T59" fmla="*/ 11 h 13"/>
                <a:gd name="T60" fmla="*/ 17 w 17"/>
                <a:gd name="T6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11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3" y="7"/>
                    <a:pt x="14" y="6"/>
                    <a:pt x="14" y="6"/>
                  </a:cubicBezTo>
                  <a:cubicBezTo>
                    <a:pt x="14" y="5"/>
                    <a:pt x="15" y="5"/>
                    <a:pt x="15" y="4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7" y="6"/>
                    <a:pt x="16" y="7"/>
                    <a:pt x="16" y="7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1" name="Freeform 149"/>
            <p:cNvSpPr>
              <a:spLocks noEditPoints="1"/>
            </p:cNvSpPr>
            <p:nvPr/>
          </p:nvSpPr>
          <p:spPr bwMode="auto">
            <a:xfrm>
              <a:off x="4312407" y="3490703"/>
              <a:ext cx="110745" cy="8582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9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9 h 13"/>
                <a:gd name="T30" fmla="*/ 14 w 17"/>
                <a:gd name="T31" fmla="*/ 8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4 w 17"/>
                <a:gd name="T39" fmla="*/ 5 h 13"/>
                <a:gd name="T40" fmla="*/ 14 w 17"/>
                <a:gd name="T41" fmla="*/ 4 h 13"/>
                <a:gd name="T42" fmla="*/ 14 w 17"/>
                <a:gd name="T43" fmla="*/ 3 h 13"/>
                <a:gd name="T44" fmla="*/ 13 w 17"/>
                <a:gd name="T45" fmla="*/ 2 h 13"/>
                <a:gd name="T46" fmla="*/ 12 w 17"/>
                <a:gd name="T47" fmla="*/ 3 h 13"/>
                <a:gd name="T48" fmla="*/ 11 w 17"/>
                <a:gd name="T49" fmla="*/ 4 h 13"/>
                <a:gd name="T50" fmla="*/ 9 w 17"/>
                <a:gd name="T51" fmla="*/ 4 h 13"/>
                <a:gd name="T52" fmla="*/ 10 w 17"/>
                <a:gd name="T53" fmla="*/ 2 h 13"/>
                <a:gd name="T54" fmla="*/ 11 w 17"/>
                <a:gd name="T55" fmla="*/ 1 h 13"/>
                <a:gd name="T56" fmla="*/ 13 w 17"/>
                <a:gd name="T57" fmla="*/ 0 h 13"/>
                <a:gd name="T58" fmla="*/ 16 w 17"/>
                <a:gd name="T59" fmla="*/ 1 h 13"/>
                <a:gd name="T60" fmla="*/ 17 w 17"/>
                <a:gd name="T61" fmla="*/ 3 h 13"/>
                <a:gd name="T62" fmla="*/ 15 w 17"/>
                <a:gd name="T63" fmla="*/ 6 h 13"/>
                <a:gd name="T64" fmla="*/ 17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1" y="3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7" y="5"/>
                    <a:pt x="16" y="5"/>
                    <a:pt x="15" y="6"/>
                  </a:cubicBezTo>
                  <a:cubicBezTo>
                    <a:pt x="16" y="6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11"/>
                    <a:pt x="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2" name="Freeform 150"/>
            <p:cNvSpPr>
              <a:spLocks noEditPoints="1"/>
            </p:cNvSpPr>
            <p:nvPr/>
          </p:nvSpPr>
          <p:spPr bwMode="auto">
            <a:xfrm>
              <a:off x="4652950" y="3490703"/>
              <a:ext cx="116283" cy="8582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0 h 13"/>
                <a:gd name="T22" fmla="*/ 9 w 18"/>
                <a:gd name="T23" fmla="*/ 10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0 h 13"/>
                <a:gd name="T36" fmla="*/ 16 w 18"/>
                <a:gd name="T37" fmla="*/ 10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3" name="Freeform 151"/>
            <p:cNvSpPr>
              <a:spLocks noEditPoints="1"/>
            </p:cNvSpPr>
            <p:nvPr/>
          </p:nvSpPr>
          <p:spPr bwMode="auto">
            <a:xfrm>
              <a:off x="4993491" y="3490703"/>
              <a:ext cx="116283" cy="85827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3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0 w 18"/>
                <a:gd name="T19" fmla="*/ 10 h 13"/>
                <a:gd name="T20" fmla="*/ 12 w 18"/>
                <a:gd name="T21" fmla="*/ 9 h 13"/>
                <a:gd name="T22" fmla="*/ 13 w 18"/>
                <a:gd name="T23" fmla="*/ 11 h 13"/>
                <a:gd name="T24" fmla="*/ 14 w 18"/>
                <a:gd name="T25" fmla="*/ 11 h 13"/>
                <a:gd name="T26" fmla="*/ 15 w 18"/>
                <a:gd name="T27" fmla="*/ 11 h 13"/>
                <a:gd name="T28" fmla="*/ 16 w 18"/>
                <a:gd name="T29" fmla="*/ 9 h 13"/>
                <a:gd name="T30" fmla="*/ 15 w 18"/>
                <a:gd name="T31" fmla="*/ 7 h 13"/>
                <a:gd name="T32" fmla="*/ 14 w 18"/>
                <a:gd name="T33" fmla="*/ 6 h 13"/>
                <a:gd name="T34" fmla="*/ 12 w 18"/>
                <a:gd name="T35" fmla="*/ 7 h 13"/>
                <a:gd name="T36" fmla="*/ 10 w 18"/>
                <a:gd name="T37" fmla="*/ 7 h 13"/>
                <a:gd name="T38" fmla="*/ 11 w 18"/>
                <a:gd name="T39" fmla="*/ 0 h 13"/>
                <a:gd name="T40" fmla="*/ 18 w 18"/>
                <a:gd name="T41" fmla="*/ 0 h 13"/>
                <a:gd name="T42" fmla="*/ 18 w 18"/>
                <a:gd name="T43" fmla="*/ 3 h 13"/>
                <a:gd name="T44" fmla="*/ 13 w 18"/>
                <a:gd name="T45" fmla="*/ 3 h 13"/>
                <a:gd name="T46" fmla="*/ 13 w 18"/>
                <a:gd name="T47" fmla="*/ 5 h 13"/>
                <a:gd name="T48" fmla="*/ 14 w 18"/>
                <a:gd name="T49" fmla="*/ 4 h 13"/>
                <a:gd name="T50" fmla="*/ 17 w 18"/>
                <a:gd name="T51" fmla="*/ 6 h 13"/>
                <a:gd name="T52" fmla="*/ 18 w 18"/>
                <a:gd name="T53" fmla="*/ 9 h 13"/>
                <a:gd name="T54" fmla="*/ 17 w 18"/>
                <a:gd name="T55" fmla="*/ 11 h 13"/>
                <a:gd name="T56" fmla="*/ 14 w 18"/>
                <a:gd name="T57" fmla="*/ 13 h 13"/>
                <a:gd name="T58" fmla="*/ 11 w 18"/>
                <a:gd name="T59" fmla="*/ 12 h 13"/>
                <a:gd name="T60" fmla="*/ 10 w 18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4"/>
                    <a:pt x="14" y="4"/>
                  </a:cubicBezTo>
                  <a:cubicBezTo>
                    <a:pt x="15" y="4"/>
                    <a:pt x="16" y="5"/>
                    <a:pt x="17" y="6"/>
                  </a:cubicBezTo>
                  <a:cubicBezTo>
                    <a:pt x="18" y="6"/>
                    <a:pt x="18" y="7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4" name="Freeform 152"/>
            <p:cNvSpPr>
              <a:spLocks noEditPoints="1"/>
            </p:cNvSpPr>
            <p:nvPr/>
          </p:nvSpPr>
          <p:spPr bwMode="auto">
            <a:xfrm>
              <a:off x="5339570" y="3490703"/>
              <a:ext cx="110745" cy="8582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3 h 13"/>
                <a:gd name="T20" fmla="*/ 15 w 17"/>
                <a:gd name="T21" fmla="*/ 4 h 13"/>
                <a:gd name="T22" fmla="*/ 14 w 17"/>
                <a:gd name="T23" fmla="*/ 3 h 13"/>
                <a:gd name="T24" fmla="*/ 13 w 17"/>
                <a:gd name="T25" fmla="*/ 2 h 13"/>
                <a:gd name="T26" fmla="*/ 12 w 17"/>
                <a:gd name="T27" fmla="*/ 3 h 13"/>
                <a:gd name="T28" fmla="*/ 11 w 17"/>
                <a:gd name="T29" fmla="*/ 6 h 13"/>
                <a:gd name="T30" fmla="*/ 14 w 17"/>
                <a:gd name="T31" fmla="*/ 5 h 13"/>
                <a:gd name="T32" fmla="*/ 16 w 17"/>
                <a:gd name="T33" fmla="*/ 6 h 13"/>
                <a:gd name="T34" fmla="*/ 17 w 17"/>
                <a:gd name="T35" fmla="*/ 9 h 13"/>
                <a:gd name="T36" fmla="*/ 16 w 17"/>
                <a:gd name="T37" fmla="*/ 12 h 13"/>
                <a:gd name="T38" fmla="*/ 13 w 17"/>
                <a:gd name="T39" fmla="*/ 13 h 13"/>
                <a:gd name="T40" fmla="*/ 10 w 17"/>
                <a:gd name="T41" fmla="*/ 12 h 13"/>
                <a:gd name="T42" fmla="*/ 9 w 17"/>
                <a:gd name="T43" fmla="*/ 7 h 13"/>
                <a:gd name="T44" fmla="*/ 10 w 17"/>
                <a:gd name="T45" fmla="*/ 2 h 13"/>
                <a:gd name="T46" fmla="*/ 14 w 17"/>
                <a:gd name="T47" fmla="*/ 0 h 13"/>
                <a:gd name="T48" fmla="*/ 16 w 17"/>
                <a:gd name="T49" fmla="*/ 1 h 13"/>
                <a:gd name="T50" fmla="*/ 17 w 17"/>
                <a:gd name="T51" fmla="*/ 3 h 13"/>
                <a:gd name="T52" fmla="*/ 12 w 17"/>
                <a:gd name="T53" fmla="*/ 9 h 13"/>
                <a:gd name="T54" fmla="*/ 12 w 17"/>
                <a:gd name="T55" fmla="*/ 10 h 13"/>
                <a:gd name="T56" fmla="*/ 13 w 17"/>
                <a:gd name="T57" fmla="*/ 11 h 13"/>
                <a:gd name="T58" fmla="*/ 15 w 17"/>
                <a:gd name="T59" fmla="*/ 11 h 13"/>
                <a:gd name="T60" fmla="*/ 15 w 17"/>
                <a:gd name="T61" fmla="*/ 9 h 13"/>
                <a:gd name="T62" fmla="*/ 15 w 17"/>
                <a:gd name="T63" fmla="*/ 7 h 13"/>
                <a:gd name="T64" fmla="*/ 13 w 17"/>
                <a:gd name="T65" fmla="*/ 7 h 13"/>
                <a:gd name="T66" fmla="*/ 12 w 17"/>
                <a:gd name="T67" fmla="*/ 7 h 13"/>
                <a:gd name="T68" fmla="*/ 12 w 17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3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2" y="4"/>
                    <a:pt x="11" y="6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5" y="5"/>
                    <a:pt x="16" y="5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5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9"/>
                    <a:pt x="9" y="7"/>
                  </a:cubicBezTo>
                  <a:cubicBezTo>
                    <a:pt x="9" y="4"/>
                    <a:pt x="9" y="3"/>
                    <a:pt x="10" y="2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7" y="2"/>
                    <a:pt x="17" y="2"/>
                    <a:pt x="17" y="3"/>
                  </a:cubicBezTo>
                  <a:close/>
                  <a:moveTo>
                    <a:pt x="12" y="9"/>
                  </a:moveTo>
                  <a:cubicBezTo>
                    <a:pt x="12" y="9"/>
                    <a:pt x="12" y="10"/>
                    <a:pt x="12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5" name="Freeform 153"/>
            <p:cNvSpPr>
              <a:spLocks noEditPoints="1"/>
            </p:cNvSpPr>
            <p:nvPr/>
          </p:nvSpPr>
          <p:spPr bwMode="auto">
            <a:xfrm>
              <a:off x="5680111" y="3490703"/>
              <a:ext cx="116283" cy="85827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9 w 18"/>
                <a:gd name="T19" fmla="*/ 3 h 13"/>
                <a:gd name="T20" fmla="*/ 9 w 18"/>
                <a:gd name="T21" fmla="*/ 0 h 13"/>
                <a:gd name="T22" fmla="*/ 18 w 18"/>
                <a:gd name="T23" fmla="*/ 0 h 13"/>
                <a:gd name="T24" fmla="*/ 18 w 18"/>
                <a:gd name="T25" fmla="*/ 2 h 13"/>
                <a:gd name="T26" fmla="*/ 15 w 18"/>
                <a:gd name="T27" fmla="*/ 5 h 13"/>
                <a:gd name="T28" fmla="*/ 14 w 18"/>
                <a:gd name="T29" fmla="*/ 9 h 13"/>
                <a:gd name="T30" fmla="*/ 13 w 18"/>
                <a:gd name="T31" fmla="*/ 13 h 13"/>
                <a:gd name="T32" fmla="*/ 11 w 18"/>
                <a:gd name="T33" fmla="*/ 13 h 13"/>
                <a:gd name="T34" fmla="*/ 12 w 18"/>
                <a:gd name="T35" fmla="*/ 8 h 13"/>
                <a:gd name="T36" fmla="*/ 15 w 18"/>
                <a:gd name="T37" fmla="*/ 3 h 13"/>
                <a:gd name="T38" fmla="*/ 9 w 18"/>
                <a:gd name="T3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3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5" y="6"/>
                    <a:pt x="14" y="8"/>
                    <a:pt x="14" y="9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9"/>
                    <a:pt x="12" y="8"/>
                  </a:cubicBezTo>
                  <a:cubicBezTo>
                    <a:pt x="13" y="6"/>
                    <a:pt x="14" y="4"/>
                    <a:pt x="15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6" name="Freeform 154"/>
            <p:cNvSpPr>
              <a:spLocks noEditPoints="1"/>
            </p:cNvSpPr>
            <p:nvPr/>
          </p:nvSpPr>
          <p:spPr bwMode="auto">
            <a:xfrm>
              <a:off x="6020654" y="3490703"/>
              <a:ext cx="116283" cy="85827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2 w 18"/>
                <a:gd name="T19" fmla="*/ 6 h 13"/>
                <a:gd name="T20" fmla="*/ 10 w 18"/>
                <a:gd name="T21" fmla="*/ 5 h 13"/>
                <a:gd name="T22" fmla="*/ 10 w 18"/>
                <a:gd name="T23" fmla="*/ 4 h 13"/>
                <a:gd name="T24" fmla="*/ 11 w 18"/>
                <a:gd name="T25" fmla="*/ 1 h 13"/>
                <a:gd name="T26" fmla="*/ 14 w 18"/>
                <a:gd name="T27" fmla="*/ 0 h 13"/>
                <a:gd name="T28" fmla="*/ 16 w 18"/>
                <a:gd name="T29" fmla="*/ 1 h 13"/>
                <a:gd name="T30" fmla="*/ 17 w 18"/>
                <a:gd name="T31" fmla="*/ 4 h 13"/>
                <a:gd name="T32" fmla="*/ 17 w 18"/>
                <a:gd name="T33" fmla="*/ 5 h 13"/>
                <a:gd name="T34" fmla="*/ 16 w 18"/>
                <a:gd name="T35" fmla="*/ 6 h 13"/>
                <a:gd name="T36" fmla="*/ 17 w 18"/>
                <a:gd name="T37" fmla="*/ 7 h 13"/>
                <a:gd name="T38" fmla="*/ 18 w 18"/>
                <a:gd name="T39" fmla="*/ 9 h 13"/>
                <a:gd name="T40" fmla="*/ 17 w 18"/>
                <a:gd name="T41" fmla="*/ 12 h 13"/>
                <a:gd name="T42" fmla="*/ 14 w 18"/>
                <a:gd name="T43" fmla="*/ 13 h 13"/>
                <a:gd name="T44" fmla="*/ 11 w 18"/>
                <a:gd name="T45" fmla="*/ 12 h 13"/>
                <a:gd name="T46" fmla="*/ 10 w 18"/>
                <a:gd name="T47" fmla="*/ 9 h 13"/>
                <a:gd name="T48" fmla="*/ 10 w 18"/>
                <a:gd name="T49" fmla="*/ 7 h 13"/>
                <a:gd name="T50" fmla="*/ 12 w 18"/>
                <a:gd name="T51" fmla="*/ 6 h 13"/>
                <a:gd name="T52" fmla="*/ 12 w 18"/>
                <a:gd name="T53" fmla="*/ 4 h 13"/>
                <a:gd name="T54" fmla="*/ 13 w 18"/>
                <a:gd name="T55" fmla="*/ 5 h 13"/>
                <a:gd name="T56" fmla="*/ 14 w 18"/>
                <a:gd name="T57" fmla="*/ 5 h 13"/>
                <a:gd name="T58" fmla="*/ 15 w 18"/>
                <a:gd name="T59" fmla="*/ 5 h 13"/>
                <a:gd name="T60" fmla="*/ 15 w 18"/>
                <a:gd name="T61" fmla="*/ 4 h 13"/>
                <a:gd name="T62" fmla="*/ 15 w 18"/>
                <a:gd name="T63" fmla="*/ 3 h 13"/>
                <a:gd name="T64" fmla="*/ 14 w 18"/>
                <a:gd name="T65" fmla="*/ 2 h 13"/>
                <a:gd name="T66" fmla="*/ 13 w 18"/>
                <a:gd name="T67" fmla="*/ 3 h 13"/>
                <a:gd name="T68" fmla="*/ 12 w 18"/>
                <a:gd name="T69" fmla="*/ 4 h 13"/>
                <a:gd name="T70" fmla="*/ 12 w 18"/>
                <a:gd name="T71" fmla="*/ 9 h 13"/>
                <a:gd name="T72" fmla="*/ 12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9 h 13"/>
                <a:gd name="T80" fmla="*/ 15 w 18"/>
                <a:gd name="T81" fmla="*/ 8 h 13"/>
                <a:gd name="T82" fmla="*/ 14 w 18"/>
                <a:gd name="T83" fmla="*/ 7 h 13"/>
                <a:gd name="T84" fmla="*/ 12 w 18"/>
                <a:gd name="T85" fmla="*/ 8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2" y="6"/>
                  </a:moveTo>
                  <a:cubicBezTo>
                    <a:pt x="11" y="6"/>
                    <a:pt x="11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2" y="1"/>
                    <a:pt x="12" y="0"/>
                    <a:pt x="14" y="0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9"/>
                  </a:cubicBezTo>
                  <a:cubicBezTo>
                    <a:pt x="10" y="9"/>
                    <a:pt x="10" y="8"/>
                    <a:pt x="10" y="7"/>
                  </a:cubicBezTo>
                  <a:cubicBezTo>
                    <a:pt x="10" y="7"/>
                    <a:pt x="11" y="6"/>
                    <a:pt x="12" y="6"/>
                  </a:cubicBezTo>
                  <a:close/>
                  <a:moveTo>
                    <a:pt x="12" y="4"/>
                  </a:moveTo>
                  <a:cubicBezTo>
                    <a:pt x="12" y="4"/>
                    <a:pt x="12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3" y="7"/>
                    <a:pt x="13" y="7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7" name="Freeform 155"/>
            <p:cNvSpPr>
              <a:spLocks noEditPoints="1"/>
            </p:cNvSpPr>
            <p:nvPr/>
          </p:nvSpPr>
          <p:spPr bwMode="auto">
            <a:xfrm>
              <a:off x="6366732" y="3490703"/>
              <a:ext cx="110745" cy="85827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10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0 h 13"/>
                <a:gd name="T28" fmla="*/ 15 w 17"/>
                <a:gd name="T29" fmla="*/ 8 h 13"/>
                <a:gd name="T30" fmla="*/ 12 w 17"/>
                <a:gd name="T31" fmla="*/ 9 h 13"/>
                <a:gd name="T32" fmla="*/ 10 w 17"/>
                <a:gd name="T33" fmla="*/ 8 h 13"/>
                <a:gd name="T34" fmla="*/ 9 w 17"/>
                <a:gd name="T35" fmla="*/ 5 h 13"/>
                <a:gd name="T36" fmla="*/ 10 w 17"/>
                <a:gd name="T37" fmla="*/ 1 h 13"/>
                <a:gd name="T38" fmla="*/ 13 w 17"/>
                <a:gd name="T39" fmla="*/ 0 h 13"/>
                <a:gd name="T40" fmla="*/ 16 w 17"/>
                <a:gd name="T41" fmla="*/ 2 h 13"/>
                <a:gd name="T42" fmla="*/ 17 w 17"/>
                <a:gd name="T43" fmla="*/ 7 h 13"/>
                <a:gd name="T44" fmla="*/ 16 w 17"/>
                <a:gd name="T45" fmla="*/ 12 h 13"/>
                <a:gd name="T46" fmla="*/ 13 w 17"/>
                <a:gd name="T47" fmla="*/ 13 h 13"/>
                <a:gd name="T48" fmla="*/ 10 w 17"/>
                <a:gd name="T49" fmla="*/ 12 h 13"/>
                <a:gd name="T50" fmla="*/ 9 w 17"/>
                <a:gd name="T51" fmla="*/ 10 h 13"/>
                <a:gd name="T52" fmla="*/ 14 w 17"/>
                <a:gd name="T53" fmla="*/ 5 h 13"/>
                <a:gd name="T54" fmla="*/ 14 w 17"/>
                <a:gd name="T55" fmla="*/ 3 h 13"/>
                <a:gd name="T56" fmla="*/ 13 w 17"/>
                <a:gd name="T57" fmla="*/ 2 h 13"/>
                <a:gd name="T58" fmla="*/ 12 w 17"/>
                <a:gd name="T59" fmla="*/ 3 h 13"/>
                <a:gd name="T60" fmla="*/ 11 w 17"/>
                <a:gd name="T61" fmla="*/ 5 h 13"/>
                <a:gd name="T62" fmla="*/ 12 w 17"/>
                <a:gd name="T63" fmla="*/ 6 h 13"/>
                <a:gd name="T64" fmla="*/ 13 w 17"/>
                <a:gd name="T65" fmla="*/ 7 h 13"/>
                <a:gd name="T66" fmla="*/ 14 w 17"/>
                <a:gd name="T67" fmla="*/ 6 h 13"/>
                <a:gd name="T68" fmla="*/ 14 w 17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0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1" y="9"/>
                    <a:pt x="11" y="8"/>
                    <a:pt x="10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6" y="2"/>
                  </a:cubicBezTo>
                  <a:cubicBezTo>
                    <a:pt x="17" y="3"/>
                    <a:pt x="17" y="4"/>
                    <a:pt x="17" y="7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close/>
                  <a:moveTo>
                    <a:pt x="14" y="5"/>
                  </a:moveTo>
                  <a:cubicBezTo>
                    <a:pt x="14" y="4"/>
                    <a:pt x="14" y="3"/>
                    <a:pt x="14" y="3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5"/>
                    <a:pt x="11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7"/>
                    <a:pt x="14" y="7"/>
                    <a:pt x="14" y="6"/>
                  </a:cubicBezTo>
                  <a:cubicBezTo>
                    <a:pt x="14" y="6"/>
                    <a:pt x="14" y="5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8" name="Freeform 156"/>
            <p:cNvSpPr>
              <a:spLocks noEditPoints="1"/>
            </p:cNvSpPr>
            <p:nvPr/>
          </p:nvSpPr>
          <p:spPr bwMode="auto">
            <a:xfrm>
              <a:off x="4306870" y="3706656"/>
              <a:ext cx="116283" cy="85827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6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1 h 13"/>
                <a:gd name="T42" fmla="*/ 8 w 18"/>
                <a:gd name="T43" fmla="*/ 11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7 h 13"/>
                <a:gd name="T50" fmla="*/ 17 w 18"/>
                <a:gd name="T51" fmla="*/ 12 h 13"/>
                <a:gd name="T52" fmla="*/ 14 w 18"/>
                <a:gd name="T53" fmla="*/ 13 h 13"/>
                <a:gd name="T54" fmla="*/ 11 w 18"/>
                <a:gd name="T55" fmla="*/ 12 h 13"/>
                <a:gd name="T56" fmla="*/ 10 w 18"/>
                <a:gd name="T57" fmla="*/ 7 h 13"/>
                <a:gd name="T58" fmla="*/ 11 w 18"/>
                <a:gd name="T59" fmla="*/ 1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2 h 13"/>
                <a:gd name="T66" fmla="*/ 13 w 18"/>
                <a:gd name="T67" fmla="*/ 3 h 13"/>
                <a:gd name="T68" fmla="*/ 13 w 18"/>
                <a:gd name="T69" fmla="*/ 7 h 13"/>
                <a:gd name="T70" fmla="*/ 13 w 18"/>
                <a:gd name="T71" fmla="*/ 10 h 13"/>
                <a:gd name="T72" fmla="*/ 13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10 h 13"/>
                <a:gd name="T80" fmla="*/ 16 w 18"/>
                <a:gd name="T81" fmla="*/ 7 h 13"/>
                <a:gd name="T82" fmla="*/ 15 w 18"/>
                <a:gd name="T83" fmla="*/ 3 h 13"/>
                <a:gd name="T84" fmla="*/ 15 w 18"/>
                <a:gd name="T85" fmla="*/ 2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1"/>
                  </a:cubicBezTo>
                  <a:cubicBezTo>
                    <a:pt x="18" y="2"/>
                    <a:pt x="18" y="4"/>
                    <a:pt x="18" y="7"/>
                  </a:cubicBezTo>
                  <a:cubicBezTo>
                    <a:pt x="18" y="9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5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5"/>
                    <a:pt x="16" y="4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29" name="Freeform 157"/>
            <p:cNvSpPr>
              <a:spLocks noEditPoints="1"/>
            </p:cNvSpPr>
            <p:nvPr/>
          </p:nvSpPr>
          <p:spPr bwMode="auto">
            <a:xfrm>
              <a:off x="4644643" y="3706656"/>
              <a:ext cx="113515" cy="85827"/>
            </a:xfrm>
            <a:custGeom>
              <a:avLst/>
              <a:gdLst>
                <a:gd name="T0" fmla="*/ 9 w 17"/>
                <a:gd name="T1" fmla="*/ 11 h 13"/>
                <a:gd name="T2" fmla="*/ 9 w 17"/>
                <a:gd name="T3" fmla="*/ 13 h 13"/>
                <a:gd name="T4" fmla="*/ 0 w 17"/>
                <a:gd name="T5" fmla="*/ 13 h 13"/>
                <a:gd name="T6" fmla="*/ 1 w 17"/>
                <a:gd name="T7" fmla="*/ 10 h 13"/>
                <a:gd name="T8" fmla="*/ 4 w 17"/>
                <a:gd name="T9" fmla="*/ 7 h 13"/>
                <a:gd name="T10" fmla="*/ 6 w 17"/>
                <a:gd name="T11" fmla="*/ 5 h 13"/>
                <a:gd name="T12" fmla="*/ 6 w 17"/>
                <a:gd name="T13" fmla="*/ 4 h 13"/>
                <a:gd name="T14" fmla="*/ 6 w 17"/>
                <a:gd name="T15" fmla="*/ 3 h 13"/>
                <a:gd name="T16" fmla="*/ 5 w 17"/>
                <a:gd name="T17" fmla="*/ 2 h 13"/>
                <a:gd name="T18" fmla="*/ 3 w 17"/>
                <a:gd name="T19" fmla="*/ 3 h 13"/>
                <a:gd name="T20" fmla="*/ 3 w 17"/>
                <a:gd name="T21" fmla="*/ 4 h 13"/>
                <a:gd name="T22" fmla="*/ 1 w 17"/>
                <a:gd name="T23" fmla="*/ 4 h 13"/>
                <a:gd name="T24" fmla="*/ 2 w 17"/>
                <a:gd name="T25" fmla="*/ 1 h 13"/>
                <a:gd name="T26" fmla="*/ 5 w 17"/>
                <a:gd name="T27" fmla="*/ 0 h 13"/>
                <a:gd name="T28" fmla="*/ 8 w 17"/>
                <a:gd name="T29" fmla="*/ 1 h 13"/>
                <a:gd name="T30" fmla="*/ 9 w 17"/>
                <a:gd name="T31" fmla="*/ 4 h 13"/>
                <a:gd name="T32" fmla="*/ 8 w 17"/>
                <a:gd name="T33" fmla="*/ 5 h 13"/>
                <a:gd name="T34" fmla="*/ 7 w 17"/>
                <a:gd name="T35" fmla="*/ 7 h 13"/>
                <a:gd name="T36" fmla="*/ 6 w 17"/>
                <a:gd name="T37" fmla="*/ 8 h 13"/>
                <a:gd name="T38" fmla="*/ 4 w 17"/>
                <a:gd name="T39" fmla="*/ 10 h 13"/>
                <a:gd name="T40" fmla="*/ 4 w 17"/>
                <a:gd name="T41" fmla="*/ 11 h 13"/>
                <a:gd name="T42" fmla="*/ 9 w 17"/>
                <a:gd name="T43" fmla="*/ 11 h 13"/>
                <a:gd name="T44" fmla="*/ 17 w 17"/>
                <a:gd name="T45" fmla="*/ 13 h 13"/>
                <a:gd name="T46" fmla="*/ 14 w 17"/>
                <a:gd name="T47" fmla="*/ 13 h 13"/>
                <a:gd name="T48" fmla="*/ 14 w 17"/>
                <a:gd name="T49" fmla="*/ 4 h 13"/>
                <a:gd name="T50" fmla="*/ 11 w 17"/>
                <a:gd name="T51" fmla="*/ 5 h 13"/>
                <a:gd name="T52" fmla="*/ 11 w 17"/>
                <a:gd name="T53" fmla="*/ 3 h 13"/>
                <a:gd name="T54" fmla="*/ 13 w 17"/>
                <a:gd name="T55" fmla="*/ 2 h 13"/>
                <a:gd name="T56" fmla="*/ 15 w 17"/>
                <a:gd name="T57" fmla="*/ 0 h 13"/>
                <a:gd name="T58" fmla="*/ 17 w 17"/>
                <a:gd name="T59" fmla="*/ 0 h 13"/>
                <a:gd name="T60" fmla="*/ 17 w 17"/>
                <a:gd name="T6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10"/>
                    <a:pt x="2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7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3" y="2"/>
                  </a:cubicBezTo>
                  <a:cubicBezTo>
                    <a:pt x="14" y="2"/>
                    <a:pt x="14" y="1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30" name="Freeform 158"/>
            <p:cNvSpPr>
              <a:spLocks noEditPoints="1"/>
            </p:cNvSpPr>
            <p:nvPr/>
          </p:nvSpPr>
          <p:spPr bwMode="auto">
            <a:xfrm>
              <a:off x="4993491" y="3706656"/>
              <a:ext cx="116283" cy="85827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8 w 18"/>
                <a:gd name="T45" fmla="*/ 11 h 13"/>
                <a:gd name="T46" fmla="*/ 18 w 18"/>
                <a:gd name="T47" fmla="*/ 13 h 13"/>
                <a:gd name="T48" fmla="*/ 9 w 18"/>
                <a:gd name="T49" fmla="*/ 13 h 13"/>
                <a:gd name="T50" fmla="*/ 10 w 18"/>
                <a:gd name="T51" fmla="*/ 10 h 13"/>
                <a:gd name="T52" fmla="*/ 13 w 18"/>
                <a:gd name="T53" fmla="*/ 7 h 13"/>
                <a:gd name="T54" fmla="*/ 15 w 18"/>
                <a:gd name="T55" fmla="*/ 5 h 13"/>
                <a:gd name="T56" fmla="*/ 15 w 18"/>
                <a:gd name="T57" fmla="*/ 4 h 13"/>
                <a:gd name="T58" fmla="*/ 15 w 18"/>
                <a:gd name="T59" fmla="*/ 3 h 13"/>
                <a:gd name="T60" fmla="*/ 14 w 18"/>
                <a:gd name="T61" fmla="*/ 2 h 13"/>
                <a:gd name="T62" fmla="*/ 13 w 18"/>
                <a:gd name="T63" fmla="*/ 3 h 13"/>
                <a:gd name="T64" fmla="*/ 12 w 18"/>
                <a:gd name="T65" fmla="*/ 4 h 13"/>
                <a:gd name="T66" fmla="*/ 10 w 18"/>
                <a:gd name="T67" fmla="*/ 4 h 13"/>
                <a:gd name="T68" fmla="*/ 11 w 18"/>
                <a:gd name="T69" fmla="*/ 1 h 13"/>
                <a:gd name="T70" fmla="*/ 14 w 18"/>
                <a:gd name="T71" fmla="*/ 0 h 13"/>
                <a:gd name="T72" fmla="*/ 17 w 18"/>
                <a:gd name="T73" fmla="*/ 1 h 13"/>
                <a:gd name="T74" fmla="*/ 18 w 18"/>
                <a:gd name="T75" fmla="*/ 4 h 13"/>
                <a:gd name="T76" fmla="*/ 18 w 18"/>
                <a:gd name="T77" fmla="*/ 5 h 13"/>
                <a:gd name="T78" fmla="*/ 17 w 18"/>
                <a:gd name="T79" fmla="*/ 7 h 13"/>
                <a:gd name="T80" fmla="*/ 15 w 18"/>
                <a:gd name="T81" fmla="*/ 8 h 13"/>
                <a:gd name="T82" fmla="*/ 14 w 18"/>
                <a:gd name="T83" fmla="*/ 10 h 13"/>
                <a:gd name="T84" fmla="*/ 13 w 18"/>
                <a:gd name="T85" fmla="*/ 11 h 13"/>
                <a:gd name="T86" fmla="*/ 18 w 18"/>
                <a:gd name="T8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8" y="1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8" y="3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7" y="6"/>
                    <a:pt x="17" y="6"/>
                    <a:pt x="17" y="7"/>
                  </a:cubicBezTo>
                  <a:cubicBezTo>
                    <a:pt x="16" y="7"/>
                    <a:pt x="16" y="8"/>
                    <a:pt x="15" y="8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3" y="10"/>
                    <a:pt x="13" y="10"/>
                    <a:pt x="13" y="11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31" name="Freeform 159"/>
            <p:cNvSpPr>
              <a:spLocks noEditPoints="1"/>
            </p:cNvSpPr>
            <p:nvPr/>
          </p:nvSpPr>
          <p:spPr bwMode="auto">
            <a:xfrm>
              <a:off x="5331264" y="3706656"/>
              <a:ext cx="119052" cy="85827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4 w 18"/>
                <a:gd name="T41" fmla="*/ 11 h 13"/>
                <a:gd name="T42" fmla="*/ 8 w 18"/>
                <a:gd name="T43" fmla="*/ 11 h 13"/>
                <a:gd name="T44" fmla="*/ 10 w 18"/>
                <a:gd name="T45" fmla="*/ 9 h 13"/>
                <a:gd name="T46" fmla="*/ 12 w 18"/>
                <a:gd name="T47" fmla="*/ 9 h 13"/>
                <a:gd name="T48" fmla="*/ 13 w 18"/>
                <a:gd name="T49" fmla="*/ 10 h 13"/>
                <a:gd name="T50" fmla="*/ 14 w 18"/>
                <a:gd name="T51" fmla="*/ 11 h 13"/>
                <a:gd name="T52" fmla="*/ 15 w 18"/>
                <a:gd name="T53" fmla="*/ 10 h 13"/>
                <a:gd name="T54" fmla="*/ 16 w 18"/>
                <a:gd name="T55" fmla="*/ 9 h 13"/>
                <a:gd name="T56" fmla="*/ 15 w 18"/>
                <a:gd name="T57" fmla="*/ 7 h 13"/>
                <a:gd name="T58" fmla="*/ 14 w 18"/>
                <a:gd name="T59" fmla="*/ 7 h 13"/>
                <a:gd name="T60" fmla="*/ 13 w 18"/>
                <a:gd name="T61" fmla="*/ 7 h 13"/>
                <a:gd name="T62" fmla="*/ 13 w 18"/>
                <a:gd name="T63" fmla="*/ 5 h 13"/>
                <a:gd name="T64" fmla="*/ 15 w 18"/>
                <a:gd name="T65" fmla="*/ 5 h 13"/>
                <a:gd name="T66" fmla="*/ 15 w 18"/>
                <a:gd name="T67" fmla="*/ 3 h 13"/>
                <a:gd name="T68" fmla="*/ 15 w 18"/>
                <a:gd name="T69" fmla="*/ 2 h 13"/>
                <a:gd name="T70" fmla="*/ 14 w 18"/>
                <a:gd name="T71" fmla="*/ 2 h 13"/>
                <a:gd name="T72" fmla="*/ 13 w 18"/>
                <a:gd name="T73" fmla="*/ 3 h 13"/>
                <a:gd name="T74" fmla="*/ 12 w 18"/>
                <a:gd name="T75" fmla="*/ 4 h 13"/>
                <a:gd name="T76" fmla="*/ 10 w 18"/>
                <a:gd name="T77" fmla="*/ 3 h 13"/>
                <a:gd name="T78" fmla="*/ 11 w 18"/>
                <a:gd name="T79" fmla="*/ 2 h 13"/>
                <a:gd name="T80" fmla="*/ 12 w 18"/>
                <a:gd name="T81" fmla="*/ 0 h 13"/>
                <a:gd name="T82" fmla="*/ 14 w 18"/>
                <a:gd name="T83" fmla="*/ 0 h 13"/>
                <a:gd name="T84" fmla="*/ 17 w 18"/>
                <a:gd name="T85" fmla="*/ 1 h 13"/>
                <a:gd name="T86" fmla="*/ 18 w 18"/>
                <a:gd name="T87" fmla="*/ 3 h 13"/>
                <a:gd name="T88" fmla="*/ 16 w 18"/>
                <a:gd name="T89" fmla="*/ 6 h 13"/>
                <a:gd name="T90" fmla="*/ 18 w 18"/>
                <a:gd name="T91" fmla="*/ 7 h 13"/>
                <a:gd name="T92" fmla="*/ 18 w 18"/>
                <a:gd name="T93" fmla="*/ 9 h 13"/>
                <a:gd name="T94" fmla="*/ 17 w 18"/>
                <a:gd name="T95" fmla="*/ 12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8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1" y="1"/>
                    <a:pt x="12" y="1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8" y="3"/>
                    <a:pt x="18" y="3"/>
                  </a:cubicBezTo>
                  <a:cubicBezTo>
                    <a:pt x="18" y="4"/>
                    <a:pt x="17" y="5"/>
                    <a:pt x="16" y="6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32" name="Freeform 160"/>
            <p:cNvSpPr>
              <a:spLocks noEditPoints="1"/>
            </p:cNvSpPr>
            <p:nvPr/>
          </p:nvSpPr>
          <p:spPr bwMode="auto">
            <a:xfrm>
              <a:off x="5671806" y="3706656"/>
              <a:ext cx="124589" cy="85827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5 w 19"/>
                <a:gd name="T45" fmla="*/ 13 h 13"/>
                <a:gd name="T46" fmla="*/ 15 w 19"/>
                <a:gd name="T47" fmla="*/ 10 h 13"/>
                <a:gd name="T48" fmla="*/ 10 w 19"/>
                <a:gd name="T49" fmla="*/ 10 h 13"/>
                <a:gd name="T50" fmla="*/ 10 w 19"/>
                <a:gd name="T51" fmla="*/ 8 h 13"/>
                <a:gd name="T52" fmla="*/ 15 w 19"/>
                <a:gd name="T53" fmla="*/ 0 h 13"/>
                <a:gd name="T54" fmla="*/ 17 w 19"/>
                <a:gd name="T55" fmla="*/ 0 h 13"/>
                <a:gd name="T56" fmla="*/ 17 w 19"/>
                <a:gd name="T57" fmla="*/ 8 h 13"/>
                <a:gd name="T58" fmla="*/ 19 w 19"/>
                <a:gd name="T59" fmla="*/ 8 h 13"/>
                <a:gd name="T60" fmla="*/ 19 w 19"/>
                <a:gd name="T61" fmla="*/ 10 h 13"/>
                <a:gd name="T62" fmla="*/ 17 w 19"/>
                <a:gd name="T63" fmla="*/ 10 h 13"/>
                <a:gd name="T64" fmla="*/ 17 w 19"/>
                <a:gd name="T65" fmla="*/ 13 h 13"/>
                <a:gd name="T66" fmla="*/ 15 w 19"/>
                <a:gd name="T67" fmla="*/ 13 h 13"/>
                <a:gd name="T68" fmla="*/ 15 w 19"/>
                <a:gd name="T69" fmla="*/ 8 h 13"/>
                <a:gd name="T70" fmla="*/ 15 w 19"/>
                <a:gd name="T71" fmla="*/ 4 h 13"/>
                <a:gd name="T72" fmla="*/ 12 w 19"/>
                <a:gd name="T73" fmla="*/ 8 h 13"/>
                <a:gd name="T74" fmla="*/ 15 w 19"/>
                <a:gd name="T7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1" y="10"/>
                    <a:pt x="2" y="9"/>
                    <a:pt x="4" y="7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5" y="1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8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33" name="Freeform 161"/>
            <p:cNvSpPr>
              <a:spLocks noEditPoints="1"/>
            </p:cNvSpPr>
            <p:nvPr/>
          </p:nvSpPr>
          <p:spPr bwMode="auto">
            <a:xfrm>
              <a:off x="6012347" y="3706656"/>
              <a:ext cx="124589" cy="85827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7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4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9 w 19"/>
                <a:gd name="T33" fmla="*/ 5 h 13"/>
                <a:gd name="T34" fmla="*/ 8 w 19"/>
                <a:gd name="T35" fmla="*/ 7 h 13"/>
                <a:gd name="T36" fmla="*/ 6 w 19"/>
                <a:gd name="T37" fmla="*/ 8 h 13"/>
                <a:gd name="T38" fmla="*/ 5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1 w 19"/>
                <a:gd name="T45" fmla="*/ 10 h 13"/>
                <a:gd name="T46" fmla="*/ 13 w 19"/>
                <a:gd name="T47" fmla="*/ 9 h 13"/>
                <a:gd name="T48" fmla="*/ 14 w 19"/>
                <a:gd name="T49" fmla="*/ 11 h 13"/>
                <a:gd name="T50" fmla="*/ 15 w 19"/>
                <a:gd name="T51" fmla="*/ 11 h 13"/>
                <a:gd name="T52" fmla="*/ 16 w 19"/>
                <a:gd name="T53" fmla="*/ 10 h 13"/>
                <a:gd name="T54" fmla="*/ 17 w 19"/>
                <a:gd name="T55" fmla="*/ 9 h 13"/>
                <a:gd name="T56" fmla="*/ 16 w 19"/>
                <a:gd name="T57" fmla="*/ 7 h 13"/>
                <a:gd name="T58" fmla="*/ 15 w 19"/>
                <a:gd name="T59" fmla="*/ 6 h 13"/>
                <a:gd name="T60" fmla="*/ 13 w 19"/>
                <a:gd name="T61" fmla="*/ 7 h 13"/>
                <a:gd name="T62" fmla="*/ 11 w 19"/>
                <a:gd name="T63" fmla="*/ 7 h 13"/>
                <a:gd name="T64" fmla="*/ 12 w 19"/>
                <a:gd name="T65" fmla="*/ 0 h 13"/>
                <a:gd name="T66" fmla="*/ 19 w 19"/>
                <a:gd name="T67" fmla="*/ 0 h 13"/>
                <a:gd name="T68" fmla="*/ 19 w 19"/>
                <a:gd name="T69" fmla="*/ 3 h 13"/>
                <a:gd name="T70" fmla="*/ 14 w 19"/>
                <a:gd name="T71" fmla="*/ 3 h 13"/>
                <a:gd name="T72" fmla="*/ 14 w 19"/>
                <a:gd name="T73" fmla="*/ 5 h 13"/>
                <a:gd name="T74" fmla="*/ 15 w 19"/>
                <a:gd name="T75" fmla="*/ 4 h 13"/>
                <a:gd name="T76" fmla="*/ 18 w 19"/>
                <a:gd name="T77" fmla="*/ 5 h 13"/>
                <a:gd name="T78" fmla="*/ 19 w 19"/>
                <a:gd name="T79" fmla="*/ 9 h 13"/>
                <a:gd name="T80" fmla="*/ 18 w 19"/>
                <a:gd name="T81" fmla="*/ 11 h 13"/>
                <a:gd name="T82" fmla="*/ 15 w 19"/>
                <a:gd name="T83" fmla="*/ 13 h 13"/>
                <a:gd name="T84" fmla="*/ 12 w 19"/>
                <a:gd name="T85" fmla="*/ 12 h 13"/>
                <a:gd name="T86" fmla="*/ 11 w 19"/>
                <a:gd name="T8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2" y="10"/>
                    <a:pt x="3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1" y="1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7" y="9"/>
                    <a:pt x="17" y="9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6" y="4"/>
                    <a:pt x="17" y="5"/>
                    <a:pt x="18" y="5"/>
                  </a:cubicBezTo>
                  <a:cubicBezTo>
                    <a:pt x="19" y="6"/>
                    <a:pt x="19" y="7"/>
                    <a:pt x="19" y="9"/>
                  </a:cubicBezTo>
                  <a:cubicBezTo>
                    <a:pt x="19" y="10"/>
                    <a:pt x="19" y="10"/>
                    <a:pt x="18" y="11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4" y="13"/>
                    <a:pt x="13" y="13"/>
                    <a:pt x="12" y="12"/>
                  </a:cubicBezTo>
                  <a:cubicBezTo>
                    <a:pt x="11" y="11"/>
                    <a:pt x="11" y="11"/>
                    <a:pt x="1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34" name="Freeform 162"/>
            <p:cNvSpPr>
              <a:spLocks noEditPoints="1"/>
            </p:cNvSpPr>
            <p:nvPr/>
          </p:nvSpPr>
          <p:spPr bwMode="auto">
            <a:xfrm>
              <a:off x="6358427" y="3706656"/>
              <a:ext cx="119052" cy="85827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8 w 18"/>
                <a:gd name="T45" fmla="*/ 3 h 13"/>
                <a:gd name="T46" fmla="*/ 16 w 18"/>
                <a:gd name="T47" fmla="*/ 3 h 13"/>
                <a:gd name="T48" fmla="*/ 15 w 18"/>
                <a:gd name="T49" fmla="*/ 2 h 13"/>
                <a:gd name="T50" fmla="*/ 14 w 18"/>
                <a:gd name="T51" fmla="*/ 2 h 13"/>
                <a:gd name="T52" fmla="*/ 13 w 18"/>
                <a:gd name="T53" fmla="*/ 3 h 13"/>
                <a:gd name="T54" fmla="*/ 12 w 18"/>
                <a:gd name="T55" fmla="*/ 6 h 13"/>
                <a:gd name="T56" fmla="*/ 15 w 18"/>
                <a:gd name="T57" fmla="*/ 5 h 13"/>
                <a:gd name="T58" fmla="*/ 17 w 18"/>
                <a:gd name="T59" fmla="*/ 6 h 13"/>
                <a:gd name="T60" fmla="*/ 18 w 18"/>
                <a:gd name="T61" fmla="*/ 9 h 13"/>
                <a:gd name="T62" fmla="*/ 17 w 18"/>
                <a:gd name="T63" fmla="*/ 12 h 13"/>
                <a:gd name="T64" fmla="*/ 14 w 18"/>
                <a:gd name="T65" fmla="*/ 13 h 13"/>
                <a:gd name="T66" fmla="*/ 11 w 18"/>
                <a:gd name="T67" fmla="*/ 11 h 13"/>
                <a:gd name="T68" fmla="*/ 10 w 18"/>
                <a:gd name="T69" fmla="*/ 7 h 13"/>
                <a:gd name="T70" fmla="*/ 11 w 18"/>
                <a:gd name="T71" fmla="*/ 2 h 13"/>
                <a:gd name="T72" fmla="*/ 15 w 18"/>
                <a:gd name="T73" fmla="*/ 0 h 13"/>
                <a:gd name="T74" fmla="*/ 17 w 18"/>
                <a:gd name="T75" fmla="*/ 1 h 13"/>
                <a:gd name="T76" fmla="*/ 18 w 18"/>
                <a:gd name="T77" fmla="*/ 3 h 13"/>
                <a:gd name="T78" fmla="*/ 13 w 18"/>
                <a:gd name="T79" fmla="*/ 9 h 13"/>
                <a:gd name="T80" fmla="*/ 13 w 18"/>
                <a:gd name="T81" fmla="*/ 10 h 13"/>
                <a:gd name="T82" fmla="*/ 14 w 18"/>
                <a:gd name="T83" fmla="*/ 11 h 13"/>
                <a:gd name="T84" fmla="*/ 16 w 18"/>
                <a:gd name="T85" fmla="*/ 10 h 13"/>
                <a:gd name="T86" fmla="*/ 16 w 18"/>
                <a:gd name="T87" fmla="*/ 9 h 13"/>
                <a:gd name="T88" fmla="*/ 15 w 18"/>
                <a:gd name="T89" fmla="*/ 7 h 13"/>
                <a:gd name="T90" fmla="*/ 14 w 18"/>
                <a:gd name="T91" fmla="*/ 6 h 13"/>
                <a:gd name="T92" fmla="*/ 13 w 18"/>
                <a:gd name="T93" fmla="*/ 7 h 13"/>
                <a:gd name="T94" fmla="*/ 13 w 18"/>
                <a:gd name="T9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8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3" y="4"/>
                    <a:pt x="12" y="6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6" y="5"/>
                    <a:pt x="17" y="5"/>
                    <a:pt x="17" y="6"/>
                  </a:cubicBezTo>
                  <a:cubicBezTo>
                    <a:pt x="18" y="6"/>
                    <a:pt x="18" y="7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7"/>
                  </a:cubicBezTo>
                  <a:cubicBezTo>
                    <a:pt x="10" y="4"/>
                    <a:pt x="10" y="3"/>
                    <a:pt x="11" y="2"/>
                  </a:cubicBezTo>
                  <a:cubicBezTo>
                    <a:pt x="12" y="1"/>
                    <a:pt x="13" y="0"/>
                    <a:pt x="15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8" y="1"/>
                    <a:pt x="18" y="2"/>
                    <a:pt x="18" y="3"/>
                  </a:cubicBezTo>
                  <a:close/>
                  <a:moveTo>
                    <a:pt x="13" y="9"/>
                  </a:moveTo>
                  <a:cubicBezTo>
                    <a:pt x="13" y="9"/>
                    <a:pt x="13" y="10"/>
                    <a:pt x="13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3" y="7"/>
                    <a:pt x="13" y="8"/>
                    <a:pt x="1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35" name="Freeform 163"/>
            <p:cNvSpPr>
              <a:spLocks noEditPoints="1"/>
            </p:cNvSpPr>
            <p:nvPr/>
          </p:nvSpPr>
          <p:spPr bwMode="auto">
            <a:xfrm>
              <a:off x="4306870" y="3922609"/>
              <a:ext cx="116283" cy="85827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6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0 h 13"/>
                <a:gd name="T42" fmla="*/ 8 w 18"/>
                <a:gd name="T43" fmla="*/ 10 h 13"/>
                <a:gd name="T44" fmla="*/ 10 w 18"/>
                <a:gd name="T45" fmla="*/ 2 h 13"/>
                <a:gd name="T46" fmla="*/ 10 w 18"/>
                <a:gd name="T47" fmla="*/ 0 h 13"/>
                <a:gd name="T48" fmla="*/ 18 w 18"/>
                <a:gd name="T49" fmla="*/ 0 h 13"/>
                <a:gd name="T50" fmla="*/ 18 w 18"/>
                <a:gd name="T51" fmla="*/ 2 h 13"/>
                <a:gd name="T52" fmla="*/ 16 w 18"/>
                <a:gd name="T53" fmla="*/ 5 h 13"/>
                <a:gd name="T54" fmla="*/ 15 w 18"/>
                <a:gd name="T55" fmla="*/ 9 h 13"/>
                <a:gd name="T56" fmla="*/ 14 w 18"/>
                <a:gd name="T57" fmla="*/ 13 h 13"/>
                <a:gd name="T58" fmla="*/ 12 w 18"/>
                <a:gd name="T59" fmla="*/ 13 h 13"/>
                <a:gd name="T60" fmla="*/ 13 w 18"/>
                <a:gd name="T61" fmla="*/ 7 h 13"/>
                <a:gd name="T62" fmla="*/ 16 w 18"/>
                <a:gd name="T63" fmla="*/ 2 h 13"/>
                <a:gd name="T64" fmla="*/ 10 w 18"/>
                <a:gd name="T6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4"/>
                    <a:pt x="16" y="5"/>
                  </a:cubicBezTo>
                  <a:cubicBezTo>
                    <a:pt x="15" y="6"/>
                    <a:pt x="15" y="7"/>
                    <a:pt x="15" y="9"/>
                  </a:cubicBezTo>
                  <a:cubicBezTo>
                    <a:pt x="14" y="10"/>
                    <a:pt x="14" y="11"/>
                    <a:pt x="14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1"/>
                    <a:pt x="12" y="9"/>
                    <a:pt x="13" y="7"/>
                  </a:cubicBezTo>
                  <a:cubicBezTo>
                    <a:pt x="13" y="5"/>
                    <a:pt x="14" y="4"/>
                    <a:pt x="16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36" name="Freeform 164"/>
            <p:cNvSpPr>
              <a:spLocks noEditPoints="1"/>
            </p:cNvSpPr>
            <p:nvPr/>
          </p:nvSpPr>
          <p:spPr bwMode="auto">
            <a:xfrm>
              <a:off x="4644643" y="3922609"/>
              <a:ext cx="124589" cy="85827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2 h 13"/>
                <a:gd name="T16" fmla="*/ 5 w 19"/>
                <a:gd name="T17" fmla="*/ 2 h 13"/>
                <a:gd name="T18" fmla="*/ 3 w 19"/>
                <a:gd name="T19" fmla="*/ 2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0 h 13"/>
                <a:gd name="T42" fmla="*/ 9 w 19"/>
                <a:gd name="T43" fmla="*/ 10 h 13"/>
                <a:gd name="T44" fmla="*/ 12 w 19"/>
                <a:gd name="T45" fmla="*/ 6 h 13"/>
                <a:gd name="T46" fmla="*/ 11 w 19"/>
                <a:gd name="T47" fmla="*/ 5 h 13"/>
                <a:gd name="T48" fmla="*/ 11 w 19"/>
                <a:gd name="T49" fmla="*/ 3 h 13"/>
                <a:gd name="T50" fmla="*/ 12 w 19"/>
                <a:gd name="T51" fmla="*/ 1 h 13"/>
                <a:gd name="T52" fmla="*/ 14 w 19"/>
                <a:gd name="T53" fmla="*/ 0 h 13"/>
                <a:gd name="T54" fmla="*/ 17 w 19"/>
                <a:gd name="T55" fmla="*/ 1 h 13"/>
                <a:gd name="T56" fmla="*/ 18 w 19"/>
                <a:gd name="T57" fmla="*/ 3 h 13"/>
                <a:gd name="T58" fmla="*/ 18 w 19"/>
                <a:gd name="T59" fmla="*/ 5 h 13"/>
                <a:gd name="T60" fmla="*/ 16 w 19"/>
                <a:gd name="T61" fmla="*/ 6 h 13"/>
                <a:gd name="T62" fmla="*/ 18 w 19"/>
                <a:gd name="T63" fmla="*/ 7 h 13"/>
                <a:gd name="T64" fmla="*/ 19 w 19"/>
                <a:gd name="T65" fmla="*/ 9 h 13"/>
                <a:gd name="T66" fmla="*/ 17 w 19"/>
                <a:gd name="T67" fmla="*/ 12 h 13"/>
                <a:gd name="T68" fmla="*/ 15 w 19"/>
                <a:gd name="T69" fmla="*/ 13 h 13"/>
                <a:gd name="T70" fmla="*/ 12 w 19"/>
                <a:gd name="T71" fmla="*/ 12 h 13"/>
                <a:gd name="T72" fmla="*/ 10 w 19"/>
                <a:gd name="T73" fmla="*/ 9 h 13"/>
                <a:gd name="T74" fmla="*/ 11 w 19"/>
                <a:gd name="T75" fmla="*/ 7 h 13"/>
                <a:gd name="T76" fmla="*/ 12 w 19"/>
                <a:gd name="T77" fmla="*/ 6 h 13"/>
                <a:gd name="T78" fmla="*/ 13 w 19"/>
                <a:gd name="T79" fmla="*/ 3 h 13"/>
                <a:gd name="T80" fmla="*/ 13 w 19"/>
                <a:gd name="T81" fmla="*/ 4 h 13"/>
                <a:gd name="T82" fmla="*/ 14 w 19"/>
                <a:gd name="T83" fmla="*/ 5 h 13"/>
                <a:gd name="T84" fmla="*/ 16 w 19"/>
                <a:gd name="T85" fmla="*/ 4 h 13"/>
                <a:gd name="T86" fmla="*/ 16 w 19"/>
                <a:gd name="T87" fmla="*/ 3 h 13"/>
                <a:gd name="T88" fmla="*/ 16 w 19"/>
                <a:gd name="T89" fmla="*/ 2 h 13"/>
                <a:gd name="T90" fmla="*/ 14 w 19"/>
                <a:gd name="T91" fmla="*/ 2 h 13"/>
                <a:gd name="T92" fmla="*/ 13 w 19"/>
                <a:gd name="T93" fmla="*/ 2 h 13"/>
                <a:gd name="T94" fmla="*/ 13 w 19"/>
                <a:gd name="T95" fmla="*/ 3 h 13"/>
                <a:gd name="T96" fmla="*/ 13 w 19"/>
                <a:gd name="T97" fmla="*/ 9 h 13"/>
                <a:gd name="T98" fmla="*/ 13 w 19"/>
                <a:gd name="T99" fmla="*/ 10 h 13"/>
                <a:gd name="T100" fmla="*/ 14 w 19"/>
                <a:gd name="T101" fmla="*/ 11 h 13"/>
                <a:gd name="T102" fmla="*/ 16 w 19"/>
                <a:gd name="T103" fmla="*/ 10 h 13"/>
                <a:gd name="T104" fmla="*/ 16 w 19"/>
                <a:gd name="T105" fmla="*/ 9 h 13"/>
                <a:gd name="T106" fmla="*/ 16 w 19"/>
                <a:gd name="T107" fmla="*/ 7 h 13"/>
                <a:gd name="T108" fmla="*/ 14 w 19"/>
                <a:gd name="T109" fmla="*/ 7 h 13"/>
                <a:gd name="T110" fmla="*/ 13 w 19"/>
                <a:gd name="T111" fmla="*/ 7 h 13"/>
                <a:gd name="T112" fmla="*/ 13 w 19"/>
                <a:gd name="T1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9"/>
                    <a:pt x="2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2" y="6"/>
                  </a:moveTo>
                  <a:cubicBezTo>
                    <a:pt x="12" y="6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8"/>
                    <a:pt x="19" y="8"/>
                    <a:pt x="19" y="9"/>
                  </a:cubicBezTo>
                  <a:cubicBezTo>
                    <a:pt x="19" y="10"/>
                    <a:pt x="18" y="11"/>
                    <a:pt x="17" y="12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0" y="8"/>
                    <a:pt x="11" y="7"/>
                  </a:cubicBezTo>
                  <a:cubicBezTo>
                    <a:pt x="11" y="7"/>
                    <a:pt x="12" y="6"/>
                    <a:pt x="12" y="6"/>
                  </a:cubicBezTo>
                  <a:close/>
                  <a:moveTo>
                    <a:pt x="13" y="3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lose/>
                  <a:moveTo>
                    <a:pt x="13" y="9"/>
                  </a:moveTo>
                  <a:cubicBezTo>
                    <a:pt x="13" y="9"/>
                    <a:pt x="13" y="10"/>
                    <a:pt x="13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37" name="Freeform 165"/>
            <p:cNvSpPr>
              <a:spLocks noEditPoints="1"/>
            </p:cNvSpPr>
            <p:nvPr/>
          </p:nvSpPr>
          <p:spPr bwMode="auto">
            <a:xfrm>
              <a:off x="4993491" y="3922609"/>
              <a:ext cx="116283" cy="85827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0 h 13"/>
                <a:gd name="T42" fmla="*/ 8 w 18"/>
                <a:gd name="T43" fmla="*/ 10 h 13"/>
                <a:gd name="T44" fmla="*/ 10 w 18"/>
                <a:gd name="T45" fmla="*/ 10 h 13"/>
                <a:gd name="T46" fmla="*/ 12 w 18"/>
                <a:gd name="T47" fmla="*/ 9 h 13"/>
                <a:gd name="T48" fmla="*/ 12 w 18"/>
                <a:gd name="T49" fmla="*/ 10 h 13"/>
                <a:gd name="T50" fmla="*/ 13 w 18"/>
                <a:gd name="T51" fmla="*/ 11 h 13"/>
                <a:gd name="T52" fmla="*/ 15 w 18"/>
                <a:gd name="T53" fmla="*/ 10 h 13"/>
                <a:gd name="T54" fmla="*/ 15 w 18"/>
                <a:gd name="T55" fmla="*/ 7 h 13"/>
                <a:gd name="T56" fmla="*/ 13 w 18"/>
                <a:gd name="T57" fmla="*/ 8 h 13"/>
                <a:gd name="T58" fmla="*/ 11 w 18"/>
                <a:gd name="T59" fmla="*/ 7 h 13"/>
                <a:gd name="T60" fmla="*/ 9 w 18"/>
                <a:gd name="T61" fmla="*/ 4 h 13"/>
                <a:gd name="T62" fmla="*/ 11 w 18"/>
                <a:gd name="T63" fmla="*/ 1 h 13"/>
                <a:gd name="T64" fmla="*/ 14 w 18"/>
                <a:gd name="T65" fmla="*/ 0 h 13"/>
                <a:gd name="T66" fmla="*/ 17 w 18"/>
                <a:gd name="T67" fmla="*/ 1 h 13"/>
                <a:gd name="T68" fmla="*/ 18 w 18"/>
                <a:gd name="T69" fmla="*/ 6 h 13"/>
                <a:gd name="T70" fmla="*/ 17 w 18"/>
                <a:gd name="T71" fmla="*/ 11 h 13"/>
                <a:gd name="T72" fmla="*/ 13 w 18"/>
                <a:gd name="T73" fmla="*/ 13 h 13"/>
                <a:gd name="T74" fmla="*/ 11 w 18"/>
                <a:gd name="T75" fmla="*/ 12 h 13"/>
                <a:gd name="T76" fmla="*/ 10 w 18"/>
                <a:gd name="T77" fmla="*/ 10 h 13"/>
                <a:gd name="T78" fmla="*/ 15 w 18"/>
                <a:gd name="T79" fmla="*/ 4 h 13"/>
                <a:gd name="T80" fmla="*/ 15 w 18"/>
                <a:gd name="T81" fmla="*/ 3 h 13"/>
                <a:gd name="T82" fmla="*/ 13 w 18"/>
                <a:gd name="T83" fmla="*/ 2 h 13"/>
                <a:gd name="T84" fmla="*/ 12 w 18"/>
                <a:gd name="T85" fmla="*/ 2 h 13"/>
                <a:gd name="T86" fmla="*/ 12 w 18"/>
                <a:gd name="T87" fmla="*/ 4 h 13"/>
                <a:gd name="T88" fmla="*/ 12 w 18"/>
                <a:gd name="T89" fmla="*/ 6 h 13"/>
                <a:gd name="T90" fmla="*/ 14 w 18"/>
                <a:gd name="T91" fmla="*/ 7 h 13"/>
                <a:gd name="T92" fmla="*/ 15 w 18"/>
                <a:gd name="T93" fmla="*/ 6 h 13"/>
                <a:gd name="T94" fmla="*/ 15 w 18"/>
                <a:gd name="T9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7"/>
                  </a:cubicBezTo>
                  <a:cubicBezTo>
                    <a:pt x="15" y="8"/>
                    <a:pt x="14" y="8"/>
                    <a:pt x="13" y="8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1" y="0"/>
                    <a:pt x="12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8" y="4"/>
                    <a:pt x="18" y="6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  <a:moveTo>
                    <a:pt x="15" y="4"/>
                  </a:moveTo>
                  <a:cubicBezTo>
                    <a:pt x="15" y="4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3" y="6"/>
                    <a:pt x="13" y="7"/>
                    <a:pt x="14" y="7"/>
                  </a:cubicBezTo>
                  <a:cubicBezTo>
                    <a:pt x="14" y="7"/>
                    <a:pt x="14" y="6"/>
                    <a:pt x="15" y="6"/>
                  </a:cubicBezTo>
                  <a:cubicBezTo>
                    <a:pt x="15" y="6"/>
                    <a:pt x="15" y="5"/>
                    <a:pt x="1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38" name="Freeform 166"/>
            <p:cNvSpPr>
              <a:spLocks noEditPoints="1"/>
            </p:cNvSpPr>
            <p:nvPr/>
          </p:nvSpPr>
          <p:spPr bwMode="auto">
            <a:xfrm>
              <a:off x="5331264" y="3922609"/>
              <a:ext cx="119052" cy="85827"/>
            </a:xfrm>
            <a:custGeom>
              <a:avLst/>
              <a:gdLst>
                <a:gd name="T0" fmla="*/ 0 w 18"/>
                <a:gd name="T1" fmla="*/ 9 h 13"/>
                <a:gd name="T2" fmla="*/ 2 w 18"/>
                <a:gd name="T3" fmla="*/ 9 h 13"/>
                <a:gd name="T4" fmla="*/ 3 w 18"/>
                <a:gd name="T5" fmla="*/ 10 h 13"/>
                <a:gd name="T6" fmla="*/ 4 w 18"/>
                <a:gd name="T7" fmla="*/ 11 h 13"/>
                <a:gd name="T8" fmla="*/ 5 w 18"/>
                <a:gd name="T9" fmla="*/ 10 h 13"/>
                <a:gd name="T10" fmla="*/ 6 w 18"/>
                <a:gd name="T11" fmla="*/ 9 h 13"/>
                <a:gd name="T12" fmla="*/ 5 w 18"/>
                <a:gd name="T13" fmla="*/ 7 h 13"/>
                <a:gd name="T14" fmla="*/ 4 w 18"/>
                <a:gd name="T15" fmla="*/ 7 h 13"/>
                <a:gd name="T16" fmla="*/ 3 w 18"/>
                <a:gd name="T17" fmla="*/ 7 h 13"/>
                <a:gd name="T18" fmla="*/ 3 w 18"/>
                <a:gd name="T19" fmla="*/ 5 h 13"/>
                <a:gd name="T20" fmla="*/ 5 w 18"/>
                <a:gd name="T21" fmla="*/ 5 h 13"/>
                <a:gd name="T22" fmla="*/ 5 w 18"/>
                <a:gd name="T23" fmla="*/ 3 h 13"/>
                <a:gd name="T24" fmla="*/ 5 w 18"/>
                <a:gd name="T25" fmla="*/ 2 h 13"/>
                <a:gd name="T26" fmla="*/ 4 w 18"/>
                <a:gd name="T27" fmla="*/ 2 h 13"/>
                <a:gd name="T28" fmla="*/ 3 w 18"/>
                <a:gd name="T29" fmla="*/ 2 h 13"/>
                <a:gd name="T30" fmla="*/ 2 w 18"/>
                <a:gd name="T31" fmla="*/ 4 h 13"/>
                <a:gd name="T32" fmla="*/ 0 w 18"/>
                <a:gd name="T33" fmla="*/ 3 h 13"/>
                <a:gd name="T34" fmla="*/ 1 w 18"/>
                <a:gd name="T35" fmla="*/ 1 h 13"/>
                <a:gd name="T36" fmla="*/ 2 w 18"/>
                <a:gd name="T37" fmla="*/ 0 h 13"/>
                <a:gd name="T38" fmla="*/ 4 w 18"/>
                <a:gd name="T39" fmla="*/ 0 h 13"/>
                <a:gd name="T40" fmla="*/ 7 w 18"/>
                <a:gd name="T41" fmla="*/ 1 h 13"/>
                <a:gd name="T42" fmla="*/ 8 w 18"/>
                <a:gd name="T43" fmla="*/ 3 h 13"/>
                <a:gd name="T44" fmla="*/ 6 w 18"/>
                <a:gd name="T45" fmla="*/ 6 h 13"/>
                <a:gd name="T46" fmla="*/ 8 w 18"/>
                <a:gd name="T47" fmla="*/ 7 h 13"/>
                <a:gd name="T48" fmla="*/ 8 w 18"/>
                <a:gd name="T49" fmla="*/ 9 h 13"/>
                <a:gd name="T50" fmla="*/ 7 w 18"/>
                <a:gd name="T51" fmla="*/ 12 h 13"/>
                <a:gd name="T52" fmla="*/ 4 w 18"/>
                <a:gd name="T53" fmla="*/ 13 h 13"/>
                <a:gd name="T54" fmla="*/ 1 w 18"/>
                <a:gd name="T55" fmla="*/ 12 h 13"/>
                <a:gd name="T56" fmla="*/ 0 w 18"/>
                <a:gd name="T57" fmla="*/ 9 h 13"/>
                <a:gd name="T58" fmla="*/ 14 w 18"/>
                <a:gd name="T59" fmla="*/ 0 h 13"/>
                <a:gd name="T60" fmla="*/ 17 w 18"/>
                <a:gd name="T61" fmla="*/ 1 h 13"/>
                <a:gd name="T62" fmla="*/ 18 w 18"/>
                <a:gd name="T63" fmla="*/ 6 h 13"/>
                <a:gd name="T64" fmla="*/ 17 w 18"/>
                <a:gd name="T65" fmla="*/ 12 h 13"/>
                <a:gd name="T66" fmla="*/ 14 w 18"/>
                <a:gd name="T67" fmla="*/ 13 h 13"/>
                <a:gd name="T68" fmla="*/ 11 w 18"/>
                <a:gd name="T69" fmla="*/ 11 h 13"/>
                <a:gd name="T70" fmla="*/ 10 w 18"/>
                <a:gd name="T71" fmla="*/ 6 h 13"/>
                <a:gd name="T72" fmla="*/ 11 w 18"/>
                <a:gd name="T73" fmla="*/ 1 h 13"/>
                <a:gd name="T74" fmla="*/ 14 w 18"/>
                <a:gd name="T75" fmla="*/ 0 h 13"/>
                <a:gd name="T76" fmla="*/ 14 w 18"/>
                <a:gd name="T77" fmla="*/ 2 h 13"/>
                <a:gd name="T78" fmla="*/ 13 w 18"/>
                <a:gd name="T79" fmla="*/ 2 h 13"/>
                <a:gd name="T80" fmla="*/ 13 w 18"/>
                <a:gd name="T81" fmla="*/ 3 h 13"/>
                <a:gd name="T82" fmla="*/ 12 w 18"/>
                <a:gd name="T83" fmla="*/ 6 h 13"/>
                <a:gd name="T84" fmla="*/ 13 w 18"/>
                <a:gd name="T85" fmla="*/ 9 h 13"/>
                <a:gd name="T86" fmla="*/ 13 w 18"/>
                <a:gd name="T87" fmla="*/ 11 h 13"/>
                <a:gd name="T88" fmla="*/ 14 w 18"/>
                <a:gd name="T89" fmla="*/ 11 h 13"/>
                <a:gd name="T90" fmla="*/ 15 w 18"/>
                <a:gd name="T91" fmla="*/ 11 h 13"/>
                <a:gd name="T92" fmla="*/ 15 w 18"/>
                <a:gd name="T93" fmla="*/ 10 h 13"/>
                <a:gd name="T94" fmla="*/ 16 w 18"/>
                <a:gd name="T95" fmla="*/ 6 h 13"/>
                <a:gd name="T96" fmla="*/ 15 w 18"/>
                <a:gd name="T97" fmla="*/ 3 h 13"/>
                <a:gd name="T98" fmla="*/ 15 w 18"/>
                <a:gd name="T99" fmla="*/ 2 h 13"/>
                <a:gd name="T100" fmla="*/ 14 w 18"/>
                <a:gd name="T10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9"/>
                    <a:pt x="18" y="10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3" y="4"/>
                    <a:pt x="12" y="5"/>
                    <a:pt x="12" y="6"/>
                  </a:cubicBezTo>
                  <a:cubicBezTo>
                    <a:pt x="12" y="8"/>
                    <a:pt x="13" y="9"/>
                    <a:pt x="13" y="9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9"/>
                    <a:pt x="16" y="8"/>
                    <a:pt x="16" y="6"/>
                  </a:cubicBezTo>
                  <a:cubicBezTo>
                    <a:pt x="16" y="5"/>
                    <a:pt x="16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97464" y="339502"/>
            <a:ext cx="1431292" cy="3981595"/>
            <a:chOff x="7020272" y="339502"/>
            <a:chExt cx="1431292" cy="3981595"/>
          </a:xfrm>
        </p:grpSpPr>
        <p:grpSp>
          <p:nvGrpSpPr>
            <p:cNvPr id="3" name="组合 2"/>
            <p:cNvGrpSpPr/>
            <p:nvPr/>
          </p:nvGrpSpPr>
          <p:grpSpPr>
            <a:xfrm>
              <a:off x="7020272" y="339502"/>
              <a:ext cx="1431292" cy="1245290"/>
              <a:chOff x="734475" y="614000"/>
              <a:chExt cx="1431292" cy="1245290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1365548" y="614000"/>
                <a:ext cx="800219" cy="12452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schemeClr val="bg1"/>
                    </a:solidFill>
                  </a:rPr>
                  <a:t>立春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1092703" y="915566"/>
                <a:ext cx="7560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</a:rPr>
                  <a:t>二</a:t>
                </a:r>
                <a:r>
                  <a:rPr lang="zh-CN" altLang="en-US" sz="1200" dirty="0" smtClean="0">
                    <a:solidFill>
                      <a:schemeClr val="bg1"/>
                    </a:solidFill>
                  </a:rPr>
                  <a:t>月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34475" y="1166455"/>
                <a:ext cx="94958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spc="100" dirty="0" smtClean="0">
                    <a:solidFill>
                      <a:schemeClr val="bg1"/>
                    </a:solidFill>
                  </a:rPr>
                  <a:t>[02-04</a:t>
                </a:r>
                <a:r>
                  <a:rPr lang="zh-CN" altLang="en-US" sz="800" spc="100" dirty="0" smtClean="0">
                    <a:solidFill>
                      <a:schemeClr val="bg1"/>
                    </a:solidFill>
                  </a:rPr>
                  <a:t>日</a:t>
                </a:r>
                <a:r>
                  <a:rPr lang="en-US" altLang="zh-CN" sz="800" spc="100" dirty="0" smtClean="0">
                    <a:solidFill>
                      <a:schemeClr val="bg1"/>
                    </a:solidFill>
                  </a:rPr>
                  <a:t>]</a:t>
                </a:r>
                <a:endParaRPr lang="zh-CN" altLang="en-US" sz="800" spc="1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099053" y="1287387"/>
                <a:ext cx="516756" cy="337959"/>
                <a:chOff x="1092703" y="1329591"/>
                <a:chExt cx="516756" cy="337959"/>
              </a:xfrm>
            </p:grpSpPr>
            <p:sp>
              <p:nvSpPr>
                <p:cNvPr id="8" name="TextBox 7"/>
                <p:cNvSpPr txBox="1"/>
                <p:nvPr/>
              </p:nvSpPr>
              <p:spPr>
                <a:xfrm>
                  <a:off x="1092703" y="1390551"/>
                  <a:ext cx="30073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 smtClean="0">
                      <a:solidFill>
                        <a:schemeClr val="bg1"/>
                      </a:solidFill>
                    </a:rPr>
                    <a:t>惜</a:t>
                  </a:r>
                  <a:endParaRPr lang="zh-CN" altLang="en-US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TextBox 8"/>
                <p:cNvSpPr txBox="1"/>
                <p:nvPr/>
              </p:nvSpPr>
              <p:spPr>
                <a:xfrm>
                  <a:off x="1308727" y="1329591"/>
                  <a:ext cx="30073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chemeClr val="bg1"/>
                      </a:solidFill>
                    </a:rPr>
                    <a:t>.</a:t>
                  </a:r>
                  <a:endParaRPr lang="zh-CN" altLang="en-US" sz="14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4242" name="矩形 4241"/>
            <p:cNvSpPr/>
            <p:nvPr/>
          </p:nvSpPr>
          <p:spPr>
            <a:xfrm>
              <a:off x="7282415" y="1392975"/>
              <a:ext cx="607859" cy="29281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zh-CN" altLang="en-US" sz="700" spc="100" dirty="0">
                  <a:solidFill>
                    <a:schemeClr val="bg1"/>
                  </a:solidFill>
                </a:rPr>
                <a:t>二日立春人七日，盘蔬饼饵逐时新。 　　年方吉郑犹为少，家比刘韩未是贫。 　　乡园节岁应堪重，亲故欢游莫厌频。 　　试作循潮封眼想，何由得见洛阳春？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248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0"/>
            <a:ext cx="91502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298198" y="1131590"/>
            <a:ext cx="1431292" cy="1245290"/>
            <a:chOff x="734475" y="614000"/>
            <a:chExt cx="1431292" cy="1245290"/>
          </a:xfrm>
        </p:grpSpPr>
        <p:sp>
          <p:nvSpPr>
            <p:cNvPr id="4" name="TextBox 3"/>
            <p:cNvSpPr txBox="1"/>
            <p:nvPr/>
          </p:nvSpPr>
          <p:spPr>
            <a:xfrm>
              <a:off x="1365548" y="614000"/>
              <a:ext cx="800219" cy="12452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</a:rPr>
                <a:t>立</a:t>
              </a:r>
              <a:r>
                <a:rPr lang="zh-CN" altLang="en-US" sz="4000" dirty="0">
                  <a:solidFill>
                    <a:schemeClr val="bg1"/>
                  </a:solidFill>
                </a:rPr>
                <a:t>夏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92703" y="915566"/>
              <a:ext cx="75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五月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34475" y="1166455"/>
              <a:ext cx="9495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spc="100" dirty="0" smtClean="0">
                  <a:solidFill>
                    <a:schemeClr val="bg1"/>
                  </a:solidFill>
                </a:rPr>
                <a:t>[05-06</a:t>
              </a:r>
              <a:r>
                <a:rPr lang="zh-CN" altLang="en-US" sz="800" spc="100" dirty="0" smtClean="0">
                  <a:solidFill>
                    <a:schemeClr val="bg1"/>
                  </a:solidFill>
                </a:rPr>
                <a:t>日</a:t>
              </a:r>
              <a:r>
                <a:rPr lang="en-US" altLang="zh-CN" sz="800" spc="100" dirty="0" smtClean="0">
                  <a:solidFill>
                    <a:schemeClr val="bg1"/>
                  </a:solidFill>
                </a:rPr>
                <a:t>]</a:t>
              </a:r>
              <a:endParaRPr lang="zh-CN" altLang="en-US" sz="800" spc="100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99053" y="1287387"/>
              <a:ext cx="516756" cy="337959"/>
              <a:chOff x="1092703" y="1329591"/>
              <a:chExt cx="516756" cy="337959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092703" y="1390551"/>
                <a:ext cx="3007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</a:rPr>
                  <a:t>惜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308727" y="1329591"/>
                <a:ext cx="3007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.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552880" y="2172884"/>
            <a:ext cx="607859" cy="20469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100"/>
              </a:lnSpc>
            </a:pPr>
            <a:r>
              <a:rPr lang="zh-CN" altLang="en-US" sz="700" spc="100" dirty="0">
                <a:solidFill>
                  <a:schemeClr val="bg1"/>
                </a:solidFill>
              </a:rPr>
              <a:t>赤帜插城扉，东君整驾归。 泥新巢燕闹，花尽蜜蜂稀。 槐柳阴初密，帘栊暑尚微。 日斜汤沐罢，熟练试单衣。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973310" y="1195519"/>
            <a:ext cx="5544616" cy="2799803"/>
          </a:xfrm>
          <a:prstGeom prst="rect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38" name="组合 3137"/>
          <p:cNvGrpSpPr/>
          <p:nvPr/>
        </p:nvGrpSpPr>
        <p:grpSpPr>
          <a:xfrm>
            <a:off x="3253378" y="1728788"/>
            <a:ext cx="2406650" cy="1704975"/>
            <a:chOff x="3155950" y="1728788"/>
            <a:chExt cx="2406650" cy="1704975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155950" y="1728788"/>
              <a:ext cx="2406650" cy="381000"/>
            </a:xfrm>
            <a:custGeom>
              <a:avLst/>
              <a:gdLst>
                <a:gd name="T0" fmla="*/ 7 w 366"/>
                <a:gd name="T1" fmla="*/ 0 h 58"/>
                <a:gd name="T2" fmla="*/ 358 w 366"/>
                <a:gd name="T3" fmla="*/ 0 h 58"/>
                <a:gd name="T4" fmla="*/ 366 w 366"/>
                <a:gd name="T5" fmla="*/ 8 h 58"/>
                <a:gd name="T6" fmla="*/ 366 w 366"/>
                <a:gd name="T7" fmla="*/ 50 h 58"/>
                <a:gd name="T8" fmla="*/ 358 w 366"/>
                <a:gd name="T9" fmla="*/ 58 h 58"/>
                <a:gd name="T10" fmla="*/ 7 w 366"/>
                <a:gd name="T11" fmla="*/ 58 h 58"/>
                <a:gd name="T12" fmla="*/ 0 w 366"/>
                <a:gd name="T13" fmla="*/ 50 h 58"/>
                <a:gd name="T14" fmla="*/ 0 w 366"/>
                <a:gd name="T15" fmla="*/ 8 h 58"/>
                <a:gd name="T16" fmla="*/ 7 w 366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8">
                  <a:moveTo>
                    <a:pt x="7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2" y="0"/>
                    <a:pt x="366" y="4"/>
                    <a:pt x="366" y="8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5"/>
                    <a:pt x="362" y="58"/>
                    <a:pt x="358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7CA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3254375" y="2366963"/>
              <a:ext cx="2203450" cy="20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4148138" y="1833563"/>
              <a:ext cx="434975" cy="211138"/>
            </a:xfrm>
            <a:custGeom>
              <a:avLst/>
              <a:gdLst>
                <a:gd name="T0" fmla="*/ 21 w 66"/>
                <a:gd name="T1" fmla="*/ 24 h 32"/>
                <a:gd name="T2" fmla="*/ 21 w 66"/>
                <a:gd name="T3" fmla="*/ 5 h 32"/>
                <a:gd name="T4" fmla="*/ 20 w 66"/>
                <a:gd name="T5" fmla="*/ 5 h 32"/>
                <a:gd name="T6" fmla="*/ 15 w 66"/>
                <a:gd name="T7" fmla="*/ 23 h 32"/>
                <a:gd name="T8" fmla="*/ 10 w 66"/>
                <a:gd name="T9" fmla="*/ 23 h 32"/>
                <a:gd name="T10" fmla="*/ 7 w 66"/>
                <a:gd name="T11" fmla="*/ 11 h 32"/>
                <a:gd name="T12" fmla="*/ 6 w 66"/>
                <a:gd name="T13" fmla="*/ 5 h 32"/>
                <a:gd name="T14" fmla="*/ 5 w 66"/>
                <a:gd name="T15" fmla="*/ 5 h 32"/>
                <a:gd name="T16" fmla="*/ 5 w 66"/>
                <a:gd name="T17" fmla="*/ 15 h 32"/>
                <a:gd name="T18" fmla="*/ 5 w 66"/>
                <a:gd name="T19" fmla="*/ 24 h 32"/>
                <a:gd name="T20" fmla="*/ 0 w 66"/>
                <a:gd name="T21" fmla="*/ 24 h 32"/>
                <a:gd name="T22" fmla="*/ 1 w 66"/>
                <a:gd name="T23" fmla="*/ 0 h 32"/>
                <a:gd name="T24" fmla="*/ 8 w 66"/>
                <a:gd name="T25" fmla="*/ 0 h 32"/>
                <a:gd name="T26" fmla="*/ 12 w 66"/>
                <a:gd name="T27" fmla="*/ 11 h 32"/>
                <a:gd name="T28" fmla="*/ 13 w 66"/>
                <a:gd name="T29" fmla="*/ 16 h 32"/>
                <a:gd name="T30" fmla="*/ 13 w 66"/>
                <a:gd name="T31" fmla="*/ 16 h 32"/>
                <a:gd name="T32" fmla="*/ 15 w 66"/>
                <a:gd name="T33" fmla="*/ 8 h 32"/>
                <a:gd name="T34" fmla="*/ 18 w 66"/>
                <a:gd name="T35" fmla="*/ 0 h 32"/>
                <a:gd name="T36" fmla="*/ 25 w 66"/>
                <a:gd name="T37" fmla="*/ 0 h 32"/>
                <a:gd name="T38" fmla="*/ 26 w 66"/>
                <a:gd name="T39" fmla="*/ 24 h 32"/>
                <a:gd name="T40" fmla="*/ 21 w 66"/>
                <a:gd name="T41" fmla="*/ 24 h 32"/>
                <a:gd name="T42" fmla="*/ 45 w 66"/>
                <a:gd name="T43" fmla="*/ 14 h 32"/>
                <a:gd name="T44" fmla="*/ 45 w 66"/>
                <a:gd name="T45" fmla="*/ 20 h 32"/>
                <a:gd name="T46" fmla="*/ 46 w 66"/>
                <a:gd name="T47" fmla="*/ 24 h 32"/>
                <a:gd name="T48" fmla="*/ 41 w 66"/>
                <a:gd name="T49" fmla="*/ 24 h 32"/>
                <a:gd name="T50" fmla="*/ 40 w 66"/>
                <a:gd name="T51" fmla="*/ 22 h 32"/>
                <a:gd name="T52" fmla="*/ 40 w 66"/>
                <a:gd name="T53" fmla="*/ 22 h 32"/>
                <a:gd name="T54" fmla="*/ 35 w 66"/>
                <a:gd name="T55" fmla="*/ 24 h 32"/>
                <a:gd name="T56" fmla="*/ 31 w 66"/>
                <a:gd name="T57" fmla="*/ 23 h 32"/>
                <a:gd name="T58" fmla="*/ 29 w 66"/>
                <a:gd name="T59" fmla="*/ 19 h 32"/>
                <a:gd name="T60" fmla="*/ 32 w 66"/>
                <a:gd name="T61" fmla="*/ 14 h 32"/>
                <a:gd name="T62" fmla="*/ 40 w 66"/>
                <a:gd name="T63" fmla="*/ 12 h 32"/>
                <a:gd name="T64" fmla="*/ 40 w 66"/>
                <a:gd name="T65" fmla="*/ 12 h 32"/>
                <a:gd name="T66" fmla="*/ 37 w 66"/>
                <a:gd name="T67" fmla="*/ 10 h 32"/>
                <a:gd name="T68" fmla="*/ 32 w 66"/>
                <a:gd name="T69" fmla="*/ 11 h 32"/>
                <a:gd name="T70" fmla="*/ 31 w 66"/>
                <a:gd name="T71" fmla="*/ 8 h 32"/>
                <a:gd name="T72" fmla="*/ 38 w 66"/>
                <a:gd name="T73" fmla="*/ 6 h 32"/>
                <a:gd name="T74" fmla="*/ 43 w 66"/>
                <a:gd name="T75" fmla="*/ 8 h 32"/>
                <a:gd name="T76" fmla="*/ 45 w 66"/>
                <a:gd name="T77" fmla="*/ 14 h 32"/>
                <a:gd name="T78" fmla="*/ 40 w 66"/>
                <a:gd name="T79" fmla="*/ 17 h 32"/>
                <a:gd name="T80" fmla="*/ 40 w 66"/>
                <a:gd name="T81" fmla="*/ 16 h 32"/>
                <a:gd name="T82" fmla="*/ 35 w 66"/>
                <a:gd name="T83" fmla="*/ 18 h 32"/>
                <a:gd name="T84" fmla="*/ 35 w 66"/>
                <a:gd name="T85" fmla="*/ 20 h 32"/>
                <a:gd name="T86" fmla="*/ 37 w 66"/>
                <a:gd name="T87" fmla="*/ 20 h 32"/>
                <a:gd name="T88" fmla="*/ 39 w 66"/>
                <a:gd name="T89" fmla="*/ 20 h 32"/>
                <a:gd name="T90" fmla="*/ 40 w 66"/>
                <a:gd name="T91" fmla="*/ 17 h 32"/>
                <a:gd name="T92" fmla="*/ 47 w 66"/>
                <a:gd name="T93" fmla="*/ 7 h 32"/>
                <a:gd name="T94" fmla="*/ 53 w 66"/>
                <a:gd name="T95" fmla="*/ 7 h 32"/>
                <a:gd name="T96" fmla="*/ 57 w 66"/>
                <a:gd name="T97" fmla="*/ 18 h 32"/>
                <a:gd name="T98" fmla="*/ 57 w 66"/>
                <a:gd name="T99" fmla="*/ 18 h 32"/>
                <a:gd name="T100" fmla="*/ 60 w 66"/>
                <a:gd name="T101" fmla="*/ 7 h 32"/>
                <a:gd name="T102" fmla="*/ 66 w 66"/>
                <a:gd name="T103" fmla="*/ 7 h 32"/>
                <a:gd name="T104" fmla="*/ 62 w 66"/>
                <a:gd name="T105" fmla="*/ 17 h 32"/>
                <a:gd name="T106" fmla="*/ 59 w 66"/>
                <a:gd name="T107" fmla="*/ 24 h 32"/>
                <a:gd name="T108" fmla="*/ 56 w 66"/>
                <a:gd name="T109" fmla="*/ 28 h 32"/>
                <a:gd name="T110" fmla="*/ 53 w 66"/>
                <a:gd name="T111" fmla="*/ 31 h 32"/>
                <a:gd name="T112" fmla="*/ 50 w 66"/>
                <a:gd name="T113" fmla="*/ 32 h 32"/>
                <a:gd name="T114" fmla="*/ 49 w 66"/>
                <a:gd name="T115" fmla="*/ 27 h 32"/>
                <a:gd name="T116" fmla="*/ 52 w 66"/>
                <a:gd name="T117" fmla="*/ 25 h 32"/>
                <a:gd name="T118" fmla="*/ 54 w 66"/>
                <a:gd name="T119" fmla="*/ 23 h 32"/>
                <a:gd name="T120" fmla="*/ 53 w 66"/>
                <a:gd name="T121" fmla="*/ 22 h 32"/>
                <a:gd name="T122" fmla="*/ 47 w 66"/>
                <a:gd name="T12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" h="32">
                  <a:moveTo>
                    <a:pt x="21" y="24"/>
                  </a:moveTo>
                  <a:cubicBezTo>
                    <a:pt x="21" y="14"/>
                    <a:pt x="21" y="8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7"/>
                    <a:pt x="18" y="13"/>
                    <a:pt x="15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8" y="16"/>
                    <a:pt x="7" y="12"/>
                    <a:pt x="7" y="11"/>
                  </a:cubicBezTo>
                  <a:cubicBezTo>
                    <a:pt x="6" y="9"/>
                    <a:pt x="6" y="7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9"/>
                    <a:pt x="5" y="13"/>
                    <a:pt x="5" y="1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6"/>
                    <a:pt x="11" y="10"/>
                    <a:pt x="12" y="11"/>
                  </a:cubicBezTo>
                  <a:cubicBezTo>
                    <a:pt x="12" y="13"/>
                    <a:pt x="12" y="14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3"/>
                    <a:pt x="15" y="10"/>
                    <a:pt x="15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45" y="14"/>
                  </a:moveTo>
                  <a:cubicBezTo>
                    <a:pt x="45" y="20"/>
                    <a:pt x="45" y="20"/>
                    <a:pt x="45" y="20"/>
                  </a:cubicBezTo>
                  <a:cubicBezTo>
                    <a:pt x="45" y="21"/>
                    <a:pt x="45" y="23"/>
                    <a:pt x="46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7" y="24"/>
                    <a:pt x="35" y="24"/>
                  </a:cubicBezTo>
                  <a:cubicBezTo>
                    <a:pt x="33" y="24"/>
                    <a:pt x="32" y="24"/>
                    <a:pt x="31" y="23"/>
                  </a:cubicBezTo>
                  <a:cubicBezTo>
                    <a:pt x="30" y="22"/>
                    <a:pt x="29" y="20"/>
                    <a:pt x="29" y="19"/>
                  </a:cubicBezTo>
                  <a:cubicBezTo>
                    <a:pt x="29" y="17"/>
                    <a:pt x="30" y="15"/>
                    <a:pt x="32" y="14"/>
                  </a:cubicBezTo>
                  <a:cubicBezTo>
                    <a:pt x="34" y="13"/>
                    <a:pt x="36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1"/>
                    <a:pt x="39" y="10"/>
                    <a:pt x="37" y="10"/>
                  </a:cubicBezTo>
                  <a:cubicBezTo>
                    <a:pt x="35" y="10"/>
                    <a:pt x="33" y="10"/>
                    <a:pt x="32" y="1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7"/>
                    <a:pt x="35" y="6"/>
                    <a:pt x="38" y="6"/>
                  </a:cubicBezTo>
                  <a:cubicBezTo>
                    <a:pt x="40" y="6"/>
                    <a:pt x="42" y="7"/>
                    <a:pt x="43" y="8"/>
                  </a:cubicBezTo>
                  <a:cubicBezTo>
                    <a:pt x="45" y="9"/>
                    <a:pt x="45" y="11"/>
                    <a:pt x="45" y="14"/>
                  </a:cubicBezTo>
                  <a:close/>
                  <a:moveTo>
                    <a:pt x="40" y="17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37" y="16"/>
                    <a:pt x="35" y="16"/>
                    <a:pt x="35" y="18"/>
                  </a:cubicBezTo>
                  <a:cubicBezTo>
                    <a:pt x="35" y="19"/>
                    <a:pt x="35" y="19"/>
                    <a:pt x="35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8" y="20"/>
                    <a:pt x="38" y="20"/>
                    <a:pt x="39" y="20"/>
                  </a:cubicBezTo>
                  <a:cubicBezTo>
                    <a:pt x="40" y="19"/>
                    <a:pt x="40" y="18"/>
                    <a:pt x="40" y="17"/>
                  </a:cubicBezTo>
                  <a:close/>
                  <a:moveTo>
                    <a:pt x="47" y="7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55" y="14"/>
                    <a:pt x="56" y="17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20"/>
                    <a:pt x="60" y="23"/>
                    <a:pt x="59" y="24"/>
                  </a:cubicBezTo>
                  <a:cubicBezTo>
                    <a:pt x="58" y="26"/>
                    <a:pt x="57" y="27"/>
                    <a:pt x="56" y="28"/>
                  </a:cubicBezTo>
                  <a:cubicBezTo>
                    <a:pt x="55" y="29"/>
                    <a:pt x="54" y="30"/>
                    <a:pt x="53" y="31"/>
                  </a:cubicBezTo>
                  <a:cubicBezTo>
                    <a:pt x="52" y="31"/>
                    <a:pt x="51" y="31"/>
                    <a:pt x="50" y="32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2" y="26"/>
                    <a:pt x="52" y="25"/>
                  </a:cubicBezTo>
                  <a:cubicBezTo>
                    <a:pt x="53" y="24"/>
                    <a:pt x="54" y="24"/>
                    <a:pt x="54" y="23"/>
                  </a:cubicBezTo>
                  <a:cubicBezTo>
                    <a:pt x="54" y="23"/>
                    <a:pt x="54" y="23"/>
                    <a:pt x="53" y="22"/>
                  </a:cubicBezTo>
                  <a:lnTo>
                    <a:pt x="4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3287713" y="2228851"/>
              <a:ext cx="77788" cy="79375"/>
            </a:xfrm>
            <a:custGeom>
              <a:avLst/>
              <a:gdLst>
                <a:gd name="T0" fmla="*/ 0 w 49"/>
                <a:gd name="T1" fmla="*/ 50 h 50"/>
                <a:gd name="T2" fmla="*/ 0 w 49"/>
                <a:gd name="T3" fmla="*/ 0 h 50"/>
                <a:gd name="T4" fmla="*/ 12 w 49"/>
                <a:gd name="T5" fmla="*/ 0 h 50"/>
                <a:gd name="T6" fmla="*/ 25 w 49"/>
                <a:gd name="T7" fmla="*/ 33 h 50"/>
                <a:gd name="T8" fmla="*/ 33 w 49"/>
                <a:gd name="T9" fmla="*/ 0 h 50"/>
                <a:gd name="T10" fmla="*/ 49 w 49"/>
                <a:gd name="T11" fmla="*/ 0 h 50"/>
                <a:gd name="T12" fmla="*/ 49 w 49"/>
                <a:gd name="T13" fmla="*/ 50 h 50"/>
                <a:gd name="T14" fmla="*/ 37 w 49"/>
                <a:gd name="T15" fmla="*/ 50 h 50"/>
                <a:gd name="T16" fmla="*/ 37 w 49"/>
                <a:gd name="T17" fmla="*/ 8 h 50"/>
                <a:gd name="T18" fmla="*/ 29 w 49"/>
                <a:gd name="T19" fmla="*/ 50 h 50"/>
                <a:gd name="T20" fmla="*/ 20 w 49"/>
                <a:gd name="T21" fmla="*/ 50 h 50"/>
                <a:gd name="T22" fmla="*/ 8 w 49"/>
                <a:gd name="T23" fmla="*/ 8 h 50"/>
                <a:gd name="T24" fmla="*/ 8 w 49"/>
                <a:gd name="T25" fmla="*/ 50 h 50"/>
                <a:gd name="T26" fmla="*/ 0 w 49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50">
                  <a:moveTo>
                    <a:pt x="0" y="5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5" y="33"/>
                  </a:lnTo>
                  <a:lnTo>
                    <a:pt x="33" y="0"/>
                  </a:lnTo>
                  <a:lnTo>
                    <a:pt x="49" y="0"/>
                  </a:lnTo>
                  <a:lnTo>
                    <a:pt x="49" y="50"/>
                  </a:lnTo>
                  <a:lnTo>
                    <a:pt x="37" y="50"/>
                  </a:lnTo>
                  <a:lnTo>
                    <a:pt x="37" y="8"/>
                  </a:lnTo>
                  <a:lnTo>
                    <a:pt x="29" y="50"/>
                  </a:lnTo>
                  <a:lnTo>
                    <a:pt x="20" y="50"/>
                  </a:lnTo>
                  <a:lnTo>
                    <a:pt x="8" y="8"/>
                  </a:lnTo>
                  <a:lnTo>
                    <a:pt x="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635375" y="2228851"/>
              <a:ext cx="66675" cy="79375"/>
            </a:xfrm>
            <a:custGeom>
              <a:avLst/>
              <a:gdLst>
                <a:gd name="T0" fmla="*/ 17 w 42"/>
                <a:gd name="T1" fmla="*/ 50 h 50"/>
                <a:gd name="T2" fmla="*/ 17 w 42"/>
                <a:gd name="T3" fmla="*/ 8 h 50"/>
                <a:gd name="T4" fmla="*/ 0 w 42"/>
                <a:gd name="T5" fmla="*/ 8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8 h 50"/>
                <a:gd name="T12" fmla="*/ 25 w 42"/>
                <a:gd name="T13" fmla="*/ 8 h 50"/>
                <a:gd name="T14" fmla="*/ 25 w 42"/>
                <a:gd name="T15" fmla="*/ 50 h 50"/>
                <a:gd name="T16" fmla="*/ 17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7" y="50"/>
                  </a:move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8"/>
                  </a:lnTo>
                  <a:lnTo>
                    <a:pt x="25" y="8"/>
                  </a:lnTo>
                  <a:lnTo>
                    <a:pt x="25" y="50"/>
                  </a:lnTo>
                  <a:lnTo>
                    <a:pt x="17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957638" y="2228851"/>
              <a:ext cx="112713" cy="79375"/>
            </a:xfrm>
            <a:custGeom>
              <a:avLst/>
              <a:gdLst>
                <a:gd name="T0" fmla="*/ 13 w 71"/>
                <a:gd name="T1" fmla="*/ 50 h 50"/>
                <a:gd name="T2" fmla="*/ 0 w 71"/>
                <a:gd name="T3" fmla="*/ 0 h 50"/>
                <a:gd name="T4" fmla="*/ 13 w 71"/>
                <a:gd name="T5" fmla="*/ 0 h 50"/>
                <a:gd name="T6" fmla="*/ 21 w 71"/>
                <a:gd name="T7" fmla="*/ 33 h 50"/>
                <a:gd name="T8" fmla="*/ 29 w 71"/>
                <a:gd name="T9" fmla="*/ 0 h 50"/>
                <a:gd name="T10" fmla="*/ 42 w 71"/>
                <a:gd name="T11" fmla="*/ 0 h 50"/>
                <a:gd name="T12" fmla="*/ 50 w 71"/>
                <a:gd name="T13" fmla="*/ 37 h 50"/>
                <a:gd name="T14" fmla="*/ 58 w 71"/>
                <a:gd name="T15" fmla="*/ 0 h 50"/>
                <a:gd name="T16" fmla="*/ 71 w 71"/>
                <a:gd name="T17" fmla="*/ 0 h 50"/>
                <a:gd name="T18" fmla="*/ 58 w 71"/>
                <a:gd name="T19" fmla="*/ 50 h 50"/>
                <a:gd name="T20" fmla="*/ 46 w 71"/>
                <a:gd name="T21" fmla="*/ 50 h 50"/>
                <a:gd name="T22" fmla="*/ 33 w 71"/>
                <a:gd name="T23" fmla="*/ 13 h 50"/>
                <a:gd name="T24" fmla="*/ 25 w 71"/>
                <a:gd name="T25" fmla="*/ 50 h 50"/>
                <a:gd name="T26" fmla="*/ 13 w 71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50">
                  <a:moveTo>
                    <a:pt x="13" y="5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33"/>
                  </a:lnTo>
                  <a:lnTo>
                    <a:pt x="29" y="0"/>
                  </a:lnTo>
                  <a:lnTo>
                    <a:pt x="42" y="0"/>
                  </a:lnTo>
                  <a:lnTo>
                    <a:pt x="50" y="37"/>
                  </a:lnTo>
                  <a:lnTo>
                    <a:pt x="58" y="0"/>
                  </a:lnTo>
                  <a:lnTo>
                    <a:pt x="71" y="0"/>
                  </a:lnTo>
                  <a:lnTo>
                    <a:pt x="58" y="50"/>
                  </a:lnTo>
                  <a:lnTo>
                    <a:pt x="46" y="50"/>
                  </a:lnTo>
                  <a:lnTo>
                    <a:pt x="33" y="13"/>
                  </a:lnTo>
                  <a:lnTo>
                    <a:pt x="25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4325938" y="2228851"/>
              <a:ext cx="66675" cy="79375"/>
            </a:xfrm>
            <a:custGeom>
              <a:avLst/>
              <a:gdLst>
                <a:gd name="T0" fmla="*/ 13 w 42"/>
                <a:gd name="T1" fmla="*/ 50 h 50"/>
                <a:gd name="T2" fmla="*/ 13 w 42"/>
                <a:gd name="T3" fmla="*/ 8 h 50"/>
                <a:gd name="T4" fmla="*/ 0 w 42"/>
                <a:gd name="T5" fmla="*/ 8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8 h 50"/>
                <a:gd name="T12" fmla="*/ 25 w 42"/>
                <a:gd name="T13" fmla="*/ 8 h 50"/>
                <a:gd name="T14" fmla="*/ 25 w 42"/>
                <a:gd name="T15" fmla="*/ 50 h 50"/>
                <a:gd name="T16" fmla="*/ 13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3" y="50"/>
                  </a:moveTo>
                  <a:lnTo>
                    <a:pt x="13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8"/>
                  </a:lnTo>
                  <a:lnTo>
                    <a:pt x="25" y="8"/>
                  </a:lnTo>
                  <a:lnTo>
                    <a:pt x="25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4675188" y="2228851"/>
              <a:ext cx="58738" cy="79375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37 w 37"/>
                <a:gd name="T5" fmla="*/ 0 h 50"/>
                <a:gd name="T6" fmla="*/ 37 w 37"/>
                <a:gd name="T7" fmla="*/ 8 h 50"/>
                <a:gd name="T8" fmla="*/ 8 w 37"/>
                <a:gd name="T9" fmla="*/ 8 h 50"/>
                <a:gd name="T10" fmla="*/ 8 w 37"/>
                <a:gd name="T11" fmla="*/ 21 h 50"/>
                <a:gd name="T12" fmla="*/ 33 w 37"/>
                <a:gd name="T13" fmla="*/ 21 h 50"/>
                <a:gd name="T14" fmla="*/ 33 w 37"/>
                <a:gd name="T15" fmla="*/ 29 h 50"/>
                <a:gd name="T16" fmla="*/ 8 w 37"/>
                <a:gd name="T17" fmla="*/ 29 h 50"/>
                <a:gd name="T18" fmla="*/ 8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37" y="0"/>
                  </a:lnTo>
                  <a:lnTo>
                    <a:pt x="37" y="8"/>
                  </a:lnTo>
                  <a:lnTo>
                    <a:pt x="8" y="8"/>
                  </a:lnTo>
                  <a:lnTo>
                    <a:pt x="8" y="21"/>
                  </a:lnTo>
                  <a:lnTo>
                    <a:pt x="33" y="21"/>
                  </a:lnTo>
                  <a:lnTo>
                    <a:pt x="33" y="29"/>
                  </a:lnTo>
                  <a:lnTo>
                    <a:pt x="8" y="29"/>
                  </a:lnTo>
                  <a:lnTo>
                    <a:pt x="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5010150" y="2228851"/>
              <a:ext cx="65088" cy="85725"/>
            </a:xfrm>
            <a:custGeom>
              <a:avLst/>
              <a:gdLst>
                <a:gd name="T0" fmla="*/ 0 w 10"/>
                <a:gd name="T1" fmla="*/ 8 h 13"/>
                <a:gd name="T2" fmla="*/ 3 w 10"/>
                <a:gd name="T3" fmla="*/ 8 h 13"/>
                <a:gd name="T4" fmla="*/ 3 w 10"/>
                <a:gd name="T5" fmla="*/ 10 h 13"/>
                <a:gd name="T6" fmla="*/ 5 w 10"/>
                <a:gd name="T7" fmla="*/ 10 h 13"/>
                <a:gd name="T8" fmla="*/ 7 w 10"/>
                <a:gd name="T9" fmla="*/ 10 h 13"/>
                <a:gd name="T10" fmla="*/ 8 w 10"/>
                <a:gd name="T11" fmla="*/ 9 h 13"/>
                <a:gd name="T12" fmla="*/ 8 w 10"/>
                <a:gd name="T13" fmla="*/ 8 h 13"/>
                <a:gd name="T14" fmla="*/ 7 w 10"/>
                <a:gd name="T15" fmla="*/ 7 h 13"/>
                <a:gd name="T16" fmla="*/ 5 w 10"/>
                <a:gd name="T17" fmla="*/ 7 h 13"/>
                <a:gd name="T18" fmla="*/ 2 w 10"/>
                <a:gd name="T19" fmla="*/ 6 h 13"/>
                <a:gd name="T20" fmla="*/ 1 w 10"/>
                <a:gd name="T21" fmla="*/ 3 h 13"/>
                <a:gd name="T22" fmla="*/ 1 w 10"/>
                <a:gd name="T23" fmla="*/ 1 h 13"/>
                <a:gd name="T24" fmla="*/ 3 w 10"/>
                <a:gd name="T25" fmla="*/ 0 h 13"/>
                <a:gd name="T26" fmla="*/ 5 w 10"/>
                <a:gd name="T27" fmla="*/ 0 h 13"/>
                <a:gd name="T28" fmla="*/ 9 w 10"/>
                <a:gd name="T29" fmla="*/ 1 h 13"/>
                <a:gd name="T30" fmla="*/ 10 w 10"/>
                <a:gd name="T31" fmla="*/ 3 h 13"/>
                <a:gd name="T32" fmla="*/ 7 w 10"/>
                <a:gd name="T33" fmla="*/ 3 h 13"/>
                <a:gd name="T34" fmla="*/ 7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3 w 10"/>
                <a:gd name="T41" fmla="*/ 3 h 13"/>
                <a:gd name="T42" fmla="*/ 3 w 10"/>
                <a:gd name="T43" fmla="*/ 4 h 13"/>
                <a:gd name="T44" fmla="*/ 6 w 10"/>
                <a:gd name="T45" fmla="*/ 4 h 13"/>
                <a:gd name="T46" fmla="*/ 8 w 10"/>
                <a:gd name="T47" fmla="*/ 5 h 13"/>
                <a:gd name="T48" fmla="*/ 10 w 10"/>
                <a:gd name="T49" fmla="*/ 7 h 13"/>
                <a:gd name="T50" fmla="*/ 10 w 10"/>
                <a:gd name="T51" fmla="*/ 9 h 13"/>
                <a:gd name="T52" fmla="*/ 10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2 w 10"/>
                <a:gd name="T59" fmla="*/ 11 h 13"/>
                <a:gd name="T60" fmla="*/ 0 w 10"/>
                <a:gd name="T6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4"/>
                    <a:pt x="4" y="4"/>
                    <a:pt x="6" y="4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0" y="9"/>
                    <a:pt x="10" y="10"/>
                    <a:pt x="10" y="11"/>
                  </a:cubicBezTo>
                  <a:cubicBezTo>
                    <a:pt x="9" y="11"/>
                    <a:pt x="9" y="12"/>
                    <a:pt x="8" y="12"/>
                  </a:cubicBezTo>
                  <a:cubicBezTo>
                    <a:pt x="7" y="12"/>
                    <a:pt x="6" y="13"/>
                    <a:pt x="5" y="13"/>
                  </a:cubicBez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10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351463" y="2228851"/>
              <a:ext cx="73025" cy="85725"/>
            </a:xfrm>
            <a:custGeom>
              <a:avLst/>
              <a:gdLst>
                <a:gd name="T0" fmla="*/ 0 w 11"/>
                <a:gd name="T1" fmla="*/ 8 h 13"/>
                <a:gd name="T2" fmla="*/ 3 w 11"/>
                <a:gd name="T3" fmla="*/ 8 h 13"/>
                <a:gd name="T4" fmla="*/ 4 w 11"/>
                <a:gd name="T5" fmla="*/ 10 h 13"/>
                <a:gd name="T6" fmla="*/ 6 w 11"/>
                <a:gd name="T7" fmla="*/ 10 h 13"/>
                <a:gd name="T8" fmla="*/ 7 w 11"/>
                <a:gd name="T9" fmla="*/ 10 h 13"/>
                <a:gd name="T10" fmla="*/ 8 w 11"/>
                <a:gd name="T11" fmla="*/ 9 h 13"/>
                <a:gd name="T12" fmla="*/ 8 w 11"/>
                <a:gd name="T13" fmla="*/ 8 h 13"/>
                <a:gd name="T14" fmla="*/ 7 w 11"/>
                <a:gd name="T15" fmla="*/ 7 h 13"/>
                <a:gd name="T16" fmla="*/ 5 w 11"/>
                <a:gd name="T17" fmla="*/ 7 h 13"/>
                <a:gd name="T18" fmla="*/ 2 w 11"/>
                <a:gd name="T19" fmla="*/ 6 h 13"/>
                <a:gd name="T20" fmla="*/ 1 w 11"/>
                <a:gd name="T21" fmla="*/ 3 h 13"/>
                <a:gd name="T22" fmla="*/ 1 w 11"/>
                <a:gd name="T23" fmla="*/ 1 h 13"/>
                <a:gd name="T24" fmla="*/ 3 w 11"/>
                <a:gd name="T25" fmla="*/ 0 h 13"/>
                <a:gd name="T26" fmla="*/ 5 w 11"/>
                <a:gd name="T27" fmla="*/ 0 h 13"/>
                <a:gd name="T28" fmla="*/ 9 w 11"/>
                <a:gd name="T29" fmla="*/ 1 h 13"/>
                <a:gd name="T30" fmla="*/ 10 w 11"/>
                <a:gd name="T31" fmla="*/ 3 h 13"/>
                <a:gd name="T32" fmla="*/ 8 w 11"/>
                <a:gd name="T33" fmla="*/ 3 h 13"/>
                <a:gd name="T34" fmla="*/ 7 w 11"/>
                <a:gd name="T35" fmla="*/ 2 h 13"/>
                <a:gd name="T36" fmla="*/ 5 w 11"/>
                <a:gd name="T37" fmla="*/ 2 h 13"/>
                <a:gd name="T38" fmla="*/ 4 w 11"/>
                <a:gd name="T39" fmla="*/ 2 h 13"/>
                <a:gd name="T40" fmla="*/ 3 w 11"/>
                <a:gd name="T41" fmla="*/ 3 h 13"/>
                <a:gd name="T42" fmla="*/ 4 w 11"/>
                <a:gd name="T43" fmla="*/ 4 h 13"/>
                <a:gd name="T44" fmla="*/ 6 w 11"/>
                <a:gd name="T45" fmla="*/ 4 h 13"/>
                <a:gd name="T46" fmla="*/ 9 w 11"/>
                <a:gd name="T47" fmla="*/ 5 h 13"/>
                <a:gd name="T48" fmla="*/ 10 w 11"/>
                <a:gd name="T49" fmla="*/ 7 h 13"/>
                <a:gd name="T50" fmla="*/ 11 w 11"/>
                <a:gd name="T51" fmla="*/ 9 h 13"/>
                <a:gd name="T52" fmla="*/ 10 w 11"/>
                <a:gd name="T53" fmla="*/ 11 h 13"/>
                <a:gd name="T54" fmla="*/ 8 w 11"/>
                <a:gd name="T55" fmla="*/ 12 h 13"/>
                <a:gd name="T56" fmla="*/ 6 w 11"/>
                <a:gd name="T57" fmla="*/ 13 h 13"/>
                <a:gd name="T58" fmla="*/ 2 w 11"/>
                <a:gd name="T59" fmla="*/ 11 h 13"/>
                <a:gd name="T60" fmla="*/ 0 w 11"/>
                <a:gd name="T6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3">
                  <a:moveTo>
                    <a:pt x="0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6"/>
                    <a:pt x="10" y="6"/>
                    <a:pt x="10" y="7"/>
                  </a:cubicBezTo>
                  <a:cubicBezTo>
                    <a:pt x="10" y="7"/>
                    <a:pt x="11" y="8"/>
                    <a:pt x="11" y="9"/>
                  </a:cubicBezTo>
                  <a:cubicBezTo>
                    <a:pt x="11" y="9"/>
                    <a:pt x="10" y="10"/>
                    <a:pt x="10" y="11"/>
                  </a:cubicBezTo>
                  <a:cubicBezTo>
                    <a:pt x="10" y="11"/>
                    <a:pt x="9" y="12"/>
                    <a:pt x="8" y="12"/>
                  </a:cubicBezTo>
                  <a:cubicBezTo>
                    <a:pt x="8" y="12"/>
                    <a:pt x="7" y="13"/>
                    <a:pt x="6" y="13"/>
                  </a:cubicBezTo>
                  <a:cubicBezTo>
                    <a:pt x="4" y="13"/>
                    <a:pt x="3" y="12"/>
                    <a:pt x="2" y="11"/>
                  </a:cubicBezTo>
                  <a:cubicBezTo>
                    <a:pt x="1" y="11"/>
                    <a:pt x="1" y="10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4706938" y="2486026"/>
              <a:ext cx="39688" cy="85725"/>
            </a:xfrm>
            <a:custGeom>
              <a:avLst/>
              <a:gdLst>
                <a:gd name="T0" fmla="*/ 6 w 6"/>
                <a:gd name="T1" fmla="*/ 13 h 13"/>
                <a:gd name="T2" fmla="*/ 3 w 6"/>
                <a:gd name="T3" fmla="*/ 13 h 13"/>
                <a:gd name="T4" fmla="*/ 3 w 6"/>
                <a:gd name="T5" fmla="*/ 4 h 13"/>
                <a:gd name="T6" fmla="*/ 0 w 6"/>
                <a:gd name="T7" fmla="*/ 6 h 13"/>
                <a:gd name="T8" fmla="*/ 0 w 6"/>
                <a:gd name="T9" fmla="*/ 3 h 13"/>
                <a:gd name="T10" fmla="*/ 2 w 6"/>
                <a:gd name="T11" fmla="*/ 2 h 13"/>
                <a:gd name="T12" fmla="*/ 4 w 6"/>
                <a:gd name="T13" fmla="*/ 0 h 13"/>
                <a:gd name="T14" fmla="*/ 6 w 6"/>
                <a:gd name="T15" fmla="*/ 0 h 13"/>
                <a:gd name="T16" fmla="*/ 6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049838" y="2486026"/>
              <a:ext cx="52388" cy="85725"/>
            </a:xfrm>
            <a:custGeom>
              <a:avLst/>
              <a:gdLst>
                <a:gd name="T0" fmla="*/ 8 w 8"/>
                <a:gd name="T1" fmla="*/ 11 h 13"/>
                <a:gd name="T2" fmla="*/ 8 w 8"/>
                <a:gd name="T3" fmla="*/ 13 h 13"/>
                <a:gd name="T4" fmla="*/ 0 w 8"/>
                <a:gd name="T5" fmla="*/ 13 h 13"/>
                <a:gd name="T6" fmla="*/ 0 w 8"/>
                <a:gd name="T7" fmla="*/ 10 h 13"/>
                <a:gd name="T8" fmla="*/ 3 w 8"/>
                <a:gd name="T9" fmla="*/ 7 h 13"/>
                <a:gd name="T10" fmla="*/ 5 w 8"/>
                <a:gd name="T11" fmla="*/ 5 h 13"/>
                <a:gd name="T12" fmla="*/ 6 w 8"/>
                <a:gd name="T13" fmla="*/ 4 h 13"/>
                <a:gd name="T14" fmla="*/ 5 w 8"/>
                <a:gd name="T15" fmla="*/ 3 h 13"/>
                <a:gd name="T16" fmla="*/ 4 w 8"/>
                <a:gd name="T17" fmla="*/ 2 h 13"/>
                <a:gd name="T18" fmla="*/ 3 w 8"/>
                <a:gd name="T19" fmla="*/ 3 h 13"/>
                <a:gd name="T20" fmla="*/ 2 w 8"/>
                <a:gd name="T21" fmla="*/ 4 h 13"/>
                <a:gd name="T22" fmla="*/ 0 w 8"/>
                <a:gd name="T23" fmla="*/ 4 h 13"/>
                <a:gd name="T24" fmla="*/ 1 w 8"/>
                <a:gd name="T25" fmla="*/ 1 h 13"/>
                <a:gd name="T26" fmla="*/ 4 w 8"/>
                <a:gd name="T27" fmla="*/ 0 h 13"/>
                <a:gd name="T28" fmla="*/ 7 w 8"/>
                <a:gd name="T29" fmla="*/ 1 h 13"/>
                <a:gd name="T30" fmla="*/ 8 w 8"/>
                <a:gd name="T31" fmla="*/ 4 h 13"/>
                <a:gd name="T32" fmla="*/ 8 w 8"/>
                <a:gd name="T33" fmla="*/ 5 h 13"/>
                <a:gd name="T34" fmla="*/ 7 w 8"/>
                <a:gd name="T35" fmla="*/ 7 h 13"/>
                <a:gd name="T36" fmla="*/ 5 w 8"/>
                <a:gd name="T37" fmla="*/ 9 h 13"/>
                <a:gd name="T38" fmla="*/ 4 w 8"/>
                <a:gd name="T39" fmla="*/ 10 h 13"/>
                <a:gd name="T40" fmla="*/ 3 w 8"/>
                <a:gd name="T41" fmla="*/ 11 h 13"/>
                <a:gd name="T42" fmla="*/ 8 w 8"/>
                <a:gd name="T4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lnTo>
                    <a:pt x="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391150" y="2486026"/>
              <a:ext cx="58738" cy="85725"/>
            </a:xfrm>
            <a:custGeom>
              <a:avLst/>
              <a:gdLst>
                <a:gd name="T0" fmla="*/ 0 w 9"/>
                <a:gd name="T1" fmla="*/ 9 h 13"/>
                <a:gd name="T2" fmla="*/ 3 w 9"/>
                <a:gd name="T3" fmla="*/ 9 h 13"/>
                <a:gd name="T4" fmla="*/ 3 w 9"/>
                <a:gd name="T5" fmla="*/ 11 h 13"/>
                <a:gd name="T6" fmla="*/ 4 w 9"/>
                <a:gd name="T7" fmla="*/ 11 h 13"/>
                <a:gd name="T8" fmla="*/ 6 w 9"/>
                <a:gd name="T9" fmla="*/ 10 h 13"/>
                <a:gd name="T10" fmla="*/ 6 w 9"/>
                <a:gd name="T11" fmla="*/ 9 h 13"/>
                <a:gd name="T12" fmla="*/ 6 w 9"/>
                <a:gd name="T13" fmla="*/ 8 h 13"/>
                <a:gd name="T14" fmla="*/ 4 w 9"/>
                <a:gd name="T15" fmla="*/ 7 h 13"/>
                <a:gd name="T16" fmla="*/ 3 w 9"/>
                <a:gd name="T17" fmla="*/ 7 h 13"/>
                <a:gd name="T18" fmla="*/ 4 w 9"/>
                <a:gd name="T19" fmla="*/ 5 h 13"/>
                <a:gd name="T20" fmla="*/ 5 w 9"/>
                <a:gd name="T21" fmla="*/ 5 h 13"/>
                <a:gd name="T22" fmla="*/ 6 w 9"/>
                <a:gd name="T23" fmla="*/ 4 h 13"/>
                <a:gd name="T24" fmla="*/ 5 w 9"/>
                <a:gd name="T25" fmla="*/ 3 h 13"/>
                <a:gd name="T26" fmla="*/ 4 w 9"/>
                <a:gd name="T27" fmla="*/ 2 h 13"/>
                <a:gd name="T28" fmla="*/ 3 w 9"/>
                <a:gd name="T29" fmla="*/ 3 h 13"/>
                <a:gd name="T30" fmla="*/ 3 w 9"/>
                <a:gd name="T31" fmla="*/ 4 h 13"/>
                <a:gd name="T32" fmla="*/ 0 w 9"/>
                <a:gd name="T33" fmla="*/ 3 h 13"/>
                <a:gd name="T34" fmla="*/ 1 w 9"/>
                <a:gd name="T35" fmla="*/ 2 h 13"/>
                <a:gd name="T36" fmla="*/ 2 w 9"/>
                <a:gd name="T37" fmla="*/ 1 h 13"/>
                <a:gd name="T38" fmla="*/ 4 w 9"/>
                <a:gd name="T39" fmla="*/ 0 h 13"/>
                <a:gd name="T40" fmla="*/ 7 w 9"/>
                <a:gd name="T41" fmla="*/ 1 h 13"/>
                <a:gd name="T42" fmla="*/ 8 w 9"/>
                <a:gd name="T43" fmla="*/ 3 h 13"/>
                <a:gd name="T44" fmla="*/ 6 w 9"/>
                <a:gd name="T45" fmla="*/ 6 h 13"/>
                <a:gd name="T46" fmla="*/ 8 w 9"/>
                <a:gd name="T47" fmla="*/ 7 h 13"/>
                <a:gd name="T48" fmla="*/ 9 w 9"/>
                <a:gd name="T49" fmla="*/ 9 h 13"/>
                <a:gd name="T50" fmla="*/ 7 w 9"/>
                <a:gd name="T51" fmla="*/ 12 h 13"/>
                <a:gd name="T52" fmla="*/ 4 w 9"/>
                <a:gd name="T53" fmla="*/ 13 h 13"/>
                <a:gd name="T54" fmla="*/ 1 w 9"/>
                <a:gd name="T55" fmla="*/ 12 h 13"/>
                <a:gd name="T56" fmla="*/ 0 w 9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3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5"/>
                    <a:pt x="7" y="5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9" y="8"/>
                    <a:pt x="9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7" y="13"/>
                    <a:pt x="6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1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3327400" y="2703513"/>
              <a:ext cx="58738" cy="84138"/>
            </a:xfrm>
            <a:custGeom>
              <a:avLst/>
              <a:gdLst>
                <a:gd name="T0" fmla="*/ 20 w 37"/>
                <a:gd name="T1" fmla="*/ 53 h 53"/>
                <a:gd name="T2" fmla="*/ 20 w 37"/>
                <a:gd name="T3" fmla="*/ 41 h 53"/>
                <a:gd name="T4" fmla="*/ 0 w 37"/>
                <a:gd name="T5" fmla="*/ 41 h 53"/>
                <a:gd name="T6" fmla="*/ 0 w 37"/>
                <a:gd name="T7" fmla="*/ 33 h 53"/>
                <a:gd name="T8" fmla="*/ 20 w 37"/>
                <a:gd name="T9" fmla="*/ 0 h 53"/>
                <a:gd name="T10" fmla="*/ 29 w 37"/>
                <a:gd name="T11" fmla="*/ 0 h 53"/>
                <a:gd name="T12" fmla="*/ 29 w 37"/>
                <a:gd name="T13" fmla="*/ 33 h 53"/>
                <a:gd name="T14" fmla="*/ 37 w 37"/>
                <a:gd name="T15" fmla="*/ 33 h 53"/>
                <a:gd name="T16" fmla="*/ 37 w 37"/>
                <a:gd name="T17" fmla="*/ 41 h 53"/>
                <a:gd name="T18" fmla="*/ 29 w 37"/>
                <a:gd name="T19" fmla="*/ 41 h 53"/>
                <a:gd name="T20" fmla="*/ 29 w 37"/>
                <a:gd name="T21" fmla="*/ 53 h 53"/>
                <a:gd name="T22" fmla="*/ 20 w 37"/>
                <a:gd name="T23" fmla="*/ 53 h 53"/>
                <a:gd name="T24" fmla="*/ 20 w 37"/>
                <a:gd name="T25" fmla="*/ 53 h 53"/>
                <a:gd name="T26" fmla="*/ 20 w 37"/>
                <a:gd name="T27" fmla="*/ 33 h 53"/>
                <a:gd name="T28" fmla="*/ 20 w 37"/>
                <a:gd name="T29" fmla="*/ 16 h 53"/>
                <a:gd name="T30" fmla="*/ 8 w 37"/>
                <a:gd name="T31" fmla="*/ 33 h 53"/>
                <a:gd name="T32" fmla="*/ 20 w 37"/>
                <a:gd name="T3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53">
                  <a:moveTo>
                    <a:pt x="20" y="53"/>
                  </a:moveTo>
                  <a:lnTo>
                    <a:pt x="20" y="41"/>
                  </a:lnTo>
                  <a:lnTo>
                    <a:pt x="0" y="41"/>
                  </a:lnTo>
                  <a:lnTo>
                    <a:pt x="0" y="33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29" y="33"/>
                  </a:lnTo>
                  <a:lnTo>
                    <a:pt x="37" y="33"/>
                  </a:lnTo>
                  <a:lnTo>
                    <a:pt x="37" y="41"/>
                  </a:lnTo>
                  <a:lnTo>
                    <a:pt x="29" y="41"/>
                  </a:lnTo>
                  <a:lnTo>
                    <a:pt x="29" y="53"/>
                  </a:lnTo>
                  <a:lnTo>
                    <a:pt x="20" y="53"/>
                  </a:lnTo>
                  <a:lnTo>
                    <a:pt x="20" y="53"/>
                  </a:lnTo>
                  <a:close/>
                  <a:moveTo>
                    <a:pt x="20" y="33"/>
                  </a:moveTo>
                  <a:lnTo>
                    <a:pt x="20" y="16"/>
                  </a:lnTo>
                  <a:lnTo>
                    <a:pt x="8" y="33"/>
                  </a:lnTo>
                  <a:lnTo>
                    <a:pt x="2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3675063" y="2703513"/>
              <a:ext cx="52388" cy="84138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0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8 h 13"/>
                <a:gd name="T12" fmla="*/ 5 w 8"/>
                <a:gd name="T13" fmla="*/ 7 h 13"/>
                <a:gd name="T14" fmla="*/ 4 w 8"/>
                <a:gd name="T15" fmla="*/ 6 h 13"/>
                <a:gd name="T16" fmla="*/ 2 w 8"/>
                <a:gd name="T17" fmla="*/ 7 h 13"/>
                <a:gd name="T18" fmla="*/ 0 w 8"/>
                <a:gd name="T19" fmla="*/ 7 h 13"/>
                <a:gd name="T20" fmla="*/ 1 w 8"/>
                <a:gd name="T21" fmla="*/ 0 h 13"/>
                <a:gd name="T22" fmla="*/ 8 w 8"/>
                <a:gd name="T23" fmla="*/ 0 h 13"/>
                <a:gd name="T24" fmla="*/ 8 w 8"/>
                <a:gd name="T25" fmla="*/ 3 h 13"/>
                <a:gd name="T26" fmla="*/ 3 w 8"/>
                <a:gd name="T27" fmla="*/ 3 h 13"/>
                <a:gd name="T28" fmla="*/ 3 w 8"/>
                <a:gd name="T29" fmla="*/ 5 h 13"/>
                <a:gd name="T30" fmla="*/ 4 w 8"/>
                <a:gd name="T31" fmla="*/ 4 h 13"/>
                <a:gd name="T32" fmla="*/ 7 w 8"/>
                <a:gd name="T33" fmla="*/ 5 h 13"/>
                <a:gd name="T34" fmla="*/ 8 w 8"/>
                <a:gd name="T35" fmla="*/ 8 h 13"/>
                <a:gd name="T36" fmla="*/ 7 w 8"/>
                <a:gd name="T37" fmla="*/ 11 h 13"/>
                <a:gd name="T38" fmla="*/ 4 w 8"/>
                <a:gd name="T39" fmla="*/ 13 h 13"/>
                <a:gd name="T40" fmla="*/ 1 w 8"/>
                <a:gd name="T41" fmla="*/ 12 h 13"/>
                <a:gd name="T42" fmla="*/ 0 w 8"/>
                <a:gd name="T4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6" y="5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4016375" y="2703513"/>
              <a:ext cx="53975" cy="84138"/>
            </a:xfrm>
            <a:custGeom>
              <a:avLst/>
              <a:gdLst>
                <a:gd name="T0" fmla="*/ 8 w 8"/>
                <a:gd name="T1" fmla="*/ 3 h 13"/>
                <a:gd name="T2" fmla="*/ 6 w 8"/>
                <a:gd name="T3" fmla="*/ 3 h 13"/>
                <a:gd name="T4" fmla="*/ 5 w 8"/>
                <a:gd name="T5" fmla="*/ 2 h 13"/>
                <a:gd name="T6" fmla="*/ 4 w 8"/>
                <a:gd name="T7" fmla="*/ 2 h 13"/>
                <a:gd name="T8" fmla="*/ 3 w 8"/>
                <a:gd name="T9" fmla="*/ 3 h 13"/>
                <a:gd name="T10" fmla="*/ 3 w 8"/>
                <a:gd name="T11" fmla="*/ 6 h 13"/>
                <a:gd name="T12" fmla="*/ 5 w 8"/>
                <a:gd name="T13" fmla="*/ 4 h 13"/>
                <a:gd name="T14" fmla="*/ 7 w 8"/>
                <a:gd name="T15" fmla="*/ 6 h 13"/>
                <a:gd name="T16" fmla="*/ 8 w 8"/>
                <a:gd name="T17" fmla="*/ 9 h 13"/>
                <a:gd name="T18" fmla="*/ 7 w 8"/>
                <a:gd name="T19" fmla="*/ 12 h 13"/>
                <a:gd name="T20" fmla="*/ 4 w 8"/>
                <a:gd name="T21" fmla="*/ 13 h 13"/>
                <a:gd name="T22" fmla="*/ 1 w 8"/>
                <a:gd name="T23" fmla="*/ 11 h 13"/>
                <a:gd name="T24" fmla="*/ 0 w 8"/>
                <a:gd name="T25" fmla="*/ 7 h 13"/>
                <a:gd name="T26" fmla="*/ 1 w 8"/>
                <a:gd name="T27" fmla="*/ 2 h 13"/>
                <a:gd name="T28" fmla="*/ 5 w 8"/>
                <a:gd name="T29" fmla="*/ 0 h 13"/>
                <a:gd name="T30" fmla="*/ 7 w 8"/>
                <a:gd name="T31" fmla="*/ 1 h 13"/>
                <a:gd name="T32" fmla="*/ 8 w 8"/>
                <a:gd name="T33" fmla="*/ 3 h 13"/>
                <a:gd name="T34" fmla="*/ 3 w 8"/>
                <a:gd name="T35" fmla="*/ 8 h 13"/>
                <a:gd name="T36" fmla="*/ 3 w 8"/>
                <a:gd name="T37" fmla="*/ 10 h 13"/>
                <a:gd name="T38" fmla="*/ 4 w 8"/>
                <a:gd name="T39" fmla="*/ 11 h 13"/>
                <a:gd name="T40" fmla="*/ 6 w 8"/>
                <a:gd name="T41" fmla="*/ 10 h 13"/>
                <a:gd name="T42" fmla="*/ 6 w 8"/>
                <a:gd name="T43" fmla="*/ 9 h 13"/>
                <a:gd name="T44" fmla="*/ 6 w 8"/>
                <a:gd name="T45" fmla="*/ 7 h 13"/>
                <a:gd name="T46" fmla="*/ 4 w 8"/>
                <a:gd name="T47" fmla="*/ 6 h 13"/>
                <a:gd name="T48" fmla="*/ 3 w 8"/>
                <a:gd name="T49" fmla="*/ 7 h 13"/>
                <a:gd name="T50" fmla="*/ 3 w 8"/>
                <a:gd name="T5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8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6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6" y="4"/>
                    <a:pt x="7" y="5"/>
                    <a:pt x="7" y="6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7" y="13"/>
                    <a:pt x="6" y="13"/>
                    <a:pt x="4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lose/>
                  <a:moveTo>
                    <a:pt x="3" y="8"/>
                  </a:moveTo>
                  <a:cubicBezTo>
                    <a:pt x="3" y="9"/>
                    <a:pt x="3" y="10"/>
                    <a:pt x="3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359275" y="2703513"/>
              <a:ext cx="58738" cy="84138"/>
            </a:xfrm>
            <a:custGeom>
              <a:avLst/>
              <a:gdLst>
                <a:gd name="T0" fmla="*/ 0 w 9"/>
                <a:gd name="T1" fmla="*/ 2 h 13"/>
                <a:gd name="T2" fmla="*/ 0 w 9"/>
                <a:gd name="T3" fmla="*/ 0 h 13"/>
                <a:gd name="T4" fmla="*/ 9 w 9"/>
                <a:gd name="T5" fmla="*/ 0 h 13"/>
                <a:gd name="T6" fmla="*/ 9 w 9"/>
                <a:gd name="T7" fmla="*/ 2 h 13"/>
                <a:gd name="T8" fmla="*/ 7 w 9"/>
                <a:gd name="T9" fmla="*/ 5 h 13"/>
                <a:gd name="T10" fmla="*/ 5 w 9"/>
                <a:gd name="T11" fmla="*/ 9 h 13"/>
                <a:gd name="T12" fmla="*/ 4 w 9"/>
                <a:gd name="T13" fmla="*/ 13 h 13"/>
                <a:gd name="T14" fmla="*/ 2 w 9"/>
                <a:gd name="T15" fmla="*/ 13 h 13"/>
                <a:gd name="T16" fmla="*/ 3 w 9"/>
                <a:gd name="T17" fmla="*/ 7 h 13"/>
                <a:gd name="T18" fmla="*/ 6 w 9"/>
                <a:gd name="T19" fmla="*/ 2 h 13"/>
                <a:gd name="T20" fmla="*/ 0 w 9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3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5" y="10"/>
                    <a:pt x="4" y="12"/>
                    <a:pt x="4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1"/>
                    <a:pt x="2" y="9"/>
                    <a:pt x="3" y="7"/>
                  </a:cubicBezTo>
                  <a:cubicBezTo>
                    <a:pt x="4" y="6"/>
                    <a:pt x="5" y="4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4706938" y="2703513"/>
              <a:ext cx="53975" cy="84138"/>
            </a:xfrm>
            <a:custGeom>
              <a:avLst/>
              <a:gdLst>
                <a:gd name="T0" fmla="*/ 2 w 8"/>
                <a:gd name="T1" fmla="*/ 6 h 13"/>
                <a:gd name="T2" fmla="*/ 0 w 8"/>
                <a:gd name="T3" fmla="*/ 5 h 13"/>
                <a:gd name="T4" fmla="*/ 0 w 8"/>
                <a:gd name="T5" fmla="*/ 3 h 13"/>
                <a:gd name="T6" fmla="*/ 1 w 8"/>
                <a:gd name="T7" fmla="*/ 1 h 13"/>
                <a:gd name="T8" fmla="*/ 4 w 8"/>
                <a:gd name="T9" fmla="*/ 0 h 13"/>
                <a:gd name="T10" fmla="*/ 6 w 8"/>
                <a:gd name="T11" fmla="*/ 1 h 13"/>
                <a:gd name="T12" fmla="*/ 7 w 8"/>
                <a:gd name="T13" fmla="*/ 3 h 13"/>
                <a:gd name="T14" fmla="*/ 7 w 8"/>
                <a:gd name="T15" fmla="*/ 5 h 13"/>
                <a:gd name="T16" fmla="*/ 6 w 8"/>
                <a:gd name="T17" fmla="*/ 6 h 13"/>
                <a:gd name="T18" fmla="*/ 7 w 8"/>
                <a:gd name="T19" fmla="*/ 7 h 13"/>
                <a:gd name="T20" fmla="*/ 8 w 8"/>
                <a:gd name="T21" fmla="*/ 9 h 13"/>
                <a:gd name="T22" fmla="*/ 7 w 8"/>
                <a:gd name="T23" fmla="*/ 12 h 13"/>
                <a:gd name="T24" fmla="*/ 4 w 8"/>
                <a:gd name="T25" fmla="*/ 13 h 13"/>
                <a:gd name="T26" fmla="*/ 1 w 8"/>
                <a:gd name="T27" fmla="*/ 12 h 13"/>
                <a:gd name="T28" fmla="*/ 0 w 8"/>
                <a:gd name="T29" fmla="*/ 9 h 13"/>
                <a:gd name="T30" fmla="*/ 0 w 8"/>
                <a:gd name="T31" fmla="*/ 7 h 13"/>
                <a:gd name="T32" fmla="*/ 2 w 8"/>
                <a:gd name="T33" fmla="*/ 6 h 13"/>
                <a:gd name="T34" fmla="*/ 2 w 8"/>
                <a:gd name="T35" fmla="*/ 3 h 13"/>
                <a:gd name="T36" fmla="*/ 3 w 8"/>
                <a:gd name="T37" fmla="*/ 5 h 13"/>
                <a:gd name="T38" fmla="*/ 4 w 8"/>
                <a:gd name="T39" fmla="*/ 5 h 13"/>
                <a:gd name="T40" fmla="*/ 5 w 8"/>
                <a:gd name="T41" fmla="*/ 5 h 13"/>
                <a:gd name="T42" fmla="*/ 5 w 8"/>
                <a:gd name="T43" fmla="*/ 3 h 13"/>
                <a:gd name="T44" fmla="*/ 5 w 8"/>
                <a:gd name="T45" fmla="*/ 2 h 13"/>
                <a:gd name="T46" fmla="*/ 4 w 8"/>
                <a:gd name="T47" fmla="*/ 2 h 13"/>
                <a:gd name="T48" fmla="*/ 3 w 8"/>
                <a:gd name="T49" fmla="*/ 2 h 13"/>
                <a:gd name="T50" fmla="*/ 2 w 8"/>
                <a:gd name="T51" fmla="*/ 3 h 13"/>
                <a:gd name="T52" fmla="*/ 2 w 8"/>
                <a:gd name="T53" fmla="*/ 9 h 13"/>
                <a:gd name="T54" fmla="*/ 2 w 8"/>
                <a:gd name="T55" fmla="*/ 10 h 13"/>
                <a:gd name="T56" fmla="*/ 4 w 8"/>
                <a:gd name="T57" fmla="*/ 11 h 13"/>
                <a:gd name="T58" fmla="*/ 5 w 8"/>
                <a:gd name="T59" fmla="*/ 10 h 13"/>
                <a:gd name="T60" fmla="*/ 6 w 8"/>
                <a:gd name="T61" fmla="*/ 9 h 13"/>
                <a:gd name="T62" fmla="*/ 5 w 8"/>
                <a:gd name="T63" fmla="*/ 7 h 13"/>
                <a:gd name="T64" fmla="*/ 4 w 8"/>
                <a:gd name="T65" fmla="*/ 7 h 13"/>
                <a:gd name="T66" fmla="*/ 2 w 8"/>
                <a:gd name="T67" fmla="*/ 8 h 13"/>
                <a:gd name="T68" fmla="*/ 2 w 8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3">
                  <a:moveTo>
                    <a:pt x="2" y="6"/>
                  </a:moveTo>
                  <a:cubicBezTo>
                    <a:pt x="1" y="6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7" y="7"/>
                    <a:pt x="7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6"/>
                    <a:pt x="2" y="6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6" y="8"/>
                    <a:pt x="5" y="8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25"/>
            <p:cNvSpPr>
              <a:spLocks noEditPoints="1"/>
            </p:cNvSpPr>
            <p:nvPr/>
          </p:nvSpPr>
          <p:spPr bwMode="auto">
            <a:xfrm>
              <a:off x="5049838" y="2703513"/>
              <a:ext cx="52388" cy="84138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10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7 h 13"/>
                <a:gd name="T12" fmla="*/ 3 w 8"/>
                <a:gd name="T13" fmla="*/ 8 h 13"/>
                <a:gd name="T14" fmla="*/ 1 w 8"/>
                <a:gd name="T15" fmla="*/ 7 h 13"/>
                <a:gd name="T16" fmla="*/ 0 w 8"/>
                <a:gd name="T17" fmla="*/ 4 h 13"/>
                <a:gd name="T18" fmla="*/ 1 w 8"/>
                <a:gd name="T19" fmla="*/ 1 h 13"/>
                <a:gd name="T20" fmla="*/ 4 w 8"/>
                <a:gd name="T21" fmla="*/ 0 h 13"/>
                <a:gd name="T22" fmla="*/ 7 w 8"/>
                <a:gd name="T23" fmla="*/ 2 h 13"/>
                <a:gd name="T24" fmla="*/ 8 w 8"/>
                <a:gd name="T25" fmla="*/ 6 h 13"/>
                <a:gd name="T26" fmla="*/ 7 w 8"/>
                <a:gd name="T27" fmla="*/ 11 h 13"/>
                <a:gd name="T28" fmla="*/ 4 w 8"/>
                <a:gd name="T29" fmla="*/ 13 h 13"/>
                <a:gd name="T30" fmla="*/ 1 w 8"/>
                <a:gd name="T31" fmla="*/ 12 h 13"/>
                <a:gd name="T32" fmla="*/ 0 w 8"/>
                <a:gd name="T33" fmla="*/ 10 h 13"/>
                <a:gd name="T34" fmla="*/ 5 w 8"/>
                <a:gd name="T35" fmla="*/ 4 h 13"/>
                <a:gd name="T36" fmla="*/ 5 w 8"/>
                <a:gd name="T37" fmla="*/ 3 h 13"/>
                <a:gd name="T38" fmla="*/ 4 w 8"/>
                <a:gd name="T39" fmla="*/ 2 h 13"/>
                <a:gd name="T40" fmla="*/ 3 w 8"/>
                <a:gd name="T41" fmla="*/ 3 h 13"/>
                <a:gd name="T42" fmla="*/ 2 w 8"/>
                <a:gd name="T43" fmla="*/ 4 h 13"/>
                <a:gd name="T44" fmla="*/ 3 w 8"/>
                <a:gd name="T45" fmla="*/ 6 h 13"/>
                <a:gd name="T46" fmla="*/ 4 w 8"/>
                <a:gd name="T47" fmla="*/ 7 h 13"/>
                <a:gd name="T48" fmla="*/ 5 w 8"/>
                <a:gd name="T49" fmla="*/ 6 h 13"/>
                <a:gd name="T50" fmla="*/ 5 w 8"/>
                <a:gd name="T5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6" y="9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8" y="2"/>
                    <a:pt x="8" y="4"/>
                    <a:pt x="8" y="6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0" y="11"/>
                    <a:pt x="0" y="10"/>
                  </a:cubicBezTo>
                  <a:close/>
                  <a:moveTo>
                    <a:pt x="5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26"/>
            <p:cNvSpPr>
              <a:spLocks noEditPoints="1"/>
            </p:cNvSpPr>
            <p:nvPr/>
          </p:nvSpPr>
          <p:spPr bwMode="auto">
            <a:xfrm>
              <a:off x="5332413" y="2703513"/>
              <a:ext cx="111125" cy="84138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13 w 17"/>
                <a:gd name="T19" fmla="*/ 0 h 13"/>
                <a:gd name="T20" fmla="*/ 16 w 17"/>
                <a:gd name="T21" fmla="*/ 1 h 13"/>
                <a:gd name="T22" fmla="*/ 17 w 17"/>
                <a:gd name="T23" fmla="*/ 6 h 13"/>
                <a:gd name="T24" fmla="*/ 16 w 17"/>
                <a:gd name="T25" fmla="*/ 12 h 13"/>
                <a:gd name="T26" fmla="*/ 13 w 17"/>
                <a:gd name="T27" fmla="*/ 13 h 13"/>
                <a:gd name="T28" fmla="*/ 10 w 17"/>
                <a:gd name="T29" fmla="*/ 11 h 13"/>
                <a:gd name="T30" fmla="*/ 9 w 17"/>
                <a:gd name="T31" fmla="*/ 6 h 13"/>
                <a:gd name="T32" fmla="*/ 10 w 17"/>
                <a:gd name="T33" fmla="*/ 1 h 13"/>
                <a:gd name="T34" fmla="*/ 13 w 17"/>
                <a:gd name="T35" fmla="*/ 0 h 13"/>
                <a:gd name="T36" fmla="*/ 13 w 17"/>
                <a:gd name="T37" fmla="*/ 2 h 13"/>
                <a:gd name="T38" fmla="*/ 13 w 17"/>
                <a:gd name="T39" fmla="*/ 2 h 13"/>
                <a:gd name="T40" fmla="*/ 12 w 17"/>
                <a:gd name="T41" fmla="*/ 3 h 13"/>
                <a:gd name="T42" fmla="*/ 12 w 17"/>
                <a:gd name="T43" fmla="*/ 6 h 13"/>
                <a:gd name="T44" fmla="*/ 12 w 17"/>
                <a:gd name="T45" fmla="*/ 10 h 13"/>
                <a:gd name="T46" fmla="*/ 13 w 17"/>
                <a:gd name="T47" fmla="*/ 11 h 13"/>
                <a:gd name="T48" fmla="*/ 13 w 17"/>
                <a:gd name="T49" fmla="*/ 11 h 13"/>
                <a:gd name="T50" fmla="*/ 14 w 17"/>
                <a:gd name="T51" fmla="*/ 11 h 13"/>
                <a:gd name="T52" fmla="*/ 15 w 17"/>
                <a:gd name="T53" fmla="*/ 10 h 13"/>
                <a:gd name="T54" fmla="*/ 15 w 17"/>
                <a:gd name="T55" fmla="*/ 6 h 13"/>
                <a:gd name="T56" fmla="*/ 15 w 17"/>
                <a:gd name="T57" fmla="*/ 3 h 13"/>
                <a:gd name="T58" fmla="*/ 14 w 17"/>
                <a:gd name="T59" fmla="*/ 2 h 13"/>
                <a:gd name="T60" fmla="*/ 13 w 17"/>
                <a:gd name="T6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3" y="0"/>
                  </a:moveTo>
                  <a:cubicBezTo>
                    <a:pt x="15" y="0"/>
                    <a:pt x="16" y="0"/>
                    <a:pt x="16" y="1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12" y="13"/>
                    <a:pt x="11" y="12"/>
                    <a:pt x="10" y="11"/>
                  </a:cubicBezTo>
                  <a:cubicBezTo>
                    <a:pt x="10" y="11"/>
                    <a:pt x="9" y="9"/>
                    <a:pt x="9" y="6"/>
                  </a:cubicBezTo>
                  <a:cubicBezTo>
                    <a:pt x="9" y="4"/>
                    <a:pt x="10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6" name="Freeform 27"/>
            <p:cNvSpPr>
              <a:spLocks noEditPoints="1"/>
            </p:cNvSpPr>
            <p:nvPr/>
          </p:nvSpPr>
          <p:spPr bwMode="auto">
            <a:xfrm>
              <a:off x="3273425" y="2919413"/>
              <a:ext cx="100013" cy="85725"/>
            </a:xfrm>
            <a:custGeom>
              <a:avLst/>
              <a:gdLst>
                <a:gd name="T0" fmla="*/ 6 w 15"/>
                <a:gd name="T1" fmla="*/ 13 h 13"/>
                <a:gd name="T2" fmla="*/ 3 w 15"/>
                <a:gd name="T3" fmla="*/ 13 h 13"/>
                <a:gd name="T4" fmla="*/ 3 w 15"/>
                <a:gd name="T5" fmla="*/ 3 h 13"/>
                <a:gd name="T6" fmla="*/ 0 w 15"/>
                <a:gd name="T7" fmla="*/ 5 h 13"/>
                <a:gd name="T8" fmla="*/ 0 w 15"/>
                <a:gd name="T9" fmla="*/ 3 h 13"/>
                <a:gd name="T10" fmla="*/ 2 w 15"/>
                <a:gd name="T11" fmla="*/ 2 h 13"/>
                <a:gd name="T12" fmla="*/ 4 w 15"/>
                <a:gd name="T13" fmla="*/ 0 h 13"/>
                <a:gd name="T14" fmla="*/ 6 w 15"/>
                <a:gd name="T15" fmla="*/ 0 h 13"/>
                <a:gd name="T16" fmla="*/ 6 w 15"/>
                <a:gd name="T17" fmla="*/ 13 h 13"/>
                <a:gd name="T18" fmla="*/ 15 w 15"/>
                <a:gd name="T19" fmla="*/ 13 h 13"/>
                <a:gd name="T20" fmla="*/ 12 w 15"/>
                <a:gd name="T21" fmla="*/ 13 h 13"/>
                <a:gd name="T22" fmla="*/ 12 w 15"/>
                <a:gd name="T23" fmla="*/ 3 h 13"/>
                <a:gd name="T24" fmla="*/ 9 w 15"/>
                <a:gd name="T25" fmla="*/ 5 h 13"/>
                <a:gd name="T26" fmla="*/ 9 w 15"/>
                <a:gd name="T27" fmla="*/ 3 h 13"/>
                <a:gd name="T28" fmla="*/ 11 w 15"/>
                <a:gd name="T29" fmla="*/ 2 h 13"/>
                <a:gd name="T30" fmla="*/ 13 w 15"/>
                <a:gd name="T31" fmla="*/ 0 h 13"/>
                <a:gd name="T32" fmla="*/ 15 w 15"/>
                <a:gd name="T33" fmla="*/ 0 h 13"/>
                <a:gd name="T34" fmla="*/ 15 w 15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5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28"/>
            <p:cNvSpPr>
              <a:spLocks noEditPoints="1"/>
            </p:cNvSpPr>
            <p:nvPr/>
          </p:nvSpPr>
          <p:spPr bwMode="auto">
            <a:xfrm>
              <a:off x="3616325" y="2919413"/>
              <a:ext cx="111125" cy="8572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10 h 13"/>
                <a:gd name="T20" fmla="*/ 17 w 17"/>
                <a:gd name="T21" fmla="*/ 13 h 13"/>
                <a:gd name="T22" fmla="*/ 8 w 17"/>
                <a:gd name="T23" fmla="*/ 13 h 13"/>
                <a:gd name="T24" fmla="*/ 9 w 17"/>
                <a:gd name="T25" fmla="*/ 10 h 13"/>
                <a:gd name="T26" fmla="*/ 12 w 17"/>
                <a:gd name="T27" fmla="*/ 7 h 13"/>
                <a:gd name="T28" fmla="*/ 14 w 17"/>
                <a:gd name="T29" fmla="*/ 5 h 13"/>
                <a:gd name="T30" fmla="*/ 14 w 17"/>
                <a:gd name="T31" fmla="*/ 4 h 13"/>
                <a:gd name="T32" fmla="*/ 14 w 17"/>
                <a:gd name="T33" fmla="*/ 2 h 13"/>
                <a:gd name="T34" fmla="*/ 13 w 17"/>
                <a:gd name="T35" fmla="*/ 2 h 13"/>
                <a:gd name="T36" fmla="*/ 12 w 17"/>
                <a:gd name="T37" fmla="*/ 2 h 13"/>
                <a:gd name="T38" fmla="*/ 11 w 17"/>
                <a:gd name="T39" fmla="*/ 4 h 13"/>
                <a:gd name="T40" fmla="*/ 9 w 17"/>
                <a:gd name="T41" fmla="*/ 4 h 13"/>
                <a:gd name="T42" fmla="*/ 10 w 17"/>
                <a:gd name="T43" fmla="*/ 1 h 13"/>
                <a:gd name="T44" fmla="*/ 13 w 17"/>
                <a:gd name="T45" fmla="*/ 0 h 13"/>
                <a:gd name="T46" fmla="*/ 16 w 17"/>
                <a:gd name="T47" fmla="*/ 1 h 13"/>
                <a:gd name="T48" fmla="*/ 17 w 17"/>
                <a:gd name="T49" fmla="*/ 3 h 13"/>
                <a:gd name="T50" fmla="*/ 17 w 17"/>
                <a:gd name="T51" fmla="*/ 5 h 13"/>
                <a:gd name="T52" fmla="*/ 16 w 17"/>
                <a:gd name="T53" fmla="*/ 7 h 13"/>
                <a:gd name="T54" fmla="*/ 14 w 17"/>
                <a:gd name="T55" fmla="*/ 8 h 13"/>
                <a:gd name="T56" fmla="*/ 13 w 17"/>
                <a:gd name="T57" fmla="*/ 10 h 13"/>
                <a:gd name="T58" fmla="*/ 12 w 17"/>
                <a:gd name="T59" fmla="*/ 10 h 13"/>
                <a:gd name="T60" fmla="*/ 17 w 17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10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9" y="11"/>
                    <a:pt x="9" y="10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5" y="7"/>
                    <a:pt x="15" y="8"/>
                    <a:pt x="14" y="8"/>
                  </a:cubicBezTo>
                  <a:cubicBezTo>
                    <a:pt x="13" y="9"/>
                    <a:pt x="13" y="9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29"/>
            <p:cNvSpPr>
              <a:spLocks noEditPoints="1"/>
            </p:cNvSpPr>
            <p:nvPr/>
          </p:nvSpPr>
          <p:spPr bwMode="auto">
            <a:xfrm>
              <a:off x="3957638" y="2919413"/>
              <a:ext cx="112713" cy="8572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9 h 13"/>
                <a:gd name="T20" fmla="*/ 11 w 17"/>
                <a:gd name="T21" fmla="*/ 9 h 13"/>
                <a:gd name="T22" fmla="*/ 12 w 17"/>
                <a:gd name="T23" fmla="*/ 10 h 13"/>
                <a:gd name="T24" fmla="*/ 13 w 17"/>
                <a:gd name="T25" fmla="*/ 11 h 13"/>
                <a:gd name="T26" fmla="*/ 14 w 17"/>
                <a:gd name="T27" fmla="*/ 10 h 13"/>
                <a:gd name="T28" fmla="*/ 15 w 17"/>
                <a:gd name="T29" fmla="*/ 9 h 13"/>
                <a:gd name="T30" fmla="*/ 14 w 17"/>
                <a:gd name="T31" fmla="*/ 7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4 w 17"/>
                <a:gd name="T39" fmla="*/ 4 h 13"/>
                <a:gd name="T40" fmla="*/ 14 w 17"/>
                <a:gd name="T41" fmla="*/ 3 h 13"/>
                <a:gd name="T42" fmla="*/ 14 w 17"/>
                <a:gd name="T43" fmla="*/ 2 h 13"/>
                <a:gd name="T44" fmla="*/ 13 w 17"/>
                <a:gd name="T45" fmla="*/ 2 h 13"/>
                <a:gd name="T46" fmla="*/ 12 w 17"/>
                <a:gd name="T47" fmla="*/ 2 h 13"/>
                <a:gd name="T48" fmla="*/ 11 w 17"/>
                <a:gd name="T49" fmla="*/ 4 h 13"/>
                <a:gd name="T50" fmla="*/ 9 w 17"/>
                <a:gd name="T51" fmla="*/ 3 h 13"/>
                <a:gd name="T52" fmla="*/ 10 w 17"/>
                <a:gd name="T53" fmla="*/ 1 h 13"/>
                <a:gd name="T54" fmla="*/ 11 w 17"/>
                <a:gd name="T55" fmla="*/ 0 h 13"/>
                <a:gd name="T56" fmla="*/ 13 w 17"/>
                <a:gd name="T57" fmla="*/ 0 h 13"/>
                <a:gd name="T58" fmla="*/ 16 w 17"/>
                <a:gd name="T59" fmla="*/ 1 h 13"/>
                <a:gd name="T60" fmla="*/ 17 w 17"/>
                <a:gd name="T61" fmla="*/ 3 h 13"/>
                <a:gd name="T62" fmla="*/ 15 w 17"/>
                <a:gd name="T63" fmla="*/ 6 h 13"/>
                <a:gd name="T64" fmla="*/ 17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2" y="10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5" y="8"/>
                    <a:pt x="14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3"/>
                    <a:pt x="11" y="3"/>
                    <a:pt x="11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4"/>
                    <a:pt x="16" y="5"/>
                    <a:pt x="15" y="6"/>
                  </a:cubicBezTo>
                  <a:cubicBezTo>
                    <a:pt x="16" y="6"/>
                    <a:pt x="16" y="6"/>
                    <a:pt x="17" y="7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1"/>
                    <a:pt x="9" y="10"/>
                    <a:pt x="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30"/>
            <p:cNvSpPr>
              <a:spLocks noEditPoints="1"/>
            </p:cNvSpPr>
            <p:nvPr/>
          </p:nvSpPr>
          <p:spPr bwMode="auto">
            <a:xfrm>
              <a:off x="4300538" y="2919413"/>
              <a:ext cx="117475" cy="85725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0 h 13"/>
                <a:gd name="T22" fmla="*/ 9 w 18"/>
                <a:gd name="T23" fmla="*/ 10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0 h 13"/>
                <a:gd name="T36" fmla="*/ 16 w 18"/>
                <a:gd name="T37" fmla="*/ 10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31"/>
            <p:cNvSpPr>
              <a:spLocks noEditPoints="1"/>
            </p:cNvSpPr>
            <p:nvPr/>
          </p:nvSpPr>
          <p:spPr bwMode="auto">
            <a:xfrm>
              <a:off x="4641850" y="2919413"/>
              <a:ext cx="119063" cy="85725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3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0 w 18"/>
                <a:gd name="T19" fmla="*/ 9 h 13"/>
                <a:gd name="T20" fmla="*/ 12 w 18"/>
                <a:gd name="T21" fmla="*/ 9 h 13"/>
                <a:gd name="T22" fmla="*/ 13 w 18"/>
                <a:gd name="T23" fmla="*/ 10 h 13"/>
                <a:gd name="T24" fmla="*/ 14 w 18"/>
                <a:gd name="T25" fmla="*/ 11 h 13"/>
                <a:gd name="T26" fmla="*/ 15 w 18"/>
                <a:gd name="T27" fmla="*/ 10 h 13"/>
                <a:gd name="T28" fmla="*/ 16 w 18"/>
                <a:gd name="T29" fmla="*/ 8 h 13"/>
                <a:gd name="T30" fmla="*/ 15 w 18"/>
                <a:gd name="T31" fmla="*/ 7 h 13"/>
                <a:gd name="T32" fmla="*/ 14 w 18"/>
                <a:gd name="T33" fmla="*/ 6 h 13"/>
                <a:gd name="T34" fmla="*/ 12 w 18"/>
                <a:gd name="T35" fmla="*/ 7 h 13"/>
                <a:gd name="T36" fmla="*/ 10 w 18"/>
                <a:gd name="T37" fmla="*/ 7 h 13"/>
                <a:gd name="T38" fmla="*/ 11 w 18"/>
                <a:gd name="T39" fmla="*/ 0 h 13"/>
                <a:gd name="T40" fmla="*/ 18 w 18"/>
                <a:gd name="T41" fmla="*/ 0 h 13"/>
                <a:gd name="T42" fmla="*/ 18 w 18"/>
                <a:gd name="T43" fmla="*/ 2 h 13"/>
                <a:gd name="T44" fmla="*/ 13 w 18"/>
                <a:gd name="T45" fmla="*/ 2 h 13"/>
                <a:gd name="T46" fmla="*/ 13 w 18"/>
                <a:gd name="T47" fmla="*/ 4 h 13"/>
                <a:gd name="T48" fmla="*/ 14 w 18"/>
                <a:gd name="T49" fmla="*/ 4 h 13"/>
                <a:gd name="T50" fmla="*/ 17 w 18"/>
                <a:gd name="T51" fmla="*/ 5 h 13"/>
                <a:gd name="T52" fmla="*/ 18 w 18"/>
                <a:gd name="T53" fmla="*/ 8 h 13"/>
                <a:gd name="T54" fmla="*/ 17 w 18"/>
                <a:gd name="T55" fmla="*/ 11 h 13"/>
                <a:gd name="T56" fmla="*/ 14 w 18"/>
                <a:gd name="T57" fmla="*/ 13 h 13"/>
                <a:gd name="T58" fmla="*/ 11 w 18"/>
                <a:gd name="T59" fmla="*/ 12 h 13"/>
                <a:gd name="T60" fmla="*/ 10 w 18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6" y="8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4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32"/>
            <p:cNvSpPr>
              <a:spLocks noEditPoints="1"/>
            </p:cNvSpPr>
            <p:nvPr/>
          </p:nvSpPr>
          <p:spPr bwMode="auto">
            <a:xfrm>
              <a:off x="4989513" y="2919413"/>
              <a:ext cx="112713" cy="8572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3 h 13"/>
                <a:gd name="T20" fmla="*/ 15 w 17"/>
                <a:gd name="T21" fmla="*/ 3 h 13"/>
                <a:gd name="T22" fmla="*/ 14 w 17"/>
                <a:gd name="T23" fmla="*/ 2 h 13"/>
                <a:gd name="T24" fmla="*/ 13 w 17"/>
                <a:gd name="T25" fmla="*/ 2 h 13"/>
                <a:gd name="T26" fmla="*/ 12 w 17"/>
                <a:gd name="T27" fmla="*/ 3 h 13"/>
                <a:gd name="T28" fmla="*/ 11 w 17"/>
                <a:gd name="T29" fmla="*/ 5 h 13"/>
                <a:gd name="T30" fmla="*/ 14 w 17"/>
                <a:gd name="T31" fmla="*/ 4 h 13"/>
                <a:gd name="T32" fmla="*/ 16 w 17"/>
                <a:gd name="T33" fmla="*/ 5 h 13"/>
                <a:gd name="T34" fmla="*/ 17 w 17"/>
                <a:gd name="T35" fmla="*/ 8 h 13"/>
                <a:gd name="T36" fmla="*/ 16 w 17"/>
                <a:gd name="T37" fmla="*/ 12 h 13"/>
                <a:gd name="T38" fmla="*/ 13 w 17"/>
                <a:gd name="T39" fmla="*/ 13 h 13"/>
                <a:gd name="T40" fmla="*/ 10 w 17"/>
                <a:gd name="T41" fmla="*/ 11 h 13"/>
                <a:gd name="T42" fmla="*/ 9 w 17"/>
                <a:gd name="T43" fmla="*/ 6 h 13"/>
                <a:gd name="T44" fmla="*/ 10 w 17"/>
                <a:gd name="T45" fmla="*/ 1 h 13"/>
                <a:gd name="T46" fmla="*/ 14 w 17"/>
                <a:gd name="T47" fmla="*/ 0 h 13"/>
                <a:gd name="T48" fmla="*/ 16 w 17"/>
                <a:gd name="T49" fmla="*/ 1 h 13"/>
                <a:gd name="T50" fmla="*/ 17 w 17"/>
                <a:gd name="T51" fmla="*/ 3 h 13"/>
                <a:gd name="T52" fmla="*/ 12 w 17"/>
                <a:gd name="T53" fmla="*/ 8 h 13"/>
                <a:gd name="T54" fmla="*/ 12 w 17"/>
                <a:gd name="T55" fmla="*/ 10 h 13"/>
                <a:gd name="T56" fmla="*/ 13 w 17"/>
                <a:gd name="T57" fmla="*/ 11 h 13"/>
                <a:gd name="T58" fmla="*/ 15 w 17"/>
                <a:gd name="T59" fmla="*/ 10 h 13"/>
                <a:gd name="T60" fmla="*/ 15 w 17"/>
                <a:gd name="T61" fmla="*/ 8 h 13"/>
                <a:gd name="T62" fmla="*/ 15 w 17"/>
                <a:gd name="T63" fmla="*/ 7 h 13"/>
                <a:gd name="T64" fmla="*/ 13 w 17"/>
                <a:gd name="T65" fmla="*/ 6 h 13"/>
                <a:gd name="T66" fmla="*/ 12 w 17"/>
                <a:gd name="T67" fmla="*/ 7 h 13"/>
                <a:gd name="T68" fmla="*/ 12 w 17"/>
                <a:gd name="T6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2" y="4"/>
                    <a:pt x="11" y="5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15" y="4"/>
                    <a:pt x="16" y="5"/>
                    <a:pt x="16" y="5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2"/>
                    <a:pt x="15" y="13"/>
                    <a:pt x="13" y="13"/>
                  </a:cubicBezTo>
                  <a:cubicBezTo>
                    <a:pt x="12" y="13"/>
                    <a:pt x="11" y="12"/>
                    <a:pt x="10" y="11"/>
                  </a:cubicBezTo>
                  <a:cubicBezTo>
                    <a:pt x="9" y="10"/>
                    <a:pt x="9" y="9"/>
                    <a:pt x="9" y="6"/>
                  </a:cubicBezTo>
                  <a:cubicBezTo>
                    <a:pt x="9" y="4"/>
                    <a:pt x="9" y="2"/>
                    <a:pt x="10" y="1"/>
                  </a:cubicBezTo>
                  <a:cubicBezTo>
                    <a:pt x="11" y="0"/>
                    <a:pt x="12" y="0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lose/>
                  <a:moveTo>
                    <a:pt x="12" y="8"/>
                  </a:moveTo>
                  <a:cubicBezTo>
                    <a:pt x="12" y="9"/>
                    <a:pt x="12" y="10"/>
                    <a:pt x="12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33"/>
            <p:cNvSpPr>
              <a:spLocks noEditPoints="1"/>
            </p:cNvSpPr>
            <p:nvPr/>
          </p:nvSpPr>
          <p:spPr bwMode="auto">
            <a:xfrm>
              <a:off x="5332413" y="2919413"/>
              <a:ext cx="117475" cy="85725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9 w 18"/>
                <a:gd name="T19" fmla="*/ 2 h 13"/>
                <a:gd name="T20" fmla="*/ 9 w 18"/>
                <a:gd name="T21" fmla="*/ 0 h 13"/>
                <a:gd name="T22" fmla="*/ 18 w 18"/>
                <a:gd name="T23" fmla="*/ 0 h 13"/>
                <a:gd name="T24" fmla="*/ 18 w 18"/>
                <a:gd name="T25" fmla="*/ 2 h 13"/>
                <a:gd name="T26" fmla="*/ 15 w 18"/>
                <a:gd name="T27" fmla="*/ 5 h 13"/>
                <a:gd name="T28" fmla="*/ 14 w 18"/>
                <a:gd name="T29" fmla="*/ 9 h 13"/>
                <a:gd name="T30" fmla="*/ 13 w 18"/>
                <a:gd name="T31" fmla="*/ 13 h 13"/>
                <a:gd name="T32" fmla="*/ 11 w 18"/>
                <a:gd name="T33" fmla="*/ 13 h 13"/>
                <a:gd name="T34" fmla="*/ 12 w 18"/>
                <a:gd name="T35" fmla="*/ 7 h 13"/>
                <a:gd name="T36" fmla="*/ 15 w 18"/>
                <a:gd name="T37" fmla="*/ 2 h 13"/>
                <a:gd name="T38" fmla="*/ 9 w 18"/>
                <a:gd name="T3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2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6" y="3"/>
                    <a:pt x="15" y="5"/>
                  </a:cubicBezTo>
                  <a:cubicBezTo>
                    <a:pt x="15" y="6"/>
                    <a:pt x="14" y="7"/>
                    <a:pt x="14" y="9"/>
                  </a:cubicBezTo>
                  <a:cubicBezTo>
                    <a:pt x="13" y="10"/>
                    <a:pt x="13" y="11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9"/>
                    <a:pt x="12" y="7"/>
                  </a:cubicBezTo>
                  <a:cubicBezTo>
                    <a:pt x="13" y="5"/>
                    <a:pt x="14" y="4"/>
                    <a:pt x="15" y="2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34"/>
            <p:cNvSpPr>
              <a:spLocks noEditPoints="1"/>
            </p:cNvSpPr>
            <p:nvPr/>
          </p:nvSpPr>
          <p:spPr bwMode="auto">
            <a:xfrm>
              <a:off x="3267075" y="3136901"/>
              <a:ext cx="119063" cy="85725"/>
            </a:xfrm>
            <a:custGeom>
              <a:avLst/>
              <a:gdLst>
                <a:gd name="T0" fmla="*/ 6 w 18"/>
                <a:gd name="T1" fmla="*/ 12 h 13"/>
                <a:gd name="T2" fmla="*/ 3 w 18"/>
                <a:gd name="T3" fmla="*/ 12 h 13"/>
                <a:gd name="T4" fmla="*/ 3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2 h 13"/>
                <a:gd name="T18" fmla="*/ 11 w 18"/>
                <a:gd name="T19" fmla="*/ 6 h 13"/>
                <a:gd name="T20" fmla="*/ 10 w 18"/>
                <a:gd name="T21" fmla="*/ 4 h 13"/>
                <a:gd name="T22" fmla="*/ 10 w 18"/>
                <a:gd name="T23" fmla="*/ 3 h 13"/>
                <a:gd name="T24" fmla="*/ 11 w 18"/>
                <a:gd name="T25" fmla="*/ 1 h 13"/>
                <a:gd name="T26" fmla="*/ 13 w 18"/>
                <a:gd name="T27" fmla="*/ 0 h 13"/>
                <a:gd name="T28" fmla="*/ 16 w 18"/>
                <a:gd name="T29" fmla="*/ 1 h 13"/>
                <a:gd name="T30" fmla="*/ 17 w 18"/>
                <a:gd name="T31" fmla="*/ 3 h 13"/>
                <a:gd name="T32" fmla="*/ 17 w 18"/>
                <a:gd name="T33" fmla="*/ 5 h 13"/>
                <a:gd name="T34" fmla="*/ 15 w 18"/>
                <a:gd name="T35" fmla="*/ 6 h 13"/>
                <a:gd name="T36" fmla="*/ 17 w 18"/>
                <a:gd name="T37" fmla="*/ 7 h 13"/>
                <a:gd name="T38" fmla="*/ 18 w 18"/>
                <a:gd name="T39" fmla="*/ 9 h 13"/>
                <a:gd name="T40" fmla="*/ 17 w 18"/>
                <a:gd name="T41" fmla="*/ 11 h 13"/>
                <a:gd name="T42" fmla="*/ 14 w 18"/>
                <a:gd name="T43" fmla="*/ 13 h 13"/>
                <a:gd name="T44" fmla="*/ 11 w 18"/>
                <a:gd name="T45" fmla="*/ 12 h 13"/>
                <a:gd name="T46" fmla="*/ 9 w 18"/>
                <a:gd name="T47" fmla="*/ 9 h 13"/>
                <a:gd name="T48" fmla="*/ 10 w 18"/>
                <a:gd name="T49" fmla="*/ 7 h 13"/>
                <a:gd name="T50" fmla="*/ 11 w 18"/>
                <a:gd name="T51" fmla="*/ 6 h 13"/>
                <a:gd name="T52" fmla="*/ 12 w 18"/>
                <a:gd name="T53" fmla="*/ 3 h 13"/>
                <a:gd name="T54" fmla="*/ 12 w 18"/>
                <a:gd name="T55" fmla="*/ 4 h 13"/>
                <a:gd name="T56" fmla="*/ 13 w 18"/>
                <a:gd name="T57" fmla="*/ 5 h 13"/>
                <a:gd name="T58" fmla="*/ 15 w 18"/>
                <a:gd name="T59" fmla="*/ 4 h 13"/>
                <a:gd name="T60" fmla="*/ 15 w 18"/>
                <a:gd name="T61" fmla="*/ 3 h 13"/>
                <a:gd name="T62" fmla="*/ 15 w 18"/>
                <a:gd name="T63" fmla="*/ 2 h 13"/>
                <a:gd name="T64" fmla="*/ 13 w 18"/>
                <a:gd name="T65" fmla="*/ 2 h 13"/>
                <a:gd name="T66" fmla="*/ 12 w 18"/>
                <a:gd name="T67" fmla="*/ 2 h 13"/>
                <a:gd name="T68" fmla="*/ 12 w 18"/>
                <a:gd name="T69" fmla="*/ 3 h 13"/>
                <a:gd name="T70" fmla="*/ 12 w 18"/>
                <a:gd name="T71" fmla="*/ 9 h 13"/>
                <a:gd name="T72" fmla="*/ 12 w 18"/>
                <a:gd name="T73" fmla="*/ 10 h 13"/>
                <a:gd name="T74" fmla="*/ 14 w 18"/>
                <a:gd name="T75" fmla="*/ 11 h 13"/>
                <a:gd name="T76" fmla="*/ 15 w 18"/>
                <a:gd name="T77" fmla="*/ 10 h 13"/>
                <a:gd name="T78" fmla="*/ 15 w 18"/>
                <a:gd name="T79" fmla="*/ 9 h 13"/>
                <a:gd name="T80" fmla="*/ 15 w 18"/>
                <a:gd name="T81" fmla="*/ 7 h 13"/>
                <a:gd name="T82" fmla="*/ 13 w 18"/>
                <a:gd name="T83" fmla="*/ 7 h 13"/>
                <a:gd name="T84" fmla="*/ 12 w 18"/>
                <a:gd name="T85" fmla="*/ 7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1" y="6"/>
                  </a:move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6" y="6"/>
                    <a:pt x="17" y="6"/>
                    <a:pt x="17" y="7"/>
                  </a:cubicBezTo>
                  <a:cubicBezTo>
                    <a:pt x="17" y="7"/>
                    <a:pt x="18" y="8"/>
                    <a:pt x="18" y="9"/>
                  </a:cubicBezTo>
                  <a:cubicBezTo>
                    <a:pt x="18" y="10"/>
                    <a:pt x="17" y="11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11" y="6"/>
                    <a:pt x="11" y="6"/>
                  </a:cubicBezTo>
                  <a:close/>
                  <a:moveTo>
                    <a:pt x="12" y="3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lose/>
                  <a:moveTo>
                    <a:pt x="12" y="9"/>
                  </a:moveTo>
                  <a:cubicBezTo>
                    <a:pt x="12" y="9"/>
                    <a:pt x="12" y="10"/>
                    <a:pt x="12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4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35"/>
            <p:cNvSpPr>
              <a:spLocks noEditPoints="1"/>
            </p:cNvSpPr>
            <p:nvPr/>
          </p:nvSpPr>
          <p:spPr bwMode="auto">
            <a:xfrm>
              <a:off x="3616325" y="3136901"/>
              <a:ext cx="111125" cy="85725"/>
            </a:xfrm>
            <a:custGeom>
              <a:avLst/>
              <a:gdLst>
                <a:gd name="T0" fmla="*/ 5 w 17"/>
                <a:gd name="T1" fmla="*/ 12 h 13"/>
                <a:gd name="T2" fmla="*/ 3 w 17"/>
                <a:gd name="T3" fmla="*/ 12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2 h 13"/>
                <a:gd name="T18" fmla="*/ 9 w 17"/>
                <a:gd name="T19" fmla="*/ 9 h 13"/>
                <a:gd name="T20" fmla="*/ 11 w 17"/>
                <a:gd name="T21" fmla="*/ 9 h 13"/>
                <a:gd name="T22" fmla="*/ 12 w 17"/>
                <a:gd name="T23" fmla="*/ 10 h 13"/>
                <a:gd name="T24" fmla="*/ 12 w 17"/>
                <a:gd name="T25" fmla="*/ 11 h 13"/>
                <a:gd name="T26" fmla="*/ 14 w 17"/>
                <a:gd name="T27" fmla="*/ 10 h 13"/>
                <a:gd name="T28" fmla="*/ 14 w 17"/>
                <a:gd name="T29" fmla="*/ 7 h 13"/>
                <a:gd name="T30" fmla="*/ 12 w 17"/>
                <a:gd name="T31" fmla="*/ 8 h 13"/>
                <a:gd name="T32" fmla="*/ 10 w 17"/>
                <a:gd name="T33" fmla="*/ 7 h 13"/>
                <a:gd name="T34" fmla="*/ 9 w 17"/>
                <a:gd name="T35" fmla="*/ 4 h 13"/>
                <a:gd name="T36" fmla="*/ 10 w 17"/>
                <a:gd name="T37" fmla="*/ 1 h 13"/>
                <a:gd name="T38" fmla="*/ 13 w 17"/>
                <a:gd name="T39" fmla="*/ 0 h 13"/>
                <a:gd name="T40" fmla="*/ 16 w 17"/>
                <a:gd name="T41" fmla="*/ 1 h 13"/>
                <a:gd name="T42" fmla="*/ 17 w 17"/>
                <a:gd name="T43" fmla="*/ 6 h 13"/>
                <a:gd name="T44" fmla="*/ 16 w 17"/>
                <a:gd name="T45" fmla="*/ 11 h 13"/>
                <a:gd name="T46" fmla="*/ 12 w 17"/>
                <a:gd name="T47" fmla="*/ 13 h 13"/>
                <a:gd name="T48" fmla="*/ 10 w 17"/>
                <a:gd name="T49" fmla="*/ 12 h 13"/>
                <a:gd name="T50" fmla="*/ 9 w 17"/>
                <a:gd name="T51" fmla="*/ 9 h 13"/>
                <a:gd name="T52" fmla="*/ 14 w 17"/>
                <a:gd name="T53" fmla="*/ 4 h 13"/>
                <a:gd name="T54" fmla="*/ 14 w 17"/>
                <a:gd name="T55" fmla="*/ 2 h 13"/>
                <a:gd name="T56" fmla="*/ 12 w 17"/>
                <a:gd name="T57" fmla="*/ 2 h 13"/>
                <a:gd name="T58" fmla="*/ 11 w 17"/>
                <a:gd name="T59" fmla="*/ 2 h 13"/>
                <a:gd name="T60" fmla="*/ 11 w 17"/>
                <a:gd name="T61" fmla="*/ 4 h 13"/>
                <a:gd name="T62" fmla="*/ 11 w 17"/>
                <a:gd name="T63" fmla="*/ 6 h 13"/>
                <a:gd name="T64" fmla="*/ 13 w 17"/>
                <a:gd name="T65" fmla="*/ 6 h 13"/>
                <a:gd name="T66" fmla="*/ 14 w 17"/>
                <a:gd name="T67" fmla="*/ 6 h 13"/>
                <a:gd name="T68" fmla="*/ 14 w 17"/>
                <a:gd name="T6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9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8"/>
                    <a:pt x="16" y="10"/>
                    <a:pt x="16" y="11"/>
                  </a:cubicBezTo>
                  <a:cubicBezTo>
                    <a:pt x="15" y="12"/>
                    <a:pt x="14" y="13"/>
                    <a:pt x="12" y="13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9" y="11"/>
                    <a:pt x="9" y="10"/>
                    <a:pt x="9" y="9"/>
                  </a:cubicBezTo>
                  <a:close/>
                  <a:moveTo>
                    <a:pt x="14" y="4"/>
                  </a:moveTo>
                  <a:cubicBezTo>
                    <a:pt x="14" y="3"/>
                    <a:pt x="14" y="3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5"/>
                    <a:pt x="14" y="5"/>
                    <a:pt x="1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36"/>
            <p:cNvSpPr>
              <a:spLocks noEditPoints="1"/>
            </p:cNvSpPr>
            <p:nvPr/>
          </p:nvSpPr>
          <p:spPr bwMode="auto">
            <a:xfrm>
              <a:off x="3951288" y="3136901"/>
              <a:ext cx="119063" cy="85725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2 h 13"/>
                <a:gd name="T4" fmla="*/ 0 w 18"/>
                <a:gd name="T5" fmla="*/ 12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3 h 13"/>
                <a:gd name="T14" fmla="*/ 6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3 w 18"/>
                <a:gd name="T21" fmla="*/ 4 h 13"/>
                <a:gd name="T22" fmla="*/ 0 w 18"/>
                <a:gd name="T23" fmla="*/ 3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6 h 13"/>
                <a:gd name="T36" fmla="*/ 6 w 18"/>
                <a:gd name="T37" fmla="*/ 8 h 13"/>
                <a:gd name="T38" fmla="*/ 4 w 18"/>
                <a:gd name="T39" fmla="*/ 9 h 13"/>
                <a:gd name="T40" fmla="*/ 4 w 18"/>
                <a:gd name="T41" fmla="*/ 10 h 13"/>
                <a:gd name="T42" fmla="*/ 8 w 18"/>
                <a:gd name="T43" fmla="*/ 10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6 h 13"/>
                <a:gd name="T50" fmla="*/ 17 w 18"/>
                <a:gd name="T51" fmla="*/ 11 h 13"/>
                <a:gd name="T52" fmla="*/ 14 w 18"/>
                <a:gd name="T53" fmla="*/ 13 h 13"/>
                <a:gd name="T54" fmla="*/ 11 w 18"/>
                <a:gd name="T55" fmla="*/ 11 h 13"/>
                <a:gd name="T56" fmla="*/ 10 w 18"/>
                <a:gd name="T57" fmla="*/ 6 h 13"/>
                <a:gd name="T58" fmla="*/ 11 w 18"/>
                <a:gd name="T59" fmla="*/ 1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2 h 13"/>
                <a:gd name="T66" fmla="*/ 13 w 18"/>
                <a:gd name="T67" fmla="*/ 3 h 13"/>
                <a:gd name="T68" fmla="*/ 13 w 18"/>
                <a:gd name="T69" fmla="*/ 6 h 13"/>
                <a:gd name="T70" fmla="*/ 13 w 18"/>
                <a:gd name="T71" fmla="*/ 9 h 13"/>
                <a:gd name="T72" fmla="*/ 13 w 18"/>
                <a:gd name="T73" fmla="*/ 10 h 13"/>
                <a:gd name="T74" fmla="*/ 14 w 18"/>
                <a:gd name="T75" fmla="*/ 11 h 13"/>
                <a:gd name="T76" fmla="*/ 15 w 18"/>
                <a:gd name="T77" fmla="*/ 10 h 13"/>
                <a:gd name="T78" fmla="*/ 15 w 18"/>
                <a:gd name="T79" fmla="*/ 9 h 13"/>
                <a:gd name="T80" fmla="*/ 16 w 18"/>
                <a:gd name="T81" fmla="*/ 6 h 13"/>
                <a:gd name="T82" fmla="*/ 15 w 18"/>
                <a:gd name="T83" fmla="*/ 3 h 13"/>
                <a:gd name="T84" fmla="*/ 15 w 18"/>
                <a:gd name="T85" fmla="*/ 2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4"/>
                    <a:pt x="13" y="5"/>
                    <a:pt x="13" y="6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8"/>
                    <a:pt x="16" y="6"/>
                  </a:cubicBezTo>
                  <a:cubicBezTo>
                    <a:pt x="16" y="5"/>
                    <a:pt x="16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37"/>
            <p:cNvSpPr>
              <a:spLocks noEditPoints="1"/>
            </p:cNvSpPr>
            <p:nvPr/>
          </p:nvSpPr>
          <p:spPr bwMode="auto">
            <a:xfrm>
              <a:off x="4292600" y="3136901"/>
              <a:ext cx="112713" cy="79375"/>
            </a:xfrm>
            <a:custGeom>
              <a:avLst/>
              <a:gdLst>
                <a:gd name="T0" fmla="*/ 9 w 17"/>
                <a:gd name="T1" fmla="*/ 10 h 12"/>
                <a:gd name="T2" fmla="*/ 9 w 17"/>
                <a:gd name="T3" fmla="*/ 12 h 12"/>
                <a:gd name="T4" fmla="*/ 0 w 17"/>
                <a:gd name="T5" fmla="*/ 12 h 12"/>
                <a:gd name="T6" fmla="*/ 1 w 17"/>
                <a:gd name="T7" fmla="*/ 10 h 12"/>
                <a:gd name="T8" fmla="*/ 4 w 17"/>
                <a:gd name="T9" fmla="*/ 7 h 12"/>
                <a:gd name="T10" fmla="*/ 6 w 17"/>
                <a:gd name="T11" fmla="*/ 5 h 12"/>
                <a:gd name="T12" fmla="*/ 6 w 17"/>
                <a:gd name="T13" fmla="*/ 3 h 12"/>
                <a:gd name="T14" fmla="*/ 6 w 17"/>
                <a:gd name="T15" fmla="*/ 2 h 12"/>
                <a:gd name="T16" fmla="*/ 5 w 17"/>
                <a:gd name="T17" fmla="*/ 2 h 12"/>
                <a:gd name="T18" fmla="*/ 3 w 17"/>
                <a:gd name="T19" fmla="*/ 2 h 12"/>
                <a:gd name="T20" fmla="*/ 3 w 17"/>
                <a:gd name="T21" fmla="*/ 4 h 12"/>
                <a:gd name="T22" fmla="*/ 0 w 17"/>
                <a:gd name="T23" fmla="*/ 3 h 12"/>
                <a:gd name="T24" fmla="*/ 2 w 17"/>
                <a:gd name="T25" fmla="*/ 1 h 12"/>
                <a:gd name="T26" fmla="*/ 5 w 17"/>
                <a:gd name="T27" fmla="*/ 0 h 12"/>
                <a:gd name="T28" fmla="*/ 8 w 17"/>
                <a:gd name="T29" fmla="*/ 1 h 12"/>
                <a:gd name="T30" fmla="*/ 9 w 17"/>
                <a:gd name="T31" fmla="*/ 3 h 12"/>
                <a:gd name="T32" fmla="*/ 8 w 17"/>
                <a:gd name="T33" fmla="*/ 5 h 12"/>
                <a:gd name="T34" fmla="*/ 7 w 17"/>
                <a:gd name="T35" fmla="*/ 6 h 12"/>
                <a:gd name="T36" fmla="*/ 6 w 17"/>
                <a:gd name="T37" fmla="*/ 8 h 12"/>
                <a:gd name="T38" fmla="*/ 4 w 17"/>
                <a:gd name="T39" fmla="*/ 9 h 12"/>
                <a:gd name="T40" fmla="*/ 4 w 17"/>
                <a:gd name="T41" fmla="*/ 10 h 12"/>
                <a:gd name="T42" fmla="*/ 9 w 17"/>
                <a:gd name="T43" fmla="*/ 10 h 12"/>
                <a:gd name="T44" fmla="*/ 17 w 17"/>
                <a:gd name="T45" fmla="*/ 12 h 12"/>
                <a:gd name="T46" fmla="*/ 14 w 17"/>
                <a:gd name="T47" fmla="*/ 12 h 12"/>
                <a:gd name="T48" fmla="*/ 14 w 17"/>
                <a:gd name="T49" fmla="*/ 3 h 12"/>
                <a:gd name="T50" fmla="*/ 11 w 17"/>
                <a:gd name="T51" fmla="*/ 5 h 12"/>
                <a:gd name="T52" fmla="*/ 11 w 17"/>
                <a:gd name="T53" fmla="*/ 3 h 12"/>
                <a:gd name="T54" fmla="*/ 13 w 17"/>
                <a:gd name="T55" fmla="*/ 2 h 12"/>
                <a:gd name="T56" fmla="*/ 15 w 17"/>
                <a:gd name="T57" fmla="*/ 0 h 12"/>
                <a:gd name="T58" fmla="*/ 17 w 17"/>
                <a:gd name="T59" fmla="*/ 0 h 12"/>
                <a:gd name="T60" fmla="*/ 17 w 17"/>
                <a:gd name="T6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7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3" y="2"/>
                  </a:cubicBezTo>
                  <a:cubicBezTo>
                    <a:pt x="14" y="1"/>
                    <a:pt x="14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38"/>
            <p:cNvSpPr>
              <a:spLocks noEditPoints="1"/>
            </p:cNvSpPr>
            <p:nvPr/>
          </p:nvSpPr>
          <p:spPr bwMode="auto">
            <a:xfrm>
              <a:off x="4641850" y="3136901"/>
              <a:ext cx="119063" cy="79375"/>
            </a:xfrm>
            <a:custGeom>
              <a:avLst/>
              <a:gdLst>
                <a:gd name="T0" fmla="*/ 8 w 18"/>
                <a:gd name="T1" fmla="*/ 10 h 12"/>
                <a:gd name="T2" fmla="*/ 8 w 18"/>
                <a:gd name="T3" fmla="*/ 12 h 12"/>
                <a:gd name="T4" fmla="*/ 0 w 18"/>
                <a:gd name="T5" fmla="*/ 12 h 12"/>
                <a:gd name="T6" fmla="*/ 0 w 18"/>
                <a:gd name="T7" fmla="*/ 10 h 12"/>
                <a:gd name="T8" fmla="*/ 3 w 18"/>
                <a:gd name="T9" fmla="*/ 7 h 12"/>
                <a:gd name="T10" fmla="*/ 5 w 18"/>
                <a:gd name="T11" fmla="*/ 5 h 12"/>
                <a:gd name="T12" fmla="*/ 6 w 18"/>
                <a:gd name="T13" fmla="*/ 3 h 12"/>
                <a:gd name="T14" fmla="*/ 5 w 18"/>
                <a:gd name="T15" fmla="*/ 2 h 12"/>
                <a:gd name="T16" fmla="*/ 4 w 18"/>
                <a:gd name="T17" fmla="*/ 2 h 12"/>
                <a:gd name="T18" fmla="*/ 3 w 18"/>
                <a:gd name="T19" fmla="*/ 2 h 12"/>
                <a:gd name="T20" fmla="*/ 2 w 18"/>
                <a:gd name="T21" fmla="*/ 4 h 12"/>
                <a:gd name="T22" fmla="*/ 0 w 18"/>
                <a:gd name="T23" fmla="*/ 3 h 12"/>
                <a:gd name="T24" fmla="*/ 1 w 18"/>
                <a:gd name="T25" fmla="*/ 1 h 12"/>
                <a:gd name="T26" fmla="*/ 4 w 18"/>
                <a:gd name="T27" fmla="*/ 0 h 12"/>
                <a:gd name="T28" fmla="*/ 7 w 18"/>
                <a:gd name="T29" fmla="*/ 1 h 12"/>
                <a:gd name="T30" fmla="*/ 8 w 18"/>
                <a:gd name="T31" fmla="*/ 3 h 12"/>
                <a:gd name="T32" fmla="*/ 8 w 18"/>
                <a:gd name="T33" fmla="*/ 5 h 12"/>
                <a:gd name="T34" fmla="*/ 7 w 18"/>
                <a:gd name="T35" fmla="*/ 6 h 12"/>
                <a:gd name="T36" fmla="*/ 5 w 18"/>
                <a:gd name="T37" fmla="*/ 8 h 12"/>
                <a:gd name="T38" fmla="*/ 4 w 18"/>
                <a:gd name="T39" fmla="*/ 9 h 12"/>
                <a:gd name="T40" fmla="*/ 3 w 18"/>
                <a:gd name="T41" fmla="*/ 10 h 12"/>
                <a:gd name="T42" fmla="*/ 8 w 18"/>
                <a:gd name="T43" fmla="*/ 10 h 12"/>
                <a:gd name="T44" fmla="*/ 18 w 18"/>
                <a:gd name="T45" fmla="*/ 10 h 12"/>
                <a:gd name="T46" fmla="*/ 18 w 18"/>
                <a:gd name="T47" fmla="*/ 12 h 12"/>
                <a:gd name="T48" fmla="*/ 9 w 18"/>
                <a:gd name="T49" fmla="*/ 12 h 12"/>
                <a:gd name="T50" fmla="*/ 10 w 18"/>
                <a:gd name="T51" fmla="*/ 10 h 12"/>
                <a:gd name="T52" fmla="*/ 13 w 18"/>
                <a:gd name="T53" fmla="*/ 7 h 12"/>
                <a:gd name="T54" fmla="*/ 15 w 18"/>
                <a:gd name="T55" fmla="*/ 5 h 12"/>
                <a:gd name="T56" fmla="*/ 15 w 18"/>
                <a:gd name="T57" fmla="*/ 3 h 12"/>
                <a:gd name="T58" fmla="*/ 15 w 18"/>
                <a:gd name="T59" fmla="*/ 2 h 12"/>
                <a:gd name="T60" fmla="*/ 14 w 18"/>
                <a:gd name="T61" fmla="*/ 2 h 12"/>
                <a:gd name="T62" fmla="*/ 13 w 18"/>
                <a:gd name="T63" fmla="*/ 2 h 12"/>
                <a:gd name="T64" fmla="*/ 12 w 18"/>
                <a:gd name="T65" fmla="*/ 4 h 12"/>
                <a:gd name="T66" fmla="*/ 10 w 18"/>
                <a:gd name="T67" fmla="*/ 3 h 12"/>
                <a:gd name="T68" fmla="*/ 11 w 18"/>
                <a:gd name="T69" fmla="*/ 1 h 12"/>
                <a:gd name="T70" fmla="*/ 14 w 18"/>
                <a:gd name="T71" fmla="*/ 0 h 12"/>
                <a:gd name="T72" fmla="*/ 17 w 18"/>
                <a:gd name="T73" fmla="*/ 1 h 12"/>
                <a:gd name="T74" fmla="*/ 18 w 18"/>
                <a:gd name="T75" fmla="*/ 3 h 12"/>
                <a:gd name="T76" fmla="*/ 17 w 18"/>
                <a:gd name="T77" fmla="*/ 5 h 12"/>
                <a:gd name="T78" fmla="*/ 17 w 18"/>
                <a:gd name="T79" fmla="*/ 6 h 12"/>
                <a:gd name="T80" fmla="*/ 15 w 18"/>
                <a:gd name="T81" fmla="*/ 8 h 12"/>
                <a:gd name="T82" fmla="*/ 13 w 18"/>
                <a:gd name="T83" fmla="*/ 9 h 12"/>
                <a:gd name="T84" fmla="*/ 13 w 18"/>
                <a:gd name="T85" fmla="*/ 10 h 12"/>
                <a:gd name="T86" fmla="*/ 18 w 18"/>
                <a:gd name="T8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8" y="10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4" y="6"/>
                    <a:pt x="15" y="5"/>
                    <a:pt x="15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6" y="7"/>
                    <a:pt x="16" y="7"/>
                    <a:pt x="15" y="8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39"/>
            <p:cNvSpPr>
              <a:spLocks noEditPoints="1"/>
            </p:cNvSpPr>
            <p:nvPr/>
          </p:nvSpPr>
          <p:spPr bwMode="auto">
            <a:xfrm>
              <a:off x="4983163" y="3136901"/>
              <a:ext cx="119063" cy="85725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2 h 13"/>
                <a:gd name="T4" fmla="*/ 0 w 18"/>
                <a:gd name="T5" fmla="*/ 12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3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3 w 18"/>
                <a:gd name="T21" fmla="*/ 4 h 13"/>
                <a:gd name="T22" fmla="*/ 0 w 18"/>
                <a:gd name="T23" fmla="*/ 3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6 h 13"/>
                <a:gd name="T36" fmla="*/ 5 w 18"/>
                <a:gd name="T37" fmla="*/ 8 h 13"/>
                <a:gd name="T38" fmla="*/ 4 w 18"/>
                <a:gd name="T39" fmla="*/ 9 h 13"/>
                <a:gd name="T40" fmla="*/ 4 w 18"/>
                <a:gd name="T41" fmla="*/ 10 h 13"/>
                <a:gd name="T42" fmla="*/ 8 w 18"/>
                <a:gd name="T43" fmla="*/ 10 h 13"/>
                <a:gd name="T44" fmla="*/ 10 w 18"/>
                <a:gd name="T45" fmla="*/ 9 h 13"/>
                <a:gd name="T46" fmla="*/ 12 w 18"/>
                <a:gd name="T47" fmla="*/ 9 h 13"/>
                <a:gd name="T48" fmla="*/ 13 w 18"/>
                <a:gd name="T49" fmla="*/ 10 h 13"/>
                <a:gd name="T50" fmla="*/ 14 w 18"/>
                <a:gd name="T51" fmla="*/ 11 h 13"/>
                <a:gd name="T52" fmla="*/ 15 w 18"/>
                <a:gd name="T53" fmla="*/ 10 h 13"/>
                <a:gd name="T54" fmla="*/ 16 w 18"/>
                <a:gd name="T55" fmla="*/ 8 h 13"/>
                <a:gd name="T56" fmla="*/ 15 w 18"/>
                <a:gd name="T57" fmla="*/ 7 h 13"/>
                <a:gd name="T58" fmla="*/ 14 w 18"/>
                <a:gd name="T59" fmla="*/ 6 h 13"/>
                <a:gd name="T60" fmla="*/ 13 w 18"/>
                <a:gd name="T61" fmla="*/ 7 h 13"/>
                <a:gd name="T62" fmla="*/ 13 w 18"/>
                <a:gd name="T63" fmla="*/ 5 h 13"/>
                <a:gd name="T64" fmla="*/ 15 w 18"/>
                <a:gd name="T65" fmla="*/ 4 h 13"/>
                <a:gd name="T66" fmla="*/ 15 w 18"/>
                <a:gd name="T67" fmla="*/ 3 h 13"/>
                <a:gd name="T68" fmla="*/ 15 w 18"/>
                <a:gd name="T69" fmla="*/ 2 h 13"/>
                <a:gd name="T70" fmla="*/ 14 w 18"/>
                <a:gd name="T71" fmla="*/ 2 h 13"/>
                <a:gd name="T72" fmla="*/ 13 w 18"/>
                <a:gd name="T73" fmla="*/ 2 h 13"/>
                <a:gd name="T74" fmla="*/ 12 w 18"/>
                <a:gd name="T75" fmla="*/ 3 h 13"/>
                <a:gd name="T76" fmla="*/ 10 w 18"/>
                <a:gd name="T77" fmla="*/ 3 h 13"/>
                <a:gd name="T78" fmla="*/ 11 w 18"/>
                <a:gd name="T79" fmla="*/ 1 h 13"/>
                <a:gd name="T80" fmla="*/ 12 w 18"/>
                <a:gd name="T81" fmla="*/ 0 h 13"/>
                <a:gd name="T82" fmla="*/ 14 w 18"/>
                <a:gd name="T83" fmla="*/ 0 h 13"/>
                <a:gd name="T84" fmla="*/ 17 w 18"/>
                <a:gd name="T85" fmla="*/ 1 h 13"/>
                <a:gd name="T86" fmla="*/ 18 w 18"/>
                <a:gd name="T87" fmla="*/ 3 h 13"/>
                <a:gd name="T88" fmla="*/ 16 w 18"/>
                <a:gd name="T89" fmla="*/ 6 h 13"/>
                <a:gd name="T90" fmla="*/ 18 w 18"/>
                <a:gd name="T91" fmla="*/ 7 h 13"/>
                <a:gd name="T92" fmla="*/ 18 w 18"/>
                <a:gd name="T93" fmla="*/ 9 h 13"/>
                <a:gd name="T94" fmla="*/ 17 w 18"/>
                <a:gd name="T95" fmla="*/ 11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3" y="10"/>
                  </a:cubicBezTo>
                  <a:cubicBezTo>
                    <a:pt x="13" y="10"/>
                    <a:pt x="14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8" y="4"/>
                    <a:pt x="17" y="5"/>
                    <a:pt x="16" y="6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0"/>
            <p:cNvSpPr>
              <a:spLocks noEditPoints="1"/>
            </p:cNvSpPr>
            <p:nvPr/>
          </p:nvSpPr>
          <p:spPr bwMode="auto">
            <a:xfrm>
              <a:off x="5326063" y="3136901"/>
              <a:ext cx="123825" cy="79375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3 w 19"/>
                <a:gd name="T19" fmla="*/ 2 h 12"/>
                <a:gd name="T20" fmla="*/ 3 w 19"/>
                <a:gd name="T21" fmla="*/ 4 h 12"/>
                <a:gd name="T22" fmla="*/ 0 w 19"/>
                <a:gd name="T23" fmla="*/ 3 h 12"/>
                <a:gd name="T24" fmla="*/ 2 w 19"/>
                <a:gd name="T25" fmla="*/ 1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8 w 19"/>
                <a:gd name="T33" fmla="*/ 5 h 12"/>
                <a:gd name="T34" fmla="*/ 7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5 w 19"/>
                <a:gd name="T45" fmla="*/ 12 h 12"/>
                <a:gd name="T46" fmla="*/ 15 w 19"/>
                <a:gd name="T47" fmla="*/ 10 h 12"/>
                <a:gd name="T48" fmla="*/ 10 w 19"/>
                <a:gd name="T49" fmla="*/ 10 h 12"/>
                <a:gd name="T50" fmla="*/ 10 w 19"/>
                <a:gd name="T51" fmla="*/ 8 h 12"/>
                <a:gd name="T52" fmla="*/ 15 w 19"/>
                <a:gd name="T53" fmla="*/ 0 h 12"/>
                <a:gd name="T54" fmla="*/ 17 w 19"/>
                <a:gd name="T55" fmla="*/ 0 h 12"/>
                <a:gd name="T56" fmla="*/ 17 w 19"/>
                <a:gd name="T57" fmla="*/ 8 h 12"/>
                <a:gd name="T58" fmla="*/ 19 w 19"/>
                <a:gd name="T59" fmla="*/ 8 h 12"/>
                <a:gd name="T60" fmla="*/ 19 w 19"/>
                <a:gd name="T61" fmla="*/ 10 h 12"/>
                <a:gd name="T62" fmla="*/ 17 w 19"/>
                <a:gd name="T63" fmla="*/ 10 h 12"/>
                <a:gd name="T64" fmla="*/ 17 w 19"/>
                <a:gd name="T65" fmla="*/ 12 h 12"/>
                <a:gd name="T66" fmla="*/ 15 w 19"/>
                <a:gd name="T67" fmla="*/ 12 h 12"/>
                <a:gd name="T68" fmla="*/ 15 w 19"/>
                <a:gd name="T69" fmla="*/ 8 h 12"/>
                <a:gd name="T70" fmla="*/ 15 w 19"/>
                <a:gd name="T71" fmla="*/ 3 h 12"/>
                <a:gd name="T72" fmla="*/ 12 w 19"/>
                <a:gd name="T73" fmla="*/ 8 h 12"/>
                <a:gd name="T74" fmla="*/ 15 w 19"/>
                <a:gd name="T7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5" y="12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5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41"/>
            <p:cNvSpPr>
              <a:spLocks noEditPoints="1"/>
            </p:cNvSpPr>
            <p:nvPr/>
          </p:nvSpPr>
          <p:spPr bwMode="auto">
            <a:xfrm>
              <a:off x="3260725" y="3354388"/>
              <a:ext cx="125413" cy="79375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3 w 19"/>
                <a:gd name="T19" fmla="*/ 2 h 12"/>
                <a:gd name="T20" fmla="*/ 3 w 19"/>
                <a:gd name="T21" fmla="*/ 3 h 12"/>
                <a:gd name="T22" fmla="*/ 1 w 19"/>
                <a:gd name="T23" fmla="*/ 3 h 12"/>
                <a:gd name="T24" fmla="*/ 2 w 19"/>
                <a:gd name="T25" fmla="*/ 0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8 w 19"/>
                <a:gd name="T33" fmla="*/ 5 h 12"/>
                <a:gd name="T34" fmla="*/ 7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0 w 19"/>
                <a:gd name="T45" fmla="*/ 9 h 12"/>
                <a:gd name="T46" fmla="*/ 13 w 19"/>
                <a:gd name="T47" fmla="*/ 9 h 12"/>
                <a:gd name="T48" fmla="*/ 13 w 19"/>
                <a:gd name="T49" fmla="*/ 10 h 12"/>
                <a:gd name="T50" fmla="*/ 15 w 19"/>
                <a:gd name="T51" fmla="*/ 10 h 12"/>
                <a:gd name="T52" fmla="*/ 16 w 19"/>
                <a:gd name="T53" fmla="*/ 10 h 12"/>
                <a:gd name="T54" fmla="*/ 16 w 19"/>
                <a:gd name="T55" fmla="*/ 8 h 12"/>
                <a:gd name="T56" fmla="*/ 16 w 19"/>
                <a:gd name="T57" fmla="*/ 6 h 12"/>
                <a:gd name="T58" fmla="*/ 15 w 19"/>
                <a:gd name="T59" fmla="*/ 6 h 12"/>
                <a:gd name="T60" fmla="*/ 13 w 19"/>
                <a:gd name="T61" fmla="*/ 7 h 12"/>
                <a:gd name="T62" fmla="*/ 11 w 19"/>
                <a:gd name="T63" fmla="*/ 6 h 12"/>
                <a:gd name="T64" fmla="*/ 12 w 19"/>
                <a:gd name="T65" fmla="*/ 0 h 12"/>
                <a:gd name="T66" fmla="*/ 18 w 19"/>
                <a:gd name="T67" fmla="*/ 0 h 12"/>
                <a:gd name="T68" fmla="*/ 18 w 19"/>
                <a:gd name="T69" fmla="*/ 2 h 12"/>
                <a:gd name="T70" fmla="*/ 14 w 19"/>
                <a:gd name="T71" fmla="*/ 2 h 12"/>
                <a:gd name="T72" fmla="*/ 13 w 19"/>
                <a:gd name="T73" fmla="*/ 4 h 12"/>
                <a:gd name="T74" fmla="*/ 15 w 19"/>
                <a:gd name="T75" fmla="*/ 4 h 12"/>
                <a:gd name="T76" fmla="*/ 18 w 19"/>
                <a:gd name="T77" fmla="*/ 5 h 12"/>
                <a:gd name="T78" fmla="*/ 19 w 19"/>
                <a:gd name="T79" fmla="*/ 8 h 12"/>
                <a:gd name="T80" fmla="*/ 18 w 19"/>
                <a:gd name="T81" fmla="*/ 11 h 12"/>
                <a:gd name="T82" fmla="*/ 15 w 19"/>
                <a:gd name="T83" fmla="*/ 12 h 12"/>
                <a:gd name="T84" fmla="*/ 12 w 19"/>
                <a:gd name="T85" fmla="*/ 11 h 12"/>
                <a:gd name="T86" fmla="*/ 10 w 19"/>
                <a:gd name="T8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2" y="9"/>
                    <a:pt x="2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0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7"/>
                    <a:pt x="16" y="7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1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3" y="12"/>
                    <a:pt x="12" y="12"/>
                    <a:pt x="12" y="11"/>
                  </a:cubicBezTo>
                  <a:cubicBezTo>
                    <a:pt x="11" y="11"/>
                    <a:pt x="11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42"/>
            <p:cNvSpPr>
              <a:spLocks noEditPoints="1"/>
            </p:cNvSpPr>
            <p:nvPr/>
          </p:nvSpPr>
          <p:spPr bwMode="auto">
            <a:xfrm>
              <a:off x="3609975" y="3354388"/>
              <a:ext cx="117475" cy="79375"/>
            </a:xfrm>
            <a:custGeom>
              <a:avLst/>
              <a:gdLst>
                <a:gd name="T0" fmla="*/ 8 w 18"/>
                <a:gd name="T1" fmla="*/ 10 h 12"/>
                <a:gd name="T2" fmla="*/ 8 w 18"/>
                <a:gd name="T3" fmla="*/ 12 h 12"/>
                <a:gd name="T4" fmla="*/ 0 w 18"/>
                <a:gd name="T5" fmla="*/ 12 h 12"/>
                <a:gd name="T6" fmla="*/ 0 w 18"/>
                <a:gd name="T7" fmla="*/ 10 h 12"/>
                <a:gd name="T8" fmla="*/ 3 w 18"/>
                <a:gd name="T9" fmla="*/ 7 h 12"/>
                <a:gd name="T10" fmla="*/ 5 w 18"/>
                <a:gd name="T11" fmla="*/ 5 h 12"/>
                <a:gd name="T12" fmla="*/ 6 w 18"/>
                <a:gd name="T13" fmla="*/ 3 h 12"/>
                <a:gd name="T14" fmla="*/ 5 w 18"/>
                <a:gd name="T15" fmla="*/ 2 h 12"/>
                <a:gd name="T16" fmla="*/ 4 w 18"/>
                <a:gd name="T17" fmla="*/ 2 h 12"/>
                <a:gd name="T18" fmla="*/ 3 w 18"/>
                <a:gd name="T19" fmla="*/ 2 h 12"/>
                <a:gd name="T20" fmla="*/ 2 w 18"/>
                <a:gd name="T21" fmla="*/ 3 h 12"/>
                <a:gd name="T22" fmla="*/ 0 w 18"/>
                <a:gd name="T23" fmla="*/ 3 h 12"/>
                <a:gd name="T24" fmla="*/ 1 w 18"/>
                <a:gd name="T25" fmla="*/ 0 h 12"/>
                <a:gd name="T26" fmla="*/ 4 w 18"/>
                <a:gd name="T27" fmla="*/ 0 h 12"/>
                <a:gd name="T28" fmla="*/ 7 w 18"/>
                <a:gd name="T29" fmla="*/ 1 h 12"/>
                <a:gd name="T30" fmla="*/ 8 w 18"/>
                <a:gd name="T31" fmla="*/ 3 h 12"/>
                <a:gd name="T32" fmla="*/ 8 w 18"/>
                <a:gd name="T33" fmla="*/ 5 h 12"/>
                <a:gd name="T34" fmla="*/ 7 w 18"/>
                <a:gd name="T35" fmla="*/ 6 h 12"/>
                <a:gd name="T36" fmla="*/ 5 w 18"/>
                <a:gd name="T37" fmla="*/ 8 h 12"/>
                <a:gd name="T38" fmla="*/ 4 w 18"/>
                <a:gd name="T39" fmla="*/ 9 h 12"/>
                <a:gd name="T40" fmla="*/ 3 w 18"/>
                <a:gd name="T41" fmla="*/ 10 h 12"/>
                <a:gd name="T42" fmla="*/ 8 w 18"/>
                <a:gd name="T43" fmla="*/ 10 h 12"/>
                <a:gd name="T44" fmla="*/ 18 w 18"/>
                <a:gd name="T45" fmla="*/ 3 h 12"/>
                <a:gd name="T46" fmla="*/ 16 w 18"/>
                <a:gd name="T47" fmla="*/ 3 h 12"/>
                <a:gd name="T48" fmla="*/ 15 w 18"/>
                <a:gd name="T49" fmla="*/ 2 h 12"/>
                <a:gd name="T50" fmla="*/ 14 w 18"/>
                <a:gd name="T51" fmla="*/ 2 h 12"/>
                <a:gd name="T52" fmla="*/ 13 w 18"/>
                <a:gd name="T53" fmla="*/ 2 h 12"/>
                <a:gd name="T54" fmla="*/ 12 w 18"/>
                <a:gd name="T55" fmla="*/ 5 h 12"/>
                <a:gd name="T56" fmla="*/ 14 w 18"/>
                <a:gd name="T57" fmla="*/ 4 h 12"/>
                <a:gd name="T58" fmla="*/ 17 w 18"/>
                <a:gd name="T59" fmla="*/ 5 h 12"/>
                <a:gd name="T60" fmla="*/ 18 w 18"/>
                <a:gd name="T61" fmla="*/ 8 h 12"/>
                <a:gd name="T62" fmla="*/ 17 w 18"/>
                <a:gd name="T63" fmla="*/ 11 h 12"/>
                <a:gd name="T64" fmla="*/ 14 w 18"/>
                <a:gd name="T65" fmla="*/ 12 h 12"/>
                <a:gd name="T66" fmla="*/ 11 w 18"/>
                <a:gd name="T67" fmla="*/ 11 h 12"/>
                <a:gd name="T68" fmla="*/ 10 w 18"/>
                <a:gd name="T69" fmla="*/ 6 h 12"/>
                <a:gd name="T70" fmla="*/ 11 w 18"/>
                <a:gd name="T71" fmla="*/ 1 h 12"/>
                <a:gd name="T72" fmla="*/ 14 w 18"/>
                <a:gd name="T73" fmla="*/ 0 h 12"/>
                <a:gd name="T74" fmla="*/ 17 w 18"/>
                <a:gd name="T75" fmla="*/ 0 h 12"/>
                <a:gd name="T76" fmla="*/ 18 w 18"/>
                <a:gd name="T77" fmla="*/ 3 h 12"/>
                <a:gd name="T78" fmla="*/ 12 w 18"/>
                <a:gd name="T79" fmla="*/ 8 h 12"/>
                <a:gd name="T80" fmla="*/ 13 w 18"/>
                <a:gd name="T81" fmla="*/ 10 h 12"/>
                <a:gd name="T82" fmla="*/ 14 w 18"/>
                <a:gd name="T83" fmla="*/ 10 h 12"/>
                <a:gd name="T84" fmla="*/ 15 w 18"/>
                <a:gd name="T85" fmla="*/ 10 h 12"/>
                <a:gd name="T86" fmla="*/ 16 w 18"/>
                <a:gd name="T87" fmla="*/ 8 h 12"/>
                <a:gd name="T88" fmla="*/ 15 w 18"/>
                <a:gd name="T89" fmla="*/ 6 h 12"/>
                <a:gd name="T90" fmla="*/ 14 w 18"/>
                <a:gd name="T91" fmla="*/ 6 h 12"/>
                <a:gd name="T92" fmla="*/ 13 w 18"/>
                <a:gd name="T93" fmla="*/ 6 h 12"/>
                <a:gd name="T94" fmla="*/ 12 w 18"/>
                <a:gd name="T9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8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2" y="4"/>
                    <a:pt x="12" y="5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4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2"/>
                    <a:pt x="18" y="3"/>
                  </a:cubicBezTo>
                  <a:close/>
                  <a:moveTo>
                    <a:pt x="12" y="8"/>
                  </a:moveTo>
                  <a:cubicBezTo>
                    <a:pt x="12" y="9"/>
                    <a:pt x="13" y="9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7"/>
                    <a:pt x="16" y="7"/>
                    <a:pt x="15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3" y="7"/>
                    <a:pt x="12" y="7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43"/>
            <p:cNvSpPr>
              <a:spLocks noEditPoints="1"/>
            </p:cNvSpPr>
            <p:nvPr/>
          </p:nvSpPr>
          <p:spPr bwMode="auto">
            <a:xfrm>
              <a:off x="3951288" y="3354388"/>
              <a:ext cx="119063" cy="79375"/>
            </a:xfrm>
            <a:custGeom>
              <a:avLst/>
              <a:gdLst>
                <a:gd name="T0" fmla="*/ 8 w 18"/>
                <a:gd name="T1" fmla="*/ 10 h 12"/>
                <a:gd name="T2" fmla="*/ 8 w 18"/>
                <a:gd name="T3" fmla="*/ 12 h 12"/>
                <a:gd name="T4" fmla="*/ 0 w 18"/>
                <a:gd name="T5" fmla="*/ 12 h 12"/>
                <a:gd name="T6" fmla="*/ 1 w 18"/>
                <a:gd name="T7" fmla="*/ 10 h 12"/>
                <a:gd name="T8" fmla="*/ 3 w 18"/>
                <a:gd name="T9" fmla="*/ 7 h 12"/>
                <a:gd name="T10" fmla="*/ 5 w 18"/>
                <a:gd name="T11" fmla="*/ 5 h 12"/>
                <a:gd name="T12" fmla="*/ 6 w 18"/>
                <a:gd name="T13" fmla="*/ 3 h 12"/>
                <a:gd name="T14" fmla="*/ 6 w 18"/>
                <a:gd name="T15" fmla="*/ 2 h 12"/>
                <a:gd name="T16" fmla="*/ 4 w 18"/>
                <a:gd name="T17" fmla="*/ 2 h 12"/>
                <a:gd name="T18" fmla="*/ 3 w 18"/>
                <a:gd name="T19" fmla="*/ 2 h 12"/>
                <a:gd name="T20" fmla="*/ 3 w 18"/>
                <a:gd name="T21" fmla="*/ 3 h 12"/>
                <a:gd name="T22" fmla="*/ 0 w 18"/>
                <a:gd name="T23" fmla="*/ 3 h 12"/>
                <a:gd name="T24" fmla="*/ 2 w 18"/>
                <a:gd name="T25" fmla="*/ 0 h 12"/>
                <a:gd name="T26" fmla="*/ 4 w 18"/>
                <a:gd name="T27" fmla="*/ 0 h 12"/>
                <a:gd name="T28" fmla="*/ 7 w 18"/>
                <a:gd name="T29" fmla="*/ 1 h 12"/>
                <a:gd name="T30" fmla="*/ 8 w 18"/>
                <a:gd name="T31" fmla="*/ 3 h 12"/>
                <a:gd name="T32" fmla="*/ 8 w 18"/>
                <a:gd name="T33" fmla="*/ 5 h 12"/>
                <a:gd name="T34" fmla="*/ 7 w 18"/>
                <a:gd name="T35" fmla="*/ 6 h 12"/>
                <a:gd name="T36" fmla="*/ 6 w 18"/>
                <a:gd name="T37" fmla="*/ 8 h 12"/>
                <a:gd name="T38" fmla="*/ 4 w 18"/>
                <a:gd name="T39" fmla="*/ 9 h 12"/>
                <a:gd name="T40" fmla="*/ 4 w 18"/>
                <a:gd name="T41" fmla="*/ 10 h 12"/>
                <a:gd name="T42" fmla="*/ 8 w 18"/>
                <a:gd name="T43" fmla="*/ 10 h 12"/>
                <a:gd name="T44" fmla="*/ 10 w 18"/>
                <a:gd name="T45" fmla="*/ 2 h 12"/>
                <a:gd name="T46" fmla="*/ 10 w 18"/>
                <a:gd name="T47" fmla="*/ 0 h 12"/>
                <a:gd name="T48" fmla="*/ 18 w 18"/>
                <a:gd name="T49" fmla="*/ 0 h 12"/>
                <a:gd name="T50" fmla="*/ 18 w 18"/>
                <a:gd name="T51" fmla="*/ 2 h 12"/>
                <a:gd name="T52" fmla="*/ 16 w 18"/>
                <a:gd name="T53" fmla="*/ 4 h 12"/>
                <a:gd name="T54" fmla="*/ 15 w 18"/>
                <a:gd name="T55" fmla="*/ 8 h 12"/>
                <a:gd name="T56" fmla="*/ 14 w 18"/>
                <a:gd name="T57" fmla="*/ 12 h 12"/>
                <a:gd name="T58" fmla="*/ 12 w 18"/>
                <a:gd name="T59" fmla="*/ 12 h 12"/>
                <a:gd name="T60" fmla="*/ 13 w 18"/>
                <a:gd name="T61" fmla="*/ 7 h 12"/>
                <a:gd name="T62" fmla="*/ 16 w 18"/>
                <a:gd name="T63" fmla="*/ 2 h 12"/>
                <a:gd name="T64" fmla="*/ 10 w 18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7" y="3"/>
                    <a:pt x="16" y="4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2" y="9"/>
                    <a:pt x="13" y="7"/>
                  </a:cubicBezTo>
                  <a:cubicBezTo>
                    <a:pt x="13" y="5"/>
                    <a:pt x="14" y="3"/>
                    <a:pt x="16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44"/>
            <p:cNvSpPr>
              <a:spLocks noEditPoints="1"/>
            </p:cNvSpPr>
            <p:nvPr/>
          </p:nvSpPr>
          <p:spPr bwMode="auto">
            <a:xfrm>
              <a:off x="4292600" y="3354388"/>
              <a:ext cx="125413" cy="79375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3 w 19"/>
                <a:gd name="T19" fmla="*/ 2 h 12"/>
                <a:gd name="T20" fmla="*/ 3 w 19"/>
                <a:gd name="T21" fmla="*/ 3 h 12"/>
                <a:gd name="T22" fmla="*/ 0 w 19"/>
                <a:gd name="T23" fmla="*/ 3 h 12"/>
                <a:gd name="T24" fmla="*/ 2 w 19"/>
                <a:gd name="T25" fmla="*/ 0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8 w 19"/>
                <a:gd name="T33" fmla="*/ 5 h 12"/>
                <a:gd name="T34" fmla="*/ 7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2 w 19"/>
                <a:gd name="T45" fmla="*/ 5 h 12"/>
                <a:gd name="T46" fmla="*/ 11 w 19"/>
                <a:gd name="T47" fmla="*/ 4 h 12"/>
                <a:gd name="T48" fmla="*/ 11 w 19"/>
                <a:gd name="T49" fmla="*/ 3 h 12"/>
                <a:gd name="T50" fmla="*/ 12 w 19"/>
                <a:gd name="T51" fmla="*/ 0 h 12"/>
                <a:gd name="T52" fmla="*/ 14 w 19"/>
                <a:gd name="T53" fmla="*/ 0 h 12"/>
                <a:gd name="T54" fmla="*/ 17 w 19"/>
                <a:gd name="T55" fmla="*/ 0 h 12"/>
                <a:gd name="T56" fmla="*/ 18 w 19"/>
                <a:gd name="T57" fmla="*/ 3 h 12"/>
                <a:gd name="T58" fmla="*/ 18 w 19"/>
                <a:gd name="T59" fmla="*/ 4 h 12"/>
                <a:gd name="T60" fmla="*/ 16 w 19"/>
                <a:gd name="T61" fmla="*/ 5 h 12"/>
                <a:gd name="T62" fmla="*/ 18 w 19"/>
                <a:gd name="T63" fmla="*/ 7 h 12"/>
                <a:gd name="T64" fmla="*/ 19 w 19"/>
                <a:gd name="T65" fmla="*/ 8 h 12"/>
                <a:gd name="T66" fmla="*/ 17 w 19"/>
                <a:gd name="T67" fmla="*/ 11 h 12"/>
                <a:gd name="T68" fmla="*/ 15 w 19"/>
                <a:gd name="T69" fmla="*/ 12 h 12"/>
                <a:gd name="T70" fmla="*/ 12 w 19"/>
                <a:gd name="T71" fmla="*/ 12 h 12"/>
                <a:gd name="T72" fmla="*/ 10 w 19"/>
                <a:gd name="T73" fmla="*/ 9 h 12"/>
                <a:gd name="T74" fmla="*/ 11 w 19"/>
                <a:gd name="T75" fmla="*/ 7 h 12"/>
                <a:gd name="T76" fmla="*/ 12 w 19"/>
                <a:gd name="T77" fmla="*/ 5 h 12"/>
                <a:gd name="T78" fmla="*/ 13 w 19"/>
                <a:gd name="T79" fmla="*/ 3 h 12"/>
                <a:gd name="T80" fmla="*/ 13 w 19"/>
                <a:gd name="T81" fmla="*/ 4 h 12"/>
                <a:gd name="T82" fmla="*/ 14 w 19"/>
                <a:gd name="T83" fmla="*/ 4 h 12"/>
                <a:gd name="T84" fmla="*/ 15 w 19"/>
                <a:gd name="T85" fmla="*/ 4 h 12"/>
                <a:gd name="T86" fmla="*/ 16 w 19"/>
                <a:gd name="T87" fmla="*/ 3 h 12"/>
                <a:gd name="T88" fmla="*/ 15 w 19"/>
                <a:gd name="T89" fmla="*/ 2 h 12"/>
                <a:gd name="T90" fmla="*/ 14 w 19"/>
                <a:gd name="T91" fmla="*/ 1 h 12"/>
                <a:gd name="T92" fmla="*/ 13 w 19"/>
                <a:gd name="T93" fmla="*/ 2 h 12"/>
                <a:gd name="T94" fmla="*/ 13 w 19"/>
                <a:gd name="T95" fmla="*/ 3 h 12"/>
                <a:gd name="T96" fmla="*/ 13 w 19"/>
                <a:gd name="T97" fmla="*/ 8 h 12"/>
                <a:gd name="T98" fmla="*/ 13 w 19"/>
                <a:gd name="T99" fmla="*/ 10 h 12"/>
                <a:gd name="T100" fmla="*/ 14 w 19"/>
                <a:gd name="T101" fmla="*/ 10 h 12"/>
                <a:gd name="T102" fmla="*/ 16 w 19"/>
                <a:gd name="T103" fmla="*/ 10 h 12"/>
                <a:gd name="T104" fmla="*/ 16 w 19"/>
                <a:gd name="T105" fmla="*/ 8 h 12"/>
                <a:gd name="T106" fmla="*/ 16 w 19"/>
                <a:gd name="T107" fmla="*/ 7 h 12"/>
                <a:gd name="T108" fmla="*/ 14 w 19"/>
                <a:gd name="T109" fmla="*/ 6 h 12"/>
                <a:gd name="T110" fmla="*/ 13 w 19"/>
                <a:gd name="T111" fmla="*/ 7 h 12"/>
                <a:gd name="T112" fmla="*/ 13 w 19"/>
                <a:gd name="T1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2" y="5"/>
                  </a:moveTo>
                  <a:cubicBezTo>
                    <a:pt x="12" y="5"/>
                    <a:pt x="11" y="5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0" y="7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lose/>
                  <a:moveTo>
                    <a:pt x="13" y="3"/>
                  </a:moveTo>
                  <a:cubicBezTo>
                    <a:pt x="13" y="3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1"/>
                    <a:pt x="14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lose/>
                  <a:moveTo>
                    <a:pt x="13" y="8"/>
                  </a:moveTo>
                  <a:cubicBezTo>
                    <a:pt x="13" y="9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4" name="Freeform 45"/>
            <p:cNvSpPr>
              <a:spLocks noEditPoints="1"/>
            </p:cNvSpPr>
            <p:nvPr/>
          </p:nvSpPr>
          <p:spPr bwMode="auto">
            <a:xfrm>
              <a:off x="4641850" y="3354388"/>
              <a:ext cx="119063" cy="79375"/>
            </a:xfrm>
            <a:custGeom>
              <a:avLst/>
              <a:gdLst>
                <a:gd name="T0" fmla="*/ 8 w 18"/>
                <a:gd name="T1" fmla="*/ 10 h 12"/>
                <a:gd name="T2" fmla="*/ 8 w 18"/>
                <a:gd name="T3" fmla="*/ 12 h 12"/>
                <a:gd name="T4" fmla="*/ 0 w 18"/>
                <a:gd name="T5" fmla="*/ 12 h 12"/>
                <a:gd name="T6" fmla="*/ 0 w 18"/>
                <a:gd name="T7" fmla="*/ 10 h 12"/>
                <a:gd name="T8" fmla="*/ 3 w 18"/>
                <a:gd name="T9" fmla="*/ 7 h 12"/>
                <a:gd name="T10" fmla="*/ 5 w 18"/>
                <a:gd name="T11" fmla="*/ 5 h 12"/>
                <a:gd name="T12" fmla="*/ 6 w 18"/>
                <a:gd name="T13" fmla="*/ 3 h 12"/>
                <a:gd name="T14" fmla="*/ 5 w 18"/>
                <a:gd name="T15" fmla="*/ 2 h 12"/>
                <a:gd name="T16" fmla="*/ 4 w 18"/>
                <a:gd name="T17" fmla="*/ 2 h 12"/>
                <a:gd name="T18" fmla="*/ 3 w 18"/>
                <a:gd name="T19" fmla="*/ 2 h 12"/>
                <a:gd name="T20" fmla="*/ 2 w 18"/>
                <a:gd name="T21" fmla="*/ 3 h 12"/>
                <a:gd name="T22" fmla="*/ 0 w 18"/>
                <a:gd name="T23" fmla="*/ 3 h 12"/>
                <a:gd name="T24" fmla="*/ 1 w 18"/>
                <a:gd name="T25" fmla="*/ 0 h 12"/>
                <a:gd name="T26" fmla="*/ 4 w 18"/>
                <a:gd name="T27" fmla="*/ 0 h 12"/>
                <a:gd name="T28" fmla="*/ 7 w 18"/>
                <a:gd name="T29" fmla="*/ 1 h 12"/>
                <a:gd name="T30" fmla="*/ 8 w 18"/>
                <a:gd name="T31" fmla="*/ 3 h 12"/>
                <a:gd name="T32" fmla="*/ 8 w 18"/>
                <a:gd name="T33" fmla="*/ 5 h 12"/>
                <a:gd name="T34" fmla="*/ 7 w 18"/>
                <a:gd name="T35" fmla="*/ 6 h 12"/>
                <a:gd name="T36" fmla="*/ 5 w 18"/>
                <a:gd name="T37" fmla="*/ 8 h 12"/>
                <a:gd name="T38" fmla="*/ 4 w 18"/>
                <a:gd name="T39" fmla="*/ 9 h 12"/>
                <a:gd name="T40" fmla="*/ 3 w 18"/>
                <a:gd name="T41" fmla="*/ 10 h 12"/>
                <a:gd name="T42" fmla="*/ 8 w 18"/>
                <a:gd name="T43" fmla="*/ 10 h 12"/>
                <a:gd name="T44" fmla="*/ 10 w 18"/>
                <a:gd name="T45" fmla="*/ 9 h 12"/>
                <a:gd name="T46" fmla="*/ 12 w 18"/>
                <a:gd name="T47" fmla="*/ 9 h 12"/>
                <a:gd name="T48" fmla="*/ 12 w 18"/>
                <a:gd name="T49" fmla="*/ 10 h 12"/>
                <a:gd name="T50" fmla="*/ 13 w 18"/>
                <a:gd name="T51" fmla="*/ 10 h 12"/>
                <a:gd name="T52" fmla="*/ 15 w 18"/>
                <a:gd name="T53" fmla="*/ 10 h 12"/>
                <a:gd name="T54" fmla="*/ 15 w 18"/>
                <a:gd name="T55" fmla="*/ 7 h 12"/>
                <a:gd name="T56" fmla="*/ 13 w 18"/>
                <a:gd name="T57" fmla="*/ 8 h 12"/>
                <a:gd name="T58" fmla="*/ 11 w 18"/>
                <a:gd name="T59" fmla="*/ 7 h 12"/>
                <a:gd name="T60" fmla="*/ 9 w 18"/>
                <a:gd name="T61" fmla="*/ 4 h 12"/>
                <a:gd name="T62" fmla="*/ 11 w 18"/>
                <a:gd name="T63" fmla="*/ 1 h 12"/>
                <a:gd name="T64" fmla="*/ 13 w 18"/>
                <a:gd name="T65" fmla="*/ 0 h 12"/>
                <a:gd name="T66" fmla="*/ 17 w 18"/>
                <a:gd name="T67" fmla="*/ 1 h 12"/>
                <a:gd name="T68" fmla="*/ 18 w 18"/>
                <a:gd name="T69" fmla="*/ 6 h 12"/>
                <a:gd name="T70" fmla="*/ 17 w 18"/>
                <a:gd name="T71" fmla="*/ 11 h 12"/>
                <a:gd name="T72" fmla="*/ 13 w 18"/>
                <a:gd name="T73" fmla="*/ 12 h 12"/>
                <a:gd name="T74" fmla="*/ 11 w 18"/>
                <a:gd name="T75" fmla="*/ 12 h 12"/>
                <a:gd name="T76" fmla="*/ 10 w 18"/>
                <a:gd name="T77" fmla="*/ 9 h 12"/>
                <a:gd name="T78" fmla="*/ 15 w 18"/>
                <a:gd name="T79" fmla="*/ 4 h 12"/>
                <a:gd name="T80" fmla="*/ 15 w 18"/>
                <a:gd name="T81" fmla="*/ 2 h 12"/>
                <a:gd name="T82" fmla="*/ 13 w 18"/>
                <a:gd name="T83" fmla="*/ 2 h 12"/>
                <a:gd name="T84" fmla="*/ 12 w 18"/>
                <a:gd name="T85" fmla="*/ 2 h 12"/>
                <a:gd name="T86" fmla="*/ 12 w 18"/>
                <a:gd name="T87" fmla="*/ 4 h 12"/>
                <a:gd name="T88" fmla="*/ 12 w 18"/>
                <a:gd name="T89" fmla="*/ 6 h 12"/>
                <a:gd name="T90" fmla="*/ 14 w 18"/>
                <a:gd name="T91" fmla="*/ 6 h 12"/>
                <a:gd name="T92" fmla="*/ 15 w 18"/>
                <a:gd name="T93" fmla="*/ 6 h 12"/>
                <a:gd name="T94" fmla="*/ 15 w 18"/>
                <a:gd name="T9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8"/>
                    <a:pt x="14" y="8"/>
                    <a:pt x="13" y="8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ubicBezTo>
                    <a:pt x="9" y="3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8" y="4"/>
                    <a:pt x="18" y="6"/>
                  </a:cubicBezTo>
                  <a:cubicBezTo>
                    <a:pt x="18" y="8"/>
                    <a:pt x="17" y="10"/>
                    <a:pt x="17" y="11"/>
                  </a:cubicBezTo>
                  <a:cubicBezTo>
                    <a:pt x="16" y="12"/>
                    <a:pt x="15" y="12"/>
                    <a:pt x="13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  <a:moveTo>
                    <a:pt x="15" y="4"/>
                  </a:move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5" y="5"/>
                    <a:pt x="15" y="5"/>
                    <a:pt x="1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46"/>
            <p:cNvSpPr>
              <a:spLocks noEditPoints="1"/>
            </p:cNvSpPr>
            <p:nvPr/>
          </p:nvSpPr>
          <p:spPr bwMode="auto">
            <a:xfrm>
              <a:off x="4983163" y="3354388"/>
              <a:ext cx="119063" cy="79375"/>
            </a:xfrm>
            <a:custGeom>
              <a:avLst/>
              <a:gdLst>
                <a:gd name="T0" fmla="*/ 0 w 18"/>
                <a:gd name="T1" fmla="*/ 9 h 12"/>
                <a:gd name="T2" fmla="*/ 2 w 18"/>
                <a:gd name="T3" fmla="*/ 9 h 12"/>
                <a:gd name="T4" fmla="*/ 3 w 18"/>
                <a:gd name="T5" fmla="*/ 10 h 12"/>
                <a:gd name="T6" fmla="*/ 4 w 18"/>
                <a:gd name="T7" fmla="*/ 10 h 12"/>
                <a:gd name="T8" fmla="*/ 5 w 18"/>
                <a:gd name="T9" fmla="*/ 10 h 12"/>
                <a:gd name="T10" fmla="*/ 6 w 18"/>
                <a:gd name="T11" fmla="*/ 8 h 12"/>
                <a:gd name="T12" fmla="*/ 5 w 18"/>
                <a:gd name="T13" fmla="*/ 7 h 12"/>
                <a:gd name="T14" fmla="*/ 4 w 18"/>
                <a:gd name="T15" fmla="*/ 6 h 12"/>
                <a:gd name="T16" fmla="*/ 3 w 18"/>
                <a:gd name="T17" fmla="*/ 7 h 12"/>
                <a:gd name="T18" fmla="*/ 3 w 18"/>
                <a:gd name="T19" fmla="*/ 5 h 12"/>
                <a:gd name="T20" fmla="*/ 5 w 18"/>
                <a:gd name="T21" fmla="*/ 4 h 12"/>
                <a:gd name="T22" fmla="*/ 5 w 18"/>
                <a:gd name="T23" fmla="*/ 3 h 12"/>
                <a:gd name="T24" fmla="*/ 5 w 18"/>
                <a:gd name="T25" fmla="*/ 2 h 12"/>
                <a:gd name="T26" fmla="*/ 4 w 18"/>
                <a:gd name="T27" fmla="*/ 2 h 12"/>
                <a:gd name="T28" fmla="*/ 3 w 18"/>
                <a:gd name="T29" fmla="*/ 2 h 12"/>
                <a:gd name="T30" fmla="*/ 2 w 18"/>
                <a:gd name="T31" fmla="*/ 3 h 12"/>
                <a:gd name="T32" fmla="*/ 0 w 18"/>
                <a:gd name="T33" fmla="*/ 3 h 12"/>
                <a:gd name="T34" fmla="*/ 1 w 18"/>
                <a:gd name="T35" fmla="*/ 1 h 12"/>
                <a:gd name="T36" fmla="*/ 2 w 18"/>
                <a:gd name="T37" fmla="*/ 0 h 12"/>
                <a:gd name="T38" fmla="*/ 4 w 18"/>
                <a:gd name="T39" fmla="*/ 0 h 12"/>
                <a:gd name="T40" fmla="*/ 7 w 18"/>
                <a:gd name="T41" fmla="*/ 1 h 12"/>
                <a:gd name="T42" fmla="*/ 8 w 18"/>
                <a:gd name="T43" fmla="*/ 3 h 12"/>
                <a:gd name="T44" fmla="*/ 6 w 18"/>
                <a:gd name="T45" fmla="*/ 5 h 12"/>
                <a:gd name="T46" fmla="*/ 8 w 18"/>
                <a:gd name="T47" fmla="*/ 6 h 12"/>
                <a:gd name="T48" fmla="*/ 8 w 18"/>
                <a:gd name="T49" fmla="*/ 8 h 12"/>
                <a:gd name="T50" fmla="*/ 7 w 18"/>
                <a:gd name="T51" fmla="*/ 11 h 12"/>
                <a:gd name="T52" fmla="*/ 4 w 18"/>
                <a:gd name="T53" fmla="*/ 12 h 12"/>
                <a:gd name="T54" fmla="*/ 1 w 18"/>
                <a:gd name="T55" fmla="*/ 11 h 12"/>
                <a:gd name="T56" fmla="*/ 0 w 18"/>
                <a:gd name="T57" fmla="*/ 9 h 12"/>
                <a:gd name="T58" fmla="*/ 14 w 18"/>
                <a:gd name="T59" fmla="*/ 0 h 12"/>
                <a:gd name="T60" fmla="*/ 17 w 18"/>
                <a:gd name="T61" fmla="*/ 1 h 12"/>
                <a:gd name="T62" fmla="*/ 18 w 18"/>
                <a:gd name="T63" fmla="*/ 6 h 12"/>
                <a:gd name="T64" fmla="*/ 17 w 18"/>
                <a:gd name="T65" fmla="*/ 11 h 12"/>
                <a:gd name="T66" fmla="*/ 14 w 18"/>
                <a:gd name="T67" fmla="*/ 12 h 12"/>
                <a:gd name="T68" fmla="*/ 11 w 18"/>
                <a:gd name="T69" fmla="*/ 11 h 12"/>
                <a:gd name="T70" fmla="*/ 10 w 18"/>
                <a:gd name="T71" fmla="*/ 6 h 12"/>
                <a:gd name="T72" fmla="*/ 11 w 18"/>
                <a:gd name="T73" fmla="*/ 1 h 12"/>
                <a:gd name="T74" fmla="*/ 14 w 18"/>
                <a:gd name="T75" fmla="*/ 0 h 12"/>
                <a:gd name="T76" fmla="*/ 14 w 18"/>
                <a:gd name="T77" fmla="*/ 2 h 12"/>
                <a:gd name="T78" fmla="*/ 13 w 18"/>
                <a:gd name="T79" fmla="*/ 2 h 12"/>
                <a:gd name="T80" fmla="*/ 13 w 18"/>
                <a:gd name="T81" fmla="*/ 3 h 12"/>
                <a:gd name="T82" fmla="*/ 12 w 18"/>
                <a:gd name="T83" fmla="*/ 6 h 12"/>
                <a:gd name="T84" fmla="*/ 13 w 18"/>
                <a:gd name="T85" fmla="*/ 9 h 12"/>
                <a:gd name="T86" fmla="*/ 13 w 18"/>
                <a:gd name="T87" fmla="*/ 10 h 12"/>
                <a:gd name="T88" fmla="*/ 14 w 18"/>
                <a:gd name="T89" fmla="*/ 10 h 12"/>
                <a:gd name="T90" fmla="*/ 15 w 18"/>
                <a:gd name="T91" fmla="*/ 10 h 12"/>
                <a:gd name="T92" fmla="*/ 15 w 18"/>
                <a:gd name="T93" fmla="*/ 9 h 12"/>
                <a:gd name="T94" fmla="*/ 16 w 18"/>
                <a:gd name="T95" fmla="*/ 6 h 12"/>
                <a:gd name="T96" fmla="*/ 15 w 18"/>
                <a:gd name="T97" fmla="*/ 3 h 12"/>
                <a:gd name="T98" fmla="*/ 15 w 18"/>
                <a:gd name="T99" fmla="*/ 2 h 12"/>
                <a:gd name="T100" fmla="*/ 14 w 18"/>
                <a:gd name="T10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8"/>
                    <a:pt x="18" y="10"/>
                    <a:pt x="17" y="11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4"/>
                    <a:pt x="12" y="6"/>
                  </a:cubicBezTo>
                  <a:cubicBezTo>
                    <a:pt x="12" y="7"/>
                    <a:pt x="13" y="8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4"/>
                    <a:pt x="16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6" name="Freeform 47"/>
            <p:cNvSpPr>
              <a:spLocks noEditPoints="1"/>
            </p:cNvSpPr>
            <p:nvPr/>
          </p:nvSpPr>
          <p:spPr bwMode="auto">
            <a:xfrm>
              <a:off x="5326063" y="3354388"/>
              <a:ext cx="104775" cy="79375"/>
            </a:xfrm>
            <a:custGeom>
              <a:avLst/>
              <a:gdLst>
                <a:gd name="T0" fmla="*/ 0 w 16"/>
                <a:gd name="T1" fmla="*/ 9 h 12"/>
                <a:gd name="T2" fmla="*/ 3 w 16"/>
                <a:gd name="T3" fmla="*/ 9 h 12"/>
                <a:gd name="T4" fmla="*/ 3 w 16"/>
                <a:gd name="T5" fmla="*/ 10 h 12"/>
                <a:gd name="T6" fmla="*/ 5 w 16"/>
                <a:gd name="T7" fmla="*/ 10 h 12"/>
                <a:gd name="T8" fmla="*/ 6 w 16"/>
                <a:gd name="T9" fmla="*/ 10 h 12"/>
                <a:gd name="T10" fmla="*/ 6 w 16"/>
                <a:gd name="T11" fmla="*/ 8 h 12"/>
                <a:gd name="T12" fmla="*/ 6 w 16"/>
                <a:gd name="T13" fmla="*/ 7 h 12"/>
                <a:gd name="T14" fmla="*/ 5 w 16"/>
                <a:gd name="T15" fmla="*/ 6 h 12"/>
                <a:gd name="T16" fmla="*/ 3 w 16"/>
                <a:gd name="T17" fmla="*/ 7 h 12"/>
                <a:gd name="T18" fmla="*/ 4 w 16"/>
                <a:gd name="T19" fmla="*/ 5 h 12"/>
                <a:gd name="T20" fmla="*/ 5 w 16"/>
                <a:gd name="T21" fmla="*/ 4 h 12"/>
                <a:gd name="T22" fmla="*/ 6 w 16"/>
                <a:gd name="T23" fmla="*/ 3 h 12"/>
                <a:gd name="T24" fmla="*/ 5 w 16"/>
                <a:gd name="T25" fmla="*/ 2 h 12"/>
                <a:gd name="T26" fmla="*/ 4 w 16"/>
                <a:gd name="T27" fmla="*/ 2 h 12"/>
                <a:gd name="T28" fmla="*/ 3 w 16"/>
                <a:gd name="T29" fmla="*/ 2 h 12"/>
                <a:gd name="T30" fmla="*/ 3 w 16"/>
                <a:gd name="T31" fmla="*/ 3 h 12"/>
                <a:gd name="T32" fmla="*/ 1 w 16"/>
                <a:gd name="T33" fmla="*/ 3 h 12"/>
                <a:gd name="T34" fmla="*/ 1 w 16"/>
                <a:gd name="T35" fmla="*/ 1 h 12"/>
                <a:gd name="T36" fmla="*/ 3 w 16"/>
                <a:gd name="T37" fmla="*/ 0 h 12"/>
                <a:gd name="T38" fmla="*/ 4 w 16"/>
                <a:gd name="T39" fmla="*/ 0 h 12"/>
                <a:gd name="T40" fmla="*/ 7 w 16"/>
                <a:gd name="T41" fmla="*/ 1 h 12"/>
                <a:gd name="T42" fmla="*/ 8 w 16"/>
                <a:gd name="T43" fmla="*/ 3 h 12"/>
                <a:gd name="T44" fmla="*/ 6 w 16"/>
                <a:gd name="T45" fmla="*/ 5 h 12"/>
                <a:gd name="T46" fmla="*/ 8 w 16"/>
                <a:gd name="T47" fmla="*/ 6 h 12"/>
                <a:gd name="T48" fmla="*/ 9 w 16"/>
                <a:gd name="T49" fmla="*/ 8 h 12"/>
                <a:gd name="T50" fmla="*/ 8 w 16"/>
                <a:gd name="T51" fmla="*/ 11 h 12"/>
                <a:gd name="T52" fmla="*/ 5 w 16"/>
                <a:gd name="T53" fmla="*/ 12 h 12"/>
                <a:gd name="T54" fmla="*/ 2 w 16"/>
                <a:gd name="T55" fmla="*/ 11 h 12"/>
                <a:gd name="T56" fmla="*/ 0 w 16"/>
                <a:gd name="T57" fmla="*/ 9 h 12"/>
                <a:gd name="T58" fmla="*/ 16 w 16"/>
                <a:gd name="T59" fmla="*/ 12 h 12"/>
                <a:gd name="T60" fmla="*/ 14 w 16"/>
                <a:gd name="T61" fmla="*/ 12 h 12"/>
                <a:gd name="T62" fmla="*/ 14 w 16"/>
                <a:gd name="T63" fmla="*/ 3 h 12"/>
                <a:gd name="T64" fmla="*/ 11 w 16"/>
                <a:gd name="T65" fmla="*/ 5 h 12"/>
                <a:gd name="T66" fmla="*/ 11 w 16"/>
                <a:gd name="T67" fmla="*/ 3 h 12"/>
                <a:gd name="T68" fmla="*/ 13 w 16"/>
                <a:gd name="T69" fmla="*/ 2 h 12"/>
                <a:gd name="T70" fmla="*/ 14 w 16"/>
                <a:gd name="T71" fmla="*/ 0 h 12"/>
                <a:gd name="T72" fmla="*/ 16 w 16"/>
                <a:gd name="T73" fmla="*/ 0 h 12"/>
                <a:gd name="T74" fmla="*/ 16 w 16"/>
                <a:gd name="T7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12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5"/>
                    <a:pt x="6" y="5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3" y="12"/>
                    <a:pt x="2" y="12"/>
                    <a:pt x="2" y="11"/>
                  </a:cubicBezTo>
                  <a:cubicBezTo>
                    <a:pt x="1" y="11"/>
                    <a:pt x="1" y="10"/>
                    <a:pt x="0" y="9"/>
                  </a:cubicBezTo>
                  <a:close/>
                  <a:moveTo>
                    <a:pt x="16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3" y="2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37" name="组合 3136"/>
          <p:cNvGrpSpPr/>
          <p:nvPr/>
        </p:nvGrpSpPr>
        <p:grpSpPr>
          <a:xfrm>
            <a:off x="5789409" y="1728788"/>
            <a:ext cx="2406650" cy="1704975"/>
            <a:chOff x="5995988" y="1728788"/>
            <a:chExt cx="2406650" cy="1704975"/>
          </a:xfrm>
        </p:grpSpPr>
        <p:sp>
          <p:nvSpPr>
            <p:cNvPr id="3097" name="Freeform 48"/>
            <p:cNvSpPr>
              <a:spLocks/>
            </p:cNvSpPr>
            <p:nvPr/>
          </p:nvSpPr>
          <p:spPr bwMode="auto">
            <a:xfrm>
              <a:off x="5995988" y="1728788"/>
              <a:ext cx="2406650" cy="381000"/>
            </a:xfrm>
            <a:custGeom>
              <a:avLst/>
              <a:gdLst>
                <a:gd name="T0" fmla="*/ 8 w 366"/>
                <a:gd name="T1" fmla="*/ 0 h 58"/>
                <a:gd name="T2" fmla="*/ 358 w 366"/>
                <a:gd name="T3" fmla="*/ 0 h 58"/>
                <a:gd name="T4" fmla="*/ 366 w 366"/>
                <a:gd name="T5" fmla="*/ 8 h 58"/>
                <a:gd name="T6" fmla="*/ 366 w 366"/>
                <a:gd name="T7" fmla="*/ 50 h 58"/>
                <a:gd name="T8" fmla="*/ 358 w 366"/>
                <a:gd name="T9" fmla="*/ 58 h 58"/>
                <a:gd name="T10" fmla="*/ 8 w 366"/>
                <a:gd name="T11" fmla="*/ 58 h 58"/>
                <a:gd name="T12" fmla="*/ 0 w 366"/>
                <a:gd name="T13" fmla="*/ 50 h 58"/>
                <a:gd name="T14" fmla="*/ 0 w 366"/>
                <a:gd name="T15" fmla="*/ 8 h 58"/>
                <a:gd name="T16" fmla="*/ 8 w 366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8">
                  <a:moveTo>
                    <a:pt x="8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3" y="0"/>
                    <a:pt x="366" y="4"/>
                    <a:pt x="366" y="8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5"/>
                    <a:pt x="363" y="58"/>
                    <a:pt x="35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3" y="58"/>
                    <a:pt x="0" y="55"/>
                    <a:pt x="0" y="5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00A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8" name="Rectangle 49"/>
            <p:cNvSpPr>
              <a:spLocks noChangeArrowheads="1"/>
            </p:cNvSpPr>
            <p:nvPr/>
          </p:nvSpPr>
          <p:spPr bwMode="auto">
            <a:xfrm>
              <a:off x="6094413" y="2366963"/>
              <a:ext cx="2203450" cy="20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9" name="Freeform 50"/>
            <p:cNvSpPr>
              <a:spLocks noEditPoints="1"/>
            </p:cNvSpPr>
            <p:nvPr/>
          </p:nvSpPr>
          <p:spPr bwMode="auto">
            <a:xfrm>
              <a:off x="6950075" y="1833563"/>
              <a:ext cx="492125" cy="158750"/>
            </a:xfrm>
            <a:custGeom>
              <a:avLst/>
              <a:gdLst>
                <a:gd name="T0" fmla="*/ 7 w 75"/>
                <a:gd name="T1" fmla="*/ 0 h 24"/>
                <a:gd name="T2" fmla="*/ 13 w 75"/>
                <a:gd name="T3" fmla="*/ 15 h 24"/>
                <a:gd name="T4" fmla="*/ 4 w 75"/>
                <a:gd name="T5" fmla="*/ 24 h 24"/>
                <a:gd name="T6" fmla="*/ 0 w 75"/>
                <a:gd name="T7" fmla="*/ 19 h 24"/>
                <a:gd name="T8" fmla="*/ 6 w 75"/>
                <a:gd name="T9" fmla="*/ 18 h 24"/>
                <a:gd name="T10" fmla="*/ 34 w 75"/>
                <a:gd name="T11" fmla="*/ 7 h 24"/>
                <a:gd name="T12" fmla="*/ 34 w 75"/>
                <a:gd name="T13" fmla="*/ 24 h 24"/>
                <a:gd name="T14" fmla="*/ 29 w 75"/>
                <a:gd name="T15" fmla="*/ 21 h 24"/>
                <a:gd name="T16" fmla="*/ 23 w 75"/>
                <a:gd name="T17" fmla="*/ 24 h 24"/>
                <a:gd name="T18" fmla="*/ 17 w 75"/>
                <a:gd name="T19" fmla="*/ 17 h 24"/>
                <a:gd name="T20" fmla="*/ 22 w 75"/>
                <a:gd name="T21" fmla="*/ 7 h 24"/>
                <a:gd name="T22" fmla="*/ 25 w 75"/>
                <a:gd name="T23" fmla="*/ 20 h 24"/>
                <a:gd name="T24" fmla="*/ 28 w 75"/>
                <a:gd name="T25" fmla="*/ 17 h 24"/>
                <a:gd name="T26" fmla="*/ 34 w 75"/>
                <a:gd name="T27" fmla="*/ 7 h 24"/>
                <a:gd name="T28" fmla="*/ 38 w 75"/>
                <a:gd name="T29" fmla="*/ 12 h 24"/>
                <a:gd name="T30" fmla="*/ 43 w 75"/>
                <a:gd name="T31" fmla="*/ 7 h 24"/>
                <a:gd name="T32" fmla="*/ 43 w 75"/>
                <a:gd name="T33" fmla="*/ 9 h 24"/>
                <a:gd name="T34" fmla="*/ 53 w 75"/>
                <a:gd name="T35" fmla="*/ 8 h 24"/>
                <a:gd name="T36" fmla="*/ 55 w 75"/>
                <a:gd name="T37" fmla="*/ 24 h 24"/>
                <a:gd name="T38" fmla="*/ 49 w 75"/>
                <a:gd name="T39" fmla="*/ 14 h 24"/>
                <a:gd name="T40" fmla="*/ 44 w 75"/>
                <a:gd name="T41" fmla="*/ 11 h 24"/>
                <a:gd name="T42" fmla="*/ 44 w 75"/>
                <a:gd name="T43" fmla="*/ 24 h 24"/>
                <a:gd name="T44" fmla="*/ 75 w 75"/>
                <a:gd name="T45" fmla="*/ 17 h 24"/>
                <a:gd name="T46" fmla="*/ 65 w 75"/>
                <a:gd name="T47" fmla="*/ 19 h 24"/>
                <a:gd name="T48" fmla="*/ 73 w 75"/>
                <a:gd name="T49" fmla="*/ 19 h 24"/>
                <a:gd name="T50" fmla="*/ 68 w 75"/>
                <a:gd name="T51" fmla="*/ 24 h 24"/>
                <a:gd name="T52" fmla="*/ 58 w 75"/>
                <a:gd name="T53" fmla="*/ 15 h 24"/>
                <a:gd name="T54" fmla="*/ 67 w 75"/>
                <a:gd name="T55" fmla="*/ 6 h 24"/>
                <a:gd name="T56" fmla="*/ 75 w 75"/>
                <a:gd name="T57" fmla="*/ 15 h 24"/>
                <a:gd name="T58" fmla="*/ 63 w 75"/>
                <a:gd name="T59" fmla="*/ 13 h 24"/>
                <a:gd name="T60" fmla="*/ 69 w 75"/>
                <a:gd name="T61" fmla="*/ 11 h 24"/>
                <a:gd name="T62" fmla="*/ 64 w 75"/>
                <a:gd name="T63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24">
                  <a:moveTo>
                    <a:pt x="7" y="15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8"/>
                    <a:pt x="12" y="20"/>
                    <a:pt x="10" y="22"/>
                  </a:cubicBezTo>
                  <a:cubicBezTo>
                    <a:pt x="9" y="23"/>
                    <a:pt x="7" y="24"/>
                    <a:pt x="4" y="24"/>
                  </a:cubicBezTo>
                  <a:cubicBezTo>
                    <a:pt x="2" y="24"/>
                    <a:pt x="1" y="24"/>
                    <a:pt x="0" y="2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2" y="20"/>
                    <a:pt x="3" y="20"/>
                  </a:cubicBezTo>
                  <a:cubicBezTo>
                    <a:pt x="5" y="20"/>
                    <a:pt x="6" y="19"/>
                    <a:pt x="6" y="18"/>
                  </a:cubicBezTo>
                  <a:cubicBezTo>
                    <a:pt x="7" y="18"/>
                    <a:pt x="7" y="16"/>
                    <a:pt x="7" y="15"/>
                  </a:cubicBezTo>
                  <a:close/>
                  <a:moveTo>
                    <a:pt x="34" y="7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7" y="23"/>
                    <a:pt x="26" y="24"/>
                    <a:pt x="23" y="24"/>
                  </a:cubicBezTo>
                  <a:cubicBezTo>
                    <a:pt x="21" y="24"/>
                    <a:pt x="20" y="23"/>
                    <a:pt x="19" y="22"/>
                  </a:cubicBezTo>
                  <a:cubicBezTo>
                    <a:pt x="17" y="21"/>
                    <a:pt x="17" y="19"/>
                    <a:pt x="17" y="1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8"/>
                    <a:pt x="23" y="20"/>
                    <a:pt x="25" y="20"/>
                  </a:cubicBezTo>
                  <a:cubicBezTo>
                    <a:pt x="26" y="20"/>
                    <a:pt x="27" y="19"/>
                    <a:pt x="27" y="19"/>
                  </a:cubicBezTo>
                  <a:cubicBezTo>
                    <a:pt x="28" y="18"/>
                    <a:pt x="28" y="18"/>
                    <a:pt x="28" y="1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4" y="7"/>
                    <a:pt x="34" y="7"/>
                    <a:pt x="34" y="7"/>
                  </a:cubicBezTo>
                  <a:close/>
                  <a:moveTo>
                    <a:pt x="38" y="24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8" y="10"/>
                    <a:pt x="38" y="8"/>
                    <a:pt x="38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4" y="7"/>
                    <a:pt x="46" y="6"/>
                    <a:pt x="48" y="6"/>
                  </a:cubicBezTo>
                  <a:cubicBezTo>
                    <a:pt x="50" y="6"/>
                    <a:pt x="52" y="7"/>
                    <a:pt x="53" y="8"/>
                  </a:cubicBezTo>
                  <a:cubicBezTo>
                    <a:pt x="54" y="9"/>
                    <a:pt x="55" y="11"/>
                    <a:pt x="55" y="1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2"/>
                    <a:pt x="48" y="10"/>
                    <a:pt x="47" y="10"/>
                  </a:cubicBezTo>
                  <a:cubicBezTo>
                    <a:pt x="46" y="10"/>
                    <a:pt x="45" y="11"/>
                    <a:pt x="44" y="11"/>
                  </a:cubicBezTo>
                  <a:cubicBezTo>
                    <a:pt x="44" y="12"/>
                    <a:pt x="44" y="13"/>
                    <a:pt x="44" y="1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38" y="24"/>
                    <a:pt x="38" y="24"/>
                    <a:pt x="38" y="24"/>
                  </a:cubicBezTo>
                  <a:close/>
                  <a:moveTo>
                    <a:pt x="75" y="17"/>
                  </a:moveTo>
                  <a:cubicBezTo>
                    <a:pt x="63" y="17"/>
                    <a:pt x="63" y="17"/>
                    <a:pt x="63" y="17"/>
                  </a:cubicBezTo>
                  <a:cubicBezTo>
                    <a:pt x="63" y="18"/>
                    <a:pt x="64" y="19"/>
                    <a:pt x="65" y="19"/>
                  </a:cubicBezTo>
                  <a:cubicBezTo>
                    <a:pt x="66" y="20"/>
                    <a:pt x="67" y="20"/>
                    <a:pt x="68" y="20"/>
                  </a:cubicBezTo>
                  <a:cubicBezTo>
                    <a:pt x="70" y="20"/>
                    <a:pt x="72" y="20"/>
                    <a:pt x="73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2" y="24"/>
                    <a:pt x="70" y="24"/>
                    <a:pt x="68" y="24"/>
                  </a:cubicBezTo>
                  <a:cubicBezTo>
                    <a:pt x="65" y="24"/>
                    <a:pt x="62" y="23"/>
                    <a:pt x="61" y="22"/>
                  </a:cubicBezTo>
                  <a:cubicBezTo>
                    <a:pt x="59" y="20"/>
                    <a:pt x="58" y="18"/>
                    <a:pt x="58" y="15"/>
                  </a:cubicBezTo>
                  <a:cubicBezTo>
                    <a:pt x="58" y="13"/>
                    <a:pt x="59" y="11"/>
                    <a:pt x="61" y="9"/>
                  </a:cubicBezTo>
                  <a:cubicBezTo>
                    <a:pt x="62" y="7"/>
                    <a:pt x="64" y="6"/>
                    <a:pt x="67" y="6"/>
                  </a:cubicBezTo>
                  <a:cubicBezTo>
                    <a:pt x="70" y="6"/>
                    <a:pt x="72" y="7"/>
                    <a:pt x="73" y="9"/>
                  </a:cubicBezTo>
                  <a:cubicBezTo>
                    <a:pt x="74" y="10"/>
                    <a:pt x="75" y="12"/>
                    <a:pt x="75" y="15"/>
                  </a:cubicBezTo>
                  <a:cubicBezTo>
                    <a:pt x="75" y="16"/>
                    <a:pt x="75" y="16"/>
                    <a:pt x="75" y="17"/>
                  </a:cubicBezTo>
                  <a:close/>
                  <a:moveTo>
                    <a:pt x="63" y="13"/>
                  </a:moveTo>
                  <a:cubicBezTo>
                    <a:pt x="70" y="13"/>
                    <a:pt x="70" y="13"/>
                    <a:pt x="70" y="13"/>
                  </a:cubicBezTo>
                  <a:cubicBezTo>
                    <a:pt x="70" y="12"/>
                    <a:pt x="70" y="12"/>
                    <a:pt x="69" y="11"/>
                  </a:cubicBezTo>
                  <a:cubicBezTo>
                    <a:pt x="69" y="10"/>
                    <a:pt x="68" y="10"/>
                    <a:pt x="67" y="10"/>
                  </a:cubicBezTo>
                  <a:cubicBezTo>
                    <a:pt x="66" y="10"/>
                    <a:pt x="65" y="10"/>
                    <a:pt x="64" y="11"/>
                  </a:cubicBezTo>
                  <a:cubicBezTo>
                    <a:pt x="64" y="11"/>
                    <a:pt x="63" y="12"/>
                    <a:pt x="6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0" name="Freeform 51"/>
            <p:cNvSpPr>
              <a:spLocks/>
            </p:cNvSpPr>
            <p:nvPr/>
          </p:nvSpPr>
          <p:spPr bwMode="auto">
            <a:xfrm>
              <a:off x="6127750" y="2228851"/>
              <a:ext cx="79375" cy="79375"/>
            </a:xfrm>
            <a:custGeom>
              <a:avLst/>
              <a:gdLst>
                <a:gd name="T0" fmla="*/ 0 w 50"/>
                <a:gd name="T1" fmla="*/ 50 h 50"/>
                <a:gd name="T2" fmla="*/ 0 w 50"/>
                <a:gd name="T3" fmla="*/ 0 h 50"/>
                <a:gd name="T4" fmla="*/ 17 w 50"/>
                <a:gd name="T5" fmla="*/ 0 h 50"/>
                <a:gd name="T6" fmla="*/ 25 w 50"/>
                <a:gd name="T7" fmla="*/ 33 h 50"/>
                <a:gd name="T8" fmla="*/ 33 w 50"/>
                <a:gd name="T9" fmla="*/ 0 h 50"/>
                <a:gd name="T10" fmla="*/ 50 w 50"/>
                <a:gd name="T11" fmla="*/ 0 h 50"/>
                <a:gd name="T12" fmla="*/ 50 w 50"/>
                <a:gd name="T13" fmla="*/ 50 h 50"/>
                <a:gd name="T14" fmla="*/ 41 w 50"/>
                <a:gd name="T15" fmla="*/ 50 h 50"/>
                <a:gd name="T16" fmla="*/ 41 w 50"/>
                <a:gd name="T17" fmla="*/ 8 h 50"/>
                <a:gd name="T18" fmla="*/ 29 w 50"/>
                <a:gd name="T19" fmla="*/ 50 h 50"/>
                <a:gd name="T20" fmla="*/ 21 w 50"/>
                <a:gd name="T21" fmla="*/ 50 h 50"/>
                <a:gd name="T22" fmla="*/ 8 w 50"/>
                <a:gd name="T23" fmla="*/ 8 h 50"/>
                <a:gd name="T24" fmla="*/ 8 w 50"/>
                <a:gd name="T25" fmla="*/ 50 h 50"/>
                <a:gd name="T26" fmla="*/ 0 w 50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0">
                  <a:moveTo>
                    <a:pt x="0" y="5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5" y="33"/>
                  </a:lnTo>
                  <a:lnTo>
                    <a:pt x="33" y="0"/>
                  </a:lnTo>
                  <a:lnTo>
                    <a:pt x="50" y="0"/>
                  </a:lnTo>
                  <a:lnTo>
                    <a:pt x="50" y="50"/>
                  </a:lnTo>
                  <a:lnTo>
                    <a:pt x="41" y="50"/>
                  </a:lnTo>
                  <a:lnTo>
                    <a:pt x="41" y="8"/>
                  </a:lnTo>
                  <a:lnTo>
                    <a:pt x="29" y="50"/>
                  </a:lnTo>
                  <a:lnTo>
                    <a:pt x="21" y="50"/>
                  </a:lnTo>
                  <a:lnTo>
                    <a:pt x="8" y="8"/>
                  </a:lnTo>
                  <a:lnTo>
                    <a:pt x="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1" name="Freeform 52"/>
            <p:cNvSpPr>
              <a:spLocks/>
            </p:cNvSpPr>
            <p:nvPr/>
          </p:nvSpPr>
          <p:spPr bwMode="auto">
            <a:xfrm>
              <a:off x="6477000" y="2228851"/>
              <a:ext cx="65088" cy="79375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8 h 50"/>
                <a:gd name="T4" fmla="*/ 0 w 41"/>
                <a:gd name="T5" fmla="*/ 8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8 h 50"/>
                <a:gd name="T12" fmla="*/ 29 w 41"/>
                <a:gd name="T13" fmla="*/ 8 h 50"/>
                <a:gd name="T14" fmla="*/ 29 w 41"/>
                <a:gd name="T15" fmla="*/ 50 h 50"/>
                <a:gd name="T16" fmla="*/ 16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8"/>
                  </a:lnTo>
                  <a:lnTo>
                    <a:pt x="29" y="8"/>
                  </a:lnTo>
                  <a:lnTo>
                    <a:pt x="29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2" name="Freeform 53"/>
            <p:cNvSpPr>
              <a:spLocks/>
            </p:cNvSpPr>
            <p:nvPr/>
          </p:nvSpPr>
          <p:spPr bwMode="auto">
            <a:xfrm>
              <a:off x="6797675" y="2228851"/>
              <a:ext cx="112713" cy="79375"/>
            </a:xfrm>
            <a:custGeom>
              <a:avLst/>
              <a:gdLst>
                <a:gd name="T0" fmla="*/ 13 w 71"/>
                <a:gd name="T1" fmla="*/ 50 h 50"/>
                <a:gd name="T2" fmla="*/ 0 w 71"/>
                <a:gd name="T3" fmla="*/ 0 h 50"/>
                <a:gd name="T4" fmla="*/ 13 w 71"/>
                <a:gd name="T5" fmla="*/ 0 h 50"/>
                <a:gd name="T6" fmla="*/ 21 w 71"/>
                <a:gd name="T7" fmla="*/ 33 h 50"/>
                <a:gd name="T8" fmla="*/ 29 w 71"/>
                <a:gd name="T9" fmla="*/ 0 h 50"/>
                <a:gd name="T10" fmla="*/ 42 w 71"/>
                <a:gd name="T11" fmla="*/ 0 h 50"/>
                <a:gd name="T12" fmla="*/ 50 w 71"/>
                <a:gd name="T13" fmla="*/ 37 h 50"/>
                <a:gd name="T14" fmla="*/ 58 w 71"/>
                <a:gd name="T15" fmla="*/ 0 h 50"/>
                <a:gd name="T16" fmla="*/ 71 w 71"/>
                <a:gd name="T17" fmla="*/ 0 h 50"/>
                <a:gd name="T18" fmla="*/ 58 w 71"/>
                <a:gd name="T19" fmla="*/ 50 h 50"/>
                <a:gd name="T20" fmla="*/ 46 w 71"/>
                <a:gd name="T21" fmla="*/ 50 h 50"/>
                <a:gd name="T22" fmla="*/ 38 w 71"/>
                <a:gd name="T23" fmla="*/ 13 h 50"/>
                <a:gd name="T24" fmla="*/ 25 w 71"/>
                <a:gd name="T25" fmla="*/ 50 h 50"/>
                <a:gd name="T26" fmla="*/ 13 w 71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50">
                  <a:moveTo>
                    <a:pt x="13" y="5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33"/>
                  </a:lnTo>
                  <a:lnTo>
                    <a:pt x="29" y="0"/>
                  </a:lnTo>
                  <a:lnTo>
                    <a:pt x="42" y="0"/>
                  </a:lnTo>
                  <a:lnTo>
                    <a:pt x="50" y="37"/>
                  </a:lnTo>
                  <a:lnTo>
                    <a:pt x="58" y="0"/>
                  </a:lnTo>
                  <a:lnTo>
                    <a:pt x="71" y="0"/>
                  </a:lnTo>
                  <a:lnTo>
                    <a:pt x="58" y="50"/>
                  </a:lnTo>
                  <a:lnTo>
                    <a:pt x="46" y="50"/>
                  </a:lnTo>
                  <a:lnTo>
                    <a:pt x="38" y="13"/>
                  </a:lnTo>
                  <a:lnTo>
                    <a:pt x="25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3" name="Freeform 54"/>
            <p:cNvSpPr>
              <a:spLocks/>
            </p:cNvSpPr>
            <p:nvPr/>
          </p:nvSpPr>
          <p:spPr bwMode="auto">
            <a:xfrm>
              <a:off x="7165975" y="2228851"/>
              <a:ext cx="66675" cy="79375"/>
            </a:xfrm>
            <a:custGeom>
              <a:avLst/>
              <a:gdLst>
                <a:gd name="T0" fmla="*/ 17 w 42"/>
                <a:gd name="T1" fmla="*/ 50 h 50"/>
                <a:gd name="T2" fmla="*/ 17 w 42"/>
                <a:gd name="T3" fmla="*/ 8 h 50"/>
                <a:gd name="T4" fmla="*/ 0 w 42"/>
                <a:gd name="T5" fmla="*/ 8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8 h 50"/>
                <a:gd name="T12" fmla="*/ 25 w 42"/>
                <a:gd name="T13" fmla="*/ 8 h 50"/>
                <a:gd name="T14" fmla="*/ 25 w 42"/>
                <a:gd name="T15" fmla="*/ 50 h 50"/>
                <a:gd name="T16" fmla="*/ 17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7" y="50"/>
                  </a:move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8"/>
                  </a:lnTo>
                  <a:lnTo>
                    <a:pt x="25" y="8"/>
                  </a:lnTo>
                  <a:lnTo>
                    <a:pt x="25" y="50"/>
                  </a:lnTo>
                  <a:lnTo>
                    <a:pt x="17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4" name="Freeform 55"/>
            <p:cNvSpPr>
              <a:spLocks/>
            </p:cNvSpPr>
            <p:nvPr/>
          </p:nvSpPr>
          <p:spPr bwMode="auto">
            <a:xfrm>
              <a:off x="7515225" y="2228851"/>
              <a:ext cx="58738" cy="79375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37 w 37"/>
                <a:gd name="T5" fmla="*/ 0 h 50"/>
                <a:gd name="T6" fmla="*/ 37 w 37"/>
                <a:gd name="T7" fmla="*/ 8 h 50"/>
                <a:gd name="T8" fmla="*/ 12 w 37"/>
                <a:gd name="T9" fmla="*/ 8 h 50"/>
                <a:gd name="T10" fmla="*/ 12 w 37"/>
                <a:gd name="T11" fmla="*/ 21 h 50"/>
                <a:gd name="T12" fmla="*/ 33 w 37"/>
                <a:gd name="T13" fmla="*/ 21 h 50"/>
                <a:gd name="T14" fmla="*/ 33 w 37"/>
                <a:gd name="T15" fmla="*/ 29 h 50"/>
                <a:gd name="T16" fmla="*/ 12 w 37"/>
                <a:gd name="T17" fmla="*/ 29 h 50"/>
                <a:gd name="T18" fmla="*/ 12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37" y="0"/>
                  </a:lnTo>
                  <a:lnTo>
                    <a:pt x="37" y="8"/>
                  </a:lnTo>
                  <a:lnTo>
                    <a:pt x="12" y="8"/>
                  </a:lnTo>
                  <a:lnTo>
                    <a:pt x="12" y="21"/>
                  </a:lnTo>
                  <a:lnTo>
                    <a:pt x="33" y="21"/>
                  </a:lnTo>
                  <a:lnTo>
                    <a:pt x="33" y="29"/>
                  </a:lnTo>
                  <a:lnTo>
                    <a:pt x="12" y="29"/>
                  </a:lnTo>
                  <a:lnTo>
                    <a:pt x="12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5" name="Freeform 56"/>
            <p:cNvSpPr>
              <a:spLocks/>
            </p:cNvSpPr>
            <p:nvPr/>
          </p:nvSpPr>
          <p:spPr bwMode="auto">
            <a:xfrm>
              <a:off x="7850188" y="2228851"/>
              <a:ext cx="73025" cy="85725"/>
            </a:xfrm>
            <a:custGeom>
              <a:avLst/>
              <a:gdLst>
                <a:gd name="T0" fmla="*/ 0 w 11"/>
                <a:gd name="T1" fmla="*/ 8 h 13"/>
                <a:gd name="T2" fmla="*/ 3 w 11"/>
                <a:gd name="T3" fmla="*/ 8 h 13"/>
                <a:gd name="T4" fmla="*/ 4 w 11"/>
                <a:gd name="T5" fmla="*/ 10 h 13"/>
                <a:gd name="T6" fmla="*/ 6 w 11"/>
                <a:gd name="T7" fmla="*/ 10 h 13"/>
                <a:gd name="T8" fmla="*/ 7 w 11"/>
                <a:gd name="T9" fmla="*/ 10 h 13"/>
                <a:gd name="T10" fmla="*/ 8 w 11"/>
                <a:gd name="T11" fmla="*/ 9 h 13"/>
                <a:gd name="T12" fmla="*/ 8 w 11"/>
                <a:gd name="T13" fmla="*/ 8 h 13"/>
                <a:gd name="T14" fmla="*/ 7 w 11"/>
                <a:gd name="T15" fmla="*/ 7 h 13"/>
                <a:gd name="T16" fmla="*/ 5 w 11"/>
                <a:gd name="T17" fmla="*/ 7 h 13"/>
                <a:gd name="T18" fmla="*/ 2 w 11"/>
                <a:gd name="T19" fmla="*/ 6 h 13"/>
                <a:gd name="T20" fmla="*/ 1 w 11"/>
                <a:gd name="T21" fmla="*/ 3 h 13"/>
                <a:gd name="T22" fmla="*/ 1 w 11"/>
                <a:gd name="T23" fmla="*/ 1 h 13"/>
                <a:gd name="T24" fmla="*/ 3 w 11"/>
                <a:gd name="T25" fmla="*/ 0 h 13"/>
                <a:gd name="T26" fmla="*/ 5 w 11"/>
                <a:gd name="T27" fmla="*/ 0 h 13"/>
                <a:gd name="T28" fmla="*/ 9 w 11"/>
                <a:gd name="T29" fmla="*/ 1 h 13"/>
                <a:gd name="T30" fmla="*/ 10 w 11"/>
                <a:gd name="T31" fmla="*/ 3 h 13"/>
                <a:gd name="T32" fmla="*/ 8 w 11"/>
                <a:gd name="T33" fmla="*/ 3 h 13"/>
                <a:gd name="T34" fmla="*/ 7 w 11"/>
                <a:gd name="T35" fmla="*/ 2 h 13"/>
                <a:gd name="T36" fmla="*/ 5 w 11"/>
                <a:gd name="T37" fmla="*/ 2 h 13"/>
                <a:gd name="T38" fmla="*/ 4 w 11"/>
                <a:gd name="T39" fmla="*/ 2 h 13"/>
                <a:gd name="T40" fmla="*/ 3 w 11"/>
                <a:gd name="T41" fmla="*/ 3 h 13"/>
                <a:gd name="T42" fmla="*/ 4 w 11"/>
                <a:gd name="T43" fmla="*/ 4 h 13"/>
                <a:gd name="T44" fmla="*/ 6 w 11"/>
                <a:gd name="T45" fmla="*/ 4 h 13"/>
                <a:gd name="T46" fmla="*/ 9 w 11"/>
                <a:gd name="T47" fmla="*/ 5 h 13"/>
                <a:gd name="T48" fmla="*/ 10 w 11"/>
                <a:gd name="T49" fmla="*/ 7 h 13"/>
                <a:gd name="T50" fmla="*/ 11 w 11"/>
                <a:gd name="T51" fmla="*/ 9 h 13"/>
                <a:gd name="T52" fmla="*/ 10 w 11"/>
                <a:gd name="T53" fmla="*/ 11 h 13"/>
                <a:gd name="T54" fmla="*/ 8 w 11"/>
                <a:gd name="T55" fmla="*/ 12 h 13"/>
                <a:gd name="T56" fmla="*/ 5 w 11"/>
                <a:gd name="T57" fmla="*/ 13 h 13"/>
                <a:gd name="T58" fmla="*/ 2 w 11"/>
                <a:gd name="T59" fmla="*/ 11 h 13"/>
                <a:gd name="T60" fmla="*/ 0 w 11"/>
                <a:gd name="T6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3">
                  <a:moveTo>
                    <a:pt x="0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6"/>
                    <a:pt x="10" y="6"/>
                    <a:pt x="10" y="7"/>
                  </a:cubicBezTo>
                  <a:cubicBezTo>
                    <a:pt x="10" y="7"/>
                    <a:pt x="11" y="8"/>
                    <a:pt x="11" y="9"/>
                  </a:cubicBezTo>
                  <a:cubicBezTo>
                    <a:pt x="11" y="9"/>
                    <a:pt x="10" y="10"/>
                    <a:pt x="10" y="11"/>
                  </a:cubicBezTo>
                  <a:cubicBezTo>
                    <a:pt x="10" y="11"/>
                    <a:pt x="9" y="12"/>
                    <a:pt x="8" y="12"/>
                  </a:cubicBezTo>
                  <a:cubicBezTo>
                    <a:pt x="8" y="12"/>
                    <a:pt x="7" y="13"/>
                    <a:pt x="5" y="13"/>
                  </a:cubicBezTo>
                  <a:cubicBezTo>
                    <a:pt x="4" y="13"/>
                    <a:pt x="3" y="12"/>
                    <a:pt x="2" y="11"/>
                  </a:cubicBezTo>
                  <a:cubicBezTo>
                    <a:pt x="1" y="11"/>
                    <a:pt x="0" y="10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6" name="Freeform 57"/>
            <p:cNvSpPr>
              <a:spLocks/>
            </p:cNvSpPr>
            <p:nvPr/>
          </p:nvSpPr>
          <p:spPr bwMode="auto">
            <a:xfrm>
              <a:off x="8199438" y="2228851"/>
              <a:ext cx="65088" cy="85725"/>
            </a:xfrm>
            <a:custGeom>
              <a:avLst/>
              <a:gdLst>
                <a:gd name="T0" fmla="*/ 0 w 10"/>
                <a:gd name="T1" fmla="*/ 8 h 13"/>
                <a:gd name="T2" fmla="*/ 2 w 10"/>
                <a:gd name="T3" fmla="*/ 8 h 13"/>
                <a:gd name="T4" fmla="*/ 3 w 10"/>
                <a:gd name="T5" fmla="*/ 10 h 13"/>
                <a:gd name="T6" fmla="*/ 5 w 10"/>
                <a:gd name="T7" fmla="*/ 10 h 13"/>
                <a:gd name="T8" fmla="*/ 7 w 10"/>
                <a:gd name="T9" fmla="*/ 10 h 13"/>
                <a:gd name="T10" fmla="*/ 7 w 10"/>
                <a:gd name="T11" fmla="*/ 9 h 13"/>
                <a:gd name="T12" fmla="*/ 7 w 10"/>
                <a:gd name="T13" fmla="*/ 8 h 13"/>
                <a:gd name="T14" fmla="*/ 6 w 10"/>
                <a:gd name="T15" fmla="*/ 7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3 h 13"/>
                <a:gd name="T22" fmla="*/ 1 w 10"/>
                <a:gd name="T23" fmla="*/ 1 h 13"/>
                <a:gd name="T24" fmla="*/ 2 w 10"/>
                <a:gd name="T25" fmla="*/ 0 h 13"/>
                <a:gd name="T26" fmla="*/ 5 w 10"/>
                <a:gd name="T27" fmla="*/ 0 h 13"/>
                <a:gd name="T28" fmla="*/ 8 w 10"/>
                <a:gd name="T29" fmla="*/ 1 h 13"/>
                <a:gd name="T30" fmla="*/ 9 w 10"/>
                <a:gd name="T31" fmla="*/ 3 h 13"/>
                <a:gd name="T32" fmla="*/ 7 w 10"/>
                <a:gd name="T33" fmla="*/ 3 h 13"/>
                <a:gd name="T34" fmla="*/ 6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2 w 10"/>
                <a:gd name="T41" fmla="*/ 3 h 13"/>
                <a:gd name="T42" fmla="*/ 3 w 10"/>
                <a:gd name="T43" fmla="*/ 4 h 13"/>
                <a:gd name="T44" fmla="*/ 5 w 10"/>
                <a:gd name="T45" fmla="*/ 4 h 13"/>
                <a:gd name="T46" fmla="*/ 8 w 10"/>
                <a:gd name="T47" fmla="*/ 5 h 13"/>
                <a:gd name="T48" fmla="*/ 9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1 w 10"/>
                <a:gd name="T59" fmla="*/ 11 h 13"/>
                <a:gd name="T60" fmla="*/ 0 w 10"/>
                <a:gd name="T6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3" y="6"/>
                    <a:pt x="2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0" y="9"/>
                    <a:pt x="10" y="10"/>
                    <a:pt x="9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7" y="12"/>
                    <a:pt x="6" y="13"/>
                    <a:pt x="5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1"/>
                    <a:pt x="0" y="10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7" name="Freeform 58"/>
            <p:cNvSpPr>
              <a:spLocks/>
            </p:cNvSpPr>
            <p:nvPr/>
          </p:nvSpPr>
          <p:spPr bwMode="auto">
            <a:xfrm>
              <a:off x="6173788" y="2486026"/>
              <a:ext cx="39688" cy="85725"/>
            </a:xfrm>
            <a:custGeom>
              <a:avLst/>
              <a:gdLst>
                <a:gd name="T0" fmla="*/ 6 w 6"/>
                <a:gd name="T1" fmla="*/ 13 h 13"/>
                <a:gd name="T2" fmla="*/ 3 w 6"/>
                <a:gd name="T3" fmla="*/ 13 h 13"/>
                <a:gd name="T4" fmla="*/ 3 w 6"/>
                <a:gd name="T5" fmla="*/ 4 h 13"/>
                <a:gd name="T6" fmla="*/ 0 w 6"/>
                <a:gd name="T7" fmla="*/ 6 h 13"/>
                <a:gd name="T8" fmla="*/ 0 w 6"/>
                <a:gd name="T9" fmla="*/ 3 h 13"/>
                <a:gd name="T10" fmla="*/ 2 w 6"/>
                <a:gd name="T11" fmla="*/ 2 h 13"/>
                <a:gd name="T12" fmla="*/ 4 w 6"/>
                <a:gd name="T13" fmla="*/ 0 h 13"/>
                <a:gd name="T14" fmla="*/ 6 w 6"/>
                <a:gd name="T15" fmla="*/ 0 h 13"/>
                <a:gd name="T16" fmla="*/ 6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8" name="Freeform 59"/>
            <p:cNvSpPr>
              <a:spLocks/>
            </p:cNvSpPr>
            <p:nvPr/>
          </p:nvSpPr>
          <p:spPr bwMode="auto">
            <a:xfrm>
              <a:off x="6515100" y="2486026"/>
              <a:ext cx="53975" cy="85725"/>
            </a:xfrm>
            <a:custGeom>
              <a:avLst/>
              <a:gdLst>
                <a:gd name="T0" fmla="*/ 8 w 8"/>
                <a:gd name="T1" fmla="*/ 11 h 13"/>
                <a:gd name="T2" fmla="*/ 8 w 8"/>
                <a:gd name="T3" fmla="*/ 13 h 13"/>
                <a:gd name="T4" fmla="*/ 0 w 8"/>
                <a:gd name="T5" fmla="*/ 13 h 13"/>
                <a:gd name="T6" fmla="*/ 0 w 8"/>
                <a:gd name="T7" fmla="*/ 10 h 13"/>
                <a:gd name="T8" fmla="*/ 3 w 8"/>
                <a:gd name="T9" fmla="*/ 7 h 13"/>
                <a:gd name="T10" fmla="*/ 5 w 8"/>
                <a:gd name="T11" fmla="*/ 5 h 13"/>
                <a:gd name="T12" fmla="*/ 6 w 8"/>
                <a:gd name="T13" fmla="*/ 4 h 13"/>
                <a:gd name="T14" fmla="*/ 5 w 8"/>
                <a:gd name="T15" fmla="*/ 3 h 13"/>
                <a:gd name="T16" fmla="*/ 4 w 8"/>
                <a:gd name="T17" fmla="*/ 2 h 13"/>
                <a:gd name="T18" fmla="*/ 3 w 8"/>
                <a:gd name="T19" fmla="*/ 3 h 13"/>
                <a:gd name="T20" fmla="*/ 2 w 8"/>
                <a:gd name="T21" fmla="*/ 4 h 13"/>
                <a:gd name="T22" fmla="*/ 0 w 8"/>
                <a:gd name="T23" fmla="*/ 4 h 13"/>
                <a:gd name="T24" fmla="*/ 1 w 8"/>
                <a:gd name="T25" fmla="*/ 1 h 13"/>
                <a:gd name="T26" fmla="*/ 4 w 8"/>
                <a:gd name="T27" fmla="*/ 0 h 13"/>
                <a:gd name="T28" fmla="*/ 7 w 8"/>
                <a:gd name="T29" fmla="*/ 1 h 13"/>
                <a:gd name="T30" fmla="*/ 8 w 8"/>
                <a:gd name="T31" fmla="*/ 4 h 13"/>
                <a:gd name="T32" fmla="*/ 8 w 8"/>
                <a:gd name="T33" fmla="*/ 5 h 13"/>
                <a:gd name="T34" fmla="*/ 7 w 8"/>
                <a:gd name="T35" fmla="*/ 7 h 13"/>
                <a:gd name="T36" fmla="*/ 5 w 8"/>
                <a:gd name="T37" fmla="*/ 9 h 13"/>
                <a:gd name="T38" fmla="*/ 4 w 8"/>
                <a:gd name="T39" fmla="*/ 10 h 13"/>
                <a:gd name="T40" fmla="*/ 3 w 8"/>
                <a:gd name="T41" fmla="*/ 11 h 13"/>
                <a:gd name="T42" fmla="*/ 8 w 8"/>
                <a:gd name="T4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lnTo>
                    <a:pt x="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9" name="Freeform 60"/>
            <p:cNvSpPr>
              <a:spLocks/>
            </p:cNvSpPr>
            <p:nvPr/>
          </p:nvSpPr>
          <p:spPr bwMode="auto">
            <a:xfrm>
              <a:off x="6858000" y="2486026"/>
              <a:ext cx="58738" cy="85725"/>
            </a:xfrm>
            <a:custGeom>
              <a:avLst/>
              <a:gdLst>
                <a:gd name="T0" fmla="*/ 0 w 9"/>
                <a:gd name="T1" fmla="*/ 9 h 13"/>
                <a:gd name="T2" fmla="*/ 2 w 9"/>
                <a:gd name="T3" fmla="*/ 9 h 13"/>
                <a:gd name="T4" fmla="*/ 3 w 9"/>
                <a:gd name="T5" fmla="*/ 11 h 13"/>
                <a:gd name="T6" fmla="*/ 4 w 9"/>
                <a:gd name="T7" fmla="*/ 11 h 13"/>
                <a:gd name="T8" fmla="*/ 6 w 9"/>
                <a:gd name="T9" fmla="*/ 10 h 13"/>
                <a:gd name="T10" fmla="*/ 6 w 9"/>
                <a:gd name="T11" fmla="*/ 9 h 13"/>
                <a:gd name="T12" fmla="*/ 6 w 9"/>
                <a:gd name="T13" fmla="*/ 8 h 13"/>
                <a:gd name="T14" fmla="*/ 4 w 9"/>
                <a:gd name="T15" fmla="*/ 7 h 13"/>
                <a:gd name="T16" fmla="*/ 3 w 9"/>
                <a:gd name="T17" fmla="*/ 7 h 13"/>
                <a:gd name="T18" fmla="*/ 4 w 9"/>
                <a:gd name="T19" fmla="*/ 5 h 13"/>
                <a:gd name="T20" fmla="*/ 5 w 9"/>
                <a:gd name="T21" fmla="*/ 5 h 13"/>
                <a:gd name="T22" fmla="*/ 6 w 9"/>
                <a:gd name="T23" fmla="*/ 4 h 13"/>
                <a:gd name="T24" fmla="*/ 5 w 9"/>
                <a:gd name="T25" fmla="*/ 3 h 13"/>
                <a:gd name="T26" fmla="*/ 4 w 9"/>
                <a:gd name="T27" fmla="*/ 2 h 13"/>
                <a:gd name="T28" fmla="*/ 3 w 9"/>
                <a:gd name="T29" fmla="*/ 3 h 13"/>
                <a:gd name="T30" fmla="*/ 3 w 9"/>
                <a:gd name="T31" fmla="*/ 4 h 13"/>
                <a:gd name="T32" fmla="*/ 0 w 9"/>
                <a:gd name="T33" fmla="*/ 3 h 13"/>
                <a:gd name="T34" fmla="*/ 1 w 9"/>
                <a:gd name="T35" fmla="*/ 2 h 13"/>
                <a:gd name="T36" fmla="*/ 2 w 9"/>
                <a:gd name="T37" fmla="*/ 1 h 13"/>
                <a:gd name="T38" fmla="*/ 4 w 9"/>
                <a:gd name="T39" fmla="*/ 0 h 13"/>
                <a:gd name="T40" fmla="*/ 7 w 9"/>
                <a:gd name="T41" fmla="*/ 1 h 13"/>
                <a:gd name="T42" fmla="*/ 8 w 9"/>
                <a:gd name="T43" fmla="*/ 3 h 13"/>
                <a:gd name="T44" fmla="*/ 6 w 9"/>
                <a:gd name="T45" fmla="*/ 6 h 13"/>
                <a:gd name="T46" fmla="*/ 8 w 9"/>
                <a:gd name="T47" fmla="*/ 7 h 13"/>
                <a:gd name="T48" fmla="*/ 9 w 9"/>
                <a:gd name="T49" fmla="*/ 9 h 13"/>
                <a:gd name="T50" fmla="*/ 7 w 9"/>
                <a:gd name="T51" fmla="*/ 12 h 13"/>
                <a:gd name="T52" fmla="*/ 4 w 9"/>
                <a:gd name="T53" fmla="*/ 13 h 13"/>
                <a:gd name="T54" fmla="*/ 1 w 9"/>
                <a:gd name="T55" fmla="*/ 12 h 13"/>
                <a:gd name="T56" fmla="*/ 0 w 9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5"/>
                    <a:pt x="7" y="5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9" y="8"/>
                    <a:pt x="9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1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0" name="Freeform 61"/>
            <p:cNvSpPr>
              <a:spLocks noEditPoints="1"/>
            </p:cNvSpPr>
            <p:nvPr/>
          </p:nvSpPr>
          <p:spPr bwMode="auto">
            <a:xfrm>
              <a:off x="7199313" y="2486026"/>
              <a:ext cx="58738" cy="85725"/>
            </a:xfrm>
            <a:custGeom>
              <a:avLst/>
              <a:gdLst>
                <a:gd name="T0" fmla="*/ 21 w 37"/>
                <a:gd name="T1" fmla="*/ 54 h 54"/>
                <a:gd name="T2" fmla="*/ 21 w 37"/>
                <a:gd name="T3" fmla="*/ 41 h 54"/>
                <a:gd name="T4" fmla="*/ 0 w 37"/>
                <a:gd name="T5" fmla="*/ 41 h 54"/>
                <a:gd name="T6" fmla="*/ 0 w 37"/>
                <a:gd name="T7" fmla="*/ 33 h 54"/>
                <a:gd name="T8" fmla="*/ 25 w 37"/>
                <a:gd name="T9" fmla="*/ 0 h 54"/>
                <a:gd name="T10" fmla="*/ 33 w 37"/>
                <a:gd name="T11" fmla="*/ 0 h 54"/>
                <a:gd name="T12" fmla="*/ 33 w 37"/>
                <a:gd name="T13" fmla="*/ 33 h 54"/>
                <a:gd name="T14" fmla="*/ 37 w 37"/>
                <a:gd name="T15" fmla="*/ 33 h 54"/>
                <a:gd name="T16" fmla="*/ 37 w 37"/>
                <a:gd name="T17" fmla="*/ 41 h 54"/>
                <a:gd name="T18" fmla="*/ 33 w 37"/>
                <a:gd name="T19" fmla="*/ 41 h 54"/>
                <a:gd name="T20" fmla="*/ 33 w 37"/>
                <a:gd name="T21" fmla="*/ 54 h 54"/>
                <a:gd name="T22" fmla="*/ 21 w 37"/>
                <a:gd name="T23" fmla="*/ 54 h 54"/>
                <a:gd name="T24" fmla="*/ 21 w 37"/>
                <a:gd name="T25" fmla="*/ 54 h 54"/>
                <a:gd name="T26" fmla="*/ 21 w 37"/>
                <a:gd name="T27" fmla="*/ 33 h 54"/>
                <a:gd name="T28" fmla="*/ 21 w 37"/>
                <a:gd name="T29" fmla="*/ 16 h 54"/>
                <a:gd name="T30" fmla="*/ 8 w 37"/>
                <a:gd name="T31" fmla="*/ 33 h 54"/>
                <a:gd name="T32" fmla="*/ 21 w 37"/>
                <a:gd name="T33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54">
                  <a:moveTo>
                    <a:pt x="21" y="54"/>
                  </a:moveTo>
                  <a:lnTo>
                    <a:pt x="21" y="41"/>
                  </a:lnTo>
                  <a:lnTo>
                    <a:pt x="0" y="41"/>
                  </a:lnTo>
                  <a:lnTo>
                    <a:pt x="0" y="33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33" y="33"/>
                  </a:lnTo>
                  <a:lnTo>
                    <a:pt x="37" y="33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3" y="54"/>
                  </a:lnTo>
                  <a:lnTo>
                    <a:pt x="21" y="54"/>
                  </a:lnTo>
                  <a:lnTo>
                    <a:pt x="21" y="54"/>
                  </a:lnTo>
                  <a:close/>
                  <a:moveTo>
                    <a:pt x="21" y="33"/>
                  </a:moveTo>
                  <a:lnTo>
                    <a:pt x="21" y="16"/>
                  </a:lnTo>
                  <a:lnTo>
                    <a:pt x="8" y="33"/>
                  </a:lnTo>
                  <a:lnTo>
                    <a:pt x="21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1" name="Freeform 62"/>
            <p:cNvSpPr>
              <a:spLocks/>
            </p:cNvSpPr>
            <p:nvPr/>
          </p:nvSpPr>
          <p:spPr bwMode="auto">
            <a:xfrm>
              <a:off x="7548563" y="2486026"/>
              <a:ext cx="52388" cy="85725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9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1 h 13"/>
                <a:gd name="T10" fmla="*/ 6 w 8"/>
                <a:gd name="T11" fmla="*/ 9 h 13"/>
                <a:gd name="T12" fmla="*/ 5 w 8"/>
                <a:gd name="T13" fmla="*/ 7 h 13"/>
                <a:gd name="T14" fmla="*/ 4 w 8"/>
                <a:gd name="T15" fmla="*/ 6 h 13"/>
                <a:gd name="T16" fmla="*/ 2 w 8"/>
                <a:gd name="T17" fmla="*/ 7 h 13"/>
                <a:gd name="T18" fmla="*/ 0 w 8"/>
                <a:gd name="T19" fmla="*/ 7 h 13"/>
                <a:gd name="T20" fmla="*/ 1 w 8"/>
                <a:gd name="T21" fmla="*/ 0 h 13"/>
                <a:gd name="T22" fmla="*/ 8 w 8"/>
                <a:gd name="T23" fmla="*/ 0 h 13"/>
                <a:gd name="T24" fmla="*/ 8 w 8"/>
                <a:gd name="T25" fmla="*/ 3 h 13"/>
                <a:gd name="T26" fmla="*/ 3 w 8"/>
                <a:gd name="T27" fmla="*/ 3 h 13"/>
                <a:gd name="T28" fmla="*/ 3 w 8"/>
                <a:gd name="T29" fmla="*/ 5 h 13"/>
                <a:gd name="T30" fmla="*/ 5 w 8"/>
                <a:gd name="T31" fmla="*/ 4 h 13"/>
                <a:gd name="T32" fmla="*/ 7 w 8"/>
                <a:gd name="T33" fmla="*/ 6 h 13"/>
                <a:gd name="T34" fmla="*/ 8 w 8"/>
                <a:gd name="T35" fmla="*/ 9 h 13"/>
                <a:gd name="T36" fmla="*/ 7 w 8"/>
                <a:gd name="T37" fmla="*/ 11 h 13"/>
                <a:gd name="T38" fmla="*/ 4 w 8"/>
                <a:gd name="T39" fmla="*/ 13 h 13"/>
                <a:gd name="T40" fmla="*/ 1 w 8"/>
                <a:gd name="T41" fmla="*/ 12 h 13"/>
                <a:gd name="T42" fmla="*/ 0 w 8"/>
                <a:gd name="T4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3" y="6"/>
                    <a:pt x="3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6" y="4"/>
                    <a:pt x="7" y="5"/>
                    <a:pt x="7" y="6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7" y="13"/>
                    <a:pt x="6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2" name="Freeform 63"/>
            <p:cNvSpPr>
              <a:spLocks noEditPoints="1"/>
            </p:cNvSpPr>
            <p:nvPr/>
          </p:nvSpPr>
          <p:spPr bwMode="auto">
            <a:xfrm>
              <a:off x="7889875" y="2486026"/>
              <a:ext cx="58738" cy="85725"/>
            </a:xfrm>
            <a:custGeom>
              <a:avLst/>
              <a:gdLst>
                <a:gd name="T0" fmla="*/ 8 w 9"/>
                <a:gd name="T1" fmla="*/ 3 h 13"/>
                <a:gd name="T2" fmla="*/ 6 w 9"/>
                <a:gd name="T3" fmla="*/ 4 h 13"/>
                <a:gd name="T4" fmla="*/ 6 w 9"/>
                <a:gd name="T5" fmla="*/ 3 h 13"/>
                <a:gd name="T6" fmla="*/ 5 w 9"/>
                <a:gd name="T7" fmla="*/ 2 h 13"/>
                <a:gd name="T8" fmla="*/ 3 w 9"/>
                <a:gd name="T9" fmla="*/ 3 h 13"/>
                <a:gd name="T10" fmla="*/ 3 w 9"/>
                <a:gd name="T11" fmla="*/ 6 h 13"/>
                <a:gd name="T12" fmla="*/ 5 w 9"/>
                <a:gd name="T13" fmla="*/ 5 h 13"/>
                <a:gd name="T14" fmla="*/ 8 w 9"/>
                <a:gd name="T15" fmla="*/ 6 h 13"/>
                <a:gd name="T16" fmla="*/ 9 w 9"/>
                <a:gd name="T17" fmla="*/ 9 h 13"/>
                <a:gd name="T18" fmla="*/ 7 w 9"/>
                <a:gd name="T19" fmla="*/ 12 h 13"/>
                <a:gd name="T20" fmla="*/ 5 w 9"/>
                <a:gd name="T21" fmla="*/ 13 h 13"/>
                <a:gd name="T22" fmla="*/ 1 w 9"/>
                <a:gd name="T23" fmla="*/ 12 h 13"/>
                <a:gd name="T24" fmla="*/ 0 w 9"/>
                <a:gd name="T25" fmla="*/ 7 h 13"/>
                <a:gd name="T26" fmla="*/ 1 w 9"/>
                <a:gd name="T27" fmla="*/ 2 h 13"/>
                <a:gd name="T28" fmla="*/ 5 w 9"/>
                <a:gd name="T29" fmla="*/ 0 h 13"/>
                <a:gd name="T30" fmla="*/ 7 w 9"/>
                <a:gd name="T31" fmla="*/ 1 h 13"/>
                <a:gd name="T32" fmla="*/ 8 w 9"/>
                <a:gd name="T33" fmla="*/ 3 h 13"/>
                <a:gd name="T34" fmla="*/ 3 w 9"/>
                <a:gd name="T35" fmla="*/ 9 h 13"/>
                <a:gd name="T36" fmla="*/ 3 w 9"/>
                <a:gd name="T37" fmla="*/ 10 h 13"/>
                <a:gd name="T38" fmla="*/ 5 w 9"/>
                <a:gd name="T39" fmla="*/ 11 h 13"/>
                <a:gd name="T40" fmla="*/ 6 w 9"/>
                <a:gd name="T41" fmla="*/ 11 h 13"/>
                <a:gd name="T42" fmla="*/ 6 w 9"/>
                <a:gd name="T43" fmla="*/ 9 h 13"/>
                <a:gd name="T44" fmla="*/ 6 w 9"/>
                <a:gd name="T45" fmla="*/ 7 h 13"/>
                <a:gd name="T46" fmla="*/ 5 w 9"/>
                <a:gd name="T47" fmla="*/ 6 h 13"/>
                <a:gd name="T48" fmla="*/ 3 w 9"/>
                <a:gd name="T49" fmla="*/ 7 h 13"/>
                <a:gd name="T50" fmla="*/ 3 w 9"/>
                <a:gd name="T5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13">
                  <a:moveTo>
                    <a:pt x="8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6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6" y="5"/>
                    <a:pt x="7" y="5"/>
                    <a:pt x="8" y="6"/>
                  </a:cubicBezTo>
                  <a:cubicBezTo>
                    <a:pt x="8" y="7"/>
                    <a:pt x="9" y="8"/>
                    <a:pt x="9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lose/>
                  <a:moveTo>
                    <a:pt x="3" y="9"/>
                  </a:moveTo>
                  <a:cubicBezTo>
                    <a:pt x="3" y="9"/>
                    <a:pt x="3" y="10"/>
                    <a:pt x="3" y="10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7"/>
                    <a:pt x="3" y="8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3" name="Freeform 64"/>
            <p:cNvSpPr>
              <a:spLocks/>
            </p:cNvSpPr>
            <p:nvPr/>
          </p:nvSpPr>
          <p:spPr bwMode="auto">
            <a:xfrm>
              <a:off x="8231188" y="2486026"/>
              <a:ext cx="60325" cy="85725"/>
            </a:xfrm>
            <a:custGeom>
              <a:avLst/>
              <a:gdLst>
                <a:gd name="T0" fmla="*/ 0 w 9"/>
                <a:gd name="T1" fmla="*/ 3 h 13"/>
                <a:gd name="T2" fmla="*/ 0 w 9"/>
                <a:gd name="T3" fmla="*/ 0 h 13"/>
                <a:gd name="T4" fmla="*/ 9 w 9"/>
                <a:gd name="T5" fmla="*/ 0 h 13"/>
                <a:gd name="T6" fmla="*/ 9 w 9"/>
                <a:gd name="T7" fmla="*/ 2 h 13"/>
                <a:gd name="T8" fmla="*/ 7 w 9"/>
                <a:gd name="T9" fmla="*/ 5 h 13"/>
                <a:gd name="T10" fmla="*/ 5 w 9"/>
                <a:gd name="T11" fmla="*/ 9 h 13"/>
                <a:gd name="T12" fmla="*/ 5 w 9"/>
                <a:gd name="T13" fmla="*/ 13 h 13"/>
                <a:gd name="T14" fmla="*/ 2 w 9"/>
                <a:gd name="T15" fmla="*/ 13 h 13"/>
                <a:gd name="T16" fmla="*/ 3 w 9"/>
                <a:gd name="T17" fmla="*/ 8 h 13"/>
                <a:gd name="T18" fmla="*/ 6 w 9"/>
                <a:gd name="T19" fmla="*/ 3 h 13"/>
                <a:gd name="T20" fmla="*/ 0 w 9"/>
                <a:gd name="T2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3">
                  <a:moveTo>
                    <a:pt x="0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6" y="6"/>
                    <a:pt x="5" y="8"/>
                    <a:pt x="5" y="9"/>
                  </a:cubicBezTo>
                  <a:cubicBezTo>
                    <a:pt x="5" y="10"/>
                    <a:pt x="5" y="12"/>
                    <a:pt x="5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1"/>
                    <a:pt x="3" y="9"/>
                    <a:pt x="3" y="8"/>
                  </a:cubicBezTo>
                  <a:cubicBezTo>
                    <a:pt x="4" y="6"/>
                    <a:pt x="5" y="4"/>
                    <a:pt x="6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4" name="Freeform 65"/>
            <p:cNvSpPr>
              <a:spLocks noEditPoints="1"/>
            </p:cNvSpPr>
            <p:nvPr/>
          </p:nvSpPr>
          <p:spPr bwMode="auto">
            <a:xfrm>
              <a:off x="6173788" y="2703513"/>
              <a:ext cx="52388" cy="84138"/>
            </a:xfrm>
            <a:custGeom>
              <a:avLst/>
              <a:gdLst>
                <a:gd name="T0" fmla="*/ 2 w 8"/>
                <a:gd name="T1" fmla="*/ 6 h 13"/>
                <a:gd name="T2" fmla="*/ 0 w 8"/>
                <a:gd name="T3" fmla="*/ 5 h 13"/>
                <a:gd name="T4" fmla="*/ 0 w 8"/>
                <a:gd name="T5" fmla="*/ 3 h 13"/>
                <a:gd name="T6" fmla="*/ 1 w 8"/>
                <a:gd name="T7" fmla="*/ 1 h 13"/>
                <a:gd name="T8" fmla="*/ 4 w 8"/>
                <a:gd name="T9" fmla="*/ 0 h 13"/>
                <a:gd name="T10" fmla="*/ 6 w 8"/>
                <a:gd name="T11" fmla="*/ 1 h 13"/>
                <a:gd name="T12" fmla="*/ 7 w 8"/>
                <a:gd name="T13" fmla="*/ 3 h 13"/>
                <a:gd name="T14" fmla="*/ 7 w 8"/>
                <a:gd name="T15" fmla="*/ 5 h 13"/>
                <a:gd name="T16" fmla="*/ 6 w 8"/>
                <a:gd name="T17" fmla="*/ 6 h 13"/>
                <a:gd name="T18" fmla="*/ 7 w 8"/>
                <a:gd name="T19" fmla="*/ 7 h 13"/>
                <a:gd name="T20" fmla="*/ 8 w 8"/>
                <a:gd name="T21" fmla="*/ 9 h 13"/>
                <a:gd name="T22" fmla="*/ 7 w 8"/>
                <a:gd name="T23" fmla="*/ 12 h 13"/>
                <a:gd name="T24" fmla="*/ 4 w 8"/>
                <a:gd name="T25" fmla="*/ 13 h 13"/>
                <a:gd name="T26" fmla="*/ 1 w 8"/>
                <a:gd name="T27" fmla="*/ 12 h 13"/>
                <a:gd name="T28" fmla="*/ 0 w 8"/>
                <a:gd name="T29" fmla="*/ 9 h 13"/>
                <a:gd name="T30" fmla="*/ 0 w 8"/>
                <a:gd name="T31" fmla="*/ 7 h 13"/>
                <a:gd name="T32" fmla="*/ 2 w 8"/>
                <a:gd name="T33" fmla="*/ 6 h 13"/>
                <a:gd name="T34" fmla="*/ 2 w 8"/>
                <a:gd name="T35" fmla="*/ 3 h 13"/>
                <a:gd name="T36" fmla="*/ 3 w 8"/>
                <a:gd name="T37" fmla="*/ 5 h 13"/>
                <a:gd name="T38" fmla="*/ 4 w 8"/>
                <a:gd name="T39" fmla="*/ 5 h 13"/>
                <a:gd name="T40" fmla="*/ 5 w 8"/>
                <a:gd name="T41" fmla="*/ 5 h 13"/>
                <a:gd name="T42" fmla="*/ 5 w 8"/>
                <a:gd name="T43" fmla="*/ 3 h 13"/>
                <a:gd name="T44" fmla="*/ 5 w 8"/>
                <a:gd name="T45" fmla="*/ 2 h 13"/>
                <a:gd name="T46" fmla="*/ 4 w 8"/>
                <a:gd name="T47" fmla="*/ 2 h 13"/>
                <a:gd name="T48" fmla="*/ 3 w 8"/>
                <a:gd name="T49" fmla="*/ 2 h 13"/>
                <a:gd name="T50" fmla="*/ 2 w 8"/>
                <a:gd name="T51" fmla="*/ 3 h 13"/>
                <a:gd name="T52" fmla="*/ 2 w 8"/>
                <a:gd name="T53" fmla="*/ 9 h 13"/>
                <a:gd name="T54" fmla="*/ 2 w 8"/>
                <a:gd name="T55" fmla="*/ 10 h 13"/>
                <a:gd name="T56" fmla="*/ 4 w 8"/>
                <a:gd name="T57" fmla="*/ 11 h 13"/>
                <a:gd name="T58" fmla="*/ 5 w 8"/>
                <a:gd name="T59" fmla="*/ 10 h 13"/>
                <a:gd name="T60" fmla="*/ 5 w 8"/>
                <a:gd name="T61" fmla="*/ 9 h 13"/>
                <a:gd name="T62" fmla="*/ 5 w 8"/>
                <a:gd name="T63" fmla="*/ 7 h 13"/>
                <a:gd name="T64" fmla="*/ 4 w 8"/>
                <a:gd name="T65" fmla="*/ 7 h 13"/>
                <a:gd name="T66" fmla="*/ 2 w 8"/>
                <a:gd name="T67" fmla="*/ 8 h 13"/>
                <a:gd name="T68" fmla="*/ 2 w 8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3">
                  <a:moveTo>
                    <a:pt x="2" y="6"/>
                  </a:moveTo>
                  <a:cubicBezTo>
                    <a:pt x="1" y="6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7" y="7"/>
                    <a:pt x="7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7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6"/>
                    <a:pt x="2" y="6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5" name="Freeform 66"/>
            <p:cNvSpPr>
              <a:spLocks noEditPoints="1"/>
            </p:cNvSpPr>
            <p:nvPr/>
          </p:nvSpPr>
          <p:spPr bwMode="auto">
            <a:xfrm>
              <a:off x="6515100" y="2703513"/>
              <a:ext cx="53975" cy="84138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10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7 h 13"/>
                <a:gd name="T12" fmla="*/ 3 w 8"/>
                <a:gd name="T13" fmla="*/ 8 h 13"/>
                <a:gd name="T14" fmla="*/ 1 w 8"/>
                <a:gd name="T15" fmla="*/ 7 h 13"/>
                <a:gd name="T16" fmla="*/ 0 w 8"/>
                <a:gd name="T17" fmla="*/ 4 h 13"/>
                <a:gd name="T18" fmla="*/ 1 w 8"/>
                <a:gd name="T19" fmla="*/ 1 h 13"/>
                <a:gd name="T20" fmla="*/ 4 w 8"/>
                <a:gd name="T21" fmla="*/ 0 h 13"/>
                <a:gd name="T22" fmla="*/ 7 w 8"/>
                <a:gd name="T23" fmla="*/ 2 h 13"/>
                <a:gd name="T24" fmla="*/ 8 w 8"/>
                <a:gd name="T25" fmla="*/ 6 h 13"/>
                <a:gd name="T26" fmla="*/ 7 w 8"/>
                <a:gd name="T27" fmla="*/ 11 h 13"/>
                <a:gd name="T28" fmla="*/ 4 w 8"/>
                <a:gd name="T29" fmla="*/ 13 h 13"/>
                <a:gd name="T30" fmla="*/ 1 w 8"/>
                <a:gd name="T31" fmla="*/ 12 h 13"/>
                <a:gd name="T32" fmla="*/ 0 w 8"/>
                <a:gd name="T33" fmla="*/ 10 h 13"/>
                <a:gd name="T34" fmla="*/ 5 w 8"/>
                <a:gd name="T35" fmla="*/ 4 h 13"/>
                <a:gd name="T36" fmla="*/ 5 w 8"/>
                <a:gd name="T37" fmla="*/ 3 h 13"/>
                <a:gd name="T38" fmla="*/ 4 w 8"/>
                <a:gd name="T39" fmla="*/ 2 h 13"/>
                <a:gd name="T40" fmla="*/ 3 w 8"/>
                <a:gd name="T41" fmla="*/ 3 h 13"/>
                <a:gd name="T42" fmla="*/ 2 w 8"/>
                <a:gd name="T43" fmla="*/ 4 h 13"/>
                <a:gd name="T44" fmla="*/ 3 w 8"/>
                <a:gd name="T45" fmla="*/ 6 h 13"/>
                <a:gd name="T46" fmla="*/ 4 w 8"/>
                <a:gd name="T47" fmla="*/ 7 h 13"/>
                <a:gd name="T48" fmla="*/ 5 w 8"/>
                <a:gd name="T49" fmla="*/ 6 h 13"/>
                <a:gd name="T50" fmla="*/ 5 w 8"/>
                <a:gd name="T5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6" y="9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8" y="2"/>
                    <a:pt x="8" y="4"/>
                    <a:pt x="8" y="6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0" y="11"/>
                    <a:pt x="0" y="10"/>
                  </a:cubicBezTo>
                  <a:close/>
                  <a:moveTo>
                    <a:pt x="5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6" name="Freeform 67"/>
            <p:cNvSpPr>
              <a:spLocks noEditPoints="1"/>
            </p:cNvSpPr>
            <p:nvPr/>
          </p:nvSpPr>
          <p:spPr bwMode="auto">
            <a:xfrm>
              <a:off x="6797675" y="2703513"/>
              <a:ext cx="112713" cy="84138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13 w 17"/>
                <a:gd name="T19" fmla="*/ 0 h 13"/>
                <a:gd name="T20" fmla="*/ 16 w 17"/>
                <a:gd name="T21" fmla="*/ 1 h 13"/>
                <a:gd name="T22" fmla="*/ 17 w 17"/>
                <a:gd name="T23" fmla="*/ 6 h 13"/>
                <a:gd name="T24" fmla="*/ 16 w 17"/>
                <a:gd name="T25" fmla="*/ 12 h 13"/>
                <a:gd name="T26" fmla="*/ 13 w 17"/>
                <a:gd name="T27" fmla="*/ 13 h 13"/>
                <a:gd name="T28" fmla="*/ 10 w 17"/>
                <a:gd name="T29" fmla="*/ 11 h 13"/>
                <a:gd name="T30" fmla="*/ 9 w 17"/>
                <a:gd name="T31" fmla="*/ 6 h 13"/>
                <a:gd name="T32" fmla="*/ 10 w 17"/>
                <a:gd name="T33" fmla="*/ 1 h 13"/>
                <a:gd name="T34" fmla="*/ 13 w 17"/>
                <a:gd name="T35" fmla="*/ 0 h 13"/>
                <a:gd name="T36" fmla="*/ 13 w 17"/>
                <a:gd name="T37" fmla="*/ 2 h 13"/>
                <a:gd name="T38" fmla="*/ 13 w 17"/>
                <a:gd name="T39" fmla="*/ 2 h 13"/>
                <a:gd name="T40" fmla="*/ 12 w 17"/>
                <a:gd name="T41" fmla="*/ 3 h 13"/>
                <a:gd name="T42" fmla="*/ 12 w 17"/>
                <a:gd name="T43" fmla="*/ 6 h 13"/>
                <a:gd name="T44" fmla="*/ 12 w 17"/>
                <a:gd name="T45" fmla="*/ 10 h 13"/>
                <a:gd name="T46" fmla="*/ 13 w 17"/>
                <a:gd name="T47" fmla="*/ 11 h 13"/>
                <a:gd name="T48" fmla="*/ 13 w 17"/>
                <a:gd name="T49" fmla="*/ 11 h 13"/>
                <a:gd name="T50" fmla="*/ 14 w 17"/>
                <a:gd name="T51" fmla="*/ 11 h 13"/>
                <a:gd name="T52" fmla="*/ 15 w 17"/>
                <a:gd name="T53" fmla="*/ 10 h 13"/>
                <a:gd name="T54" fmla="*/ 15 w 17"/>
                <a:gd name="T55" fmla="*/ 6 h 13"/>
                <a:gd name="T56" fmla="*/ 15 w 17"/>
                <a:gd name="T57" fmla="*/ 3 h 13"/>
                <a:gd name="T58" fmla="*/ 14 w 17"/>
                <a:gd name="T59" fmla="*/ 2 h 13"/>
                <a:gd name="T60" fmla="*/ 13 w 17"/>
                <a:gd name="T6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3" y="0"/>
                  </a:moveTo>
                  <a:cubicBezTo>
                    <a:pt x="15" y="0"/>
                    <a:pt x="15" y="0"/>
                    <a:pt x="16" y="1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5" y="12"/>
                    <a:pt x="15" y="13"/>
                    <a:pt x="13" y="13"/>
                  </a:cubicBezTo>
                  <a:cubicBezTo>
                    <a:pt x="12" y="13"/>
                    <a:pt x="11" y="12"/>
                    <a:pt x="10" y="11"/>
                  </a:cubicBezTo>
                  <a:cubicBezTo>
                    <a:pt x="10" y="11"/>
                    <a:pt x="9" y="9"/>
                    <a:pt x="9" y="6"/>
                  </a:cubicBezTo>
                  <a:cubicBezTo>
                    <a:pt x="9" y="4"/>
                    <a:pt x="10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7" name="Freeform 68"/>
            <p:cNvSpPr>
              <a:spLocks noEditPoints="1"/>
            </p:cNvSpPr>
            <p:nvPr/>
          </p:nvSpPr>
          <p:spPr bwMode="auto">
            <a:xfrm>
              <a:off x="7146925" y="2703513"/>
              <a:ext cx="98425" cy="84138"/>
            </a:xfrm>
            <a:custGeom>
              <a:avLst/>
              <a:gdLst>
                <a:gd name="T0" fmla="*/ 6 w 15"/>
                <a:gd name="T1" fmla="*/ 13 h 13"/>
                <a:gd name="T2" fmla="*/ 3 w 15"/>
                <a:gd name="T3" fmla="*/ 13 h 13"/>
                <a:gd name="T4" fmla="*/ 3 w 15"/>
                <a:gd name="T5" fmla="*/ 4 h 13"/>
                <a:gd name="T6" fmla="*/ 0 w 15"/>
                <a:gd name="T7" fmla="*/ 5 h 13"/>
                <a:gd name="T8" fmla="*/ 0 w 15"/>
                <a:gd name="T9" fmla="*/ 3 h 13"/>
                <a:gd name="T10" fmla="*/ 2 w 15"/>
                <a:gd name="T11" fmla="*/ 2 h 13"/>
                <a:gd name="T12" fmla="*/ 4 w 15"/>
                <a:gd name="T13" fmla="*/ 0 h 13"/>
                <a:gd name="T14" fmla="*/ 6 w 15"/>
                <a:gd name="T15" fmla="*/ 0 h 13"/>
                <a:gd name="T16" fmla="*/ 6 w 15"/>
                <a:gd name="T17" fmla="*/ 13 h 13"/>
                <a:gd name="T18" fmla="*/ 15 w 15"/>
                <a:gd name="T19" fmla="*/ 13 h 13"/>
                <a:gd name="T20" fmla="*/ 12 w 15"/>
                <a:gd name="T21" fmla="*/ 13 h 13"/>
                <a:gd name="T22" fmla="*/ 12 w 15"/>
                <a:gd name="T23" fmla="*/ 4 h 13"/>
                <a:gd name="T24" fmla="*/ 9 w 15"/>
                <a:gd name="T25" fmla="*/ 5 h 13"/>
                <a:gd name="T26" fmla="*/ 9 w 15"/>
                <a:gd name="T27" fmla="*/ 3 h 13"/>
                <a:gd name="T28" fmla="*/ 11 w 15"/>
                <a:gd name="T29" fmla="*/ 2 h 13"/>
                <a:gd name="T30" fmla="*/ 13 w 15"/>
                <a:gd name="T31" fmla="*/ 0 h 13"/>
                <a:gd name="T32" fmla="*/ 15 w 15"/>
                <a:gd name="T33" fmla="*/ 0 h 13"/>
                <a:gd name="T34" fmla="*/ 15 w 15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5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8" name="Freeform 69"/>
            <p:cNvSpPr>
              <a:spLocks noEditPoints="1"/>
            </p:cNvSpPr>
            <p:nvPr/>
          </p:nvSpPr>
          <p:spPr bwMode="auto">
            <a:xfrm>
              <a:off x="7488238" y="2703513"/>
              <a:ext cx="112713" cy="84138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10 h 13"/>
                <a:gd name="T20" fmla="*/ 17 w 17"/>
                <a:gd name="T21" fmla="*/ 13 h 13"/>
                <a:gd name="T22" fmla="*/ 9 w 17"/>
                <a:gd name="T23" fmla="*/ 13 h 13"/>
                <a:gd name="T24" fmla="*/ 9 w 17"/>
                <a:gd name="T25" fmla="*/ 10 h 13"/>
                <a:gd name="T26" fmla="*/ 12 w 17"/>
                <a:gd name="T27" fmla="*/ 7 h 13"/>
                <a:gd name="T28" fmla="*/ 14 w 17"/>
                <a:gd name="T29" fmla="*/ 5 h 13"/>
                <a:gd name="T30" fmla="*/ 15 w 17"/>
                <a:gd name="T31" fmla="*/ 4 h 13"/>
                <a:gd name="T32" fmla="*/ 14 w 17"/>
                <a:gd name="T33" fmla="*/ 2 h 13"/>
                <a:gd name="T34" fmla="*/ 13 w 17"/>
                <a:gd name="T35" fmla="*/ 2 h 13"/>
                <a:gd name="T36" fmla="*/ 12 w 17"/>
                <a:gd name="T37" fmla="*/ 2 h 13"/>
                <a:gd name="T38" fmla="*/ 11 w 17"/>
                <a:gd name="T39" fmla="*/ 4 h 13"/>
                <a:gd name="T40" fmla="*/ 9 w 17"/>
                <a:gd name="T41" fmla="*/ 4 h 13"/>
                <a:gd name="T42" fmla="*/ 10 w 17"/>
                <a:gd name="T43" fmla="*/ 1 h 13"/>
                <a:gd name="T44" fmla="*/ 13 w 17"/>
                <a:gd name="T45" fmla="*/ 0 h 13"/>
                <a:gd name="T46" fmla="*/ 16 w 17"/>
                <a:gd name="T47" fmla="*/ 1 h 13"/>
                <a:gd name="T48" fmla="*/ 17 w 17"/>
                <a:gd name="T49" fmla="*/ 4 h 13"/>
                <a:gd name="T50" fmla="*/ 17 w 17"/>
                <a:gd name="T51" fmla="*/ 5 h 13"/>
                <a:gd name="T52" fmla="*/ 16 w 17"/>
                <a:gd name="T53" fmla="*/ 7 h 13"/>
                <a:gd name="T54" fmla="*/ 14 w 17"/>
                <a:gd name="T55" fmla="*/ 8 h 13"/>
                <a:gd name="T56" fmla="*/ 13 w 17"/>
                <a:gd name="T57" fmla="*/ 10 h 13"/>
                <a:gd name="T58" fmla="*/ 12 w 17"/>
                <a:gd name="T59" fmla="*/ 10 h 13"/>
                <a:gd name="T60" fmla="*/ 17 w 17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10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4" y="5"/>
                    <a:pt x="15" y="4"/>
                    <a:pt x="15" y="4"/>
                  </a:cubicBezTo>
                  <a:cubicBezTo>
                    <a:pt x="15" y="3"/>
                    <a:pt x="14" y="3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6"/>
                    <a:pt x="16" y="6"/>
                    <a:pt x="16" y="7"/>
                  </a:cubicBezTo>
                  <a:cubicBezTo>
                    <a:pt x="15" y="7"/>
                    <a:pt x="15" y="8"/>
                    <a:pt x="14" y="8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9" name="Freeform 70"/>
            <p:cNvSpPr>
              <a:spLocks noEditPoints="1"/>
            </p:cNvSpPr>
            <p:nvPr/>
          </p:nvSpPr>
          <p:spPr bwMode="auto">
            <a:xfrm>
              <a:off x="7831138" y="2703513"/>
              <a:ext cx="111125" cy="84138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9 w 17"/>
                <a:gd name="T19" fmla="*/ 9 h 13"/>
                <a:gd name="T20" fmla="*/ 11 w 17"/>
                <a:gd name="T21" fmla="*/ 9 h 13"/>
                <a:gd name="T22" fmla="*/ 12 w 17"/>
                <a:gd name="T23" fmla="*/ 10 h 13"/>
                <a:gd name="T24" fmla="*/ 13 w 17"/>
                <a:gd name="T25" fmla="*/ 11 h 13"/>
                <a:gd name="T26" fmla="*/ 14 w 17"/>
                <a:gd name="T27" fmla="*/ 10 h 13"/>
                <a:gd name="T28" fmla="*/ 15 w 17"/>
                <a:gd name="T29" fmla="*/ 9 h 13"/>
                <a:gd name="T30" fmla="*/ 14 w 17"/>
                <a:gd name="T31" fmla="*/ 7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4 w 17"/>
                <a:gd name="T39" fmla="*/ 5 h 13"/>
                <a:gd name="T40" fmla="*/ 14 w 17"/>
                <a:gd name="T41" fmla="*/ 3 h 13"/>
                <a:gd name="T42" fmla="*/ 14 w 17"/>
                <a:gd name="T43" fmla="*/ 2 h 13"/>
                <a:gd name="T44" fmla="*/ 13 w 17"/>
                <a:gd name="T45" fmla="*/ 2 h 13"/>
                <a:gd name="T46" fmla="*/ 12 w 17"/>
                <a:gd name="T47" fmla="*/ 2 h 13"/>
                <a:gd name="T48" fmla="*/ 11 w 17"/>
                <a:gd name="T49" fmla="*/ 4 h 13"/>
                <a:gd name="T50" fmla="*/ 9 w 17"/>
                <a:gd name="T51" fmla="*/ 3 h 13"/>
                <a:gd name="T52" fmla="*/ 10 w 17"/>
                <a:gd name="T53" fmla="*/ 1 h 13"/>
                <a:gd name="T54" fmla="*/ 11 w 17"/>
                <a:gd name="T55" fmla="*/ 0 h 13"/>
                <a:gd name="T56" fmla="*/ 13 w 17"/>
                <a:gd name="T57" fmla="*/ 0 h 13"/>
                <a:gd name="T58" fmla="*/ 16 w 17"/>
                <a:gd name="T59" fmla="*/ 1 h 13"/>
                <a:gd name="T60" fmla="*/ 17 w 17"/>
                <a:gd name="T61" fmla="*/ 3 h 13"/>
                <a:gd name="T62" fmla="*/ 15 w 17"/>
                <a:gd name="T63" fmla="*/ 6 h 13"/>
                <a:gd name="T64" fmla="*/ 17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5" y="8"/>
                    <a:pt x="14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3"/>
                    <a:pt x="12" y="3"/>
                    <a:pt x="11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2"/>
                    <a:pt x="10" y="1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2"/>
                    <a:pt x="17" y="3"/>
                  </a:cubicBezTo>
                  <a:cubicBezTo>
                    <a:pt x="17" y="4"/>
                    <a:pt x="16" y="5"/>
                    <a:pt x="15" y="6"/>
                  </a:cubicBezTo>
                  <a:cubicBezTo>
                    <a:pt x="16" y="6"/>
                    <a:pt x="16" y="6"/>
                    <a:pt x="17" y="7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10" y="11"/>
                    <a:pt x="9" y="10"/>
                    <a:pt x="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0" name="Freeform 71"/>
            <p:cNvSpPr>
              <a:spLocks noEditPoints="1"/>
            </p:cNvSpPr>
            <p:nvPr/>
          </p:nvSpPr>
          <p:spPr bwMode="auto">
            <a:xfrm>
              <a:off x="8172450" y="2703513"/>
              <a:ext cx="119063" cy="84138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0 h 13"/>
                <a:gd name="T22" fmla="*/ 9 w 18"/>
                <a:gd name="T23" fmla="*/ 10 h 13"/>
                <a:gd name="T24" fmla="*/ 9 w 18"/>
                <a:gd name="T25" fmla="*/ 8 h 13"/>
                <a:gd name="T26" fmla="*/ 15 w 18"/>
                <a:gd name="T27" fmla="*/ 0 h 13"/>
                <a:gd name="T28" fmla="*/ 17 w 18"/>
                <a:gd name="T29" fmla="*/ 0 h 13"/>
                <a:gd name="T30" fmla="*/ 17 w 18"/>
                <a:gd name="T31" fmla="*/ 8 h 13"/>
                <a:gd name="T32" fmla="*/ 18 w 18"/>
                <a:gd name="T33" fmla="*/ 8 h 13"/>
                <a:gd name="T34" fmla="*/ 18 w 18"/>
                <a:gd name="T35" fmla="*/ 10 h 13"/>
                <a:gd name="T36" fmla="*/ 17 w 18"/>
                <a:gd name="T37" fmla="*/ 10 h 13"/>
                <a:gd name="T38" fmla="*/ 17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1" name="Freeform 72"/>
            <p:cNvSpPr>
              <a:spLocks noEditPoints="1"/>
            </p:cNvSpPr>
            <p:nvPr/>
          </p:nvSpPr>
          <p:spPr bwMode="auto">
            <a:xfrm>
              <a:off x="6108700" y="2919413"/>
              <a:ext cx="117475" cy="85725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0 w 18"/>
                <a:gd name="T19" fmla="*/ 9 h 13"/>
                <a:gd name="T20" fmla="*/ 12 w 18"/>
                <a:gd name="T21" fmla="*/ 9 h 13"/>
                <a:gd name="T22" fmla="*/ 13 w 18"/>
                <a:gd name="T23" fmla="*/ 10 h 13"/>
                <a:gd name="T24" fmla="*/ 14 w 18"/>
                <a:gd name="T25" fmla="*/ 11 h 13"/>
                <a:gd name="T26" fmla="*/ 15 w 18"/>
                <a:gd name="T27" fmla="*/ 10 h 13"/>
                <a:gd name="T28" fmla="*/ 16 w 18"/>
                <a:gd name="T29" fmla="*/ 8 h 13"/>
                <a:gd name="T30" fmla="*/ 15 w 18"/>
                <a:gd name="T31" fmla="*/ 7 h 13"/>
                <a:gd name="T32" fmla="*/ 14 w 18"/>
                <a:gd name="T33" fmla="*/ 6 h 13"/>
                <a:gd name="T34" fmla="*/ 12 w 18"/>
                <a:gd name="T35" fmla="*/ 7 h 13"/>
                <a:gd name="T36" fmla="*/ 10 w 18"/>
                <a:gd name="T37" fmla="*/ 7 h 13"/>
                <a:gd name="T38" fmla="*/ 11 w 18"/>
                <a:gd name="T39" fmla="*/ 0 h 13"/>
                <a:gd name="T40" fmla="*/ 18 w 18"/>
                <a:gd name="T41" fmla="*/ 0 h 13"/>
                <a:gd name="T42" fmla="*/ 18 w 18"/>
                <a:gd name="T43" fmla="*/ 2 h 13"/>
                <a:gd name="T44" fmla="*/ 13 w 18"/>
                <a:gd name="T45" fmla="*/ 2 h 13"/>
                <a:gd name="T46" fmla="*/ 13 w 18"/>
                <a:gd name="T47" fmla="*/ 4 h 13"/>
                <a:gd name="T48" fmla="*/ 14 w 18"/>
                <a:gd name="T49" fmla="*/ 4 h 13"/>
                <a:gd name="T50" fmla="*/ 17 w 18"/>
                <a:gd name="T51" fmla="*/ 5 h 13"/>
                <a:gd name="T52" fmla="*/ 18 w 18"/>
                <a:gd name="T53" fmla="*/ 8 h 13"/>
                <a:gd name="T54" fmla="*/ 17 w 18"/>
                <a:gd name="T55" fmla="*/ 11 h 13"/>
                <a:gd name="T56" fmla="*/ 14 w 18"/>
                <a:gd name="T57" fmla="*/ 13 h 13"/>
                <a:gd name="T58" fmla="*/ 11 w 18"/>
                <a:gd name="T59" fmla="*/ 12 h 13"/>
                <a:gd name="T60" fmla="*/ 10 w 18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6" y="8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4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2" name="Freeform 73"/>
            <p:cNvSpPr>
              <a:spLocks noEditPoints="1"/>
            </p:cNvSpPr>
            <p:nvPr/>
          </p:nvSpPr>
          <p:spPr bwMode="auto">
            <a:xfrm>
              <a:off x="6456363" y="2919413"/>
              <a:ext cx="112713" cy="8572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3 h 13"/>
                <a:gd name="T20" fmla="*/ 15 w 17"/>
                <a:gd name="T21" fmla="*/ 3 h 13"/>
                <a:gd name="T22" fmla="*/ 14 w 17"/>
                <a:gd name="T23" fmla="*/ 2 h 13"/>
                <a:gd name="T24" fmla="*/ 13 w 17"/>
                <a:gd name="T25" fmla="*/ 2 h 13"/>
                <a:gd name="T26" fmla="*/ 12 w 17"/>
                <a:gd name="T27" fmla="*/ 3 h 13"/>
                <a:gd name="T28" fmla="*/ 11 w 17"/>
                <a:gd name="T29" fmla="*/ 5 h 13"/>
                <a:gd name="T30" fmla="*/ 14 w 17"/>
                <a:gd name="T31" fmla="*/ 4 h 13"/>
                <a:gd name="T32" fmla="*/ 16 w 17"/>
                <a:gd name="T33" fmla="*/ 5 h 13"/>
                <a:gd name="T34" fmla="*/ 17 w 17"/>
                <a:gd name="T35" fmla="*/ 8 h 13"/>
                <a:gd name="T36" fmla="*/ 16 w 17"/>
                <a:gd name="T37" fmla="*/ 12 h 13"/>
                <a:gd name="T38" fmla="*/ 13 w 17"/>
                <a:gd name="T39" fmla="*/ 13 h 13"/>
                <a:gd name="T40" fmla="*/ 10 w 17"/>
                <a:gd name="T41" fmla="*/ 11 h 13"/>
                <a:gd name="T42" fmla="*/ 9 w 17"/>
                <a:gd name="T43" fmla="*/ 6 h 13"/>
                <a:gd name="T44" fmla="*/ 10 w 17"/>
                <a:gd name="T45" fmla="*/ 1 h 13"/>
                <a:gd name="T46" fmla="*/ 14 w 17"/>
                <a:gd name="T47" fmla="*/ 0 h 13"/>
                <a:gd name="T48" fmla="*/ 16 w 17"/>
                <a:gd name="T49" fmla="*/ 1 h 13"/>
                <a:gd name="T50" fmla="*/ 17 w 17"/>
                <a:gd name="T51" fmla="*/ 3 h 13"/>
                <a:gd name="T52" fmla="*/ 12 w 17"/>
                <a:gd name="T53" fmla="*/ 8 h 13"/>
                <a:gd name="T54" fmla="*/ 12 w 17"/>
                <a:gd name="T55" fmla="*/ 10 h 13"/>
                <a:gd name="T56" fmla="*/ 13 w 17"/>
                <a:gd name="T57" fmla="*/ 11 h 13"/>
                <a:gd name="T58" fmla="*/ 15 w 17"/>
                <a:gd name="T59" fmla="*/ 10 h 13"/>
                <a:gd name="T60" fmla="*/ 15 w 17"/>
                <a:gd name="T61" fmla="*/ 8 h 13"/>
                <a:gd name="T62" fmla="*/ 14 w 17"/>
                <a:gd name="T63" fmla="*/ 7 h 13"/>
                <a:gd name="T64" fmla="*/ 13 w 17"/>
                <a:gd name="T65" fmla="*/ 6 h 13"/>
                <a:gd name="T66" fmla="*/ 12 w 17"/>
                <a:gd name="T67" fmla="*/ 7 h 13"/>
                <a:gd name="T68" fmla="*/ 12 w 17"/>
                <a:gd name="T6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2" y="4"/>
                    <a:pt x="11" y="5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15" y="4"/>
                    <a:pt x="16" y="5"/>
                    <a:pt x="16" y="5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1" y="12"/>
                    <a:pt x="10" y="11"/>
                  </a:cubicBezTo>
                  <a:cubicBezTo>
                    <a:pt x="9" y="10"/>
                    <a:pt x="9" y="9"/>
                    <a:pt x="9" y="6"/>
                  </a:cubicBezTo>
                  <a:cubicBezTo>
                    <a:pt x="9" y="4"/>
                    <a:pt x="9" y="2"/>
                    <a:pt x="10" y="1"/>
                  </a:cubicBezTo>
                  <a:cubicBezTo>
                    <a:pt x="11" y="0"/>
                    <a:pt x="12" y="0"/>
                    <a:pt x="14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lose/>
                  <a:moveTo>
                    <a:pt x="12" y="8"/>
                  </a:moveTo>
                  <a:cubicBezTo>
                    <a:pt x="12" y="9"/>
                    <a:pt x="12" y="10"/>
                    <a:pt x="12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3" name="Freeform 74"/>
            <p:cNvSpPr>
              <a:spLocks noEditPoints="1"/>
            </p:cNvSpPr>
            <p:nvPr/>
          </p:nvSpPr>
          <p:spPr bwMode="auto">
            <a:xfrm>
              <a:off x="6797675" y="2919413"/>
              <a:ext cx="112713" cy="85725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9 w 17"/>
                <a:gd name="T19" fmla="*/ 2 h 13"/>
                <a:gd name="T20" fmla="*/ 9 w 17"/>
                <a:gd name="T21" fmla="*/ 0 h 13"/>
                <a:gd name="T22" fmla="*/ 17 w 17"/>
                <a:gd name="T23" fmla="*/ 0 h 13"/>
                <a:gd name="T24" fmla="*/ 17 w 17"/>
                <a:gd name="T25" fmla="*/ 2 h 13"/>
                <a:gd name="T26" fmla="*/ 15 w 17"/>
                <a:gd name="T27" fmla="*/ 5 h 13"/>
                <a:gd name="T28" fmla="*/ 14 w 17"/>
                <a:gd name="T29" fmla="*/ 9 h 13"/>
                <a:gd name="T30" fmla="*/ 13 w 17"/>
                <a:gd name="T31" fmla="*/ 13 h 13"/>
                <a:gd name="T32" fmla="*/ 11 w 17"/>
                <a:gd name="T33" fmla="*/ 13 h 13"/>
                <a:gd name="T34" fmla="*/ 12 w 17"/>
                <a:gd name="T35" fmla="*/ 7 h 13"/>
                <a:gd name="T36" fmla="*/ 15 w 17"/>
                <a:gd name="T37" fmla="*/ 2 h 13"/>
                <a:gd name="T38" fmla="*/ 9 w 17"/>
                <a:gd name="T3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2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3"/>
                    <a:pt x="15" y="5"/>
                  </a:cubicBezTo>
                  <a:cubicBezTo>
                    <a:pt x="15" y="6"/>
                    <a:pt x="14" y="7"/>
                    <a:pt x="14" y="9"/>
                  </a:cubicBezTo>
                  <a:cubicBezTo>
                    <a:pt x="13" y="10"/>
                    <a:pt x="13" y="11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9"/>
                    <a:pt x="12" y="7"/>
                  </a:cubicBezTo>
                  <a:cubicBezTo>
                    <a:pt x="13" y="5"/>
                    <a:pt x="14" y="4"/>
                    <a:pt x="15" y="2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4" name="Freeform 75"/>
            <p:cNvSpPr>
              <a:spLocks noEditPoints="1"/>
            </p:cNvSpPr>
            <p:nvPr/>
          </p:nvSpPr>
          <p:spPr bwMode="auto">
            <a:xfrm>
              <a:off x="7140575" y="2919413"/>
              <a:ext cx="117475" cy="85725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2 w 18"/>
                <a:gd name="T19" fmla="*/ 6 h 13"/>
                <a:gd name="T20" fmla="*/ 10 w 18"/>
                <a:gd name="T21" fmla="*/ 5 h 13"/>
                <a:gd name="T22" fmla="*/ 10 w 18"/>
                <a:gd name="T23" fmla="*/ 3 h 13"/>
                <a:gd name="T24" fmla="*/ 11 w 18"/>
                <a:gd name="T25" fmla="*/ 1 h 13"/>
                <a:gd name="T26" fmla="*/ 14 w 18"/>
                <a:gd name="T27" fmla="*/ 0 h 13"/>
                <a:gd name="T28" fmla="*/ 16 w 18"/>
                <a:gd name="T29" fmla="*/ 1 h 13"/>
                <a:gd name="T30" fmla="*/ 17 w 18"/>
                <a:gd name="T31" fmla="*/ 3 h 13"/>
                <a:gd name="T32" fmla="*/ 17 w 18"/>
                <a:gd name="T33" fmla="*/ 5 h 13"/>
                <a:gd name="T34" fmla="*/ 16 w 18"/>
                <a:gd name="T35" fmla="*/ 6 h 13"/>
                <a:gd name="T36" fmla="*/ 17 w 18"/>
                <a:gd name="T37" fmla="*/ 7 h 13"/>
                <a:gd name="T38" fmla="*/ 18 w 18"/>
                <a:gd name="T39" fmla="*/ 9 h 13"/>
                <a:gd name="T40" fmla="*/ 17 w 18"/>
                <a:gd name="T41" fmla="*/ 12 h 13"/>
                <a:gd name="T42" fmla="*/ 14 w 18"/>
                <a:gd name="T43" fmla="*/ 13 h 13"/>
                <a:gd name="T44" fmla="*/ 11 w 18"/>
                <a:gd name="T45" fmla="*/ 12 h 13"/>
                <a:gd name="T46" fmla="*/ 10 w 18"/>
                <a:gd name="T47" fmla="*/ 9 h 13"/>
                <a:gd name="T48" fmla="*/ 10 w 18"/>
                <a:gd name="T49" fmla="*/ 7 h 13"/>
                <a:gd name="T50" fmla="*/ 12 w 18"/>
                <a:gd name="T51" fmla="*/ 6 h 13"/>
                <a:gd name="T52" fmla="*/ 12 w 18"/>
                <a:gd name="T53" fmla="*/ 3 h 13"/>
                <a:gd name="T54" fmla="*/ 13 w 18"/>
                <a:gd name="T55" fmla="*/ 4 h 13"/>
                <a:gd name="T56" fmla="*/ 14 w 18"/>
                <a:gd name="T57" fmla="*/ 5 h 13"/>
                <a:gd name="T58" fmla="*/ 15 w 18"/>
                <a:gd name="T59" fmla="*/ 4 h 13"/>
                <a:gd name="T60" fmla="*/ 15 w 18"/>
                <a:gd name="T61" fmla="*/ 3 h 13"/>
                <a:gd name="T62" fmla="*/ 15 w 18"/>
                <a:gd name="T63" fmla="*/ 2 h 13"/>
                <a:gd name="T64" fmla="*/ 14 w 18"/>
                <a:gd name="T65" fmla="*/ 2 h 13"/>
                <a:gd name="T66" fmla="*/ 13 w 18"/>
                <a:gd name="T67" fmla="*/ 2 h 13"/>
                <a:gd name="T68" fmla="*/ 12 w 18"/>
                <a:gd name="T69" fmla="*/ 3 h 13"/>
                <a:gd name="T70" fmla="*/ 12 w 18"/>
                <a:gd name="T71" fmla="*/ 9 h 13"/>
                <a:gd name="T72" fmla="*/ 12 w 18"/>
                <a:gd name="T73" fmla="*/ 10 h 13"/>
                <a:gd name="T74" fmla="*/ 14 w 18"/>
                <a:gd name="T75" fmla="*/ 11 h 13"/>
                <a:gd name="T76" fmla="*/ 15 w 18"/>
                <a:gd name="T77" fmla="*/ 10 h 13"/>
                <a:gd name="T78" fmla="*/ 15 w 18"/>
                <a:gd name="T79" fmla="*/ 9 h 13"/>
                <a:gd name="T80" fmla="*/ 15 w 18"/>
                <a:gd name="T81" fmla="*/ 7 h 13"/>
                <a:gd name="T82" fmla="*/ 14 w 18"/>
                <a:gd name="T83" fmla="*/ 7 h 13"/>
                <a:gd name="T84" fmla="*/ 12 w 18"/>
                <a:gd name="T85" fmla="*/ 7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2" y="6"/>
                  </a:moveTo>
                  <a:cubicBezTo>
                    <a:pt x="11" y="5"/>
                    <a:pt x="11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1" y="0"/>
                    <a:pt x="12" y="0"/>
                    <a:pt x="14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7" y="6"/>
                    <a:pt x="17" y="7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6"/>
                    <a:pt x="11" y="6"/>
                    <a:pt x="12" y="6"/>
                  </a:cubicBezTo>
                  <a:close/>
                  <a:moveTo>
                    <a:pt x="12" y="3"/>
                  </a:moveTo>
                  <a:cubicBezTo>
                    <a:pt x="12" y="4"/>
                    <a:pt x="12" y="4"/>
                    <a:pt x="13" y="4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lose/>
                  <a:moveTo>
                    <a:pt x="12" y="9"/>
                  </a:moveTo>
                  <a:cubicBezTo>
                    <a:pt x="12" y="9"/>
                    <a:pt x="12" y="10"/>
                    <a:pt x="12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5" name="Freeform 76"/>
            <p:cNvSpPr>
              <a:spLocks noEditPoints="1"/>
            </p:cNvSpPr>
            <p:nvPr/>
          </p:nvSpPr>
          <p:spPr bwMode="auto">
            <a:xfrm>
              <a:off x="7488238" y="2919413"/>
              <a:ext cx="112713" cy="8572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9 h 13"/>
                <a:gd name="T22" fmla="*/ 12 w 17"/>
                <a:gd name="T23" fmla="*/ 10 h 13"/>
                <a:gd name="T24" fmla="*/ 13 w 17"/>
                <a:gd name="T25" fmla="*/ 11 h 13"/>
                <a:gd name="T26" fmla="*/ 14 w 17"/>
                <a:gd name="T27" fmla="*/ 10 h 13"/>
                <a:gd name="T28" fmla="*/ 15 w 17"/>
                <a:gd name="T29" fmla="*/ 7 h 13"/>
                <a:gd name="T30" fmla="*/ 12 w 17"/>
                <a:gd name="T31" fmla="*/ 8 h 13"/>
                <a:gd name="T32" fmla="*/ 10 w 17"/>
                <a:gd name="T33" fmla="*/ 7 h 13"/>
                <a:gd name="T34" fmla="*/ 9 w 17"/>
                <a:gd name="T35" fmla="*/ 4 h 13"/>
                <a:gd name="T36" fmla="*/ 10 w 17"/>
                <a:gd name="T37" fmla="*/ 1 h 13"/>
                <a:gd name="T38" fmla="*/ 13 w 17"/>
                <a:gd name="T39" fmla="*/ 0 h 13"/>
                <a:gd name="T40" fmla="*/ 16 w 17"/>
                <a:gd name="T41" fmla="*/ 1 h 13"/>
                <a:gd name="T42" fmla="*/ 17 w 17"/>
                <a:gd name="T43" fmla="*/ 6 h 13"/>
                <a:gd name="T44" fmla="*/ 16 w 17"/>
                <a:gd name="T45" fmla="*/ 11 h 13"/>
                <a:gd name="T46" fmla="*/ 12 w 17"/>
                <a:gd name="T47" fmla="*/ 13 h 13"/>
                <a:gd name="T48" fmla="*/ 10 w 17"/>
                <a:gd name="T49" fmla="*/ 12 h 13"/>
                <a:gd name="T50" fmla="*/ 9 w 17"/>
                <a:gd name="T51" fmla="*/ 10 h 13"/>
                <a:gd name="T52" fmla="*/ 14 w 17"/>
                <a:gd name="T53" fmla="*/ 4 h 13"/>
                <a:gd name="T54" fmla="*/ 14 w 17"/>
                <a:gd name="T55" fmla="*/ 3 h 13"/>
                <a:gd name="T56" fmla="*/ 13 w 17"/>
                <a:gd name="T57" fmla="*/ 2 h 13"/>
                <a:gd name="T58" fmla="*/ 11 w 17"/>
                <a:gd name="T59" fmla="*/ 2 h 13"/>
                <a:gd name="T60" fmla="*/ 11 w 17"/>
                <a:gd name="T61" fmla="*/ 4 h 13"/>
                <a:gd name="T62" fmla="*/ 12 w 17"/>
                <a:gd name="T63" fmla="*/ 6 h 13"/>
                <a:gd name="T64" fmla="*/ 13 w 17"/>
                <a:gd name="T65" fmla="*/ 6 h 13"/>
                <a:gd name="T66" fmla="*/ 14 w 17"/>
                <a:gd name="T67" fmla="*/ 6 h 13"/>
                <a:gd name="T68" fmla="*/ 14 w 17"/>
                <a:gd name="T6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0"/>
                  </a:cubicBezTo>
                  <a:cubicBezTo>
                    <a:pt x="14" y="10"/>
                    <a:pt x="14" y="9"/>
                    <a:pt x="15" y="7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2" y="13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9" y="11"/>
                    <a:pt x="9" y="11"/>
                    <a:pt x="9" y="10"/>
                  </a:cubicBezTo>
                  <a:close/>
                  <a:moveTo>
                    <a:pt x="14" y="4"/>
                  </a:moveTo>
                  <a:cubicBezTo>
                    <a:pt x="14" y="4"/>
                    <a:pt x="14" y="3"/>
                    <a:pt x="14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11" y="5"/>
                    <a:pt x="11" y="6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5"/>
                    <a:pt x="1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6" name="Freeform 77"/>
            <p:cNvSpPr>
              <a:spLocks noEditPoints="1"/>
            </p:cNvSpPr>
            <p:nvPr/>
          </p:nvSpPr>
          <p:spPr bwMode="auto">
            <a:xfrm>
              <a:off x="7824788" y="2919413"/>
              <a:ext cx="117475" cy="85725"/>
            </a:xfrm>
            <a:custGeom>
              <a:avLst/>
              <a:gdLst>
                <a:gd name="T0" fmla="*/ 9 w 18"/>
                <a:gd name="T1" fmla="*/ 10 h 13"/>
                <a:gd name="T2" fmla="*/ 9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4 w 18"/>
                <a:gd name="T9" fmla="*/ 7 h 13"/>
                <a:gd name="T10" fmla="*/ 6 w 18"/>
                <a:gd name="T11" fmla="*/ 5 h 13"/>
                <a:gd name="T12" fmla="*/ 6 w 18"/>
                <a:gd name="T13" fmla="*/ 4 h 13"/>
                <a:gd name="T14" fmla="*/ 6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5 w 18"/>
                <a:gd name="T27" fmla="*/ 0 h 13"/>
                <a:gd name="T28" fmla="*/ 7 w 18"/>
                <a:gd name="T29" fmla="*/ 1 h 13"/>
                <a:gd name="T30" fmla="*/ 9 w 18"/>
                <a:gd name="T31" fmla="*/ 3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0 h 13"/>
                <a:gd name="T42" fmla="*/ 9 w 18"/>
                <a:gd name="T43" fmla="*/ 10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6 h 13"/>
                <a:gd name="T50" fmla="*/ 17 w 18"/>
                <a:gd name="T51" fmla="*/ 11 h 13"/>
                <a:gd name="T52" fmla="*/ 14 w 18"/>
                <a:gd name="T53" fmla="*/ 13 h 13"/>
                <a:gd name="T54" fmla="*/ 11 w 18"/>
                <a:gd name="T55" fmla="*/ 11 h 13"/>
                <a:gd name="T56" fmla="*/ 10 w 18"/>
                <a:gd name="T57" fmla="*/ 6 h 13"/>
                <a:gd name="T58" fmla="*/ 11 w 18"/>
                <a:gd name="T59" fmla="*/ 1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2 h 13"/>
                <a:gd name="T66" fmla="*/ 13 w 18"/>
                <a:gd name="T67" fmla="*/ 3 h 13"/>
                <a:gd name="T68" fmla="*/ 13 w 18"/>
                <a:gd name="T69" fmla="*/ 6 h 13"/>
                <a:gd name="T70" fmla="*/ 13 w 18"/>
                <a:gd name="T71" fmla="*/ 9 h 13"/>
                <a:gd name="T72" fmla="*/ 13 w 18"/>
                <a:gd name="T73" fmla="*/ 10 h 13"/>
                <a:gd name="T74" fmla="*/ 14 w 18"/>
                <a:gd name="T75" fmla="*/ 11 h 13"/>
                <a:gd name="T76" fmla="*/ 15 w 18"/>
                <a:gd name="T77" fmla="*/ 10 h 13"/>
                <a:gd name="T78" fmla="*/ 16 w 18"/>
                <a:gd name="T79" fmla="*/ 9 h 13"/>
                <a:gd name="T80" fmla="*/ 16 w 18"/>
                <a:gd name="T81" fmla="*/ 6 h 13"/>
                <a:gd name="T82" fmla="*/ 16 w 18"/>
                <a:gd name="T83" fmla="*/ 3 h 13"/>
                <a:gd name="T84" fmla="*/ 15 w 18"/>
                <a:gd name="T85" fmla="*/ 2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1" y="10"/>
                    <a:pt x="10" y="9"/>
                    <a:pt x="10" y="6"/>
                  </a:cubicBezTo>
                  <a:cubicBezTo>
                    <a:pt x="10" y="4"/>
                    <a:pt x="11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3" y="4"/>
                    <a:pt x="13" y="5"/>
                    <a:pt x="13" y="6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5" y="10"/>
                    <a:pt x="15" y="10"/>
                    <a:pt x="16" y="9"/>
                  </a:cubicBezTo>
                  <a:cubicBezTo>
                    <a:pt x="16" y="9"/>
                    <a:pt x="16" y="8"/>
                    <a:pt x="16" y="6"/>
                  </a:cubicBezTo>
                  <a:cubicBezTo>
                    <a:pt x="16" y="5"/>
                    <a:pt x="16" y="4"/>
                    <a:pt x="16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7" name="Freeform 78"/>
            <p:cNvSpPr>
              <a:spLocks noEditPoints="1"/>
            </p:cNvSpPr>
            <p:nvPr/>
          </p:nvSpPr>
          <p:spPr bwMode="auto">
            <a:xfrm>
              <a:off x="8166100" y="2919413"/>
              <a:ext cx="111125" cy="85725"/>
            </a:xfrm>
            <a:custGeom>
              <a:avLst/>
              <a:gdLst>
                <a:gd name="T0" fmla="*/ 9 w 17"/>
                <a:gd name="T1" fmla="*/ 10 h 13"/>
                <a:gd name="T2" fmla="*/ 9 w 17"/>
                <a:gd name="T3" fmla="*/ 13 h 13"/>
                <a:gd name="T4" fmla="*/ 0 w 17"/>
                <a:gd name="T5" fmla="*/ 13 h 13"/>
                <a:gd name="T6" fmla="*/ 1 w 17"/>
                <a:gd name="T7" fmla="*/ 10 h 13"/>
                <a:gd name="T8" fmla="*/ 4 w 17"/>
                <a:gd name="T9" fmla="*/ 7 h 13"/>
                <a:gd name="T10" fmla="*/ 6 w 17"/>
                <a:gd name="T11" fmla="*/ 5 h 13"/>
                <a:gd name="T12" fmla="*/ 6 w 17"/>
                <a:gd name="T13" fmla="*/ 4 h 13"/>
                <a:gd name="T14" fmla="*/ 6 w 17"/>
                <a:gd name="T15" fmla="*/ 2 h 13"/>
                <a:gd name="T16" fmla="*/ 5 w 17"/>
                <a:gd name="T17" fmla="*/ 2 h 13"/>
                <a:gd name="T18" fmla="*/ 4 w 17"/>
                <a:gd name="T19" fmla="*/ 2 h 13"/>
                <a:gd name="T20" fmla="*/ 3 w 17"/>
                <a:gd name="T21" fmla="*/ 4 h 13"/>
                <a:gd name="T22" fmla="*/ 1 w 17"/>
                <a:gd name="T23" fmla="*/ 4 h 13"/>
                <a:gd name="T24" fmla="*/ 2 w 17"/>
                <a:gd name="T25" fmla="*/ 1 h 13"/>
                <a:gd name="T26" fmla="*/ 5 w 17"/>
                <a:gd name="T27" fmla="*/ 0 h 13"/>
                <a:gd name="T28" fmla="*/ 8 w 17"/>
                <a:gd name="T29" fmla="*/ 1 h 13"/>
                <a:gd name="T30" fmla="*/ 9 w 17"/>
                <a:gd name="T31" fmla="*/ 3 h 13"/>
                <a:gd name="T32" fmla="*/ 9 w 17"/>
                <a:gd name="T33" fmla="*/ 5 h 13"/>
                <a:gd name="T34" fmla="*/ 8 w 17"/>
                <a:gd name="T35" fmla="*/ 7 h 13"/>
                <a:gd name="T36" fmla="*/ 6 w 17"/>
                <a:gd name="T37" fmla="*/ 8 h 13"/>
                <a:gd name="T38" fmla="*/ 5 w 17"/>
                <a:gd name="T39" fmla="*/ 10 h 13"/>
                <a:gd name="T40" fmla="*/ 4 w 17"/>
                <a:gd name="T41" fmla="*/ 10 h 13"/>
                <a:gd name="T42" fmla="*/ 9 w 17"/>
                <a:gd name="T43" fmla="*/ 10 h 13"/>
                <a:gd name="T44" fmla="*/ 17 w 17"/>
                <a:gd name="T45" fmla="*/ 13 h 13"/>
                <a:gd name="T46" fmla="*/ 14 w 17"/>
                <a:gd name="T47" fmla="*/ 13 h 13"/>
                <a:gd name="T48" fmla="*/ 14 w 17"/>
                <a:gd name="T49" fmla="*/ 3 h 13"/>
                <a:gd name="T50" fmla="*/ 11 w 17"/>
                <a:gd name="T51" fmla="*/ 5 h 13"/>
                <a:gd name="T52" fmla="*/ 11 w 17"/>
                <a:gd name="T53" fmla="*/ 3 h 13"/>
                <a:gd name="T54" fmla="*/ 13 w 17"/>
                <a:gd name="T55" fmla="*/ 2 h 13"/>
                <a:gd name="T56" fmla="*/ 15 w 17"/>
                <a:gd name="T57" fmla="*/ 0 h 13"/>
                <a:gd name="T58" fmla="*/ 17 w 17"/>
                <a:gd name="T59" fmla="*/ 0 h 13"/>
                <a:gd name="T60" fmla="*/ 17 w 17"/>
                <a:gd name="T6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9" y="10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7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3" y="2"/>
                  </a:cubicBezTo>
                  <a:cubicBezTo>
                    <a:pt x="14" y="1"/>
                    <a:pt x="14" y="1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8" name="Freeform 79"/>
            <p:cNvSpPr>
              <a:spLocks noEditPoints="1"/>
            </p:cNvSpPr>
            <p:nvPr/>
          </p:nvSpPr>
          <p:spPr bwMode="auto">
            <a:xfrm>
              <a:off x="6100763" y="3136901"/>
              <a:ext cx="125413" cy="79375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7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4 w 19"/>
                <a:gd name="T19" fmla="*/ 2 h 12"/>
                <a:gd name="T20" fmla="*/ 3 w 19"/>
                <a:gd name="T21" fmla="*/ 4 h 12"/>
                <a:gd name="T22" fmla="*/ 1 w 19"/>
                <a:gd name="T23" fmla="*/ 3 h 12"/>
                <a:gd name="T24" fmla="*/ 2 w 19"/>
                <a:gd name="T25" fmla="*/ 1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9 w 19"/>
                <a:gd name="T33" fmla="*/ 5 h 12"/>
                <a:gd name="T34" fmla="*/ 8 w 19"/>
                <a:gd name="T35" fmla="*/ 6 h 12"/>
                <a:gd name="T36" fmla="*/ 6 w 19"/>
                <a:gd name="T37" fmla="*/ 8 h 12"/>
                <a:gd name="T38" fmla="*/ 5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9 w 19"/>
                <a:gd name="T45" fmla="*/ 10 h 12"/>
                <a:gd name="T46" fmla="*/ 19 w 19"/>
                <a:gd name="T47" fmla="*/ 12 h 12"/>
                <a:gd name="T48" fmla="*/ 10 w 19"/>
                <a:gd name="T49" fmla="*/ 12 h 12"/>
                <a:gd name="T50" fmla="*/ 11 w 19"/>
                <a:gd name="T51" fmla="*/ 10 h 12"/>
                <a:gd name="T52" fmla="*/ 14 w 19"/>
                <a:gd name="T53" fmla="*/ 7 h 12"/>
                <a:gd name="T54" fmla="*/ 16 w 19"/>
                <a:gd name="T55" fmla="*/ 5 h 12"/>
                <a:gd name="T56" fmla="*/ 16 w 19"/>
                <a:gd name="T57" fmla="*/ 3 h 12"/>
                <a:gd name="T58" fmla="*/ 16 w 19"/>
                <a:gd name="T59" fmla="*/ 2 h 12"/>
                <a:gd name="T60" fmla="*/ 15 w 19"/>
                <a:gd name="T61" fmla="*/ 2 h 12"/>
                <a:gd name="T62" fmla="*/ 13 w 19"/>
                <a:gd name="T63" fmla="*/ 2 h 12"/>
                <a:gd name="T64" fmla="*/ 13 w 19"/>
                <a:gd name="T65" fmla="*/ 4 h 12"/>
                <a:gd name="T66" fmla="*/ 11 w 19"/>
                <a:gd name="T67" fmla="*/ 3 h 12"/>
                <a:gd name="T68" fmla="*/ 12 w 19"/>
                <a:gd name="T69" fmla="*/ 1 h 12"/>
                <a:gd name="T70" fmla="*/ 15 w 19"/>
                <a:gd name="T71" fmla="*/ 0 h 12"/>
                <a:gd name="T72" fmla="*/ 18 w 19"/>
                <a:gd name="T73" fmla="*/ 1 h 12"/>
                <a:gd name="T74" fmla="*/ 19 w 19"/>
                <a:gd name="T75" fmla="*/ 3 h 12"/>
                <a:gd name="T76" fmla="*/ 18 w 19"/>
                <a:gd name="T77" fmla="*/ 5 h 12"/>
                <a:gd name="T78" fmla="*/ 17 w 19"/>
                <a:gd name="T79" fmla="*/ 6 h 12"/>
                <a:gd name="T80" fmla="*/ 16 w 19"/>
                <a:gd name="T81" fmla="*/ 8 h 12"/>
                <a:gd name="T82" fmla="*/ 14 w 19"/>
                <a:gd name="T83" fmla="*/ 9 h 12"/>
                <a:gd name="T84" fmla="*/ 14 w 19"/>
                <a:gd name="T85" fmla="*/ 10 h 12"/>
                <a:gd name="T86" fmla="*/ 19 w 19"/>
                <a:gd name="T8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9" y="10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2" y="9"/>
                    <a:pt x="12" y="8"/>
                    <a:pt x="14" y="7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5"/>
                    <a:pt x="18" y="6"/>
                    <a:pt x="17" y="6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9" name="Freeform 80"/>
            <p:cNvSpPr>
              <a:spLocks noEditPoints="1"/>
            </p:cNvSpPr>
            <p:nvPr/>
          </p:nvSpPr>
          <p:spPr bwMode="auto">
            <a:xfrm>
              <a:off x="6450013" y="3136901"/>
              <a:ext cx="119063" cy="85725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2 h 13"/>
                <a:gd name="T4" fmla="*/ 0 w 18"/>
                <a:gd name="T5" fmla="*/ 12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3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3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6 h 13"/>
                <a:gd name="T36" fmla="*/ 5 w 18"/>
                <a:gd name="T37" fmla="*/ 8 h 13"/>
                <a:gd name="T38" fmla="*/ 4 w 18"/>
                <a:gd name="T39" fmla="*/ 9 h 13"/>
                <a:gd name="T40" fmla="*/ 3 w 18"/>
                <a:gd name="T41" fmla="*/ 10 h 13"/>
                <a:gd name="T42" fmla="*/ 8 w 18"/>
                <a:gd name="T43" fmla="*/ 10 h 13"/>
                <a:gd name="T44" fmla="*/ 10 w 18"/>
                <a:gd name="T45" fmla="*/ 9 h 13"/>
                <a:gd name="T46" fmla="*/ 12 w 18"/>
                <a:gd name="T47" fmla="*/ 9 h 13"/>
                <a:gd name="T48" fmla="*/ 13 w 18"/>
                <a:gd name="T49" fmla="*/ 10 h 13"/>
                <a:gd name="T50" fmla="*/ 14 w 18"/>
                <a:gd name="T51" fmla="*/ 11 h 13"/>
                <a:gd name="T52" fmla="*/ 15 w 18"/>
                <a:gd name="T53" fmla="*/ 10 h 13"/>
                <a:gd name="T54" fmla="*/ 16 w 18"/>
                <a:gd name="T55" fmla="*/ 8 h 13"/>
                <a:gd name="T56" fmla="*/ 15 w 18"/>
                <a:gd name="T57" fmla="*/ 7 h 13"/>
                <a:gd name="T58" fmla="*/ 14 w 18"/>
                <a:gd name="T59" fmla="*/ 6 h 13"/>
                <a:gd name="T60" fmla="*/ 13 w 18"/>
                <a:gd name="T61" fmla="*/ 7 h 13"/>
                <a:gd name="T62" fmla="*/ 13 w 18"/>
                <a:gd name="T63" fmla="*/ 5 h 13"/>
                <a:gd name="T64" fmla="*/ 15 w 18"/>
                <a:gd name="T65" fmla="*/ 4 h 13"/>
                <a:gd name="T66" fmla="*/ 15 w 18"/>
                <a:gd name="T67" fmla="*/ 3 h 13"/>
                <a:gd name="T68" fmla="*/ 15 w 18"/>
                <a:gd name="T69" fmla="*/ 2 h 13"/>
                <a:gd name="T70" fmla="*/ 14 w 18"/>
                <a:gd name="T71" fmla="*/ 2 h 13"/>
                <a:gd name="T72" fmla="*/ 13 w 18"/>
                <a:gd name="T73" fmla="*/ 2 h 13"/>
                <a:gd name="T74" fmla="*/ 12 w 18"/>
                <a:gd name="T75" fmla="*/ 3 h 13"/>
                <a:gd name="T76" fmla="*/ 10 w 18"/>
                <a:gd name="T77" fmla="*/ 3 h 13"/>
                <a:gd name="T78" fmla="*/ 11 w 18"/>
                <a:gd name="T79" fmla="*/ 1 h 13"/>
                <a:gd name="T80" fmla="*/ 12 w 18"/>
                <a:gd name="T81" fmla="*/ 0 h 13"/>
                <a:gd name="T82" fmla="*/ 14 w 18"/>
                <a:gd name="T83" fmla="*/ 0 h 13"/>
                <a:gd name="T84" fmla="*/ 17 w 18"/>
                <a:gd name="T85" fmla="*/ 1 h 13"/>
                <a:gd name="T86" fmla="*/ 18 w 18"/>
                <a:gd name="T87" fmla="*/ 3 h 13"/>
                <a:gd name="T88" fmla="*/ 16 w 18"/>
                <a:gd name="T89" fmla="*/ 6 h 13"/>
                <a:gd name="T90" fmla="*/ 18 w 18"/>
                <a:gd name="T91" fmla="*/ 7 h 13"/>
                <a:gd name="T92" fmla="*/ 18 w 18"/>
                <a:gd name="T93" fmla="*/ 9 h 13"/>
                <a:gd name="T94" fmla="*/ 17 w 18"/>
                <a:gd name="T95" fmla="*/ 11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3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8" y="4"/>
                    <a:pt x="17" y="5"/>
                    <a:pt x="16" y="6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0" name="Freeform 81"/>
            <p:cNvSpPr>
              <a:spLocks noEditPoints="1"/>
            </p:cNvSpPr>
            <p:nvPr/>
          </p:nvSpPr>
          <p:spPr bwMode="auto">
            <a:xfrm>
              <a:off x="6791325" y="3136901"/>
              <a:ext cx="125413" cy="79375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3 w 19"/>
                <a:gd name="T19" fmla="*/ 2 h 12"/>
                <a:gd name="T20" fmla="*/ 3 w 19"/>
                <a:gd name="T21" fmla="*/ 4 h 12"/>
                <a:gd name="T22" fmla="*/ 0 w 19"/>
                <a:gd name="T23" fmla="*/ 3 h 12"/>
                <a:gd name="T24" fmla="*/ 2 w 19"/>
                <a:gd name="T25" fmla="*/ 1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8 w 19"/>
                <a:gd name="T33" fmla="*/ 5 h 12"/>
                <a:gd name="T34" fmla="*/ 7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5 w 19"/>
                <a:gd name="T45" fmla="*/ 12 h 12"/>
                <a:gd name="T46" fmla="*/ 15 w 19"/>
                <a:gd name="T47" fmla="*/ 10 h 12"/>
                <a:gd name="T48" fmla="*/ 10 w 19"/>
                <a:gd name="T49" fmla="*/ 10 h 12"/>
                <a:gd name="T50" fmla="*/ 10 w 19"/>
                <a:gd name="T51" fmla="*/ 8 h 12"/>
                <a:gd name="T52" fmla="*/ 15 w 19"/>
                <a:gd name="T53" fmla="*/ 0 h 12"/>
                <a:gd name="T54" fmla="*/ 17 w 19"/>
                <a:gd name="T55" fmla="*/ 0 h 12"/>
                <a:gd name="T56" fmla="*/ 17 w 19"/>
                <a:gd name="T57" fmla="*/ 8 h 12"/>
                <a:gd name="T58" fmla="*/ 19 w 19"/>
                <a:gd name="T59" fmla="*/ 8 h 12"/>
                <a:gd name="T60" fmla="*/ 19 w 19"/>
                <a:gd name="T61" fmla="*/ 10 h 12"/>
                <a:gd name="T62" fmla="*/ 17 w 19"/>
                <a:gd name="T63" fmla="*/ 10 h 12"/>
                <a:gd name="T64" fmla="*/ 17 w 19"/>
                <a:gd name="T65" fmla="*/ 12 h 12"/>
                <a:gd name="T66" fmla="*/ 15 w 19"/>
                <a:gd name="T67" fmla="*/ 12 h 12"/>
                <a:gd name="T68" fmla="*/ 15 w 19"/>
                <a:gd name="T69" fmla="*/ 8 h 12"/>
                <a:gd name="T70" fmla="*/ 15 w 19"/>
                <a:gd name="T71" fmla="*/ 3 h 12"/>
                <a:gd name="T72" fmla="*/ 12 w 19"/>
                <a:gd name="T73" fmla="*/ 8 h 12"/>
                <a:gd name="T74" fmla="*/ 15 w 19"/>
                <a:gd name="T7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5" y="12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5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1" name="Freeform 82"/>
            <p:cNvSpPr>
              <a:spLocks noEditPoints="1"/>
            </p:cNvSpPr>
            <p:nvPr/>
          </p:nvSpPr>
          <p:spPr bwMode="auto">
            <a:xfrm>
              <a:off x="7134225" y="3136901"/>
              <a:ext cx="123825" cy="85725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2 h 13"/>
                <a:gd name="T4" fmla="*/ 0 w 19"/>
                <a:gd name="T5" fmla="*/ 12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3 h 13"/>
                <a:gd name="T14" fmla="*/ 6 w 19"/>
                <a:gd name="T15" fmla="*/ 2 h 13"/>
                <a:gd name="T16" fmla="*/ 5 w 19"/>
                <a:gd name="T17" fmla="*/ 2 h 13"/>
                <a:gd name="T18" fmla="*/ 4 w 19"/>
                <a:gd name="T19" fmla="*/ 2 h 13"/>
                <a:gd name="T20" fmla="*/ 3 w 19"/>
                <a:gd name="T21" fmla="*/ 4 h 13"/>
                <a:gd name="T22" fmla="*/ 1 w 19"/>
                <a:gd name="T23" fmla="*/ 3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9 w 19"/>
                <a:gd name="T33" fmla="*/ 5 h 13"/>
                <a:gd name="T34" fmla="*/ 8 w 19"/>
                <a:gd name="T35" fmla="*/ 6 h 13"/>
                <a:gd name="T36" fmla="*/ 6 w 19"/>
                <a:gd name="T37" fmla="*/ 8 h 13"/>
                <a:gd name="T38" fmla="*/ 5 w 19"/>
                <a:gd name="T39" fmla="*/ 9 h 13"/>
                <a:gd name="T40" fmla="*/ 4 w 19"/>
                <a:gd name="T41" fmla="*/ 10 h 13"/>
                <a:gd name="T42" fmla="*/ 9 w 19"/>
                <a:gd name="T43" fmla="*/ 10 h 13"/>
                <a:gd name="T44" fmla="*/ 11 w 19"/>
                <a:gd name="T45" fmla="*/ 9 h 13"/>
                <a:gd name="T46" fmla="*/ 13 w 19"/>
                <a:gd name="T47" fmla="*/ 9 h 13"/>
                <a:gd name="T48" fmla="*/ 14 w 19"/>
                <a:gd name="T49" fmla="*/ 10 h 13"/>
                <a:gd name="T50" fmla="*/ 15 w 19"/>
                <a:gd name="T51" fmla="*/ 11 h 13"/>
                <a:gd name="T52" fmla="*/ 16 w 19"/>
                <a:gd name="T53" fmla="*/ 10 h 13"/>
                <a:gd name="T54" fmla="*/ 17 w 19"/>
                <a:gd name="T55" fmla="*/ 8 h 13"/>
                <a:gd name="T56" fmla="*/ 16 w 19"/>
                <a:gd name="T57" fmla="*/ 6 h 13"/>
                <a:gd name="T58" fmla="*/ 15 w 19"/>
                <a:gd name="T59" fmla="*/ 6 h 13"/>
                <a:gd name="T60" fmla="*/ 13 w 19"/>
                <a:gd name="T61" fmla="*/ 7 h 13"/>
                <a:gd name="T62" fmla="*/ 11 w 19"/>
                <a:gd name="T63" fmla="*/ 6 h 13"/>
                <a:gd name="T64" fmla="*/ 12 w 19"/>
                <a:gd name="T65" fmla="*/ 0 h 13"/>
                <a:gd name="T66" fmla="*/ 18 w 19"/>
                <a:gd name="T67" fmla="*/ 0 h 13"/>
                <a:gd name="T68" fmla="*/ 18 w 19"/>
                <a:gd name="T69" fmla="*/ 2 h 13"/>
                <a:gd name="T70" fmla="*/ 14 w 19"/>
                <a:gd name="T71" fmla="*/ 2 h 13"/>
                <a:gd name="T72" fmla="*/ 14 w 19"/>
                <a:gd name="T73" fmla="*/ 4 h 13"/>
                <a:gd name="T74" fmla="*/ 15 w 19"/>
                <a:gd name="T75" fmla="*/ 4 h 13"/>
                <a:gd name="T76" fmla="*/ 18 w 19"/>
                <a:gd name="T77" fmla="*/ 5 h 13"/>
                <a:gd name="T78" fmla="*/ 19 w 19"/>
                <a:gd name="T79" fmla="*/ 8 h 13"/>
                <a:gd name="T80" fmla="*/ 18 w 19"/>
                <a:gd name="T81" fmla="*/ 11 h 13"/>
                <a:gd name="T82" fmla="*/ 15 w 19"/>
                <a:gd name="T83" fmla="*/ 13 h 13"/>
                <a:gd name="T84" fmla="*/ 12 w 19"/>
                <a:gd name="T85" fmla="*/ 12 h 13"/>
                <a:gd name="T86" fmla="*/ 11 w 19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4" y="10"/>
                  </a:cubicBezTo>
                  <a:cubicBezTo>
                    <a:pt x="14" y="10"/>
                    <a:pt x="14" y="11"/>
                    <a:pt x="15" y="11"/>
                  </a:cubicBezTo>
                  <a:cubicBezTo>
                    <a:pt x="15" y="11"/>
                    <a:pt x="16" y="10"/>
                    <a:pt x="16" y="10"/>
                  </a:cubicBezTo>
                  <a:cubicBezTo>
                    <a:pt x="16" y="10"/>
                    <a:pt x="17" y="9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1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4" y="13"/>
                    <a:pt x="13" y="12"/>
                    <a:pt x="12" y="12"/>
                  </a:cubicBezTo>
                  <a:cubicBezTo>
                    <a:pt x="11" y="11"/>
                    <a:pt x="11" y="10"/>
                    <a:pt x="1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2" name="Freeform 83"/>
            <p:cNvSpPr>
              <a:spLocks noEditPoints="1"/>
            </p:cNvSpPr>
            <p:nvPr/>
          </p:nvSpPr>
          <p:spPr bwMode="auto">
            <a:xfrm>
              <a:off x="7481888" y="3136901"/>
              <a:ext cx="119063" cy="85725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2 h 13"/>
                <a:gd name="T4" fmla="*/ 0 w 18"/>
                <a:gd name="T5" fmla="*/ 12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3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3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6 h 13"/>
                <a:gd name="T36" fmla="*/ 5 w 18"/>
                <a:gd name="T37" fmla="*/ 8 h 13"/>
                <a:gd name="T38" fmla="*/ 4 w 18"/>
                <a:gd name="T39" fmla="*/ 9 h 13"/>
                <a:gd name="T40" fmla="*/ 3 w 18"/>
                <a:gd name="T41" fmla="*/ 10 h 13"/>
                <a:gd name="T42" fmla="*/ 8 w 18"/>
                <a:gd name="T43" fmla="*/ 10 h 13"/>
                <a:gd name="T44" fmla="*/ 18 w 18"/>
                <a:gd name="T45" fmla="*/ 3 h 13"/>
                <a:gd name="T46" fmla="*/ 16 w 18"/>
                <a:gd name="T47" fmla="*/ 3 h 13"/>
                <a:gd name="T48" fmla="*/ 15 w 18"/>
                <a:gd name="T49" fmla="*/ 2 h 13"/>
                <a:gd name="T50" fmla="*/ 14 w 18"/>
                <a:gd name="T51" fmla="*/ 2 h 13"/>
                <a:gd name="T52" fmla="*/ 13 w 18"/>
                <a:gd name="T53" fmla="*/ 2 h 13"/>
                <a:gd name="T54" fmla="*/ 12 w 18"/>
                <a:gd name="T55" fmla="*/ 5 h 13"/>
                <a:gd name="T56" fmla="*/ 15 w 18"/>
                <a:gd name="T57" fmla="*/ 4 h 13"/>
                <a:gd name="T58" fmla="*/ 17 w 18"/>
                <a:gd name="T59" fmla="*/ 5 h 13"/>
                <a:gd name="T60" fmla="*/ 18 w 18"/>
                <a:gd name="T61" fmla="*/ 8 h 13"/>
                <a:gd name="T62" fmla="*/ 17 w 18"/>
                <a:gd name="T63" fmla="*/ 11 h 13"/>
                <a:gd name="T64" fmla="*/ 14 w 18"/>
                <a:gd name="T65" fmla="*/ 13 h 13"/>
                <a:gd name="T66" fmla="*/ 11 w 18"/>
                <a:gd name="T67" fmla="*/ 11 h 13"/>
                <a:gd name="T68" fmla="*/ 10 w 18"/>
                <a:gd name="T69" fmla="*/ 6 h 13"/>
                <a:gd name="T70" fmla="*/ 11 w 18"/>
                <a:gd name="T71" fmla="*/ 1 h 13"/>
                <a:gd name="T72" fmla="*/ 14 w 18"/>
                <a:gd name="T73" fmla="*/ 0 h 13"/>
                <a:gd name="T74" fmla="*/ 17 w 18"/>
                <a:gd name="T75" fmla="*/ 0 h 13"/>
                <a:gd name="T76" fmla="*/ 18 w 18"/>
                <a:gd name="T77" fmla="*/ 3 h 13"/>
                <a:gd name="T78" fmla="*/ 13 w 18"/>
                <a:gd name="T79" fmla="*/ 8 h 13"/>
                <a:gd name="T80" fmla="*/ 13 w 18"/>
                <a:gd name="T81" fmla="*/ 10 h 13"/>
                <a:gd name="T82" fmla="*/ 14 w 18"/>
                <a:gd name="T83" fmla="*/ 11 h 13"/>
                <a:gd name="T84" fmla="*/ 15 w 18"/>
                <a:gd name="T85" fmla="*/ 10 h 13"/>
                <a:gd name="T86" fmla="*/ 16 w 18"/>
                <a:gd name="T87" fmla="*/ 8 h 13"/>
                <a:gd name="T88" fmla="*/ 15 w 18"/>
                <a:gd name="T89" fmla="*/ 7 h 13"/>
                <a:gd name="T90" fmla="*/ 14 w 18"/>
                <a:gd name="T91" fmla="*/ 6 h 13"/>
                <a:gd name="T92" fmla="*/ 13 w 18"/>
                <a:gd name="T93" fmla="*/ 6 h 13"/>
                <a:gd name="T94" fmla="*/ 13 w 18"/>
                <a:gd name="T9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8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2" y="4"/>
                    <a:pt x="12" y="5"/>
                  </a:cubicBezTo>
                  <a:cubicBezTo>
                    <a:pt x="13" y="5"/>
                    <a:pt x="14" y="4"/>
                    <a:pt x="15" y="4"/>
                  </a:cubicBezTo>
                  <a:cubicBezTo>
                    <a:pt x="16" y="4"/>
                    <a:pt x="16" y="5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2"/>
                    <a:pt x="18" y="3"/>
                  </a:cubicBezTo>
                  <a:close/>
                  <a:moveTo>
                    <a:pt x="13" y="8"/>
                  </a:moveTo>
                  <a:cubicBezTo>
                    <a:pt x="13" y="9"/>
                    <a:pt x="13" y="9"/>
                    <a:pt x="13" y="10"/>
                  </a:cubicBezTo>
                  <a:cubicBezTo>
                    <a:pt x="13" y="10"/>
                    <a:pt x="14" y="11"/>
                    <a:pt x="14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3" y="7"/>
                    <a:pt x="13" y="7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3" name="Freeform 84"/>
            <p:cNvSpPr>
              <a:spLocks noEditPoints="1"/>
            </p:cNvSpPr>
            <p:nvPr/>
          </p:nvSpPr>
          <p:spPr bwMode="auto">
            <a:xfrm>
              <a:off x="7824788" y="3136901"/>
              <a:ext cx="117475" cy="79375"/>
            </a:xfrm>
            <a:custGeom>
              <a:avLst/>
              <a:gdLst>
                <a:gd name="T0" fmla="*/ 9 w 18"/>
                <a:gd name="T1" fmla="*/ 10 h 12"/>
                <a:gd name="T2" fmla="*/ 9 w 18"/>
                <a:gd name="T3" fmla="*/ 12 h 12"/>
                <a:gd name="T4" fmla="*/ 0 w 18"/>
                <a:gd name="T5" fmla="*/ 12 h 12"/>
                <a:gd name="T6" fmla="*/ 1 w 18"/>
                <a:gd name="T7" fmla="*/ 10 h 12"/>
                <a:gd name="T8" fmla="*/ 4 w 18"/>
                <a:gd name="T9" fmla="*/ 7 h 12"/>
                <a:gd name="T10" fmla="*/ 6 w 18"/>
                <a:gd name="T11" fmla="*/ 5 h 12"/>
                <a:gd name="T12" fmla="*/ 6 w 18"/>
                <a:gd name="T13" fmla="*/ 3 h 12"/>
                <a:gd name="T14" fmla="*/ 6 w 18"/>
                <a:gd name="T15" fmla="*/ 2 h 12"/>
                <a:gd name="T16" fmla="*/ 4 w 18"/>
                <a:gd name="T17" fmla="*/ 2 h 12"/>
                <a:gd name="T18" fmla="*/ 3 w 18"/>
                <a:gd name="T19" fmla="*/ 2 h 12"/>
                <a:gd name="T20" fmla="*/ 3 w 18"/>
                <a:gd name="T21" fmla="*/ 4 h 12"/>
                <a:gd name="T22" fmla="*/ 0 w 18"/>
                <a:gd name="T23" fmla="*/ 3 h 12"/>
                <a:gd name="T24" fmla="*/ 2 w 18"/>
                <a:gd name="T25" fmla="*/ 1 h 12"/>
                <a:gd name="T26" fmla="*/ 5 w 18"/>
                <a:gd name="T27" fmla="*/ 0 h 12"/>
                <a:gd name="T28" fmla="*/ 7 w 18"/>
                <a:gd name="T29" fmla="*/ 1 h 12"/>
                <a:gd name="T30" fmla="*/ 9 w 18"/>
                <a:gd name="T31" fmla="*/ 3 h 12"/>
                <a:gd name="T32" fmla="*/ 8 w 18"/>
                <a:gd name="T33" fmla="*/ 5 h 12"/>
                <a:gd name="T34" fmla="*/ 7 w 18"/>
                <a:gd name="T35" fmla="*/ 6 h 12"/>
                <a:gd name="T36" fmla="*/ 6 w 18"/>
                <a:gd name="T37" fmla="*/ 8 h 12"/>
                <a:gd name="T38" fmla="*/ 4 w 18"/>
                <a:gd name="T39" fmla="*/ 9 h 12"/>
                <a:gd name="T40" fmla="*/ 4 w 18"/>
                <a:gd name="T41" fmla="*/ 10 h 12"/>
                <a:gd name="T42" fmla="*/ 9 w 18"/>
                <a:gd name="T43" fmla="*/ 10 h 12"/>
                <a:gd name="T44" fmla="*/ 10 w 18"/>
                <a:gd name="T45" fmla="*/ 2 h 12"/>
                <a:gd name="T46" fmla="*/ 10 w 18"/>
                <a:gd name="T47" fmla="*/ 0 h 12"/>
                <a:gd name="T48" fmla="*/ 18 w 18"/>
                <a:gd name="T49" fmla="*/ 0 h 12"/>
                <a:gd name="T50" fmla="*/ 18 w 18"/>
                <a:gd name="T51" fmla="*/ 2 h 12"/>
                <a:gd name="T52" fmla="*/ 16 w 18"/>
                <a:gd name="T53" fmla="*/ 5 h 12"/>
                <a:gd name="T54" fmla="*/ 15 w 18"/>
                <a:gd name="T55" fmla="*/ 9 h 12"/>
                <a:gd name="T56" fmla="*/ 14 w 18"/>
                <a:gd name="T57" fmla="*/ 12 h 12"/>
                <a:gd name="T58" fmla="*/ 12 w 18"/>
                <a:gd name="T59" fmla="*/ 12 h 12"/>
                <a:gd name="T60" fmla="*/ 13 w 18"/>
                <a:gd name="T61" fmla="*/ 7 h 12"/>
                <a:gd name="T62" fmla="*/ 16 w 18"/>
                <a:gd name="T63" fmla="*/ 2 h 12"/>
                <a:gd name="T64" fmla="*/ 10 w 18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0" y="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7" y="3"/>
                    <a:pt x="16" y="5"/>
                  </a:cubicBezTo>
                  <a:cubicBezTo>
                    <a:pt x="16" y="6"/>
                    <a:pt x="15" y="7"/>
                    <a:pt x="15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9"/>
                    <a:pt x="13" y="7"/>
                  </a:cubicBezTo>
                  <a:cubicBezTo>
                    <a:pt x="14" y="5"/>
                    <a:pt x="15" y="4"/>
                    <a:pt x="16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4" name="Freeform 85"/>
            <p:cNvSpPr>
              <a:spLocks noEditPoints="1"/>
            </p:cNvSpPr>
            <p:nvPr/>
          </p:nvSpPr>
          <p:spPr bwMode="auto">
            <a:xfrm>
              <a:off x="8166100" y="3136901"/>
              <a:ext cx="125413" cy="85725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2 h 13"/>
                <a:gd name="T4" fmla="*/ 0 w 19"/>
                <a:gd name="T5" fmla="*/ 12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3 h 13"/>
                <a:gd name="T14" fmla="*/ 6 w 19"/>
                <a:gd name="T15" fmla="*/ 2 h 13"/>
                <a:gd name="T16" fmla="*/ 5 w 19"/>
                <a:gd name="T17" fmla="*/ 2 h 13"/>
                <a:gd name="T18" fmla="*/ 4 w 19"/>
                <a:gd name="T19" fmla="*/ 2 h 13"/>
                <a:gd name="T20" fmla="*/ 3 w 19"/>
                <a:gd name="T21" fmla="*/ 4 h 13"/>
                <a:gd name="T22" fmla="*/ 1 w 19"/>
                <a:gd name="T23" fmla="*/ 3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9 w 19"/>
                <a:gd name="T33" fmla="*/ 5 h 13"/>
                <a:gd name="T34" fmla="*/ 8 w 19"/>
                <a:gd name="T35" fmla="*/ 6 h 13"/>
                <a:gd name="T36" fmla="*/ 6 w 19"/>
                <a:gd name="T37" fmla="*/ 8 h 13"/>
                <a:gd name="T38" fmla="*/ 5 w 19"/>
                <a:gd name="T39" fmla="*/ 9 h 13"/>
                <a:gd name="T40" fmla="*/ 4 w 19"/>
                <a:gd name="T41" fmla="*/ 10 h 13"/>
                <a:gd name="T42" fmla="*/ 9 w 19"/>
                <a:gd name="T43" fmla="*/ 10 h 13"/>
                <a:gd name="T44" fmla="*/ 13 w 19"/>
                <a:gd name="T45" fmla="*/ 6 h 13"/>
                <a:gd name="T46" fmla="*/ 11 w 19"/>
                <a:gd name="T47" fmla="*/ 4 h 13"/>
                <a:gd name="T48" fmla="*/ 11 w 19"/>
                <a:gd name="T49" fmla="*/ 3 h 13"/>
                <a:gd name="T50" fmla="*/ 12 w 19"/>
                <a:gd name="T51" fmla="*/ 1 h 13"/>
                <a:gd name="T52" fmla="*/ 15 w 19"/>
                <a:gd name="T53" fmla="*/ 0 h 13"/>
                <a:gd name="T54" fmla="*/ 17 w 19"/>
                <a:gd name="T55" fmla="*/ 1 h 13"/>
                <a:gd name="T56" fmla="*/ 18 w 19"/>
                <a:gd name="T57" fmla="*/ 3 h 13"/>
                <a:gd name="T58" fmla="*/ 18 w 19"/>
                <a:gd name="T59" fmla="*/ 5 h 13"/>
                <a:gd name="T60" fmla="*/ 17 w 19"/>
                <a:gd name="T61" fmla="*/ 6 h 13"/>
                <a:gd name="T62" fmla="*/ 18 w 19"/>
                <a:gd name="T63" fmla="*/ 7 h 13"/>
                <a:gd name="T64" fmla="*/ 19 w 19"/>
                <a:gd name="T65" fmla="*/ 9 h 13"/>
                <a:gd name="T66" fmla="*/ 18 w 19"/>
                <a:gd name="T67" fmla="*/ 11 h 13"/>
                <a:gd name="T68" fmla="*/ 15 w 19"/>
                <a:gd name="T69" fmla="*/ 13 h 13"/>
                <a:gd name="T70" fmla="*/ 12 w 19"/>
                <a:gd name="T71" fmla="*/ 12 h 13"/>
                <a:gd name="T72" fmla="*/ 10 w 19"/>
                <a:gd name="T73" fmla="*/ 9 h 13"/>
                <a:gd name="T74" fmla="*/ 11 w 19"/>
                <a:gd name="T75" fmla="*/ 7 h 13"/>
                <a:gd name="T76" fmla="*/ 13 w 19"/>
                <a:gd name="T77" fmla="*/ 6 h 13"/>
                <a:gd name="T78" fmla="*/ 13 w 19"/>
                <a:gd name="T79" fmla="*/ 3 h 13"/>
                <a:gd name="T80" fmla="*/ 13 w 19"/>
                <a:gd name="T81" fmla="*/ 4 h 13"/>
                <a:gd name="T82" fmla="*/ 15 w 19"/>
                <a:gd name="T83" fmla="*/ 5 h 13"/>
                <a:gd name="T84" fmla="*/ 16 w 19"/>
                <a:gd name="T85" fmla="*/ 4 h 13"/>
                <a:gd name="T86" fmla="*/ 16 w 19"/>
                <a:gd name="T87" fmla="*/ 3 h 13"/>
                <a:gd name="T88" fmla="*/ 16 w 19"/>
                <a:gd name="T89" fmla="*/ 2 h 13"/>
                <a:gd name="T90" fmla="*/ 15 w 19"/>
                <a:gd name="T91" fmla="*/ 2 h 13"/>
                <a:gd name="T92" fmla="*/ 13 w 19"/>
                <a:gd name="T93" fmla="*/ 2 h 13"/>
                <a:gd name="T94" fmla="*/ 13 w 19"/>
                <a:gd name="T95" fmla="*/ 3 h 13"/>
                <a:gd name="T96" fmla="*/ 13 w 19"/>
                <a:gd name="T97" fmla="*/ 9 h 13"/>
                <a:gd name="T98" fmla="*/ 13 w 19"/>
                <a:gd name="T99" fmla="*/ 10 h 13"/>
                <a:gd name="T100" fmla="*/ 15 w 19"/>
                <a:gd name="T101" fmla="*/ 11 h 13"/>
                <a:gd name="T102" fmla="*/ 16 w 19"/>
                <a:gd name="T103" fmla="*/ 10 h 13"/>
                <a:gd name="T104" fmla="*/ 16 w 19"/>
                <a:gd name="T105" fmla="*/ 9 h 13"/>
                <a:gd name="T106" fmla="*/ 16 w 19"/>
                <a:gd name="T107" fmla="*/ 7 h 13"/>
                <a:gd name="T108" fmla="*/ 15 w 19"/>
                <a:gd name="T109" fmla="*/ 7 h 13"/>
                <a:gd name="T110" fmla="*/ 13 w 19"/>
                <a:gd name="T111" fmla="*/ 7 h 13"/>
                <a:gd name="T112" fmla="*/ 13 w 19"/>
                <a:gd name="T1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3" y="6"/>
                  </a:moveTo>
                  <a:cubicBezTo>
                    <a:pt x="12" y="5"/>
                    <a:pt x="11" y="5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8" y="11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4" y="13"/>
                    <a:pt x="13" y="12"/>
                    <a:pt x="12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1" y="7"/>
                    <a:pt x="11" y="7"/>
                  </a:cubicBezTo>
                  <a:cubicBezTo>
                    <a:pt x="11" y="6"/>
                    <a:pt x="12" y="6"/>
                    <a:pt x="13" y="6"/>
                  </a:cubicBezTo>
                  <a:close/>
                  <a:moveTo>
                    <a:pt x="13" y="3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lose/>
                  <a:moveTo>
                    <a:pt x="13" y="9"/>
                  </a:moveTo>
                  <a:cubicBezTo>
                    <a:pt x="13" y="9"/>
                    <a:pt x="13" y="10"/>
                    <a:pt x="13" y="10"/>
                  </a:cubicBezTo>
                  <a:cubicBezTo>
                    <a:pt x="14" y="10"/>
                    <a:pt x="14" y="11"/>
                    <a:pt x="15" y="11"/>
                  </a:cubicBezTo>
                  <a:cubicBezTo>
                    <a:pt x="15" y="11"/>
                    <a:pt x="16" y="10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5" name="Freeform 86"/>
            <p:cNvSpPr>
              <a:spLocks noEditPoints="1"/>
            </p:cNvSpPr>
            <p:nvPr/>
          </p:nvSpPr>
          <p:spPr bwMode="auto">
            <a:xfrm>
              <a:off x="6100763" y="3354388"/>
              <a:ext cx="125413" cy="79375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7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4 w 19"/>
                <a:gd name="T19" fmla="*/ 2 h 12"/>
                <a:gd name="T20" fmla="*/ 3 w 19"/>
                <a:gd name="T21" fmla="*/ 3 h 12"/>
                <a:gd name="T22" fmla="*/ 1 w 19"/>
                <a:gd name="T23" fmla="*/ 3 h 12"/>
                <a:gd name="T24" fmla="*/ 2 w 19"/>
                <a:gd name="T25" fmla="*/ 0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9 w 19"/>
                <a:gd name="T33" fmla="*/ 5 h 12"/>
                <a:gd name="T34" fmla="*/ 8 w 19"/>
                <a:gd name="T35" fmla="*/ 6 h 12"/>
                <a:gd name="T36" fmla="*/ 6 w 19"/>
                <a:gd name="T37" fmla="*/ 8 h 12"/>
                <a:gd name="T38" fmla="*/ 5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1 w 19"/>
                <a:gd name="T45" fmla="*/ 9 h 12"/>
                <a:gd name="T46" fmla="*/ 13 w 19"/>
                <a:gd name="T47" fmla="*/ 9 h 12"/>
                <a:gd name="T48" fmla="*/ 13 w 19"/>
                <a:gd name="T49" fmla="*/ 10 h 12"/>
                <a:gd name="T50" fmla="*/ 14 w 19"/>
                <a:gd name="T51" fmla="*/ 10 h 12"/>
                <a:gd name="T52" fmla="*/ 16 w 19"/>
                <a:gd name="T53" fmla="*/ 10 h 12"/>
                <a:gd name="T54" fmla="*/ 16 w 19"/>
                <a:gd name="T55" fmla="*/ 7 h 12"/>
                <a:gd name="T56" fmla="*/ 14 w 19"/>
                <a:gd name="T57" fmla="*/ 8 h 12"/>
                <a:gd name="T58" fmla="*/ 11 w 19"/>
                <a:gd name="T59" fmla="*/ 7 h 12"/>
                <a:gd name="T60" fmla="*/ 10 w 19"/>
                <a:gd name="T61" fmla="*/ 4 h 12"/>
                <a:gd name="T62" fmla="*/ 12 w 19"/>
                <a:gd name="T63" fmla="*/ 1 h 12"/>
                <a:gd name="T64" fmla="*/ 14 w 19"/>
                <a:gd name="T65" fmla="*/ 0 h 12"/>
                <a:gd name="T66" fmla="*/ 18 w 19"/>
                <a:gd name="T67" fmla="*/ 1 h 12"/>
                <a:gd name="T68" fmla="*/ 19 w 19"/>
                <a:gd name="T69" fmla="*/ 6 h 12"/>
                <a:gd name="T70" fmla="*/ 18 w 19"/>
                <a:gd name="T71" fmla="*/ 11 h 12"/>
                <a:gd name="T72" fmla="*/ 14 w 19"/>
                <a:gd name="T73" fmla="*/ 12 h 12"/>
                <a:gd name="T74" fmla="*/ 12 w 19"/>
                <a:gd name="T75" fmla="*/ 12 h 12"/>
                <a:gd name="T76" fmla="*/ 11 w 19"/>
                <a:gd name="T77" fmla="*/ 9 h 12"/>
                <a:gd name="T78" fmla="*/ 16 w 19"/>
                <a:gd name="T79" fmla="*/ 4 h 12"/>
                <a:gd name="T80" fmla="*/ 16 w 19"/>
                <a:gd name="T81" fmla="*/ 2 h 12"/>
                <a:gd name="T82" fmla="*/ 14 w 19"/>
                <a:gd name="T83" fmla="*/ 2 h 12"/>
                <a:gd name="T84" fmla="*/ 13 w 19"/>
                <a:gd name="T85" fmla="*/ 2 h 12"/>
                <a:gd name="T86" fmla="*/ 13 w 19"/>
                <a:gd name="T87" fmla="*/ 4 h 12"/>
                <a:gd name="T88" fmla="*/ 13 w 19"/>
                <a:gd name="T89" fmla="*/ 6 h 12"/>
                <a:gd name="T90" fmla="*/ 14 w 19"/>
                <a:gd name="T91" fmla="*/ 6 h 12"/>
                <a:gd name="T92" fmla="*/ 16 w 19"/>
                <a:gd name="T93" fmla="*/ 6 h 12"/>
                <a:gd name="T94" fmla="*/ 16 w 19"/>
                <a:gd name="T9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2" y="8"/>
                    <a:pt x="11" y="7"/>
                  </a:cubicBezTo>
                  <a:cubicBezTo>
                    <a:pt x="11" y="6"/>
                    <a:pt x="10" y="5"/>
                    <a:pt x="10" y="4"/>
                  </a:cubicBezTo>
                  <a:cubicBezTo>
                    <a:pt x="10" y="3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8"/>
                    <a:pt x="18" y="10"/>
                    <a:pt x="18" y="11"/>
                  </a:cubicBezTo>
                  <a:cubicBezTo>
                    <a:pt x="17" y="12"/>
                    <a:pt x="16" y="12"/>
                    <a:pt x="14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1" y="11"/>
                    <a:pt x="11" y="10"/>
                    <a:pt x="11" y="9"/>
                  </a:cubicBezTo>
                  <a:close/>
                  <a:moveTo>
                    <a:pt x="16" y="4"/>
                  </a:moveTo>
                  <a:cubicBezTo>
                    <a:pt x="16" y="3"/>
                    <a:pt x="16" y="3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3" y="5"/>
                    <a:pt x="13" y="5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5"/>
                    <a:pt x="16" y="5"/>
                    <a:pt x="1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6" name="Freeform 87"/>
            <p:cNvSpPr>
              <a:spLocks noEditPoints="1"/>
            </p:cNvSpPr>
            <p:nvPr/>
          </p:nvSpPr>
          <p:spPr bwMode="auto">
            <a:xfrm>
              <a:off x="6450013" y="3354388"/>
              <a:ext cx="119063" cy="79375"/>
            </a:xfrm>
            <a:custGeom>
              <a:avLst/>
              <a:gdLst>
                <a:gd name="T0" fmla="*/ 0 w 18"/>
                <a:gd name="T1" fmla="*/ 9 h 12"/>
                <a:gd name="T2" fmla="*/ 2 w 18"/>
                <a:gd name="T3" fmla="*/ 9 h 12"/>
                <a:gd name="T4" fmla="*/ 3 w 18"/>
                <a:gd name="T5" fmla="*/ 10 h 12"/>
                <a:gd name="T6" fmla="*/ 4 w 18"/>
                <a:gd name="T7" fmla="*/ 10 h 12"/>
                <a:gd name="T8" fmla="*/ 5 w 18"/>
                <a:gd name="T9" fmla="*/ 10 h 12"/>
                <a:gd name="T10" fmla="*/ 6 w 18"/>
                <a:gd name="T11" fmla="*/ 8 h 12"/>
                <a:gd name="T12" fmla="*/ 5 w 18"/>
                <a:gd name="T13" fmla="*/ 7 h 12"/>
                <a:gd name="T14" fmla="*/ 4 w 18"/>
                <a:gd name="T15" fmla="*/ 6 h 12"/>
                <a:gd name="T16" fmla="*/ 3 w 18"/>
                <a:gd name="T17" fmla="*/ 7 h 12"/>
                <a:gd name="T18" fmla="*/ 3 w 18"/>
                <a:gd name="T19" fmla="*/ 5 h 12"/>
                <a:gd name="T20" fmla="*/ 5 w 18"/>
                <a:gd name="T21" fmla="*/ 4 h 12"/>
                <a:gd name="T22" fmla="*/ 5 w 18"/>
                <a:gd name="T23" fmla="*/ 3 h 12"/>
                <a:gd name="T24" fmla="*/ 5 w 18"/>
                <a:gd name="T25" fmla="*/ 2 h 12"/>
                <a:gd name="T26" fmla="*/ 4 w 18"/>
                <a:gd name="T27" fmla="*/ 2 h 12"/>
                <a:gd name="T28" fmla="*/ 3 w 18"/>
                <a:gd name="T29" fmla="*/ 2 h 12"/>
                <a:gd name="T30" fmla="*/ 2 w 18"/>
                <a:gd name="T31" fmla="*/ 3 h 12"/>
                <a:gd name="T32" fmla="*/ 0 w 18"/>
                <a:gd name="T33" fmla="*/ 3 h 12"/>
                <a:gd name="T34" fmla="*/ 1 w 18"/>
                <a:gd name="T35" fmla="*/ 1 h 12"/>
                <a:gd name="T36" fmla="*/ 2 w 18"/>
                <a:gd name="T37" fmla="*/ 0 h 12"/>
                <a:gd name="T38" fmla="*/ 4 w 18"/>
                <a:gd name="T39" fmla="*/ 0 h 12"/>
                <a:gd name="T40" fmla="*/ 7 w 18"/>
                <a:gd name="T41" fmla="*/ 1 h 12"/>
                <a:gd name="T42" fmla="*/ 8 w 18"/>
                <a:gd name="T43" fmla="*/ 3 h 12"/>
                <a:gd name="T44" fmla="*/ 6 w 18"/>
                <a:gd name="T45" fmla="*/ 5 h 12"/>
                <a:gd name="T46" fmla="*/ 8 w 18"/>
                <a:gd name="T47" fmla="*/ 6 h 12"/>
                <a:gd name="T48" fmla="*/ 8 w 18"/>
                <a:gd name="T49" fmla="*/ 8 h 12"/>
                <a:gd name="T50" fmla="*/ 7 w 18"/>
                <a:gd name="T51" fmla="*/ 11 h 12"/>
                <a:gd name="T52" fmla="*/ 4 w 18"/>
                <a:gd name="T53" fmla="*/ 12 h 12"/>
                <a:gd name="T54" fmla="*/ 1 w 18"/>
                <a:gd name="T55" fmla="*/ 11 h 12"/>
                <a:gd name="T56" fmla="*/ 0 w 18"/>
                <a:gd name="T57" fmla="*/ 9 h 12"/>
                <a:gd name="T58" fmla="*/ 14 w 18"/>
                <a:gd name="T59" fmla="*/ 0 h 12"/>
                <a:gd name="T60" fmla="*/ 17 w 18"/>
                <a:gd name="T61" fmla="*/ 1 h 12"/>
                <a:gd name="T62" fmla="*/ 18 w 18"/>
                <a:gd name="T63" fmla="*/ 6 h 12"/>
                <a:gd name="T64" fmla="*/ 17 w 18"/>
                <a:gd name="T65" fmla="*/ 11 h 12"/>
                <a:gd name="T66" fmla="*/ 14 w 18"/>
                <a:gd name="T67" fmla="*/ 12 h 12"/>
                <a:gd name="T68" fmla="*/ 11 w 18"/>
                <a:gd name="T69" fmla="*/ 11 h 12"/>
                <a:gd name="T70" fmla="*/ 10 w 18"/>
                <a:gd name="T71" fmla="*/ 6 h 12"/>
                <a:gd name="T72" fmla="*/ 11 w 18"/>
                <a:gd name="T73" fmla="*/ 1 h 12"/>
                <a:gd name="T74" fmla="*/ 14 w 18"/>
                <a:gd name="T75" fmla="*/ 0 h 12"/>
                <a:gd name="T76" fmla="*/ 14 w 18"/>
                <a:gd name="T77" fmla="*/ 2 h 12"/>
                <a:gd name="T78" fmla="*/ 13 w 18"/>
                <a:gd name="T79" fmla="*/ 2 h 12"/>
                <a:gd name="T80" fmla="*/ 13 w 18"/>
                <a:gd name="T81" fmla="*/ 3 h 12"/>
                <a:gd name="T82" fmla="*/ 12 w 18"/>
                <a:gd name="T83" fmla="*/ 6 h 12"/>
                <a:gd name="T84" fmla="*/ 13 w 18"/>
                <a:gd name="T85" fmla="*/ 9 h 12"/>
                <a:gd name="T86" fmla="*/ 13 w 18"/>
                <a:gd name="T87" fmla="*/ 10 h 12"/>
                <a:gd name="T88" fmla="*/ 14 w 18"/>
                <a:gd name="T89" fmla="*/ 10 h 12"/>
                <a:gd name="T90" fmla="*/ 15 w 18"/>
                <a:gd name="T91" fmla="*/ 10 h 12"/>
                <a:gd name="T92" fmla="*/ 15 w 18"/>
                <a:gd name="T93" fmla="*/ 9 h 12"/>
                <a:gd name="T94" fmla="*/ 16 w 18"/>
                <a:gd name="T95" fmla="*/ 6 h 12"/>
                <a:gd name="T96" fmla="*/ 15 w 18"/>
                <a:gd name="T97" fmla="*/ 3 h 12"/>
                <a:gd name="T98" fmla="*/ 15 w 18"/>
                <a:gd name="T99" fmla="*/ 2 h 12"/>
                <a:gd name="T100" fmla="*/ 14 w 18"/>
                <a:gd name="T10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8"/>
                    <a:pt x="18" y="10"/>
                    <a:pt x="17" y="11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4"/>
                    <a:pt x="12" y="6"/>
                  </a:cubicBezTo>
                  <a:cubicBezTo>
                    <a:pt x="12" y="7"/>
                    <a:pt x="13" y="8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6" y="7"/>
                    <a:pt x="16" y="6"/>
                  </a:cubicBezTo>
                  <a:cubicBezTo>
                    <a:pt x="16" y="4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14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Personal\Desktop\autum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84" y="-16436"/>
            <a:ext cx="9144000" cy="515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46" name="组合 1145"/>
          <p:cNvGrpSpPr/>
          <p:nvPr/>
        </p:nvGrpSpPr>
        <p:grpSpPr>
          <a:xfrm>
            <a:off x="734475" y="614000"/>
            <a:ext cx="1431292" cy="2532307"/>
            <a:chOff x="734475" y="614000"/>
            <a:chExt cx="1431292" cy="2532307"/>
          </a:xfrm>
        </p:grpSpPr>
        <p:sp>
          <p:nvSpPr>
            <p:cNvPr id="4" name="TextBox 3"/>
            <p:cNvSpPr txBox="1"/>
            <p:nvPr/>
          </p:nvSpPr>
          <p:spPr>
            <a:xfrm>
              <a:off x="1365548" y="614000"/>
              <a:ext cx="800219" cy="12452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</a:rPr>
                <a:t>立秋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92703" y="915566"/>
              <a:ext cx="75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八月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34475" y="1166455"/>
              <a:ext cx="9495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spc="100" dirty="0" smtClean="0">
                  <a:solidFill>
                    <a:schemeClr val="bg1"/>
                  </a:solidFill>
                </a:rPr>
                <a:t>[08-08</a:t>
              </a:r>
              <a:r>
                <a:rPr lang="zh-CN" altLang="en-US" sz="800" spc="100" dirty="0" smtClean="0">
                  <a:solidFill>
                    <a:schemeClr val="bg1"/>
                  </a:solidFill>
                </a:rPr>
                <a:t>日</a:t>
              </a:r>
              <a:r>
                <a:rPr lang="en-US" altLang="zh-CN" sz="800" spc="100" dirty="0" smtClean="0">
                  <a:solidFill>
                    <a:schemeClr val="bg1"/>
                  </a:solidFill>
                </a:rPr>
                <a:t>]</a:t>
              </a:r>
              <a:endParaRPr lang="zh-CN" altLang="en-US" sz="800" spc="100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99053" y="1287387"/>
              <a:ext cx="516756" cy="337959"/>
              <a:chOff x="1092703" y="1329591"/>
              <a:chExt cx="516756" cy="337959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1092703" y="1390551"/>
                <a:ext cx="3007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</a:rPr>
                  <a:t>惜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308727" y="1329591"/>
                <a:ext cx="3007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.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972825" y="1655293"/>
              <a:ext cx="607859" cy="14910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zh-CN" altLang="en-US" sz="700" spc="100" dirty="0" smtClean="0">
                  <a:solidFill>
                    <a:schemeClr val="bg1"/>
                  </a:solidFill>
                </a:rPr>
                <a:t>乳鸦啼散玉屏空，一枕清凉一扇风。睡起秋声无觅处，满阶梧桐月明中。</a:t>
              </a:r>
              <a:endParaRPr lang="zh-CN" altLang="en-US" sz="7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75292" y="771550"/>
            <a:ext cx="6294665" cy="2160240"/>
          </a:xfrm>
          <a:prstGeom prst="rect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5" name="组合 1144"/>
          <p:cNvGrpSpPr/>
          <p:nvPr/>
        </p:nvGrpSpPr>
        <p:grpSpPr>
          <a:xfrm>
            <a:off x="2317750" y="1114426"/>
            <a:ext cx="1919288" cy="1370012"/>
            <a:chOff x="2336800" y="1141413"/>
            <a:chExt cx="1919288" cy="1370012"/>
          </a:xfrm>
        </p:grpSpPr>
        <p:sp>
          <p:nvSpPr>
            <p:cNvPr id="1102" name="AutoShape 100"/>
            <p:cNvSpPr>
              <a:spLocks noChangeAspect="1" noChangeArrowheads="1" noTextEdit="1"/>
            </p:cNvSpPr>
            <p:nvPr/>
          </p:nvSpPr>
          <p:spPr bwMode="auto">
            <a:xfrm>
              <a:off x="2336800" y="1141413"/>
              <a:ext cx="1919288" cy="1370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02"/>
            <p:cNvSpPr>
              <a:spLocks/>
            </p:cNvSpPr>
            <p:nvPr/>
          </p:nvSpPr>
          <p:spPr bwMode="auto">
            <a:xfrm>
              <a:off x="2336800" y="1146175"/>
              <a:ext cx="1919288" cy="304800"/>
            </a:xfrm>
            <a:custGeom>
              <a:avLst/>
              <a:gdLst>
                <a:gd name="T0" fmla="*/ 8 w 366"/>
                <a:gd name="T1" fmla="*/ 0 h 58"/>
                <a:gd name="T2" fmla="*/ 358 w 366"/>
                <a:gd name="T3" fmla="*/ 0 h 58"/>
                <a:gd name="T4" fmla="*/ 366 w 366"/>
                <a:gd name="T5" fmla="*/ 8 h 58"/>
                <a:gd name="T6" fmla="*/ 366 w 366"/>
                <a:gd name="T7" fmla="*/ 50 h 58"/>
                <a:gd name="T8" fmla="*/ 358 w 366"/>
                <a:gd name="T9" fmla="*/ 58 h 58"/>
                <a:gd name="T10" fmla="*/ 8 w 366"/>
                <a:gd name="T11" fmla="*/ 58 h 58"/>
                <a:gd name="T12" fmla="*/ 0 w 366"/>
                <a:gd name="T13" fmla="*/ 50 h 58"/>
                <a:gd name="T14" fmla="*/ 0 w 366"/>
                <a:gd name="T15" fmla="*/ 8 h 58"/>
                <a:gd name="T16" fmla="*/ 8 w 366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8">
                  <a:moveTo>
                    <a:pt x="8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3" y="0"/>
                    <a:pt x="366" y="4"/>
                    <a:pt x="366" y="8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5"/>
                    <a:pt x="363" y="58"/>
                    <a:pt x="35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3" y="58"/>
                    <a:pt x="0" y="55"/>
                    <a:pt x="0" y="5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D6B2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Rectangle 103"/>
            <p:cNvSpPr>
              <a:spLocks noChangeArrowheads="1"/>
            </p:cNvSpPr>
            <p:nvPr/>
          </p:nvSpPr>
          <p:spPr bwMode="auto">
            <a:xfrm>
              <a:off x="2420938" y="1655763"/>
              <a:ext cx="1757363" cy="15875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04"/>
            <p:cNvSpPr>
              <a:spLocks noEditPoints="1"/>
            </p:cNvSpPr>
            <p:nvPr/>
          </p:nvSpPr>
          <p:spPr bwMode="auto">
            <a:xfrm>
              <a:off x="3128963" y="1225550"/>
              <a:ext cx="334963" cy="173037"/>
            </a:xfrm>
            <a:custGeom>
              <a:avLst/>
              <a:gdLst>
                <a:gd name="T0" fmla="*/ 7 w 64"/>
                <a:gd name="T1" fmla="*/ 16 h 33"/>
                <a:gd name="T2" fmla="*/ 7 w 64"/>
                <a:gd name="T3" fmla="*/ 1 h 33"/>
                <a:gd name="T4" fmla="*/ 12 w 64"/>
                <a:gd name="T5" fmla="*/ 1 h 33"/>
                <a:gd name="T6" fmla="*/ 12 w 64"/>
                <a:gd name="T7" fmla="*/ 16 h 33"/>
                <a:gd name="T8" fmla="*/ 10 w 64"/>
                <a:gd name="T9" fmla="*/ 23 h 33"/>
                <a:gd name="T10" fmla="*/ 4 w 64"/>
                <a:gd name="T11" fmla="*/ 25 h 33"/>
                <a:gd name="T12" fmla="*/ 0 w 64"/>
                <a:gd name="T13" fmla="*/ 25 h 33"/>
                <a:gd name="T14" fmla="*/ 0 w 64"/>
                <a:gd name="T15" fmla="*/ 20 h 33"/>
                <a:gd name="T16" fmla="*/ 3 w 64"/>
                <a:gd name="T17" fmla="*/ 21 h 33"/>
                <a:gd name="T18" fmla="*/ 6 w 64"/>
                <a:gd name="T19" fmla="*/ 19 h 33"/>
                <a:gd name="T20" fmla="*/ 7 w 64"/>
                <a:gd name="T21" fmla="*/ 16 h 33"/>
                <a:gd name="T22" fmla="*/ 34 w 64"/>
                <a:gd name="T23" fmla="*/ 8 h 33"/>
                <a:gd name="T24" fmla="*/ 34 w 64"/>
                <a:gd name="T25" fmla="*/ 19 h 33"/>
                <a:gd name="T26" fmla="*/ 34 w 64"/>
                <a:gd name="T27" fmla="*/ 25 h 33"/>
                <a:gd name="T28" fmla="*/ 29 w 64"/>
                <a:gd name="T29" fmla="*/ 25 h 33"/>
                <a:gd name="T30" fmla="*/ 29 w 64"/>
                <a:gd name="T31" fmla="*/ 22 h 33"/>
                <a:gd name="T32" fmla="*/ 29 w 64"/>
                <a:gd name="T33" fmla="*/ 22 h 33"/>
                <a:gd name="T34" fmla="*/ 23 w 64"/>
                <a:gd name="T35" fmla="*/ 25 h 33"/>
                <a:gd name="T36" fmla="*/ 18 w 64"/>
                <a:gd name="T37" fmla="*/ 23 h 33"/>
                <a:gd name="T38" fmla="*/ 17 w 64"/>
                <a:gd name="T39" fmla="*/ 18 h 33"/>
                <a:gd name="T40" fmla="*/ 17 w 64"/>
                <a:gd name="T41" fmla="*/ 8 h 33"/>
                <a:gd name="T42" fmla="*/ 22 w 64"/>
                <a:gd name="T43" fmla="*/ 8 h 33"/>
                <a:gd name="T44" fmla="*/ 22 w 64"/>
                <a:gd name="T45" fmla="*/ 17 h 33"/>
                <a:gd name="T46" fmla="*/ 25 w 64"/>
                <a:gd name="T47" fmla="*/ 21 h 33"/>
                <a:gd name="T48" fmla="*/ 27 w 64"/>
                <a:gd name="T49" fmla="*/ 20 h 33"/>
                <a:gd name="T50" fmla="*/ 28 w 64"/>
                <a:gd name="T51" fmla="*/ 18 h 33"/>
                <a:gd name="T52" fmla="*/ 28 w 64"/>
                <a:gd name="T53" fmla="*/ 8 h 33"/>
                <a:gd name="T54" fmla="*/ 34 w 64"/>
                <a:gd name="T55" fmla="*/ 8 h 33"/>
                <a:gd name="T56" fmla="*/ 38 w 64"/>
                <a:gd name="T57" fmla="*/ 25 h 33"/>
                <a:gd name="T58" fmla="*/ 38 w 64"/>
                <a:gd name="T59" fmla="*/ 0 h 33"/>
                <a:gd name="T60" fmla="*/ 43 w 64"/>
                <a:gd name="T61" fmla="*/ 0 h 33"/>
                <a:gd name="T62" fmla="*/ 43 w 64"/>
                <a:gd name="T63" fmla="*/ 25 h 33"/>
                <a:gd name="T64" fmla="*/ 38 w 64"/>
                <a:gd name="T65" fmla="*/ 25 h 33"/>
                <a:gd name="T66" fmla="*/ 46 w 64"/>
                <a:gd name="T67" fmla="*/ 8 h 33"/>
                <a:gd name="T68" fmla="*/ 52 w 64"/>
                <a:gd name="T69" fmla="*/ 8 h 33"/>
                <a:gd name="T70" fmla="*/ 55 w 64"/>
                <a:gd name="T71" fmla="*/ 19 h 33"/>
                <a:gd name="T72" fmla="*/ 56 w 64"/>
                <a:gd name="T73" fmla="*/ 19 h 33"/>
                <a:gd name="T74" fmla="*/ 59 w 64"/>
                <a:gd name="T75" fmla="*/ 8 h 33"/>
                <a:gd name="T76" fmla="*/ 64 w 64"/>
                <a:gd name="T77" fmla="*/ 8 h 33"/>
                <a:gd name="T78" fmla="*/ 60 w 64"/>
                <a:gd name="T79" fmla="*/ 18 h 33"/>
                <a:gd name="T80" fmla="*/ 58 w 64"/>
                <a:gd name="T81" fmla="*/ 25 h 33"/>
                <a:gd name="T82" fmla="*/ 55 w 64"/>
                <a:gd name="T83" fmla="*/ 29 h 33"/>
                <a:gd name="T84" fmla="*/ 52 w 64"/>
                <a:gd name="T85" fmla="*/ 32 h 33"/>
                <a:gd name="T86" fmla="*/ 49 w 64"/>
                <a:gd name="T87" fmla="*/ 33 h 33"/>
                <a:gd name="T88" fmla="*/ 48 w 64"/>
                <a:gd name="T89" fmla="*/ 28 h 33"/>
                <a:gd name="T90" fmla="*/ 51 w 64"/>
                <a:gd name="T91" fmla="*/ 26 h 33"/>
                <a:gd name="T92" fmla="*/ 53 w 64"/>
                <a:gd name="T93" fmla="*/ 24 h 33"/>
                <a:gd name="T94" fmla="*/ 52 w 64"/>
                <a:gd name="T95" fmla="*/ 23 h 33"/>
                <a:gd name="T96" fmla="*/ 46 w 64"/>
                <a:gd name="T9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33">
                  <a:moveTo>
                    <a:pt x="7" y="16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9"/>
                    <a:pt x="12" y="21"/>
                    <a:pt x="10" y="23"/>
                  </a:cubicBezTo>
                  <a:cubicBezTo>
                    <a:pt x="9" y="24"/>
                    <a:pt x="7" y="25"/>
                    <a:pt x="4" y="25"/>
                  </a:cubicBezTo>
                  <a:cubicBezTo>
                    <a:pt x="2" y="25"/>
                    <a:pt x="1" y="25"/>
                    <a:pt x="0" y="2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5" y="21"/>
                    <a:pt x="6" y="20"/>
                    <a:pt x="6" y="19"/>
                  </a:cubicBezTo>
                  <a:cubicBezTo>
                    <a:pt x="7" y="19"/>
                    <a:pt x="7" y="17"/>
                    <a:pt x="7" y="16"/>
                  </a:cubicBezTo>
                  <a:close/>
                  <a:moveTo>
                    <a:pt x="34" y="8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34" y="21"/>
                    <a:pt x="34" y="23"/>
                    <a:pt x="34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4"/>
                    <a:pt x="25" y="25"/>
                    <a:pt x="23" y="25"/>
                  </a:cubicBezTo>
                  <a:cubicBezTo>
                    <a:pt x="21" y="25"/>
                    <a:pt x="19" y="24"/>
                    <a:pt x="18" y="23"/>
                  </a:cubicBezTo>
                  <a:cubicBezTo>
                    <a:pt x="17" y="22"/>
                    <a:pt x="17" y="20"/>
                    <a:pt x="17" y="1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9"/>
                    <a:pt x="23" y="21"/>
                    <a:pt x="25" y="21"/>
                  </a:cubicBezTo>
                  <a:cubicBezTo>
                    <a:pt x="26" y="21"/>
                    <a:pt x="27" y="20"/>
                    <a:pt x="27" y="20"/>
                  </a:cubicBezTo>
                  <a:cubicBezTo>
                    <a:pt x="28" y="19"/>
                    <a:pt x="28" y="19"/>
                    <a:pt x="28" y="1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4" y="8"/>
                    <a:pt x="34" y="8"/>
                    <a:pt x="34" y="8"/>
                  </a:cubicBezTo>
                  <a:close/>
                  <a:moveTo>
                    <a:pt x="38" y="25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8" y="25"/>
                    <a:pt x="38" y="25"/>
                    <a:pt x="38" y="25"/>
                  </a:cubicBezTo>
                  <a:close/>
                  <a:moveTo>
                    <a:pt x="46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4" y="15"/>
                    <a:pt x="55" y="18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21"/>
                    <a:pt x="58" y="24"/>
                    <a:pt x="58" y="25"/>
                  </a:cubicBezTo>
                  <a:cubicBezTo>
                    <a:pt x="57" y="27"/>
                    <a:pt x="56" y="28"/>
                    <a:pt x="55" y="29"/>
                  </a:cubicBezTo>
                  <a:cubicBezTo>
                    <a:pt x="54" y="30"/>
                    <a:pt x="53" y="31"/>
                    <a:pt x="52" y="32"/>
                  </a:cubicBezTo>
                  <a:cubicBezTo>
                    <a:pt x="51" y="32"/>
                    <a:pt x="50" y="32"/>
                    <a:pt x="49" y="3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9" y="28"/>
                    <a:pt x="50" y="27"/>
                    <a:pt x="51" y="26"/>
                  </a:cubicBezTo>
                  <a:cubicBezTo>
                    <a:pt x="52" y="25"/>
                    <a:pt x="53" y="25"/>
                    <a:pt x="53" y="24"/>
                  </a:cubicBezTo>
                  <a:cubicBezTo>
                    <a:pt x="53" y="24"/>
                    <a:pt x="53" y="24"/>
                    <a:pt x="52" y="23"/>
                  </a:cubicBezTo>
                  <a:lnTo>
                    <a:pt x="4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05"/>
            <p:cNvSpPr>
              <a:spLocks/>
            </p:cNvSpPr>
            <p:nvPr/>
          </p:nvSpPr>
          <p:spPr bwMode="auto">
            <a:xfrm>
              <a:off x="2441575" y="1546225"/>
              <a:ext cx="63500" cy="61912"/>
            </a:xfrm>
            <a:custGeom>
              <a:avLst/>
              <a:gdLst>
                <a:gd name="T0" fmla="*/ 0 w 40"/>
                <a:gd name="T1" fmla="*/ 39 h 39"/>
                <a:gd name="T2" fmla="*/ 0 w 40"/>
                <a:gd name="T3" fmla="*/ 0 h 39"/>
                <a:gd name="T4" fmla="*/ 13 w 40"/>
                <a:gd name="T5" fmla="*/ 0 h 39"/>
                <a:gd name="T6" fmla="*/ 20 w 40"/>
                <a:gd name="T7" fmla="*/ 26 h 39"/>
                <a:gd name="T8" fmla="*/ 26 w 40"/>
                <a:gd name="T9" fmla="*/ 0 h 39"/>
                <a:gd name="T10" fmla="*/ 40 w 40"/>
                <a:gd name="T11" fmla="*/ 0 h 39"/>
                <a:gd name="T12" fmla="*/ 40 w 40"/>
                <a:gd name="T13" fmla="*/ 39 h 39"/>
                <a:gd name="T14" fmla="*/ 33 w 40"/>
                <a:gd name="T15" fmla="*/ 39 h 39"/>
                <a:gd name="T16" fmla="*/ 33 w 40"/>
                <a:gd name="T17" fmla="*/ 6 h 39"/>
                <a:gd name="T18" fmla="*/ 23 w 40"/>
                <a:gd name="T19" fmla="*/ 39 h 39"/>
                <a:gd name="T20" fmla="*/ 17 w 40"/>
                <a:gd name="T21" fmla="*/ 39 h 39"/>
                <a:gd name="T22" fmla="*/ 7 w 40"/>
                <a:gd name="T23" fmla="*/ 6 h 39"/>
                <a:gd name="T24" fmla="*/ 7 w 40"/>
                <a:gd name="T25" fmla="*/ 39 h 39"/>
                <a:gd name="T26" fmla="*/ 0 w 4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9">
                  <a:moveTo>
                    <a:pt x="0" y="39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26"/>
                  </a:lnTo>
                  <a:lnTo>
                    <a:pt x="26" y="0"/>
                  </a:lnTo>
                  <a:lnTo>
                    <a:pt x="40" y="0"/>
                  </a:lnTo>
                  <a:lnTo>
                    <a:pt x="40" y="39"/>
                  </a:lnTo>
                  <a:lnTo>
                    <a:pt x="33" y="39"/>
                  </a:lnTo>
                  <a:lnTo>
                    <a:pt x="33" y="6"/>
                  </a:lnTo>
                  <a:lnTo>
                    <a:pt x="23" y="39"/>
                  </a:lnTo>
                  <a:lnTo>
                    <a:pt x="17" y="39"/>
                  </a:lnTo>
                  <a:lnTo>
                    <a:pt x="7" y="6"/>
                  </a:lnTo>
                  <a:lnTo>
                    <a:pt x="7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06"/>
            <p:cNvSpPr>
              <a:spLocks/>
            </p:cNvSpPr>
            <p:nvPr/>
          </p:nvSpPr>
          <p:spPr bwMode="auto">
            <a:xfrm>
              <a:off x="2719388" y="1546225"/>
              <a:ext cx="52388" cy="61912"/>
            </a:xfrm>
            <a:custGeom>
              <a:avLst/>
              <a:gdLst>
                <a:gd name="T0" fmla="*/ 13 w 33"/>
                <a:gd name="T1" fmla="*/ 39 h 39"/>
                <a:gd name="T2" fmla="*/ 13 w 33"/>
                <a:gd name="T3" fmla="*/ 6 h 39"/>
                <a:gd name="T4" fmla="*/ 0 w 33"/>
                <a:gd name="T5" fmla="*/ 6 h 39"/>
                <a:gd name="T6" fmla="*/ 0 w 33"/>
                <a:gd name="T7" fmla="*/ 0 h 39"/>
                <a:gd name="T8" fmla="*/ 33 w 33"/>
                <a:gd name="T9" fmla="*/ 0 h 39"/>
                <a:gd name="T10" fmla="*/ 33 w 33"/>
                <a:gd name="T11" fmla="*/ 6 h 39"/>
                <a:gd name="T12" fmla="*/ 23 w 33"/>
                <a:gd name="T13" fmla="*/ 6 h 39"/>
                <a:gd name="T14" fmla="*/ 23 w 33"/>
                <a:gd name="T15" fmla="*/ 39 h 39"/>
                <a:gd name="T16" fmla="*/ 13 w 3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9">
                  <a:moveTo>
                    <a:pt x="13" y="39"/>
                  </a:moveTo>
                  <a:lnTo>
                    <a:pt x="13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6"/>
                  </a:lnTo>
                  <a:lnTo>
                    <a:pt x="23" y="6"/>
                  </a:lnTo>
                  <a:lnTo>
                    <a:pt x="23" y="39"/>
                  </a:lnTo>
                  <a:lnTo>
                    <a:pt x="1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07"/>
            <p:cNvSpPr>
              <a:spLocks/>
            </p:cNvSpPr>
            <p:nvPr/>
          </p:nvSpPr>
          <p:spPr bwMode="auto">
            <a:xfrm>
              <a:off x="2981325" y="1546225"/>
              <a:ext cx="84138" cy="61912"/>
            </a:xfrm>
            <a:custGeom>
              <a:avLst/>
              <a:gdLst>
                <a:gd name="T0" fmla="*/ 10 w 53"/>
                <a:gd name="T1" fmla="*/ 39 h 39"/>
                <a:gd name="T2" fmla="*/ 0 w 53"/>
                <a:gd name="T3" fmla="*/ 0 h 39"/>
                <a:gd name="T4" fmla="*/ 7 w 53"/>
                <a:gd name="T5" fmla="*/ 0 h 39"/>
                <a:gd name="T6" fmla="*/ 13 w 53"/>
                <a:gd name="T7" fmla="*/ 26 h 39"/>
                <a:gd name="T8" fmla="*/ 20 w 53"/>
                <a:gd name="T9" fmla="*/ 0 h 39"/>
                <a:gd name="T10" fmla="*/ 30 w 53"/>
                <a:gd name="T11" fmla="*/ 0 h 39"/>
                <a:gd name="T12" fmla="*/ 40 w 53"/>
                <a:gd name="T13" fmla="*/ 29 h 39"/>
                <a:gd name="T14" fmla="*/ 47 w 53"/>
                <a:gd name="T15" fmla="*/ 0 h 39"/>
                <a:gd name="T16" fmla="*/ 53 w 53"/>
                <a:gd name="T17" fmla="*/ 0 h 39"/>
                <a:gd name="T18" fmla="*/ 43 w 53"/>
                <a:gd name="T19" fmla="*/ 39 h 39"/>
                <a:gd name="T20" fmla="*/ 33 w 53"/>
                <a:gd name="T21" fmla="*/ 39 h 39"/>
                <a:gd name="T22" fmla="*/ 27 w 53"/>
                <a:gd name="T23" fmla="*/ 9 h 39"/>
                <a:gd name="T24" fmla="*/ 17 w 53"/>
                <a:gd name="T25" fmla="*/ 39 h 39"/>
                <a:gd name="T26" fmla="*/ 10 w 53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39">
                  <a:moveTo>
                    <a:pt x="10" y="3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3" y="26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40" y="29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43" y="39"/>
                  </a:lnTo>
                  <a:lnTo>
                    <a:pt x="33" y="39"/>
                  </a:lnTo>
                  <a:lnTo>
                    <a:pt x="27" y="9"/>
                  </a:lnTo>
                  <a:lnTo>
                    <a:pt x="17" y="39"/>
                  </a:lnTo>
                  <a:lnTo>
                    <a:pt x="1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08"/>
            <p:cNvSpPr>
              <a:spLocks/>
            </p:cNvSpPr>
            <p:nvPr/>
          </p:nvSpPr>
          <p:spPr bwMode="auto">
            <a:xfrm>
              <a:off x="3270250" y="1546225"/>
              <a:ext cx="52388" cy="61912"/>
            </a:xfrm>
            <a:custGeom>
              <a:avLst/>
              <a:gdLst>
                <a:gd name="T0" fmla="*/ 13 w 33"/>
                <a:gd name="T1" fmla="*/ 39 h 39"/>
                <a:gd name="T2" fmla="*/ 13 w 33"/>
                <a:gd name="T3" fmla="*/ 6 h 39"/>
                <a:gd name="T4" fmla="*/ 0 w 33"/>
                <a:gd name="T5" fmla="*/ 6 h 39"/>
                <a:gd name="T6" fmla="*/ 0 w 33"/>
                <a:gd name="T7" fmla="*/ 0 h 39"/>
                <a:gd name="T8" fmla="*/ 33 w 33"/>
                <a:gd name="T9" fmla="*/ 0 h 39"/>
                <a:gd name="T10" fmla="*/ 33 w 33"/>
                <a:gd name="T11" fmla="*/ 6 h 39"/>
                <a:gd name="T12" fmla="*/ 20 w 33"/>
                <a:gd name="T13" fmla="*/ 6 h 39"/>
                <a:gd name="T14" fmla="*/ 20 w 33"/>
                <a:gd name="T15" fmla="*/ 39 h 39"/>
                <a:gd name="T16" fmla="*/ 13 w 3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9">
                  <a:moveTo>
                    <a:pt x="13" y="39"/>
                  </a:moveTo>
                  <a:lnTo>
                    <a:pt x="13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6"/>
                  </a:lnTo>
                  <a:lnTo>
                    <a:pt x="20" y="6"/>
                  </a:lnTo>
                  <a:lnTo>
                    <a:pt x="20" y="39"/>
                  </a:lnTo>
                  <a:lnTo>
                    <a:pt x="1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09"/>
            <p:cNvSpPr>
              <a:spLocks/>
            </p:cNvSpPr>
            <p:nvPr/>
          </p:nvSpPr>
          <p:spPr bwMode="auto">
            <a:xfrm>
              <a:off x="3548063" y="1546225"/>
              <a:ext cx="47625" cy="61912"/>
            </a:xfrm>
            <a:custGeom>
              <a:avLst/>
              <a:gdLst>
                <a:gd name="T0" fmla="*/ 0 w 30"/>
                <a:gd name="T1" fmla="*/ 39 h 39"/>
                <a:gd name="T2" fmla="*/ 0 w 30"/>
                <a:gd name="T3" fmla="*/ 0 h 39"/>
                <a:gd name="T4" fmla="*/ 30 w 30"/>
                <a:gd name="T5" fmla="*/ 0 h 39"/>
                <a:gd name="T6" fmla="*/ 30 w 30"/>
                <a:gd name="T7" fmla="*/ 6 h 39"/>
                <a:gd name="T8" fmla="*/ 10 w 30"/>
                <a:gd name="T9" fmla="*/ 6 h 39"/>
                <a:gd name="T10" fmla="*/ 10 w 30"/>
                <a:gd name="T11" fmla="*/ 16 h 39"/>
                <a:gd name="T12" fmla="*/ 27 w 30"/>
                <a:gd name="T13" fmla="*/ 16 h 39"/>
                <a:gd name="T14" fmla="*/ 27 w 30"/>
                <a:gd name="T15" fmla="*/ 23 h 39"/>
                <a:gd name="T16" fmla="*/ 10 w 30"/>
                <a:gd name="T17" fmla="*/ 23 h 39"/>
                <a:gd name="T18" fmla="*/ 10 w 30"/>
                <a:gd name="T19" fmla="*/ 39 h 39"/>
                <a:gd name="T20" fmla="*/ 0 w 30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9">
                  <a:moveTo>
                    <a:pt x="0" y="39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6"/>
                  </a:lnTo>
                  <a:lnTo>
                    <a:pt x="10" y="6"/>
                  </a:lnTo>
                  <a:lnTo>
                    <a:pt x="10" y="16"/>
                  </a:lnTo>
                  <a:lnTo>
                    <a:pt x="27" y="16"/>
                  </a:lnTo>
                  <a:lnTo>
                    <a:pt x="27" y="23"/>
                  </a:lnTo>
                  <a:lnTo>
                    <a:pt x="10" y="23"/>
                  </a:lnTo>
                  <a:lnTo>
                    <a:pt x="1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10"/>
            <p:cNvSpPr>
              <a:spLocks/>
            </p:cNvSpPr>
            <p:nvPr/>
          </p:nvSpPr>
          <p:spPr bwMode="auto">
            <a:xfrm>
              <a:off x="3821113" y="1546225"/>
              <a:ext cx="52388" cy="68262"/>
            </a:xfrm>
            <a:custGeom>
              <a:avLst/>
              <a:gdLst>
                <a:gd name="T0" fmla="*/ 0 w 10"/>
                <a:gd name="T1" fmla="*/ 8 h 13"/>
                <a:gd name="T2" fmla="*/ 2 w 10"/>
                <a:gd name="T3" fmla="*/ 8 h 13"/>
                <a:gd name="T4" fmla="*/ 3 w 10"/>
                <a:gd name="T5" fmla="*/ 10 h 13"/>
                <a:gd name="T6" fmla="*/ 5 w 10"/>
                <a:gd name="T7" fmla="*/ 10 h 13"/>
                <a:gd name="T8" fmla="*/ 7 w 10"/>
                <a:gd name="T9" fmla="*/ 10 h 13"/>
                <a:gd name="T10" fmla="*/ 7 w 10"/>
                <a:gd name="T11" fmla="*/ 9 h 13"/>
                <a:gd name="T12" fmla="*/ 7 w 10"/>
                <a:gd name="T13" fmla="*/ 8 h 13"/>
                <a:gd name="T14" fmla="*/ 6 w 10"/>
                <a:gd name="T15" fmla="*/ 7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3 h 13"/>
                <a:gd name="T22" fmla="*/ 1 w 10"/>
                <a:gd name="T23" fmla="*/ 1 h 13"/>
                <a:gd name="T24" fmla="*/ 2 w 10"/>
                <a:gd name="T25" fmla="*/ 0 h 13"/>
                <a:gd name="T26" fmla="*/ 5 w 10"/>
                <a:gd name="T27" fmla="*/ 0 h 13"/>
                <a:gd name="T28" fmla="*/ 8 w 10"/>
                <a:gd name="T29" fmla="*/ 1 h 13"/>
                <a:gd name="T30" fmla="*/ 9 w 10"/>
                <a:gd name="T31" fmla="*/ 3 h 13"/>
                <a:gd name="T32" fmla="*/ 7 w 10"/>
                <a:gd name="T33" fmla="*/ 3 h 13"/>
                <a:gd name="T34" fmla="*/ 6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2 w 10"/>
                <a:gd name="T41" fmla="*/ 3 h 13"/>
                <a:gd name="T42" fmla="*/ 3 w 10"/>
                <a:gd name="T43" fmla="*/ 4 h 13"/>
                <a:gd name="T44" fmla="*/ 5 w 10"/>
                <a:gd name="T45" fmla="*/ 4 h 13"/>
                <a:gd name="T46" fmla="*/ 8 w 10"/>
                <a:gd name="T47" fmla="*/ 5 h 13"/>
                <a:gd name="T48" fmla="*/ 9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7 w 10"/>
                <a:gd name="T55" fmla="*/ 12 h 13"/>
                <a:gd name="T56" fmla="*/ 5 w 10"/>
                <a:gd name="T57" fmla="*/ 13 h 13"/>
                <a:gd name="T58" fmla="*/ 1 w 10"/>
                <a:gd name="T59" fmla="*/ 11 h 13"/>
                <a:gd name="T60" fmla="*/ 0 w 10"/>
                <a:gd name="T6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3" y="6"/>
                    <a:pt x="2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0" y="9"/>
                    <a:pt x="10" y="10"/>
                    <a:pt x="9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6" y="13"/>
                    <a:pt x="5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1"/>
                    <a:pt x="0" y="10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11"/>
            <p:cNvSpPr>
              <a:spLocks/>
            </p:cNvSpPr>
            <p:nvPr/>
          </p:nvSpPr>
          <p:spPr bwMode="auto">
            <a:xfrm>
              <a:off x="4094163" y="1546225"/>
              <a:ext cx="52388" cy="68262"/>
            </a:xfrm>
            <a:custGeom>
              <a:avLst/>
              <a:gdLst>
                <a:gd name="T0" fmla="*/ 0 w 10"/>
                <a:gd name="T1" fmla="*/ 8 h 13"/>
                <a:gd name="T2" fmla="*/ 2 w 10"/>
                <a:gd name="T3" fmla="*/ 8 h 13"/>
                <a:gd name="T4" fmla="*/ 3 w 10"/>
                <a:gd name="T5" fmla="*/ 10 h 13"/>
                <a:gd name="T6" fmla="*/ 5 w 10"/>
                <a:gd name="T7" fmla="*/ 10 h 13"/>
                <a:gd name="T8" fmla="*/ 7 w 10"/>
                <a:gd name="T9" fmla="*/ 10 h 13"/>
                <a:gd name="T10" fmla="*/ 8 w 10"/>
                <a:gd name="T11" fmla="*/ 9 h 13"/>
                <a:gd name="T12" fmla="*/ 7 w 10"/>
                <a:gd name="T13" fmla="*/ 8 h 13"/>
                <a:gd name="T14" fmla="*/ 6 w 10"/>
                <a:gd name="T15" fmla="*/ 7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3 h 13"/>
                <a:gd name="T22" fmla="*/ 1 w 10"/>
                <a:gd name="T23" fmla="*/ 1 h 13"/>
                <a:gd name="T24" fmla="*/ 2 w 10"/>
                <a:gd name="T25" fmla="*/ 0 h 13"/>
                <a:gd name="T26" fmla="*/ 5 w 10"/>
                <a:gd name="T27" fmla="*/ 0 h 13"/>
                <a:gd name="T28" fmla="*/ 8 w 10"/>
                <a:gd name="T29" fmla="*/ 1 h 13"/>
                <a:gd name="T30" fmla="*/ 10 w 10"/>
                <a:gd name="T31" fmla="*/ 3 h 13"/>
                <a:gd name="T32" fmla="*/ 7 w 10"/>
                <a:gd name="T33" fmla="*/ 3 h 13"/>
                <a:gd name="T34" fmla="*/ 6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3 w 10"/>
                <a:gd name="T41" fmla="*/ 3 h 13"/>
                <a:gd name="T42" fmla="*/ 3 w 10"/>
                <a:gd name="T43" fmla="*/ 4 h 13"/>
                <a:gd name="T44" fmla="*/ 5 w 10"/>
                <a:gd name="T45" fmla="*/ 4 h 13"/>
                <a:gd name="T46" fmla="*/ 8 w 10"/>
                <a:gd name="T47" fmla="*/ 5 h 13"/>
                <a:gd name="T48" fmla="*/ 10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1 w 10"/>
                <a:gd name="T59" fmla="*/ 11 h 13"/>
                <a:gd name="T60" fmla="*/ 0 w 10"/>
                <a:gd name="T6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6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3" y="6"/>
                    <a:pt x="2" y="6"/>
                    <a:pt x="1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8" y="0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0" y="9"/>
                    <a:pt x="10" y="10"/>
                    <a:pt x="9" y="11"/>
                  </a:cubicBezTo>
                  <a:cubicBezTo>
                    <a:pt x="9" y="11"/>
                    <a:pt x="9" y="12"/>
                    <a:pt x="8" y="12"/>
                  </a:cubicBezTo>
                  <a:cubicBezTo>
                    <a:pt x="7" y="12"/>
                    <a:pt x="6" y="13"/>
                    <a:pt x="5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1"/>
                    <a:pt x="0" y="10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12"/>
            <p:cNvSpPr>
              <a:spLocks/>
            </p:cNvSpPr>
            <p:nvPr/>
          </p:nvSpPr>
          <p:spPr bwMode="auto">
            <a:xfrm>
              <a:off x="3028950" y="1749425"/>
              <a:ext cx="31750" cy="68262"/>
            </a:xfrm>
            <a:custGeom>
              <a:avLst/>
              <a:gdLst>
                <a:gd name="T0" fmla="*/ 6 w 6"/>
                <a:gd name="T1" fmla="*/ 13 h 13"/>
                <a:gd name="T2" fmla="*/ 3 w 6"/>
                <a:gd name="T3" fmla="*/ 13 h 13"/>
                <a:gd name="T4" fmla="*/ 3 w 6"/>
                <a:gd name="T5" fmla="*/ 4 h 13"/>
                <a:gd name="T6" fmla="*/ 0 w 6"/>
                <a:gd name="T7" fmla="*/ 6 h 13"/>
                <a:gd name="T8" fmla="*/ 0 w 6"/>
                <a:gd name="T9" fmla="*/ 3 h 13"/>
                <a:gd name="T10" fmla="*/ 2 w 6"/>
                <a:gd name="T11" fmla="*/ 2 h 13"/>
                <a:gd name="T12" fmla="*/ 4 w 6"/>
                <a:gd name="T13" fmla="*/ 0 h 13"/>
                <a:gd name="T14" fmla="*/ 6 w 6"/>
                <a:gd name="T15" fmla="*/ 0 h 13"/>
                <a:gd name="T16" fmla="*/ 6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13"/>
            <p:cNvSpPr>
              <a:spLocks/>
            </p:cNvSpPr>
            <p:nvPr/>
          </p:nvSpPr>
          <p:spPr bwMode="auto">
            <a:xfrm>
              <a:off x="3297238" y="1749425"/>
              <a:ext cx="46038" cy="68262"/>
            </a:xfrm>
            <a:custGeom>
              <a:avLst/>
              <a:gdLst>
                <a:gd name="T0" fmla="*/ 9 w 9"/>
                <a:gd name="T1" fmla="*/ 11 h 13"/>
                <a:gd name="T2" fmla="*/ 9 w 9"/>
                <a:gd name="T3" fmla="*/ 13 h 13"/>
                <a:gd name="T4" fmla="*/ 0 w 9"/>
                <a:gd name="T5" fmla="*/ 13 h 13"/>
                <a:gd name="T6" fmla="*/ 1 w 9"/>
                <a:gd name="T7" fmla="*/ 10 h 13"/>
                <a:gd name="T8" fmla="*/ 4 w 9"/>
                <a:gd name="T9" fmla="*/ 7 h 13"/>
                <a:gd name="T10" fmla="*/ 6 w 9"/>
                <a:gd name="T11" fmla="*/ 5 h 13"/>
                <a:gd name="T12" fmla="*/ 6 w 9"/>
                <a:gd name="T13" fmla="*/ 4 h 13"/>
                <a:gd name="T14" fmla="*/ 6 w 9"/>
                <a:gd name="T15" fmla="*/ 3 h 13"/>
                <a:gd name="T16" fmla="*/ 5 w 9"/>
                <a:gd name="T17" fmla="*/ 2 h 13"/>
                <a:gd name="T18" fmla="*/ 4 w 9"/>
                <a:gd name="T19" fmla="*/ 3 h 13"/>
                <a:gd name="T20" fmla="*/ 3 w 9"/>
                <a:gd name="T21" fmla="*/ 4 h 13"/>
                <a:gd name="T22" fmla="*/ 1 w 9"/>
                <a:gd name="T23" fmla="*/ 4 h 13"/>
                <a:gd name="T24" fmla="*/ 2 w 9"/>
                <a:gd name="T25" fmla="*/ 1 h 13"/>
                <a:gd name="T26" fmla="*/ 5 w 9"/>
                <a:gd name="T27" fmla="*/ 0 h 13"/>
                <a:gd name="T28" fmla="*/ 8 w 9"/>
                <a:gd name="T29" fmla="*/ 1 h 13"/>
                <a:gd name="T30" fmla="*/ 9 w 9"/>
                <a:gd name="T31" fmla="*/ 4 h 13"/>
                <a:gd name="T32" fmla="*/ 9 w 9"/>
                <a:gd name="T33" fmla="*/ 5 h 13"/>
                <a:gd name="T34" fmla="*/ 8 w 9"/>
                <a:gd name="T35" fmla="*/ 7 h 13"/>
                <a:gd name="T36" fmla="*/ 6 w 9"/>
                <a:gd name="T37" fmla="*/ 9 h 13"/>
                <a:gd name="T38" fmla="*/ 5 w 9"/>
                <a:gd name="T39" fmla="*/ 10 h 13"/>
                <a:gd name="T40" fmla="*/ 4 w 9"/>
                <a:gd name="T41" fmla="*/ 11 h 13"/>
                <a:gd name="T42" fmla="*/ 9 w 9"/>
                <a:gd name="T4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2" y="10"/>
                    <a:pt x="3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0"/>
                    <a:pt x="4" y="11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14"/>
            <p:cNvSpPr>
              <a:spLocks/>
            </p:cNvSpPr>
            <p:nvPr/>
          </p:nvSpPr>
          <p:spPr bwMode="auto">
            <a:xfrm>
              <a:off x="3575050" y="1749425"/>
              <a:ext cx="41275" cy="68262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9 h 13"/>
                <a:gd name="T12" fmla="*/ 5 w 8"/>
                <a:gd name="T13" fmla="*/ 8 h 13"/>
                <a:gd name="T14" fmla="*/ 4 w 8"/>
                <a:gd name="T15" fmla="*/ 7 h 13"/>
                <a:gd name="T16" fmla="*/ 3 w 8"/>
                <a:gd name="T17" fmla="*/ 7 h 13"/>
                <a:gd name="T18" fmla="*/ 3 w 8"/>
                <a:gd name="T19" fmla="*/ 5 h 13"/>
                <a:gd name="T20" fmla="*/ 5 w 8"/>
                <a:gd name="T21" fmla="*/ 5 h 13"/>
                <a:gd name="T22" fmla="*/ 5 w 8"/>
                <a:gd name="T23" fmla="*/ 4 h 13"/>
                <a:gd name="T24" fmla="*/ 5 w 8"/>
                <a:gd name="T25" fmla="*/ 3 h 13"/>
                <a:gd name="T26" fmla="*/ 4 w 8"/>
                <a:gd name="T27" fmla="*/ 2 h 13"/>
                <a:gd name="T28" fmla="*/ 3 w 8"/>
                <a:gd name="T29" fmla="*/ 3 h 13"/>
                <a:gd name="T30" fmla="*/ 2 w 8"/>
                <a:gd name="T31" fmla="*/ 4 h 13"/>
                <a:gd name="T32" fmla="*/ 0 w 8"/>
                <a:gd name="T33" fmla="*/ 3 h 13"/>
                <a:gd name="T34" fmla="*/ 1 w 8"/>
                <a:gd name="T35" fmla="*/ 2 h 13"/>
                <a:gd name="T36" fmla="*/ 2 w 8"/>
                <a:gd name="T37" fmla="*/ 1 h 13"/>
                <a:gd name="T38" fmla="*/ 4 w 8"/>
                <a:gd name="T39" fmla="*/ 0 h 13"/>
                <a:gd name="T40" fmla="*/ 7 w 8"/>
                <a:gd name="T41" fmla="*/ 1 h 13"/>
                <a:gd name="T42" fmla="*/ 8 w 8"/>
                <a:gd name="T43" fmla="*/ 3 h 13"/>
                <a:gd name="T44" fmla="*/ 6 w 8"/>
                <a:gd name="T45" fmla="*/ 6 h 13"/>
                <a:gd name="T46" fmla="*/ 8 w 8"/>
                <a:gd name="T47" fmla="*/ 7 h 13"/>
                <a:gd name="T48" fmla="*/ 8 w 8"/>
                <a:gd name="T49" fmla="*/ 9 h 13"/>
                <a:gd name="T50" fmla="*/ 7 w 8"/>
                <a:gd name="T51" fmla="*/ 12 h 13"/>
                <a:gd name="T52" fmla="*/ 4 w 8"/>
                <a:gd name="T53" fmla="*/ 13 h 13"/>
                <a:gd name="T54" fmla="*/ 1 w 8"/>
                <a:gd name="T55" fmla="*/ 12 h 13"/>
                <a:gd name="T56" fmla="*/ 0 w 8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5"/>
                    <a:pt x="7" y="5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1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15"/>
            <p:cNvSpPr>
              <a:spLocks noEditPoints="1"/>
            </p:cNvSpPr>
            <p:nvPr/>
          </p:nvSpPr>
          <p:spPr bwMode="auto">
            <a:xfrm>
              <a:off x="3846513" y="1749425"/>
              <a:ext cx="47625" cy="68262"/>
            </a:xfrm>
            <a:custGeom>
              <a:avLst/>
              <a:gdLst>
                <a:gd name="T0" fmla="*/ 17 w 30"/>
                <a:gd name="T1" fmla="*/ 43 h 43"/>
                <a:gd name="T2" fmla="*/ 17 w 30"/>
                <a:gd name="T3" fmla="*/ 34 h 43"/>
                <a:gd name="T4" fmla="*/ 0 w 30"/>
                <a:gd name="T5" fmla="*/ 34 h 43"/>
                <a:gd name="T6" fmla="*/ 0 w 30"/>
                <a:gd name="T7" fmla="*/ 27 h 43"/>
                <a:gd name="T8" fmla="*/ 17 w 30"/>
                <a:gd name="T9" fmla="*/ 0 h 43"/>
                <a:gd name="T10" fmla="*/ 24 w 30"/>
                <a:gd name="T11" fmla="*/ 0 h 43"/>
                <a:gd name="T12" fmla="*/ 24 w 30"/>
                <a:gd name="T13" fmla="*/ 27 h 43"/>
                <a:gd name="T14" fmla="*/ 30 w 30"/>
                <a:gd name="T15" fmla="*/ 27 h 43"/>
                <a:gd name="T16" fmla="*/ 30 w 30"/>
                <a:gd name="T17" fmla="*/ 34 h 43"/>
                <a:gd name="T18" fmla="*/ 24 w 30"/>
                <a:gd name="T19" fmla="*/ 34 h 43"/>
                <a:gd name="T20" fmla="*/ 24 w 30"/>
                <a:gd name="T21" fmla="*/ 43 h 43"/>
                <a:gd name="T22" fmla="*/ 17 w 30"/>
                <a:gd name="T23" fmla="*/ 43 h 43"/>
                <a:gd name="T24" fmla="*/ 17 w 30"/>
                <a:gd name="T25" fmla="*/ 43 h 43"/>
                <a:gd name="T26" fmla="*/ 17 w 30"/>
                <a:gd name="T27" fmla="*/ 27 h 43"/>
                <a:gd name="T28" fmla="*/ 17 w 30"/>
                <a:gd name="T29" fmla="*/ 14 h 43"/>
                <a:gd name="T30" fmla="*/ 7 w 30"/>
                <a:gd name="T31" fmla="*/ 27 h 43"/>
                <a:gd name="T32" fmla="*/ 17 w 30"/>
                <a:gd name="T33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43">
                  <a:moveTo>
                    <a:pt x="17" y="43"/>
                  </a:moveTo>
                  <a:lnTo>
                    <a:pt x="17" y="34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34"/>
                  </a:lnTo>
                  <a:lnTo>
                    <a:pt x="24" y="34"/>
                  </a:lnTo>
                  <a:lnTo>
                    <a:pt x="24" y="43"/>
                  </a:lnTo>
                  <a:lnTo>
                    <a:pt x="17" y="43"/>
                  </a:lnTo>
                  <a:lnTo>
                    <a:pt x="17" y="43"/>
                  </a:lnTo>
                  <a:close/>
                  <a:moveTo>
                    <a:pt x="17" y="27"/>
                  </a:moveTo>
                  <a:lnTo>
                    <a:pt x="17" y="14"/>
                  </a:lnTo>
                  <a:lnTo>
                    <a:pt x="7" y="27"/>
                  </a:lnTo>
                  <a:lnTo>
                    <a:pt x="17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16"/>
            <p:cNvSpPr>
              <a:spLocks/>
            </p:cNvSpPr>
            <p:nvPr/>
          </p:nvSpPr>
          <p:spPr bwMode="auto">
            <a:xfrm>
              <a:off x="4124325" y="1749425"/>
              <a:ext cx="42863" cy="68262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9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1 h 13"/>
                <a:gd name="T10" fmla="*/ 6 w 8"/>
                <a:gd name="T11" fmla="*/ 9 h 13"/>
                <a:gd name="T12" fmla="*/ 5 w 8"/>
                <a:gd name="T13" fmla="*/ 7 h 13"/>
                <a:gd name="T14" fmla="*/ 4 w 8"/>
                <a:gd name="T15" fmla="*/ 6 h 13"/>
                <a:gd name="T16" fmla="*/ 2 w 8"/>
                <a:gd name="T17" fmla="*/ 7 h 13"/>
                <a:gd name="T18" fmla="*/ 0 w 8"/>
                <a:gd name="T19" fmla="*/ 7 h 13"/>
                <a:gd name="T20" fmla="*/ 1 w 8"/>
                <a:gd name="T21" fmla="*/ 0 h 13"/>
                <a:gd name="T22" fmla="*/ 8 w 8"/>
                <a:gd name="T23" fmla="*/ 0 h 13"/>
                <a:gd name="T24" fmla="*/ 8 w 8"/>
                <a:gd name="T25" fmla="*/ 3 h 13"/>
                <a:gd name="T26" fmla="*/ 3 w 8"/>
                <a:gd name="T27" fmla="*/ 3 h 13"/>
                <a:gd name="T28" fmla="*/ 3 w 8"/>
                <a:gd name="T29" fmla="*/ 5 h 13"/>
                <a:gd name="T30" fmla="*/ 4 w 8"/>
                <a:gd name="T31" fmla="*/ 4 h 13"/>
                <a:gd name="T32" fmla="*/ 7 w 8"/>
                <a:gd name="T33" fmla="*/ 6 h 13"/>
                <a:gd name="T34" fmla="*/ 8 w 8"/>
                <a:gd name="T35" fmla="*/ 9 h 13"/>
                <a:gd name="T36" fmla="*/ 7 w 8"/>
                <a:gd name="T37" fmla="*/ 11 h 13"/>
                <a:gd name="T38" fmla="*/ 4 w 8"/>
                <a:gd name="T39" fmla="*/ 13 h 13"/>
                <a:gd name="T40" fmla="*/ 1 w 8"/>
                <a:gd name="T41" fmla="*/ 12 h 13"/>
                <a:gd name="T42" fmla="*/ 0 w 8"/>
                <a:gd name="T4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4" y="6"/>
                    <a:pt x="4" y="6"/>
                  </a:cubicBezTo>
                  <a:cubicBezTo>
                    <a:pt x="3" y="6"/>
                    <a:pt x="3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4"/>
                    <a:pt x="6" y="5"/>
                    <a:pt x="7" y="6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17"/>
            <p:cNvSpPr>
              <a:spLocks noEditPoints="1"/>
            </p:cNvSpPr>
            <p:nvPr/>
          </p:nvSpPr>
          <p:spPr bwMode="auto">
            <a:xfrm>
              <a:off x="2478088" y="1924050"/>
              <a:ext cx="42863" cy="68262"/>
            </a:xfrm>
            <a:custGeom>
              <a:avLst/>
              <a:gdLst>
                <a:gd name="T0" fmla="*/ 8 w 8"/>
                <a:gd name="T1" fmla="*/ 3 h 13"/>
                <a:gd name="T2" fmla="*/ 6 w 8"/>
                <a:gd name="T3" fmla="*/ 3 h 13"/>
                <a:gd name="T4" fmla="*/ 5 w 8"/>
                <a:gd name="T5" fmla="*/ 2 h 13"/>
                <a:gd name="T6" fmla="*/ 4 w 8"/>
                <a:gd name="T7" fmla="*/ 2 h 13"/>
                <a:gd name="T8" fmla="*/ 3 w 8"/>
                <a:gd name="T9" fmla="*/ 3 h 13"/>
                <a:gd name="T10" fmla="*/ 2 w 8"/>
                <a:gd name="T11" fmla="*/ 6 h 13"/>
                <a:gd name="T12" fmla="*/ 5 w 8"/>
                <a:gd name="T13" fmla="*/ 4 h 13"/>
                <a:gd name="T14" fmla="*/ 7 w 8"/>
                <a:gd name="T15" fmla="*/ 6 h 13"/>
                <a:gd name="T16" fmla="*/ 8 w 8"/>
                <a:gd name="T17" fmla="*/ 9 h 13"/>
                <a:gd name="T18" fmla="*/ 7 w 8"/>
                <a:gd name="T19" fmla="*/ 12 h 13"/>
                <a:gd name="T20" fmla="*/ 4 w 8"/>
                <a:gd name="T21" fmla="*/ 13 h 13"/>
                <a:gd name="T22" fmla="*/ 1 w 8"/>
                <a:gd name="T23" fmla="*/ 11 h 13"/>
                <a:gd name="T24" fmla="*/ 0 w 8"/>
                <a:gd name="T25" fmla="*/ 7 h 13"/>
                <a:gd name="T26" fmla="*/ 1 w 8"/>
                <a:gd name="T27" fmla="*/ 2 h 13"/>
                <a:gd name="T28" fmla="*/ 4 w 8"/>
                <a:gd name="T29" fmla="*/ 0 h 13"/>
                <a:gd name="T30" fmla="*/ 7 w 8"/>
                <a:gd name="T31" fmla="*/ 1 h 13"/>
                <a:gd name="T32" fmla="*/ 8 w 8"/>
                <a:gd name="T33" fmla="*/ 3 h 13"/>
                <a:gd name="T34" fmla="*/ 3 w 8"/>
                <a:gd name="T35" fmla="*/ 8 h 13"/>
                <a:gd name="T36" fmla="*/ 3 w 8"/>
                <a:gd name="T37" fmla="*/ 10 h 13"/>
                <a:gd name="T38" fmla="*/ 4 w 8"/>
                <a:gd name="T39" fmla="*/ 11 h 13"/>
                <a:gd name="T40" fmla="*/ 5 w 8"/>
                <a:gd name="T41" fmla="*/ 10 h 13"/>
                <a:gd name="T42" fmla="*/ 6 w 8"/>
                <a:gd name="T43" fmla="*/ 9 h 13"/>
                <a:gd name="T44" fmla="*/ 5 w 8"/>
                <a:gd name="T45" fmla="*/ 7 h 13"/>
                <a:gd name="T46" fmla="*/ 4 w 8"/>
                <a:gd name="T47" fmla="*/ 6 h 13"/>
                <a:gd name="T48" fmla="*/ 3 w 8"/>
                <a:gd name="T49" fmla="*/ 7 h 13"/>
                <a:gd name="T50" fmla="*/ 3 w 8"/>
                <a:gd name="T5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8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4"/>
                    <a:pt x="2" y="6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6" y="4"/>
                    <a:pt x="6" y="5"/>
                    <a:pt x="7" y="6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2"/>
                    <a:pt x="8" y="3"/>
                  </a:cubicBezTo>
                  <a:close/>
                  <a:moveTo>
                    <a:pt x="3" y="8"/>
                  </a:move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18"/>
            <p:cNvSpPr>
              <a:spLocks/>
            </p:cNvSpPr>
            <p:nvPr/>
          </p:nvSpPr>
          <p:spPr bwMode="auto">
            <a:xfrm>
              <a:off x="2751138" y="1924050"/>
              <a:ext cx="41275" cy="68262"/>
            </a:xfrm>
            <a:custGeom>
              <a:avLst/>
              <a:gdLst>
                <a:gd name="T0" fmla="*/ 0 w 8"/>
                <a:gd name="T1" fmla="*/ 2 h 13"/>
                <a:gd name="T2" fmla="*/ 0 w 8"/>
                <a:gd name="T3" fmla="*/ 0 h 13"/>
                <a:gd name="T4" fmla="*/ 8 w 8"/>
                <a:gd name="T5" fmla="*/ 0 h 13"/>
                <a:gd name="T6" fmla="*/ 8 w 8"/>
                <a:gd name="T7" fmla="*/ 2 h 13"/>
                <a:gd name="T8" fmla="*/ 6 w 8"/>
                <a:gd name="T9" fmla="*/ 5 h 13"/>
                <a:gd name="T10" fmla="*/ 5 w 8"/>
                <a:gd name="T11" fmla="*/ 9 h 13"/>
                <a:gd name="T12" fmla="*/ 4 w 8"/>
                <a:gd name="T13" fmla="*/ 13 h 13"/>
                <a:gd name="T14" fmla="*/ 2 w 8"/>
                <a:gd name="T15" fmla="*/ 13 h 13"/>
                <a:gd name="T16" fmla="*/ 3 w 8"/>
                <a:gd name="T17" fmla="*/ 7 h 13"/>
                <a:gd name="T18" fmla="*/ 6 w 8"/>
                <a:gd name="T19" fmla="*/ 2 h 13"/>
                <a:gd name="T20" fmla="*/ 0 w 8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3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1"/>
                    <a:pt x="2" y="9"/>
                    <a:pt x="3" y="7"/>
                  </a:cubicBezTo>
                  <a:cubicBezTo>
                    <a:pt x="4" y="6"/>
                    <a:pt x="4" y="4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19"/>
            <p:cNvSpPr>
              <a:spLocks noEditPoints="1"/>
            </p:cNvSpPr>
            <p:nvPr/>
          </p:nvSpPr>
          <p:spPr bwMode="auto">
            <a:xfrm>
              <a:off x="3024188" y="1924050"/>
              <a:ext cx="46038" cy="68262"/>
            </a:xfrm>
            <a:custGeom>
              <a:avLst/>
              <a:gdLst>
                <a:gd name="T0" fmla="*/ 3 w 9"/>
                <a:gd name="T1" fmla="*/ 6 h 13"/>
                <a:gd name="T2" fmla="*/ 1 w 9"/>
                <a:gd name="T3" fmla="*/ 5 h 13"/>
                <a:gd name="T4" fmla="*/ 1 w 9"/>
                <a:gd name="T5" fmla="*/ 3 h 13"/>
                <a:gd name="T6" fmla="*/ 2 w 9"/>
                <a:gd name="T7" fmla="*/ 1 h 13"/>
                <a:gd name="T8" fmla="*/ 5 w 9"/>
                <a:gd name="T9" fmla="*/ 0 h 13"/>
                <a:gd name="T10" fmla="*/ 7 w 9"/>
                <a:gd name="T11" fmla="*/ 1 h 13"/>
                <a:gd name="T12" fmla="*/ 8 w 9"/>
                <a:gd name="T13" fmla="*/ 3 h 13"/>
                <a:gd name="T14" fmla="*/ 8 w 9"/>
                <a:gd name="T15" fmla="*/ 5 h 13"/>
                <a:gd name="T16" fmla="*/ 7 w 9"/>
                <a:gd name="T17" fmla="*/ 6 h 13"/>
                <a:gd name="T18" fmla="*/ 8 w 9"/>
                <a:gd name="T19" fmla="*/ 7 h 13"/>
                <a:gd name="T20" fmla="*/ 9 w 9"/>
                <a:gd name="T21" fmla="*/ 9 h 13"/>
                <a:gd name="T22" fmla="*/ 8 w 9"/>
                <a:gd name="T23" fmla="*/ 12 h 13"/>
                <a:gd name="T24" fmla="*/ 5 w 9"/>
                <a:gd name="T25" fmla="*/ 13 h 13"/>
                <a:gd name="T26" fmla="*/ 2 w 9"/>
                <a:gd name="T27" fmla="*/ 12 h 13"/>
                <a:gd name="T28" fmla="*/ 0 w 9"/>
                <a:gd name="T29" fmla="*/ 9 h 13"/>
                <a:gd name="T30" fmla="*/ 1 w 9"/>
                <a:gd name="T31" fmla="*/ 7 h 13"/>
                <a:gd name="T32" fmla="*/ 3 w 9"/>
                <a:gd name="T33" fmla="*/ 6 h 13"/>
                <a:gd name="T34" fmla="*/ 3 w 9"/>
                <a:gd name="T35" fmla="*/ 3 h 13"/>
                <a:gd name="T36" fmla="*/ 3 w 9"/>
                <a:gd name="T37" fmla="*/ 5 h 13"/>
                <a:gd name="T38" fmla="*/ 5 w 9"/>
                <a:gd name="T39" fmla="*/ 5 h 13"/>
                <a:gd name="T40" fmla="*/ 6 w 9"/>
                <a:gd name="T41" fmla="*/ 5 h 13"/>
                <a:gd name="T42" fmla="*/ 6 w 9"/>
                <a:gd name="T43" fmla="*/ 3 h 13"/>
                <a:gd name="T44" fmla="*/ 6 w 9"/>
                <a:gd name="T45" fmla="*/ 2 h 13"/>
                <a:gd name="T46" fmla="*/ 5 w 9"/>
                <a:gd name="T47" fmla="*/ 2 h 13"/>
                <a:gd name="T48" fmla="*/ 3 w 9"/>
                <a:gd name="T49" fmla="*/ 2 h 13"/>
                <a:gd name="T50" fmla="*/ 3 w 9"/>
                <a:gd name="T51" fmla="*/ 3 h 13"/>
                <a:gd name="T52" fmla="*/ 3 w 9"/>
                <a:gd name="T53" fmla="*/ 9 h 13"/>
                <a:gd name="T54" fmla="*/ 3 w 9"/>
                <a:gd name="T55" fmla="*/ 10 h 13"/>
                <a:gd name="T56" fmla="*/ 5 w 9"/>
                <a:gd name="T57" fmla="*/ 11 h 13"/>
                <a:gd name="T58" fmla="*/ 6 w 9"/>
                <a:gd name="T59" fmla="*/ 10 h 13"/>
                <a:gd name="T60" fmla="*/ 6 w 9"/>
                <a:gd name="T61" fmla="*/ 9 h 13"/>
                <a:gd name="T62" fmla="*/ 6 w 9"/>
                <a:gd name="T63" fmla="*/ 7 h 13"/>
                <a:gd name="T64" fmla="*/ 5 w 9"/>
                <a:gd name="T65" fmla="*/ 7 h 13"/>
                <a:gd name="T66" fmla="*/ 3 w 9"/>
                <a:gd name="T67" fmla="*/ 8 h 13"/>
                <a:gd name="T68" fmla="*/ 3 w 9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3">
                  <a:moveTo>
                    <a:pt x="3" y="6"/>
                  </a:moveTo>
                  <a:cubicBezTo>
                    <a:pt x="2" y="6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1" y="8"/>
                    <a:pt x="1" y="7"/>
                  </a:cubicBezTo>
                  <a:cubicBezTo>
                    <a:pt x="1" y="7"/>
                    <a:pt x="2" y="6"/>
                    <a:pt x="3" y="6"/>
                  </a:cubicBezTo>
                  <a:close/>
                  <a:moveTo>
                    <a:pt x="3" y="3"/>
                  </a:move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3" y="9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20"/>
            <p:cNvSpPr>
              <a:spLocks noEditPoints="1"/>
            </p:cNvSpPr>
            <p:nvPr/>
          </p:nvSpPr>
          <p:spPr bwMode="auto">
            <a:xfrm>
              <a:off x="3302000" y="1924050"/>
              <a:ext cx="41275" cy="68262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10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0 h 13"/>
                <a:gd name="T10" fmla="*/ 5 w 8"/>
                <a:gd name="T11" fmla="*/ 7 h 13"/>
                <a:gd name="T12" fmla="*/ 3 w 8"/>
                <a:gd name="T13" fmla="*/ 8 h 13"/>
                <a:gd name="T14" fmla="*/ 1 w 8"/>
                <a:gd name="T15" fmla="*/ 7 h 13"/>
                <a:gd name="T16" fmla="*/ 0 w 8"/>
                <a:gd name="T17" fmla="*/ 4 h 13"/>
                <a:gd name="T18" fmla="*/ 1 w 8"/>
                <a:gd name="T19" fmla="*/ 1 h 13"/>
                <a:gd name="T20" fmla="*/ 4 w 8"/>
                <a:gd name="T21" fmla="*/ 0 h 13"/>
                <a:gd name="T22" fmla="*/ 7 w 8"/>
                <a:gd name="T23" fmla="*/ 2 h 13"/>
                <a:gd name="T24" fmla="*/ 8 w 8"/>
                <a:gd name="T25" fmla="*/ 6 h 13"/>
                <a:gd name="T26" fmla="*/ 7 w 8"/>
                <a:gd name="T27" fmla="*/ 11 h 13"/>
                <a:gd name="T28" fmla="*/ 3 w 8"/>
                <a:gd name="T29" fmla="*/ 13 h 13"/>
                <a:gd name="T30" fmla="*/ 1 w 8"/>
                <a:gd name="T31" fmla="*/ 12 h 13"/>
                <a:gd name="T32" fmla="*/ 0 w 8"/>
                <a:gd name="T33" fmla="*/ 10 h 13"/>
                <a:gd name="T34" fmla="*/ 5 w 8"/>
                <a:gd name="T35" fmla="*/ 4 h 13"/>
                <a:gd name="T36" fmla="*/ 5 w 8"/>
                <a:gd name="T37" fmla="*/ 3 h 13"/>
                <a:gd name="T38" fmla="*/ 3 w 8"/>
                <a:gd name="T39" fmla="*/ 2 h 13"/>
                <a:gd name="T40" fmla="*/ 2 w 8"/>
                <a:gd name="T41" fmla="*/ 3 h 13"/>
                <a:gd name="T42" fmla="*/ 2 w 8"/>
                <a:gd name="T43" fmla="*/ 4 h 13"/>
                <a:gd name="T44" fmla="*/ 2 w 8"/>
                <a:gd name="T45" fmla="*/ 6 h 13"/>
                <a:gd name="T46" fmla="*/ 4 w 8"/>
                <a:gd name="T47" fmla="*/ 7 h 13"/>
                <a:gd name="T48" fmla="*/ 5 w 8"/>
                <a:gd name="T49" fmla="*/ 6 h 13"/>
                <a:gd name="T50" fmla="*/ 5 w 8"/>
                <a:gd name="T5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5" y="9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8" y="2"/>
                    <a:pt x="8" y="4"/>
                    <a:pt x="8" y="6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3"/>
                    <a:pt x="3" y="13"/>
                  </a:cubicBezTo>
                  <a:cubicBezTo>
                    <a:pt x="2" y="13"/>
                    <a:pt x="2" y="13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lose/>
                  <a:moveTo>
                    <a:pt x="5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121"/>
            <p:cNvSpPr>
              <a:spLocks noEditPoints="1"/>
            </p:cNvSpPr>
            <p:nvPr/>
          </p:nvSpPr>
          <p:spPr bwMode="auto">
            <a:xfrm>
              <a:off x="3527425" y="1924050"/>
              <a:ext cx="88900" cy="68262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3 w 17"/>
                <a:gd name="T19" fmla="*/ 0 h 13"/>
                <a:gd name="T20" fmla="*/ 16 w 17"/>
                <a:gd name="T21" fmla="*/ 1 h 13"/>
                <a:gd name="T22" fmla="*/ 17 w 17"/>
                <a:gd name="T23" fmla="*/ 6 h 13"/>
                <a:gd name="T24" fmla="*/ 16 w 17"/>
                <a:gd name="T25" fmla="*/ 12 h 13"/>
                <a:gd name="T26" fmla="*/ 13 w 17"/>
                <a:gd name="T27" fmla="*/ 13 h 13"/>
                <a:gd name="T28" fmla="*/ 10 w 17"/>
                <a:gd name="T29" fmla="*/ 11 h 13"/>
                <a:gd name="T30" fmla="*/ 9 w 17"/>
                <a:gd name="T31" fmla="*/ 6 h 13"/>
                <a:gd name="T32" fmla="*/ 10 w 17"/>
                <a:gd name="T33" fmla="*/ 1 h 13"/>
                <a:gd name="T34" fmla="*/ 13 w 17"/>
                <a:gd name="T35" fmla="*/ 0 h 13"/>
                <a:gd name="T36" fmla="*/ 13 w 17"/>
                <a:gd name="T37" fmla="*/ 2 h 13"/>
                <a:gd name="T38" fmla="*/ 12 w 17"/>
                <a:gd name="T39" fmla="*/ 2 h 13"/>
                <a:gd name="T40" fmla="*/ 12 w 17"/>
                <a:gd name="T41" fmla="*/ 3 h 13"/>
                <a:gd name="T42" fmla="*/ 12 w 17"/>
                <a:gd name="T43" fmla="*/ 6 h 13"/>
                <a:gd name="T44" fmla="*/ 12 w 17"/>
                <a:gd name="T45" fmla="*/ 10 h 13"/>
                <a:gd name="T46" fmla="*/ 12 w 17"/>
                <a:gd name="T47" fmla="*/ 11 h 13"/>
                <a:gd name="T48" fmla="*/ 13 w 17"/>
                <a:gd name="T49" fmla="*/ 11 h 13"/>
                <a:gd name="T50" fmla="*/ 14 w 17"/>
                <a:gd name="T51" fmla="*/ 11 h 13"/>
                <a:gd name="T52" fmla="*/ 14 w 17"/>
                <a:gd name="T53" fmla="*/ 10 h 13"/>
                <a:gd name="T54" fmla="*/ 15 w 17"/>
                <a:gd name="T55" fmla="*/ 6 h 13"/>
                <a:gd name="T56" fmla="*/ 14 w 17"/>
                <a:gd name="T57" fmla="*/ 3 h 13"/>
                <a:gd name="T58" fmla="*/ 14 w 17"/>
                <a:gd name="T59" fmla="*/ 2 h 13"/>
                <a:gd name="T60" fmla="*/ 13 w 17"/>
                <a:gd name="T6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3" y="0"/>
                  </a:move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1" y="12"/>
                    <a:pt x="10" y="11"/>
                  </a:cubicBezTo>
                  <a:cubicBezTo>
                    <a:pt x="9" y="11"/>
                    <a:pt x="9" y="9"/>
                    <a:pt x="9" y="6"/>
                  </a:cubicBezTo>
                  <a:cubicBezTo>
                    <a:pt x="9" y="4"/>
                    <a:pt x="9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122"/>
            <p:cNvSpPr>
              <a:spLocks noEditPoints="1"/>
            </p:cNvSpPr>
            <p:nvPr/>
          </p:nvSpPr>
          <p:spPr bwMode="auto">
            <a:xfrm>
              <a:off x="3805238" y="1924050"/>
              <a:ext cx="79375" cy="68262"/>
            </a:xfrm>
            <a:custGeom>
              <a:avLst/>
              <a:gdLst>
                <a:gd name="T0" fmla="*/ 6 w 15"/>
                <a:gd name="T1" fmla="*/ 13 h 13"/>
                <a:gd name="T2" fmla="*/ 3 w 15"/>
                <a:gd name="T3" fmla="*/ 13 h 13"/>
                <a:gd name="T4" fmla="*/ 3 w 15"/>
                <a:gd name="T5" fmla="*/ 4 h 13"/>
                <a:gd name="T6" fmla="*/ 0 w 15"/>
                <a:gd name="T7" fmla="*/ 5 h 13"/>
                <a:gd name="T8" fmla="*/ 0 w 15"/>
                <a:gd name="T9" fmla="*/ 3 h 13"/>
                <a:gd name="T10" fmla="*/ 2 w 15"/>
                <a:gd name="T11" fmla="*/ 2 h 13"/>
                <a:gd name="T12" fmla="*/ 4 w 15"/>
                <a:gd name="T13" fmla="*/ 0 h 13"/>
                <a:gd name="T14" fmla="*/ 6 w 15"/>
                <a:gd name="T15" fmla="*/ 0 h 13"/>
                <a:gd name="T16" fmla="*/ 6 w 15"/>
                <a:gd name="T17" fmla="*/ 13 h 13"/>
                <a:gd name="T18" fmla="*/ 15 w 15"/>
                <a:gd name="T19" fmla="*/ 13 h 13"/>
                <a:gd name="T20" fmla="*/ 12 w 15"/>
                <a:gd name="T21" fmla="*/ 13 h 13"/>
                <a:gd name="T22" fmla="*/ 12 w 15"/>
                <a:gd name="T23" fmla="*/ 4 h 13"/>
                <a:gd name="T24" fmla="*/ 9 w 15"/>
                <a:gd name="T25" fmla="*/ 5 h 13"/>
                <a:gd name="T26" fmla="*/ 9 w 15"/>
                <a:gd name="T27" fmla="*/ 3 h 13"/>
                <a:gd name="T28" fmla="*/ 11 w 15"/>
                <a:gd name="T29" fmla="*/ 2 h 13"/>
                <a:gd name="T30" fmla="*/ 13 w 15"/>
                <a:gd name="T31" fmla="*/ 0 h 13"/>
                <a:gd name="T32" fmla="*/ 15 w 15"/>
                <a:gd name="T33" fmla="*/ 0 h 13"/>
                <a:gd name="T34" fmla="*/ 15 w 15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5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23"/>
            <p:cNvSpPr>
              <a:spLocks noEditPoints="1"/>
            </p:cNvSpPr>
            <p:nvPr/>
          </p:nvSpPr>
          <p:spPr bwMode="auto">
            <a:xfrm>
              <a:off x="4078288" y="1924050"/>
              <a:ext cx="88900" cy="68262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10 h 13"/>
                <a:gd name="T20" fmla="*/ 17 w 17"/>
                <a:gd name="T21" fmla="*/ 13 h 13"/>
                <a:gd name="T22" fmla="*/ 8 w 17"/>
                <a:gd name="T23" fmla="*/ 13 h 13"/>
                <a:gd name="T24" fmla="*/ 9 w 17"/>
                <a:gd name="T25" fmla="*/ 10 h 13"/>
                <a:gd name="T26" fmla="*/ 12 w 17"/>
                <a:gd name="T27" fmla="*/ 7 h 13"/>
                <a:gd name="T28" fmla="*/ 14 w 17"/>
                <a:gd name="T29" fmla="*/ 5 h 13"/>
                <a:gd name="T30" fmla="*/ 14 w 17"/>
                <a:gd name="T31" fmla="*/ 4 h 13"/>
                <a:gd name="T32" fmla="*/ 14 w 17"/>
                <a:gd name="T33" fmla="*/ 2 h 13"/>
                <a:gd name="T34" fmla="*/ 13 w 17"/>
                <a:gd name="T35" fmla="*/ 2 h 13"/>
                <a:gd name="T36" fmla="*/ 12 w 17"/>
                <a:gd name="T37" fmla="*/ 2 h 13"/>
                <a:gd name="T38" fmla="*/ 11 w 17"/>
                <a:gd name="T39" fmla="*/ 4 h 13"/>
                <a:gd name="T40" fmla="*/ 9 w 17"/>
                <a:gd name="T41" fmla="*/ 4 h 13"/>
                <a:gd name="T42" fmla="*/ 10 w 17"/>
                <a:gd name="T43" fmla="*/ 1 h 13"/>
                <a:gd name="T44" fmla="*/ 13 w 17"/>
                <a:gd name="T45" fmla="*/ 0 h 13"/>
                <a:gd name="T46" fmla="*/ 16 w 17"/>
                <a:gd name="T47" fmla="*/ 1 h 13"/>
                <a:gd name="T48" fmla="*/ 17 w 17"/>
                <a:gd name="T49" fmla="*/ 4 h 13"/>
                <a:gd name="T50" fmla="*/ 17 w 17"/>
                <a:gd name="T51" fmla="*/ 5 h 13"/>
                <a:gd name="T52" fmla="*/ 16 w 17"/>
                <a:gd name="T53" fmla="*/ 7 h 13"/>
                <a:gd name="T54" fmla="*/ 14 w 17"/>
                <a:gd name="T55" fmla="*/ 8 h 13"/>
                <a:gd name="T56" fmla="*/ 13 w 17"/>
                <a:gd name="T57" fmla="*/ 10 h 13"/>
                <a:gd name="T58" fmla="*/ 12 w 17"/>
                <a:gd name="T59" fmla="*/ 10 h 13"/>
                <a:gd name="T60" fmla="*/ 17 w 17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10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9" y="11"/>
                    <a:pt x="9" y="10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5" y="7"/>
                    <a:pt x="15" y="8"/>
                    <a:pt x="14" y="8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24"/>
            <p:cNvSpPr>
              <a:spLocks noEditPoints="1"/>
            </p:cNvSpPr>
            <p:nvPr/>
          </p:nvSpPr>
          <p:spPr bwMode="auto">
            <a:xfrm>
              <a:off x="2430463" y="2097088"/>
              <a:ext cx="90488" cy="68262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9 h 13"/>
                <a:gd name="T20" fmla="*/ 11 w 17"/>
                <a:gd name="T21" fmla="*/ 9 h 13"/>
                <a:gd name="T22" fmla="*/ 12 w 17"/>
                <a:gd name="T23" fmla="*/ 10 h 13"/>
                <a:gd name="T24" fmla="*/ 13 w 17"/>
                <a:gd name="T25" fmla="*/ 11 h 13"/>
                <a:gd name="T26" fmla="*/ 14 w 17"/>
                <a:gd name="T27" fmla="*/ 10 h 13"/>
                <a:gd name="T28" fmla="*/ 15 w 17"/>
                <a:gd name="T29" fmla="*/ 9 h 13"/>
                <a:gd name="T30" fmla="*/ 14 w 17"/>
                <a:gd name="T31" fmla="*/ 7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4 w 17"/>
                <a:gd name="T39" fmla="*/ 4 h 13"/>
                <a:gd name="T40" fmla="*/ 14 w 17"/>
                <a:gd name="T41" fmla="*/ 3 h 13"/>
                <a:gd name="T42" fmla="*/ 14 w 17"/>
                <a:gd name="T43" fmla="*/ 2 h 13"/>
                <a:gd name="T44" fmla="*/ 13 w 17"/>
                <a:gd name="T45" fmla="*/ 2 h 13"/>
                <a:gd name="T46" fmla="*/ 12 w 17"/>
                <a:gd name="T47" fmla="*/ 2 h 13"/>
                <a:gd name="T48" fmla="*/ 11 w 17"/>
                <a:gd name="T49" fmla="*/ 4 h 13"/>
                <a:gd name="T50" fmla="*/ 9 w 17"/>
                <a:gd name="T51" fmla="*/ 3 h 13"/>
                <a:gd name="T52" fmla="*/ 10 w 17"/>
                <a:gd name="T53" fmla="*/ 1 h 13"/>
                <a:gd name="T54" fmla="*/ 11 w 17"/>
                <a:gd name="T55" fmla="*/ 0 h 13"/>
                <a:gd name="T56" fmla="*/ 13 w 17"/>
                <a:gd name="T57" fmla="*/ 0 h 13"/>
                <a:gd name="T58" fmla="*/ 16 w 17"/>
                <a:gd name="T59" fmla="*/ 1 h 13"/>
                <a:gd name="T60" fmla="*/ 17 w 17"/>
                <a:gd name="T61" fmla="*/ 3 h 13"/>
                <a:gd name="T62" fmla="*/ 15 w 17"/>
                <a:gd name="T63" fmla="*/ 6 h 13"/>
                <a:gd name="T64" fmla="*/ 16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0"/>
                    <a:pt x="12" y="10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0"/>
                  </a:cubicBezTo>
                  <a:cubicBezTo>
                    <a:pt x="14" y="10"/>
                    <a:pt x="15" y="9"/>
                    <a:pt x="15" y="9"/>
                  </a:cubicBezTo>
                  <a:cubicBezTo>
                    <a:pt x="15" y="8"/>
                    <a:pt x="14" y="8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4"/>
                    <a:pt x="16" y="5"/>
                    <a:pt x="15" y="6"/>
                  </a:cubicBezTo>
                  <a:cubicBezTo>
                    <a:pt x="15" y="6"/>
                    <a:pt x="16" y="6"/>
                    <a:pt x="16" y="7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1"/>
                    <a:pt x="9" y="10"/>
                    <a:pt x="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25"/>
            <p:cNvSpPr>
              <a:spLocks noEditPoints="1"/>
            </p:cNvSpPr>
            <p:nvPr/>
          </p:nvSpPr>
          <p:spPr bwMode="auto">
            <a:xfrm>
              <a:off x="2703513" y="2097088"/>
              <a:ext cx="95250" cy="68262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0 h 13"/>
                <a:gd name="T22" fmla="*/ 9 w 18"/>
                <a:gd name="T23" fmla="*/ 10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0 h 13"/>
                <a:gd name="T36" fmla="*/ 16 w 18"/>
                <a:gd name="T37" fmla="*/ 10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26"/>
            <p:cNvSpPr>
              <a:spLocks noEditPoints="1"/>
            </p:cNvSpPr>
            <p:nvPr/>
          </p:nvSpPr>
          <p:spPr bwMode="auto">
            <a:xfrm>
              <a:off x="2976563" y="2097088"/>
              <a:ext cx="93663" cy="68262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9 w 18"/>
                <a:gd name="T19" fmla="*/ 9 h 13"/>
                <a:gd name="T20" fmla="*/ 12 w 18"/>
                <a:gd name="T21" fmla="*/ 9 h 13"/>
                <a:gd name="T22" fmla="*/ 12 w 18"/>
                <a:gd name="T23" fmla="*/ 10 h 13"/>
                <a:gd name="T24" fmla="*/ 14 w 18"/>
                <a:gd name="T25" fmla="*/ 11 h 13"/>
                <a:gd name="T26" fmla="*/ 15 w 18"/>
                <a:gd name="T27" fmla="*/ 10 h 13"/>
                <a:gd name="T28" fmla="*/ 15 w 18"/>
                <a:gd name="T29" fmla="*/ 8 h 13"/>
                <a:gd name="T30" fmla="*/ 15 w 18"/>
                <a:gd name="T31" fmla="*/ 7 h 13"/>
                <a:gd name="T32" fmla="*/ 14 w 18"/>
                <a:gd name="T33" fmla="*/ 6 h 13"/>
                <a:gd name="T34" fmla="*/ 12 w 18"/>
                <a:gd name="T35" fmla="*/ 7 h 13"/>
                <a:gd name="T36" fmla="*/ 10 w 18"/>
                <a:gd name="T37" fmla="*/ 7 h 13"/>
                <a:gd name="T38" fmla="*/ 11 w 18"/>
                <a:gd name="T39" fmla="*/ 0 h 13"/>
                <a:gd name="T40" fmla="*/ 17 w 18"/>
                <a:gd name="T41" fmla="*/ 0 h 13"/>
                <a:gd name="T42" fmla="*/ 17 w 18"/>
                <a:gd name="T43" fmla="*/ 2 h 13"/>
                <a:gd name="T44" fmla="*/ 13 w 18"/>
                <a:gd name="T45" fmla="*/ 2 h 13"/>
                <a:gd name="T46" fmla="*/ 12 w 18"/>
                <a:gd name="T47" fmla="*/ 4 h 13"/>
                <a:gd name="T48" fmla="*/ 14 w 18"/>
                <a:gd name="T49" fmla="*/ 4 h 13"/>
                <a:gd name="T50" fmla="*/ 17 w 18"/>
                <a:gd name="T51" fmla="*/ 5 h 13"/>
                <a:gd name="T52" fmla="*/ 18 w 18"/>
                <a:gd name="T53" fmla="*/ 8 h 13"/>
                <a:gd name="T54" fmla="*/ 17 w 18"/>
                <a:gd name="T55" fmla="*/ 11 h 13"/>
                <a:gd name="T56" fmla="*/ 14 w 18"/>
                <a:gd name="T57" fmla="*/ 13 h 13"/>
                <a:gd name="T58" fmla="*/ 11 w 18"/>
                <a:gd name="T59" fmla="*/ 12 h 13"/>
                <a:gd name="T60" fmla="*/ 9 w 18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4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10" y="10"/>
                    <a:pt x="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27"/>
            <p:cNvSpPr>
              <a:spLocks noEditPoints="1"/>
            </p:cNvSpPr>
            <p:nvPr/>
          </p:nvSpPr>
          <p:spPr bwMode="auto">
            <a:xfrm>
              <a:off x="3254375" y="2097088"/>
              <a:ext cx="88900" cy="68262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3 h 13"/>
                <a:gd name="T20" fmla="*/ 15 w 17"/>
                <a:gd name="T21" fmla="*/ 3 h 13"/>
                <a:gd name="T22" fmla="*/ 14 w 17"/>
                <a:gd name="T23" fmla="*/ 2 h 13"/>
                <a:gd name="T24" fmla="*/ 13 w 17"/>
                <a:gd name="T25" fmla="*/ 2 h 13"/>
                <a:gd name="T26" fmla="*/ 12 w 17"/>
                <a:gd name="T27" fmla="*/ 3 h 13"/>
                <a:gd name="T28" fmla="*/ 11 w 17"/>
                <a:gd name="T29" fmla="*/ 5 h 13"/>
                <a:gd name="T30" fmla="*/ 13 w 17"/>
                <a:gd name="T31" fmla="*/ 4 h 13"/>
                <a:gd name="T32" fmla="*/ 16 w 17"/>
                <a:gd name="T33" fmla="*/ 5 h 13"/>
                <a:gd name="T34" fmla="*/ 17 w 17"/>
                <a:gd name="T35" fmla="*/ 8 h 13"/>
                <a:gd name="T36" fmla="*/ 16 w 17"/>
                <a:gd name="T37" fmla="*/ 12 h 13"/>
                <a:gd name="T38" fmla="*/ 13 w 17"/>
                <a:gd name="T39" fmla="*/ 13 h 13"/>
                <a:gd name="T40" fmla="*/ 10 w 17"/>
                <a:gd name="T41" fmla="*/ 11 h 13"/>
                <a:gd name="T42" fmla="*/ 9 w 17"/>
                <a:gd name="T43" fmla="*/ 6 h 13"/>
                <a:gd name="T44" fmla="*/ 10 w 17"/>
                <a:gd name="T45" fmla="*/ 1 h 13"/>
                <a:gd name="T46" fmla="*/ 13 w 17"/>
                <a:gd name="T47" fmla="*/ 0 h 13"/>
                <a:gd name="T48" fmla="*/ 16 w 17"/>
                <a:gd name="T49" fmla="*/ 1 h 13"/>
                <a:gd name="T50" fmla="*/ 17 w 17"/>
                <a:gd name="T51" fmla="*/ 3 h 13"/>
                <a:gd name="T52" fmla="*/ 11 w 17"/>
                <a:gd name="T53" fmla="*/ 8 h 13"/>
                <a:gd name="T54" fmla="*/ 12 w 17"/>
                <a:gd name="T55" fmla="*/ 10 h 13"/>
                <a:gd name="T56" fmla="*/ 13 w 17"/>
                <a:gd name="T57" fmla="*/ 11 h 13"/>
                <a:gd name="T58" fmla="*/ 14 w 17"/>
                <a:gd name="T59" fmla="*/ 10 h 13"/>
                <a:gd name="T60" fmla="*/ 15 w 17"/>
                <a:gd name="T61" fmla="*/ 8 h 13"/>
                <a:gd name="T62" fmla="*/ 14 w 17"/>
                <a:gd name="T63" fmla="*/ 7 h 13"/>
                <a:gd name="T64" fmla="*/ 13 w 17"/>
                <a:gd name="T65" fmla="*/ 6 h 13"/>
                <a:gd name="T66" fmla="*/ 12 w 17"/>
                <a:gd name="T67" fmla="*/ 7 h 13"/>
                <a:gd name="T68" fmla="*/ 11 w 17"/>
                <a:gd name="T6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1" y="4"/>
                    <a:pt x="11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1" y="12"/>
                    <a:pt x="10" y="11"/>
                  </a:cubicBezTo>
                  <a:cubicBezTo>
                    <a:pt x="9" y="10"/>
                    <a:pt x="9" y="9"/>
                    <a:pt x="9" y="6"/>
                  </a:cubicBezTo>
                  <a:cubicBezTo>
                    <a:pt x="9" y="4"/>
                    <a:pt x="9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1"/>
                    <a:pt x="17" y="2"/>
                    <a:pt x="17" y="3"/>
                  </a:cubicBezTo>
                  <a:close/>
                  <a:moveTo>
                    <a:pt x="11" y="8"/>
                  </a:moveTo>
                  <a:cubicBezTo>
                    <a:pt x="11" y="9"/>
                    <a:pt x="12" y="10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28"/>
            <p:cNvSpPr>
              <a:spLocks noEditPoints="1"/>
            </p:cNvSpPr>
            <p:nvPr/>
          </p:nvSpPr>
          <p:spPr bwMode="auto">
            <a:xfrm>
              <a:off x="3527425" y="2097088"/>
              <a:ext cx="88900" cy="68262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2 h 13"/>
                <a:gd name="T20" fmla="*/ 9 w 17"/>
                <a:gd name="T21" fmla="*/ 0 h 13"/>
                <a:gd name="T22" fmla="*/ 17 w 17"/>
                <a:gd name="T23" fmla="*/ 0 h 13"/>
                <a:gd name="T24" fmla="*/ 17 w 17"/>
                <a:gd name="T25" fmla="*/ 2 h 13"/>
                <a:gd name="T26" fmla="*/ 15 w 17"/>
                <a:gd name="T27" fmla="*/ 5 h 13"/>
                <a:gd name="T28" fmla="*/ 14 w 17"/>
                <a:gd name="T29" fmla="*/ 9 h 13"/>
                <a:gd name="T30" fmla="*/ 13 w 17"/>
                <a:gd name="T31" fmla="*/ 13 h 13"/>
                <a:gd name="T32" fmla="*/ 11 w 17"/>
                <a:gd name="T33" fmla="*/ 13 h 13"/>
                <a:gd name="T34" fmla="*/ 12 w 17"/>
                <a:gd name="T35" fmla="*/ 7 h 13"/>
                <a:gd name="T36" fmla="*/ 15 w 17"/>
                <a:gd name="T37" fmla="*/ 2 h 13"/>
                <a:gd name="T38" fmla="*/ 9 w 17"/>
                <a:gd name="T3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2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3"/>
                    <a:pt x="15" y="5"/>
                  </a:cubicBezTo>
                  <a:cubicBezTo>
                    <a:pt x="15" y="6"/>
                    <a:pt x="14" y="7"/>
                    <a:pt x="14" y="9"/>
                  </a:cubicBezTo>
                  <a:cubicBezTo>
                    <a:pt x="13" y="10"/>
                    <a:pt x="13" y="11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9"/>
                    <a:pt x="12" y="7"/>
                  </a:cubicBezTo>
                  <a:cubicBezTo>
                    <a:pt x="13" y="5"/>
                    <a:pt x="13" y="4"/>
                    <a:pt x="15" y="2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129"/>
            <p:cNvSpPr>
              <a:spLocks noEditPoints="1"/>
            </p:cNvSpPr>
            <p:nvPr/>
          </p:nvSpPr>
          <p:spPr bwMode="auto">
            <a:xfrm>
              <a:off x="3800475" y="2097088"/>
              <a:ext cx="93663" cy="68262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1 w 18"/>
                <a:gd name="T19" fmla="*/ 6 h 13"/>
                <a:gd name="T20" fmla="*/ 10 w 18"/>
                <a:gd name="T21" fmla="*/ 5 h 13"/>
                <a:gd name="T22" fmla="*/ 10 w 18"/>
                <a:gd name="T23" fmla="*/ 3 h 13"/>
                <a:gd name="T24" fmla="*/ 11 w 18"/>
                <a:gd name="T25" fmla="*/ 1 h 13"/>
                <a:gd name="T26" fmla="*/ 13 w 18"/>
                <a:gd name="T27" fmla="*/ 0 h 13"/>
                <a:gd name="T28" fmla="*/ 16 w 18"/>
                <a:gd name="T29" fmla="*/ 1 h 13"/>
                <a:gd name="T30" fmla="*/ 17 w 18"/>
                <a:gd name="T31" fmla="*/ 3 h 13"/>
                <a:gd name="T32" fmla="*/ 17 w 18"/>
                <a:gd name="T33" fmla="*/ 5 h 13"/>
                <a:gd name="T34" fmla="*/ 15 w 18"/>
                <a:gd name="T35" fmla="*/ 6 h 13"/>
                <a:gd name="T36" fmla="*/ 17 w 18"/>
                <a:gd name="T37" fmla="*/ 7 h 13"/>
                <a:gd name="T38" fmla="*/ 18 w 18"/>
                <a:gd name="T39" fmla="*/ 9 h 13"/>
                <a:gd name="T40" fmla="*/ 17 w 18"/>
                <a:gd name="T41" fmla="*/ 12 h 13"/>
                <a:gd name="T42" fmla="*/ 14 w 18"/>
                <a:gd name="T43" fmla="*/ 13 h 13"/>
                <a:gd name="T44" fmla="*/ 11 w 18"/>
                <a:gd name="T45" fmla="*/ 12 h 13"/>
                <a:gd name="T46" fmla="*/ 9 w 18"/>
                <a:gd name="T47" fmla="*/ 9 h 13"/>
                <a:gd name="T48" fmla="*/ 10 w 18"/>
                <a:gd name="T49" fmla="*/ 7 h 13"/>
                <a:gd name="T50" fmla="*/ 11 w 18"/>
                <a:gd name="T51" fmla="*/ 6 h 13"/>
                <a:gd name="T52" fmla="*/ 12 w 18"/>
                <a:gd name="T53" fmla="*/ 3 h 13"/>
                <a:gd name="T54" fmla="*/ 12 w 18"/>
                <a:gd name="T55" fmla="*/ 4 h 13"/>
                <a:gd name="T56" fmla="*/ 13 w 18"/>
                <a:gd name="T57" fmla="*/ 5 h 13"/>
                <a:gd name="T58" fmla="*/ 15 w 18"/>
                <a:gd name="T59" fmla="*/ 4 h 13"/>
                <a:gd name="T60" fmla="*/ 15 w 18"/>
                <a:gd name="T61" fmla="*/ 3 h 13"/>
                <a:gd name="T62" fmla="*/ 15 w 18"/>
                <a:gd name="T63" fmla="*/ 2 h 13"/>
                <a:gd name="T64" fmla="*/ 13 w 18"/>
                <a:gd name="T65" fmla="*/ 2 h 13"/>
                <a:gd name="T66" fmla="*/ 12 w 18"/>
                <a:gd name="T67" fmla="*/ 2 h 13"/>
                <a:gd name="T68" fmla="*/ 12 w 18"/>
                <a:gd name="T69" fmla="*/ 3 h 13"/>
                <a:gd name="T70" fmla="*/ 12 w 18"/>
                <a:gd name="T71" fmla="*/ 9 h 13"/>
                <a:gd name="T72" fmla="*/ 12 w 18"/>
                <a:gd name="T73" fmla="*/ 10 h 13"/>
                <a:gd name="T74" fmla="*/ 14 w 18"/>
                <a:gd name="T75" fmla="*/ 11 h 13"/>
                <a:gd name="T76" fmla="*/ 15 w 18"/>
                <a:gd name="T77" fmla="*/ 10 h 13"/>
                <a:gd name="T78" fmla="*/ 15 w 18"/>
                <a:gd name="T79" fmla="*/ 9 h 13"/>
                <a:gd name="T80" fmla="*/ 15 w 18"/>
                <a:gd name="T81" fmla="*/ 7 h 13"/>
                <a:gd name="T82" fmla="*/ 13 w 18"/>
                <a:gd name="T83" fmla="*/ 7 h 13"/>
                <a:gd name="T84" fmla="*/ 12 w 18"/>
                <a:gd name="T85" fmla="*/ 7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1" y="6"/>
                  </a:moveTo>
                  <a:cubicBezTo>
                    <a:pt x="11" y="5"/>
                    <a:pt x="10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6" y="6"/>
                    <a:pt x="17" y="6"/>
                    <a:pt x="17" y="7"/>
                  </a:cubicBezTo>
                  <a:cubicBezTo>
                    <a:pt x="17" y="7"/>
                    <a:pt x="18" y="8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0" y="6"/>
                    <a:pt x="11" y="6"/>
                    <a:pt x="11" y="6"/>
                  </a:cubicBezTo>
                  <a:close/>
                  <a:moveTo>
                    <a:pt x="12" y="3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lose/>
                  <a:moveTo>
                    <a:pt x="12" y="9"/>
                  </a:moveTo>
                  <a:cubicBezTo>
                    <a:pt x="12" y="9"/>
                    <a:pt x="12" y="10"/>
                    <a:pt x="12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30"/>
            <p:cNvSpPr>
              <a:spLocks noEditPoints="1"/>
            </p:cNvSpPr>
            <p:nvPr/>
          </p:nvSpPr>
          <p:spPr bwMode="auto">
            <a:xfrm>
              <a:off x="4078288" y="2097088"/>
              <a:ext cx="88900" cy="68262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9 h 13"/>
                <a:gd name="T22" fmla="*/ 12 w 17"/>
                <a:gd name="T23" fmla="*/ 10 h 13"/>
                <a:gd name="T24" fmla="*/ 12 w 17"/>
                <a:gd name="T25" fmla="*/ 11 h 13"/>
                <a:gd name="T26" fmla="*/ 14 w 17"/>
                <a:gd name="T27" fmla="*/ 10 h 13"/>
                <a:gd name="T28" fmla="*/ 14 w 17"/>
                <a:gd name="T29" fmla="*/ 7 h 13"/>
                <a:gd name="T30" fmla="*/ 12 w 17"/>
                <a:gd name="T31" fmla="*/ 8 h 13"/>
                <a:gd name="T32" fmla="*/ 10 w 17"/>
                <a:gd name="T33" fmla="*/ 7 h 13"/>
                <a:gd name="T34" fmla="*/ 9 w 17"/>
                <a:gd name="T35" fmla="*/ 4 h 13"/>
                <a:gd name="T36" fmla="*/ 10 w 17"/>
                <a:gd name="T37" fmla="*/ 1 h 13"/>
                <a:gd name="T38" fmla="*/ 13 w 17"/>
                <a:gd name="T39" fmla="*/ 0 h 13"/>
                <a:gd name="T40" fmla="*/ 16 w 17"/>
                <a:gd name="T41" fmla="*/ 1 h 13"/>
                <a:gd name="T42" fmla="*/ 17 w 17"/>
                <a:gd name="T43" fmla="*/ 6 h 13"/>
                <a:gd name="T44" fmla="*/ 16 w 17"/>
                <a:gd name="T45" fmla="*/ 11 h 13"/>
                <a:gd name="T46" fmla="*/ 12 w 17"/>
                <a:gd name="T47" fmla="*/ 13 h 13"/>
                <a:gd name="T48" fmla="*/ 10 w 17"/>
                <a:gd name="T49" fmla="*/ 12 h 13"/>
                <a:gd name="T50" fmla="*/ 9 w 17"/>
                <a:gd name="T51" fmla="*/ 10 h 13"/>
                <a:gd name="T52" fmla="*/ 14 w 17"/>
                <a:gd name="T53" fmla="*/ 4 h 13"/>
                <a:gd name="T54" fmla="*/ 14 w 17"/>
                <a:gd name="T55" fmla="*/ 3 h 13"/>
                <a:gd name="T56" fmla="*/ 12 w 17"/>
                <a:gd name="T57" fmla="*/ 2 h 13"/>
                <a:gd name="T58" fmla="*/ 11 w 17"/>
                <a:gd name="T59" fmla="*/ 2 h 13"/>
                <a:gd name="T60" fmla="*/ 11 w 17"/>
                <a:gd name="T61" fmla="*/ 4 h 13"/>
                <a:gd name="T62" fmla="*/ 11 w 17"/>
                <a:gd name="T63" fmla="*/ 6 h 13"/>
                <a:gd name="T64" fmla="*/ 13 w 17"/>
                <a:gd name="T65" fmla="*/ 6 h 13"/>
                <a:gd name="T66" fmla="*/ 14 w 17"/>
                <a:gd name="T67" fmla="*/ 6 h 13"/>
                <a:gd name="T68" fmla="*/ 14 w 17"/>
                <a:gd name="T6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4" y="10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2" y="13"/>
                  </a:cubicBezTo>
                  <a:cubicBezTo>
                    <a:pt x="11" y="13"/>
                    <a:pt x="11" y="12"/>
                    <a:pt x="10" y="12"/>
                  </a:cubicBezTo>
                  <a:cubicBezTo>
                    <a:pt x="9" y="11"/>
                    <a:pt x="9" y="11"/>
                    <a:pt x="9" y="10"/>
                  </a:cubicBezTo>
                  <a:close/>
                  <a:moveTo>
                    <a:pt x="14" y="4"/>
                  </a:moveTo>
                  <a:cubicBezTo>
                    <a:pt x="14" y="4"/>
                    <a:pt x="14" y="3"/>
                    <a:pt x="14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4" y="5"/>
                    <a:pt x="1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31"/>
            <p:cNvSpPr>
              <a:spLocks noEditPoints="1"/>
            </p:cNvSpPr>
            <p:nvPr/>
          </p:nvSpPr>
          <p:spPr bwMode="auto">
            <a:xfrm>
              <a:off x="2425700" y="2270125"/>
              <a:ext cx="95250" cy="68262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2 h 13"/>
                <a:gd name="T4" fmla="*/ 0 w 18"/>
                <a:gd name="T5" fmla="*/ 12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3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3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6 h 13"/>
                <a:gd name="T36" fmla="*/ 5 w 18"/>
                <a:gd name="T37" fmla="*/ 8 h 13"/>
                <a:gd name="T38" fmla="*/ 4 w 18"/>
                <a:gd name="T39" fmla="*/ 9 h 13"/>
                <a:gd name="T40" fmla="*/ 3 w 18"/>
                <a:gd name="T41" fmla="*/ 10 h 13"/>
                <a:gd name="T42" fmla="*/ 8 w 18"/>
                <a:gd name="T43" fmla="*/ 10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6 h 13"/>
                <a:gd name="T50" fmla="*/ 17 w 18"/>
                <a:gd name="T51" fmla="*/ 11 h 13"/>
                <a:gd name="T52" fmla="*/ 14 w 18"/>
                <a:gd name="T53" fmla="*/ 13 h 13"/>
                <a:gd name="T54" fmla="*/ 11 w 18"/>
                <a:gd name="T55" fmla="*/ 11 h 13"/>
                <a:gd name="T56" fmla="*/ 10 w 18"/>
                <a:gd name="T57" fmla="*/ 6 h 13"/>
                <a:gd name="T58" fmla="*/ 11 w 18"/>
                <a:gd name="T59" fmla="*/ 1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2 h 13"/>
                <a:gd name="T66" fmla="*/ 13 w 18"/>
                <a:gd name="T67" fmla="*/ 3 h 13"/>
                <a:gd name="T68" fmla="*/ 12 w 18"/>
                <a:gd name="T69" fmla="*/ 6 h 13"/>
                <a:gd name="T70" fmla="*/ 13 w 18"/>
                <a:gd name="T71" fmla="*/ 9 h 13"/>
                <a:gd name="T72" fmla="*/ 13 w 18"/>
                <a:gd name="T73" fmla="*/ 10 h 13"/>
                <a:gd name="T74" fmla="*/ 14 w 18"/>
                <a:gd name="T75" fmla="*/ 11 h 13"/>
                <a:gd name="T76" fmla="*/ 15 w 18"/>
                <a:gd name="T77" fmla="*/ 10 h 13"/>
                <a:gd name="T78" fmla="*/ 15 w 18"/>
                <a:gd name="T79" fmla="*/ 9 h 13"/>
                <a:gd name="T80" fmla="*/ 15 w 18"/>
                <a:gd name="T81" fmla="*/ 6 h 13"/>
                <a:gd name="T82" fmla="*/ 15 w 18"/>
                <a:gd name="T83" fmla="*/ 3 h 13"/>
                <a:gd name="T84" fmla="*/ 15 w 18"/>
                <a:gd name="T85" fmla="*/ 2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1"/>
                    <a:pt x="14" y="11"/>
                  </a:cubicBezTo>
                  <a:cubicBezTo>
                    <a:pt x="14" y="11"/>
                    <a:pt x="14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32"/>
            <p:cNvSpPr>
              <a:spLocks noEditPoints="1"/>
            </p:cNvSpPr>
            <p:nvPr/>
          </p:nvSpPr>
          <p:spPr bwMode="auto">
            <a:xfrm>
              <a:off x="2698750" y="2270125"/>
              <a:ext cx="84138" cy="61912"/>
            </a:xfrm>
            <a:custGeom>
              <a:avLst/>
              <a:gdLst>
                <a:gd name="T0" fmla="*/ 8 w 16"/>
                <a:gd name="T1" fmla="*/ 10 h 12"/>
                <a:gd name="T2" fmla="*/ 8 w 16"/>
                <a:gd name="T3" fmla="*/ 12 h 12"/>
                <a:gd name="T4" fmla="*/ 0 w 16"/>
                <a:gd name="T5" fmla="*/ 12 h 12"/>
                <a:gd name="T6" fmla="*/ 1 w 16"/>
                <a:gd name="T7" fmla="*/ 10 h 12"/>
                <a:gd name="T8" fmla="*/ 4 w 16"/>
                <a:gd name="T9" fmla="*/ 7 h 12"/>
                <a:gd name="T10" fmla="*/ 6 w 16"/>
                <a:gd name="T11" fmla="*/ 5 h 12"/>
                <a:gd name="T12" fmla="*/ 6 w 16"/>
                <a:gd name="T13" fmla="*/ 3 h 12"/>
                <a:gd name="T14" fmla="*/ 6 w 16"/>
                <a:gd name="T15" fmla="*/ 2 h 12"/>
                <a:gd name="T16" fmla="*/ 4 w 16"/>
                <a:gd name="T17" fmla="*/ 2 h 12"/>
                <a:gd name="T18" fmla="*/ 3 w 16"/>
                <a:gd name="T19" fmla="*/ 2 h 12"/>
                <a:gd name="T20" fmla="*/ 3 w 16"/>
                <a:gd name="T21" fmla="*/ 4 h 12"/>
                <a:gd name="T22" fmla="*/ 0 w 16"/>
                <a:gd name="T23" fmla="*/ 3 h 12"/>
                <a:gd name="T24" fmla="*/ 2 w 16"/>
                <a:gd name="T25" fmla="*/ 1 h 12"/>
                <a:gd name="T26" fmla="*/ 4 w 16"/>
                <a:gd name="T27" fmla="*/ 0 h 12"/>
                <a:gd name="T28" fmla="*/ 7 w 16"/>
                <a:gd name="T29" fmla="*/ 1 h 12"/>
                <a:gd name="T30" fmla="*/ 8 w 16"/>
                <a:gd name="T31" fmla="*/ 3 h 12"/>
                <a:gd name="T32" fmla="*/ 8 w 16"/>
                <a:gd name="T33" fmla="*/ 5 h 12"/>
                <a:gd name="T34" fmla="*/ 7 w 16"/>
                <a:gd name="T35" fmla="*/ 6 h 12"/>
                <a:gd name="T36" fmla="*/ 6 w 16"/>
                <a:gd name="T37" fmla="*/ 8 h 12"/>
                <a:gd name="T38" fmla="*/ 4 w 16"/>
                <a:gd name="T39" fmla="*/ 9 h 12"/>
                <a:gd name="T40" fmla="*/ 4 w 16"/>
                <a:gd name="T41" fmla="*/ 10 h 12"/>
                <a:gd name="T42" fmla="*/ 8 w 16"/>
                <a:gd name="T43" fmla="*/ 10 h 12"/>
                <a:gd name="T44" fmla="*/ 16 w 16"/>
                <a:gd name="T45" fmla="*/ 12 h 12"/>
                <a:gd name="T46" fmla="*/ 14 w 16"/>
                <a:gd name="T47" fmla="*/ 12 h 12"/>
                <a:gd name="T48" fmla="*/ 14 w 16"/>
                <a:gd name="T49" fmla="*/ 3 h 12"/>
                <a:gd name="T50" fmla="*/ 11 w 16"/>
                <a:gd name="T51" fmla="*/ 5 h 12"/>
                <a:gd name="T52" fmla="*/ 11 w 16"/>
                <a:gd name="T53" fmla="*/ 3 h 12"/>
                <a:gd name="T54" fmla="*/ 13 w 16"/>
                <a:gd name="T55" fmla="*/ 2 h 12"/>
                <a:gd name="T56" fmla="*/ 14 w 16"/>
                <a:gd name="T57" fmla="*/ 0 h 12"/>
                <a:gd name="T58" fmla="*/ 16 w 16"/>
                <a:gd name="T59" fmla="*/ 0 h 12"/>
                <a:gd name="T60" fmla="*/ 16 w 16"/>
                <a:gd name="T6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6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33"/>
            <p:cNvSpPr>
              <a:spLocks noEditPoints="1"/>
            </p:cNvSpPr>
            <p:nvPr/>
          </p:nvSpPr>
          <p:spPr bwMode="auto">
            <a:xfrm>
              <a:off x="2971800" y="2270125"/>
              <a:ext cx="98425" cy="61912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4 w 19"/>
                <a:gd name="T19" fmla="*/ 2 h 12"/>
                <a:gd name="T20" fmla="*/ 3 w 19"/>
                <a:gd name="T21" fmla="*/ 4 h 12"/>
                <a:gd name="T22" fmla="*/ 1 w 19"/>
                <a:gd name="T23" fmla="*/ 3 h 12"/>
                <a:gd name="T24" fmla="*/ 2 w 19"/>
                <a:gd name="T25" fmla="*/ 1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8 w 19"/>
                <a:gd name="T33" fmla="*/ 5 h 12"/>
                <a:gd name="T34" fmla="*/ 8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9 w 19"/>
                <a:gd name="T45" fmla="*/ 10 h 12"/>
                <a:gd name="T46" fmla="*/ 19 w 19"/>
                <a:gd name="T47" fmla="*/ 12 h 12"/>
                <a:gd name="T48" fmla="*/ 10 w 19"/>
                <a:gd name="T49" fmla="*/ 12 h 12"/>
                <a:gd name="T50" fmla="*/ 11 w 19"/>
                <a:gd name="T51" fmla="*/ 10 h 12"/>
                <a:gd name="T52" fmla="*/ 14 w 19"/>
                <a:gd name="T53" fmla="*/ 7 h 12"/>
                <a:gd name="T54" fmla="*/ 16 w 19"/>
                <a:gd name="T55" fmla="*/ 5 h 12"/>
                <a:gd name="T56" fmla="*/ 16 w 19"/>
                <a:gd name="T57" fmla="*/ 3 h 12"/>
                <a:gd name="T58" fmla="*/ 16 w 19"/>
                <a:gd name="T59" fmla="*/ 2 h 12"/>
                <a:gd name="T60" fmla="*/ 15 w 19"/>
                <a:gd name="T61" fmla="*/ 2 h 12"/>
                <a:gd name="T62" fmla="*/ 13 w 19"/>
                <a:gd name="T63" fmla="*/ 2 h 12"/>
                <a:gd name="T64" fmla="*/ 13 w 19"/>
                <a:gd name="T65" fmla="*/ 4 h 12"/>
                <a:gd name="T66" fmla="*/ 10 w 19"/>
                <a:gd name="T67" fmla="*/ 3 h 12"/>
                <a:gd name="T68" fmla="*/ 12 w 19"/>
                <a:gd name="T69" fmla="*/ 1 h 12"/>
                <a:gd name="T70" fmla="*/ 15 w 19"/>
                <a:gd name="T71" fmla="*/ 0 h 12"/>
                <a:gd name="T72" fmla="*/ 18 w 19"/>
                <a:gd name="T73" fmla="*/ 1 h 12"/>
                <a:gd name="T74" fmla="*/ 19 w 19"/>
                <a:gd name="T75" fmla="*/ 3 h 12"/>
                <a:gd name="T76" fmla="*/ 18 w 19"/>
                <a:gd name="T77" fmla="*/ 5 h 12"/>
                <a:gd name="T78" fmla="*/ 17 w 19"/>
                <a:gd name="T79" fmla="*/ 6 h 12"/>
                <a:gd name="T80" fmla="*/ 16 w 19"/>
                <a:gd name="T81" fmla="*/ 8 h 12"/>
                <a:gd name="T82" fmla="*/ 14 w 19"/>
                <a:gd name="T83" fmla="*/ 9 h 12"/>
                <a:gd name="T84" fmla="*/ 14 w 19"/>
                <a:gd name="T85" fmla="*/ 10 h 12"/>
                <a:gd name="T86" fmla="*/ 19 w 19"/>
                <a:gd name="T8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9" y="10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9"/>
                    <a:pt x="12" y="8"/>
                    <a:pt x="14" y="7"/>
                  </a:cubicBezTo>
                  <a:cubicBezTo>
                    <a:pt x="15" y="6"/>
                    <a:pt x="15" y="5"/>
                    <a:pt x="16" y="5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3" y="0"/>
                    <a:pt x="13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8" y="5"/>
                    <a:pt x="18" y="6"/>
                    <a:pt x="17" y="6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34"/>
            <p:cNvSpPr>
              <a:spLocks noEditPoints="1"/>
            </p:cNvSpPr>
            <p:nvPr/>
          </p:nvSpPr>
          <p:spPr bwMode="auto">
            <a:xfrm>
              <a:off x="3249613" y="2270125"/>
              <a:ext cx="93663" cy="68262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2 h 13"/>
                <a:gd name="T4" fmla="*/ 0 w 18"/>
                <a:gd name="T5" fmla="*/ 12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3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3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6 h 13"/>
                <a:gd name="T36" fmla="*/ 5 w 18"/>
                <a:gd name="T37" fmla="*/ 8 h 13"/>
                <a:gd name="T38" fmla="*/ 4 w 18"/>
                <a:gd name="T39" fmla="*/ 9 h 13"/>
                <a:gd name="T40" fmla="*/ 3 w 18"/>
                <a:gd name="T41" fmla="*/ 10 h 13"/>
                <a:gd name="T42" fmla="*/ 8 w 18"/>
                <a:gd name="T43" fmla="*/ 10 h 13"/>
                <a:gd name="T44" fmla="*/ 10 w 18"/>
                <a:gd name="T45" fmla="*/ 9 h 13"/>
                <a:gd name="T46" fmla="*/ 12 w 18"/>
                <a:gd name="T47" fmla="*/ 9 h 13"/>
                <a:gd name="T48" fmla="*/ 13 w 18"/>
                <a:gd name="T49" fmla="*/ 10 h 13"/>
                <a:gd name="T50" fmla="*/ 14 w 18"/>
                <a:gd name="T51" fmla="*/ 11 h 13"/>
                <a:gd name="T52" fmla="*/ 15 w 18"/>
                <a:gd name="T53" fmla="*/ 10 h 13"/>
                <a:gd name="T54" fmla="*/ 16 w 18"/>
                <a:gd name="T55" fmla="*/ 8 h 13"/>
                <a:gd name="T56" fmla="*/ 15 w 18"/>
                <a:gd name="T57" fmla="*/ 7 h 13"/>
                <a:gd name="T58" fmla="*/ 14 w 18"/>
                <a:gd name="T59" fmla="*/ 6 h 13"/>
                <a:gd name="T60" fmla="*/ 13 w 18"/>
                <a:gd name="T61" fmla="*/ 7 h 13"/>
                <a:gd name="T62" fmla="*/ 13 w 18"/>
                <a:gd name="T63" fmla="*/ 5 h 13"/>
                <a:gd name="T64" fmla="*/ 15 w 18"/>
                <a:gd name="T65" fmla="*/ 4 h 13"/>
                <a:gd name="T66" fmla="*/ 15 w 18"/>
                <a:gd name="T67" fmla="*/ 3 h 13"/>
                <a:gd name="T68" fmla="*/ 15 w 18"/>
                <a:gd name="T69" fmla="*/ 2 h 13"/>
                <a:gd name="T70" fmla="*/ 14 w 18"/>
                <a:gd name="T71" fmla="*/ 2 h 13"/>
                <a:gd name="T72" fmla="*/ 13 w 18"/>
                <a:gd name="T73" fmla="*/ 2 h 13"/>
                <a:gd name="T74" fmla="*/ 12 w 18"/>
                <a:gd name="T75" fmla="*/ 3 h 13"/>
                <a:gd name="T76" fmla="*/ 10 w 18"/>
                <a:gd name="T77" fmla="*/ 3 h 13"/>
                <a:gd name="T78" fmla="*/ 11 w 18"/>
                <a:gd name="T79" fmla="*/ 1 h 13"/>
                <a:gd name="T80" fmla="*/ 12 w 18"/>
                <a:gd name="T81" fmla="*/ 0 h 13"/>
                <a:gd name="T82" fmla="*/ 14 w 18"/>
                <a:gd name="T83" fmla="*/ 0 h 13"/>
                <a:gd name="T84" fmla="*/ 17 w 18"/>
                <a:gd name="T85" fmla="*/ 1 h 13"/>
                <a:gd name="T86" fmla="*/ 17 w 18"/>
                <a:gd name="T87" fmla="*/ 3 h 13"/>
                <a:gd name="T88" fmla="*/ 16 w 18"/>
                <a:gd name="T89" fmla="*/ 6 h 13"/>
                <a:gd name="T90" fmla="*/ 17 w 18"/>
                <a:gd name="T91" fmla="*/ 7 h 13"/>
                <a:gd name="T92" fmla="*/ 18 w 18"/>
                <a:gd name="T93" fmla="*/ 9 h 13"/>
                <a:gd name="T94" fmla="*/ 17 w 18"/>
                <a:gd name="T95" fmla="*/ 11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3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6" y="8"/>
                    <a:pt x="15" y="7"/>
                    <a:pt x="15" y="7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4"/>
                    <a:pt x="17" y="5"/>
                    <a:pt x="16" y="6"/>
                  </a:cubicBezTo>
                  <a:cubicBezTo>
                    <a:pt x="16" y="6"/>
                    <a:pt x="17" y="6"/>
                    <a:pt x="17" y="7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35"/>
            <p:cNvSpPr>
              <a:spLocks noEditPoints="1"/>
            </p:cNvSpPr>
            <p:nvPr/>
          </p:nvSpPr>
          <p:spPr bwMode="auto">
            <a:xfrm>
              <a:off x="3522663" y="2270125"/>
              <a:ext cx="98425" cy="61912"/>
            </a:xfrm>
            <a:custGeom>
              <a:avLst/>
              <a:gdLst>
                <a:gd name="T0" fmla="*/ 8 w 19"/>
                <a:gd name="T1" fmla="*/ 10 h 12"/>
                <a:gd name="T2" fmla="*/ 8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3 w 19"/>
                <a:gd name="T9" fmla="*/ 7 h 12"/>
                <a:gd name="T10" fmla="*/ 6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4 w 19"/>
                <a:gd name="T17" fmla="*/ 2 h 12"/>
                <a:gd name="T18" fmla="*/ 3 w 19"/>
                <a:gd name="T19" fmla="*/ 2 h 12"/>
                <a:gd name="T20" fmla="*/ 3 w 19"/>
                <a:gd name="T21" fmla="*/ 4 h 12"/>
                <a:gd name="T22" fmla="*/ 0 w 19"/>
                <a:gd name="T23" fmla="*/ 3 h 12"/>
                <a:gd name="T24" fmla="*/ 2 w 19"/>
                <a:gd name="T25" fmla="*/ 1 h 12"/>
                <a:gd name="T26" fmla="*/ 4 w 19"/>
                <a:gd name="T27" fmla="*/ 0 h 12"/>
                <a:gd name="T28" fmla="*/ 7 w 19"/>
                <a:gd name="T29" fmla="*/ 1 h 12"/>
                <a:gd name="T30" fmla="*/ 8 w 19"/>
                <a:gd name="T31" fmla="*/ 3 h 12"/>
                <a:gd name="T32" fmla="*/ 8 w 19"/>
                <a:gd name="T33" fmla="*/ 5 h 12"/>
                <a:gd name="T34" fmla="*/ 7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8 w 19"/>
                <a:gd name="T43" fmla="*/ 10 h 12"/>
                <a:gd name="T44" fmla="*/ 15 w 19"/>
                <a:gd name="T45" fmla="*/ 12 h 12"/>
                <a:gd name="T46" fmla="*/ 15 w 19"/>
                <a:gd name="T47" fmla="*/ 10 h 12"/>
                <a:gd name="T48" fmla="*/ 10 w 19"/>
                <a:gd name="T49" fmla="*/ 10 h 12"/>
                <a:gd name="T50" fmla="*/ 10 w 19"/>
                <a:gd name="T51" fmla="*/ 8 h 12"/>
                <a:gd name="T52" fmla="*/ 15 w 19"/>
                <a:gd name="T53" fmla="*/ 0 h 12"/>
                <a:gd name="T54" fmla="*/ 17 w 19"/>
                <a:gd name="T55" fmla="*/ 0 h 12"/>
                <a:gd name="T56" fmla="*/ 17 w 19"/>
                <a:gd name="T57" fmla="*/ 8 h 12"/>
                <a:gd name="T58" fmla="*/ 19 w 19"/>
                <a:gd name="T59" fmla="*/ 8 h 12"/>
                <a:gd name="T60" fmla="*/ 19 w 19"/>
                <a:gd name="T61" fmla="*/ 10 h 12"/>
                <a:gd name="T62" fmla="*/ 17 w 19"/>
                <a:gd name="T63" fmla="*/ 10 h 12"/>
                <a:gd name="T64" fmla="*/ 17 w 19"/>
                <a:gd name="T65" fmla="*/ 12 h 12"/>
                <a:gd name="T66" fmla="*/ 15 w 19"/>
                <a:gd name="T67" fmla="*/ 12 h 12"/>
                <a:gd name="T68" fmla="*/ 15 w 19"/>
                <a:gd name="T69" fmla="*/ 8 h 12"/>
                <a:gd name="T70" fmla="*/ 15 w 19"/>
                <a:gd name="T71" fmla="*/ 3 h 12"/>
                <a:gd name="T72" fmla="*/ 12 w 19"/>
                <a:gd name="T73" fmla="*/ 8 h 12"/>
                <a:gd name="T74" fmla="*/ 15 w 19"/>
                <a:gd name="T7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5" y="12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5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36"/>
            <p:cNvSpPr>
              <a:spLocks noEditPoints="1"/>
            </p:cNvSpPr>
            <p:nvPr/>
          </p:nvSpPr>
          <p:spPr bwMode="auto">
            <a:xfrm>
              <a:off x="3794125" y="2270125"/>
              <a:ext cx="100013" cy="68262"/>
            </a:xfrm>
            <a:custGeom>
              <a:avLst/>
              <a:gdLst>
                <a:gd name="T0" fmla="*/ 9 w 19"/>
                <a:gd name="T1" fmla="*/ 10 h 13"/>
                <a:gd name="T2" fmla="*/ 9 w 19"/>
                <a:gd name="T3" fmla="*/ 12 h 13"/>
                <a:gd name="T4" fmla="*/ 0 w 19"/>
                <a:gd name="T5" fmla="*/ 12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3 h 13"/>
                <a:gd name="T14" fmla="*/ 6 w 19"/>
                <a:gd name="T15" fmla="*/ 2 h 13"/>
                <a:gd name="T16" fmla="*/ 5 w 19"/>
                <a:gd name="T17" fmla="*/ 2 h 13"/>
                <a:gd name="T18" fmla="*/ 3 w 19"/>
                <a:gd name="T19" fmla="*/ 2 h 13"/>
                <a:gd name="T20" fmla="*/ 3 w 19"/>
                <a:gd name="T21" fmla="*/ 4 h 13"/>
                <a:gd name="T22" fmla="*/ 1 w 19"/>
                <a:gd name="T23" fmla="*/ 3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3 h 13"/>
                <a:gd name="T32" fmla="*/ 8 w 19"/>
                <a:gd name="T33" fmla="*/ 5 h 13"/>
                <a:gd name="T34" fmla="*/ 7 w 19"/>
                <a:gd name="T35" fmla="*/ 6 h 13"/>
                <a:gd name="T36" fmla="*/ 6 w 19"/>
                <a:gd name="T37" fmla="*/ 8 h 13"/>
                <a:gd name="T38" fmla="*/ 4 w 19"/>
                <a:gd name="T39" fmla="*/ 9 h 13"/>
                <a:gd name="T40" fmla="*/ 4 w 19"/>
                <a:gd name="T41" fmla="*/ 10 h 13"/>
                <a:gd name="T42" fmla="*/ 9 w 19"/>
                <a:gd name="T43" fmla="*/ 10 h 13"/>
                <a:gd name="T44" fmla="*/ 10 w 19"/>
                <a:gd name="T45" fmla="*/ 9 h 13"/>
                <a:gd name="T46" fmla="*/ 13 w 19"/>
                <a:gd name="T47" fmla="*/ 9 h 13"/>
                <a:gd name="T48" fmla="*/ 13 w 19"/>
                <a:gd name="T49" fmla="*/ 10 h 13"/>
                <a:gd name="T50" fmla="*/ 15 w 19"/>
                <a:gd name="T51" fmla="*/ 11 h 13"/>
                <a:gd name="T52" fmla="*/ 16 w 19"/>
                <a:gd name="T53" fmla="*/ 10 h 13"/>
                <a:gd name="T54" fmla="*/ 16 w 19"/>
                <a:gd name="T55" fmla="*/ 8 h 13"/>
                <a:gd name="T56" fmla="*/ 16 w 19"/>
                <a:gd name="T57" fmla="*/ 6 h 13"/>
                <a:gd name="T58" fmla="*/ 15 w 19"/>
                <a:gd name="T59" fmla="*/ 6 h 13"/>
                <a:gd name="T60" fmla="*/ 13 w 19"/>
                <a:gd name="T61" fmla="*/ 7 h 13"/>
                <a:gd name="T62" fmla="*/ 11 w 19"/>
                <a:gd name="T63" fmla="*/ 6 h 13"/>
                <a:gd name="T64" fmla="*/ 12 w 19"/>
                <a:gd name="T65" fmla="*/ 0 h 13"/>
                <a:gd name="T66" fmla="*/ 18 w 19"/>
                <a:gd name="T67" fmla="*/ 0 h 13"/>
                <a:gd name="T68" fmla="*/ 18 w 19"/>
                <a:gd name="T69" fmla="*/ 2 h 13"/>
                <a:gd name="T70" fmla="*/ 14 w 19"/>
                <a:gd name="T71" fmla="*/ 2 h 13"/>
                <a:gd name="T72" fmla="*/ 13 w 19"/>
                <a:gd name="T73" fmla="*/ 4 h 13"/>
                <a:gd name="T74" fmla="*/ 15 w 19"/>
                <a:gd name="T75" fmla="*/ 4 h 13"/>
                <a:gd name="T76" fmla="*/ 18 w 19"/>
                <a:gd name="T77" fmla="*/ 5 h 13"/>
                <a:gd name="T78" fmla="*/ 19 w 19"/>
                <a:gd name="T79" fmla="*/ 8 h 13"/>
                <a:gd name="T80" fmla="*/ 18 w 19"/>
                <a:gd name="T81" fmla="*/ 11 h 13"/>
                <a:gd name="T82" fmla="*/ 15 w 19"/>
                <a:gd name="T83" fmla="*/ 13 h 13"/>
                <a:gd name="T84" fmla="*/ 12 w 19"/>
                <a:gd name="T85" fmla="*/ 12 h 13"/>
                <a:gd name="T86" fmla="*/ 10 w 19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9"/>
                    <a:pt x="2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0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4" y="10"/>
                    <a:pt x="14" y="11"/>
                    <a:pt x="15" y="11"/>
                  </a:cubicBezTo>
                  <a:cubicBezTo>
                    <a:pt x="15" y="11"/>
                    <a:pt x="16" y="10"/>
                    <a:pt x="16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7"/>
                    <a:pt x="16" y="7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9"/>
                    <a:pt x="19" y="10"/>
                    <a:pt x="18" y="11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3" y="13"/>
                    <a:pt x="12" y="12"/>
                    <a:pt x="12" y="12"/>
                  </a:cubicBezTo>
                  <a:cubicBezTo>
                    <a:pt x="11" y="11"/>
                    <a:pt x="11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37"/>
            <p:cNvSpPr>
              <a:spLocks noEditPoints="1"/>
            </p:cNvSpPr>
            <p:nvPr/>
          </p:nvSpPr>
          <p:spPr bwMode="auto">
            <a:xfrm>
              <a:off x="4071938" y="2270125"/>
              <a:ext cx="95250" cy="68262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2 h 13"/>
                <a:gd name="T4" fmla="*/ 0 w 18"/>
                <a:gd name="T5" fmla="*/ 12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3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3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6 h 13"/>
                <a:gd name="T36" fmla="*/ 5 w 18"/>
                <a:gd name="T37" fmla="*/ 8 h 13"/>
                <a:gd name="T38" fmla="*/ 4 w 18"/>
                <a:gd name="T39" fmla="*/ 9 h 13"/>
                <a:gd name="T40" fmla="*/ 3 w 18"/>
                <a:gd name="T41" fmla="*/ 10 h 13"/>
                <a:gd name="T42" fmla="*/ 8 w 18"/>
                <a:gd name="T43" fmla="*/ 10 h 13"/>
                <a:gd name="T44" fmla="*/ 18 w 18"/>
                <a:gd name="T45" fmla="*/ 3 h 13"/>
                <a:gd name="T46" fmla="*/ 16 w 18"/>
                <a:gd name="T47" fmla="*/ 3 h 13"/>
                <a:gd name="T48" fmla="*/ 15 w 18"/>
                <a:gd name="T49" fmla="*/ 2 h 13"/>
                <a:gd name="T50" fmla="*/ 14 w 18"/>
                <a:gd name="T51" fmla="*/ 2 h 13"/>
                <a:gd name="T52" fmla="*/ 13 w 18"/>
                <a:gd name="T53" fmla="*/ 2 h 13"/>
                <a:gd name="T54" fmla="*/ 12 w 18"/>
                <a:gd name="T55" fmla="*/ 5 h 13"/>
                <a:gd name="T56" fmla="*/ 14 w 18"/>
                <a:gd name="T57" fmla="*/ 4 h 13"/>
                <a:gd name="T58" fmla="*/ 17 w 18"/>
                <a:gd name="T59" fmla="*/ 5 h 13"/>
                <a:gd name="T60" fmla="*/ 18 w 18"/>
                <a:gd name="T61" fmla="*/ 8 h 13"/>
                <a:gd name="T62" fmla="*/ 17 w 18"/>
                <a:gd name="T63" fmla="*/ 11 h 13"/>
                <a:gd name="T64" fmla="*/ 14 w 18"/>
                <a:gd name="T65" fmla="*/ 13 h 13"/>
                <a:gd name="T66" fmla="*/ 11 w 18"/>
                <a:gd name="T67" fmla="*/ 11 h 13"/>
                <a:gd name="T68" fmla="*/ 10 w 18"/>
                <a:gd name="T69" fmla="*/ 6 h 13"/>
                <a:gd name="T70" fmla="*/ 11 w 18"/>
                <a:gd name="T71" fmla="*/ 1 h 13"/>
                <a:gd name="T72" fmla="*/ 14 w 18"/>
                <a:gd name="T73" fmla="*/ 0 h 13"/>
                <a:gd name="T74" fmla="*/ 17 w 18"/>
                <a:gd name="T75" fmla="*/ 0 h 13"/>
                <a:gd name="T76" fmla="*/ 18 w 18"/>
                <a:gd name="T77" fmla="*/ 3 h 13"/>
                <a:gd name="T78" fmla="*/ 12 w 18"/>
                <a:gd name="T79" fmla="*/ 8 h 13"/>
                <a:gd name="T80" fmla="*/ 13 w 18"/>
                <a:gd name="T81" fmla="*/ 10 h 13"/>
                <a:gd name="T82" fmla="*/ 14 w 18"/>
                <a:gd name="T83" fmla="*/ 11 h 13"/>
                <a:gd name="T84" fmla="*/ 15 w 18"/>
                <a:gd name="T85" fmla="*/ 10 h 13"/>
                <a:gd name="T86" fmla="*/ 16 w 18"/>
                <a:gd name="T87" fmla="*/ 8 h 13"/>
                <a:gd name="T88" fmla="*/ 15 w 18"/>
                <a:gd name="T89" fmla="*/ 7 h 13"/>
                <a:gd name="T90" fmla="*/ 14 w 18"/>
                <a:gd name="T91" fmla="*/ 6 h 13"/>
                <a:gd name="T92" fmla="*/ 13 w 18"/>
                <a:gd name="T93" fmla="*/ 6 h 13"/>
                <a:gd name="T94" fmla="*/ 12 w 18"/>
                <a:gd name="T9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8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2" y="4"/>
                    <a:pt x="12" y="5"/>
                  </a:cubicBezTo>
                  <a:cubicBezTo>
                    <a:pt x="13" y="5"/>
                    <a:pt x="14" y="4"/>
                    <a:pt x="14" y="4"/>
                  </a:cubicBezTo>
                  <a:cubicBezTo>
                    <a:pt x="15" y="4"/>
                    <a:pt x="16" y="5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2"/>
                    <a:pt x="18" y="3"/>
                  </a:cubicBezTo>
                  <a:close/>
                  <a:moveTo>
                    <a:pt x="12" y="8"/>
                  </a:moveTo>
                  <a:cubicBezTo>
                    <a:pt x="12" y="9"/>
                    <a:pt x="13" y="9"/>
                    <a:pt x="13" y="10"/>
                  </a:cubicBezTo>
                  <a:cubicBezTo>
                    <a:pt x="13" y="10"/>
                    <a:pt x="14" y="11"/>
                    <a:pt x="14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3" y="7"/>
                    <a:pt x="12" y="7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38"/>
            <p:cNvSpPr>
              <a:spLocks noEditPoints="1"/>
            </p:cNvSpPr>
            <p:nvPr/>
          </p:nvSpPr>
          <p:spPr bwMode="auto">
            <a:xfrm>
              <a:off x="2425700" y="2443163"/>
              <a:ext cx="95250" cy="63500"/>
            </a:xfrm>
            <a:custGeom>
              <a:avLst/>
              <a:gdLst>
                <a:gd name="T0" fmla="*/ 8 w 18"/>
                <a:gd name="T1" fmla="*/ 10 h 12"/>
                <a:gd name="T2" fmla="*/ 8 w 18"/>
                <a:gd name="T3" fmla="*/ 12 h 12"/>
                <a:gd name="T4" fmla="*/ 0 w 18"/>
                <a:gd name="T5" fmla="*/ 12 h 12"/>
                <a:gd name="T6" fmla="*/ 1 w 18"/>
                <a:gd name="T7" fmla="*/ 10 h 12"/>
                <a:gd name="T8" fmla="*/ 3 w 18"/>
                <a:gd name="T9" fmla="*/ 7 h 12"/>
                <a:gd name="T10" fmla="*/ 5 w 18"/>
                <a:gd name="T11" fmla="*/ 5 h 12"/>
                <a:gd name="T12" fmla="*/ 6 w 18"/>
                <a:gd name="T13" fmla="*/ 3 h 12"/>
                <a:gd name="T14" fmla="*/ 5 w 18"/>
                <a:gd name="T15" fmla="*/ 2 h 12"/>
                <a:gd name="T16" fmla="*/ 4 w 18"/>
                <a:gd name="T17" fmla="*/ 2 h 12"/>
                <a:gd name="T18" fmla="*/ 3 w 18"/>
                <a:gd name="T19" fmla="*/ 2 h 12"/>
                <a:gd name="T20" fmla="*/ 2 w 18"/>
                <a:gd name="T21" fmla="*/ 3 h 12"/>
                <a:gd name="T22" fmla="*/ 0 w 18"/>
                <a:gd name="T23" fmla="*/ 3 h 12"/>
                <a:gd name="T24" fmla="*/ 1 w 18"/>
                <a:gd name="T25" fmla="*/ 0 h 12"/>
                <a:gd name="T26" fmla="*/ 4 w 18"/>
                <a:gd name="T27" fmla="*/ 0 h 12"/>
                <a:gd name="T28" fmla="*/ 7 w 18"/>
                <a:gd name="T29" fmla="*/ 1 h 12"/>
                <a:gd name="T30" fmla="*/ 8 w 18"/>
                <a:gd name="T31" fmla="*/ 3 h 12"/>
                <a:gd name="T32" fmla="*/ 8 w 18"/>
                <a:gd name="T33" fmla="*/ 5 h 12"/>
                <a:gd name="T34" fmla="*/ 7 w 18"/>
                <a:gd name="T35" fmla="*/ 6 h 12"/>
                <a:gd name="T36" fmla="*/ 5 w 18"/>
                <a:gd name="T37" fmla="*/ 8 h 12"/>
                <a:gd name="T38" fmla="*/ 4 w 18"/>
                <a:gd name="T39" fmla="*/ 9 h 12"/>
                <a:gd name="T40" fmla="*/ 3 w 18"/>
                <a:gd name="T41" fmla="*/ 10 h 12"/>
                <a:gd name="T42" fmla="*/ 8 w 18"/>
                <a:gd name="T43" fmla="*/ 10 h 12"/>
                <a:gd name="T44" fmla="*/ 10 w 18"/>
                <a:gd name="T45" fmla="*/ 2 h 12"/>
                <a:gd name="T46" fmla="*/ 10 w 18"/>
                <a:gd name="T47" fmla="*/ 0 h 12"/>
                <a:gd name="T48" fmla="*/ 18 w 18"/>
                <a:gd name="T49" fmla="*/ 0 h 12"/>
                <a:gd name="T50" fmla="*/ 18 w 18"/>
                <a:gd name="T51" fmla="*/ 2 h 12"/>
                <a:gd name="T52" fmla="*/ 16 w 18"/>
                <a:gd name="T53" fmla="*/ 4 h 12"/>
                <a:gd name="T54" fmla="*/ 14 w 18"/>
                <a:gd name="T55" fmla="*/ 8 h 12"/>
                <a:gd name="T56" fmla="*/ 14 w 18"/>
                <a:gd name="T57" fmla="*/ 12 h 12"/>
                <a:gd name="T58" fmla="*/ 12 w 18"/>
                <a:gd name="T59" fmla="*/ 12 h 12"/>
                <a:gd name="T60" fmla="*/ 13 w 18"/>
                <a:gd name="T61" fmla="*/ 7 h 12"/>
                <a:gd name="T62" fmla="*/ 15 w 18"/>
                <a:gd name="T63" fmla="*/ 2 h 12"/>
                <a:gd name="T64" fmla="*/ 10 w 18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3"/>
                    <a:pt x="16" y="4"/>
                  </a:cubicBezTo>
                  <a:cubicBezTo>
                    <a:pt x="15" y="6"/>
                    <a:pt x="15" y="7"/>
                    <a:pt x="14" y="8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2" y="9"/>
                    <a:pt x="13" y="7"/>
                  </a:cubicBezTo>
                  <a:cubicBezTo>
                    <a:pt x="13" y="5"/>
                    <a:pt x="14" y="3"/>
                    <a:pt x="15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39"/>
            <p:cNvSpPr>
              <a:spLocks noEditPoints="1"/>
            </p:cNvSpPr>
            <p:nvPr/>
          </p:nvSpPr>
          <p:spPr bwMode="auto">
            <a:xfrm>
              <a:off x="2698750" y="2443163"/>
              <a:ext cx="93663" cy="63500"/>
            </a:xfrm>
            <a:custGeom>
              <a:avLst/>
              <a:gdLst>
                <a:gd name="T0" fmla="*/ 8 w 18"/>
                <a:gd name="T1" fmla="*/ 10 h 12"/>
                <a:gd name="T2" fmla="*/ 8 w 18"/>
                <a:gd name="T3" fmla="*/ 12 h 12"/>
                <a:gd name="T4" fmla="*/ 0 w 18"/>
                <a:gd name="T5" fmla="*/ 12 h 12"/>
                <a:gd name="T6" fmla="*/ 1 w 18"/>
                <a:gd name="T7" fmla="*/ 10 h 12"/>
                <a:gd name="T8" fmla="*/ 4 w 18"/>
                <a:gd name="T9" fmla="*/ 7 h 12"/>
                <a:gd name="T10" fmla="*/ 6 w 18"/>
                <a:gd name="T11" fmla="*/ 5 h 12"/>
                <a:gd name="T12" fmla="*/ 6 w 18"/>
                <a:gd name="T13" fmla="*/ 3 h 12"/>
                <a:gd name="T14" fmla="*/ 6 w 18"/>
                <a:gd name="T15" fmla="*/ 2 h 12"/>
                <a:gd name="T16" fmla="*/ 4 w 18"/>
                <a:gd name="T17" fmla="*/ 2 h 12"/>
                <a:gd name="T18" fmla="*/ 3 w 18"/>
                <a:gd name="T19" fmla="*/ 2 h 12"/>
                <a:gd name="T20" fmla="*/ 3 w 18"/>
                <a:gd name="T21" fmla="*/ 3 h 12"/>
                <a:gd name="T22" fmla="*/ 0 w 18"/>
                <a:gd name="T23" fmla="*/ 3 h 12"/>
                <a:gd name="T24" fmla="*/ 2 w 18"/>
                <a:gd name="T25" fmla="*/ 0 h 12"/>
                <a:gd name="T26" fmla="*/ 4 w 18"/>
                <a:gd name="T27" fmla="*/ 0 h 12"/>
                <a:gd name="T28" fmla="*/ 7 w 18"/>
                <a:gd name="T29" fmla="*/ 1 h 12"/>
                <a:gd name="T30" fmla="*/ 8 w 18"/>
                <a:gd name="T31" fmla="*/ 3 h 12"/>
                <a:gd name="T32" fmla="*/ 8 w 18"/>
                <a:gd name="T33" fmla="*/ 5 h 12"/>
                <a:gd name="T34" fmla="*/ 7 w 18"/>
                <a:gd name="T35" fmla="*/ 6 h 12"/>
                <a:gd name="T36" fmla="*/ 6 w 18"/>
                <a:gd name="T37" fmla="*/ 8 h 12"/>
                <a:gd name="T38" fmla="*/ 4 w 18"/>
                <a:gd name="T39" fmla="*/ 9 h 12"/>
                <a:gd name="T40" fmla="*/ 4 w 18"/>
                <a:gd name="T41" fmla="*/ 10 h 12"/>
                <a:gd name="T42" fmla="*/ 8 w 18"/>
                <a:gd name="T43" fmla="*/ 10 h 12"/>
                <a:gd name="T44" fmla="*/ 12 w 18"/>
                <a:gd name="T45" fmla="*/ 5 h 12"/>
                <a:gd name="T46" fmla="*/ 11 w 18"/>
                <a:gd name="T47" fmla="*/ 4 h 12"/>
                <a:gd name="T48" fmla="*/ 10 w 18"/>
                <a:gd name="T49" fmla="*/ 3 h 12"/>
                <a:gd name="T50" fmla="*/ 11 w 18"/>
                <a:gd name="T51" fmla="*/ 0 h 12"/>
                <a:gd name="T52" fmla="*/ 14 w 18"/>
                <a:gd name="T53" fmla="*/ 0 h 12"/>
                <a:gd name="T54" fmla="*/ 17 w 18"/>
                <a:gd name="T55" fmla="*/ 0 h 12"/>
                <a:gd name="T56" fmla="*/ 18 w 18"/>
                <a:gd name="T57" fmla="*/ 3 h 12"/>
                <a:gd name="T58" fmla="*/ 18 w 18"/>
                <a:gd name="T59" fmla="*/ 4 h 12"/>
                <a:gd name="T60" fmla="*/ 16 w 18"/>
                <a:gd name="T61" fmla="*/ 5 h 12"/>
                <a:gd name="T62" fmla="*/ 18 w 18"/>
                <a:gd name="T63" fmla="*/ 7 h 12"/>
                <a:gd name="T64" fmla="*/ 18 w 18"/>
                <a:gd name="T65" fmla="*/ 8 h 12"/>
                <a:gd name="T66" fmla="*/ 17 w 18"/>
                <a:gd name="T67" fmla="*/ 11 h 12"/>
                <a:gd name="T68" fmla="*/ 14 w 18"/>
                <a:gd name="T69" fmla="*/ 12 h 12"/>
                <a:gd name="T70" fmla="*/ 11 w 18"/>
                <a:gd name="T71" fmla="*/ 12 h 12"/>
                <a:gd name="T72" fmla="*/ 10 w 18"/>
                <a:gd name="T73" fmla="*/ 9 h 12"/>
                <a:gd name="T74" fmla="*/ 11 w 18"/>
                <a:gd name="T75" fmla="*/ 7 h 12"/>
                <a:gd name="T76" fmla="*/ 12 w 18"/>
                <a:gd name="T77" fmla="*/ 5 h 12"/>
                <a:gd name="T78" fmla="*/ 13 w 18"/>
                <a:gd name="T79" fmla="*/ 3 h 12"/>
                <a:gd name="T80" fmla="*/ 13 w 18"/>
                <a:gd name="T81" fmla="*/ 4 h 12"/>
                <a:gd name="T82" fmla="*/ 14 w 18"/>
                <a:gd name="T83" fmla="*/ 4 h 12"/>
                <a:gd name="T84" fmla="*/ 15 w 18"/>
                <a:gd name="T85" fmla="*/ 4 h 12"/>
                <a:gd name="T86" fmla="*/ 16 w 18"/>
                <a:gd name="T87" fmla="*/ 3 h 12"/>
                <a:gd name="T88" fmla="*/ 15 w 18"/>
                <a:gd name="T89" fmla="*/ 2 h 12"/>
                <a:gd name="T90" fmla="*/ 14 w 18"/>
                <a:gd name="T91" fmla="*/ 1 h 12"/>
                <a:gd name="T92" fmla="*/ 13 w 18"/>
                <a:gd name="T93" fmla="*/ 2 h 12"/>
                <a:gd name="T94" fmla="*/ 13 w 18"/>
                <a:gd name="T95" fmla="*/ 3 h 12"/>
                <a:gd name="T96" fmla="*/ 12 w 18"/>
                <a:gd name="T97" fmla="*/ 8 h 12"/>
                <a:gd name="T98" fmla="*/ 13 w 18"/>
                <a:gd name="T99" fmla="*/ 10 h 12"/>
                <a:gd name="T100" fmla="*/ 14 w 18"/>
                <a:gd name="T101" fmla="*/ 10 h 12"/>
                <a:gd name="T102" fmla="*/ 15 w 18"/>
                <a:gd name="T103" fmla="*/ 10 h 12"/>
                <a:gd name="T104" fmla="*/ 16 w 18"/>
                <a:gd name="T105" fmla="*/ 8 h 12"/>
                <a:gd name="T106" fmla="*/ 15 w 18"/>
                <a:gd name="T107" fmla="*/ 7 h 12"/>
                <a:gd name="T108" fmla="*/ 14 w 18"/>
                <a:gd name="T109" fmla="*/ 6 h 12"/>
                <a:gd name="T110" fmla="*/ 13 w 18"/>
                <a:gd name="T111" fmla="*/ 7 h 12"/>
                <a:gd name="T112" fmla="*/ 12 w 18"/>
                <a:gd name="T1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2" y="5"/>
                  </a:moveTo>
                  <a:cubicBezTo>
                    <a:pt x="12" y="5"/>
                    <a:pt x="11" y="5"/>
                    <a:pt x="11" y="4"/>
                  </a:cubicBezTo>
                  <a:cubicBezTo>
                    <a:pt x="11" y="4"/>
                    <a:pt x="10" y="3"/>
                    <a:pt x="10" y="3"/>
                  </a:cubicBezTo>
                  <a:cubicBezTo>
                    <a:pt x="10" y="2"/>
                    <a:pt x="11" y="1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6" y="12"/>
                    <a:pt x="14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0" y="7"/>
                    <a:pt x="11" y="7"/>
                  </a:cubicBezTo>
                  <a:cubicBezTo>
                    <a:pt x="11" y="6"/>
                    <a:pt x="11" y="6"/>
                    <a:pt x="12" y="5"/>
                  </a:cubicBezTo>
                  <a:close/>
                  <a:moveTo>
                    <a:pt x="13" y="3"/>
                  </a:move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1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lose/>
                  <a:moveTo>
                    <a:pt x="12" y="8"/>
                  </a:moveTo>
                  <a:cubicBezTo>
                    <a:pt x="12" y="9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3" y="7"/>
                    <a:pt x="12" y="8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40"/>
            <p:cNvSpPr>
              <a:spLocks noEditPoints="1"/>
            </p:cNvSpPr>
            <p:nvPr/>
          </p:nvSpPr>
          <p:spPr bwMode="auto">
            <a:xfrm>
              <a:off x="2971800" y="2443163"/>
              <a:ext cx="98425" cy="63500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4 w 19"/>
                <a:gd name="T19" fmla="*/ 2 h 12"/>
                <a:gd name="T20" fmla="*/ 3 w 19"/>
                <a:gd name="T21" fmla="*/ 3 h 12"/>
                <a:gd name="T22" fmla="*/ 1 w 19"/>
                <a:gd name="T23" fmla="*/ 3 h 12"/>
                <a:gd name="T24" fmla="*/ 2 w 19"/>
                <a:gd name="T25" fmla="*/ 0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8 w 19"/>
                <a:gd name="T33" fmla="*/ 5 h 12"/>
                <a:gd name="T34" fmla="*/ 8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0 w 19"/>
                <a:gd name="T45" fmla="*/ 9 h 12"/>
                <a:gd name="T46" fmla="*/ 13 w 19"/>
                <a:gd name="T47" fmla="*/ 9 h 12"/>
                <a:gd name="T48" fmla="*/ 13 w 19"/>
                <a:gd name="T49" fmla="*/ 10 h 12"/>
                <a:gd name="T50" fmla="*/ 14 w 19"/>
                <a:gd name="T51" fmla="*/ 10 h 12"/>
                <a:gd name="T52" fmla="*/ 16 w 19"/>
                <a:gd name="T53" fmla="*/ 10 h 12"/>
                <a:gd name="T54" fmla="*/ 16 w 19"/>
                <a:gd name="T55" fmla="*/ 7 h 12"/>
                <a:gd name="T56" fmla="*/ 14 w 19"/>
                <a:gd name="T57" fmla="*/ 8 h 12"/>
                <a:gd name="T58" fmla="*/ 11 w 19"/>
                <a:gd name="T59" fmla="*/ 7 h 12"/>
                <a:gd name="T60" fmla="*/ 10 w 19"/>
                <a:gd name="T61" fmla="*/ 4 h 12"/>
                <a:gd name="T62" fmla="*/ 11 w 19"/>
                <a:gd name="T63" fmla="*/ 1 h 12"/>
                <a:gd name="T64" fmla="*/ 14 w 19"/>
                <a:gd name="T65" fmla="*/ 0 h 12"/>
                <a:gd name="T66" fmla="*/ 17 w 19"/>
                <a:gd name="T67" fmla="*/ 1 h 12"/>
                <a:gd name="T68" fmla="*/ 19 w 19"/>
                <a:gd name="T69" fmla="*/ 6 h 12"/>
                <a:gd name="T70" fmla="*/ 17 w 19"/>
                <a:gd name="T71" fmla="*/ 11 h 12"/>
                <a:gd name="T72" fmla="*/ 14 w 19"/>
                <a:gd name="T73" fmla="*/ 12 h 12"/>
                <a:gd name="T74" fmla="*/ 12 w 19"/>
                <a:gd name="T75" fmla="*/ 12 h 12"/>
                <a:gd name="T76" fmla="*/ 10 w 19"/>
                <a:gd name="T77" fmla="*/ 9 h 12"/>
                <a:gd name="T78" fmla="*/ 16 w 19"/>
                <a:gd name="T79" fmla="*/ 4 h 12"/>
                <a:gd name="T80" fmla="*/ 15 w 19"/>
                <a:gd name="T81" fmla="*/ 2 h 12"/>
                <a:gd name="T82" fmla="*/ 14 w 19"/>
                <a:gd name="T83" fmla="*/ 2 h 12"/>
                <a:gd name="T84" fmla="*/ 13 w 19"/>
                <a:gd name="T85" fmla="*/ 2 h 12"/>
                <a:gd name="T86" fmla="*/ 13 w 19"/>
                <a:gd name="T87" fmla="*/ 4 h 12"/>
                <a:gd name="T88" fmla="*/ 13 w 19"/>
                <a:gd name="T89" fmla="*/ 6 h 12"/>
                <a:gd name="T90" fmla="*/ 14 w 19"/>
                <a:gd name="T91" fmla="*/ 6 h 12"/>
                <a:gd name="T92" fmla="*/ 15 w 19"/>
                <a:gd name="T93" fmla="*/ 6 h 12"/>
                <a:gd name="T94" fmla="*/ 16 w 19"/>
                <a:gd name="T9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0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2" y="8"/>
                    <a:pt x="11" y="7"/>
                  </a:cubicBezTo>
                  <a:cubicBezTo>
                    <a:pt x="11" y="6"/>
                    <a:pt x="10" y="5"/>
                    <a:pt x="10" y="4"/>
                  </a:cubicBezTo>
                  <a:cubicBezTo>
                    <a:pt x="10" y="3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8"/>
                    <a:pt x="18" y="10"/>
                    <a:pt x="17" y="11"/>
                  </a:cubicBezTo>
                  <a:cubicBezTo>
                    <a:pt x="17" y="12"/>
                    <a:pt x="15" y="12"/>
                    <a:pt x="14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1" y="11"/>
                    <a:pt x="11" y="10"/>
                    <a:pt x="10" y="9"/>
                  </a:cubicBezTo>
                  <a:close/>
                  <a:moveTo>
                    <a:pt x="16" y="4"/>
                  </a:moveTo>
                  <a:cubicBezTo>
                    <a:pt x="16" y="3"/>
                    <a:pt x="16" y="3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3" y="5"/>
                    <a:pt x="13" y="5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41"/>
            <p:cNvSpPr>
              <a:spLocks noEditPoints="1"/>
            </p:cNvSpPr>
            <p:nvPr/>
          </p:nvSpPr>
          <p:spPr bwMode="auto">
            <a:xfrm>
              <a:off x="3249613" y="2443163"/>
              <a:ext cx="93663" cy="63500"/>
            </a:xfrm>
            <a:custGeom>
              <a:avLst/>
              <a:gdLst>
                <a:gd name="T0" fmla="*/ 0 w 18"/>
                <a:gd name="T1" fmla="*/ 9 h 12"/>
                <a:gd name="T2" fmla="*/ 2 w 18"/>
                <a:gd name="T3" fmla="*/ 9 h 12"/>
                <a:gd name="T4" fmla="*/ 3 w 18"/>
                <a:gd name="T5" fmla="*/ 10 h 12"/>
                <a:gd name="T6" fmla="*/ 4 w 18"/>
                <a:gd name="T7" fmla="*/ 10 h 12"/>
                <a:gd name="T8" fmla="*/ 5 w 18"/>
                <a:gd name="T9" fmla="*/ 10 h 12"/>
                <a:gd name="T10" fmla="*/ 6 w 18"/>
                <a:gd name="T11" fmla="*/ 8 h 12"/>
                <a:gd name="T12" fmla="*/ 5 w 18"/>
                <a:gd name="T13" fmla="*/ 7 h 12"/>
                <a:gd name="T14" fmla="*/ 4 w 18"/>
                <a:gd name="T15" fmla="*/ 6 h 12"/>
                <a:gd name="T16" fmla="*/ 3 w 18"/>
                <a:gd name="T17" fmla="*/ 7 h 12"/>
                <a:gd name="T18" fmla="*/ 3 w 18"/>
                <a:gd name="T19" fmla="*/ 5 h 12"/>
                <a:gd name="T20" fmla="*/ 5 w 18"/>
                <a:gd name="T21" fmla="*/ 4 h 12"/>
                <a:gd name="T22" fmla="*/ 5 w 18"/>
                <a:gd name="T23" fmla="*/ 3 h 12"/>
                <a:gd name="T24" fmla="*/ 5 w 18"/>
                <a:gd name="T25" fmla="*/ 2 h 12"/>
                <a:gd name="T26" fmla="*/ 4 w 18"/>
                <a:gd name="T27" fmla="*/ 2 h 12"/>
                <a:gd name="T28" fmla="*/ 3 w 18"/>
                <a:gd name="T29" fmla="*/ 2 h 12"/>
                <a:gd name="T30" fmla="*/ 2 w 18"/>
                <a:gd name="T31" fmla="*/ 3 h 12"/>
                <a:gd name="T32" fmla="*/ 0 w 18"/>
                <a:gd name="T33" fmla="*/ 3 h 12"/>
                <a:gd name="T34" fmla="*/ 1 w 18"/>
                <a:gd name="T35" fmla="*/ 1 h 12"/>
                <a:gd name="T36" fmla="*/ 2 w 18"/>
                <a:gd name="T37" fmla="*/ 0 h 12"/>
                <a:gd name="T38" fmla="*/ 4 w 18"/>
                <a:gd name="T39" fmla="*/ 0 h 12"/>
                <a:gd name="T40" fmla="*/ 7 w 18"/>
                <a:gd name="T41" fmla="*/ 1 h 12"/>
                <a:gd name="T42" fmla="*/ 8 w 18"/>
                <a:gd name="T43" fmla="*/ 3 h 12"/>
                <a:gd name="T44" fmla="*/ 6 w 18"/>
                <a:gd name="T45" fmla="*/ 5 h 12"/>
                <a:gd name="T46" fmla="*/ 8 w 18"/>
                <a:gd name="T47" fmla="*/ 6 h 12"/>
                <a:gd name="T48" fmla="*/ 8 w 18"/>
                <a:gd name="T49" fmla="*/ 8 h 12"/>
                <a:gd name="T50" fmla="*/ 7 w 18"/>
                <a:gd name="T51" fmla="*/ 11 h 12"/>
                <a:gd name="T52" fmla="*/ 4 w 18"/>
                <a:gd name="T53" fmla="*/ 12 h 12"/>
                <a:gd name="T54" fmla="*/ 1 w 18"/>
                <a:gd name="T55" fmla="*/ 11 h 12"/>
                <a:gd name="T56" fmla="*/ 0 w 18"/>
                <a:gd name="T57" fmla="*/ 9 h 12"/>
                <a:gd name="T58" fmla="*/ 14 w 18"/>
                <a:gd name="T59" fmla="*/ 0 h 12"/>
                <a:gd name="T60" fmla="*/ 17 w 18"/>
                <a:gd name="T61" fmla="*/ 1 h 12"/>
                <a:gd name="T62" fmla="*/ 18 w 18"/>
                <a:gd name="T63" fmla="*/ 6 h 12"/>
                <a:gd name="T64" fmla="*/ 17 w 18"/>
                <a:gd name="T65" fmla="*/ 11 h 12"/>
                <a:gd name="T66" fmla="*/ 14 w 18"/>
                <a:gd name="T67" fmla="*/ 12 h 12"/>
                <a:gd name="T68" fmla="*/ 11 w 18"/>
                <a:gd name="T69" fmla="*/ 11 h 12"/>
                <a:gd name="T70" fmla="*/ 10 w 18"/>
                <a:gd name="T71" fmla="*/ 6 h 12"/>
                <a:gd name="T72" fmla="*/ 11 w 18"/>
                <a:gd name="T73" fmla="*/ 1 h 12"/>
                <a:gd name="T74" fmla="*/ 14 w 18"/>
                <a:gd name="T75" fmla="*/ 0 h 12"/>
                <a:gd name="T76" fmla="*/ 14 w 18"/>
                <a:gd name="T77" fmla="*/ 2 h 12"/>
                <a:gd name="T78" fmla="*/ 13 w 18"/>
                <a:gd name="T79" fmla="*/ 2 h 12"/>
                <a:gd name="T80" fmla="*/ 13 w 18"/>
                <a:gd name="T81" fmla="*/ 3 h 12"/>
                <a:gd name="T82" fmla="*/ 12 w 18"/>
                <a:gd name="T83" fmla="*/ 6 h 12"/>
                <a:gd name="T84" fmla="*/ 12 w 18"/>
                <a:gd name="T85" fmla="*/ 9 h 12"/>
                <a:gd name="T86" fmla="*/ 13 w 18"/>
                <a:gd name="T87" fmla="*/ 10 h 12"/>
                <a:gd name="T88" fmla="*/ 14 w 18"/>
                <a:gd name="T89" fmla="*/ 10 h 12"/>
                <a:gd name="T90" fmla="*/ 15 w 18"/>
                <a:gd name="T91" fmla="*/ 10 h 12"/>
                <a:gd name="T92" fmla="*/ 15 w 18"/>
                <a:gd name="T93" fmla="*/ 9 h 12"/>
                <a:gd name="T94" fmla="*/ 15 w 18"/>
                <a:gd name="T95" fmla="*/ 6 h 12"/>
                <a:gd name="T96" fmla="*/ 15 w 18"/>
                <a:gd name="T97" fmla="*/ 3 h 12"/>
                <a:gd name="T98" fmla="*/ 15 w 18"/>
                <a:gd name="T99" fmla="*/ 2 h 12"/>
                <a:gd name="T100" fmla="*/ 14 w 18"/>
                <a:gd name="T10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8"/>
                    <a:pt x="18" y="10"/>
                    <a:pt x="17" y="11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4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42"/>
            <p:cNvSpPr>
              <a:spLocks noEditPoints="1"/>
            </p:cNvSpPr>
            <p:nvPr/>
          </p:nvSpPr>
          <p:spPr bwMode="auto">
            <a:xfrm>
              <a:off x="3522663" y="2443163"/>
              <a:ext cx="82550" cy="63500"/>
            </a:xfrm>
            <a:custGeom>
              <a:avLst/>
              <a:gdLst>
                <a:gd name="T0" fmla="*/ 0 w 16"/>
                <a:gd name="T1" fmla="*/ 9 h 12"/>
                <a:gd name="T2" fmla="*/ 3 w 16"/>
                <a:gd name="T3" fmla="*/ 9 h 12"/>
                <a:gd name="T4" fmla="*/ 3 w 16"/>
                <a:gd name="T5" fmla="*/ 10 h 12"/>
                <a:gd name="T6" fmla="*/ 4 w 16"/>
                <a:gd name="T7" fmla="*/ 10 h 12"/>
                <a:gd name="T8" fmla="*/ 6 w 16"/>
                <a:gd name="T9" fmla="*/ 10 h 12"/>
                <a:gd name="T10" fmla="*/ 6 w 16"/>
                <a:gd name="T11" fmla="*/ 8 h 12"/>
                <a:gd name="T12" fmla="*/ 6 w 16"/>
                <a:gd name="T13" fmla="*/ 7 h 12"/>
                <a:gd name="T14" fmla="*/ 4 w 16"/>
                <a:gd name="T15" fmla="*/ 6 h 12"/>
                <a:gd name="T16" fmla="*/ 3 w 16"/>
                <a:gd name="T17" fmla="*/ 7 h 12"/>
                <a:gd name="T18" fmla="*/ 4 w 16"/>
                <a:gd name="T19" fmla="*/ 5 h 12"/>
                <a:gd name="T20" fmla="*/ 5 w 16"/>
                <a:gd name="T21" fmla="*/ 4 h 12"/>
                <a:gd name="T22" fmla="*/ 6 w 16"/>
                <a:gd name="T23" fmla="*/ 3 h 12"/>
                <a:gd name="T24" fmla="*/ 5 w 16"/>
                <a:gd name="T25" fmla="*/ 2 h 12"/>
                <a:gd name="T26" fmla="*/ 4 w 16"/>
                <a:gd name="T27" fmla="*/ 2 h 12"/>
                <a:gd name="T28" fmla="*/ 3 w 16"/>
                <a:gd name="T29" fmla="*/ 2 h 12"/>
                <a:gd name="T30" fmla="*/ 3 w 16"/>
                <a:gd name="T31" fmla="*/ 3 h 12"/>
                <a:gd name="T32" fmla="*/ 0 w 16"/>
                <a:gd name="T33" fmla="*/ 3 h 12"/>
                <a:gd name="T34" fmla="*/ 1 w 16"/>
                <a:gd name="T35" fmla="*/ 1 h 12"/>
                <a:gd name="T36" fmla="*/ 2 w 16"/>
                <a:gd name="T37" fmla="*/ 0 h 12"/>
                <a:gd name="T38" fmla="*/ 4 w 16"/>
                <a:gd name="T39" fmla="*/ 0 h 12"/>
                <a:gd name="T40" fmla="*/ 7 w 16"/>
                <a:gd name="T41" fmla="*/ 1 h 12"/>
                <a:gd name="T42" fmla="*/ 8 w 16"/>
                <a:gd name="T43" fmla="*/ 3 h 12"/>
                <a:gd name="T44" fmla="*/ 6 w 16"/>
                <a:gd name="T45" fmla="*/ 5 h 12"/>
                <a:gd name="T46" fmla="*/ 8 w 16"/>
                <a:gd name="T47" fmla="*/ 6 h 12"/>
                <a:gd name="T48" fmla="*/ 9 w 16"/>
                <a:gd name="T49" fmla="*/ 8 h 12"/>
                <a:gd name="T50" fmla="*/ 7 w 16"/>
                <a:gd name="T51" fmla="*/ 11 h 12"/>
                <a:gd name="T52" fmla="*/ 4 w 16"/>
                <a:gd name="T53" fmla="*/ 12 h 12"/>
                <a:gd name="T54" fmla="*/ 1 w 16"/>
                <a:gd name="T55" fmla="*/ 11 h 12"/>
                <a:gd name="T56" fmla="*/ 0 w 16"/>
                <a:gd name="T57" fmla="*/ 9 h 12"/>
                <a:gd name="T58" fmla="*/ 16 w 16"/>
                <a:gd name="T59" fmla="*/ 12 h 12"/>
                <a:gd name="T60" fmla="*/ 14 w 16"/>
                <a:gd name="T61" fmla="*/ 12 h 12"/>
                <a:gd name="T62" fmla="*/ 14 w 16"/>
                <a:gd name="T63" fmla="*/ 3 h 12"/>
                <a:gd name="T64" fmla="*/ 11 w 16"/>
                <a:gd name="T65" fmla="*/ 5 h 12"/>
                <a:gd name="T66" fmla="*/ 11 w 16"/>
                <a:gd name="T67" fmla="*/ 3 h 12"/>
                <a:gd name="T68" fmla="*/ 13 w 16"/>
                <a:gd name="T69" fmla="*/ 2 h 12"/>
                <a:gd name="T70" fmla="*/ 14 w 16"/>
                <a:gd name="T71" fmla="*/ 0 h 12"/>
                <a:gd name="T72" fmla="*/ 16 w 16"/>
                <a:gd name="T73" fmla="*/ 0 h 12"/>
                <a:gd name="T74" fmla="*/ 16 w 16"/>
                <a:gd name="T7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12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9" y="8"/>
                    <a:pt x="9" y="8"/>
                  </a:cubicBezTo>
                  <a:cubicBezTo>
                    <a:pt x="9" y="10"/>
                    <a:pt x="8" y="10"/>
                    <a:pt x="7" y="11"/>
                  </a:cubicBezTo>
                  <a:cubicBezTo>
                    <a:pt x="7" y="12"/>
                    <a:pt x="6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6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8" name="组合 1177"/>
          <p:cNvGrpSpPr/>
          <p:nvPr/>
        </p:nvGrpSpPr>
        <p:grpSpPr>
          <a:xfrm>
            <a:off x="4382294" y="1114426"/>
            <a:ext cx="1908175" cy="1531937"/>
            <a:chOff x="4379913" y="1141413"/>
            <a:chExt cx="1908175" cy="1531937"/>
          </a:xfrm>
        </p:grpSpPr>
        <p:sp>
          <p:nvSpPr>
            <p:cNvPr id="1148" name="AutoShape 145"/>
            <p:cNvSpPr>
              <a:spLocks noChangeAspect="1" noChangeArrowheads="1" noTextEdit="1"/>
            </p:cNvSpPr>
            <p:nvPr/>
          </p:nvSpPr>
          <p:spPr bwMode="auto">
            <a:xfrm>
              <a:off x="4379913" y="1141413"/>
              <a:ext cx="1908175" cy="153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47"/>
            <p:cNvSpPr>
              <a:spLocks/>
            </p:cNvSpPr>
            <p:nvPr/>
          </p:nvSpPr>
          <p:spPr bwMode="auto">
            <a:xfrm>
              <a:off x="4379913" y="1146175"/>
              <a:ext cx="1908175" cy="303212"/>
            </a:xfrm>
            <a:custGeom>
              <a:avLst/>
              <a:gdLst>
                <a:gd name="T0" fmla="*/ 8 w 366"/>
                <a:gd name="T1" fmla="*/ 0 h 58"/>
                <a:gd name="T2" fmla="*/ 359 w 366"/>
                <a:gd name="T3" fmla="*/ 0 h 58"/>
                <a:gd name="T4" fmla="*/ 366 w 366"/>
                <a:gd name="T5" fmla="*/ 8 h 58"/>
                <a:gd name="T6" fmla="*/ 366 w 366"/>
                <a:gd name="T7" fmla="*/ 50 h 58"/>
                <a:gd name="T8" fmla="*/ 359 w 366"/>
                <a:gd name="T9" fmla="*/ 58 h 58"/>
                <a:gd name="T10" fmla="*/ 8 w 366"/>
                <a:gd name="T11" fmla="*/ 58 h 58"/>
                <a:gd name="T12" fmla="*/ 0 w 366"/>
                <a:gd name="T13" fmla="*/ 50 h 58"/>
                <a:gd name="T14" fmla="*/ 0 w 366"/>
                <a:gd name="T15" fmla="*/ 8 h 58"/>
                <a:gd name="T16" fmla="*/ 8 w 366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8">
                  <a:moveTo>
                    <a:pt x="8" y="0"/>
                  </a:moveTo>
                  <a:cubicBezTo>
                    <a:pt x="359" y="0"/>
                    <a:pt x="359" y="0"/>
                    <a:pt x="359" y="0"/>
                  </a:cubicBezTo>
                  <a:cubicBezTo>
                    <a:pt x="363" y="0"/>
                    <a:pt x="366" y="4"/>
                    <a:pt x="366" y="8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5"/>
                    <a:pt x="363" y="58"/>
                    <a:pt x="359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4" y="58"/>
                    <a:pt x="0" y="55"/>
                    <a:pt x="0" y="5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C1C2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Rectangle 148"/>
            <p:cNvSpPr>
              <a:spLocks noChangeArrowheads="1"/>
            </p:cNvSpPr>
            <p:nvPr/>
          </p:nvSpPr>
          <p:spPr bwMode="auto">
            <a:xfrm>
              <a:off x="4462463" y="1652588"/>
              <a:ext cx="1747838" cy="15875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49"/>
            <p:cNvSpPr>
              <a:spLocks noEditPoints="1"/>
            </p:cNvSpPr>
            <p:nvPr/>
          </p:nvSpPr>
          <p:spPr bwMode="auto">
            <a:xfrm>
              <a:off x="5037138" y="1230313"/>
              <a:ext cx="593725" cy="161925"/>
            </a:xfrm>
            <a:custGeom>
              <a:avLst/>
              <a:gdLst>
                <a:gd name="T0" fmla="*/ 8 w 114"/>
                <a:gd name="T1" fmla="*/ 18 h 31"/>
                <a:gd name="T2" fmla="*/ 0 w 114"/>
                <a:gd name="T3" fmla="*/ 24 h 31"/>
                <a:gd name="T4" fmla="*/ 15 w 114"/>
                <a:gd name="T5" fmla="*/ 0 h 31"/>
                <a:gd name="T6" fmla="*/ 17 w 114"/>
                <a:gd name="T7" fmla="*/ 24 h 31"/>
                <a:gd name="T8" fmla="*/ 8 w 114"/>
                <a:gd name="T9" fmla="*/ 14 h 31"/>
                <a:gd name="T10" fmla="*/ 11 w 114"/>
                <a:gd name="T11" fmla="*/ 4 h 31"/>
                <a:gd name="T12" fmla="*/ 10 w 114"/>
                <a:gd name="T13" fmla="*/ 8 h 31"/>
                <a:gd name="T14" fmla="*/ 42 w 114"/>
                <a:gd name="T15" fmla="*/ 7 h 31"/>
                <a:gd name="T16" fmla="*/ 42 w 114"/>
                <a:gd name="T17" fmla="*/ 24 h 31"/>
                <a:gd name="T18" fmla="*/ 37 w 114"/>
                <a:gd name="T19" fmla="*/ 21 h 31"/>
                <a:gd name="T20" fmla="*/ 31 w 114"/>
                <a:gd name="T21" fmla="*/ 24 h 31"/>
                <a:gd name="T22" fmla="*/ 25 w 114"/>
                <a:gd name="T23" fmla="*/ 17 h 31"/>
                <a:gd name="T24" fmla="*/ 30 w 114"/>
                <a:gd name="T25" fmla="*/ 7 h 31"/>
                <a:gd name="T26" fmla="*/ 33 w 114"/>
                <a:gd name="T27" fmla="*/ 20 h 31"/>
                <a:gd name="T28" fmla="*/ 36 w 114"/>
                <a:gd name="T29" fmla="*/ 17 h 31"/>
                <a:gd name="T30" fmla="*/ 42 w 114"/>
                <a:gd name="T31" fmla="*/ 7 h 31"/>
                <a:gd name="T32" fmla="*/ 63 w 114"/>
                <a:gd name="T33" fmla="*/ 21 h 31"/>
                <a:gd name="T34" fmla="*/ 53 w 114"/>
                <a:gd name="T35" fmla="*/ 31 h 31"/>
                <a:gd name="T36" fmla="*/ 48 w 114"/>
                <a:gd name="T37" fmla="*/ 26 h 31"/>
                <a:gd name="T38" fmla="*/ 56 w 114"/>
                <a:gd name="T39" fmla="*/ 26 h 31"/>
                <a:gd name="T40" fmla="*/ 58 w 114"/>
                <a:gd name="T41" fmla="*/ 21 h 31"/>
                <a:gd name="T42" fmla="*/ 53 w 114"/>
                <a:gd name="T43" fmla="*/ 24 h 31"/>
                <a:gd name="T44" fmla="*/ 45 w 114"/>
                <a:gd name="T45" fmla="*/ 15 h 31"/>
                <a:gd name="T46" fmla="*/ 53 w 114"/>
                <a:gd name="T47" fmla="*/ 6 h 31"/>
                <a:gd name="T48" fmla="*/ 58 w 114"/>
                <a:gd name="T49" fmla="*/ 9 h 31"/>
                <a:gd name="T50" fmla="*/ 63 w 114"/>
                <a:gd name="T51" fmla="*/ 7 h 31"/>
                <a:gd name="T52" fmla="*/ 57 w 114"/>
                <a:gd name="T53" fmla="*/ 16 h 31"/>
                <a:gd name="T54" fmla="*/ 57 w 114"/>
                <a:gd name="T55" fmla="*/ 11 h 31"/>
                <a:gd name="T56" fmla="*/ 52 w 114"/>
                <a:gd name="T57" fmla="*/ 12 h 31"/>
                <a:gd name="T58" fmla="*/ 52 w 114"/>
                <a:gd name="T59" fmla="*/ 18 h 31"/>
                <a:gd name="T60" fmla="*/ 56 w 114"/>
                <a:gd name="T61" fmla="*/ 19 h 31"/>
                <a:gd name="T62" fmla="*/ 84 w 114"/>
                <a:gd name="T63" fmla="*/ 7 h 31"/>
                <a:gd name="T64" fmla="*/ 84 w 114"/>
                <a:gd name="T65" fmla="*/ 24 h 31"/>
                <a:gd name="T66" fmla="*/ 79 w 114"/>
                <a:gd name="T67" fmla="*/ 21 h 31"/>
                <a:gd name="T68" fmla="*/ 74 w 114"/>
                <a:gd name="T69" fmla="*/ 24 h 31"/>
                <a:gd name="T70" fmla="*/ 67 w 114"/>
                <a:gd name="T71" fmla="*/ 17 h 31"/>
                <a:gd name="T72" fmla="*/ 73 w 114"/>
                <a:gd name="T73" fmla="*/ 7 h 31"/>
                <a:gd name="T74" fmla="*/ 76 w 114"/>
                <a:gd name="T75" fmla="*/ 20 h 31"/>
                <a:gd name="T76" fmla="*/ 79 w 114"/>
                <a:gd name="T77" fmla="*/ 17 h 31"/>
                <a:gd name="T78" fmla="*/ 84 w 114"/>
                <a:gd name="T79" fmla="*/ 7 h 31"/>
                <a:gd name="T80" fmla="*/ 88 w 114"/>
                <a:gd name="T81" fmla="*/ 19 h 31"/>
                <a:gd name="T82" fmla="*/ 93 w 114"/>
                <a:gd name="T83" fmla="*/ 20 h 31"/>
                <a:gd name="T84" fmla="*/ 95 w 114"/>
                <a:gd name="T85" fmla="*/ 18 h 31"/>
                <a:gd name="T86" fmla="*/ 88 w 114"/>
                <a:gd name="T87" fmla="*/ 12 h 31"/>
                <a:gd name="T88" fmla="*/ 95 w 114"/>
                <a:gd name="T89" fmla="*/ 6 h 31"/>
                <a:gd name="T90" fmla="*/ 99 w 114"/>
                <a:gd name="T91" fmla="*/ 11 h 31"/>
                <a:gd name="T92" fmla="*/ 93 w 114"/>
                <a:gd name="T93" fmla="*/ 11 h 31"/>
                <a:gd name="T94" fmla="*/ 96 w 114"/>
                <a:gd name="T95" fmla="*/ 13 h 31"/>
                <a:gd name="T96" fmla="*/ 101 w 114"/>
                <a:gd name="T97" fmla="*/ 19 h 31"/>
                <a:gd name="T98" fmla="*/ 93 w 114"/>
                <a:gd name="T99" fmla="*/ 24 h 31"/>
                <a:gd name="T100" fmla="*/ 105 w 114"/>
                <a:gd name="T101" fmla="*/ 3 h 31"/>
                <a:gd name="T102" fmla="*/ 110 w 114"/>
                <a:gd name="T103" fmla="*/ 7 h 31"/>
                <a:gd name="T104" fmla="*/ 114 w 114"/>
                <a:gd name="T105" fmla="*/ 11 h 31"/>
                <a:gd name="T106" fmla="*/ 110 w 114"/>
                <a:gd name="T107" fmla="*/ 17 h 31"/>
                <a:gd name="T108" fmla="*/ 112 w 114"/>
                <a:gd name="T109" fmla="*/ 20 h 31"/>
                <a:gd name="T110" fmla="*/ 114 w 114"/>
                <a:gd name="T111" fmla="*/ 24 h 31"/>
                <a:gd name="T112" fmla="*/ 106 w 114"/>
                <a:gd name="T113" fmla="*/ 23 h 31"/>
                <a:gd name="T114" fmla="*/ 105 w 114"/>
                <a:gd name="T115" fmla="*/ 11 h 31"/>
                <a:gd name="T116" fmla="*/ 103 w 114"/>
                <a:gd name="T117" fmla="*/ 7 h 31"/>
                <a:gd name="T118" fmla="*/ 105 w 114"/>
                <a:gd name="T11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" h="31">
                  <a:moveTo>
                    <a:pt x="15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8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2" y="9"/>
                    <a:pt x="12" y="6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14"/>
                    <a:pt x="8" y="14"/>
                    <a:pt x="8" y="14"/>
                  </a:cubicBezTo>
                  <a:close/>
                  <a:moveTo>
                    <a:pt x="42" y="7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20"/>
                    <a:pt x="42" y="22"/>
                    <a:pt x="42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3"/>
                    <a:pt x="34" y="24"/>
                    <a:pt x="31" y="24"/>
                  </a:cubicBezTo>
                  <a:cubicBezTo>
                    <a:pt x="29" y="24"/>
                    <a:pt x="28" y="23"/>
                    <a:pt x="27" y="22"/>
                  </a:cubicBezTo>
                  <a:cubicBezTo>
                    <a:pt x="26" y="21"/>
                    <a:pt x="25" y="19"/>
                    <a:pt x="25" y="1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8"/>
                    <a:pt x="31" y="20"/>
                    <a:pt x="33" y="20"/>
                  </a:cubicBezTo>
                  <a:cubicBezTo>
                    <a:pt x="34" y="20"/>
                    <a:pt x="35" y="19"/>
                    <a:pt x="35" y="19"/>
                  </a:cubicBezTo>
                  <a:cubicBezTo>
                    <a:pt x="36" y="18"/>
                    <a:pt x="36" y="18"/>
                    <a:pt x="36" y="1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42" y="7"/>
                    <a:pt x="42" y="7"/>
                    <a:pt x="42" y="7"/>
                  </a:cubicBezTo>
                  <a:close/>
                  <a:moveTo>
                    <a:pt x="63" y="12"/>
                  </a:moveTo>
                  <a:cubicBezTo>
                    <a:pt x="63" y="21"/>
                    <a:pt x="63" y="21"/>
                    <a:pt x="63" y="21"/>
                  </a:cubicBezTo>
                  <a:cubicBezTo>
                    <a:pt x="63" y="25"/>
                    <a:pt x="62" y="27"/>
                    <a:pt x="61" y="29"/>
                  </a:cubicBezTo>
                  <a:cubicBezTo>
                    <a:pt x="59" y="30"/>
                    <a:pt x="57" y="31"/>
                    <a:pt x="53" y="31"/>
                  </a:cubicBezTo>
                  <a:cubicBezTo>
                    <a:pt x="51" y="31"/>
                    <a:pt x="48" y="31"/>
                    <a:pt x="47" y="30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51" y="27"/>
                    <a:pt x="53" y="27"/>
                  </a:cubicBezTo>
                  <a:cubicBezTo>
                    <a:pt x="54" y="27"/>
                    <a:pt x="56" y="27"/>
                    <a:pt x="56" y="26"/>
                  </a:cubicBezTo>
                  <a:cubicBezTo>
                    <a:pt x="57" y="25"/>
                    <a:pt x="58" y="24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6" y="23"/>
                    <a:pt x="55" y="24"/>
                    <a:pt x="53" y="24"/>
                  </a:cubicBezTo>
                  <a:cubicBezTo>
                    <a:pt x="50" y="24"/>
                    <a:pt x="49" y="23"/>
                    <a:pt x="47" y="21"/>
                  </a:cubicBezTo>
                  <a:cubicBezTo>
                    <a:pt x="46" y="20"/>
                    <a:pt x="45" y="18"/>
                    <a:pt x="45" y="15"/>
                  </a:cubicBezTo>
                  <a:cubicBezTo>
                    <a:pt x="45" y="13"/>
                    <a:pt x="46" y="10"/>
                    <a:pt x="47" y="9"/>
                  </a:cubicBezTo>
                  <a:cubicBezTo>
                    <a:pt x="49" y="7"/>
                    <a:pt x="51" y="6"/>
                    <a:pt x="53" y="6"/>
                  </a:cubicBezTo>
                  <a:cubicBezTo>
                    <a:pt x="55" y="6"/>
                    <a:pt x="57" y="7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8"/>
                    <a:pt x="63" y="10"/>
                    <a:pt x="63" y="12"/>
                  </a:cubicBezTo>
                  <a:close/>
                  <a:moveTo>
                    <a:pt x="57" y="16"/>
                  </a:moveTo>
                  <a:cubicBezTo>
                    <a:pt x="57" y="14"/>
                    <a:pt x="57" y="14"/>
                    <a:pt x="57" y="14"/>
                  </a:cubicBezTo>
                  <a:cubicBezTo>
                    <a:pt x="57" y="13"/>
                    <a:pt x="57" y="12"/>
                    <a:pt x="57" y="11"/>
                  </a:cubicBezTo>
                  <a:cubicBezTo>
                    <a:pt x="56" y="11"/>
                    <a:pt x="55" y="10"/>
                    <a:pt x="54" y="10"/>
                  </a:cubicBezTo>
                  <a:cubicBezTo>
                    <a:pt x="53" y="10"/>
                    <a:pt x="52" y="11"/>
                    <a:pt x="52" y="12"/>
                  </a:cubicBezTo>
                  <a:cubicBezTo>
                    <a:pt x="51" y="12"/>
                    <a:pt x="51" y="14"/>
                    <a:pt x="51" y="15"/>
                  </a:cubicBezTo>
                  <a:cubicBezTo>
                    <a:pt x="51" y="16"/>
                    <a:pt x="51" y="17"/>
                    <a:pt x="52" y="18"/>
                  </a:cubicBezTo>
                  <a:cubicBezTo>
                    <a:pt x="52" y="19"/>
                    <a:pt x="53" y="20"/>
                    <a:pt x="54" y="20"/>
                  </a:cubicBezTo>
                  <a:cubicBezTo>
                    <a:pt x="55" y="20"/>
                    <a:pt x="56" y="19"/>
                    <a:pt x="56" y="19"/>
                  </a:cubicBezTo>
                  <a:cubicBezTo>
                    <a:pt x="57" y="18"/>
                    <a:pt x="57" y="17"/>
                    <a:pt x="57" y="16"/>
                  </a:cubicBezTo>
                  <a:close/>
                  <a:moveTo>
                    <a:pt x="84" y="7"/>
                  </a:moveTo>
                  <a:cubicBezTo>
                    <a:pt x="84" y="18"/>
                    <a:pt x="84" y="18"/>
                    <a:pt x="84" y="18"/>
                  </a:cubicBezTo>
                  <a:cubicBezTo>
                    <a:pt x="84" y="20"/>
                    <a:pt x="84" y="22"/>
                    <a:pt x="84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8" y="23"/>
                    <a:pt x="76" y="24"/>
                    <a:pt x="74" y="24"/>
                  </a:cubicBezTo>
                  <a:cubicBezTo>
                    <a:pt x="72" y="24"/>
                    <a:pt x="70" y="23"/>
                    <a:pt x="69" y="22"/>
                  </a:cubicBezTo>
                  <a:cubicBezTo>
                    <a:pt x="68" y="21"/>
                    <a:pt x="67" y="19"/>
                    <a:pt x="67" y="1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8"/>
                    <a:pt x="74" y="20"/>
                    <a:pt x="76" y="20"/>
                  </a:cubicBezTo>
                  <a:cubicBezTo>
                    <a:pt x="76" y="20"/>
                    <a:pt x="77" y="19"/>
                    <a:pt x="78" y="19"/>
                  </a:cubicBezTo>
                  <a:cubicBezTo>
                    <a:pt x="78" y="18"/>
                    <a:pt x="79" y="18"/>
                    <a:pt x="79" y="1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4" y="7"/>
                    <a:pt x="84" y="7"/>
                    <a:pt x="84" y="7"/>
                  </a:cubicBezTo>
                  <a:close/>
                  <a:moveTo>
                    <a:pt x="87" y="23"/>
                  </a:moveTo>
                  <a:cubicBezTo>
                    <a:pt x="88" y="19"/>
                    <a:pt x="88" y="19"/>
                    <a:pt x="88" y="19"/>
                  </a:cubicBezTo>
                  <a:cubicBezTo>
                    <a:pt x="89" y="19"/>
                    <a:pt x="90" y="20"/>
                    <a:pt x="91" y="20"/>
                  </a:cubicBezTo>
                  <a:cubicBezTo>
                    <a:pt x="92" y="20"/>
                    <a:pt x="93" y="20"/>
                    <a:pt x="93" y="20"/>
                  </a:cubicBezTo>
                  <a:cubicBezTo>
                    <a:pt x="95" y="20"/>
                    <a:pt x="96" y="20"/>
                    <a:pt x="96" y="19"/>
                  </a:cubicBezTo>
                  <a:cubicBezTo>
                    <a:pt x="96" y="18"/>
                    <a:pt x="95" y="18"/>
                    <a:pt x="95" y="18"/>
                  </a:cubicBezTo>
                  <a:cubicBezTo>
                    <a:pt x="95" y="18"/>
                    <a:pt x="94" y="17"/>
                    <a:pt x="93" y="17"/>
                  </a:cubicBezTo>
                  <a:cubicBezTo>
                    <a:pt x="90" y="16"/>
                    <a:pt x="88" y="14"/>
                    <a:pt x="88" y="12"/>
                  </a:cubicBezTo>
                  <a:cubicBezTo>
                    <a:pt x="88" y="10"/>
                    <a:pt x="89" y="9"/>
                    <a:pt x="90" y="8"/>
                  </a:cubicBezTo>
                  <a:cubicBezTo>
                    <a:pt x="91" y="7"/>
                    <a:pt x="93" y="6"/>
                    <a:pt x="95" y="6"/>
                  </a:cubicBezTo>
                  <a:cubicBezTo>
                    <a:pt x="97" y="6"/>
                    <a:pt x="99" y="6"/>
                    <a:pt x="100" y="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8" y="10"/>
                    <a:pt x="96" y="10"/>
                    <a:pt x="95" y="10"/>
                  </a:cubicBezTo>
                  <a:cubicBezTo>
                    <a:pt x="94" y="10"/>
                    <a:pt x="93" y="10"/>
                    <a:pt x="93" y="11"/>
                  </a:cubicBezTo>
                  <a:cubicBezTo>
                    <a:pt x="93" y="12"/>
                    <a:pt x="93" y="12"/>
                    <a:pt x="94" y="12"/>
                  </a:cubicBezTo>
                  <a:cubicBezTo>
                    <a:pt x="94" y="13"/>
                    <a:pt x="95" y="13"/>
                    <a:pt x="96" y="13"/>
                  </a:cubicBezTo>
                  <a:cubicBezTo>
                    <a:pt x="98" y="14"/>
                    <a:pt x="99" y="14"/>
                    <a:pt x="100" y="15"/>
                  </a:cubicBezTo>
                  <a:cubicBezTo>
                    <a:pt x="100" y="16"/>
                    <a:pt x="101" y="17"/>
                    <a:pt x="101" y="19"/>
                  </a:cubicBezTo>
                  <a:cubicBezTo>
                    <a:pt x="101" y="20"/>
                    <a:pt x="100" y="22"/>
                    <a:pt x="99" y="23"/>
                  </a:cubicBezTo>
                  <a:cubicBezTo>
                    <a:pt x="97" y="24"/>
                    <a:pt x="96" y="24"/>
                    <a:pt x="93" y="24"/>
                  </a:cubicBezTo>
                  <a:cubicBezTo>
                    <a:pt x="91" y="24"/>
                    <a:pt x="89" y="24"/>
                    <a:pt x="87" y="23"/>
                  </a:cubicBezTo>
                  <a:close/>
                  <a:moveTo>
                    <a:pt x="105" y="3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8"/>
                    <a:pt x="110" y="19"/>
                    <a:pt x="111" y="19"/>
                  </a:cubicBezTo>
                  <a:cubicBezTo>
                    <a:pt x="111" y="19"/>
                    <a:pt x="112" y="20"/>
                    <a:pt x="112" y="20"/>
                  </a:cubicBezTo>
                  <a:cubicBezTo>
                    <a:pt x="113" y="20"/>
                    <a:pt x="114" y="20"/>
                    <a:pt x="114" y="20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4"/>
                    <a:pt x="112" y="24"/>
                    <a:pt x="111" y="24"/>
                  </a:cubicBezTo>
                  <a:cubicBezTo>
                    <a:pt x="109" y="24"/>
                    <a:pt x="108" y="24"/>
                    <a:pt x="106" y="23"/>
                  </a:cubicBezTo>
                  <a:cubicBezTo>
                    <a:pt x="105" y="22"/>
                    <a:pt x="105" y="20"/>
                    <a:pt x="105" y="17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5" y="7"/>
                    <a:pt x="105" y="7"/>
                    <a:pt x="105" y="7"/>
                  </a:cubicBezTo>
                  <a:lnTo>
                    <a:pt x="10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0"/>
            <p:cNvSpPr>
              <a:spLocks/>
            </p:cNvSpPr>
            <p:nvPr/>
          </p:nvSpPr>
          <p:spPr bwMode="auto">
            <a:xfrm>
              <a:off x="4484688" y="1543050"/>
              <a:ext cx="61913" cy="61912"/>
            </a:xfrm>
            <a:custGeom>
              <a:avLst/>
              <a:gdLst>
                <a:gd name="T0" fmla="*/ 0 w 39"/>
                <a:gd name="T1" fmla="*/ 39 h 39"/>
                <a:gd name="T2" fmla="*/ 0 w 39"/>
                <a:gd name="T3" fmla="*/ 0 h 39"/>
                <a:gd name="T4" fmla="*/ 13 w 39"/>
                <a:gd name="T5" fmla="*/ 0 h 39"/>
                <a:gd name="T6" fmla="*/ 19 w 39"/>
                <a:gd name="T7" fmla="*/ 26 h 39"/>
                <a:gd name="T8" fmla="*/ 29 w 39"/>
                <a:gd name="T9" fmla="*/ 0 h 39"/>
                <a:gd name="T10" fmla="*/ 39 w 39"/>
                <a:gd name="T11" fmla="*/ 0 h 39"/>
                <a:gd name="T12" fmla="*/ 39 w 39"/>
                <a:gd name="T13" fmla="*/ 39 h 39"/>
                <a:gd name="T14" fmla="*/ 32 w 39"/>
                <a:gd name="T15" fmla="*/ 39 h 39"/>
                <a:gd name="T16" fmla="*/ 32 w 39"/>
                <a:gd name="T17" fmla="*/ 6 h 39"/>
                <a:gd name="T18" fmla="*/ 26 w 39"/>
                <a:gd name="T19" fmla="*/ 39 h 39"/>
                <a:gd name="T20" fmla="*/ 16 w 39"/>
                <a:gd name="T21" fmla="*/ 39 h 39"/>
                <a:gd name="T22" fmla="*/ 9 w 39"/>
                <a:gd name="T23" fmla="*/ 6 h 39"/>
                <a:gd name="T24" fmla="*/ 9 w 39"/>
                <a:gd name="T25" fmla="*/ 39 h 39"/>
                <a:gd name="T26" fmla="*/ 0 w 39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9">
                  <a:moveTo>
                    <a:pt x="0" y="39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9" y="26"/>
                  </a:lnTo>
                  <a:lnTo>
                    <a:pt x="29" y="0"/>
                  </a:lnTo>
                  <a:lnTo>
                    <a:pt x="39" y="0"/>
                  </a:lnTo>
                  <a:lnTo>
                    <a:pt x="39" y="39"/>
                  </a:lnTo>
                  <a:lnTo>
                    <a:pt x="32" y="39"/>
                  </a:lnTo>
                  <a:lnTo>
                    <a:pt x="32" y="6"/>
                  </a:lnTo>
                  <a:lnTo>
                    <a:pt x="26" y="39"/>
                  </a:lnTo>
                  <a:lnTo>
                    <a:pt x="16" y="39"/>
                  </a:lnTo>
                  <a:lnTo>
                    <a:pt x="9" y="6"/>
                  </a:lnTo>
                  <a:lnTo>
                    <a:pt x="9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1"/>
            <p:cNvSpPr>
              <a:spLocks/>
            </p:cNvSpPr>
            <p:nvPr/>
          </p:nvSpPr>
          <p:spPr bwMode="auto">
            <a:xfrm>
              <a:off x="4765676" y="1543050"/>
              <a:ext cx="52388" cy="61912"/>
            </a:xfrm>
            <a:custGeom>
              <a:avLst/>
              <a:gdLst>
                <a:gd name="T0" fmla="*/ 10 w 33"/>
                <a:gd name="T1" fmla="*/ 39 h 39"/>
                <a:gd name="T2" fmla="*/ 10 w 33"/>
                <a:gd name="T3" fmla="*/ 6 h 39"/>
                <a:gd name="T4" fmla="*/ 0 w 33"/>
                <a:gd name="T5" fmla="*/ 6 h 39"/>
                <a:gd name="T6" fmla="*/ 0 w 33"/>
                <a:gd name="T7" fmla="*/ 0 h 39"/>
                <a:gd name="T8" fmla="*/ 33 w 33"/>
                <a:gd name="T9" fmla="*/ 0 h 39"/>
                <a:gd name="T10" fmla="*/ 33 w 33"/>
                <a:gd name="T11" fmla="*/ 6 h 39"/>
                <a:gd name="T12" fmla="*/ 20 w 33"/>
                <a:gd name="T13" fmla="*/ 6 h 39"/>
                <a:gd name="T14" fmla="*/ 20 w 33"/>
                <a:gd name="T15" fmla="*/ 39 h 39"/>
                <a:gd name="T16" fmla="*/ 10 w 3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9">
                  <a:moveTo>
                    <a:pt x="10" y="39"/>
                  </a:moveTo>
                  <a:lnTo>
                    <a:pt x="1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6"/>
                  </a:lnTo>
                  <a:lnTo>
                    <a:pt x="20" y="6"/>
                  </a:lnTo>
                  <a:lnTo>
                    <a:pt x="20" y="39"/>
                  </a:lnTo>
                  <a:lnTo>
                    <a:pt x="1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52"/>
            <p:cNvSpPr>
              <a:spLocks/>
            </p:cNvSpPr>
            <p:nvPr/>
          </p:nvSpPr>
          <p:spPr bwMode="auto">
            <a:xfrm>
              <a:off x="5021263" y="1543050"/>
              <a:ext cx="82550" cy="61912"/>
            </a:xfrm>
            <a:custGeom>
              <a:avLst/>
              <a:gdLst>
                <a:gd name="T0" fmla="*/ 10 w 52"/>
                <a:gd name="T1" fmla="*/ 39 h 39"/>
                <a:gd name="T2" fmla="*/ 0 w 52"/>
                <a:gd name="T3" fmla="*/ 0 h 39"/>
                <a:gd name="T4" fmla="*/ 6 w 52"/>
                <a:gd name="T5" fmla="*/ 0 h 39"/>
                <a:gd name="T6" fmla="*/ 13 w 52"/>
                <a:gd name="T7" fmla="*/ 26 h 39"/>
                <a:gd name="T8" fmla="*/ 23 w 52"/>
                <a:gd name="T9" fmla="*/ 0 h 39"/>
                <a:gd name="T10" fmla="*/ 33 w 52"/>
                <a:gd name="T11" fmla="*/ 0 h 39"/>
                <a:gd name="T12" fmla="*/ 39 w 52"/>
                <a:gd name="T13" fmla="*/ 29 h 39"/>
                <a:gd name="T14" fmla="*/ 46 w 52"/>
                <a:gd name="T15" fmla="*/ 0 h 39"/>
                <a:gd name="T16" fmla="*/ 52 w 52"/>
                <a:gd name="T17" fmla="*/ 0 h 39"/>
                <a:gd name="T18" fmla="*/ 43 w 52"/>
                <a:gd name="T19" fmla="*/ 39 h 39"/>
                <a:gd name="T20" fmla="*/ 36 w 52"/>
                <a:gd name="T21" fmla="*/ 39 h 39"/>
                <a:gd name="T22" fmla="*/ 26 w 52"/>
                <a:gd name="T23" fmla="*/ 10 h 39"/>
                <a:gd name="T24" fmla="*/ 20 w 52"/>
                <a:gd name="T25" fmla="*/ 39 h 39"/>
                <a:gd name="T26" fmla="*/ 10 w 52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39">
                  <a:moveTo>
                    <a:pt x="10" y="3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3" y="26"/>
                  </a:lnTo>
                  <a:lnTo>
                    <a:pt x="23" y="0"/>
                  </a:lnTo>
                  <a:lnTo>
                    <a:pt x="33" y="0"/>
                  </a:lnTo>
                  <a:lnTo>
                    <a:pt x="39" y="29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43" y="39"/>
                  </a:lnTo>
                  <a:lnTo>
                    <a:pt x="36" y="39"/>
                  </a:lnTo>
                  <a:lnTo>
                    <a:pt x="26" y="10"/>
                  </a:lnTo>
                  <a:lnTo>
                    <a:pt x="20" y="39"/>
                  </a:lnTo>
                  <a:lnTo>
                    <a:pt x="1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53"/>
            <p:cNvSpPr>
              <a:spLocks/>
            </p:cNvSpPr>
            <p:nvPr/>
          </p:nvSpPr>
          <p:spPr bwMode="auto">
            <a:xfrm>
              <a:off x="5308601" y="1543050"/>
              <a:ext cx="50800" cy="61912"/>
            </a:xfrm>
            <a:custGeom>
              <a:avLst/>
              <a:gdLst>
                <a:gd name="T0" fmla="*/ 13 w 32"/>
                <a:gd name="T1" fmla="*/ 39 h 39"/>
                <a:gd name="T2" fmla="*/ 13 w 32"/>
                <a:gd name="T3" fmla="*/ 6 h 39"/>
                <a:gd name="T4" fmla="*/ 0 w 32"/>
                <a:gd name="T5" fmla="*/ 6 h 39"/>
                <a:gd name="T6" fmla="*/ 0 w 32"/>
                <a:gd name="T7" fmla="*/ 0 h 39"/>
                <a:gd name="T8" fmla="*/ 32 w 32"/>
                <a:gd name="T9" fmla="*/ 0 h 39"/>
                <a:gd name="T10" fmla="*/ 32 w 32"/>
                <a:gd name="T11" fmla="*/ 6 h 39"/>
                <a:gd name="T12" fmla="*/ 23 w 32"/>
                <a:gd name="T13" fmla="*/ 6 h 39"/>
                <a:gd name="T14" fmla="*/ 23 w 32"/>
                <a:gd name="T15" fmla="*/ 39 h 39"/>
                <a:gd name="T16" fmla="*/ 13 w 32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9">
                  <a:moveTo>
                    <a:pt x="13" y="39"/>
                  </a:moveTo>
                  <a:lnTo>
                    <a:pt x="13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6"/>
                  </a:lnTo>
                  <a:lnTo>
                    <a:pt x="23" y="6"/>
                  </a:lnTo>
                  <a:lnTo>
                    <a:pt x="23" y="39"/>
                  </a:lnTo>
                  <a:lnTo>
                    <a:pt x="1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54"/>
            <p:cNvSpPr>
              <a:spLocks/>
            </p:cNvSpPr>
            <p:nvPr/>
          </p:nvSpPr>
          <p:spPr bwMode="auto">
            <a:xfrm>
              <a:off x="5589588" y="1543050"/>
              <a:ext cx="41275" cy="61912"/>
            </a:xfrm>
            <a:custGeom>
              <a:avLst/>
              <a:gdLst>
                <a:gd name="T0" fmla="*/ 0 w 26"/>
                <a:gd name="T1" fmla="*/ 39 h 39"/>
                <a:gd name="T2" fmla="*/ 0 w 26"/>
                <a:gd name="T3" fmla="*/ 0 h 39"/>
                <a:gd name="T4" fmla="*/ 26 w 26"/>
                <a:gd name="T5" fmla="*/ 0 h 39"/>
                <a:gd name="T6" fmla="*/ 26 w 26"/>
                <a:gd name="T7" fmla="*/ 6 h 39"/>
                <a:gd name="T8" fmla="*/ 6 w 26"/>
                <a:gd name="T9" fmla="*/ 6 h 39"/>
                <a:gd name="T10" fmla="*/ 6 w 26"/>
                <a:gd name="T11" fmla="*/ 16 h 39"/>
                <a:gd name="T12" fmla="*/ 23 w 26"/>
                <a:gd name="T13" fmla="*/ 16 h 39"/>
                <a:gd name="T14" fmla="*/ 23 w 26"/>
                <a:gd name="T15" fmla="*/ 23 h 39"/>
                <a:gd name="T16" fmla="*/ 6 w 26"/>
                <a:gd name="T17" fmla="*/ 23 h 39"/>
                <a:gd name="T18" fmla="*/ 6 w 26"/>
                <a:gd name="T19" fmla="*/ 39 h 39"/>
                <a:gd name="T20" fmla="*/ 0 w 26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9">
                  <a:moveTo>
                    <a:pt x="0" y="3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6"/>
                  </a:lnTo>
                  <a:lnTo>
                    <a:pt x="6" y="6"/>
                  </a:lnTo>
                  <a:lnTo>
                    <a:pt x="6" y="16"/>
                  </a:lnTo>
                  <a:lnTo>
                    <a:pt x="23" y="16"/>
                  </a:lnTo>
                  <a:lnTo>
                    <a:pt x="23" y="23"/>
                  </a:lnTo>
                  <a:lnTo>
                    <a:pt x="6" y="23"/>
                  </a:lnTo>
                  <a:lnTo>
                    <a:pt x="6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55"/>
            <p:cNvSpPr>
              <a:spLocks/>
            </p:cNvSpPr>
            <p:nvPr/>
          </p:nvSpPr>
          <p:spPr bwMode="auto">
            <a:xfrm>
              <a:off x="5854701" y="1543050"/>
              <a:ext cx="52388" cy="66675"/>
            </a:xfrm>
            <a:custGeom>
              <a:avLst/>
              <a:gdLst>
                <a:gd name="T0" fmla="*/ 0 w 10"/>
                <a:gd name="T1" fmla="*/ 8 h 13"/>
                <a:gd name="T2" fmla="*/ 2 w 10"/>
                <a:gd name="T3" fmla="*/ 8 h 13"/>
                <a:gd name="T4" fmla="*/ 3 w 10"/>
                <a:gd name="T5" fmla="*/ 10 h 13"/>
                <a:gd name="T6" fmla="*/ 5 w 10"/>
                <a:gd name="T7" fmla="*/ 10 h 13"/>
                <a:gd name="T8" fmla="*/ 7 w 10"/>
                <a:gd name="T9" fmla="*/ 10 h 13"/>
                <a:gd name="T10" fmla="*/ 7 w 10"/>
                <a:gd name="T11" fmla="*/ 9 h 13"/>
                <a:gd name="T12" fmla="*/ 7 w 10"/>
                <a:gd name="T13" fmla="*/ 8 h 13"/>
                <a:gd name="T14" fmla="*/ 6 w 10"/>
                <a:gd name="T15" fmla="*/ 7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3 h 13"/>
                <a:gd name="T22" fmla="*/ 1 w 10"/>
                <a:gd name="T23" fmla="*/ 1 h 13"/>
                <a:gd name="T24" fmla="*/ 2 w 10"/>
                <a:gd name="T25" fmla="*/ 0 h 13"/>
                <a:gd name="T26" fmla="*/ 5 w 10"/>
                <a:gd name="T27" fmla="*/ 0 h 13"/>
                <a:gd name="T28" fmla="*/ 8 w 10"/>
                <a:gd name="T29" fmla="*/ 1 h 13"/>
                <a:gd name="T30" fmla="*/ 10 w 10"/>
                <a:gd name="T31" fmla="*/ 3 h 13"/>
                <a:gd name="T32" fmla="*/ 7 w 10"/>
                <a:gd name="T33" fmla="*/ 3 h 13"/>
                <a:gd name="T34" fmla="*/ 6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3 w 10"/>
                <a:gd name="T41" fmla="*/ 3 h 13"/>
                <a:gd name="T42" fmla="*/ 3 w 10"/>
                <a:gd name="T43" fmla="*/ 4 h 13"/>
                <a:gd name="T44" fmla="*/ 5 w 10"/>
                <a:gd name="T45" fmla="*/ 4 h 13"/>
                <a:gd name="T46" fmla="*/ 8 w 10"/>
                <a:gd name="T47" fmla="*/ 5 h 13"/>
                <a:gd name="T48" fmla="*/ 9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1 w 10"/>
                <a:gd name="T59" fmla="*/ 11 h 13"/>
                <a:gd name="T60" fmla="*/ 0 w 10"/>
                <a:gd name="T6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3" y="6"/>
                    <a:pt x="2" y="6"/>
                    <a:pt x="1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8" y="0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0" y="9"/>
                    <a:pt x="10" y="10"/>
                    <a:pt x="9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7" y="12"/>
                    <a:pt x="6" y="13"/>
                    <a:pt x="5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1"/>
                    <a:pt x="0" y="10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6"/>
            <p:cNvSpPr>
              <a:spLocks/>
            </p:cNvSpPr>
            <p:nvPr/>
          </p:nvSpPr>
          <p:spPr bwMode="auto">
            <a:xfrm>
              <a:off x="6126163" y="1543050"/>
              <a:ext cx="52388" cy="66675"/>
            </a:xfrm>
            <a:custGeom>
              <a:avLst/>
              <a:gdLst>
                <a:gd name="T0" fmla="*/ 0 w 10"/>
                <a:gd name="T1" fmla="*/ 8 h 13"/>
                <a:gd name="T2" fmla="*/ 3 w 10"/>
                <a:gd name="T3" fmla="*/ 8 h 13"/>
                <a:gd name="T4" fmla="*/ 3 w 10"/>
                <a:gd name="T5" fmla="*/ 10 h 13"/>
                <a:gd name="T6" fmla="*/ 5 w 10"/>
                <a:gd name="T7" fmla="*/ 10 h 13"/>
                <a:gd name="T8" fmla="*/ 7 w 10"/>
                <a:gd name="T9" fmla="*/ 10 h 13"/>
                <a:gd name="T10" fmla="*/ 8 w 10"/>
                <a:gd name="T11" fmla="*/ 9 h 13"/>
                <a:gd name="T12" fmla="*/ 7 w 10"/>
                <a:gd name="T13" fmla="*/ 8 h 13"/>
                <a:gd name="T14" fmla="*/ 7 w 10"/>
                <a:gd name="T15" fmla="*/ 7 h 13"/>
                <a:gd name="T16" fmla="*/ 5 w 10"/>
                <a:gd name="T17" fmla="*/ 7 h 13"/>
                <a:gd name="T18" fmla="*/ 2 w 10"/>
                <a:gd name="T19" fmla="*/ 6 h 13"/>
                <a:gd name="T20" fmla="*/ 0 w 10"/>
                <a:gd name="T21" fmla="*/ 3 h 13"/>
                <a:gd name="T22" fmla="*/ 1 w 10"/>
                <a:gd name="T23" fmla="*/ 1 h 13"/>
                <a:gd name="T24" fmla="*/ 3 w 10"/>
                <a:gd name="T25" fmla="*/ 0 h 13"/>
                <a:gd name="T26" fmla="*/ 5 w 10"/>
                <a:gd name="T27" fmla="*/ 0 h 13"/>
                <a:gd name="T28" fmla="*/ 9 w 10"/>
                <a:gd name="T29" fmla="*/ 1 h 13"/>
                <a:gd name="T30" fmla="*/ 10 w 10"/>
                <a:gd name="T31" fmla="*/ 3 h 13"/>
                <a:gd name="T32" fmla="*/ 7 w 10"/>
                <a:gd name="T33" fmla="*/ 3 h 13"/>
                <a:gd name="T34" fmla="*/ 7 w 10"/>
                <a:gd name="T35" fmla="*/ 2 h 13"/>
                <a:gd name="T36" fmla="*/ 5 w 10"/>
                <a:gd name="T37" fmla="*/ 2 h 13"/>
                <a:gd name="T38" fmla="*/ 3 w 10"/>
                <a:gd name="T39" fmla="*/ 2 h 13"/>
                <a:gd name="T40" fmla="*/ 3 w 10"/>
                <a:gd name="T41" fmla="*/ 3 h 13"/>
                <a:gd name="T42" fmla="*/ 3 w 10"/>
                <a:gd name="T43" fmla="*/ 4 h 13"/>
                <a:gd name="T44" fmla="*/ 6 w 10"/>
                <a:gd name="T45" fmla="*/ 4 h 13"/>
                <a:gd name="T46" fmla="*/ 8 w 10"/>
                <a:gd name="T47" fmla="*/ 5 h 13"/>
                <a:gd name="T48" fmla="*/ 10 w 10"/>
                <a:gd name="T49" fmla="*/ 7 h 13"/>
                <a:gd name="T50" fmla="*/ 10 w 10"/>
                <a:gd name="T51" fmla="*/ 9 h 13"/>
                <a:gd name="T52" fmla="*/ 10 w 10"/>
                <a:gd name="T53" fmla="*/ 11 h 13"/>
                <a:gd name="T54" fmla="*/ 8 w 10"/>
                <a:gd name="T55" fmla="*/ 12 h 13"/>
                <a:gd name="T56" fmla="*/ 5 w 10"/>
                <a:gd name="T57" fmla="*/ 13 h 13"/>
                <a:gd name="T58" fmla="*/ 2 w 10"/>
                <a:gd name="T59" fmla="*/ 11 h 13"/>
                <a:gd name="T60" fmla="*/ 0 w 10"/>
                <a:gd name="T6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4"/>
                    <a:pt x="4" y="4"/>
                    <a:pt x="6" y="4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0" y="9"/>
                    <a:pt x="10" y="10"/>
                    <a:pt x="10" y="11"/>
                  </a:cubicBezTo>
                  <a:cubicBezTo>
                    <a:pt x="9" y="11"/>
                    <a:pt x="9" y="12"/>
                    <a:pt x="8" y="12"/>
                  </a:cubicBezTo>
                  <a:cubicBezTo>
                    <a:pt x="7" y="12"/>
                    <a:pt x="6" y="13"/>
                    <a:pt x="5" y="13"/>
                  </a:cubicBez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10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57"/>
            <p:cNvSpPr>
              <a:spLocks/>
            </p:cNvSpPr>
            <p:nvPr/>
          </p:nvSpPr>
          <p:spPr bwMode="auto">
            <a:xfrm>
              <a:off x="5886451" y="1746250"/>
              <a:ext cx="31750" cy="66675"/>
            </a:xfrm>
            <a:custGeom>
              <a:avLst/>
              <a:gdLst>
                <a:gd name="T0" fmla="*/ 6 w 6"/>
                <a:gd name="T1" fmla="*/ 13 h 13"/>
                <a:gd name="T2" fmla="*/ 3 w 6"/>
                <a:gd name="T3" fmla="*/ 13 h 13"/>
                <a:gd name="T4" fmla="*/ 3 w 6"/>
                <a:gd name="T5" fmla="*/ 4 h 13"/>
                <a:gd name="T6" fmla="*/ 0 w 6"/>
                <a:gd name="T7" fmla="*/ 6 h 13"/>
                <a:gd name="T8" fmla="*/ 0 w 6"/>
                <a:gd name="T9" fmla="*/ 3 h 13"/>
                <a:gd name="T10" fmla="*/ 2 w 6"/>
                <a:gd name="T11" fmla="*/ 2 h 13"/>
                <a:gd name="T12" fmla="*/ 4 w 6"/>
                <a:gd name="T13" fmla="*/ 0 h 13"/>
                <a:gd name="T14" fmla="*/ 6 w 6"/>
                <a:gd name="T15" fmla="*/ 0 h 13"/>
                <a:gd name="T16" fmla="*/ 6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58"/>
            <p:cNvSpPr>
              <a:spLocks/>
            </p:cNvSpPr>
            <p:nvPr/>
          </p:nvSpPr>
          <p:spPr bwMode="auto">
            <a:xfrm>
              <a:off x="6157913" y="1746250"/>
              <a:ext cx="41275" cy="66675"/>
            </a:xfrm>
            <a:custGeom>
              <a:avLst/>
              <a:gdLst>
                <a:gd name="T0" fmla="*/ 8 w 8"/>
                <a:gd name="T1" fmla="*/ 11 h 13"/>
                <a:gd name="T2" fmla="*/ 8 w 8"/>
                <a:gd name="T3" fmla="*/ 13 h 13"/>
                <a:gd name="T4" fmla="*/ 0 w 8"/>
                <a:gd name="T5" fmla="*/ 13 h 13"/>
                <a:gd name="T6" fmla="*/ 0 w 8"/>
                <a:gd name="T7" fmla="*/ 10 h 13"/>
                <a:gd name="T8" fmla="*/ 3 w 8"/>
                <a:gd name="T9" fmla="*/ 7 h 13"/>
                <a:gd name="T10" fmla="*/ 5 w 8"/>
                <a:gd name="T11" fmla="*/ 5 h 13"/>
                <a:gd name="T12" fmla="*/ 6 w 8"/>
                <a:gd name="T13" fmla="*/ 4 h 13"/>
                <a:gd name="T14" fmla="*/ 5 w 8"/>
                <a:gd name="T15" fmla="*/ 3 h 13"/>
                <a:gd name="T16" fmla="*/ 4 w 8"/>
                <a:gd name="T17" fmla="*/ 2 h 13"/>
                <a:gd name="T18" fmla="*/ 3 w 8"/>
                <a:gd name="T19" fmla="*/ 3 h 13"/>
                <a:gd name="T20" fmla="*/ 2 w 8"/>
                <a:gd name="T21" fmla="*/ 4 h 13"/>
                <a:gd name="T22" fmla="*/ 0 w 8"/>
                <a:gd name="T23" fmla="*/ 4 h 13"/>
                <a:gd name="T24" fmla="*/ 1 w 8"/>
                <a:gd name="T25" fmla="*/ 1 h 13"/>
                <a:gd name="T26" fmla="*/ 4 w 8"/>
                <a:gd name="T27" fmla="*/ 0 h 13"/>
                <a:gd name="T28" fmla="*/ 7 w 8"/>
                <a:gd name="T29" fmla="*/ 1 h 13"/>
                <a:gd name="T30" fmla="*/ 8 w 8"/>
                <a:gd name="T31" fmla="*/ 4 h 13"/>
                <a:gd name="T32" fmla="*/ 8 w 8"/>
                <a:gd name="T33" fmla="*/ 5 h 13"/>
                <a:gd name="T34" fmla="*/ 7 w 8"/>
                <a:gd name="T35" fmla="*/ 7 h 13"/>
                <a:gd name="T36" fmla="*/ 5 w 8"/>
                <a:gd name="T37" fmla="*/ 9 h 13"/>
                <a:gd name="T38" fmla="*/ 4 w 8"/>
                <a:gd name="T39" fmla="*/ 10 h 13"/>
                <a:gd name="T40" fmla="*/ 3 w 8"/>
                <a:gd name="T41" fmla="*/ 11 h 13"/>
                <a:gd name="T42" fmla="*/ 8 w 8"/>
                <a:gd name="T4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lnTo>
                    <a:pt x="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9"/>
            <p:cNvSpPr>
              <a:spLocks/>
            </p:cNvSpPr>
            <p:nvPr/>
          </p:nvSpPr>
          <p:spPr bwMode="auto">
            <a:xfrm>
              <a:off x="4521201" y="1917700"/>
              <a:ext cx="41275" cy="68262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0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9 h 13"/>
                <a:gd name="T12" fmla="*/ 5 w 8"/>
                <a:gd name="T13" fmla="*/ 7 h 13"/>
                <a:gd name="T14" fmla="*/ 4 w 8"/>
                <a:gd name="T15" fmla="*/ 7 h 13"/>
                <a:gd name="T16" fmla="*/ 3 w 8"/>
                <a:gd name="T17" fmla="*/ 7 h 13"/>
                <a:gd name="T18" fmla="*/ 3 w 8"/>
                <a:gd name="T19" fmla="*/ 5 h 13"/>
                <a:gd name="T20" fmla="*/ 5 w 8"/>
                <a:gd name="T21" fmla="*/ 5 h 13"/>
                <a:gd name="T22" fmla="*/ 5 w 8"/>
                <a:gd name="T23" fmla="*/ 3 h 13"/>
                <a:gd name="T24" fmla="*/ 5 w 8"/>
                <a:gd name="T25" fmla="*/ 2 h 13"/>
                <a:gd name="T26" fmla="*/ 4 w 8"/>
                <a:gd name="T27" fmla="*/ 2 h 13"/>
                <a:gd name="T28" fmla="*/ 3 w 8"/>
                <a:gd name="T29" fmla="*/ 2 h 13"/>
                <a:gd name="T30" fmla="*/ 2 w 8"/>
                <a:gd name="T31" fmla="*/ 4 h 13"/>
                <a:gd name="T32" fmla="*/ 0 w 8"/>
                <a:gd name="T33" fmla="*/ 3 h 13"/>
                <a:gd name="T34" fmla="*/ 1 w 8"/>
                <a:gd name="T35" fmla="*/ 1 h 13"/>
                <a:gd name="T36" fmla="*/ 2 w 8"/>
                <a:gd name="T37" fmla="*/ 0 h 13"/>
                <a:gd name="T38" fmla="*/ 4 w 8"/>
                <a:gd name="T39" fmla="*/ 0 h 13"/>
                <a:gd name="T40" fmla="*/ 7 w 8"/>
                <a:gd name="T41" fmla="*/ 1 h 13"/>
                <a:gd name="T42" fmla="*/ 8 w 8"/>
                <a:gd name="T43" fmla="*/ 3 h 13"/>
                <a:gd name="T44" fmla="*/ 6 w 8"/>
                <a:gd name="T45" fmla="*/ 6 h 13"/>
                <a:gd name="T46" fmla="*/ 8 w 8"/>
                <a:gd name="T47" fmla="*/ 7 h 13"/>
                <a:gd name="T48" fmla="*/ 8 w 8"/>
                <a:gd name="T49" fmla="*/ 9 h 13"/>
                <a:gd name="T50" fmla="*/ 7 w 8"/>
                <a:gd name="T51" fmla="*/ 12 h 13"/>
                <a:gd name="T52" fmla="*/ 4 w 8"/>
                <a:gd name="T53" fmla="*/ 13 h 13"/>
                <a:gd name="T54" fmla="*/ 1 w 8"/>
                <a:gd name="T55" fmla="*/ 12 h 13"/>
                <a:gd name="T56" fmla="*/ 0 w 8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0"/>
            <p:cNvSpPr>
              <a:spLocks noEditPoints="1"/>
            </p:cNvSpPr>
            <p:nvPr/>
          </p:nvSpPr>
          <p:spPr bwMode="auto">
            <a:xfrm>
              <a:off x="4791076" y="1917700"/>
              <a:ext cx="47625" cy="68262"/>
            </a:xfrm>
            <a:custGeom>
              <a:avLst/>
              <a:gdLst>
                <a:gd name="T0" fmla="*/ 17 w 30"/>
                <a:gd name="T1" fmla="*/ 43 h 43"/>
                <a:gd name="T2" fmla="*/ 17 w 30"/>
                <a:gd name="T3" fmla="*/ 33 h 43"/>
                <a:gd name="T4" fmla="*/ 0 w 30"/>
                <a:gd name="T5" fmla="*/ 33 h 43"/>
                <a:gd name="T6" fmla="*/ 0 w 30"/>
                <a:gd name="T7" fmla="*/ 26 h 43"/>
                <a:gd name="T8" fmla="*/ 17 w 30"/>
                <a:gd name="T9" fmla="*/ 0 h 43"/>
                <a:gd name="T10" fmla="*/ 23 w 30"/>
                <a:gd name="T11" fmla="*/ 0 h 43"/>
                <a:gd name="T12" fmla="*/ 23 w 30"/>
                <a:gd name="T13" fmla="*/ 26 h 43"/>
                <a:gd name="T14" fmla="*/ 30 w 30"/>
                <a:gd name="T15" fmla="*/ 26 h 43"/>
                <a:gd name="T16" fmla="*/ 30 w 30"/>
                <a:gd name="T17" fmla="*/ 33 h 43"/>
                <a:gd name="T18" fmla="*/ 23 w 30"/>
                <a:gd name="T19" fmla="*/ 33 h 43"/>
                <a:gd name="T20" fmla="*/ 23 w 30"/>
                <a:gd name="T21" fmla="*/ 43 h 43"/>
                <a:gd name="T22" fmla="*/ 17 w 30"/>
                <a:gd name="T23" fmla="*/ 43 h 43"/>
                <a:gd name="T24" fmla="*/ 17 w 30"/>
                <a:gd name="T25" fmla="*/ 43 h 43"/>
                <a:gd name="T26" fmla="*/ 17 w 30"/>
                <a:gd name="T27" fmla="*/ 26 h 43"/>
                <a:gd name="T28" fmla="*/ 17 w 30"/>
                <a:gd name="T29" fmla="*/ 13 h 43"/>
                <a:gd name="T30" fmla="*/ 7 w 30"/>
                <a:gd name="T31" fmla="*/ 26 h 43"/>
                <a:gd name="T32" fmla="*/ 17 w 30"/>
                <a:gd name="T3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43">
                  <a:moveTo>
                    <a:pt x="17" y="43"/>
                  </a:moveTo>
                  <a:lnTo>
                    <a:pt x="17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3" y="26"/>
                  </a:lnTo>
                  <a:lnTo>
                    <a:pt x="30" y="26"/>
                  </a:lnTo>
                  <a:lnTo>
                    <a:pt x="30" y="33"/>
                  </a:lnTo>
                  <a:lnTo>
                    <a:pt x="23" y="33"/>
                  </a:lnTo>
                  <a:lnTo>
                    <a:pt x="23" y="43"/>
                  </a:lnTo>
                  <a:lnTo>
                    <a:pt x="17" y="43"/>
                  </a:lnTo>
                  <a:lnTo>
                    <a:pt x="17" y="43"/>
                  </a:lnTo>
                  <a:close/>
                  <a:moveTo>
                    <a:pt x="17" y="26"/>
                  </a:moveTo>
                  <a:lnTo>
                    <a:pt x="17" y="13"/>
                  </a:lnTo>
                  <a:lnTo>
                    <a:pt x="7" y="26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61"/>
            <p:cNvSpPr>
              <a:spLocks/>
            </p:cNvSpPr>
            <p:nvPr/>
          </p:nvSpPr>
          <p:spPr bwMode="auto">
            <a:xfrm>
              <a:off x="5067301" y="1917700"/>
              <a:ext cx="42863" cy="68262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0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8 h 13"/>
                <a:gd name="T12" fmla="*/ 5 w 8"/>
                <a:gd name="T13" fmla="*/ 7 h 13"/>
                <a:gd name="T14" fmla="*/ 4 w 8"/>
                <a:gd name="T15" fmla="*/ 6 h 13"/>
                <a:gd name="T16" fmla="*/ 2 w 8"/>
                <a:gd name="T17" fmla="*/ 7 h 13"/>
                <a:gd name="T18" fmla="*/ 0 w 8"/>
                <a:gd name="T19" fmla="*/ 7 h 13"/>
                <a:gd name="T20" fmla="*/ 1 w 8"/>
                <a:gd name="T21" fmla="*/ 0 h 13"/>
                <a:gd name="T22" fmla="*/ 8 w 8"/>
                <a:gd name="T23" fmla="*/ 0 h 13"/>
                <a:gd name="T24" fmla="*/ 8 w 8"/>
                <a:gd name="T25" fmla="*/ 3 h 13"/>
                <a:gd name="T26" fmla="*/ 3 w 8"/>
                <a:gd name="T27" fmla="*/ 3 h 13"/>
                <a:gd name="T28" fmla="*/ 3 w 8"/>
                <a:gd name="T29" fmla="*/ 5 h 13"/>
                <a:gd name="T30" fmla="*/ 4 w 8"/>
                <a:gd name="T31" fmla="*/ 4 h 13"/>
                <a:gd name="T32" fmla="*/ 7 w 8"/>
                <a:gd name="T33" fmla="*/ 5 h 13"/>
                <a:gd name="T34" fmla="*/ 8 w 8"/>
                <a:gd name="T35" fmla="*/ 8 h 13"/>
                <a:gd name="T36" fmla="*/ 7 w 8"/>
                <a:gd name="T37" fmla="*/ 11 h 13"/>
                <a:gd name="T38" fmla="*/ 4 w 8"/>
                <a:gd name="T39" fmla="*/ 13 h 13"/>
                <a:gd name="T40" fmla="*/ 1 w 8"/>
                <a:gd name="T41" fmla="*/ 12 h 13"/>
                <a:gd name="T42" fmla="*/ 0 w 8"/>
                <a:gd name="T4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6" y="5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62"/>
            <p:cNvSpPr>
              <a:spLocks noEditPoints="1"/>
            </p:cNvSpPr>
            <p:nvPr/>
          </p:nvSpPr>
          <p:spPr bwMode="auto">
            <a:xfrm>
              <a:off x="5338763" y="1917700"/>
              <a:ext cx="42863" cy="68262"/>
            </a:xfrm>
            <a:custGeom>
              <a:avLst/>
              <a:gdLst>
                <a:gd name="T0" fmla="*/ 8 w 8"/>
                <a:gd name="T1" fmla="*/ 3 h 13"/>
                <a:gd name="T2" fmla="*/ 6 w 8"/>
                <a:gd name="T3" fmla="*/ 3 h 13"/>
                <a:gd name="T4" fmla="*/ 5 w 8"/>
                <a:gd name="T5" fmla="*/ 2 h 13"/>
                <a:gd name="T6" fmla="*/ 4 w 8"/>
                <a:gd name="T7" fmla="*/ 2 h 13"/>
                <a:gd name="T8" fmla="*/ 3 w 8"/>
                <a:gd name="T9" fmla="*/ 3 h 13"/>
                <a:gd name="T10" fmla="*/ 2 w 8"/>
                <a:gd name="T11" fmla="*/ 6 h 13"/>
                <a:gd name="T12" fmla="*/ 5 w 8"/>
                <a:gd name="T13" fmla="*/ 4 h 13"/>
                <a:gd name="T14" fmla="*/ 7 w 8"/>
                <a:gd name="T15" fmla="*/ 6 h 13"/>
                <a:gd name="T16" fmla="*/ 8 w 8"/>
                <a:gd name="T17" fmla="*/ 9 h 13"/>
                <a:gd name="T18" fmla="*/ 7 w 8"/>
                <a:gd name="T19" fmla="*/ 12 h 13"/>
                <a:gd name="T20" fmla="*/ 4 w 8"/>
                <a:gd name="T21" fmla="*/ 13 h 13"/>
                <a:gd name="T22" fmla="*/ 1 w 8"/>
                <a:gd name="T23" fmla="*/ 11 h 13"/>
                <a:gd name="T24" fmla="*/ 0 w 8"/>
                <a:gd name="T25" fmla="*/ 7 h 13"/>
                <a:gd name="T26" fmla="*/ 1 w 8"/>
                <a:gd name="T27" fmla="*/ 2 h 13"/>
                <a:gd name="T28" fmla="*/ 5 w 8"/>
                <a:gd name="T29" fmla="*/ 0 h 13"/>
                <a:gd name="T30" fmla="*/ 7 w 8"/>
                <a:gd name="T31" fmla="*/ 1 h 13"/>
                <a:gd name="T32" fmla="*/ 8 w 8"/>
                <a:gd name="T33" fmla="*/ 3 h 13"/>
                <a:gd name="T34" fmla="*/ 3 w 8"/>
                <a:gd name="T35" fmla="*/ 8 h 13"/>
                <a:gd name="T36" fmla="*/ 3 w 8"/>
                <a:gd name="T37" fmla="*/ 10 h 13"/>
                <a:gd name="T38" fmla="*/ 4 w 8"/>
                <a:gd name="T39" fmla="*/ 11 h 13"/>
                <a:gd name="T40" fmla="*/ 6 w 8"/>
                <a:gd name="T41" fmla="*/ 10 h 13"/>
                <a:gd name="T42" fmla="*/ 6 w 8"/>
                <a:gd name="T43" fmla="*/ 9 h 13"/>
                <a:gd name="T44" fmla="*/ 6 w 8"/>
                <a:gd name="T45" fmla="*/ 7 h 13"/>
                <a:gd name="T46" fmla="*/ 4 w 8"/>
                <a:gd name="T47" fmla="*/ 6 h 13"/>
                <a:gd name="T48" fmla="*/ 3 w 8"/>
                <a:gd name="T49" fmla="*/ 7 h 13"/>
                <a:gd name="T50" fmla="*/ 3 w 8"/>
                <a:gd name="T5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8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6" y="4"/>
                    <a:pt x="7" y="5"/>
                    <a:pt x="7" y="6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6" y="13"/>
                    <a:pt x="4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lose/>
                  <a:moveTo>
                    <a:pt x="3" y="8"/>
                  </a:moveTo>
                  <a:cubicBezTo>
                    <a:pt x="3" y="9"/>
                    <a:pt x="3" y="10"/>
                    <a:pt x="3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63"/>
            <p:cNvSpPr>
              <a:spLocks/>
            </p:cNvSpPr>
            <p:nvPr/>
          </p:nvSpPr>
          <p:spPr bwMode="auto">
            <a:xfrm>
              <a:off x="5610226" y="1917700"/>
              <a:ext cx="47625" cy="68262"/>
            </a:xfrm>
            <a:custGeom>
              <a:avLst/>
              <a:gdLst>
                <a:gd name="T0" fmla="*/ 0 w 9"/>
                <a:gd name="T1" fmla="*/ 2 h 13"/>
                <a:gd name="T2" fmla="*/ 0 w 9"/>
                <a:gd name="T3" fmla="*/ 0 h 13"/>
                <a:gd name="T4" fmla="*/ 9 w 9"/>
                <a:gd name="T5" fmla="*/ 0 h 13"/>
                <a:gd name="T6" fmla="*/ 9 w 9"/>
                <a:gd name="T7" fmla="*/ 2 h 13"/>
                <a:gd name="T8" fmla="*/ 6 w 9"/>
                <a:gd name="T9" fmla="*/ 5 h 13"/>
                <a:gd name="T10" fmla="*/ 5 w 9"/>
                <a:gd name="T11" fmla="*/ 9 h 13"/>
                <a:gd name="T12" fmla="*/ 4 w 9"/>
                <a:gd name="T13" fmla="*/ 13 h 13"/>
                <a:gd name="T14" fmla="*/ 2 w 9"/>
                <a:gd name="T15" fmla="*/ 13 h 13"/>
                <a:gd name="T16" fmla="*/ 3 w 9"/>
                <a:gd name="T17" fmla="*/ 7 h 13"/>
                <a:gd name="T18" fmla="*/ 6 w 9"/>
                <a:gd name="T19" fmla="*/ 2 h 13"/>
                <a:gd name="T20" fmla="*/ 0 w 9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3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1"/>
                    <a:pt x="2" y="9"/>
                    <a:pt x="3" y="7"/>
                  </a:cubicBezTo>
                  <a:cubicBezTo>
                    <a:pt x="4" y="6"/>
                    <a:pt x="5" y="4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64"/>
            <p:cNvSpPr>
              <a:spLocks noEditPoints="1"/>
            </p:cNvSpPr>
            <p:nvPr/>
          </p:nvSpPr>
          <p:spPr bwMode="auto">
            <a:xfrm>
              <a:off x="5886451" y="1917700"/>
              <a:ext cx="41275" cy="68262"/>
            </a:xfrm>
            <a:custGeom>
              <a:avLst/>
              <a:gdLst>
                <a:gd name="T0" fmla="*/ 2 w 8"/>
                <a:gd name="T1" fmla="*/ 6 h 13"/>
                <a:gd name="T2" fmla="*/ 0 w 8"/>
                <a:gd name="T3" fmla="*/ 5 h 13"/>
                <a:gd name="T4" fmla="*/ 0 w 8"/>
                <a:gd name="T5" fmla="*/ 3 h 13"/>
                <a:gd name="T6" fmla="*/ 1 w 8"/>
                <a:gd name="T7" fmla="*/ 1 h 13"/>
                <a:gd name="T8" fmla="*/ 4 w 8"/>
                <a:gd name="T9" fmla="*/ 0 h 13"/>
                <a:gd name="T10" fmla="*/ 6 w 8"/>
                <a:gd name="T11" fmla="*/ 1 h 13"/>
                <a:gd name="T12" fmla="*/ 7 w 8"/>
                <a:gd name="T13" fmla="*/ 3 h 13"/>
                <a:gd name="T14" fmla="*/ 7 w 8"/>
                <a:gd name="T15" fmla="*/ 5 h 13"/>
                <a:gd name="T16" fmla="*/ 6 w 8"/>
                <a:gd name="T17" fmla="*/ 6 h 13"/>
                <a:gd name="T18" fmla="*/ 7 w 8"/>
                <a:gd name="T19" fmla="*/ 7 h 13"/>
                <a:gd name="T20" fmla="*/ 8 w 8"/>
                <a:gd name="T21" fmla="*/ 9 h 13"/>
                <a:gd name="T22" fmla="*/ 7 w 8"/>
                <a:gd name="T23" fmla="*/ 12 h 13"/>
                <a:gd name="T24" fmla="*/ 4 w 8"/>
                <a:gd name="T25" fmla="*/ 13 h 13"/>
                <a:gd name="T26" fmla="*/ 1 w 8"/>
                <a:gd name="T27" fmla="*/ 12 h 13"/>
                <a:gd name="T28" fmla="*/ 0 w 8"/>
                <a:gd name="T29" fmla="*/ 9 h 13"/>
                <a:gd name="T30" fmla="*/ 0 w 8"/>
                <a:gd name="T31" fmla="*/ 7 h 13"/>
                <a:gd name="T32" fmla="*/ 2 w 8"/>
                <a:gd name="T33" fmla="*/ 6 h 13"/>
                <a:gd name="T34" fmla="*/ 2 w 8"/>
                <a:gd name="T35" fmla="*/ 3 h 13"/>
                <a:gd name="T36" fmla="*/ 3 w 8"/>
                <a:gd name="T37" fmla="*/ 5 h 13"/>
                <a:gd name="T38" fmla="*/ 4 w 8"/>
                <a:gd name="T39" fmla="*/ 5 h 13"/>
                <a:gd name="T40" fmla="*/ 5 w 8"/>
                <a:gd name="T41" fmla="*/ 5 h 13"/>
                <a:gd name="T42" fmla="*/ 5 w 8"/>
                <a:gd name="T43" fmla="*/ 3 h 13"/>
                <a:gd name="T44" fmla="*/ 5 w 8"/>
                <a:gd name="T45" fmla="*/ 2 h 13"/>
                <a:gd name="T46" fmla="*/ 4 w 8"/>
                <a:gd name="T47" fmla="*/ 2 h 13"/>
                <a:gd name="T48" fmla="*/ 3 w 8"/>
                <a:gd name="T49" fmla="*/ 2 h 13"/>
                <a:gd name="T50" fmla="*/ 2 w 8"/>
                <a:gd name="T51" fmla="*/ 3 h 13"/>
                <a:gd name="T52" fmla="*/ 2 w 8"/>
                <a:gd name="T53" fmla="*/ 9 h 13"/>
                <a:gd name="T54" fmla="*/ 2 w 8"/>
                <a:gd name="T55" fmla="*/ 10 h 13"/>
                <a:gd name="T56" fmla="*/ 4 w 8"/>
                <a:gd name="T57" fmla="*/ 11 h 13"/>
                <a:gd name="T58" fmla="*/ 5 w 8"/>
                <a:gd name="T59" fmla="*/ 10 h 13"/>
                <a:gd name="T60" fmla="*/ 5 w 8"/>
                <a:gd name="T61" fmla="*/ 9 h 13"/>
                <a:gd name="T62" fmla="*/ 5 w 8"/>
                <a:gd name="T63" fmla="*/ 7 h 13"/>
                <a:gd name="T64" fmla="*/ 4 w 8"/>
                <a:gd name="T65" fmla="*/ 7 h 13"/>
                <a:gd name="T66" fmla="*/ 2 w 8"/>
                <a:gd name="T67" fmla="*/ 8 h 13"/>
                <a:gd name="T68" fmla="*/ 2 w 8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3">
                  <a:moveTo>
                    <a:pt x="2" y="6"/>
                  </a:moveTo>
                  <a:cubicBezTo>
                    <a:pt x="1" y="6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7" y="7"/>
                    <a:pt x="7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7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6"/>
                    <a:pt x="2" y="6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Freeform 165"/>
            <p:cNvSpPr>
              <a:spLocks noEditPoints="1"/>
            </p:cNvSpPr>
            <p:nvPr/>
          </p:nvSpPr>
          <p:spPr bwMode="auto">
            <a:xfrm>
              <a:off x="6157913" y="1917700"/>
              <a:ext cx="41275" cy="68262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10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7 h 13"/>
                <a:gd name="T12" fmla="*/ 3 w 8"/>
                <a:gd name="T13" fmla="*/ 8 h 13"/>
                <a:gd name="T14" fmla="*/ 1 w 8"/>
                <a:gd name="T15" fmla="*/ 7 h 13"/>
                <a:gd name="T16" fmla="*/ 0 w 8"/>
                <a:gd name="T17" fmla="*/ 4 h 13"/>
                <a:gd name="T18" fmla="*/ 1 w 8"/>
                <a:gd name="T19" fmla="*/ 1 h 13"/>
                <a:gd name="T20" fmla="*/ 4 w 8"/>
                <a:gd name="T21" fmla="*/ 0 h 13"/>
                <a:gd name="T22" fmla="*/ 7 w 8"/>
                <a:gd name="T23" fmla="*/ 2 h 13"/>
                <a:gd name="T24" fmla="*/ 8 w 8"/>
                <a:gd name="T25" fmla="*/ 6 h 13"/>
                <a:gd name="T26" fmla="*/ 7 w 8"/>
                <a:gd name="T27" fmla="*/ 11 h 13"/>
                <a:gd name="T28" fmla="*/ 4 w 8"/>
                <a:gd name="T29" fmla="*/ 13 h 13"/>
                <a:gd name="T30" fmla="*/ 1 w 8"/>
                <a:gd name="T31" fmla="*/ 12 h 13"/>
                <a:gd name="T32" fmla="*/ 0 w 8"/>
                <a:gd name="T33" fmla="*/ 10 h 13"/>
                <a:gd name="T34" fmla="*/ 5 w 8"/>
                <a:gd name="T35" fmla="*/ 4 h 13"/>
                <a:gd name="T36" fmla="*/ 5 w 8"/>
                <a:gd name="T37" fmla="*/ 3 h 13"/>
                <a:gd name="T38" fmla="*/ 4 w 8"/>
                <a:gd name="T39" fmla="*/ 2 h 13"/>
                <a:gd name="T40" fmla="*/ 3 w 8"/>
                <a:gd name="T41" fmla="*/ 3 h 13"/>
                <a:gd name="T42" fmla="*/ 2 w 8"/>
                <a:gd name="T43" fmla="*/ 4 h 13"/>
                <a:gd name="T44" fmla="*/ 3 w 8"/>
                <a:gd name="T45" fmla="*/ 6 h 13"/>
                <a:gd name="T46" fmla="*/ 4 w 8"/>
                <a:gd name="T47" fmla="*/ 7 h 13"/>
                <a:gd name="T48" fmla="*/ 5 w 8"/>
                <a:gd name="T49" fmla="*/ 6 h 13"/>
                <a:gd name="T50" fmla="*/ 5 w 8"/>
                <a:gd name="T5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6" y="9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8" y="2"/>
                    <a:pt x="8" y="4"/>
                    <a:pt x="8" y="6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0" y="11"/>
                    <a:pt x="0" y="10"/>
                  </a:cubicBezTo>
                  <a:close/>
                  <a:moveTo>
                    <a:pt x="5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66"/>
            <p:cNvSpPr>
              <a:spLocks noEditPoints="1"/>
            </p:cNvSpPr>
            <p:nvPr/>
          </p:nvSpPr>
          <p:spPr bwMode="auto">
            <a:xfrm>
              <a:off x="4473576" y="2089150"/>
              <a:ext cx="88900" cy="68262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3 w 17"/>
                <a:gd name="T19" fmla="*/ 0 h 13"/>
                <a:gd name="T20" fmla="*/ 16 w 17"/>
                <a:gd name="T21" fmla="*/ 1 h 13"/>
                <a:gd name="T22" fmla="*/ 17 w 17"/>
                <a:gd name="T23" fmla="*/ 6 h 13"/>
                <a:gd name="T24" fmla="*/ 16 w 17"/>
                <a:gd name="T25" fmla="*/ 11 h 13"/>
                <a:gd name="T26" fmla="*/ 13 w 17"/>
                <a:gd name="T27" fmla="*/ 13 h 13"/>
                <a:gd name="T28" fmla="*/ 10 w 17"/>
                <a:gd name="T29" fmla="*/ 11 h 13"/>
                <a:gd name="T30" fmla="*/ 9 w 17"/>
                <a:gd name="T31" fmla="*/ 6 h 13"/>
                <a:gd name="T32" fmla="*/ 10 w 17"/>
                <a:gd name="T33" fmla="*/ 1 h 13"/>
                <a:gd name="T34" fmla="*/ 13 w 17"/>
                <a:gd name="T35" fmla="*/ 0 h 13"/>
                <a:gd name="T36" fmla="*/ 13 w 17"/>
                <a:gd name="T37" fmla="*/ 2 h 13"/>
                <a:gd name="T38" fmla="*/ 12 w 17"/>
                <a:gd name="T39" fmla="*/ 2 h 13"/>
                <a:gd name="T40" fmla="*/ 12 w 17"/>
                <a:gd name="T41" fmla="*/ 3 h 13"/>
                <a:gd name="T42" fmla="*/ 12 w 17"/>
                <a:gd name="T43" fmla="*/ 6 h 13"/>
                <a:gd name="T44" fmla="*/ 12 w 17"/>
                <a:gd name="T45" fmla="*/ 9 h 13"/>
                <a:gd name="T46" fmla="*/ 12 w 17"/>
                <a:gd name="T47" fmla="*/ 10 h 13"/>
                <a:gd name="T48" fmla="*/ 13 w 17"/>
                <a:gd name="T49" fmla="*/ 11 h 13"/>
                <a:gd name="T50" fmla="*/ 14 w 17"/>
                <a:gd name="T51" fmla="*/ 10 h 13"/>
                <a:gd name="T52" fmla="*/ 14 w 17"/>
                <a:gd name="T53" fmla="*/ 9 h 13"/>
                <a:gd name="T54" fmla="*/ 15 w 17"/>
                <a:gd name="T55" fmla="*/ 6 h 13"/>
                <a:gd name="T56" fmla="*/ 14 w 17"/>
                <a:gd name="T57" fmla="*/ 3 h 13"/>
                <a:gd name="T58" fmla="*/ 14 w 17"/>
                <a:gd name="T59" fmla="*/ 2 h 13"/>
                <a:gd name="T60" fmla="*/ 13 w 17"/>
                <a:gd name="T6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3" y="0"/>
                  </a:move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1" y="12"/>
                    <a:pt x="10" y="11"/>
                  </a:cubicBezTo>
                  <a:cubicBezTo>
                    <a:pt x="9" y="10"/>
                    <a:pt x="9" y="9"/>
                    <a:pt x="9" y="6"/>
                  </a:cubicBezTo>
                  <a:cubicBezTo>
                    <a:pt x="9" y="4"/>
                    <a:pt x="9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67"/>
            <p:cNvSpPr>
              <a:spLocks noEditPoints="1"/>
            </p:cNvSpPr>
            <p:nvPr/>
          </p:nvSpPr>
          <p:spPr bwMode="auto">
            <a:xfrm>
              <a:off x="4749801" y="2089150"/>
              <a:ext cx="77788" cy="68262"/>
            </a:xfrm>
            <a:custGeom>
              <a:avLst/>
              <a:gdLst>
                <a:gd name="T0" fmla="*/ 6 w 15"/>
                <a:gd name="T1" fmla="*/ 13 h 13"/>
                <a:gd name="T2" fmla="*/ 3 w 15"/>
                <a:gd name="T3" fmla="*/ 13 h 13"/>
                <a:gd name="T4" fmla="*/ 3 w 15"/>
                <a:gd name="T5" fmla="*/ 3 h 13"/>
                <a:gd name="T6" fmla="*/ 0 w 15"/>
                <a:gd name="T7" fmla="*/ 5 h 13"/>
                <a:gd name="T8" fmla="*/ 0 w 15"/>
                <a:gd name="T9" fmla="*/ 3 h 13"/>
                <a:gd name="T10" fmla="*/ 2 w 15"/>
                <a:gd name="T11" fmla="*/ 2 h 13"/>
                <a:gd name="T12" fmla="*/ 4 w 15"/>
                <a:gd name="T13" fmla="*/ 0 h 13"/>
                <a:gd name="T14" fmla="*/ 6 w 15"/>
                <a:gd name="T15" fmla="*/ 0 h 13"/>
                <a:gd name="T16" fmla="*/ 6 w 15"/>
                <a:gd name="T17" fmla="*/ 13 h 13"/>
                <a:gd name="T18" fmla="*/ 15 w 15"/>
                <a:gd name="T19" fmla="*/ 13 h 13"/>
                <a:gd name="T20" fmla="*/ 12 w 15"/>
                <a:gd name="T21" fmla="*/ 13 h 13"/>
                <a:gd name="T22" fmla="*/ 12 w 15"/>
                <a:gd name="T23" fmla="*/ 3 h 13"/>
                <a:gd name="T24" fmla="*/ 9 w 15"/>
                <a:gd name="T25" fmla="*/ 5 h 13"/>
                <a:gd name="T26" fmla="*/ 9 w 15"/>
                <a:gd name="T27" fmla="*/ 3 h 13"/>
                <a:gd name="T28" fmla="*/ 11 w 15"/>
                <a:gd name="T29" fmla="*/ 2 h 13"/>
                <a:gd name="T30" fmla="*/ 13 w 15"/>
                <a:gd name="T31" fmla="*/ 0 h 13"/>
                <a:gd name="T32" fmla="*/ 15 w 15"/>
                <a:gd name="T33" fmla="*/ 0 h 13"/>
                <a:gd name="T34" fmla="*/ 15 w 15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5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2" y="1"/>
                    <a:pt x="12" y="1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68"/>
            <p:cNvSpPr>
              <a:spLocks noEditPoints="1"/>
            </p:cNvSpPr>
            <p:nvPr/>
          </p:nvSpPr>
          <p:spPr bwMode="auto">
            <a:xfrm>
              <a:off x="5016501" y="2089150"/>
              <a:ext cx="93663" cy="68262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3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8 w 18"/>
                <a:gd name="T19" fmla="*/ 10 h 13"/>
                <a:gd name="T20" fmla="*/ 18 w 18"/>
                <a:gd name="T21" fmla="*/ 13 h 13"/>
                <a:gd name="T22" fmla="*/ 9 w 18"/>
                <a:gd name="T23" fmla="*/ 13 h 13"/>
                <a:gd name="T24" fmla="*/ 10 w 18"/>
                <a:gd name="T25" fmla="*/ 10 h 13"/>
                <a:gd name="T26" fmla="*/ 13 w 18"/>
                <a:gd name="T27" fmla="*/ 7 h 13"/>
                <a:gd name="T28" fmla="*/ 15 w 18"/>
                <a:gd name="T29" fmla="*/ 5 h 13"/>
                <a:gd name="T30" fmla="*/ 15 w 18"/>
                <a:gd name="T31" fmla="*/ 4 h 13"/>
                <a:gd name="T32" fmla="*/ 15 w 18"/>
                <a:gd name="T33" fmla="*/ 2 h 13"/>
                <a:gd name="T34" fmla="*/ 14 w 18"/>
                <a:gd name="T35" fmla="*/ 2 h 13"/>
                <a:gd name="T36" fmla="*/ 13 w 18"/>
                <a:gd name="T37" fmla="*/ 2 h 13"/>
                <a:gd name="T38" fmla="*/ 12 w 18"/>
                <a:gd name="T39" fmla="*/ 4 h 13"/>
                <a:gd name="T40" fmla="*/ 10 w 18"/>
                <a:gd name="T41" fmla="*/ 4 h 13"/>
                <a:gd name="T42" fmla="*/ 11 w 18"/>
                <a:gd name="T43" fmla="*/ 1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3 h 13"/>
                <a:gd name="T50" fmla="*/ 18 w 18"/>
                <a:gd name="T51" fmla="*/ 5 h 13"/>
                <a:gd name="T52" fmla="*/ 17 w 18"/>
                <a:gd name="T53" fmla="*/ 7 h 13"/>
                <a:gd name="T54" fmla="*/ 15 w 18"/>
                <a:gd name="T55" fmla="*/ 8 h 13"/>
                <a:gd name="T56" fmla="*/ 14 w 18"/>
                <a:gd name="T57" fmla="*/ 10 h 13"/>
                <a:gd name="T58" fmla="*/ 13 w 18"/>
                <a:gd name="T59" fmla="*/ 10 h 13"/>
                <a:gd name="T60" fmla="*/ 18 w 18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8" y="1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4" y="6"/>
                    <a:pt x="15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6" y="7"/>
                    <a:pt x="16" y="8"/>
                    <a:pt x="15" y="8"/>
                  </a:cubicBezTo>
                  <a:cubicBezTo>
                    <a:pt x="14" y="9"/>
                    <a:pt x="14" y="9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69"/>
            <p:cNvSpPr>
              <a:spLocks noEditPoints="1"/>
            </p:cNvSpPr>
            <p:nvPr/>
          </p:nvSpPr>
          <p:spPr bwMode="auto">
            <a:xfrm>
              <a:off x="5292726" y="2089150"/>
              <a:ext cx="88900" cy="68262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9 h 13"/>
                <a:gd name="T20" fmla="*/ 11 w 17"/>
                <a:gd name="T21" fmla="*/ 9 h 13"/>
                <a:gd name="T22" fmla="*/ 12 w 17"/>
                <a:gd name="T23" fmla="*/ 10 h 13"/>
                <a:gd name="T24" fmla="*/ 13 w 17"/>
                <a:gd name="T25" fmla="*/ 11 h 13"/>
                <a:gd name="T26" fmla="*/ 14 w 17"/>
                <a:gd name="T27" fmla="*/ 10 h 13"/>
                <a:gd name="T28" fmla="*/ 15 w 17"/>
                <a:gd name="T29" fmla="*/ 9 h 13"/>
                <a:gd name="T30" fmla="*/ 14 w 17"/>
                <a:gd name="T31" fmla="*/ 7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4 w 17"/>
                <a:gd name="T39" fmla="*/ 4 h 13"/>
                <a:gd name="T40" fmla="*/ 14 w 17"/>
                <a:gd name="T41" fmla="*/ 3 h 13"/>
                <a:gd name="T42" fmla="*/ 14 w 17"/>
                <a:gd name="T43" fmla="*/ 2 h 13"/>
                <a:gd name="T44" fmla="*/ 13 w 17"/>
                <a:gd name="T45" fmla="*/ 2 h 13"/>
                <a:gd name="T46" fmla="*/ 12 w 17"/>
                <a:gd name="T47" fmla="*/ 2 h 13"/>
                <a:gd name="T48" fmla="*/ 11 w 17"/>
                <a:gd name="T49" fmla="*/ 4 h 13"/>
                <a:gd name="T50" fmla="*/ 9 w 17"/>
                <a:gd name="T51" fmla="*/ 3 h 13"/>
                <a:gd name="T52" fmla="*/ 10 w 17"/>
                <a:gd name="T53" fmla="*/ 1 h 13"/>
                <a:gd name="T54" fmla="*/ 11 w 17"/>
                <a:gd name="T55" fmla="*/ 0 h 13"/>
                <a:gd name="T56" fmla="*/ 13 w 17"/>
                <a:gd name="T57" fmla="*/ 0 h 13"/>
                <a:gd name="T58" fmla="*/ 16 w 17"/>
                <a:gd name="T59" fmla="*/ 1 h 13"/>
                <a:gd name="T60" fmla="*/ 17 w 17"/>
                <a:gd name="T61" fmla="*/ 3 h 13"/>
                <a:gd name="T62" fmla="*/ 15 w 17"/>
                <a:gd name="T63" fmla="*/ 6 h 13"/>
                <a:gd name="T64" fmla="*/ 17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0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5" y="8"/>
                    <a:pt x="14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4"/>
                    <a:pt x="16" y="5"/>
                    <a:pt x="15" y="6"/>
                  </a:cubicBezTo>
                  <a:cubicBezTo>
                    <a:pt x="16" y="6"/>
                    <a:pt x="16" y="6"/>
                    <a:pt x="17" y="7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1"/>
                    <a:pt x="9" y="10"/>
                    <a:pt x="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170"/>
            <p:cNvSpPr>
              <a:spLocks noEditPoints="1"/>
            </p:cNvSpPr>
            <p:nvPr/>
          </p:nvSpPr>
          <p:spPr bwMode="auto">
            <a:xfrm>
              <a:off x="5562601" y="2089150"/>
              <a:ext cx="95250" cy="68262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0 h 13"/>
                <a:gd name="T22" fmla="*/ 9 w 18"/>
                <a:gd name="T23" fmla="*/ 10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0 h 13"/>
                <a:gd name="T36" fmla="*/ 16 w 18"/>
                <a:gd name="T37" fmla="*/ 10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171"/>
            <p:cNvSpPr>
              <a:spLocks noEditPoints="1"/>
            </p:cNvSpPr>
            <p:nvPr/>
          </p:nvSpPr>
          <p:spPr bwMode="auto">
            <a:xfrm>
              <a:off x="5834063" y="2089150"/>
              <a:ext cx="93663" cy="68262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0 w 18"/>
                <a:gd name="T19" fmla="*/ 9 h 13"/>
                <a:gd name="T20" fmla="*/ 12 w 18"/>
                <a:gd name="T21" fmla="*/ 9 h 13"/>
                <a:gd name="T22" fmla="*/ 13 w 18"/>
                <a:gd name="T23" fmla="*/ 10 h 13"/>
                <a:gd name="T24" fmla="*/ 14 w 18"/>
                <a:gd name="T25" fmla="*/ 11 h 13"/>
                <a:gd name="T26" fmla="*/ 15 w 18"/>
                <a:gd name="T27" fmla="*/ 10 h 13"/>
                <a:gd name="T28" fmla="*/ 16 w 18"/>
                <a:gd name="T29" fmla="*/ 8 h 13"/>
                <a:gd name="T30" fmla="*/ 15 w 18"/>
                <a:gd name="T31" fmla="*/ 7 h 13"/>
                <a:gd name="T32" fmla="*/ 14 w 18"/>
                <a:gd name="T33" fmla="*/ 6 h 13"/>
                <a:gd name="T34" fmla="*/ 12 w 18"/>
                <a:gd name="T35" fmla="*/ 7 h 13"/>
                <a:gd name="T36" fmla="*/ 10 w 18"/>
                <a:gd name="T37" fmla="*/ 7 h 13"/>
                <a:gd name="T38" fmla="*/ 11 w 18"/>
                <a:gd name="T39" fmla="*/ 0 h 13"/>
                <a:gd name="T40" fmla="*/ 18 w 18"/>
                <a:gd name="T41" fmla="*/ 0 h 13"/>
                <a:gd name="T42" fmla="*/ 18 w 18"/>
                <a:gd name="T43" fmla="*/ 2 h 13"/>
                <a:gd name="T44" fmla="*/ 13 w 18"/>
                <a:gd name="T45" fmla="*/ 2 h 13"/>
                <a:gd name="T46" fmla="*/ 13 w 18"/>
                <a:gd name="T47" fmla="*/ 4 h 13"/>
                <a:gd name="T48" fmla="*/ 14 w 18"/>
                <a:gd name="T49" fmla="*/ 4 h 13"/>
                <a:gd name="T50" fmla="*/ 17 w 18"/>
                <a:gd name="T51" fmla="*/ 5 h 13"/>
                <a:gd name="T52" fmla="*/ 18 w 18"/>
                <a:gd name="T53" fmla="*/ 8 h 13"/>
                <a:gd name="T54" fmla="*/ 17 w 18"/>
                <a:gd name="T55" fmla="*/ 11 h 13"/>
                <a:gd name="T56" fmla="*/ 14 w 18"/>
                <a:gd name="T57" fmla="*/ 13 h 13"/>
                <a:gd name="T58" fmla="*/ 11 w 18"/>
                <a:gd name="T59" fmla="*/ 12 h 13"/>
                <a:gd name="T60" fmla="*/ 10 w 18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6" y="8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4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172"/>
            <p:cNvSpPr>
              <a:spLocks noEditPoints="1"/>
            </p:cNvSpPr>
            <p:nvPr/>
          </p:nvSpPr>
          <p:spPr bwMode="auto">
            <a:xfrm>
              <a:off x="6110288" y="2089150"/>
              <a:ext cx="88900" cy="68262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3 h 13"/>
                <a:gd name="T6" fmla="*/ 0 w 17"/>
                <a:gd name="T7" fmla="*/ 5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3 h 13"/>
                <a:gd name="T20" fmla="*/ 15 w 17"/>
                <a:gd name="T21" fmla="*/ 3 h 13"/>
                <a:gd name="T22" fmla="*/ 14 w 17"/>
                <a:gd name="T23" fmla="*/ 2 h 13"/>
                <a:gd name="T24" fmla="*/ 13 w 17"/>
                <a:gd name="T25" fmla="*/ 2 h 13"/>
                <a:gd name="T26" fmla="*/ 12 w 17"/>
                <a:gd name="T27" fmla="*/ 3 h 13"/>
                <a:gd name="T28" fmla="*/ 11 w 17"/>
                <a:gd name="T29" fmla="*/ 5 h 13"/>
                <a:gd name="T30" fmla="*/ 14 w 17"/>
                <a:gd name="T31" fmla="*/ 4 h 13"/>
                <a:gd name="T32" fmla="*/ 16 w 17"/>
                <a:gd name="T33" fmla="*/ 5 h 13"/>
                <a:gd name="T34" fmla="*/ 17 w 17"/>
                <a:gd name="T35" fmla="*/ 8 h 13"/>
                <a:gd name="T36" fmla="*/ 16 w 17"/>
                <a:gd name="T37" fmla="*/ 12 h 13"/>
                <a:gd name="T38" fmla="*/ 13 w 17"/>
                <a:gd name="T39" fmla="*/ 13 h 13"/>
                <a:gd name="T40" fmla="*/ 10 w 17"/>
                <a:gd name="T41" fmla="*/ 11 h 13"/>
                <a:gd name="T42" fmla="*/ 9 w 17"/>
                <a:gd name="T43" fmla="*/ 6 h 13"/>
                <a:gd name="T44" fmla="*/ 10 w 17"/>
                <a:gd name="T45" fmla="*/ 1 h 13"/>
                <a:gd name="T46" fmla="*/ 14 w 17"/>
                <a:gd name="T47" fmla="*/ 0 h 13"/>
                <a:gd name="T48" fmla="*/ 16 w 17"/>
                <a:gd name="T49" fmla="*/ 1 h 13"/>
                <a:gd name="T50" fmla="*/ 17 w 17"/>
                <a:gd name="T51" fmla="*/ 3 h 13"/>
                <a:gd name="T52" fmla="*/ 12 w 17"/>
                <a:gd name="T53" fmla="*/ 8 h 13"/>
                <a:gd name="T54" fmla="*/ 12 w 17"/>
                <a:gd name="T55" fmla="*/ 10 h 13"/>
                <a:gd name="T56" fmla="*/ 13 w 17"/>
                <a:gd name="T57" fmla="*/ 11 h 13"/>
                <a:gd name="T58" fmla="*/ 15 w 17"/>
                <a:gd name="T59" fmla="*/ 10 h 13"/>
                <a:gd name="T60" fmla="*/ 15 w 17"/>
                <a:gd name="T61" fmla="*/ 8 h 13"/>
                <a:gd name="T62" fmla="*/ 14 w 17"/>
                <a:gd name="T63" fmla="*/ 7 h 13"/>
                <a:gd name="T64" fmla="*/ 13 w 17"/>
                <a:gd name="T65" fmla="*/ 6 h 13"/>
                <a:gd name="T66" fmla="*/ 12 w 17"/>
                <a:gd name="T67" fmla="*/ 7 h 13"/>
                <a:gd name="T68" fmla="*/ 12 w 17"/>
                <a:gd name="T6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2" y="4"/>
                    <a:pt x="11" y="5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15" y="4"/>
                    <a:pt x="16" y="5"/>
                    <a:pt x="16" y="5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1" y="12"/>
                    <a:pt x="10" y="11"/>
                  </a:cubicBezTo>
                  <a:cubicBezTo>
                    <a:pt x="9" y="10"/>
                    <a:pt x="9" y="9"/>
                    <a:pt x="9" y="6"/>
                  </a:cubicBezTo>
                  <a:cubicBezTo>
                    <a:pt x="9" y="4"/>
                    <a:pt x="9" y="2"/>
                    <a:pt x="10" y="1"/>
                  </a:cubicBezTo>
                  <a:cubicBezTo>
                    <a:pt x="11" y="0"/>
                    <a:pt x="12" y="0"/>
                    <a:pt x="14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lose/>
                  <a:moveTo>
                    <a:pt x="12" y="8"/>
                  </a:moveTo>
                  <a:cubicBezTo>
                    <a:pt x="12" y="9"/>
                    <a:pt x="12" y="10"/>
                    <a:pt x="12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173"/>
            <p:cNvSpPr>
              <a:spLocks noEditPoints="1"/>
            </p:cNvSpPr>
            <p:nvPr/>
          </p:nvSpPr>
          <p:spPr bwMode="auto">
            <a:xfrm>
              <a:off x="4473576" y="2262188"/>
              <a:ext cx="88900" cy="61912"/>
            </a:xfrm>
            <a:custGeom>
              <a:avLst/>
              <a:gdLst>
                <a:gd name="T0" fmla="*/ 5 w 17"/>
                <a:gd name="T1" fmla="*/ 12 h 12"/>
                <a:gd name="T2" fmla="*/ 3 w 17"/>
                <a:gd name="T3" fmla="*/ 12 h 12"/>
                <a:gd name="T4" fmla="*/ 3 w 17"/>
                <a:gd name="T5" fmla="*/ 3 h 12"/>
                <a:gd name="T6" fmla="*/ 0 w 17"/>
                <a:gd name="T7" fmla="*/ 5 h 12"/>
                <a:gd name="T8" fmla="*/ 0 w 17"/>
                <a:gd name="T9" fmla="*/ 3 h 12"/>
                <a:gd name="T10" fmla="*/ 2 w 17"/>
                <a:gd name="T11" fmla="*/ 2 h 12"/>
                <a:gd name="T12" fmla="*/ 3 w 17"/>
                <a:gd name="T13" fmla="*/ 0 h 12"/>
                <a:gd name="T14" fmla="*/ 5 w 17"/>
                <a:gd name="T15" fmla="*/ 0 h 12"/>
                <a:gd name="T16" fmla="*/ 5 w 17"/>
                <a:gd name="T17" fmla="*/ 12 h 12"/>
                <a:gd name="T18" fmla="*/ 9 w 17"/>
                <a:gd name="T19" fmla="*/ 2 h 12"/>
                <a:gd name="T20" fmla="*/ 9 w 17"/>
                <a:gd name="T21" fmla="*/ 0 h 12"/>
                <a:gd name="T22" fmla="*/ 17 w 17"/>
                <a:gd name="T23" fmla="*/ 0 h 12"/>
                <a:gd name="T24" fmla="*/ 17 w 17"/>
                <a:gd name="T25" fmla="*/ 2 h 12"/>
                <a:gd name="T26" fmla="*/ 15 w 17"/>
                <a:gd name="T27" fmla="*/ 5 h 12"/>
                <a:gd name="T28" fmla="*/ 14 w 17"/>
                <a:gd name="T29" fmla="*/ 9 h 12"/>
                <a:gd name="T30" fmla="*/ 13 w 17"/>
                <a:gd name="T31" fmla="*/ 12 h 12"/>
                <a:gd name="T32" fmla="*/ 11 w 17"/>
                <a:gd name="T33" fmla="*/ 12 h 12"/>
                <a:gd name="T34" fmla="*/ 12 w 17"/>
                <a:gd name="T35" fmla="*/ 7 h 12"/>
                <a:gd name="T36" fmla="*/ 15 w 17"/>
                <a:gd name="T37" fmla="*/ 2 h 12"/>
                <a:gd name="T38" fmla="*/ 9 w 17"/>
                <a:gd name="T3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2">
                  <a:moveTo>
                    <a:pt x="5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9" y="2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3"/>
                    <a:pt x="15" y="5"/>
                  </a:cubicBezTo>
                  <a:cubicBezTo>
                    <a:pt x="14" y="6"/>
                    <a:pt x="14" y="7"/>
                    <a:pt x="14" y="9"/>
                  </a:cubicBezTo>
                  <a:cubicBezTo>
                    <a:pt x="13" y="10"/>
                    <a:pt x="13" y="11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9"/>
                    <a:pt x="12" y="7"/>
                  </a:cubicBezTo>
                  <a:cubicBezTo>
                    <a:pt x="12" y="5"/>
                    <a:pt x="13" y="4"/>
                    <a:pt x="15" y="2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Freeform 174"/>
            <p:cNvSpPr>
              <a:spLocks noEditPoints="1"/>
            </p:cNvSpPr>
            <p:nvPr/>
          </p:nvSpPr>
          <p:spPr bwMode="auto">
            <a:xfrm>
              <a:off x="4745038" y="2262188"/>
              <a:ext cx="93663" cy="66675"/>
            </a:xfrm>
            <a:custGeom>
              <a:avLst/>
              <a:gdLst>
                <a:gd name="T0" fmla="*/ 6 w 18"/>
                <a:gd name="T1" fmla="*/ 12 h 13"/>
                <a:gd name="T2" fmla="*/ 3 w 18"/>
                <a:gd name="T3" fmla="*/ 12 h 13"/>
                <a:gd name="T4" fmla="*/ 3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2 h 13"/>
                <a:gd name="T18" fmla="*/ 11 w 18"/>
                <a:gd name="T19" fmla="*/ 6 h 13"/>
                <a:gd name="T20" fmla="*/ 10 w 18"/>
                <a:gd name="T21" fmla="*/ 4 h 13"/>
                <a:gd name="T22" fmla="*/ 10 w 18"/>
                <a:gd name="T23" fmla="*/ 3 h 13"/>
                <a:gd name="T24" fmla="*/ 11 w 18"/>
                <a:gd name="T25" fmla="*/ 1 h 13"/>
                <a:gd name="T26" fmla="*/ 13 w 18"/>
                <a:gd name="T27" fmla="*/ 0 h 13"/>
                <a:gd name="T28" fmla="*/ 16 w 18"/>
                <a:gd name="T29" fmla="*/ 1 h 13"/>
                <a:gd name="T30" fmla="*/ 17 w 18"/>
                <a:gd name="T31" fmla="*/ 3 h 13"/>
                <a:gd name="T32" fmla="*/ 17 w 18"/>
                <a:gd name="T33" fmla="*/ 5 h 13"/>
                <a:gd name="T34" fmla="*/ 15 w 18"/>
                <a:gd name="T35" fmla="*/ 6 h 13"/>
                <a:gd name="T36" fmla="*/ 17 w 18"/>
                <a:gd name="T37" fmla="*/ 7 h 13"/>
                <a:gd name="T38" fmla="*/ 18 w 18"/>
                <a:gd name="T39" fmla="*/ 9 h 13"/>
                <a:gd name="T40" fmla="*/ 16 w 18"/>
                <a:gd name="T41" fmla="*/ 11 h 13"/>
                <a:gd name="T42" fmla="*/ 14 w 18"/>
                <a:gd name="T43" fmla="*/ 13 h 13"/>
                <a:gd name="T44" fmla="*/ 11 w 18"/>
                <a:gd name="T45" fmla="*/ 12 h 13"/>
                <a:gd name="T46" fmla="*/ 9 w 18"/>
                <a:gd name="T47" fmla="*/ 9 h 13"/>
                <a:gd name="T48" fmla="*/ 10 w 18"/>
                <a:gd name="T49" fmla="*/ 7 h 13"/>
                <a:gd name="T50" fmla="*/ 11 w 18"/>
                <a:gd name="T51" fmla="*/ 6 h 13"/>
                <a:gd name="T52" fmla="*/ 12 w 18"/>
                <a:gd name="T53" fmla="*/ 3 h 13"/>
                <a:gd name="T54" fmla="*/ 12 w 18"/>
                <a:gd name="T55" fmla="*/ 4 h 13"/>
                <a:gd name="T56" fmla="*/ 13 w 18"/>
                <a:gd name="T57" fmla="*/ 5 h 13"/>
                <a:gd name="T58" fmla="*/ 15 w 18"/>
                <a:gd name="T59" fmla="*/ 4 h 13"/>
                <a:gd name="T60" fmla="*/ 15 w 18"/>
                <a:gd name="T61" fmla="*/ 3 h 13"/>
                <a:gd name="T62" fmla="*/ 15 w 18"/>
                <a:gd name="T63" fmla="*/ 2 h 13"/>
                <a:gd name="T64" fmla="*/ 13 w 18"/>
                <a:gd name="T65" fmla="*/ 2 h 13"/>
                <a:gd name="T66" fmla="*/ 12 w 18"/>
                <a:gd name="T67" fmla="*/ 2 h 13"/>
                <a:gd name="T68" fmla="*/ 12 w 18"/>
                <a:gd name="T69" fmla="*/ 3 h 13"/>
                <a:gd name="T70" fmla="*/ 12 w 18"/>
                <a:gd name="T71" fmla="*/ 9 h 13"/>
                <a:gd name="T72" fmla="*/ 12 w 18"/>
                <a:gd name="T73" fmla="*/ 10 h 13"/>
                <a:gd name="T74" fmla="*/ 13 w 18"/>
                <a:gd name="T75" fmla="*/ 11 h 13"/>
                <a:gd name="T76" fmla="*/ 15 w 18"/>
                <a:gd name="T77" fmla="*/ 10 h 13"/>
                <a:gd name="T78" fmla="*/ 15 w 18"/>
                <a:gd name="T79" fmla="*/ 9 h 13"/>
                <a:gd name="T80" fmla="*/ 15 w 18"/>
                <a:gd name="T81" fmla="*/ 7 h 13"/>
                <a:gd name="T82" fmla="*/ 13 w 18"/>
                <a:gd name="T83" fmla="*/ 7 h 13"/>
                <a:gd name="T84" fmla="*/ 12 w 18"/>
                <a:gd name="T85" fmla="*/ 7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1" y="6"/>
                  </a:move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6" y="6"/>
                    <a:pt x="17" y="6"/>
                    <a:pt x="17" y="7"/>
                  </a:cubicBezTo>
                  <a:cubicBezTo>
                    <a:pt x="17" y="7"/>
                    <a:pt x="18" y="8"/>
                    <a:pt x="18" y="9"/>
                  </a:cubicBezTo>
                  <a:cubicBezTo>
                    <a:pt x="18" y="10"/>
                    <a:pt x="17" y="11"/>
                    <a:pt x="16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0" y="6"/>
                    <a:pt x="11" y="6"/>
                    <a:pt x="11" y="6"/>
                  </a:cubicBezTo>
                  <a:close/>
                  <a:moveTo>
                    <a:pt x="12" y="3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lose/>
                  <a:moveTo>
                    <a:pt x="12" y="9"/>
                  </a:moveTo>
                  <a:cubicBezTo>
                    <a:pt x="12" y="9"/>
                    <a:pt x="12" y="10"/>
                    <a:pt x="12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4" y="11"/>
                    <a:pt x="14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Freeform 175"/>
            <p:cNvSpPr>
              <a:spLocks noEditPoints="1"/>
            </p:cNvSpPr>
            <p:nvPr/>
          </p:nvSpPr>
          <p:spPr bwMode="auto">
            <a:xfrm>
              <a:off x="5016501" y="2262188"/>
              <a:ext cx="93663" cy="66675"/>
            </a:xfrm>
            <a:custGeom>
              <a:avLst/>
              <a:gdLst>
                <a:gd name="T0" fmla="*/ 6 w 18"/>
                <a:gd name="T1" fmla="*/ 12 h 13"/>
                <a:gd name="T2" fmla="*/ 4 w 18"/>
                <a:gd name="T3" fmla="*/ 12 h 13"/>
                <a:gd name="T4" fmla="*/ 4 w 18"/>
                <a:gd name="T5" fmla="*/ 3 h 13"/>
                <a:gd name="T6" fmla="*/ 0 w 18"/>
                <a:gd name="T7" fmla="*/ 5 h 13"/>
                <a:gd name="T8" fmla="*/ 0 w 18"/>
                <a:gd name="T9" fmla="*/ 3 h 13"/>
                <a:gd name="T10" fmla="*/ 3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2 h 13"/>
                <a:gd name="T18" fmla="*/ 10 w 18"/>
                <a:gd name="T19" fmla="*/ 9 h 13"/>
                <a:gd name="T20" fmla="*/ 12 w 18"/>
                <a:gd name="T21" fmla="*/ 9 h 13"/>
                <a:gd name="T22" fmla="*/ 12 w 18"/>
                <a:gd name="T23" fmla="*/ 10 h 13"/>
                <a:gd name="T24" fmla="*/ 13 w 18"/>
                <a:gd name="T25" fmla="*/ 11 h 13"/>
                <a:gd name="T26" fmla="*/ 15 w 18"/>
                <a:gd name="T27" fmla="*/ 10 h 13"/>
                <a:gd name="T28" fmla="*/ 15 w 18"/>
                <a:gd name="T29" fmla="*/ 7 h 13"/>
                <a:gd name="T30" fmla="*/ 13 w 18"/>
                <a:gd name="T31" fmla="*/ 8 h 13"/>
                <a:gd name="T32" fmla="*/ 11 w 18"/>
                <a:gd name="T33" fmla="*/ 7 h 13"/>
                <a:gd name="T34" fmla="*/ 9 w 18"/>
                <a:gd name="T35" fmla="*/ 4 h 13"/>
                <a:gd name="T36" fmla="*/ 11 w 18"/>
                <a:gd name="T37" fmla="*/ 1 h 13"/>
                <a:gd name="T38" fmla="*/ 14 w 18"/>
                <a:gd name="T39" fmla="*/ 0 h 13"/>
                <a:gd name="T40" fmla="*/ 17 w 18"/>
                <a:gd name="T41" fmla="*/ 1 h 13"/>
                <a:gd name="T42" fmla="*/ 18 w 18"/>
                <a:gd name="T43" fmla="*/ 6 h 13"/>
                <a:gd name="T44" fmla="*/ 17 w 18"/>
                <a:gd name="T45" fmla="*/ 11 h 13"/>
                <a:gd name="T46" fmla="*/ 13 w 18"/>
                <a:gd name="T47" fmla="*/ 13 h 13"/>
                <a:gd name="T48" fmla="*/ 11 w 18"/>
                <a:gd name="T49" fmla="*/ 12 h 13"/>
                <a:gd name="T50" fmla="*/ 10 w 18"/>
                <a:gd name="T51" fmla="*/ 9 h 13"/>
                <a:gd name="T52" fmla="*/ 15 w 18"/>
                <a:gd name="T53" fmla="*/ 4 h 13"/>
                <a:gd name="T54" fmla="*/ 15 w 18"/>
                <a:gd name="T55" fmla="*/ 2 h 13"/>
                <a:gd name="T56" fmla="*/ 13 w 18"/>
                <a:gd name="T57" fmla="*/ 2 h 13"/>
                <a:gd name="T58" fmla="*/ 12 w 18"/>
                <a:gd name="T59" fmla="*/ 2 h 13"/>
                <a:gd name="T60" fmla="*/ 12 w 18"/>
                <a:gd name="T61" fmla="*/ 4 h 13"/>
                <a:gd name="T62" fmla="*/ 12 w 18"/>
                <a:gd name="T63" fmla="*/ 6 h 13"/>
                <a:gd name="T64" fmla="*/ 14 w 18"/>
                <a:gd name="T65" fmla="*/ 6 h 13"/>
                <a:gd name="T66" fmla="*/ 15 w 18"/>
                <a:gd name="T67" fmla="*/ 6 h 13"/>
                <a:gd name="T68" fmla="*/ 15 w 18"/>
                <a:gd name="T6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3">
                  <a:moveTo>
                    <a:pt x="6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4" y="11"/>
                    <a:pt x="14" y="10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8"/>
                    <a:pt x="14" y="8"/>
                    <a:pt x="13" y="8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1" y="0"/>
                    <a:pt x="12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8" y="4"/>
                    <a:pt x="18" y="6"/>
                  </a:cubicBezTo>
                  <a:cubicBezTo>
                    <a:pt x="18" y="8"/>
                    <a:pt x="17" y="10"/>
                    <a:pt x="17" y="11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  <a:moveTo>
                    <a:pt x="15" y="4"/>
                  </a:move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5" y="5"/>
                    <a:pt x="15" y="5"/>
                    <a:pt x="1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Freeform 176"/>
            <p:cNvSpPr>
              <a:spLocks noEditPoints="1"/>
            </p:cNvSpPr>
            <p:nvPr/>
          </p:nvSpPr>
          <p:spPr bwMode="auto">
            <a:xfrm>
              <a:off x="5286376" y="2262188"/>
              <a:ext cx="95250" cy="66675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2 h 13"/>
                <a:gd name="T4" fmla="*/ 0 w 18"/>
                <a:gd name="T5" fmla="*/ 12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3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3 w 18"/>
                <a:gd name="T21" fmla="*/ 4 h 13"/>
                <a:gd name="T22" fmla="*/ 0 w 18"/>
                <a:gd name="T23" fmla="*/ 3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6 h 13"/>
                <a:gd name="T36" fmla="*/ 5 w 18"/>
                <a:gd name="T37" fmla="*/ 8 h 13"/>
                <a:gd name="T38" fmla="*/ 4 w 18"/>
                <a:gd name="T39" fmla="*/ 9 h 13"/>
                <a:gd name="T40" fmla="*/ 4 w 18"/>
                <a:gd name="T41" fmla="*/ 10 h 13"/>
                <a:gd name="T42" fmla="*/ 8 w 18"/>
                <a:gd name="T43" fmla="*/ 10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6 h 13"/>
                <a:gd name="T50" fmla="*/ 17 w 18"/>
                <a:gd name="T51" fmla="*/ 11 h 13"/>
                <a:gd name="T52" fmla="*/ 14 w 18"/>
                <a:gd name="T53" fmla="*/ 13 h 13"/>
                <a:gd name="T54" fmla="*/ 11 w 18"/>
                <a:gd name="T55" fmla="*/ 11 h 13"/>
                <a:gd name="T56" fmla="*/ 10 w 18"/>
                <a:gd name="T57" fmla="*/ 6 h 13"/>
                <a:gd name="T58" fmla="*/ 11 w 18"/>
                <a:gd name="T59" fmla="*/ 1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2 h 13"/>
                <a:gd name="T66" fmla="*/ 13 w 18"/>
                <a:gd name="T67" fmla="*/ 3 h 13"/>
                <a:gd name="T68" fmla="*/ 12 w 18"/>
                <a:gd name="T69" fmla="*/ 6 h 13"/>
                <a:gd name="T70" fmla="*/ 13 w 18"/>
                <a:gd name="T71" fmla="*/ 9 h 13"/>
                <a:gd name="T72" fmla="*/ 13 w 18"/>
                <a:gd name="T73" fmla="*/ 10 h 13"/>
                <a:gd name="T74" fmla="*/ 14 w 18"/>
                <a:gd name="T75" fmla="*/ 11 h 13"/>
                <a:gd name="T76" fmla="*/ 15 w 18"/>
                <a:gd name="T77" fmla="*/ 10 h 13"/>
                <a:gd name="T78" fmla="*/ 15 w 18"/>
                <a:gd name="T79" fmla="*/ 9 h 13"/>
                <a:gd name="T80" fmla="*/ 16 w 18"/>
                <a:gd name="T81" fmla="*/ 6 h 13"/>
                <a:gd name="T82" fmla="*/ 15 w 18"/>
                <a:gd name="T83" fmla="*/ 3 h 13"/>
                <a:gd name="T84" fmla="*/ 15 w 18"/>
                <a:gd name="T85" fmla="*/ 2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4"/>
                    <a:pt x="12" y="5"/>
                    <a:pt x="12" y="6"/>
                  </a:cubicBezTo>
                  <a:cubicBezTo>
                    <a:pt x="12" y="8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8"/>
                    <a:pt x="16" y="6"/>
                  </a:cubicBezTo>
                  <a:cubicBezTo>
                    <a:pt x="16" y="5"/>
                    <a:pt x="16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77"/>
            <p:cNvSpPr>
              <a:spLocks noEditPoints="1"/>
            </p:cNvSpPr>
            <p:nvPr/>
          </p:nvSpPr>
          <p:spPr bwMode="auto">
            <a:xfrm>
              <a:off x="5557838" y="2262188"/>
              <a:ext cx="84138" cy="61912"/>
            </a:xfrm>
            <a:custGeom>
              <a:avLst/>
              <a:gdLst>
                <a:gd name="T0" fmla="*/ 9 w 16"/>
                <a:gd name="T1" fmla="*/ 10 h 12"/>
                <a:gd name="T2" fmla="*/ 9 w 16"/>
                <a:gd name="T3" fmla="*/ 12 h 12"/>
                <a:gd name="T4" fmla="*/ 0 w 16"/>
                <a:gd name="T5" fmla="*/ 12 h 12"/>
                <a:gd name="T6" fmla="*/ 1 w 16"/>
                <a:gd name="T7" fmla="*/ 10 h 12"/>
                <a:gd name="T8" fmla="*/ 4 w 16"/>
                <a:gd name="T9" fmla="*/ 7 h 12"/>
                <a:gd name="T10" fmla="*/ 6 w 16"/>
                <a:gd name="T11" fmla="*/ 5 h 12"/>
                <a:gd name="T12" fmla="*/ 6 w 16"/>
                <a:gd name="T13" fmla="*/ 3 h 12"/>
                <a:gd name="T14" fmla="*/ 6 w 16"/>
                <a:gd name="T15" fmla="*/ 2 h 12"/>
                <a:gd name="T16" fmla="*/ 5 w 16"/>
                <a:gd name="T17" fmla="*/ 2 h 12"/>
                <a:gd name="T18" fmla="*/ 3 w 16"/>
                <a:gd name="T19" fmla="*/ 2 h 12"/>
                <a:gd name="T20" fmla="*/ 3 w 16"/>
                <a:gd name="T21" fmla="*/ 4 h 12"/>
                <a:gd name="T22" fmla="*/ 0 w 16"/>
                <a:gd name="T23" fmla="*/ 3 h 12"/>
                <a:gd name="T24" fmla="*/ 2 w 16"/>
                <a:gd name="T25" fmla="*/ 1 h 12"/>
                <a:gd name="T26" fmla="*/ 5 w 16"/>
                <a:gd name="T27" fmla="*/ 0 h 12"/>
                <a:gd name="T28" fmla="*/ 8 w 16"/>
                <a:gd name="T29" fmla="*/ 1 h 12"/>
                <a:gd name="T30" fmla="*/ 9 w 16"/>
                <a:gd name="T31" fmla="*/ 3 h 12"/>
                <a:gd name="T32" fmla="*/ 8 w 16"/>
                <a:gd name="T33" fmla="*/ 5 h 12"/>
                <a:gd name="T34" fmla="*/ 7 w 16"/>
                <a:gd name="T35" fmla="*/ 6 h 12"/>
                <a:gd name="T36" fmla="*/ 6 w 16"/>
                <a:gd name="T37" fmla="*/ 8 h 12"/>
                <a:gd name="T38" fmla="*/ 4 w 16"/>
                <a:gd name="T39" fmla="*/ 9 h 12"/>
                <a:gd name="T40" fmla="*/ 4 w 16"/>
                <a:gd name="T41" fmla="*/ 10 h 12"/>
                <a:gd name="T42" fmla="*/ 9 w 16"/>
                <a:gd name="T43" fmla="*/ 10 h 12"/>
                <a:gd name="T44" fmla="*/ 16 w 16"/>
                <a:gd name="T45" fmla="*/ 12 h 12"/>
                <a:gd name="T46" fmla="*/ 14 w 16"/>
                <a:gd name="T47" fmla="*/ 12 h 12"/>
                <a:gd name="T48" fmla="*/ 14 w 16"/>
                <a:gd name="T49" fmla="*/ 3 h 12"/>
                <a:gd name="T50" fmla="*/ 11 w 16"/>
                <a:gd name="T51" fmla="*/ 5 h 12"/>
                <a:gd name="T52" fmla="*/ 11 w 16"/>
                <a:gd name="T53" fmla="*/ 3 h 12"/>
                <a:gd name="T54" fmla="*/ 13 w 16"/>
                <a:gd name="T55" fmla="*/ 2 h 12"/>
                <a:gd name="T56" fmla="*/ 15 w 16"/>
                <a:gd name="T57" fmla="*/ 0 h 12"/>
                <a:gd name="T58" fmla="*/ 16 w 16"/>
                <a:gd name="T59" fmla="*/ 0 h 12"/>
                <a:gd name="T60" fmla="*/ 16 w 16"/>
                <a:gd name="T6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6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3" y="2"/>
                  </a:cubicBezTo>
                  <a:cubicBezTo>
                    <a:pt x="14" y="1"/>
                    <a:pt x="14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Freeform 178"/>
            <p:cNvSpPr>
              <a:spLocks noEditPoints="1"/>
            </p:cNvSpPr>
            <p:nvPr/>
          </p:nvSpPr>
          <p:spPr bwMode="auto">
            <a:xfrm>
              <a:off x="5829301" y="2262188"/>
              <a:ext cx="98425" cy="61912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7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4 w 19"/>
                <a:gd name="T19" fmla="*/ 2 h 12"/>
                <a:gd name="T20" fmla="*/ 3 w 19"/>
                <a:gd name="T21" fmla="*/ 4 h 12"/>
                <a:gd name="T22" fmla="*/ 1 w 19"/>
                <a:gd name="T23" fmla="*/ 3 h 12"/>
                <a:gd name="T24" fmla="*/ 2 w 19"/>
                <a:gd name="T25" fmla="*/ 1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9 w 19"/>
                <a:gd name="T33" fmla="*/ 5 h 12"/>
                <a:gd name="T34" fmla="*/ 8 w 19"/>
                <a:gd name="T35" fmla="*/ 6 h 12"/>
                <a:gd name="T36" fmla="*/ 6 w 19"/>
                <a:gd name="T37" fmla="*/ 8 h 12"/>
                <a:gd name="T38" fmla="*/ 5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9 w 19"/>
                <a:gd name="T45" fmla="*/ 10 h 12"/>
                <a:gd name="T46" fmla="*/ 19 w 19"/>
                <a:gd name="T47" fmla="*/ 12 h 12"/>
                <a:gd name="T48" fmla="*/ 10 w 19"/>
                <a:gd name="T49" fmla="*/ 12 h 12"/>
                <a:gd name="T50" fmla="*/ 11 w 19"/>
                <a:gd name="T51" fmla="*/ 10 h 12"/>
                <a:gd name="T52" fmla="*/ 14 w 19"/>
                <a:gd name="T53" fmla="*/ 7 h 12"/>
                <a:gd name="T54" fmla="*/ 16 w 19"/>
                <a:gd name="T55" fmla="*/ 5 h 12"/>
                <a:gd name="T56" fmla="*/ 16 w 19"/>
                <a:gd name="T57" fmla="*/ 3 h 12"/>
                <a:gd name="T58" fmla="*/ 16 w 19"/>
                <a:gd name="T59" fmla="*/ 2 h 12"/>
                <a:gd name="T60" fmla="*/ 15 w 19"/>
                <a:gd name="T61" fmla="*/ 2 h 12"/>
                <a:gd name="T62" fmla="*/ 13 w 19"/>
                <a:gd name="T63" fmla="*/ 2 h 12"/>
                <a:gd name="T64" fmla="*/ 13 w 19"/>
                <a:gd name="T65" fmla="*/ 4 h 12"/>
                <a:gd name="T66" fmla="*/ 11 w 19"/>
                <a:gd name="T67" fmla="*/ 3 h 12"/>
                <a:gd name="T68" fmla="*/ 12 w 19"/>
                <a:gd name="T69" fmla="*/ 1 h 12"/>
                <a:gd name="T70" fmla="*/ 15 w 19"/>
                <a:gd name="T71" fmla="*/ 0 h 12"/>
                <a:gd name="T72" fmla="*/ 18 w 19"/>
                <a:gd name="T73" fmla="*/ 1 h 12"/>
                <a:gd name="T74" fmla="*/ 19 w 19"/>
                <a:gd name="T75" fmla="*/ 3 h 12"/>
                <a:gd name="T76" fmla="*/ 18 w 19"/>
                <a:gd name="T77" fmla="*/ 5 h 12"/>
                <a:gd name="T78" fmla="*/ 17 w 19"/>
                <a:gd name="T79" fmla="*/ 6 h 12"/>
                <a:gd name="T80" fmla="*/ 16 w 19"/>
                <a:gd name="T81" fmla="*/ 8 h 12"/>
                <a:gd name="T82" fmla="*/ 14 w 19"/>
                <a:gd name="T83" fmla="*/ 9 h 12"/>
                <a:gd name="T84" fmla="*/ 14 w 19"/>
                <a:gd name="T85" fmla="*/ 10 h 12"/>
                <a:gd name="T86" fmla="*/ 19 w 19"/>
                <a:gd name="T8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9" y="10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2" y="9"/>
                    <a:pt x="12" y="8"/>
                    <a:pt x="14" y="7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5"/>
                    <a:pt x="18" y="6"/>
                    <a:pt x="17" y="6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Freeform 179"/>
            <p:cNvSpPr>
              <a:spLocks noEditPoints="1"/>
            </p:cNvSpPr>
            <p:nvPr/>
          </p:nvSpPr>
          <p:spPr bwMode="auto">
            <a:xfrm>
              <a:off x="6105526" y="2262188"/>
              <a:ext cx="93663" cy="66675"/>
            </a:xfrm>
            <a:custGeom>
              <a:avLst/>
              <a:gdLst>
                <a:gd name="T0" fmla="*/ 8 w 18"/>
                <a:gd name="T1" fmla="*/ 10 h 13"/>
                <a:gd name="T2" fmla="*/ 8 w 18"/>
                <a:gd name="T3" fmla="*/ 12 h 13"/>
                <a:gd name="T4" fmla="*/ 0 w 18"/>
                <a:gd name="T5" fmla="*/ 12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3 h 13"/>
                <a:gd name="T14" fmla="*/ 5 w 18"/>
                <a:gd name="T15" fmla="*/ 2 h 13"/>
                <a:gd name="T16" fmla="*/ 4 w 18"/>
                <a:gd name="T17" fmla="*/ 2 h 13"/>
                <a:gd name="T18" fmla="*/ 3 w 18"/>
                <a:gd name="T19" fmla="*/ 2 h 13"/>
                <a:gd name="T20" fmla="*/ 2 w 18"/>
                <a:gd name="T21" fmla="*/ 4 h 13"/>
                <a:gd name="T22" fmla="*/ 0 w 18"/>
                <a:gd name="T23" fmla="*/ 3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3 h 13"/>
                <a:gd name="T32" fmla="*/ 8 w 18"/>
                <a:gd name="T33" fmla="*/ 5 h 13"/>
                <a:gd name="T34" fmla="*/ 7 w 18"/>
                <a:gd name="T35" fmla="*/ 6 h 13"/>
                <a:gd name="T36" fmla="*/ 5 w 18"/>
                <a:gd name="T37" fmla="*/ 8 h 13"/>
                <a:gd name="T38" fmla="*/ 4 w 18"/>
                <a:gd name="T39" fmla="*/ 9 h 13"/>
                <a:gd name="T40" fmla="*/ 3 w 18"/>
                <a:gd name="T41" fmla="*/ 10 h 13"/>
                <a:gd name="T42" fmla="*/ 8 w 18"/>
                <a:gd name="T43" fmla="*/ 10 h 13"/>
                <a:gd name="T44" fmla="*/ 10 w 18"/>
                <a:gd name="T45" fmla="*/ 9 h 13"/>
                <a:gd name="T46" fmla="*/ 12 w 18"/>
                <a:gd name="T47" fmla="*/ 9 h 13"/>
                <a:gd name="T48" fmla="*/ 13 w 18"/>
                <a:gd name="T49" fmla="*/ 10 h 13"/>
                <a:gd name="T50" fmla="*/ 14 w 18"/>
                <a:gd name="T51" fmla="*/ 11 h 13"/>
                <a:gd name="T52" fmla="*/ 15 w 18"/>
                <a:gd name="T53" fmla="*/ 10 h 13"/>
                <a:gd name="T54" fmla="*/ 16 w 18"/>
                <a:gd name="T55" fmla="*/ 8 h 13"/>
                <a:gd name="T56" fmla="*/ 15 w 18"/>
                <a:gd name="T57" fmla="*/ 7 h 13"/>
                <a:gd name="T58" fmla="*/ 14 w 18"/>
                <a:gd name="T59" fmla="*/ 6 h 13"/>
                <a:gd name="T60" fmla="*/ 13 w 18"/>
                <a:gd name="T61" fmla="*/ 7 h 13"/>
                <a:gd name="T62" fmla="*/ 13 w 18"/>
                <a:gd name="T63" fmla="*/ 5 h 13"/>
                <a:gd name="T64" fmla="*/ 15 w 18"/>
                <a:gd name="T65" fmla="*/ 4 h 13"/>
                <a:gd name="T66" fmla="*/ 15 w 18"/>
                <a:gd name="T67" fmla="*/ 3 h 13"/>
                <a:gd name="T68" fmla="*/ 15 w 18"/>
                <a:gd name="T69" fmla="*/ 2 h 13"/>
                <a:gd name="T70" fmla="*/ 14 w 18"/>
                <a:gd name="T71" fmla="*/ 2 h 13"/>
                <a:gd name="T72" fmla="*/ 13 w 18"/>
                <a:gd name="T73" fmla="*/ 2 h 13"/>
                <a:gd name="T74" fmla="*/ 12 w 18"/>
                <a:gd name="T75" fmla="*/ 3 h 13"/>
                <a:gd name="T76" fmla="*/ 10 w 18"/>
                <a:gd name="T77" fmla="*/ 3 h 13"/>
                <a:gd name="T78" fmla="*/ 11 w 18"/>
                <a:gd name="T79" fmla="*/ 1 h 13"/>
                <a:gd name="T80" fmla="*/ 12 w 18"/>
                <a:gd name="T81" fmla="*/ 0 h 13"/>
                <a:gd name="T82" fmla="*/ 14 w 18"/>
                <a:gd name="T83" fmla="*/ 0 h 13"/>
                <a:gd name="T84" fmla="*/ 17 w 18"/>
                <a:gd name="T85" fmla="*/ 1 h 13"/>
                <a:gd name="T86" fmla="*/ 18 w 18"/>
                <a:gd name="T87" fmla="*/ 3 h 13"/>
                <a:gd name="T88" fmla="*/ 16 w 18"/>
                <a:gd name="T89" fmla="*/ 6 h 13"/>
                <a:gd name="T90" fmla="*/ 18 w 18"/>
                <a:gd name="T91" fmla="*/ 7 h 13"/>
                <a:gd name="T92" fmla="*/ 18 w 18"/>
                <a:gd name="T93" fmla="*/ 9 h 13"/>
                <a:gd name="T94" fmla="*/ 17 w 18"/>
                <a:gd name="T95" fmla="*/ 11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3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8" y="4"/>
                    <a:pt x="17" y="5"/>
                    <a:pt x="16" y="6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Freeform 180"/>
            <p:cNvSpPr>
              <a:spLocks noEditPoints="1"/>
            </p:cNvSpPr>
            <p:nvPr/>
          </p:nvSpPr>
          <p:spPr bwMode="auto">
            <a:xfrm>
              <a:off x="4468813" y="2433638"/>
              <a:ext cx="98425" cy="61912"/>
            </a:xfrm>
            <a:custGeom>
              <a:avLst/>
              <a:gdLst>
                <a:gd name="T0" fmla="*/ 8 w 19"/>
                <a:gd name="T1" fmla="*/ 10 h 12"/>
                <a:gd name="T2" fmla="*/ 8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3 w 19"/>
                <a:gd name="T9" fmla="*/ 7 h 12"/>
                <a:gd name="T10" fmla="*/ 5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4 w 19"/>
                <a:gd name="T17" fmla="*/ 2 h 12"/>
                <a:gd name="T18" fmla="*/ 3 w 19"/>
                <a:gd name="T19" fmla="*/ 2 h 12"/>
                <a:gd name="T20" fmla="*/ 3 w 19"/>
                <a:gd name="T21" fmla="*/ 3 h 12"/>
                <a:gd name="T22" fmla="*/ 0 w 19"/>
                <a:gd name="T23" fmla="*/ 3 h 12"/>
                <a:gd name="T24" fmla="*/ 2 w 19"/>
                <a:gd name="T25" fmla="*/ 0 h 12"/>
                <a:gd name="T26" fmla="*/ 4 w 19"/>
                <a:gd name="T27" fmla="*/ 0 h 12"/>
                <a:gd name="T28" fmla="*/ 7 w 19"/>
                <a:gd name="T29" fmla="*/ 1 h 12"/>
                <a:gd name="T30" fmla="*/ 8 w 19"/>
                <a:gd name="T31" fmla="*/ 3 h 12"/>
                <a:gd name="T32" fmla="*/ 8 w 19"/>
                <a:gd name="T33" fmla="*/ 5 h 12"/>
                <a:gd name="T34" fmla="*/ 7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8 w 19"/>
                <a:gd name="T43" fmla="*/ 10 h 12"/>
                <a:gd name="T44" fmla="*/ 15 w 19"/>
                <a:gd name="T45" fmla="*/ 12 h 12"/>
                <a:gd name="T46" fmla="*/ 15 w 19"/>
                <a:gd name="T47" fmla="*/ 10 h 12"/>
                <a:gd name="T48" fmla="*/ 10 w 19"/>
                <a:gd name="T49" fmla="*/ 10 h 12"/>
                <a:gd name="T50" fmla="*/ 10 w 19"/>
                <a:gd name="T51" fmla="*/ 8 h 12"/>
                <a:gd name="T52" fmla="*/ 15 w 19"/>
                <a:gd name="T53" fmla="*/ 0 h 12"/>
                <a:gd name="T54" fmla="*/ 17 w 19"/>
                <a:gd name="T55" fmla="*/ 0 h 12"/>
                <a:gd name="T56" fmla="*/ 17 w 19"/>
                <a:gd name="T57" fmla="*/ 8 h 12"/>
                <a:gd name="T58" fmla="*/ 19 w 19"/>
                <a:gd name="T59" fmla="*/ 8 h 12"/>
                <a:gd name="T60" fmla="*/ 19 w 19"/>
                <a:gd name="T61" fmla="*/ 10 h 12"/>
                <a:gd name="T62" fmla="*/ 17 w 19"/>
                <a:gd name="T63" fmla="*/ 10 h 12"/>
                <a:gd name="T64" fmla="*/ 17 w 19"/>
                <a:gd name="T65" fmla="*/ 12 h 12"/>
                <a:gd name="T66" fmla="*/ 15 w 19"/>
                <a:gd name="T67" fmla="*/ 12 h 12"/>
                <a:gd name="T68" fmla="*/ 15 w 19"/>
                <a:gd name="T69" fmla="*/ 8 h 12"/>
                <a:gd name="T70" fmla="*/ 15 w 19"/>
                <a:gd name="T71" fmla="*/ 3 h 12"/>
                <a:gd name="T72" fmla="*/ 12 w 19"/>
                <a:gd name="T73" fmla="*/ 8 h 12"/>
                <a:gd name="T74" fmla="*/ 15 w 19"/>
                <a:gd name="T7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5" y="12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5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Freeform 181"/>
            <p:cNvSpPr>
              <a:spLocks noEditPoints="1"/>
            </p:cNvSpPr>
            <p:nvPr/>
          </p:nvSpPr>
          <p:spPr bwMode="auto">
            <a:xfrm>
              <a:off x="4740276" y="2433638"/>
              <a:ext cx="98425" cy="61912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3 w 19"/>
                <a:gd name="T19" fmla="*/ 2 h 12"/>
                <a:gd name="T20" fmla="*/ 3 w 19"/>
                <a:gd name="T21" fmla="*/ 3 h 12"/>
                <a:gd name="T22" fmla="*/ 1 w 19"/>
                <a:gd name="T23" fmla="*/ 3 h 12"/>
                <a:gd name="T24" fmla="*/ 2 w 19"/>
                <a:gd name="T25" fmla="*/ 0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8 w 19"/>
                <a:gd name="T33" fmla="*/ 5 h 12"/>
                <a:gd name="T34" fmla="*/ 7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0 w 19"/>
                <a:gd name="T45" fmla="*/ 9 h 12"/>
                <a:gd name="T46" fmla="*/ 13 w 19"/>
                <a:gd name="T47" fmla="*/ 9 h 12"/>
                <a:gd name="T48" fmla="*/ 13 w 19"/>
                <a:gd name="T49" fmla="*/ 10 h 12"/>
                <a:gd name="T50" fmla="*/ 15 w 19"/>
                <a:gd name="T51" fmla="*/ 10 h 12"/>
                <a:gd name="T52" fmla="*/ 16 w 19"/>
                <a:gd name="T53" fmla="*/ 10 h 12"/>
                <a:gd name="T54" fmla="*/ 16 w 19"/>
                <a:gd name="T55" fmla="*/ 8 h 12"/>
                <a:gd name="T56" fmla="*/ 16 w 19"/>
                <a:gd name="T57" fmla="*/ 6 h 12"/>
                <a:gd name="T58" fmla="*/ 14 w 19"/>
                <a:gd name="T59" fmla="*/ 6 h 12"/>
                <a:gd name="T60" fmla="*/ 13 w 19"/>
                <a:gd name="T61" fmla="*/ 7 h 12"/>
                <a:gd name="T62" fmla="*/ 11 w 19"/>
                <a:gd name="T63" fmla="*/ 6 h 12"/>
                <a:gd name="T64" fmla="*/ 12 w 19"/>
                <a:gd name="T65" fmla="*/ 0 h 12"/>
                <a:gd name="T66" fmla="*/ 18 w 19"/>
                <a:gd name="T67" fmla="*/ 0 h 12"/>
                <a:gd name="T68" fmla="*/ 18 w 19"/>
                <a:gd name="T69" fmla="*/ 2 h 12"/>
                <a:gd name="T70" fmla="*/ 14 w 19"/>
                <a:gd name="T71" fmla="*/ 2 h 12"/>
                <a:gd name="T72" fmla="*/ 13 w 19"/>
                <a:gd name="T73" fmla="*/ 4 h 12"/>
                <a:gd name="T74" fmla="*/ 15 w 19"/>
                <a:gd name="T75" fmla="*/ 4 h 12"/>
                <a:gd name="T76" fmla="*/ 18 w 19"/>
                <a:gd name="T77" fmla="*/ 5 h 12"/>
                <a:gd name="T78" fmla="*/ 19 w 19"/>
                <a:gd name="T79" fmla="*/ 8 h 12"/>
                <a:gd name="T80" fmla="*/ 18 w 19"/>
                <a:gd name="T81" fmla="*/ 11 h 12"/>
                <a:gd name="T82" fmla="*/ 15 w 19"/>
                <a:gd name="T83" fmla="*/ 12 h 12"/>
                <a:gd name="T84" fmla="*/ 12 w 19"/>
                <a:gd name="T85" fmla="*/ 11 h 12"/>
                <a:gd name="T86" fmla="*/ 10 w 19"/>
                <a:gd name="T8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2" y="9"/>
                    <a:pt x="2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0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7"/>
                    <a:pt x="16" y="7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8" y="6"/>
                    <a:pt x="19" y="7"/>
                    <a:pt x="19" y="8"/>
                  </a:cubicBezTo>
                  <a:cubicBezTo>
                    <a:pt x="19" y="9"/>
                    <a:pt x="19" y="10"/>
                    <a:pt x="18" y="11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3" y="12"/>
                    <a:pt x="12" y="12"/>
                    <a:pt x="12" y="11"/>
                  </a:cubicBezTo>
                  <a:cubicBezTo>
                    <a:pt x="11" y="11"/>
                    <a:pt x="11" y="10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Freeform 182"/>
            <p:cNvSpPr>
              <a:spLocks noEditPoints="1"/>
            </p:cNvSpPr>
            <p:nvPr/>
          </p:nvSpPr>
          <p:spPr bwMode="auto">
            <a:xfrm>
              <a:off x="5016501" y="2433638"/>
              <a:ext cx="93663" cy="61912"/>
            </a:xfrm>
            <a:custGeom>
              <a:avLst/>
              <a:gdLst>
                <a:gd name="T0" fmla="*/ 8 w 18"/>
                <a:gd name="T1" fmla="*/ 10 h 12"/>
                <a:gd name="T2" fmla="*/ 8 w 18"/>
                <a:gd name="T3" fmla="*/ 12 h 12"/>
                <a:gd name="T4" fmla="*/ 0 w 18"/>
                <a:gd name="T5" fmla="*/ 12 h 12"/>
                <a:gd name="T6" fmla="*/ 0 w 18"/>
                <a:gd name="T7" fmla="*/ 10 h 12"/>
                <a:gd name="T8" fmla="*/ 3 w 18"/>
                <a:gd name="T9" fmla="*/ 7 h 12"/>
                <a:gd name="T10" fmla="*/ 5 w 18"/>
                <a:gd name="T11" fmla="*/ 5 h 12"/>
                <a:gd name="T12" fmla="*/ 6 w 18"/>
                <a:gd name="T13" fmla="*/ 3 h 12"/>
                <a:gd name="T14" fmla="*/ 5 w 18"/>
                <a:gd name="T15" fmla="*/ 2 h 12"/>
                <a:gd name="T16" fmla="*/ 4 w 18"/>
                <a:gd name="T17" fmla="*/ 2 h 12"/>
                <a:gd name="T18" fmla="*/ 3 w 18"/>
                <a:gd name="T19" fmla="*/ 2 h 12"/>
                <a:gd name="T20" fmla="*/ 2 w 18"/>
                <a:gd name="T21" fmla="*/ 3 h 12"/>
                <a:gd name="T22" fmla="*/ 0 w 18"/>
                <a:gd name="T23" fmla="*/ 3 h 12"/>
                <a:gd name="T24" fmla="*/ 1 w 18"/>
                <a:gd name="T25" fmla="*/ 0 h 12"/>
                <a:gd name="T26" fmla="*/ 4 w 18"/>
                <a:gd name="T27" fmla="*/ 0 h 12"/>
                <a:gd name="T28" fmla="*/ 7 w 18"/>
                <a:gd name="T29" fmla="*/ 1 h 12"/>
                <a:gd name="T30" fmla="*/ 8 w 18"/>
                <a:gd name="T31" fmla="*/ 3 h 12"/>
                <a:gd name="T32" fmla="*/ 8 w 18"/>
                <a:gd name="T33" fmla="*/ 5 h 12"/>
                <a:gd name="T34" fmla="*/ 7 w 18"/>
                <a:gd name="T35" fmla="*/ 6 h 12"/>
                <a:gd name="T36" fmla="*/ 5 w 18"/>
                <a:gd name="T37" fmla="*/ 8 h 12"/>
                <a:gd name="T38" fmla="*/ 4 w 18"/>
                <a:gd name="T39" fmla="*/ 9 h 12"/>
                <a:gd name="T40" fmla="*/ 3 w 18"/>
                <a:gd name="T41" fmla="*/ 10 h 12"/>
                <a:gd name="T42" fmla="*/ 8 w 18"/>
                <a:gd name="T43" fmla="*/ 10 h 12"/>
                <a:gd name="T44" fmla="*/ 18 w 18"/>
                <a:gd name="T45" fmla="*/ 3 h 12"/>
                <a:gd name="T46" fmla="*/ 16 w 18"/>
                <a:gd name="T47" fmla="*/ 3 h 12"/>
                <a:gd name="T48" fmla="*/ 15 w 18"/>
                <a:gd name="T49" fmla="*/ 2 h 12"/>
                <a:gd name="T50" fmla="*/ 14 w 18"/>
                <a:gd name="T51" fmla="*/ 2 h 12"/>
                <a:gd name="T52" fmla="*/ 13 w 18"/>
                <a:gd name="T53" fmla="*/ 2 h 12"/>
                <a:gd name="T54" fmla="*/ 12 w 18"/>
                <a:gd name="T55" fmla="*/ 5 h 12"/>
                <a:gd name="T56" fmla="*/ 14 w 18"/>
                <a:gd name="T57" fmla="*/ 4 h 12"/>
                <a:gd name="T58" fmla="*/ 17 w 18"/>
                <a:gd name="T59" fmla="*/ 5 h 12"/>
                <a:gd name="T60" fmla="*/ 18 w 18"/>
                <a:gd name="T61" fmla="*/ 8 h 12"/>
                <a:gd name="T62" fmla="*/ 17 w 18"/>
                <a:gd name="T63" fmla="*/ 11 h 12"/>
                <a:gd name="T64" fmla="*/ 14 w 18"/>
                <a:gd name="T65" fmla="*/ 12 h 12"/>
                <a:gd name="T66" fmla="*/ 11 w 18"/>
                <a:gd name="T67" fmla="*/ 11 h 12"/>
                <a:gd name="T68" fmla="*/ 10 w 18"/>
                <a:gd name="T69" fmla="*/ 6 h 12"/>
                <a:gd name="T70" fmla="*/ 11 w 18"/>
                <a:gd name="T71" fmla="*/ 1 h 12"/>
                <a:gd name="T72" fmla="*/ 14 w 18"/>
                <a:gd name="T73" fmla="*/ 0 h 12"/>
                <a:gd name="T74" fmla="*/ 17 w 18"/>
                <a:gd name="T75" fmla="*/ 0 h 12"/>
                <a:gd name="T76" fmla="*/ 18 w 18"/>
                <a:gd name="T77" fmla="*/ 3 h 12"/>
                <a:gd name="T78" fmla="*/ 12 w 18"/>
                <a:gd name="T79" fmla="*/ 8 h 12"/>
                <a:gd name="T80" fmla="*/ 13 w 18"/>
                <a:gd name="T81" fmla="*/ 10 h 12"/>
                <a:gd name="T82" fmla="*/ 14 w 18"/>
                <a:gd name="T83" fmla="*/ 10 h 12"/>
                <a:gd name="T84" fmla="*/ 15 w 18"/>
                <a:gd name="T85" fmla="*/ 10 h 12"/>
                <a:gd name="T86" fmla="*/ 16 w 18"/>
                <a:gd name="T87" fmla="*/ 8 h 12"/>
                <a:gd name="T88" fmla="*/ 15 w 18"/>
                <a:gd name="T89" fmla="*/ 6 h 12"/>
                <a:gd name="T90" fmla="*/ 14 w 18"/>
                <a:gd name="T91" fmla="*/ 6 h 12"/>
                <a:gd name="T92" fmla="*/ 13 w 18"/>
                <a:gd name="T93" fmla="*/ 6 h 12"/>
                <a:gd name="T94" fmla="*/ 12 w 18"/>
                <a:gd name="T9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8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4"/>
                    <a:pt x="17" y="5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2"/>
                    <a:pt x="18" y="3"/>
                  </a:cubicBezTo>
                  <a:close/>
                  <a:moveTo>
                    <a:pt x="12" y="8"/>
                  </a:moveTo>
                  <a:cubicBezTo>
                    <a:pt x="12" y="9"/>
                    <a:pt x="13" y="9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7"/>
                    <a:pt x="16" y="7"/>
                    <a:pt x="15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3" y="7"/>
                    <a:pt x="12" y="7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183"/>
            <p:cNvSpPr>
              <a:spLocks noEditPoints="1"/>
            </p:cNvSpPr>
            <p:nvPr/>
          </p:nvSpPr>
          <p:spPr bwMode="auto">
            <a:xfrm>
              <a:off x="5286376" y="2433638"/>
              <a:ext cx="95250" cy="61912"/>
            </a:xfrm>
            <a:custGeom>
              <a:avLst/>
              <a:gdLst>
                <a:gd name="T0" fmla="*/ 8 w 18"/>
                <a:gd name="T1" fmla="*/ 10 h 12"/>
                <a:gd name="T2" fmla="*/ 8 w 18"/>
                <a:gd name="T3" fmla="*/ 12 h 12"/>
                <a:gd name="T4" fmla="*/ 0 w 18"/>
                <a:gd name="T5" fmla="*/ 12 h 12"/>
                <a:gd name="T6" fmla="*/ 1 w 18"/>
                <a:gd name="T7" fmla="*/ 10 h 12"/>
                <a:gd name="T8" fmla="*/ 3 w 18"/>
                <a:gd name="T9" fmla="*/ 7 h 12"/>
                <a:gd name="T10" fmla="*/ 5 w 18"/>
                <a:gd name="T11" fmla="*/ 5 h 12"/>
                <a:gd name="T12" fmla="*/ 6 w 18"/>
                <a:gd name="T13" fmla="*/ 3 h 12"/>
                <a:gd name="T14" fmla="*/ 5 w 18"/>
                <a:gd name="T15" fmla="*/ 2 h 12"/>
                <a:gd name="T16" fmla="*/ 4 w 18"/>
                <a:gd name="T17" fmla="*/ 2 h 12"/>
                <a:gd name="T18" fmla="*/ 3 w 18"/>
                <a:gd name="T19" fmla="*/ 2 h 12"/>
                <a:gd name="T20" fmla="*/ 3 w 18"/>
                <a:gd name="T21" fmla="*/ 3 h 12"/>
                <a:gd name="T22" fmla="*/ 0 w 18"/>
                <a:gd name="T23" fmla="*/ 3 h 12"/>
                <a:gd name="T24" fmla="*/ 1 w 18"/>
                <a:gd name="T25" fmla="*/ 0 h 12"/>
                <a:gd name="T26" fmla="*/ 4 w 18"/>
                <a:gd name="T27" fmla="*/ 0 h 12"/>
                <a:gd name="T28" fmla="*/ 7 w 18"/>
                <a:gd name="T29" fmla="*/ 1 h 12"/>
                <a:gd name="T30" fmla="*/ 8 w 18"/>
                <a:gd name="T31" fmla="*/ 3 h 12"/>
                <a:gd name="T32" fmla="*/ 8 w 18"/>
                <a:gd name="T33" fmla="*/ 5 h 12"/>
                <a:gd name="T34" fmla="*/ 7 w 18"/>
                <a:gd name="T35" fmla="*/ 6 h 12"/>
                <a:gd name="T36" fmla="*/ 5 w 18"/>
                <a:gd name="T37" fmla="*/ 8 h 12"/>
                <a:gd name="T38" fmla="*/ 4 w 18"/>
                <a:gd name="T39" fmla="*/ 9 h 12"/>
                <a:gd name="T40" fmla="*/ 4 w 18"/>
                <a:gd name="T41" fmla="*/ 10 h 12"/>
                <a:gd name="T42" fmla="*/ 8 w 18"/>
                <a:gd name="T43" fmla="*/ 10 h 12"/>
                <a:gd name="T44" fmla="*/ 10 w 18"/>
                <a:gd name="T45" fmla="*/ 2 h 12"/>
                <a:gd name="T46" fmla="*/ 10 w 18"/>
                <a:gd name="T47" fmla="*/ 0 h 12"/>
                <a:gd name="T48" fmla="*/ 18 w 18"/>
                <a:gd name="T49" fmla="*/ 0 h 12"/>
                <a:gd name="T50" fmla="*/ 18 w 18"/>
                <a:gd name="T51" fmla="*/ 2 h 12"/>
                <a:gd name="T52" fmla="*/ 16 w 18"/>
                <a:gd name="T53" fmla="*/ 4 h 12"/>
                <a:gd name="T54" fmla="*/ 15 w 18"/>
                <a:gd name="T55" fmla="*/ 8 h 12"/>
                <a:gd name="T56" fmla="*/ 14 w 18"/>
                <a:gd name="T57" fmla="*/ 12 h 12"/>
                <a:gd name="T58" fmla="*/ 12 w 18"/>
                <a:gd name="T59" fmla="*/ 12 h 12"/>
                <a:gd name="T60" fmla="*/ 13 w 18"/>
                <a:gd name="T61" fmla="*/ 7 h 12"/>
                <a:gd name="T62" fmla="*/ 15 w 18"/>
                <a:gd name="T63" fmla="*/ 2 h 12"/>
                <a:gd name="T64" fmla="*/ 10 w 18"/>
                <a:gd name="T6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7" y="3"/>
                    <a:pt x="16" y="4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2" y="9"/>
                    <a:pt x="13" y="7"/>
                  </a:cubicBezTo>
                  <a:cubicBezTo>
                    <a:pt x="13" y="5"/>
                    <a:pt x="14" y="3"/>
                    <a:pt x="15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184"/>
            <p:cNvSpPr>
              <a:spLocks noEditPoints="1"/>
            </p:cNvSpPr>
            <p:nvPr/>
          </p:nvSpPr>
          <p:spPr bwMode="auto">
            <a:xfrm>
              <a:off x="5557838" y="2433638"/>
              <a:ext cx="100013" cy="61912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6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3 w 19"/>
                <a:gd name="T19" fmla="*/ 2 h 12"/>
                <a:gd name="T20" fmla="*/ 3 w 19"/>
                <a:gd name="T21" fmla="*/ 3 h 12"/>
                <a:gd name="T22" fmla="*/ 0 w 19"/>
                <a:gd name="T23" fmla="*/ 3 h 12"/>
                <a:gd name="T24" fmla="*/ 2 w 19"/>
                <a:gd name="T25" fmla="*/ 0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8 w 19"/>
                <a:gd name="T33" fmla="*/ 5 h 12"/>
                <a:gd name="T34" fmla="*/ 7 w 19"/>
                <a:gd name="T35" fmla="*/ 6 h 12"/>
                <a:gd name="T36" fmla="*/ 6 w 19"/>
                <a:gd name="T37" fmla="*/ 8 h 12"/>
                <a:gd name="T38" fmla="*/ 4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2 w 19"/>
                <a:gd name="T45" fmla="*/ 5 h 12"/>
                <a:gd name="T46" fmla="*/ 11 w 19"/>
                <a:gd name="T47" fmla="*/ 4 h 12"/>
                <a:gd name="T48" fmla="*/ 11 w 19"/>
                <a:gd name="T49" fmla="*/ 3 h 12"/>
                <a:gd name="T50" fmla="*/ 12 w 19"/>
                <a:gd name="T51" fmla="*/ 0 h 12"/>
                <a:gd name="T52" fmla="*/ 14 w 19"/>
                <a:gd name="T53" fmla="*/ 0 h 12"/>
                <a:gd name="T54" fmla="*/ 17 w 19"/>
                <a:gd name="T55" fmla="*/ 0 h 12"/>
                <a:gd name="T56" fmla="*/ 18 w 19"/>
                <a:gd name="T57" fmla="*/ 3 h 12"/>
                <a:gd name="T58" fmla="*/ 18 w 19"/>
                <a:gd name="T59" fmla="*/ 4 h 12"/>
                <a:gd name="T60" fmla="*/ 16 w 19"/>
                <a:gd name="T61" fmla="*/ 5 h 12"/>
                <a:gd name="T62" fmla="*/ 18 w 19"/>
                <a:gd name="T63" fmla="*/ 7 h 12"/>
                <a:gd name="T64" fmla="*/ 19 w 19"/>
                <a:gd name="T65" fmla="*/ 8 h 12"/>
                <a:gd name="T66" fmla="*/ 17 w 19"/>
                <a:gd name="T67" fmla="*/ 11 h 12"/>
                <a:gd name="T68" fmla="*/ 14 w 19"/>
                <a:gd name="T69" fmla="*/ 12 h 12"/>
                <a:gd name="T70" fmla="*/ 12 w 19"/>
                <a:gd name="T71" fmla="*/ 12 h 12"/>
                <a:gd name="T72" fmla="*/ 10 w 19"/>
                <a:gd name="T73" fmla="*/ 9 h 12"/>
                <a:gd name="T74" fmla="*/ 11 w 19"/>
                <a:gd name="T75" fmla="*/ 7 h 12"/>
                <a:gd name="T76" fmla="*/ 12 w 19"/>
                <a:gd name="T77" fmla="*/ 5 h 12"/>
                <a:gd name="T78" fmla="*/ 13 w 19"/>
                <a:gd name="T79" fmla="*/ 3 h 12"/>
                <a:gd name="T80" fmla="*/ 13 w 19"/>
                <a:gd name="T81" fmla="*/ 4 h 12"/>
                <a:gd name="T82" fmla="*/ 14 w 19"/>
                <a:gd name="T83" fmla="*/ 4 h 12"/>
                <a:gd name="T84" fmla="*/ 15 w 19"/>
                <a:gd name="T85" fmla="*/ 4 h 12"/>
                <a:gd name="T86" fmla="*/ 16 w 19"/>
                <a:gd name="T87" fmla="*/ 3 h 12"/>
                <a:gd name="T88" fmla="*/ 15 w 19"/>
                <a:gd name="T89" fmla="*/ 2 h 12"/>
                <a:gd name="T90" fmla="*/ 14 w 19"/>
                <a:gd name="T91" fmla="*/ 1 h 12"/>
                <a:gd name="T92" fmla="*/ 13 w 19"/>
                <a:gd name="T93" fmla="*/ 2 h 12"/>
                <a:gd name="T94" fmla="*/ 13 w 19"/>
                <a:gd name="T95" fmla="*/ 3 h 12"/>
                <a:gd name="T96" fmla="*/ 13 w 19"/>
                <a:gd name="T97" fmla="*/ 8 h 12"/>
                <a:gd name="T98" fmla="*/ 13 w 19"/>
                <a:gd name="T99" fmla="*/ 10 h 12"/>
                <a:gd name="T100" fmla="*/ 14 w 19"/>
                <a:gd name="T101" fmla="*/ 10 h 12"/>
                <a:gd name="T102" fmla="*/ 16 w 19"/>
                <a:gd name="T103" fmla="*/ 10 h 12"/>
                <a:gd name="T104" fmla="*/ 16 w 19"/>
                <a:gd name="T105" fmla="*/ 8 h 12"/>
                <a:gd name="T106" fmla="*/ 16 w 19"/>
                <a:gd name="T107" fmla="*/ 7 h 12"/>
                <a:gd name="T108" fmla="*/ 14 w 19"/>
                <a:gd name="T109" fmla="*/ 6 h 12"/>
                <a:gd name="T110" fmla="*/ 13 w 19"/>
                <a:gd name="T111" fmla="*/ 7 h 12"/>
                <a:gd name="T112" fmla="*/ 13 w 19"/>
                <a:gd name="T1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2" y="5"/>
                  </a:moveTo>
                  <a:cubicBezTo>
                    <a:pt x="12" y="5"/>
                    <a:pt x="11" y="5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4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0" y="7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lose/>
                  <a:moveTo>
                    <a:pt x="13" y="3"/>
                  </a:moveTo>
                  <a:cubicBezTo>
                    <a:pt x="13" y="3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1"/>
                    <a:pt x="14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lose/>
                  <a:moveTo>
                    <a:pt x="13" y="8"/>
                  </a:move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185"/>
            <p:cNvSpPr>
              <a:spLocks noEditPoints="1"/>
            </p:cNvSpPr>
            <p:nvPr/>
          </p:nvSpPr>
          <p:spPr bwMode="auto">
            <a:xfrm>
              <a:off x="5829301" y="2433638"/>
              <a:ext cx="98425" cy="61912"/>
            </a:xfrm>
            <a:custGeom>
              <a:avLst/>
              <a:gdLst>
                <a:gd name="T0" fmla="*/ 9 w 19"/>
                <a:gd name="T1" fmla="*/ 10 h 12"/>
                <a:gd name="T2" fmla="*/ 9 w 19"/>
                <a:gd name="T3" fmla="*/ 12 h 12"/>
                <a:gd name="T4" fmla="*/ 0 w 19"/>
                <a:gd name="T5" fmla="*/ 12 h 12"/>
                <a:gd name="T6" fmla="*/ 1 w 19"/>
                <a:gd name="T7" fmla="*/ 10 h 12"/>
                <a:gd name="T8" fmla="*/ 4 w 19"/>
                <a:gd name="T9" fmla="*/ 7 h 12"/>
                <a:gd name="T10" fmla="*/ 6 w 19"/>
                <a:gd name="T11" fmla="*/ 5 h 12"/>
                <a:gd name="T12" fmla="*/ 7 w 19"/>
                <a:gd name="T13" fmla="*/ 3 h 12"/>
                <a:gd name="T14" fmla="*/ 6 w 19"/>
                <a:gd name="T15" fmla="*/ 2 h 12"/>
                <a:gd name="T16" fmla="*/ 5 w 19"/>
                <a:gd name="T17" fmla="*/ 2 h 12"/>
                <a:gd name="T18" fmla="*/ 4 w 19"/>
                <a:gd name="T19" fmla="*/ 2 h 12"/>
                <a:gd name="T20" fmla="*/ 3 w 19"/>
                <a:gd name="T21" fmla="*/ 3 h 12"/>
                <a:gd name="T22" fmla="*/ 1 w 19"/>
                <a:gd name="T23" fmla="*/ 3 h 12"/>
                <a:gd name="T24" fmla="*/ 2 w 19"/>
                <a:gd name="T25" fmla="*/ 0 h 12"/>
                <a:gd name="T26" fmla="*/ 5 w 19"/>
                <a:gd name="T27" fmla="*/ 0 h 12"/>
                <a:gd name="T28" fmla="*/ 8 w 19"/>
                <a:gd name="T29" fmla="*/ 1 h 12"/>
                <a:gd name="T30" fmla="*/ 9 w 19"/>
                <a:gd name="T31" fmla="*/ 3 h 12"/>
                <a:gd name="T32" fmla="*/ 9 w 19"/>
                <a:gd name="T33" fmla="*/ 5 h 12"/>
                <a:gd name="T34" fmla="*/ 8 w 19"/>
                <a:gd name="T35" fmla="*/ 6 h 12"/>
                <a:gd name="T36" fmla="*/ 6 w 19"/>
                <a:gd name="T37" fmla="*/ 8 h 12"/>
                <a:gd name="T38" fmla="*/ 5 w 19"/>
                <a:gd name="T39" fmla="*/ 9 h 12"/>
                <a:gd name="T40" fmla="*/ 4 w 19"/>
                <a:gd name="T41" fmla="*/ 10 h 12"/>
                <a:gd name="T42" fmla="*/ 9 w 19"/>
                <a:gd name="T43" fmla="*/ 10 h 12"/>
                <a:gd name="T44" fmla="*/ 11 w 19"/>
                <a:gd name="T45" fmla="*/ 9 h 12"/>
                <a:gd name="T46" fmla="*/ 13 w 19"/>
                <a:gd name="T47" fmla="*/ 9 h 12"/>
                <a:gd name="T48" fmla="*/ 13 w 19"/>
                <a:gd name="T49" fmla="*/ 10 h 12"/>
                <a:gd name="T50" fmla="*/ 14 w 19"/>
                <a:gd name="T51" fmla="*/ 10 h 12"/>
                <a:gd name="T52" fmla="*/ 16 w 19"/>
                <a:gd name="T53" fmla="*/ 10 h 12"/>
                <a:gd name="T54" fmla="*/ 16 w 19"/>
                <a:gd name="T55" fmla="*/ 7 h 12"/>
                <a:gd name="T56" fmla="*/ 14 w 19"/>
                <a:gd name="T57" fmla="*/ 8 h 12"/>
                <a:gd name="T58" fmla="*/ 11 w 19"/>
                <a:gd name="T59" fmla="*/ 7 h 12"/>
                <a:gd name="T60" fmla="*/ 10 w 19"/>
                <a:gd name="T61" fmla="*/ 4 h 12"/>
                <a:gd name="T62" fmla="*/ 12 w 19"/>
                <a:gd name="T63" fmla="*/ 1 h 12"/>
                <a:gd name="T64" fmla="*/ 14 w 19"/>
                <a:gd name="T65" fmla="*/ 0 h 12"/>
                <a:gd name="T66" fmla="*/ 18 w 19"/>
                <a:gd name="T67" fmla="*/ 1 h 12"/>
                <a:gd name="T68" fmla="*/ 19 w 19"/>
                <a:gd name="T69" fmla="*/ 6 h 12"/>
                <a:gd name="T70" fmla="*/ 18 w 19"/>
                <a:gd name="T71" fmla="*/ 11 h 12"/>
                <a:gd name="T72" fmla="*/ 14 w 19"/>
                <a:gd name="T73" fmla="*/ 12 h 12"/>
                <a:gd name="T74" fmla="*/ 12 w 19"/>
                <a:gd name="T75" fmla="*/ 12 h 12"/>
                <a:gd name="T76" fmla="*/ 11 w 19"/>
                <a:gd name="T77" fmla="*/ 9 h 12"/>
                <a:gd name="T78" fmla="*/ 16 w 19"/>
                <a:gd name="T79" fmla="*/ 4 h 12"/>
                <a:gd name="T80" fmla="*/ 16 w 19"/>
                <a:gd name="T81" fmla="*/ 2 h 12"/>
                <a:gd name="T82" fmla="*/ 14 w 19"/>
                <a:gd name="T83" fmla="*/ 2 h 12"/>
                <a:gd name="T84" fmla="*/ 13 w 19"/>
                <a:gd name="T85" fmla="*/ 2 h 12"/>
                <a:gd name="T86" fmla="*/ 13 w 19"/>
                <a:gd name="T87" fmla="*/ 4 h 12"/>
                <a:gd name="T88" fmla="*/ 13 w 19"/>
                <a:gd name="T89" fmla="*/ 6 h 12"/>
                <a:gd name="T90" fmla="*/ 14 w 19"/>
                <a:gd name="T91" fmla="*/ 6 h 12"/>
                <a:gd name="T92" fmla="*/ 16 w 19"/>
                <a:gd name="T93" fmla="*/ 6 h 12"/>
                <a:gd name="T94" fmla="*/ 16 w 19"/>
                <a:gd name="T9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2" y="8"/>
                    <a:pt x="11" y="7"/>
                  </a:cubicBezTo>
                  <a:cubicBezTo>
                    <a:pt x="11" y="6"/>
                    <a:pt x="10" y="5"/>
                    <a:pt x="10" y="4"/>
                  </a:cubicBezTo>
                  <a:cubicBezTo>
                    <a:pt x="10" y="3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8"/>
                    <a:pt x="18" y="10"/>
                    <a:pt x="18" y="11"/>
                  </a:cubicBezTo>
                  <a:cubicBezTo>
                    <a:pt x="17" y="12"/>
                    <a:pt x="16" y="12"/>
                    <a:pt x="14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1" y="11"/>
                    <a:pt x="11" y="10"/>
                    <a:pt x="11" y="9"/>
                  </a:cubicBezTo>
                  <a:close/>
                  <a:moveTo>
                    <a:pt x="16" y="4"/>
                  </a:moveTo>
                  <a:cubicBezTo>
                    <a:pt x="16" y="3"/>
                    <a:pt x="16" y="3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3" y="5"/>
                    <a:pt x="13" y="5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5"/>
                    <a:pt x="16" y="5"/>
                    <a:pt x="1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Freeform 186"/>
            <p:cNvSpPr>
              <a:spLocks noEditPoints="1"/>
            </p:cNvSpPr>
            <p:nvPr/>
          </p:nvSpPr>
          <p:spPr bwMode="auto">
            <a:xfrm>
              <a:off x="6105526" y="2433638"/>
              <a:ext cx="93663" cy="61912"/>
            </a:xfrm>
            <a:custGeom>
              <a:avLst/>
              <a:gdLst>
                <a:gd name="T0" fmla="*/ 0 w 18"/>
                <a:gd name="T1" fmla="*/ 9 h 12"/>
                <a:gd name="T2" fmla="*/ 2 w 18"/>
                <a:gd name="T3" fmla="*/ 9 h 12"/>
                <a:gd name="T4" fmla="*/ 3 w 18"/>
                <a:gd name="T5" fmla="*/ 10 h 12"/>
                <a:gd name="T6" fmla="*/ 4 w 18"/>
                <a:gd name="T7" fmla="*/ 10 h 12"/>
                <a:gd name="T8" fmla="*/ 5 w 18"/>
                <a:gd name="T9" fmla="*/ 10 h 12"/>
                <a:gd name="T10" fmla="*/ 6 w 18"/>
                <a:gd name="T11" fmla="*/ 8 h 12"/>
                <a:gd name="T12" fmla="*/ 5 w 18"/>
                <a:gd name="T13" fmla="*/ 7 h 12"/>
                <a:gd name="T14" fmla="*/ 4 w 18"/>
                <a:gd name="T15" fmla="*/ 6 h 12"/>
                <a:gd name="T16" fmla="*/ 3 w 18"/>
                <a:gd name="T17" fmla="*/ 7 h 12"/>
                <a:gd name="T18" fmla="*/ 3 w 18"/>
                <a:gd name="T19" fmla="*/ 5 h 12"/>
                <a:gd name="T20" fmla="*/ 5 w 18"/>
                <a:gd name="T21" fmla="*/ 4 h 12"/>
                <a:gd name="T22" fmla="*/ 5 w 18"/>
                <a:gd name="T23" fmla="*/ 3 h 12"/>
                <a:gd name="T24" fmla="*/ 5 w 18"/>
                <a:gd name="T25" fmla="*/ 2 h 12"/>
                <a:gd name="T26" fmla="*/ 4 w 18"/>
                <a:gd name="T27" fmla="*/ 2 h 12"/>
                <a:gd name="T28" fmla="*/ 3 w 18"/>
                <a:gd name="T29" fmla="*/ 2 h 12"/>
                <a:gd name="T30" fmla="*/ 2 w 18"/>
                <a:gd name="T31" fmla="*/ 3 h 12"/>
                <a:gd name="T32" fmla="*/ 0 w 18"/>
                <a:gd name="T33" fmla="*/ 3 h 12"/>
                <a:gd name="T34" fmla="*/ 1 w 18"/>
                <a:gd name="T35" fmla="*/ 1 h 12"/>
                <a:gd name="T36" fmla="*/ 2 w 18"/>
                <a:gd name="T37" fmla="*/ 0 h 12"/>
                <a:gd name="T38" fmla="*/ 4 w 18"/>
                <a:gd name="T39" fmla="*/ 0 h 12"/>
                <a:gd name="T40" fmla="*/ 7 w 18"/>
                <a:gd name="T41" fmla="*/ 1 h 12"/>
                <a:gd name="T42" fmla="*/ 8 w 18"/>
                <a:gd name="T43" fmla="*/ 3 h 12"/>
                <a:gd name="T44" fmla="*/ 6 w 18"/>
                <a:gd name="T45" fmla="*/ 5 h 12"/>
                <a:gd name="T46" fmla="*/ 8 w 18"/>
                <a:gd name="T47" fmla="*/ 6 h 12"/>
                <a:gd name="T48" fmla="*/ 8 w 18"/>
                <a:gd name="T49" fmla="*/ 8 h 12"/>
                <a:gd name="T50" fmla="*/ 7 w 18"/>
                <a:gd name="T51" fmla="*/ 11 h 12"/>
                <a:gd name="T52" fmla="*/ 4 w 18"/>
                <a:gd name="T53" fmla="*/ 12 h 12"/>
                <a:gd name="T54" fmla="*/ 1 w 18"/>
                <a:gd name="T55" fmla="*/ 11 h 12"/>
                <a:gd name="T56" fmla="*/ 0 w 18"/>
                <a:gd name="T57" fmla="*/ 9 h 12"/>
                <a:gd name="T58" fmla="*/ 14 w 18"/>
                <a:gd name="T59" fmla="*/ 0 h 12"/>
                <a:gd name="T60" fmla="*/ 17 w 18"/>
                <a:gd name="T61" fmla="*/ 1 h 12"/>
                <a:gd name="T62" fmla="*/ 18 w 18"/>
                <a:gd name="T63" fmla="*/ 6 h 12"/>
                <a:gd name="T64" fmla="*/ 17 w 18"/>
                <a:gd name="T65" fmla="*/ 11 h 12"/>
                <a:gd name="T66" fmla="*/ 14 w 18"/>
                <a:gd name="T67" fmla="*/ 12 h 12"/>
                <a:gd name="T68" fmla="*/ 11 w 18"/>
                <a:gd name="T69" fmla="*/ 11 h 12"/>
                <a:gd name="T70" fmla="*/ 10 w 18"/>
                <a:gd name="T71" fmla="*/ 6 h 12"/>
                <a:gd name="T72" fmla="*/ 11 w 18"/>
                <a:gd name="T73" fmla="*/ 1 h 12"/>
                <a:gd name="T74" fmla="*/ 14 w 18"/>
                <a:gd name="T75" fmla="*/ 0 h 12"/>
                <a:gd name="T76" fmla="*/ 14 w 18"/>
                <a:gd name="T77" fmla="*/ 2 h 12"/>
                <a:gd name="T78" fmla="*/ 13 w 18"/>
                <a:gd name="T79" fmla="*/ 2 h 12"/>
                <a:gd name="T80" fmla="*/ 13 w 18"/>
                <a:gd name="T81" fmla="*/ 3 h 12"/>
                <a:gd name="T82" fmla="*/ 12 w 18"/>
                <a:gd name="T83" fmla="*/ 6 h 12"/>
                <a:gd name="T84" fmla="*/ 13 w 18"/>
                <a:gd name="T85" fmla="*/ 9 h 12"/>
                <a:gd name="T86" fmla="*/ 13 w 18"/>
                <a:gd name="T87" fmla="*/ 10 h 12"/>
                <a:gd name="T88" fmla="*/ 14 w 18"/>
                <a:gd name="T89" fmla="*/ 10 h 12"/>
                <a:gd name="T90" fmla="*/ 15 w 18"/>
                <a:gd name="T91" fmla="*/ 10 h 12"/>
                <a:gd name="T92" fmla="*/ 15 w 18"/>
                <a:gd name="T93" fmla="*/ 9 h 12"/>
                <a:gd name="T94" fmla="*/ 16 w 18"/>
                <a:gd name="T95" fmla="*/ 6 h 12"/>
                <a:gd name="T96" fmla="*/ 15 w 18"/>
                <a:gd name="T97" fmla="*/ 3 h 12"/>
                <a:gd name="T98" fmla="*/ 15 w 18"/>
                <a:gd name="T99" fmla="*/ 2 h 12"/>
                <a:gd name="T100" fmla="*/ 14 w 18"/>
                <a:gd name="T10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8"/>
                    <a:pt x="18" y="10"/>
                    <a:pt x="17" y="11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4"/>
                    <a:pt x="12" y="6"/>
                  </a:cubicBezTo>
                  <a:cubicBezTo>
                    <a:pt x="12" y="7"/>
                    <a:pt x="13" y="8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6" y="7"/>
                    <a:pt x="16" y="6"/>
                  </a:cubicBezTo>
                  <a:cubicBezTo>
                    <a:pt x="16" y="4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Freeform 187"/>
            <p:cNvSpPr>
              <a:spLocks noEditPoints="1"/>
            </p:cNvSpPr>
            <p:nvPr/>
          </p:nvSpPr>
          <p:spPr bwMode="auto">
            <a:xfrm>
              <a:off x="4468813" y="2600325"/>
              <a:ext cx="82550" cy="68262"/>
            </a:xfrm>
            <a:custGeom>
              <a:avLst/>
              <a:gdLst>
                <a:gd name="T0" fmla="*/ 0 w 16"/>
                <a:gd name="T1" fmla="*/ 10 h 13"/>
                <a:gd name="T2" fmla="*/ 2 w 16"/>
                <a:gd name="T3" fmla="*/ 9 h 13"/>
                <a:gd name="T4" fmla="*/ 3 w 16"/>
                <a:gd name="T5" fmla="*/ 11 h 13"/>
                <a:gd name="T6" fmla="*/ 4 w 16"/>
                <a:gd name="T7" fmla="*/ 11 h 13"/>
                <a:gd name="T8" fmla="*/ 6 w 16"/>
                <a:gd name="T9" fmla="*/ 11 h 13"/>
                <a:gd name="T10" fmla="*/ 6 w 16"/>
                <a:gd name="T11" fmla="*/ 9 h 13"/>
                <a:gd name="T12" fmla="*/ 6 w 16"/>
                <a:gd name="T13" fmla="*/ 8 h 13"/>
                <a:gd name="T14" fmla="*/ 4 w 16"/>
                <a:gd name="T15" fmla="*/ 7 h 13"/>
                <a:gd name="T16" fmla="*/ 3 w 16"/>
                <a:gd name="T17" fmla="*/ 7 h 13"/>
                <a:gd name="T18" fmla="*/ 4 w 16"/>
                <a:gd name="T19" fmla="*/ 5 h 13"/>
                <a:gd name="T20" fmla="*/ 5 w 16"/>
                <a:gd name="T21" fmla="*/ 5 h 13"/>
                <a:gd name="T22" fmla="*/ 6 w 16"/>
                <a:gd name="T23" fmla="*/ 4 h 13"/>
                <a:gd name="T24" fmla="*/ 5 w 16"/>
                <a:gd name="T25" fmla="*/ 3 h 13"/>
                <a:gd name="T26" fmla="*/ 4 w 16"/>
                <a:gd name="T27" fmla="*/ 2 h 13"/>
                <a:gd name="T28" fmla="*/ 3 w 16"/>
                <a:gd name="T29" fmla="*/ 3 h 13"/>
                <a:gd name="T30" fmla="*/ 3 w 16"/>
                <a:gd name="T31" fmla="*/ 4 h 13"/>
                <a:gd name="T32" fmla="*/ 0 w 16"/>
                <a:gd name="T33" fmla="*/ 4 h 13"/>
                <a:gd name="T34" fmla="*/ 1 w 16"/>
                <a:gd name="T35" fmla="*/ 2 h 13"/>
                <a:gd name="T36" fmla="*/ 2 w 16"/>
                <a:gd name="T37" fmla="*/ 1 h 13"/>
                <a:gd name="T38" fmla="*/ 4 w 16"/>
                <a:gd name="T39" fmla="*/ 0 h 13"/>
                <a:gd name="T40" fmla="*/ 7 w 16"/>
                <a:gd name="T41" fmla="*/ 1 h 13"/>
                <a:gd name="T42" fmla="*/ 8 w 16"/>
                <a:gd name="T43" fmla="*/ 4 h 13"/>
                <a:gd name="T44" fmla="*/ 6 w 16"/>
                <a:gd name="T45" fmla="*/ 6 h 13"/>
                <a:gd name="T46" fmla="*/ 8 w 16"/>
                <a:gd name="T47" fmla="*/ 7 h 13"/>
                <a:gd name="T48" fmla="*/ 9 w 16"/>
                <a:gd name="T49" fmla="*/ 9 h 13"/>
                <a:gd name="T50" fmla="*/ 7 w 16"/>
                <a:gd name="T51" fmla="*/ 12 h 13"/>
                <a:gd name="T52" fmla="*/ 4 w 16"/>
                <a:gd name="T53" fmla="*/ 13 h 13"/>
                <a:gd name="T54" fmla="*/ 1 w 16"/>
                <a:gd name="T55" fmla="*/ 12 h 13"/>
                <a:gd name="T56" fmla="*/ 0 w 16"/>
                <a:gd name="T57" fmla="*/ 10 h 13"/>
                <a:gd name="T58" fmla="*/ 16 w 16"/>
                <a:gd name="T59" fmla="*/ 13 h 13"/>
                <a:gd name="T60" fmla="*/ 14 w 16"/>
                <a:gd name="T61" fmla="*/ 13 h 13"/>
                <a:gd name="T62" fmla="*/ 14 w 16"/>
                <a:gd name="T63" fmla="*/ 4 h 13"/>
                <a:gd name="T64" fmla="*/ 11 w 16"/>
                <a:gd name="T65" fmla="*/ 6 h 13"/>
                <a:gd name="T66" fmla="*/ 11 w 16"/>
                <a:gd name="T67" fmla="*/ 4 h 13"/>
                <a:gd name="T68" fmla="*/ 13 w 16"/>
                <a:gd name="T69" fmla="*/ 2 h 13"/>
                <a:gd name="T70" fmla="*/ 14 w 16"/>
                <a:gd name="T71" fmla="*/ 0 h 13"/>
                <a:gd name="T72" fmla="*/ 16 w 16"/>
                <a:gd name="T73" fmla="*/ 0 h 13"/>
                <a:gd name="T74" fmla="*/ 16 w 16"/>
                <a:gd name="T7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13">
                  <a:moveTo>
                    <a:pt x="0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9" y="8"/>
                    <a:pt x="9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0" y="11"/>
                    <a:pt x="0" y="10"/>
                  </a:cubicBezTo>
                  <a:close/>
                  <a:moveTo>
                    <a:pt x="16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2" y="5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2" y="3"/>
                    <a:pt x="13" y="2"/>
                  </a:cubicBezTo>
                  <a:cubicBezTo>
                    <a:pt x="13" y="2"/>
                    <a:pt x="14" y="1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1" name="组合 1220"/>
          <p:cNvGrpSpPr/>
          <p:nvPr/>
        </p:nvGrpSpPr>
        <p:grpSpPr>
          <a:xfrm>
            <a:off x="6435725" y="1114426"/>
            <a:ext cx="1928813" cy="1363663"/>
            <a:chOff x="6454775" y="1139826"/>
            <a:chExt cx="1928813" cy="1363663"/>
          </a:xfrm>
        </p:grpSpPr>
        <p:sp>
          <p:nvSpPr>
            <p:cNvPr id="1181" name="Freeform 192"/>
            <p:cNvSpPr>
              <a:spLocks/>
            </p:cNvSpPr>
            <p:nvPr/>
          </p:nvSpPr>
          <p:spPr bwMode="auto">
            <a:xfrm>
              <a:off x="6454775" y="1139826"/>
              <a:ext cx="1928813" cy="304800"/>
            </a:xfrm>
            <a:custGeom>
              <a:avLst/>
              <a:gdLst>
                <a:gd name="T0" fmla="*/ 7 w 366"/>
                <a:gd name="T1" fmla="*/ 0 h 58"/>
                <a:gd name="T2" fmla="*/ 358 w 366"/>
                <a:gd name="T3" fmla="*/ 0 h 58"/>
                <a:gd name="T4" fmla="*/ 366 w 366"/>
                <a:gd name="T5" fmla="*/ 8 h 58"/>
                <a:gd name="T6" fmla="*/ 366 w 366"/>
                <a:gd name="T7" fmla="*/ 50 h 58"/>
                <a:gd name="T8" fmla="*/ 358 w 366"/>
                <a:gd name="T9" fmla="*/ 58 h 58"/>
                <a:gd name="T10" fmla="*/ 7 w 366"/>
                <a:gd name="T11" fmla="*/ 58 h 58"/>
                <a:gd name="T12" fmla="*/ 0 w 366"/>
                <a:gd name="T13" fmla="*/ 50 h 58"/>
                <a:gd name="T14" fmla="*/ 0 w 366"/>
                <a:gd name="T15" fmla="*/ 8 h 58"/>
                <a:gd name="T16" fmla="*/ 7 w 366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8">
                  <a:moveTo>
                    <a:pt x="7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2" y="0"/>
                    <a:pt x="366" y="3"/>
                    <a:pt x="366" y="8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4"/>
                    <a:pt x="362" y="58"/>
                    <a:pt x="358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7CAE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Rectangle 193"/>
            <p:cNvSpPr>
              <a:spLocks noChangeArrowheads="1"/>
            </p:cNvSpPr>
            <p:nvPr/>
          </p:nvSpPr>
          <p:spPr bwMode="auto">
            <a:xfrm>
              <a:off x="6534150" y="1649413"/>
              <a:ext cx="1765300" cy="11113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Freeform 194"/>
            <p:cNvSpPr>
              <a:spLocks noEditPoints="1"/>
            </p:cNvSpPr>
            <p:nvPr/>
          </p:nvSpPr>
          <p:spPr bwMode="auto">
            <a:xfrm>
              <a:off x="6954838" y="1212851"/>
              <a:ext cx="928688" cy="168275"/>
            </a:xfrm>
            <a:custGeom>
              <a:avLst/>
              <a:gdLst>
                <a:gd name="T0" fmla="*/ 10 w 176"/>
                <a:gd name="T1" fmla="*/ 21 h 32"/>
                <a:gd name="T2" fmla="*/ 0 w 176"/>
                <a:gd name="T3" fmla="*/ 8 h 32"/>
                <a:gd name="T4" fmla="*/ 15 w 176"/>
                <a:gd name="T5" fmla="*/ 7 h 32"/>
                <a:gd name="T6" fmla="*/ 7 w 176"/>
                <a:gd name="T7" fmla="*/ 9 h 32"/>
                <a:gd name="T8" fmla="*/ 14 w 176"/>
                <a:gd name="T9" fmla="*/ 24 h 32"/>
                <a:gd name="T10" fmla="*/ 25 w 176"/>
                <a:gd name="T11" fmla="*/ 18 h 32"/>
                <a:gd name="T12" fmla="*/ 36 w 176"/>
                <a:gd name="T13" fmla="*/ 25 h 32"/>
                <a:gd name="T14" fmla="*/ 22 w 176"/>
                <a:gd name="T15" fmla="*/ 10 h 32"/>
                <a:gd name="T16" fmla="*/ 36 w 176"/>
                <a:gd name="T17" fmla="*/ 18 h 32"/>
                <a:gd name="T18" fmla="*/ 28 w 176"/>
                <a:gd name="T19" fmla="*/ 11 h 32"/>
                <a:gd name="T20" fmla="*/ 40 w 176"/>
                <a:gd name="T21" fmla="*/ 14 h 32"/>
                <a:gd name="T22" fmla="*/ 51 w 176"/>
                <a:gd name="T23" fmla="*/ 8 h 32"/>
                <a:gd name="T24" fmla="*/ 50 w 176"/>
                <a:gd name="T25" fmla="*/ 26 h 32"/>
                <a:gd name="T26" fmla="*/ 45 w 176"/>
                <a:gd name="T27" fmla="*/ 32 h 32"/>
                <a:gd name="T28" fmla="*/ 46 w 176"/>
                <a:gd name="T29" fmla="*/ 20 h 32"/>
                <a:gd name="T30" fmla="*/ 52 w 176"/>
                <a:gd name="T31" fmla="*/ 17 h 32"/>
                <a:gd name="T32" fmla="*/ 45 w 176"/>
                <a:gd name="T33" fmla="*/ 16 h 32"/>
                <a:gd name="T34" fmla="*/ 71 w 176"/>
                <a:gd name="T35" fmla="*/ 8 h 32"/>
                <a:gd name="T36" fmla="*/ 68 w 176"/>
                <a:gd name="T37" fmla="*/ 21 h 32"/>
                <a:gd name="T38" fmla="*/ 68 w 176"/>
                <a:gd name="T39" fmla="*/ 26 h 32"/>
                <a:gd name="T40" fmla="*/ 60 w 176"/>
                <a:gd name="T41" fmla="*/ 12 h 32"/>
                <a:gd name="T42" fmla="*/ 90 w 176"/>
                <a:gd name="T43" fmla="*/ 18 h 32"/>
                <a:gd name="T44" fmla="*/ 89 w 176"/>
                <a:gd name="T45" fmla="*/ 21 h 32"/>
                <a:gd name="T46" fmla="*/ 73 w 176"/>
                <a:gd name="T47" fmla="*/ 17 h 32"/>
                <a:gd name="T48" fmla="*/ 90 w 176"/>
                <a:gd name="T49" fmla="*/ 16 h 32"/>
                <a:gd name="T50" fmla="*/ 84 w 176"/>
                <a:gd name="T51" fmla="*/ 12 h 32"/>
                <a:gd name="T52" fmla="*/ 93 w 176"/>
                <a:gd name="T53" fmla="*/ 25 h 32"/>
                <a:gd name="T54" fmla="*/ 98 w 176"/>
                <a:gd name="T55" fmla="*/ 11 h 32"/>
                <a:gd name="T56" fmla="*/ 108 w 176"/>
                <a:gd name="T57" fmla="*/ 11 h 32"/>
                <a:gd name="T58" fmla="*/ 120 w 176"/>
                <a:gd name="T59" fmla="*/ 15 h 32"/>
                <a:gd name="T60" fmla="*/ 112 w 176"/>
                <a:gd name="T61" fmla="*/ 12 h 32"/>
                <a:gd name="T62" fmla="*/ 104 w 176"/>
                <a:gd name="T63" fmla="*/ 25 h 32"/>
                <a:gd name="T64" fmla="*/ 100 w 176"/>
                <a:gd name="T65" fmla="*/ 13 h 32"/>
                <a:gd name="T66" fmla="*/ 124 w 176"/>
                <a:gd name="T67" fmla="*/ 20 h 32"/>
                <a:gd name="T68" fmla="*/ 130 w 176"/>
                <a:gd name="T69" fmla="*/ 10 h 32"/>
                <a:gd name="T70" fmla="*/ 142 w 176"/>
                <a:gd name="T71" fmla="*/ 21 h 32"/>
                <a:gd name="T72" fmla="*/ 129 w 176"/>
                <a:gd name="T73" fmla="*/ 23 h 32"/>
                <a:gd name="T74" fmla="*/ 130 w 176"/>
                <a:gd name="T75" fmla="*/ 16 h 32"/>
                <a:gd name="T76" fmla="*/ 136 w 176"/>
                <a:gd name="T77" fmla="*/ 20 h 32"/>
                <a:gd name="T78" fmla="*/ 131 w 176"/>
                <a:gd name="T79" fmla="*/ 13 h 32"/>
                <a:gd name="T80" fmla="*/ 152 w 176"/>
                <a:gd name="T81" fmla="*/ 21 h 32"/>
                <a:gd name="T82" fmla="*/ 155 w 176"/>
                <a:gd name="T83" fmla="*/ 26 h 32"/>
                <a:gd name="T84" fmla="*/ 154 w 176"/>
                <a:gd name="T85" fmla="*/ 8 h 32"/>
                <a:gd name="T86" fmla="*/ 150 w 176"/>
                <a:gd name="T87" fmla="*/ 15 h 32"/>
                <a:gd name="T88" fmla="*/ 151 w 176"/>
                <a:gd name="T89" fmla="*/ 12 h 32"/>
                <a:gd name="T90" fmla="*/ 165 w 176"/>
                <a:gd name="T91" fmla="*/ 8 h 32"/>
                <a:gd name="T92" fmla="*/ 172 w 176"/>
                <a:gd name="T93" fmla="*/ 9 h 32"/>
                <a:gd name="T94" fmla="*/ 175 w 176"/>
                <a:gd name="T95" fmla="*/ 13 h 32"/>
                <a:gd name="T96" fmla="*/ 165 w 176"/>
                <a:gd name="T97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32">
                  <a:moveTo>
                    <a:pt x="0" y="24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3" y="21"/>
                    <a:pt x="5" y="21"/>
                    <a:pt x="7" y="21"/>
                  </a:cubicBezTo>
                  <a:cubicBezTo>
                    <a:pt x="9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11" y="18"/>
                    <a:pt x="11" y="17"/>
                    <a:pt x="10" y="17"/>
                  </a:cubicBezTo>
                  <a:cubicBezTo>
                    <a:pt x="10" y="16"/>
                    <a:pt x="9" y="16"/>
                    <a:pt x="7" y="15"/>
                  </a:cubicBezTo>
                  <a:cubicBezTo>
                    <a:pt x="3" y="14"/>
                    <a:pt x="0" y="12"/>
                    <a:pt x="0" y="8"/>
                  </a:cubicBezTo>
                  <a:cubicBezTo>
                    <a:pt x="0" y="6"/>
                    <a:pt x="1" y="5"/>
                    <a:pt x="3" y="3"/>
                  </a:cubicBezTo>
                  <a:cubicBezTo>
                    <a:pt x="5" y="2"/>
                    <a:pt x="7" y="1"/>
                    <a:pt x="10" y="1"/>
                  </a:cubicBezTo>
                  <a:cubicBezTo>
                    <a:pt x="12" y="1"/>
                    <a:pt x="14" y="2"/>
                    <a:pt x="16" y="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3" y="6"/>
                    <a:pt x="11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10"/>
                    <a:pt x="9" y="11"/>
                    <a:pt x="11" y="11"/>
                  </a:cubicBezTo>
                  <a:cubicBezTo>
                    <a:pt x="13" y="12"/>
                    <a:pt x="14" y="13"/>
                    <a:pt x="15" y="14"/>
                  </a:cubicBezTo>
                  <a:cubicBezTo>
                    <a:pt x="16" y="15"/>
                    <a:pt x="17" y="17"/>
                    <a:pt x="17" y="18"/>
                  </a:cubicBezTo>
                  <a:cubicBezTo>
                    <a:pt x="17" y="21"/>
                    <a:pt x="16" y="22"/>
                    <a:pt x="14" y="24"/>
                  </a:cubicBezTo>
                  <a:cubicBezTo>
                    <a:pt x="13" y="25"/>
                    <a:pt x="10" y="26"/>
                    <a:pt x="7" y="26"/>
                  </a:cubicBezTo>
                  <a:cubicBezTo>
                    <a:pt x="4" y="26"/>
                    <a:pt x="2" y="25"/>
                    <a:pt x="0" y="24"/>
                  </a:cubicBezTo>
                  <a:close/>
                  <a:moveTo>
                    <a:pt x="36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2" y="22"/>
                    <a:pt x="33" y="21"/>
                    <a:pt x="35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4" y="25"/>
                    <a:pt x="32" y="26"/>
                    <a:pt x="29" y="26"/>
                  </a:cubicBezTo>
                  <a:cubicBezTo>
                    <a:pt x="26" y="26"/>
                    <a:pt x="24" y="25"/>
                    <a:pt x="22" y="23"/>
                  </a:cubicBezTo>
                  <a:cubicBezTo>
                    <a:pt x="21" y="22"/>
                    <a:pt x="20" y="20"/>
                    <a:pt x="20" y="17"/>
                  </a:cubicBezTo>
                  <a:cubicBezTo>
                    <a:pt x="20" y="14"/>
                    <a:pt x="20" y="12"/>
                    <a:pt x="22" y="10"/>
                  </a:cubicBezTo>
                  <a:cubicBezTo>
                    <a:pt x="24" y="9"/>
                    <a:pt x="26" y="8"/>
                    <a:pt x="29" y="8"/>
                  </a:cubicBezTo>
                  <a:cubicBezTo>
                    <a:pt x="31" y="8"/>
                    <a:pt x="33" y="9"/>
                    <a:pt x="34" y="10"/>
                  </a:cubicBezTo>
                  <a:cubicBezTo>
                    <a:pt x="36" y="12"/>
                    <a:pt x="37" y="14"/>
                    <a:pt x="37" y="16"/>
                  </a:cubicBezTo>
                  <a:cubicBezTo>
                    <a:pt x="37" y="17"/>
                    <a:pt x="36" y="18"/>
                    <a:pt x="36" y="18"/>
                  </a:cubicBezTo>
                  <a:close/>
                  <a:moveTo>
                    <a:pt x="25" y="15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4"/>
                    <a:pt x="31" y="13"/>
                    <a:pt x="31" y="12"/>
                  </a:cubicBezTo>
                  <a:cubicBezTo>
                    <a:pt x="30" y="12"/>
                    <a:pt x="29" y="11"/>
                    <a:pt x="28" y="11"/>
                  </a:cubicBezTo>
                  <a:cubicBezTo>
                    <a:pt x="27" y="11"/>
                    <a:pt x="27" y="12"/>
                    <a:pt x="26" y="12"/>
                  </a:cubicBezTo>
                  <a:cubicBezTo>
                    <a:pt x="25" y="13"/>
                    <a:pt x="25" y="14"/>
                    <a:pt x="25" y="15"/>
                  </a:cubicBezTo>
                  <a:close/>
                  <a:moveTo>
                    <a:pt x="40" y="32"/>
                  </a:moveTo>
                  <a:cubicBezTo>
                    <a:pt x="40" y="14"/>
                    <a:pt x="40" y="14"/>
                    <a:pt x="40" y="14"/>
                  </a:cubicBezTo>
                  <a:cubicBezTo>
                    <a:pt x="40" y="12"/>
                    <a:pt x="40" y="10"/>
                    <a:pt x="40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9"/>
                    <a:pt x="48" y="8"/>
                    <a:pt x="51" y="8"/>
                  </a:cubicBezTo>
                  <a:cubicBezTo>
                    <a:pt x="53" y="8"/>
                    <a:pt x="54" y="9"/>
                    <a:pt x="56" y="10"/>
                  </a:cubicBezTo>
                  <a:cubicBezTo>
                    <a:pt x="57" y="12"/>
                    <a:pt x="58" y="14"/>
                    <a:pt x="58" y="16"/>
                  </a:cubicBezTo>
                  <a:cubicBezTo>
                    <a:pt x="58" y="19"/>
                    <a:pt x="57" y="22"/>
                    <a:pt x="56" y="23"/>
                  </a:cubicBezTo>
                  <a:cubicBezTo>
                    <a:pt x="54" y="25"/>
                    <a:pt x="52" y="26"/>
                    <a:pt x="50" y="26"/>
                  </a:cubicBezTo>
                  <a:cubicBezTo>
                    <a:pt x="49" y="26"/>
                    <a:pt x="48" y="26"/>
                    <a:pt x="47" y="25"/>
                  </a:cubicBezTo>
                  <a:cubicBezTo>
                    <a:pt x="46" y="25"/>
                    <a:pt x="46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0" y="32"/>
                    <a:pt x="40" y="32"/>
                    <a:pt x="40" y="32"/>
                  </a:cubicBezTo>
                  <a:close/>
                  <a:moveTo>
                    <a:pt x="45" y="16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5" y="19"/>
                    <a:pt x="45" y="19"/>
                    <a:pt x="46" y="20"/>
                  </a:cubicBezTo>
                  <a:cubicBezTo>
                    <a:pt x="46" y="20"/>
                    <a:pt x="46" y="21"/>
                    <a:pt x="47" y="21"/>
                  </a:cubicBezTo>
                  <a:cubicBezTo>
                    <a:pt x="47" y="21"/>
                    <a:pt x="48" y="22"/>
                    <a:pt x="49" y="22"/>
                  </a:cubicBezTo>
                  <a:cubicBezTo>
                    <a:pt x="50" y="22"/>
                    <a:pt x="51" y="21"/>
                    <a:pt x="51" y="20"/>
                  </a:cubicBezTo>
                  <a:cubicBezTo>
                    <a:pt x="52" y="19"/>
                    <a:pt x="52" y="18"/>
                    <a:pt x="52" y="17"/>
                  </a:cubicBezTo>
                  <a:cubicBezTo>
                    <a:pt x="52" y="15"/>
                    <a:pt x="52" y="14"/>
                    <a:pt x="51" y="13"/>
                  </a:cubicBezTo>
                  <a:cubicBezTo>
                    <a:pt x="51" y="12"/>
                    <a:pt x="50" y="12"/>
                    <a:pt x="49" y="12"/>
                  </a:cubicBezTo>
                  <a:cubicBezTo>
                    <a:pt x="48" y="12"/>
                    <a:pt x="47" y="12"/>
                    <a:pt x="46" y="13"/>
                  </a:cubicBezTo>
                  <a:cubicBezTo>
                    <a:pt x="46" y="14"/>
                    <a:pt x="45" y="15"/>
                    <a:pt x="45" y="16"/>
                  </a:cubicBezTo>
                  <a:close/>
                  <a:moveTo>
                    <a:pt x="62" y="5"/>
                  </a:moveTo>
                  <a:cubicBezTo>
                    <a:pt x="67" y="3"/>
                    <a:pt x="67" y="3"/>
                    <a:pt x="67" y="3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9"/>
                    <a:pt x="68" y="20"/>
                    <a:pt x="68" y="21"/>
                  </a:cubicBezTo>
                  <a:cubicBezTo>
                    <a:pt x="68" y="21"/>
                    <a:pt x="69" y="21"/>
                    <a:pt x="70" y="21"/>
                  </a:cubicBezTo>
                  <a:cubicBezTo>
                    <a:pt x="70" y="21"/>
                    <a:pt x="71" y="21"/>
                    <a:pt x="71" y="21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0" y="26"/>
                    <a:pt x="69" y="26"/>
                    <a:pt x="68" y="26"/>
                  </a:cubicBezTo>
                  <a:cubicBezTo>
                    <a:pt x="66" y="26"/>
                    <a:pt x="65" y="25"/>
                    <a:pt x="64" y="24"/>
                  </a:cubicBezTo>
                  <a:cubicBezTo>
                    <a:pt x="63" y="23"/>
                    <a:pt x="62" y="22"/>
                    <a:pt x="62" y="19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90" y="18"/>
                  </a:moveTo>
                  <a:cubicBezTo>
                    <a:pt x="79" y="18"/>
                    <a:pt x="79" y="18"/>
                    <a:pt x="79" y="18"/>
                  </a:cubicBezTo>
                  <a:cubicBezTo>
                    <a:pt x="79" y="19"/>
                    <a:pt x="79" y="20"/>
                    <a:pt x="80" y="21"/>
                  </a:cubicBezTo>
                  <a:cubicBezTo>
                    <a:pt x="81" y="21"/>
                    <a:pt x="82" y="22"/>
                    <a:pt x="84" y="22"/>
                  </a:cubicBezTo>
                  <a:cubicBezTo>
                    <a:pt x="85" y="22"/>
                    <a:pt x="87" y="21"/>
                    <a:pt x="89" y="21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7" y="25"/>
                    <a:pt x="85" y="26"/>
                    <a:pt x="83" y="26"/>
                  </a:cubicBezTo>
                  <a:cubicBezTo>
                    <a:pt x="80" y="26"/>
                    <a:pt x="78" y="25"/>
                    <a:pt x="76" y="23"/>
                  </a:cubicBezTo>
                  <a:cubicBezTo>
                    <a:pt x="74" y="22"/>
                    <a:pt x="73" y="20"/>
                    <a:pt x="73" y="17"/>
                  </a:cubicBezTo>
                  <a:cubicBezTo>
                    <a:pt x="73" y="14"/>
                    <a:pt x="74" y="12"/>
                    <a:pt x="76" y="10"/>
                  </a:cubicBezTo>
                  <a:cubicBezTo>
                    <a:pt x="77" y="9"/>
                    <a:pt x="80" y="8"/>
                    <a:pt x="82" y="8"/>
                  </a:cubicBezTo>
                  <a:cubicBezTo>
                    <a:pt x="85" y="8"/>
                    <a:pt x="87" y="9"/>
                    <a:pt x="88" y="10"/>
                  </a:cubicBezTo>
                  <a:cubicBezTo>
                    <a:pt x="90" y="12"/>
                    <a:pt x="90" y="14"/>
                    <a:pt x="90" y="16"/>
                  </a:cubicBezTo>
                  <a:cubicBezTo>
                    <a:pt x="90" y="17"/>
                    <a:pt x="90" y="18"/>
                    <a:pt x="90" y="18"/>
                  </a:cubicBezTo>
                  <a:close/>
                  <a:moveTo>
                    <a:pt x="79" y="15"/>
                  </a:move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5" y="13"/>
                    <a:pt x="84" y="12"/>
                  </a:cubicBezTo>
                  <a:cubicBezTo>
                    <a:pt x="84" y="12"/>
                    <a:pt x="83" y="11"/>
                    <a:pt x="82" y="11"/>
                  </a:cubicBezTo>
                  <a:cubicBezTo>
                    <a:pt x="81" y="11"/>
                    <a:pt x="80" y="12"/>
                    <a:pt x="80" y="12"/>
                  </a:cubicBezTo>
                  <a:cubicBezTo>
                    <a:pt x="79" y="13"/>
                    <a:pt x="79" y="14"/>
                    <a:pt x="79" y="15"/>
                  </a:cubicBezTo>
                  <a:close/>
                  <a:moveTo>
                    <a:pt x="93" y="25"/>
                  </a:moveTo>
                  <a:cubicBezTo>
                    <a:pt x="93" y="14"/>
                    <a:pt x="93" y="14"/>
                    <a:pt x="93" y="14"/>
                  </a:cubicBezTo>
                  <a:cubicBezTo>
                    <a:pt x="93" y="12"/>
                    <a:pt x="93" y="10"/>
                    <a:pt x="93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9" y="9"/>
                    <a:pt x="101" y="8"/>
                    <a:pt x="104" y="8"/>
                  </a:cubicBezTo>
                  <a:cubicBezTo>
                    <a:pt x="105" y="8"/>
                    <a:pt x="106" y="8"/>
                    <a:pt x="107" y="9"/>
                  </a:cubicBezTo>
                  <a:cubicBezTo>
                    <a:pt x="107" y="9"/>
                    <a:pt x="108" y="10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10" y="9"/>
                    <a:pt x="112" y="8"/>
                    <a:pt x="114" y="8"/>
                  </a:cubicBezTo>
                  <a:cubicBezTo>
                    <a:pt x="116" y="8"/>
                    <a:pt x="117" y="8"/>
                    <a:pt x="118" y="10"/>
                  </a:cubicBezTo>
                  <a:cubicBezTo>
                    <a:pt x="120" y="11"/>
                    <a:pt x="120" y="13"/>
                    <a:pt x="120" y="15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3"/>
                    <a:pt x="114" y="12"/>
                    <a:pt x="112" y="12"/>
                  </a:cubicBezTo>
                  <a:cubicBezTo>
                    <a:pt x="111" y="12"/>
                    <a:pt x="111" y="12"/>
                    <a:pt x="110" y="13"/>
                  </a:cubicBezTo>
                  <a:cubicBezTo>
                    <a:pt x="110" y="14"/>
                    <a:pt x="109" y="14"/>
                    <a:pt x="109" y="1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5"/>
                    <a:pt x="104" y="14"/>
                    <a:pt x="103" y="13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2"/>
                    <a:pt x="100" y="12"/>
                    <a:pt x="100" y="13"/>
                  </a:cubicBezTo>
                  <a:cubicBezTo>
                    <a:pt x="99" y="14"/>
                    <a:pt x="99" y="14"/>
                    <a:pt x="99" y="1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3" y="25"/>
                    <a:pt x="93" y="25"/>
                    <a:pt x="93" y="25"/>
                  </a:cubicBezTo>
                  <a:close/>
                  <a:moveTo>
                    <a:pt x="124" y="2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31" y="9"/>
                    <a:pt x="133" y="8"/>
                    <a:pt x="135" y="8"/>
                  </a:cubicBezTo>
                  <a:cubicBezTo>
                    <a:pt x="138" y="8"/>
                    <a:pt x="139" y="9"/>
                    <a:pt x="141" y="10"/>
                  </a:cubicBezTo>
                  <a:cubicBezTo>
                    <a:pt x="142" y="12"/>
                    <a:pt x="143" y="14"/>
                    <a:pt x="143" y="16"/>
                  </a:cubicBezTo>
                  <a:cubicBezTo>
                    <a:pt x="143" y="18"/>
                    <a:pt x="142" y="20"/>
                    <a:pt x="142" y="21"/>
                  </a:cubicBezTo>
                  <a:cubicBezTo>
                    <a:pt x="141" y="23"/>
                    <a:pt x="140" y="24"/>
                    <a:pt x="139" y="25"/>
                  </a:cubicBezTo>
                  <a:cubicBezTo>
                    <a:pt x="138" y="25"/>
                    <a:pt x="136" y="26"/>
                    <a:pt x="135" y="26"/>
                  </a:cubicBezTo>
                  <a:cubicBezTo>
                    <a:pt x="132" y="26"/>
                    <a:pt x="130" y="25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4" y="24"/>
                    <a:pt x="124" y="22"/>
                    <a:pt x="124" y="20"/>
                  </a:cubicBezTo>
                  <a:close/>
                  <a:moveTo>
                    <a:pt x="130" y="16"/>
                  </a:moveTo>
                  <a:cubicBezTo>
                    <a:pt x="130" y="18"/>
                    <a:pt x="130" y="18"/>
                    <a:pt x="130" y="18"/>
                  </a:cubicBezTo>
                  <a:cubicBezTo>
                    <a:pt x="130" y="19"/>
                    <a:pt x="130" y="20"/>
                    <a:pt x="131" y="21"/>
                  </a:cubicBezTo>
                  <a:cubicBezTo>
                    <a:pt x="132" y="21"/>
                    <a:pt x="133" y="21"/>
                    <a:pt x="133" y="21"/>
                  </a:cubicBezTo>
                  <a:cubicBezTo>
                    <a:pt x="135" y="21"/>
                    <a:pt x="136" y="21"/>
                    <a:pt x="136" y="20"/>
                  </a:cubicBezTo>
                  <a:cubicBezTo>
                    <a:pt x="137" y="19"/>
                    <a:pt x="137" y="18"/>
                    <a:pt x="137" y="17"/>
                  </a:cubicBezTo>
                  <a:cubicBezTo>
                    <a:pt x="137" y="15"/>
                    <a:pt x="137" y="14"/>
                    <a:pt x="136" y="13"/>
                  </a:cubicBezTo>
                  <a:cubicBezTo>
                    <a:pt x="136" y="12"/>
                    <a:pt x="135" y="12"/>
                    <a:pt x="133" y="12"/>
                  </a:cubicBezTo>
                  <a:cubicBezTo>
                    <a:pt x="132" y="12"/>
                    <a:pt x="132" y="12"/>
                    <a:pt x="131" y="13"/>
                  </a:cubicBezTo>
                  <a:cubicBezTo>
                    <a:pt x="130" y="14"/>
                    <a:pt x="130" y="15"/>
                    <a:pt x="130" y="16"/>
                  </a:cubicBezTo>
                  <a:close/>
                  <a:moveTo>
                    <a:pt x="162" y="18"/>
                  </a:moveTo>
                  <a:cubicBezTo>
                    <a:pt x="150" y="18"/>
                    <a:pt x="150" y="18"/>
                    <a:pt x="150" y="18"/>
                  </a:cubicBezTo>
                  <a:cubicBezTo>
                    <a:pt x="150" y="19"/>
                    <a:pt x="151" y="20"/>
                    <a:pt x="152" y="21"/>
                  </a:cubicBezTo>
                  <a:cubicBezTo>
                    <a:pt x="153" y="21"/>
                    <a:pt x="154" y="22"/>
                    <a:pt x="155" y="22"/>
                  </a:cubicBezTo>
                  <a:cubicBezTo>
                    <a:pt x="157" y="22"/>
                    <a:pt x="159" y="21"/>
                    <a:pt x="160" y="21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59" y="25"/>
                    <a:pt x="157" y="26"/>
                    <a:pt x="155" y="26"/>
                  </a:cubicBezTo>
                  <a:cubicBezTo>
                    <a:pt x="152" y="26"/>
                    <a:pt x="149" y="25"/>
                    <a:pt x="148" y="23"/>
                  </a:cubicBezTo>
                  <a:cubicBezTo>
                    <a:pt x="146" y="22"/>
                    <a:pt x="145" y="20"/>
                    <a:pt x="145" y="17"/>
                  </a:cubicBezTo>
                  <a:cubicBezTo>
                    <a:pt x="145" y="14"/>
                    <a:pt x="146" y="12"/>
                    <a:pt x="148" y="10"/>
                  </a:cubicBezTo>
                  <a:cubicBezTo>
                    <a:pt x="149" y="9"/>
                    <a:pt x="151" y="8"/>
                    <a:pt x="154" y="8"/>
                  </a:cubicBezTo>
                  <a:cubicBezTo>
                    <a:pt x="157" y="8"/>
                    <a:pt x="158" y="9"/>
                    <a:pt x="160" y="10"/>
                  </a:cubicBezTo>
                  <a:cubicBezTo>
                    <a:pt x="161" y="12"/>
                    <a:pt x="162" y="14"/>
                    <a:pt x="162" y="16"/>
                  </a:cubicBezTo>
                  <a:cubicBezTo>
                    <a:pt x="162" y="17"/>
                    <a:pt x="162" y="18"/>
                    <a:pt x="162" y="18"/>
                  </a:cubicBezTo>
                  <a:close/>
                  <a:moveTo>
                    <a:pt x="150" y="15"/>
                  </a:moveTo>
                  <a:cubicBezTo>
                    <a:pt x="157" y="15"/>
                    <a:pt x="157" y="15"/>
                    <a:pt x="157" y="15"/>
                  </a:cubicBezTo>
                  <a:cubicBezTo>
                    <a:pt x="157" y="14"/>
                    <a:pt x="157" y="13"/>
                    <a:pt x="156" y="12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3" y="11"/>
                    <a:pt x="152" y="12"/>
                    <a:pt x="151" y="12"/>
                  </a:cubicBezTo>
                  <a:cubicBezTo>
                    <a:pt x="151" y="13"/>
                    <a:pt x="150" y="14"/>
                    <a:pt x="150" y="15"/>
                  </a:cubicBezTo>
                  <a:close/>
                  <a:moveTo>
                    <a:pt x="165" y="25"/>
                  </a:moveTo>
                  <a:cubicBezTo>
                    <a:pt x="165" y="14"/>
                    <a:pt x="165" y="14"/>
                    <a:pt x="165" y="14"/>
                  </a:cubicBezTo>
                  <a:cubicBezTo>
                    <a:pt x="165" y="11"/>
                    <a:pt x="165" y="9"/>
                    <a:pt x="165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10"/>
                    <a:pt x="171" y="9"/>
                    <a:pt x="172" y="9"/>
                  </a:cubicBezTo>
                  <a:cubicBezTo>
                    <a:pt x="173" y="8"/>
                    <a:pt x="174" y="8"/>
                    <a:pt x="175" y="8"/>
                  </a:cubicBezTo>
                  <a:cubicBezTo>
                    <a:pt x="175" y="8"/>
                    <a:pt x="176" y="8"/>
                    <a:pt x="176" y="8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6" y="13"/>
                    <a:pt x="175" y="13"/>
                    <a:pt x="175" y="13"/>
                  </a:cubicBezTo>
                  <a:cubicBezTo>
                    <a:pt x="174" y="13"/>
                    <a:pt x="173" y="13"/>
                    <a:pt x="172" y="14"/>
                  </a:cubicBezTo>
                  <a:cubicBezTo>
                    <a:pt x="171" y="14"/>
                    <a:pt x="171" y="15"/>
                    <a:pt x="171" y="17"/>
                  </a:cubicBezTo>
                  <a:cubicBezTo>
                    <a:pt x="171" y="25"/>
                    <a:pt x="171" y="25"/>
                    <a:pt x="171" y="25"/>
                  </a:cubicBezTo>
                  <a:lnTo>
                    <a:pt x="165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Freeform 195"/>
            <p:cNvSpPr>
              <a:spLocks/>
            </p:cNvSpPr>
            <p:nvPr/>
          </p:nvSpPr>
          <p:spPr bwMode="auto">
            <a:xfrm>
              <a:off x="6559550" y="1533526"/>
              <a:ext cx="63500" cy="69850"/>
            </a:xfrm>
            <a:custGeom>
              <a:avLst/>
              <a:gdLst>
                <a:gd name="T0" fmla="*/ 0 w 40"/>
                <a:gd name="T1" fmla="*/ 44 h 44"/>
                <a:gd name="T2" fmla="*/ 0 w 40"/>
                <a:gd name="T3" fmla="*/ 0 h 44"/>
                <a:gd name="T4" fmla="*/ 10 w 40"/>
                <a:gd name="T5" fmla="*/ 0 h 44"/>
                <a:gd name="T6" fmla="*/ 20 w 40"/>
                <a:gd name="T7" fmla="*/ 30 h 44"/>
                <a:gd name="T8" fmla="*/ 27 w 40"/>
                <a:gd name="T9" fmla="*/ 0 h 44"/>
                <a:gd name="T10" fmla="*/ 40 w 40"/>
                <a:gd name="T11" fmla="*/ 0 h 44"/>
                <a:gd name="T12" fmla="*/ 40 w 40"/>
                <a:gd name="T13" fmla="*/ 44 h 44"/>
                <a:gd name="T14" fmla="*/ 30 w 40"/>
                <a:gd name="T15" fmla="*/ 44 h 44"/>
                <a:gd name="T16" fmla="*/ 30 w 40"/>
                <a:gd name="T17" fmla="*/ 10 h 44"/>
                <a:gd name="T18" fmla="*/ 24 w 40"/>
                <a:gd name="T19" fmla="*/ 44 h 44"/>
                <a:gd name="T20" fmla="*/ 17 w 40"/>
                <a:gd name="T21" fmla="*/ 44 h 44"/>
                <a:gd name="T22" fmla="*/ 7 w 40"/>
                <a:gd name="T23" fmla="*/ 10 h 44"/>
                <a:gd name="T24" fmla="*/ 7 w 40"/>
                <a:gd name="T25" fmla="*/ 44 h 44"/>
                <a:gd name="T26" fmla="*/ 0 w 40"/>
                <a:gd name="T2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4">
                  <a:moveTo>
                    <a:pt x="0" y="44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0" y="30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30" y="10"/>
                  </a:lnTo>
                  <a:lnTo>
                    <a:pt x="24" y="44"/>
                  </a:lnTo>
                  <a:lnTo>
                    <a:pt x="17" y="44"/>
                  </a:lnTo>
                  <a:lnTo>
                    <a:pt x="7" y="10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Freeform 196"/>
            <p:cNvSpPr>
              <a:spLocks/>
            </p:cNvSpPr>
            <p:nvPr/>
          </p:nvSpPr>
          <p:spPr bwMode="auto">
            <a:xfrm>
              <a:off x="6838950" y="1533526"/>
              <a:ext cx="52388" cy="69850"/>
            </a:xfrm>
            <a:custGeom>
              <a:avLst/>
              <a:gdLst>
                <a:gd name="T0" fmla="*/ 14 w 33"/>
                <a:gd name="T1" fmla="*/ 44 h 44"/>
                <a:gd name="T2" fmla="*/ 14 w 33"/>
                <a:gd name="T3" fmla="*/ 7 h 44"/>
                <a:gd name="T4" fmla="*/ 0 w 33"/>
                <a:gd name="T5" fmla="*/ 7 h 44"/>
                <a:gd name="T6" fmla="*/ 0 w 33"/>
                <a:gd name="T7" fmla="*/ 0 h 44"/>
                <a:gd name="T8" fmla="*/ 33 w 33"/>
                <a:gd name="T9" fmla="*/ 0 h 44"/>
                <a:gd name="T10" fmla="*/ 33 w 33"/>
                <a:gd name="T11" fmla="*/ 7 h 44"/>
                <a:gd name="T12" fmla="*/ 20 w 33"/>
                <a:gd name="T13" fmla="*/ 7 h 44"/>
                <a:gd name="T14" fmla="*/ 20 w 33"/>
                <a:gd name="T15" fmla="*/ 44 h 44"/>
                <a:gd name="T16" fmla="*/ 14 w 33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4">
                  <a:moveTo>
                    <a:pt x="14" y="44"/>
                  </a:moveTo>
                  <a:lnTo>
                    <a:pt x="14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7"/>
                  </a:lnTo>
                  <a:lnTo>
                    <a:pt x="20" y="7"/>
                  </a:lnTo>
                  <a:lnTo>
                    <a:pt x="20" y="44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Freeform 197"/>
            <p:cNvSpPr>
              <a:spLocks/>
            </p:cNvSpPr>
            <p:nvPr/>
          </p:nvSpPr>
          <p:spPr bwMode="auto">
            <a:xfrm>
              <a:off x="7097713" y="1533526"/>
              <a:ext cx="88900" cy="69850"/>
            </a:xfrm>
            <a:custGeom>
              <a:avLst/>
              <a:gdLst>
                <a:gd name="T0" fmla="*/ 10 w 56"/>
                <a:gd name="T1" fmla="*/ 44 h 44"/>
                <a:gd name="T2" fmla="*/ 0 w 56"/>
                <a:gd name="T3" fmla="*/ 0 h 44"/>
                <a:gd name="T4" fmla="*/ 10 w 56"/>
                <a:gd name="T5" fmla="*/ 0 h 44"/>
                <a:gd name="T6" fmla="*/ 17 w 56"/>
                <a:gd name="T7" fmla="*/ 30 h 44"/>
                <a:gd name="T8" fmla="*/ 23 w 56"/>
                <a:gd name="T9" fmla="*/ 0 h 44"/>
                <a:gd name="T10" fmla="*/ 33 w 56"/>
                <a:gd name="T11" fmla="*/ 0 h 44"/>
                <a:gd name="T12" fmla="*/ 40 w 56"/>
                <a:gd name="T13" fmla="*/ 30 h 44"/>
                <a:gd name="T14" fmla="*/ 46 w 56"/>
                <a:gd name="T15" fmla="*/ 0 h 44"/>
                <a:gd name="T16" fmla="*/ 56 w 56"/>
                <a:gd name="T17" fmla="*/ 0 h 44"/>
                <a:gd name="T18" fmla="*/ 46 w 56"/>
                <a:gd name="T19" fmla="*/ 44 h 44"/>
                <a:gd name="T20" fmla="*/ 36 w 56"/>
                <a:gd name="T21" fmla="*/ 44 h 44"/>
                <a:gd name="T22" fmla="*/ 27 w 56"/>
                <a:gd name="T23" fmla="*/ 10 h 44"/>
                <a:gd name="T24" fmla="*/ 20 w 56"/>
                <a:gd name="T25" fmla="*/ 44 h 44"/>
                <a:gd name="T26" fmla="*/ 10 w 56"/>
                <a:gd name="T2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44">
                  <a:moveTo>
                    <a:pt x="10" y="44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7" y="30"/>
                  </a:lnTo>
                  <a:lnTo>
                    <a:pt x="23" y="0"/>
                  </a:lnTo>
                  <a:lnTo>
                    <a:pt x="33" y="0"/>
                  </a:lnTo>
                  <a:lnTo>
                    <a:pt x="40" y="3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46" y="44"/>
                  </a:lnTo>
                  <a:lnTo>
                    <a:pt x="36" y="44"/>
                  </a:lnTo>
                  <a:lnTo>
                    <a:pt x="27" y="10"/>
                  </a:lnTo>
                  <a:lnTo>
                    <a:pt x="20" y="44"/>
                  </a:lnTo>
                  <a:lnTo>
                    <a:pt x="10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198"/>
            <p:cNvSpPr>
              <a:spLocks/>
            </p:cNvSpPr>
            <p:nvPr/>
          </p:nvSpPr>
          <p:spPr bwMode="auto">
            <a:xfrm>
              <a:off x="7392988" y="1533526"/>
              <a:ext cx="52388" cy="69850"/>
            </a:xfrm>
            <a:custGeom>
              <a:avLst/>
              <a:gdLst>
                <a:gd name="T0" fmla="*/ 10 w 33"/>
                <a:gd name="T1" fmla="*/ 44 h 44"/>
                <a:gd name="T2" fmla="*/ 10 w 33"/>
                <a:gd name="T3" fmla="*/ 7 h 44"/>
                <a:gd name="T4" fmla="*/ 0 w 33"/>
                <a:gd name="T5" fmla="*/ 7 h 44"/>
                <a:gd name="T6" fmla="*/ 0 w 33"/>
                <a:gd name="T7" fmla="*/ 0 h 44"/>
                <a:gd name="T8" fmla="*/ 33 w 33"/>
                <a:gd name="T9" fmla="*/ 0 h 44"/>
                <a:gd name="T10" fmla="*/ 33 w 33"/>
                <a:gd name="T11" fmla="*/ 7 h 44"/>
                <a:gd name="T12" fmla="*/ 20 w 33"/>
                <a:gd name="T13" fmla="*/ 7 h 44"/>
                <a:gd name="T14" fmla="*/ 20 w 33"/>
                <a:gd name="T15" fmla="*/ 44 h 44"/>
                <a:gd name="T16" fmla="*/ 10 w 33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4">
                  <a:moveTo>
                    <a:pt x="10" y="44"/>
                  </a:moveTo>
                  <a:lnTo>
                    <a:pt x="1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7"/>
                  </a:lnTo>
                  <a:lnTo>
                    <a:pt x="20" y="7"/>
                  </a:lnTo>
                  <a:lnTo>
                    <a:pt x="20" y="44"/>
                  </a:lnTo>
                  <a:lnTo>
                    <a:pt x="10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Freeform 199"/>
            <p:cNvSpPr>
              <a:spLocks/>
            </p:cNvSpPr>
            <p:nvPr/>
          </p:nvSpPr>
          <p:spPr bwMode="auto">
            <a:xfrm>
              <a:off x="7672388" y="1533526"/>
              <a:ext cx="47625" cy="69850"/>
            </a:xfrm>
            <a:custGeom>
              <a:avLst/>
              <a:gdLst>
                <a:gd name="T0" fmla="*/ 0 w 30"/>
                <a:gd name="T1" fmla="*/ 44 h 44"/>
                <a:gd name="T2" fmla="*/ 0 w 30"/>
                <a:gd name="T3" fmla="*/ 0 h 44"/>
                <a:gd name="T4" fmla="*/ 30 w 30"/>
                <a:gd name="T5" fmla="*/ 0 h 44"/>
                <a:gd name="T6" fmla="*/ 30 w 30"/>
                <a:gd name="T7" fmla="*/ 7 h 44"/>
                <a:gd name="T8" fmla="*/ 6 w 30"/>
                <a:gd name="T9" fmla="*/ 7 h 44"/>
                <a:gd name="T10" fmla="*/ 6 w 30"/>
                <a:gd name="T11" fmla="*/ 17 h 44"/>
                <a:gd name="T12" fmla="*/ 26 w 30"/>
                <a:gd name="T13" fmla="*/ 17 h 44"/>
                <a:gd name="T14" fmla="*/ 26 w 30"/>
                <a:gd name="T15" fmla="*/ 27 h 44"/>
                <a:gd name="T16" fmla="*/ 6 w 30"/>
                <a:gd name="T17" fmla="*/ 27 h 44"/>
                <a:gd name="T18" fmla="*/ 6 w 30"/>
                <a:gd name="T19" fmla="*/ 44 h 44"/>
                <a:gd name="T20" fmla="*/ 0 w 30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4">
                  <a:moveTo>
                    <a:pt x="0" y="44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7"/>
                  </a:lnTo>
                  <a:lnTo>
                    <a:pt x="6" y="7"/>
                  </a:lnTo>
                  <a:lnTo>
                    <a:pt x="6" y="17"/>
                  </a:lnTo>
                  <a:lnTo>
                    <a:pt x="26" y="17"/>
                  </a:lnTo>
                  <a:lnTo>
                    <a:pt x="26" y="27"/>
                  </a:lnTo>
                  <a:lnTo>
                    <a:pt x="6" y="27"/>
                  </a:lnTo>
                  <a:lnTo>
                    <a:pt x="6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200"/>
            <p:cNvSpPr>
              <a:spLocks/>
            </p:cNvSpPr>
            <p:nvPr/>
          </p:nvSpPr>
          <p:spPr bwMode="auto">
            <a:xfrm>
              <a:off x="7940675" y="1533526"/>
              <a:ext cx="52388" cy="69850"/>
            </a:xfrm>
            <a:custGeom>
              <a:avLst/>
              <a:gdLst>
                <a:gd name="T0" fmla="*/ 0 w 10"/>
                <a:gd name="T1" fmla="*/ 9 h 13"/>
                <a:gd name="T2" fmla="*/ 3 w 10"/>
                <a:gd name="T3" fmla="*/ 9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8 w 10"/>
                <a:gd name="T11" fmla="*/ 9 h 13"/>
                <a:gd name="T12" fmla="*/ 8 w 10"/>
                <a:gd name="T13" fmla="*/ 9 h 13"/>
                <a:gd name="T14" fmla="*/ 7 w 10"/>
                <a:gd name="T15" fmla="*/ 8 h 13"/>
                <a:gd name="T16" fmla="*/ 5 w 10"/>
                <a:gd name="T17" fmla="*/ 7 h 13"/>
                <a:gd name="T18" fmla="*/ 2 w 10"/>
                <a:gd name="T19" fmla="*/ 6 h 13"/>
                <a:gd name="T20" fmla="*/ 1 w 10"/>
                <a:gd name="T21" fmla="*/ 4 h 13"/>
                <a:gd name="T22" fmla="*/ 1 w 10"/>
                <a:gd name="T23" fmla="*/ 2 h 13"/>
                <a:gd name="T24" fmla="*/ 3 w 10"/>
                <a:gd name="T25" fmla="*/ 1 h 13"/>
                <a:gd name="T26" fmla="*/ 5 w 10"/>
                <a:gd name="T27" fmla="*/ 0 h 13"/>
                <a:gd name="T28" fmla="*/ 9 w 10"/>
                <a:gd name="T29" fmla="*/ 1 h 13"/>
                <a:gd name="T30" fmla="*/ 10 w 10"/>
                <a:gd name="T31" fmla="*/ 4 h 13"/>
                <a:gd name="T32" fmla="*/ 7 w 10"/>
                <a:gd name="T33" fmla="*/ 4 h 13"/>
                <a:gd name="T34" fmla="*/ 7 w 10"/>
                <a:gd name="T35" fmla="*/ 3 h 13"/>
                <a:gd name="T36" fmla="*/ 5 w 10"/>
                <a:gd name="T37" fmla="*/ 2 h 13"/>
                <a:gd name="T38" fmla="*/ 3 w 10"/>
                <a:gd name="T39" fmla="*/ 3 h 13"/>
                <a:gd name="T40" fmla="*/ 3 w 10"/>
                <a:gd name="T41" fmla="*/ 3 h 13"/>
                <a:gd name="T42" fmla="*/ 3 w 10"/>
                <a:gd name="T43" fmla="*/ 4 h 13"/>
                <a:gd name="T44" fmla="*/ 6 w 10"/>
                <a:gd name="T45" fmla="*/ 5 h 13"/>
                <a:gd name="T46" fmla="*/ 8 w 10"/>
                <a:gd name="T47" fmla="*/ 6 h 13"/>
                <a:gd name="T48" fmla="*/ 10 w 10"/>
                <a:gd name="T49" fmla="*/ 7 h 13"/>
                <a:gd name="T50" fmla="*/ 10 w 10"/>
                <a:gd name="T51" fmla="*/ 9 h 13"/>
                <a:gd name="T52" fmla="*/ 10 w 10"/>
                <a:gd name="T53" fmla="*/ 11 h 13"/>
                <a:gd name="T54" fmla="*/ 8 w 10"/>
                <a:gd name="T55" fmla="*/ 13 h 13"/>
                <a:gd name="T56" fmla="*/ 5 w 10"/>
                <a:gd name="T57" fmla="*/ 13 h 13"/>
                <a:gd name="T58" fmla="*/ 2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5"/>
                    <a:pt x="6" y="5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9" y="12"/>
                    <a:pt x="9" y="12"/>
                    <a:pt x="8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2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201"/>
            <p:cNvSpPr>
              <a:spLocks/>
            </p:cNvSpPr>
            <p:nvPr/>
          </p:nvSpPr>
          <p:spPr bwMode="auto">
            <a:xfrm>
              <a:off x="8215313" y="1533526"/>
              <a:ext cx="57150" cy="69850"/>
            </a:xfrm>
            <a:custGeom>
              <a:avLst/>
              <a:gdLst>
                <a:gd name="T0" fmla="*/ 0 w 11"/>
                <a:gd name="T1" fmla="*/ 9 h 13"/>
                <a:gd name="T2" fmla="*/ 3 w 11"/>
                <a:gd name="T3" fmla="*/ 9 h 13"/>
                <a:gd name="T4" fmla="*/ 4 w 11"/>
                <a:gd name="T5" fmla="*/ 10 h 13"/>
                <a:gd name="T6" fmla="*/ 6 w 11"/>
                <a:gd name="T7" fmla="*/ 11 h 13"/>
                <a:gd name="T8" fmla="*/ 7 w 11"/>
                <a:gd name="T9" fmla="*/ 10 h 13"/>
                <a:gd name="T10" fmla="*/ 8 w 11"/>
                <a:gd name="T11" fmla="*/ 9 h 13"/>
                <a:gd name="T12" fmla="*/ 8 w 11"/>
                <a:gd name="T13" fmla="*/ 9 h 13"/>
                <a:gd name="T14" fmla="*/ 7 w 11"/>
                <a:gd name="T15" fmla="*/ 8 h 13"/>
                <a:gd name="T16" fmla="*/ 5 w 11"/>
                <a:gd name="T17" fmla="*/ 7 h 13"/>
                <a:gd name="T18" fmla="*/ 2 w 11"/>
                <a:gd name="T19" fmla="*/ 6 h 13"/>
                <a:gd name="T20" fmla="*/ 1 w 11"/>
                <a:gd name="T21" fmla="*/ 4 h 13"/>
                <a:gd name="T22" fmla="*/ 1 w 11"/>
                <a:gd name="T23" fmla="*/ 2 h 13"/>
                <a:gd name="T24" fmla="*/ 3 w 11"/>
                <a:gd name="T25" fmla="*/ 1 h 13"/>
                <a:gd name="T26" fmla="*/ 5 w 11"/>
                <a:gd name="T27" fmla="*/ 0 h 13"/>
                <a:gd name="T28" fmla="*/ 9 w 11"/>
                <a:gd name="T29" fmla="*/ 1 h 13"/>
                <a:gd name="T30" fmla="*/ 10 w 11"/>
                <a:gd name="T31" fmla="*/ 4 h 13"/>
                <a:gd name="T32" fmla="*/ 8 w 11"/>
                <a:gd name="T33" fmla="*/ 4 h 13"/>
                <a:gd name="T34" fmla="*/ 7 w 11"/>
                <a:gd name="T35" fmla="*/ 3 h 13"/>
                <a:gd name="T36" fmla="*/ 5 w 11"/>
                <a:gd name="T37" fmla="*/ 2 h 13"/>
                <a:gd name="T38" fmla="*/ 4 w 11"/>
                <a:gd name="T39" fmla="*/ 3 h 13"/>
                <a:gd name="T40" fmla="*/ 3 w 11"/>
                <a:gd name="T41" fmla="*/ 3 h 13"/>
                <a:gd name="T42" fmla="*/ 4 w 11"/>
                <a:gd name="T43" fmla="*/ 4 h 13"/>
                <a:gd name="T44" fmla="*/ 6 w 11"/>
                <a:gd name="T45" fmla="*/ 5 h 13"/>
                <a:gd name="T46" fmla="*/ 9 w 11"/>
                <a:gd name="T47" fmla="*/ 6 h 13"/>
                <a:gd name="T48" fmla="*/ 10 w 11"/>
                <a:gd name="T49" fmla="*/ 7 h 13"/>
                <a:gd name="T50" fmla="*/ 11 w 11"/>
                <a:gd name="T51" fmla="*/ 9 h 13"/>
                <a:gd name="T52" fmla="*/ 10 w 11"/>
                <a:gd name="T53" fmla="*/ 11 h 13"/>
                <a:gd name="T54" fmla="*/ 8 w 11"/>
                <a:gd name="T55" fmla="*/ 13 h 13"/>
                <a:gd name="T56" fmla="*/ 6 w 11"/>
                <a:gd name="T57" fmla="*/ 13 h 13"/>
                <a:gd name="T58" fmla="*/ 2 w 11"/>
                <a:gd name="T59" fmla="*/ 12 h 13"/>
                <a:gd name="T60" fmla="*/ 0 w 11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10" y="7"/>
                    <a:pt x="10" y="7"/>
                  </a:cubicBezTo>
                  <a:cubicBezTo>
                    <a:pt x="10" y="8"/>
                    <a:pt x="11" y="8"/>
                    <a:pt x="11" y="9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1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202"/>
            <p:cNvSpPr>
              <a:spLocks/>
            </p:cNvSpPr>
            <p:nvPr/>
          </p:nvSpPr>
          <p:spPr bwMode="auto">
            <a:xfrm>
              <a:off x="6870700" y="1744663"/>
              <a:ext cx="31750" cy="63500"/>
            </a:xfrm>
            <a:custGeom>
              <a:avLst/>
              <a:gdLst>
                <a:gd name="T0" fmla="*/ 6 w 6"/>
                <a:gd name="T1" fmla="*/ 12 h 12"/>
                <a:gd name="T2" fmla="*/ 3 w 6"/>
                <a:gd name="T3" fmla="*/ 12 h 12"/>
                <a:gd name="T4" fmla="*/ 3 w 6"/>
                <a:gd name="T5" fmla="*/ 3 h 12"/>
                <a:gd name="T6" fmla="*/ 0 w 6"/>
                <a:gd name="T7" fmla="*/ 5 h 12"/>
                <a:gd name="T8" fmla="*/ 0 w 6"/>
                <a:gd name="T9" fmla="*/ 3 h 12"/>
                <a:gd name="T10" fmla="*/ 2 w 6"/>
                <a:gd name="T11" fmla="*/ 2 h 12"/>
                <a:gd name="T12" fmla="*/ 4 w 6"/>
                <a:gd name="T13" fmla="*/ 0 h 12"/>
                <a:gd name="T14" fmla="*/ 6 w 6"/>
                <a:gd name="T15" fmla="*/ 0 h 12"/>
                <a:gd name="T16" fmla="*/ 6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203"/>
            <p:cNvSpPr>
              <a:spLocks/>
            </p:cNvSpPr>
            <p:nvPr/>
          </p:nvSpPr>
          <p:spPr bwMode="auto">
            <a:xfrm>
              <a:off x="7145338" y="1744663"/>
              <a:ext cx="41275" cy="63500"/>
            </a:xfrm>
            <a:custGeom>
              <a:avLst/>
              <a:gdLst>
                <a:gd name="T0" fmla="*/ 8 w 8"/>
                <a:gd name="T1" fmla="*/ 10 h 12"/>
                <a:gd name="T2" fmla="*/ 8 w 8"/>
                <a:gd name="T3" fmla="*/ 12 h 12"/>
                <a:gd name="T4" fmla="*/ 0 w 8"/>
                <a:gd name="T5" fmla="*/ 12 h 12"/>
                <a:gd name="T6" fmla="*/ 1 w 8"/>
                <a:gd name="T7" fmla="*/ 10 h 12"/>
                <a:gd name="T8" fmla="*/ 3 w 8"/>
                <a:gd name="T9" fmla="*/ 7 h 12"/>
                <a:gd name="T10" fmla="*/ 5 w 8"/>
                <a:gd name="T11" fmla="*/ 5 h 12"/>
                <a:gd name="T12" fmla="*/ 6 w 8"/>
                <a:gd name="T13" fmla="*/ 3 h 12"/>
                <a:gd name="T14" fmla="*/ 5 w 8"/>
                <a:gd name="T15" fmla="*/ 2 h 12"/>
                <a:gd name="T16" fmla="*/ 4 w 8"/>
                <a:gd name="T17" fmla="*/ 2 h 12"/>
                <a:gd name="T18" fmla="*/ 3 w 8"/>
                <a:gd name="T19" fmla="*/ 2 h 12"/>
                <a:gd name="T20" fmla="*/ 2 w 8"/>
                <a:gd name="T21" fmla="*/ 4 h 12"/>
                <a:gd name="T22" fmla="*/ 0 w 8"/>
                <a:gd name="T23" fmla="*/ 4 h 12"/>
                <a:gd name="T24" fmla="*/ 1 w 8"/>
                <a:gd name="T25" fmla="*/ 1 h 12"/>
                <a:gd name="T26" fmla="*/ 4 w 8"/>
                <a:gd name="T27" fmla="*/ 0 h 12"/>
                <a:gd name="T28" fmla="*/ 7 w 8"/>
                <a:gd name="T29" fmla="*/ 1 h 12"/>
                <a:gd name="T30" fmla="*/ 8 w 8"/>
                <a:gd name="T31" fmla="*/ 3 h 12"/>
                <a:gd name="T32" fmla="*/ 8 w 8"/>
                <a:gd name="T33" fmla="*/ 5 h 12"/>
                <a:gd name="T34" fmla="*/ 7 w 8"/>
                <a:gd name="T35" fmla="*/ 7 h 12"/>
                <a:gd name="T36" fmla="*/ 5 w 8"/>
                <a:gd name="T37" fmla="*/ 8 h 12"/>
                <a:gd name="T38" fmla="*/ 4 w 8"/>
                <a:gd name="T39" fmla="*/ 10 h 12"/>
                <a:gd name="T40" fmla="*/ 3 w 8"/>
                <a:gd name="T41" fmla="*/ 10 h 12"/>
                <a:gd name="T42" fmla="*/ 8 w 8"/>
                <a:gd name="T4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204"/>
            <p:cNvSpPr>
              <a:spLocks/>
            </p:cNvSpPr>
            <p:nvPr/>
          </p:nvSpPr>
          <p:spPr bwMode="auto">
            <a:xfrm>
              <a:off x="7418388" y="1744663"/>
              <a:ext cx="47625" cy="68263"/>
            </a:xfrm>
            <a:custGeom>
              <a:avLst/>
              <a:gdLst>
                <a:gd name="T0" fmla="*/ 0 w 9"/>
                <a:gd name="T1" fmla="*/ 9 h 13"/>
                <a:gd name="T2" fmla="*/ 3 w 9"/>
                <a:gd name="T3" fmla="*/ 9 h 13"/>
                <a:gd name="T4" fmla="*/ 3 w 9"/>
                <a:gd name="T5" fmla="*/ 10 h 13"/>
                <a:gd name="T6" fmla="*/ 4 w 9"/>
                <a:gd name="T7" fmla="*/ 11 h 13"/>
                <a:gd name="T8" fmla="*/ 6 w 9"/>
                <a:gd name="T9" fmla="*/ 10 h 13"/>
                <a:gd name="T10" fmla="*/ 6 w 9"/>
                <a:gd name="T11" fmla="*/ 9 h 13"/>
                <a:gd name="T12" fmla="*/ 6 w 9"/>
                <a:gd name="T13" fmla="*/ 7 h 13"/>
                <a:gd name="T14" fmla="*/ 4 w 9"/>
                <a:gd name="T15" fmla="*/ 7 h 13"/>
                <a:gd name="T16" fmla="*/ 3 w 9"/>
                <a:gd name="T17" fmla="*/ 7 h 13"/>
                <a:gd name="T18" fmla="*/ 4 w 9"/>
                <a:gd name="T19" fmla="*/ 5 h 13"/>
                <a:gd name="T20" fmla="*/ 5 w 9"/>
                <a:gd name="T21" fmla="*/ 4 h 13"/>
                <a:gd name="T22" fmla="*/ 6 w 9"/>
                <a:gd name="T23" fmla="*/ 3 h 13"/>
                <a:gd name="T24" fmla="*/ 5 w 9"/>
                <a:gd name="T25" fmla="*/ 2 h 13"/>
                <a:gd name="T26" fmla="*/ 4 w 9"/>
                <a:gd name="T27" fmla="*/ 2 h 13"/>
                <a:gd name="T28" fmla="*/ 3 w 9"/>
                <a:gd name="T29" fmla="*/ 2 h 13"/>
                <a:gd name="T30" fmla="*/ 3 w 9"/>
                <a:gd name="T31" fmla="*/ 3 h 13"/>
                <a:gd name="T32" fmla="*/ 0 w 9"/>
                <a:gd name="T33" fmla="*/ 3 h 13"/>
                <a:gd name="T34" fmla="*/ 1 w 9"/>
                <a:gd name="T35" fmla="*/ 1 h 13"/>
                <a:gd name="T36" fmla="*/ 2 w 9"/>
                <a:gd name="T37" fmla="*/ 0 h 13"/>
                <a:gd name="T38" fmla="*/ 4 w 9"/>
                <a:gd name="T39" fmla="*/ 0 h 13"/>
                <a:gd name="T40" fmla="*/ 7 w 9"/>
                <a:gd name="T41" fmla="*/ 1 h 13"/>
                <a:gd name="T42" fmla="*/ 8 w 9"/>
                <a:gd name="T43" fmla="*/ 3 h 13"/>
                <a:gd name="T44" fmla="*/ 6 w 9"/>
                <a:gd name="T45" fmla="*/ 6 h 13"/>
                <a:gd name="T46" fmla="*/ 8 w 9"/>
                <a:gd name="T47" fmla="*/ 7 h 13"/>
                <a:gd name="T48" fmla="*/ 9 w 9"/>
                <a:gd name="T49" fmla="*/ 9 h 13"/>
                <a:gd name="T50" fmla="*/ 7 w 9"/>
                <a:gd name="T51" fmla="*/ 11 h 13"/>
                <a:gd name="T52" fmla="*/ 4 w 9"/>
                <a:gd name="T53" fmla="*/ 13 h 13"/>
                <a:gd name="T54" fmla="*/ 2 w 9"/>
                <a:gd name="T55" fmla="*/ 12 h 13"/>
                <a:gd name="T56" fmla="*/ 0 w 9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3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8" y="7"/>
                    <a:pt x="9" y="8"/>
                    <a:pt x="9" y="9"/>
                  </a:cubicBezTo>
                  <a:cubicBezTo>
                    <a:pt x="9" y="10"/>
                    <a:pt x="8" y="11"/>
                    <a:pt x="7" y="11"/>
                  </a:cubicBezTo>
                  <a:cubicBezTo>
                    <a:pt x="7" y="12"/>
                    <a:pt x="6" y="13"/>
                    <a:pt x="4" y="13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205"/>
            <p:cNvSpPr>
              <a:spLocks noEditPoints="1"/>
            </p:cNvSpPr>
            <p:nvPr/>
          </p:nvSpPr>
          <p:spPr bwMode="auto">
            <a:xfrm>
              <a:off x="7693025" y="1744663"/>
              <a:ext cx="47625" cy="63500"/>
            </a:xfrm>
            <a:custGeom>
              <a:avLst/>
              <a:gdLst>
                <a:gd name="T0" fmla="*/ 17 w 30"/>
                <a:gd name="T1" fmla="*/ 40 h 40"/>
                <a:gd name="T2" fmla="*/ 17 w 30"/>
                <a:gd name="T3" fmla="*/ 33 h 40"/>
                <a:gd name="T4" fmla="*/ 0 w 30"/>
                <a:gd name="T5" fmla="*/ 33 h 40"/>
                <a:gd name="T6" fmla="*/ 0 w 30"/>
                <a:gd name="T7" fmla="*/ 27 h 40"/>
                <a:gd name="T8" fmla="*/ 20 w 30"/>
                <a:gd name="T9" fmla="*/ 0 h 40"/>
                <a:gd name="T10" fmla="*/ 27 w 30"/>
                <a:gd name="T11" fmla="*/ 0 h 40"/>
                <a:gd name="T12" fmla="*/ 27 w 30"/>
                <a:gd name="T13" fmla="*/ 27 h 40"/>
                <a:gd name="T14" fmla="*/ 30 w 30"/>
                <a:gd name="T15" fmla="*/ 27 h 40"/>
                <a:gd name="T16" fmla="*/ 30 w 30"/>
                <a:gd name="T17" fmla="*/ 33 h 40"/>
                <a:gd name="T18" fmla="*/ 27 w 30"/>
                <a:gd name="T19" fmla="*/ 33 h 40"/>
                <a:gd name="T20" fmla="*/ 27 w 30"/>
                <a:gd name="T21" fmla="*/ 40 h 40"/>
                <a:gd name="T22" fmla="*/ 17 w 30"/>
                <a:gd name="T23" fmla="*/ 40 h 40"/>
                <a:gd name="T24" fmla="*/ 17 w 30"/>
                <a:gd name="T25" fmla="*/ 40 h 40"/>
                <a:gd name="T26" fmla="*/ 17 w 30"/>
                <a:gd name="T27" fmla="*/ 27 h 40"/>
                <a:gd name="T28" fmla="*/ 17 w 30"/>
                <a:gd name="T29" fmla="*/ 10 h 40"/>
                <a:gd name="T30" fmla="*/ 7 w 30"/>
                <a:gd name="T31" fmla="*/ 27 h 40"/>
                <a:gd name="T32" fmla="*/ 17 w 30"/>
                <a:gd name="T33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40">
                  <a:moveTo>
                    <a:pt x="17" y="40"/>
                  </a:moveTo>
                  <a:lnTo>
                    <a:pt x="17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0" y="0"/>
                  </a:lnTo>
                  <a:lnTo>
                    <a:pt x="27" y="0"/>
                  </a:lnTo>
                  <a:lnTo>
                    <a:pt x="27" y="27"/>
                  </a:lnTo>
                  <a:lnTo>
                    <a:pt x="30" y="27"/>
                  </a:lnTo>
                  <a:lnTo>
                    <a:pt x="30" y="33"/>
                  </a:lnTo>
                  <a:lnTo>
                    <a:pt x="27" y="33"/>
                  </a:lnTo>
                  <a:lnTo>
                    <a:pt x="27" y="40"/>
                  </a:lnTo>
                  <a:lnTo>
                    <a:pt x="17" y="40"/>
                  </a:lnTo>
                  <a:lnTo>
                    <a:pt x="17" y="40"/>
                  </a:lnTo>
                  <a:close/>
                  <a:moveTo>
                    <a:pt x="17" y="27"/>
                  </a:moveTo>
                  <a:lnTo>
                    <a:pt x="17" y="10"/>
                  </a:lnTo>
                  <a:lnTo>
                    <a:pt x="7" y="27"/>
                  </a:lnTo>
                  <a:lnTo>
                    <a:pt x="17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206"/>
            <p:cNvSpPr>
              <a:spLocks/>
            </p:cNvSpPr>
            <p:nvPr/>
          </p:nvSpPr>
          <p:spPr bwMode="auto">
            <a:xfrm>
              <a:off x="7972425" y="1744663"/>
              <a:ext cx="42863" cy="68263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0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8 h 13"/>
                <a:gd name="T12" fmla="*/ 5 w 8"/>
                <a:gd name="T13" fmla="*/ 7 h 13"/>
                <a:gd name="T14" fmla="*/ 4 w 8"/>
                <a:gd name="T15" fmla="*/ 6 h 13"/>
                <a:gd name="T16" fmla="*/ 2 w 8"/>
                <a:gd name="T17" fmla="*/ 7 h 13"/>
                <a:gd name="T18" fmla="*/ 0 w 8"/>
                <a:gd name="T19" fmla="*/ 7 h 13"/>
                <a:gd name="T20" fmla="*/ 2 w 8"/>
                <a:gd name="T21" fmla="*/ 0 h 13"/>
                <a:gd name="T22" fmla="*/ 8 w 8"/>
                <a:gd name="T23" fmla="*/ 0 h 13"/>
                <a:gd name="T24" fmla="*/ 8 w 8"/>
                <a:gd name="T25" fmla="*/ 2 h 13"/>
                <a:gd name="T26" fmla="*/ 3 w 8"/>
                <a:gd name="T27" fmla="*/ 2 h 13"/>
                <a:gd name="T28" fmla="*/ 3 w 8"/>
                <a:gd name="T29" fmla="*/ 4 h 13"/>
                <a:gd name="T30" fmla="*/ 5 w 8"/>
                <a:gd name="T31" fmla="*/ 4 h 13"/>
                <a:gd name="T32" fmla="*/ 7 w 8"/>
                <a:gd name="T33" fmla="*/ 5 h 13"/>
                <a:gd name="T34" fmla="*/ 8 w 8"/>
                <a:gd name="T35" fmla="*/ 8 h 13"/>
                <a:gd name="T36" fmla="*/ 8 w 8"/>
                <a:gd name="T37" fmla="*/ 11 h 13"/>
                <a:gd name="T38" fmla="*/ 4 w 8"/>
                <a:gd name="T39" fmla="*/ 13 h 13"/>
                <a:gd name="T40" fmla="*/ 1 w 8"/>
                <a:gd name="T41" fmla="*/ 12 h 13"/>
                <a:gd name="T42" fmla="*/ 0 w 8"/>
                <a:gd name="T4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7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7" y="12"/>
                    <a:pt x="6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207"/>
            <p:cNvSpPr>
              <a:spLocks noEditPoints="1"/>
            </p:cNvSpPr>
            <p:nvPr/>
          </p:nvSpPr>
          <p:spPr bwMode="auto">
            <a:xfrm>
              <a:off x="8247063" y="1744663"/>
              <a:ext cx="47625" cy="68263"/>
            </a:xfrm>
            <a:custGeom>
              <a:avLst/>
              <a:gdLst>
                <a:gd name="T0" fmla="*/ 8 w 9"/>
                <a:gd name="T1" fmla="*/ 3 h 13"/>
                <a:gd name="T2" fmla="*/ 6 w 9"/>
                <a:gd name="T3" fmla="*/ 3 h 13"/>
                <a:gd name="T4" fmla="*/ 6 w 9"/>
                <a:gd name="T5" fmla="*/ 2 h 13"/>
                <a:gd name="T6" fmla="*/ 5 w 9"/>
                <a:gd name="T7" fmla="*/ 2 h 13"/>
                <a:gd name="T8" fmla="*/ 3 w 9"/>
                <a:gd name="T9" fmla="*/ 2 h 13"/>
                <a:gd name="T10" fmla="*/ 3 w 9"/>
                <a:gd name="T11" fmla="*/ 5 h 13"/>
                <a:gd name="T12" fmla="*/ 5 w 9"/>
                <a:gd name="T13" fmla="*/ 4 h 13"/>
                <a:gd name="T14" fmla="*/ 8 w 9"/>
                <a:gd name="T15" fmla="*/ 5 h 13"/>
                <a:gd name="T16" fmla="*/ 9 w 9"/>
                <a:gd name="T17" fmla="*/ 8 h 13"/>
                <a:gd name="T18" fmla="*/ 8 w 9"/>
                <a:gd name="T19" fmla="*/ 11 h 13"/>
                <a:gd name="T20" fmla="*/ 5 w 9"/>
                <a:gd name="T21" fmla="*/ 13 h 13"/>
                <a:gd name="T22" fmla="*/ 1 w 9"/>
                <a:gd name="T23" fmla="*/ 11 h 13"/>
                <a:gd name="T24" fmla="*/ 0 w 9"/>
                <a:gd name="T25" fmla="*/ 6 h 13"/>
                <a:gd name="T26" fmla="*/ 2 w 9"/>
                <a:gd name="T27" fmla="*/ 1 h 13"/>
                <a:gd name="T28" fmla="*/ 5 w 9"/>
                <a:gd name="T29" fmla="*/ 0 h 13"/>
                <a:gd name="T30" fmla="*/ 7 w 9"/>
                <a:gd name="T31" fmla="*/ 1 h 13"/>
                <a:gd name="T32" fmla="*/ 8 w 9"/>
                <a:gd name="T33" fmla="*/ 3 h 13"/>
                <a:gd name="T34" fmla="*/ 3 w 9"/>
                <a:gd name="T35" fmla="*/ 8 h 13"/>
                <a:gd name="T36" fmla="*/ 4 w 9"/>
                <a:gd name="T37" fmla="*/ 10 h 13"/>
                <a:gd name="T38" fmla="*/ 5 w 9"/>
                <a:gd name="T39" fmla="*/ 11 h 13"/>
                <a:gd name="T40" fmla="*/ 6 w 9"/>
                <a:gd name="T41" fmla="*/ 10 h 13"/>
                <a:gd name="T42" fmla="*/ 6 w 9"/>
                <a:gd name="T43" fmla="*/ 8 h 13"/>
                <a:gd name="T44" fmla="*/ 6 w 9"/>
                <a:gd name="T45" fmla="*/ 7 h 13"/>
                <a:gd name="T46" fmla="*/ 5 w 9"/>
                <a:gd name="T47" fmla="*/ 6 h 13"/>
                <a:gd name="T48" fmla="*/ 3 w 9"/>
                <a:gd name="T49" fmla="*/ 7 h 13"/>
                <a:gd name="T50" fmla="*/ 3 w 9"/>
                <a:gd name="T5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13">
                  <a:moveTo>
                    <a:pt x="8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6" y="4"/>
                    <a:pt x="7" y="5"/>
                    <a:pt x="8" y="5"/>
                  </a:cubicBezTo>
                  <a:cubicBezTo>
                    <a:pt x="8" y="6"/>
                    <a:pt x="9" y="7"/>
                    <a:pt x="9" y="8"/>
                  </a:cubicBezTo>
                  <a:cubicBezTo>
                    <a:pt x="9" y="10"/>
                    <a:pt x="8" y="11"/>
                    <a:pt x="8" y="11"/>
                  </a:cubicBezTo>
                  <a:cubicBezTo>
                    <a:pt x="7" y="12"/>
                    <a:pt x="6" y="13"/>
                    <a:pt x="5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1" y="10"/>
                    <a:pt x="0" y="9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lose/>
                  <a:moveTo>
                    <a:pt x="3" y="8"/>
                  </a:moveTo>
                  <a:cubicBezTo>
                    <a:pt x="3" y="9"/>
                    <a:pt x="3" y="10"/>
                    <a:pt x="4" y="10"/>
                  </a:cubicBezTo>
                  <a:cubicBezTo>
                    <a:pt x="4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208"/>
            <p:cNvSpPr>
              <a:spLocks/>
            </p:cNvSpPr>
            <p:nvPr/>
          </p:nvSpPr>
          <p:spPr bwMode="auto">
            <a:xfrm>
              <a:off x="6591300" y="1919288"/>
              <a:ext cx="47625" cy="63500"/>
            </a:xfrm>
            <a:custGeom>
              <a:avLst/>
              <a:gdLst>
                <a:gd name="T0" fmla="*/ 0 w 9"/>
                <a:gd name="T1" fmla="*/ 2 h 12"/>
                <a:gd name="T2" fmla="*/ 0 w 9"/>
                <a:gd name="T3" fmla="*/ 0 h 12"/>
                <a:gd name="T4" fmla="*/ 9 w 9"/>
                <a:gd name="T5" fmla="*/ 0 h 12"/>
                <a:gd name="T6" fmla="*/ 9 w 9"/>
                <a:gd name="T7" fmla="*/ 2 h 12"/>
                <a:gd name="T8" fmla="*/ 7 w 9"/>
                <a:gd name="T9" fmla="*/ 4 h 12"/>
                <a:gd name="T10" fmla="*/ 5 w 9"/>
                <a:gd name="T11" fmla="*/ 8 h 12"/>
                <a:gd name="T12" fmla="*/ 4 w 9"/>
                <a:gd name="T13" fmla="*/ 12 h 12"/>
                <a:gd name="T14" fmla="*/ 2 w 9"/>
                <a:gd name="T15" fmla="*/ 12 h 12"/>
                <a:gd name="T16" fmla="*/ 3 w 9"/>
                <a:gd name="T17" fmla="*/ 7 h 12"/>
                <a:gd name="T18" fmla="*/ 6 w 9"/>
                <a:gd name="T19" fmla="*/ 2 h 12"/>
                <a:gd name="T20" fmla="*/ 0 w 9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3"/>
                    <a:pt x="7" y="4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9"/>
                    <a:pt x="3" y="7"/>
                  </a:cubicBezTo>
                  <a:cubicBezTo>
                    <a:pt x="4" y="5"/>
                    <a:pt x="5" y="4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209"/>
            <p:cNvSpPr>
              <a:spLocks noEditPoints="1"/>
            </p:cNvSpPr>
            <p:nvPr/>
          </p:nvSpPr>
          <p:spPr bwMode="auto">
            <a:xfrm>
              <a:off x="6870700" y="1919288"/>
              <a:ext cx="42863" cy="68263"/>
            </a:xfrm>
            <a:custGeom>
              <a:avLst/>
              <a:gdLst>
                <a:gd name="T0" fmla="*/ 2 w 8"/>
                <a:gd name="T1" fmla="*/ 5 h 13"/>
                <a:gd name="T2" fmla="*/ 0 w 8"/>
                <a:gd name="T3" fmla="*/ 4 h 13"/>
                <a:gd name="T4" fmla="*/ 0 w 8"/>
                <a:gd name="T5" fmla="*/ 3 h 13"/>
                <a:gd name="T6" fmla="*/ 1 w 8"/>
                <a:gd name="T7" fmla="*/ 1 h 13"/>
                <a:gd name="T8" fmla="*/ 4 w 8"/>
                <a:gd name="T9" fmla="*/ 0 h 13"/>
                <a:gd name="T10" fmla="*/ 7 w 8"/>
                <a:gd name="T11" fmla="*/ 1 h 13"/>
                <a:gd name="T12" fmla="*/ 8 w 8"/>
                <a:gd name="T13" fmla="*/ 3 h 13"/>
                <a:gd name="T14" fmla="*/ 7 w 8"/>
                <a:gd name="T15" fmla="*/ 4 h 13"/>
                <a:gd name="T16" fmla="*/ 6 w 8"/>
                <a:gd name="T17" fmla="*/ 5 h 13"/>
                <a:gd name="T18" fmla="*/ 7 w 8"/>
                <a:gd name="T19" fmla="*/ 7 h 13"/>
                <a:gd name="T20" fmla="*/ 8 w 8"/>
                <a:gd name="T21" fmla="*/ 9 h 13"/>
                <a:gd name="T22" fmla="*/ 7 w 8"/>
                <a:gd name="T23" fmla="*/ 11 h 13"/>
                <a:gd name="T24" fmla="*/ 4 w 8"/>
                <a:gd name="T25" fmla="*/ 13 h 13"/>
                <a:gd name="T26" fmla="*/ 1 w 8"/>
                <a:gd name="T27" fmla="*/ 12 h 13"/>
                <a:gd name="T28" fmla="*/ 0 w 8"/>
                <a:gd name="T29" fmla="*/ 9 h 13"/>
                <a:gd name="T30" fmla="*/ 0 w 8"/>
                <a:gd name="T31" fmla="*/ 7 h 13"/>
                <a:gd name="T32" fmla="*/ 2 w 8"/>
                <a:gd name="T33" fmla="*/ 5 h 13"/>
                <a:gd name="T34" fmla="*/ 2 w 8"/>
                <a:gd name="T35" fmla="*/ 3 h 13"/>
                <a:gd name="T36" fmla="*/ 3 w 8"/>
                <a:gd name="T37" fmla="*/ 4 h 13"/>
                <a:gd name="T38" fmla="*/ 4 w 8"/>
                <a:gd name="T39" fmla="*/ 5 h 13"/>
                <a:gd name="T40" fmla="*/ 5 w 8"/>
                <a:gd name="T41" fmla="*/ 4 h 13"/>
                <a:gd name="T42" fmla="*/ 5 w 8"/>
                <a:gd name="T43" fmla="*/ 3 h 13"/>
                <a:gd name="T44" fmla="*/ 5 w 8"/>
                <a:gd name="T45" fmla="*/ 2 h 13"/>
                <a:gd name="T46" fmla="*/ 4 w 8"/>
                <a:gd name="T47" fmla="*/ 2 h 13"/>
                <a:gd name="T48" fmla="*/ 3 w 8"/>
                <a:gd name="T49" fmla="*/ 2 h 13"/>
                <a:gd name="T50" fmla="*/ 2 w 8"/>
                <a:gd name="T51" fmla="*/ 3 h 13"/>
                <a:gd name="T52" fmla="*/ 2 w 8"/>
                <a:gd name="T53" fmla="*/ 8 h 13"/>
                <a:gd name="T54" fmla="*/ 3 w 8"/>
                <a:gd name="T55" fmla="*/ 10 h 13"/>
                <a:gd name="T56" fmla="*/ 4 w 8"/>
                <a:gd name="T57" fmla="*/ 11 h 13"/>
                <a:gd name="T58" fmla="*/ 5 w 8"/>
                <a:gd name="T59" fmla="*/ 10 h 13"/>
                <a:gd name="T60" fmla="*/ 6 w 8"/>
                <a:gd name="T61" fmla="*/ 8 h 13"/>
                <a:gd name="T62" fmla="*/ 5 w 8"/>
                <a:gd name="T63" fmla="*/ 7 h 13"/>
                <a:gd name="T64" fmla="*/ 4 w 8"/>
                <a:gd name="T65" fmla="*/ 7 h 13"/>
                <a:gd name="T66" fmla="*/ 2 w 8"/>
                <a:gd name="T67" fmla="*/ 7 h 13"/>
                <a:gd name="T68" fmla="*/ 2 w 8"/>
                <a:gd name="T6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3">
                  <a:moveTo>
                    <a:pt x="2" y="5"/>
                  </a:move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6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lose/>
                  <a:moveTo>
                    <a:pt x="2" y="8"/>
                  </a:move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210"/>
            <p:cNvSpPr>
              <a:spLocks noEditPoints="1"/>
            </p:cNvSpPr>
            <p:nvPr/>
          </p:nvSpPr>
          <p:spPr bwMode="auto">
            <a:xfrm>
              <a:off x="7145338" y="1919288"/>
              <a:ext cx="41275" cy="68263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0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7 h 13"/>
                <a:gd name="T12" fmla="*/ 3 w 8"/>
                <a:gd name="T13" fmla="*/ 8 h 13"/>
                <a:gd name="T14" fmla="*/ 1 w 8"/>
                <a:gd name="T15" fmla="*/ 7 h 13"/>
                <a:gd name="T16" fmla="*/ 0 w 8"/>
                <a:gd name="T17" fmla="*/ 4 h 13"/>
                <a:gd name="T18" fmla="*/ 1 w 8"/>
                <a:gd name="T19" fmla="*/ 1 h 13"/>
                <a:gd name="T20" fmla="*/ 4 w 8"/>
                <a:gd name="T21" fmla="*/ 0 h 13"/>
                <a:gd name="T22" fmla="*/ 7 w 8"/>
                <a:gd name="T23" fmla="*/ 1 h 13"/>
                <a:gd name="T24" fmla="*/ 8 w 8"/>
                <a:gd name="T25" fmla="*/ 6 h 13"/>
                <a:gd name="T26" fmla="*/ 7 w 8"/>
                <a:gd name="T27" fmla="*/ 11 h 13"/>
                <a:gd name="T28" fmla="*/ 4 w 8"/>
                <a:gd name="T29" fmla="*/ 13 h 13"/>
                <a:gd name="T30" fmla="*/ 1 w 8"/>
                <a:gd name="T31" fmla="*/ 12 h 13"/>
                <a:gd name="T32" fmla="*/ 0 w 8"/>
                <a:gd name="T33" fmla="*/ 9 h 13"/>
                <a:gd name="T34" fmla="*/ 6 w 8"/>
                <a:gd name="T35" fmla="*/ 4 h 13"/>
                <a:gd name="T36" fmla="*/ 5 w 8"/>
                <a:gd name="T37" fmla="*/ 2 h 13"/>
                <a:gd name="T38" fmla="*/ 4 w 8"/>
                <a:gd name="T39" fmla="*/ 2 h 13"/>
                <a:gd name="T40" fmla="*/ 3 w 8"/>
                <a:gd name="T41" fmla="*/ 2 h 13"/>
                <a:gd name="T42" fmla="*/ 2 w 8"/>
                <a:gd name="T43" fmla="*/ 4 h 13"/>
                <a:gd name="T44" fmla="*/ 3 w 8"/>
                <a:gd name="T45" fmla="*/ 6 h 13"/>
                <a:gd name="T46" fmla="*/ 4 w 8"/>
                <a:gd name="T47" fmla="*/ 6 h 13"/>
                <a:gd name="T48" fmla="*/ 5 w 8"/>
                <a:gd name="T49" fmla="*/ 6 h 13"/>
                <a:gd name="T50" fmla="*/ 6 w 8"/>
                <a:gd name="T5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5" y="9"/>
                    <a:pt x="6" y="8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4"/>
                    <a:pt x="8" y="6"/>
                  </a:cubicBezTo>
                  <a:cubicBezTo>
                    <a:pt x="8" y="8"/>
                    <a:pt x="8" y="10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6" y="4"/>
                  </a:move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211"/>
            <p:cNvSpPr>
              <a:spLocks noEditPoints="1"/>
            </p:cNvSpPr>
            <p:nvPr/>
          </p:nvSpPr>
          <p:spPr bwMode="auto">
            <a:xfrm>
              <a:off x="7372350" y="1919288"/>
              <a:ext cx="93663" cy="63500"/>
            </a:xfrm>
            <a:custGeom>
              <a:avLst/>
              <a:gdLst>
                <a:gd name="T0" fmla="*/ 6 w 18"/>
                <a:gd name="T1" fmla="*/ 12 h 12"/>
                <a:gd name="T2" fmla="*/ 3 w 18"/>
                <a:gd name="T3" fmla="*/ 12 h 12"/>
                <a:gd name="T4" fmla="*/ 3 w 18"/>
                <a:gd name="T5" fmla="*/ 3 h 12"/>
                <a:gd name="T6" fmla="*/ 0 w 18"/>
                <a:gd name="T7" fmla="*/ 5 h 12"/>
                <a:gd name="T8" fmla="*/ 0 w 18"/>
                <a:gd name="T9" fmla="*/ 3 h 12"/>
                <a:gd name="T10" fmla="*/ 2 w 18"/>
                <a:gd name="T11" fmla="*/ 2 h 12"/>
                <a:gd name="T12" fmla="*/ 4 w 18"/>
                <a:gd name="T13" fmla="*/ 0 h 12"/>
                <a:gd name="T14" fmla="*/ 6 w 18"/>
                <a:gd name="T15" fmla="*/ 0 h 12"/>
                <a:gd name="T16" fmla="*/ 6 w 18"/>
                <a:gd name="T17" fmla="*/ 12 h 12"/>
                <a:gd name="T18" fmla="*/ 13 w 18"/>
                <a:gd name="T19" fmla="*/ 0 h 12"/>
                <a:gd name="T20" fmla="*/ 16 w 18"/>
                <a:gd name="T21" fmla="*/ 1 h 12"/>
                <a:gd name="T22" fmla="*/ 18 w 18"/>
                <a:gd name="T23" fmla="*/ 6 h 12"/>
                <a:gd name="T24" fmla="*/ 16 w 18"/>
                <a:gd name="T25" fmla="*/ 11 h 12"/>
                <a:gd name="T26" fmla="*/ 13 w 18"/>
                <a:gd name="T27" fmla="*/ 12 h 12"/>
                <a:gd name="T28" fmla="*/ 10 w 18"/>
                <a:gd name="T29" fmla="*/ 11 h 12"/>
                <a:gd name="T30" fmla="*/ 9 w 18"/>
                <a:gd name="T31" fmla="*/ 6 h 12"/>
                <a:gd name="T32" fmla="*/ 11 w 18"/>
                <a:gd name="T33" fmla="*/ 1 h 12"/>
                <a:gd name="T34" fmla="*/ 13 w 18"/>
                <a:gd name="T35" fmla="*/ 0 h 12"/>
                <a:gd name="T36" fmla="*/ 13 w 18"/>
                <a:gd name="T37" fmla="*/ 2 h 12"/>
                <a:gd name="T38" fmla="*/ 13 w 18"/>
                <a:gd name="T39" fmla="*/ 2 h 12"/>
                <a:gd name="T40" fmla="*/ 12 w 18"/>
                <a:gd name="T41" fmla="*/ 3 h 12"/>
                <a:gd name="T42" fmla="*/ 12 w 18"/>
                <a:gd name="T43" fmla="*/ 6 h 12"/>
                <a:gd name="T44" fmla="*/ 12 w 18"/>
                <a:gd name="T45" fmla="*/ 9 h 12"/>
                <a:gd name="T46" fmla="*/ 13 w 18"/>
                <a:gd name="T47" fmla="*/ 10 h 12"/>
                <a:gd name="T48" fmla="*/ 13 w 18"/>
                <a:gd name="T49" fmla="*/ 10 h 12"/>
                <a:gd name="T50" fmla="*/ 14 w 18"/>
                <a:gd name="T51" fmla="*/ 10 h 12"/>
                <a:gd name="T52" fmla="*/ 15 w 18"/>
                <a:gd name="T53" fmla="*/ 9 h 12"/>
                <a:gd name="T54" fmla="*/ 15 w 18"/>
                <a:gd name="T55" fmla="*/ 6 h 12"/>
                <a:gd name="T56" fmla="*/ 15 w 18"/>
                <a:gd name="T57" fmla="*/ 3 h 12"/>
                <a:gd name="T58" fmla="*/ 14 w 18"/>
                <a:gd name="T59" fmla="*/ 2 h 12"/>
                <a:gd name="T60" fmla="*/ 13 w 18"/>
                <a:gd name="T6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3" y="0"/>
                  </a:moveTo>
                  <a:cubicBezTo>
                    <a:pt x="15" y="0"/>
                    <a:pt x="16" y="0"/>
                    <a:pt x="16" y="1"/>
                  </a:cubicBezTo>
                  <a:cubicBezTo>
                    <a:pt x="17" y="2"/>
                    <a:pt x="18" y="4"/>
                    <a:pt x="18" y="6"/>
                  </a:cubicBezTo>
                  <a:cubicBezTo>
                    <a:pt x="18" y="8"/>
                    <a:pt x="17" y="10"/>
                    <a:pt x="16" y="11"/>
                  </a:cubicBezTo>
                  <a:cubicBezTo>
                    <a:pt x="16" y="12"/>
                    <a:pt x="15" y="12"/>
                    <a:pt x="13" y="12"/>
                  </a:cubicBezTo>
                  <a:cubicBezTo>
                    <a:pt x="12" y="12"/>
                    <a:pt x="11" y="12"/>
                    <a:pt x="10" y="11"/>
                  </a:cubicBezTo>
                  <a:cubicBezTo>
                    <a:pt x="10" y="10"/>
                    <a:pt x="9" y="8"/>
                    <a:pt x="9" y="6"/>
                  </a:cubicBezTo>
                  <a:cubicBezTo>
                    <a:pt x="9" y="4"/>
                    <a:pt x="10" y="2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9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212"/>
            <p:cNvSpPr>
              <a:spLocks noEditPoints="1"/>
            </p:cNvSpPr>
            <p:nvPr/>
          </p:nvSpPr>
          <p:spPr bwMode="auto">
            <a:xfrm>
              <a:off x="7651750" y="1919288"/>
              <a:ext cx="77788" cy="63500"/>
            </a:xfrm>
            <a:custGeom>
              <a:avLst/>
              <a:gdLst>
                <a:gd name="T0" fmla="*/ 6 w 15"/>
                <a:gd name="T1" fmla="*/ 12 h 12"/>
                <a:gd name="T2" fmla="*/ 4 w 15"/>
                <a:gd name="T3" fmla="*/ 12 h 12"/>
                <a:gd name="T4" fmla="*/ 4 w 15"/>
                <a:gd name="T5" fmla="*/ 3 h 12"/>
                <a:gd name="T6" fmla="*/ 0 w 15"/>
                <a:gd name="T7" fmla="*/ 5 h 12"/>
                <a:gd name="T8" fmla="*/ 0 w 15"/>
                <a:gd name="T9" fmla="*/ 3 h 12"/>
                <a:gd name="T10" fmla="*/ 3 w 15"/>
                <a:gd name="T11" fmla="*/ 2 h 12"/>
                <a:gd name="T12" fmla="*/ 4 w 15"/>
                <a:gd name="T13" fmla="*/ 0 h 12"/>
                <a:gd name="T14" fmla="*/ 6 w 15"/>
                <a:gd name="T15" fmla="*/ 0 h 12"/>
                <a:gd name="T16" fmla="*/ 6 w 15"/>
                <a:gd name="T17" fmla="*/ 12 h 12"/>
                <a:gd name="T18" fmla="*/ 15 w 15"/>
                <a:gd name="T19" fmla="*/ 12 h 12"/>
                <a:gd name="T20" fmla="*/ 12 w 15"/>
                <a:gd name="T21" fmla="*/ 12 h 12"/>
                <a:gd name="T22" fmla="*/ 12 w 15"/>
                <a:gd name="T23" fmla="*/ 3 h 12"/>
                <a:gd name="T24" fmla="*/ 9 w 15"/>
                <a:gd name="T25" fmla="*/ 5 h 12"/>
                <a:gd name="T26" fmla="*/ 9 w 15"/>
                <a:gd name="T27" fmla="*/ 3 h 12"/>
                <a:gd name="T28" fmla="*/ 11 w 15"/>
                <a:gd name="T29" fmla="*/ 2 h 12"/>
                <a:gd name="T30" fmla="*/ 13 w 15"/>
                <a:gd name="T31" fmla="*/ 0 h 12"/>
                <a:gd name="T32" fmla="*/ 15 w 15"/>
                <a:gd name="T33" fmla="*/ 0 h 12"/>
                <a:gd name="T34" fmla="*/ 15 w 15"/>
                <a:gd name="T3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2">
                  <a:moveTo>
                    <a:pt x="6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5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1" y="2"/>
                  </a:cubicBezTo>
                  <a:cubicBezTo>
                    <a:pt x="12" y="1"/>
                    <a:pt x="13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213"/>
            <p:cNvSpPr>
              <a:spLocks noEditPoints="1"/>
            </p:cNvSpPr>
            <p:nvPr/>
          </p:nvSpPr>
          <p:spPr bwMode="auto">
            <a:xfrm>
              <a:off x="7924800" y="1919288"/>
              <a:ext cx="90488" cy="63500"/>
            </a:xfrm>
            <a:custGeom>
              <a:avLst/>
              <a:gdLst>
                <a:gd name="T0" fmla="*/ 5 w 17"/>
                <a:gd name="T1" fmla="*/ 12 h 12"/>
                <a:gd name="T2" fmla="*/ 3 w 17"/>
                <a:gd name="T3" fmla="*/ 12 h 12"/>
                <a:gd name="T4" fmla="*/ 3 w 17"/>
                <a:gd name="T5" fmla="*/ 3 h 12"/>
                <a:gd name="T6" fmla="*/ 0 w 17"/>
                <a:gd name="T7" fmla="*/ 5 h 12"/>
                <a:gd name="T8" fmla="*/ 0 w 17"/>
                <a:gd name="T9" fmla="*/ 3 h 12"/>
                <a:gd name="T10" fmla="*/ 2 w 17"/>
                <a:gd name="T11" fmla="*/ 2 h 12"/>
                <a:gd name="T12" fmla="*/ 3 w 17"/>
                <a:gd name="T13" fmla="*/ 0 h 12"/>
                <a:gd name="T14" fmla="*/ 5 w 17"/>
                <a:gd name="T15" fmla="*/ 0 h 12"/>
                <a:gd name="T16" fmla="*/ 5 w 17"/>
                <a:gd name="T17" fmla="*/ 12 h 12"/>
                <a:gd name="T18" fmla="*/ 17 w 17"/>
                <a:gd name="T19" fmla="*/ 10 h 12"/>
                <a:gd name="T20" fmla="*/ 17 w 17"/>
                <a:gd name="T21" fmla="*/ 12 h 12"/>
                <a:gd name="T22" fmla="*/ 9 w 17"/>
                <a:gd name="T23" fmla="*/ 12 h 12"/>
                <a:gd name="T24" fmla="*/ 9 w 17"/>
                <a:gd name="T25" fmla="*/ 10 h 12"/>
                <a:gd name="T26" fmla="*/ 12 w 17"/>
                <a:gd name="T27" fmla="*/ 7 h 12"/>
                <a:gd name="T28" fmla="*/ 14 w 17"/>
                <a:gd name="T29" fmla="*/ 5 h 12"/>
                <a:gd name="T30" fmla="*/ 15 w 17"/>
                <a:gd name="T31" fmla="*/ 3 h 12"/>
                <a:gd name="T32" fmla="*/ 14 w 17"/>
                <a:gd name="T33" fmla="*/ 2 h 12"/>
                <a:gd name="T34" fmla="*/ 13 w 17"/>
                <a:gd name="T35" fmla="*/ 2 h 12"/>
                <a:gd name="T36" fmla="*/ 12 w 17"/>
                <a:gd name="T37" fmla="*/ 2 h 12"/>
                <a:gd name="T38" fmla="*/ 11 w 17"/>
                <a:gd name="T39" fmla="*/ 4 h 12"/>
                <a:gd name="T40" fmla="*/ 9 w 17"/>
                <a:gd name="T41" fmla="*/ 3 h 12"/>
                <a:gd name="T42" fmla="*/ 10 w 17"/>
                <a:gd name="T43" fmla="*/ 0 h 12"/>
                <a:gd name="T44" fmla="*/ 13 w 17"/>
                <a:gd name="T45" fmla="*/ 0 h 12"/>
                <a:gd name="T46" fmla="*/ 16 w 17"/>
                <a:gd name="T47" fmla="*/ 1 h 12"/>
                <a:gd name="T48" fmla="*/ 17 w 17"/>
                <a:gd name="T49" fmla="*/ 3 h 12"/>
                <a:gd name="T50" fmla="*/ 17 w 17"/>
                <a:gd name="T51" fmla="*/ 5 h 12"/>
                <a:gd name="T52" fmla="*/ 16 w 17"/>
                <a:gd name="T53" fmla="*/ 6 h 12"/>
                <a:gd name="T54" fmla="*/ 14 w 17"/>
                <a:gd name="T55" fmla="*/ 8 h 12"/>
                <a:gd name="T56" fmla="*/ 13 w 17"/>
                <a:gd name="T57" fmla="*/ 9 h 12"/>
                <a:gd name="T58" fmla="*/ 12 w 17"/>
                <a:gd name="T59" fmla="*/ 10 h 12"/>
                <a:gd name="T60" fmla="*/ 17 w 17"/>
                <a:gd name="T6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2">
                  <a:moveTo>
                    <a:pt x="5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17" y="10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1" y="3"/>
                    <a:pt x="11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10" y="1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7" y="5"/>
                    <a:pt x="16" y="6"/>
                    <a:pt x="16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214"/>
            <p:cNvSpPr>
              <a:spLocks noEditPoints="1"/>
            </p:cNvSpPr>
            <p:nvPr/>
          </p:nvSpPr>
          <p:spPr bwMode="auto">
            <a:xfrm>
              <a:off x="8199438" y="1919288"/>
              <a:ext cx="95250" cy="63500"/>
            </a:xfrm>
            <a:custGeom>
              <a:avLst/>
              <a:gdLst>
                <a:gd name="T0" fmla="*/ 6 w 18"/>
                <a:gd name="T1" fmla="*/ 12 h 12"/>
                <a:gd name="T2" fmla="*/ 3 w 18"/>
                <a:gd name="T3" fmla="*/ 12 h 12"/>
                <a:gd name="T4" fmla="*/ 3 w 18"/>
                <a:gd name="T5" fmla="*/ 3 h 12"/>
                <a:gd name="T6" fmla="*/ 0 w 18"/>
                <a:gd name="T7" fmla="*/ 5 h 12"/>
                <a:gd name="T8" fmla="*/ 0 w 18"/>
                <a:gd name="T9" fmla="*/ 3 h 12"/>
                <a:gd name="T10" fmla="*/ 2 w 18"/>
                <a:gd name="T11" fmla="*/ 2 h 12"/>
                <a:gd name="T12" fmla="*/ 4 w 18"/>
                <a:gd name="T13" fmla="*/ 0 h 12"/>
                <a:gd name="T14" fmla="*/ 6 w 18"/>
                <a:gd name="T15" fmla="*/ 0 h 12"/>
                <a:gd name="T16" fmla="*/ 6 w 18"/>
                <a:gd name="T17" fmla="*/ 12 h 12"/>
                <a:gd name="T18" fmla="*/ 9 w 18"/>
                <a:gd name="T19" fmla="*/ 9 h 12"/>
                <a:gd name="T20" fmla="*/ 12 w 18"/>
                <a:gd name="T21" fmla="*/ 9 h 12"/>
                <a:gd name="T22" fmla="*/ 12 w 18"/>
                <a:gd name="T23" fmla="*/ 10 h 12"/>
                <a:gd name="T24" fmla="*/ 13 w 18"/>
                <a:gd name="T25" fmla="*/ 10 h 12"/>
                <a:gd name="T26" fmla="*/ 15 w 18"/>
                <a:gd name="T27" fmla="*/ 10 h 12"/>
                <a:gd name="T28" fmla="*/ 15 w 18"/>
                <a:gd name="T29" fmla="*/ 8 h 12"/>
                <a:gd name="T30" fmla="*/ 15 w 18"/>
                <a:gd name="T31" fmla="*/ 7 h 12"/>
                <a:gd name="T32" fmla="*/ 13 w 18"/>
                <a:gd name="T33" fmla="*/ 6 h 12"/>
                <a:gd name="T34" fmla="*/ 12 w 18"/>
                <a:gd name="T35" fmla="*/ 7 h 12"/>
                <a:gd name="T36" fmla="*/ 13 w 18"/>
                <a:gd name="T37" fmla="*/ 5 h 12"/>
                <a:gd name="T38" fmla="*/ 14 w 18"/>
                <a:gd name="T39" fmla="*/ 4 h 12"/>
                <a:gd name="T40" fmla="*/ 15 w 18"/>
                <a:gd name="T41" fmla="*/ 3 h 12"/>
                <a:gd name="T42" fmla="*/ 14 w 18"/>
                <a:gd name="T43" fmla="*/ 2 h 12"/>
                <a:gd name="T44" fmla="*/ 13 w 18"/>
                <a:gd name="T45" fmla="*/ 2 h 12"/>
                <a:gd name="T46" fmla="*/ 12 w 18"/>
                <a:gd name="T47" fmla="*/ 2 h 12"/>
                <a:gd name="T48" fmla="*/ 12 w 18"/>
                <a:gd name="T49" fmla="*/ 3 h 12"/>
                <a:gd name="T50" fmla="*/ 9 w 18"/>
                <a:gd name="T51" fmla="*/ 3 h 12"/>
                <a:gd name="T52" fmla="*/ 10 w 18"/>
                <a:gd name="T53" fmla="*/ 1 h 12"/>
                <a:gd name="T54" fmla="*/ 11 w 18"/>
                <a:gd name="T55" fmla="*/ 0 h 12"/>
                <a:gd name="T56" fmla="*/ 13 w 18"/>
                <a:gd name="T57" fmla="*/ 0 h 12"/>
                <a:gd name="T58" fmla="*/ 16 w 18"/>
                <a:gd name="T59" fmla="*/ 1 h 12"/>
                <a:gd name="T60" fmla="*/ 17 w 18"/>
                <a:gd name="T61" fmla="*/ 3 h 12"/>
                <a:gd name="T62" fmla="*/ 15 w 18"/>
                <a:gd name="T63" fmla="*/ 5 h 12"/>
                <a:gd name="T64" fmla="*/ 17 w 18"/>
                <a:gd name="T65" fmla="*/ 7 h 12"/>
                <a:gd name="T66" fmla="*/ 18 w 18"/>
                <a:gd name="T67" fmla="*/ 8 h 12"/>
                <a:gd name="T68" fmla="*/ 16 w 18"/>
                <a:gd name="T69" fmla="*/ 11 h 12"/>
                <a:gd name="T70" fmla="*/ 13 w 18"/>
                <a:gd name="T71" fmla="*/ 12 h 12"/>
                <a:gd name="T72" fmla="*/ 10 w 18"/>
                <a:gd name="T73" fmla="*/ 12 h 12"/>
                <a:gd name="T74" fmla="*/ 9 w 18"/>
                <a:gd name="T7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9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3" y="6"/>
                    <a:pt x="12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4"/>
                    <a:pt x="14" y="4"/>
                  </a:cubicBezTo>
                  <a:cubicBezTo>
                    <a:pt x="14" y="4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4"/>
                    <a:pt x="16" y="5"/>
                    <a:pt x="15" y="5"/>
                  </a:cubicBezTo>
                  <a:cubicBezTo>
                    <a:pt x="16" y="6"/>
                    <a:pt x="16" y="6"/>
                    <a:pt x="17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10"/>
                    <a:pt x="17" y="11"/>
                    <a:pt x="16" y="11"/>
                  </a:cubicBezTo>
                  <a:cubicBezTo>
                    <a:pt x="16" y="12"/>
                    <a:pt x="15" y="12"/>
                    <a:pt x="13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1"/>
                    <a:pt x="9" y="10"/>
                    <a:pt x="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215"/>
            <p:cNvSpPr>
              <a:spLocks noEditPoints="1"/>
            </p:cNvSpPr>
            <p:nvPr/>
          </p:nvSpPr>
          <p:spPr bwMode="auto">
            <a:xfrm>
              <a:off x="6543675" y="2087563"/>
              <a:ext cx="95250" cy="68263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1 h 13"/>
                <a:gd name="T22" fmla="*/ 9 w 18"/>
                <a:gd name="T23" fmla="*/ 11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1 h 13"/>
                <a:gd name="T36" fmla="*/ 16 w 18"/>
                <a:gd name="T37" fmla="*/ 11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216"/>
            <p:cNvSpPr>
              <a:spLocks noEditPoints="1"/>
            </p:cNvSpPr>
            <p:nvPr/>
          </p:nvSpPr>
          <p:spPr bwMode="auto">
            <a:xfrm>
              <a:off x="6823075" y="2087563"/>
              <a:ext cx="90488" cy="68263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10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9 h 13"/>
                <a:gd name="T30" fmla="*/ 14 w 17"/>
                <a:gd name="T31" fmla="*/ 7 h 13"/>
                <a:gd name="T32" fmla="*/ 13 w 17"/>
                <a:gd name="T33" fmla="*/ 7 h 13"/>
                <a:gd name="T34" fmla="*/ 11 w 17"/>
                <a:gd name="T35" fmla="*/ 8 h 13"/>
                <a:gd name="T36" fmla="*/ 9 w 17"/>
                <a:gd name="T37" fmla="*/ 7 h 13"/>
                <a:gd name="T38" fmla="*/ 10 w 17"/>
                <a:gd name="T39" fmla="*/ 1 h 13"/>
                <a:gd name="T40" fmla="*/ 17 w 17"/>
                <a:gd name="T41" fmla="*/ 1 h 13"/>
                <a:gd name="T42" fmla="*/ 17 w 17"/>
                <a:gd name="T43" fmla="*/ 3 h 13"/>
                <a:gd name="T44" fmla="*/ 12 w 17"/>
                <a:gd name="T45" fmla="*/ 3 h 13"/>
                <a:gd name="T46" fmla="*/ 12 w 17"/>
                <a:gd name="T47" fmla="*/ 5 h 13"/>
                <a:gd name="T48" fmla="*/ 13 w 17"/>
                <a:gd name="T49" fmla="*/ 5 h 13"/>
                <a:gd name="T50" fmla="*/ 16 w 17"/>
                <a:gd name="T51" fmla="*/ 6 h 13"/>
                <a:gd name="T52" fmla="*/ 17 w 17"/>
                <a:gd name="T53" fmla="*/ 9 h 13"/>
                <a:gd name="T54" fmla="*/ 16 w 17"/>
                <a:gd name="T55" fmla="*/ 12 h 13"/>
                <a:gd name="T56" fmla="*/ 13 w 17"/>
                <a:gd name="T57" fmla="*/ 13 h 13"/>
                <a:gd name="T58" fmla="*/ 10 w 17"/>
                <a:gd name="T59" fmla="*/ 12 h 13"/>
                <a:gd name="T60" fmla="*/ 9 w 17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2" y="7"/>
                    <a:pt x="12" y="7"/>
                    <a:pt x="11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5"/>
                    <a:pt x="15" y="5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2"/>
                    <a:pt x="9" y="11"/>
                    <a:pt x="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217"/>
            <p:cNvSpPr>
              <a:spLocks noEditPoints="1"/>
            </p:cNvSpPr>
            <p:nvPr/>
          </p:nvSpPr>
          <p:spPr bwMode="auto">
            <a:xfrm>
              <a:off x="7097713" y="2087563"/>
              <a:ext cx="88900" cy="68263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4 h 13"/>
                <a:gd name="T20" fmla="*/ 15 w 17"/>
                <a:gd name="T21" fmla="*/ 4 h 13"/>
                <a:gd name="T22" fmla="*/ 14 w 17"/>
                <a:gd name="T23" fmla="*/ 3 h 13"/>
                <a:gd name="T24" fmla="*/ 13 w 17"/>
                <a:gd name="T25" fmla="*/ 2 h 13"/>
                <a:gd name="T26" fmla="*/ 12 w 17"/>
                <a:gd name="T27" fmla="*/ 3 h 13"/>
                <a:gd name="T28" fmla="*/ 12 w 17"/>
                <a:gd name="T29" fmla="*/ 6 h 13"/>
                <a:gd name="T30" fmla="*/ 14 w 17"/>
                <a:gd name="T31" fmla="*/ 5 h 13"/>
                <a:gd name="T32" fmla="*/ 16 w 17"/>
                <a:gd name="T33" fmla="*/ 6 h 13"/>
                <a:gd name="T34" fmla="*/ 17 w 17"/>
                <a:gd name="T35" fmla="*/ 9 h 13"/>
                <a:gd name="T36" fmla="*/ 16 w 17"/>
                <a:gd name="T37" fmla="*/ 12 h 13"/>
                <a:gd name="T38" fmla="*/ 13 w 17"/>
                <a:gd name="T39" fmla="*/ 13 h 13"/>
                <a:gd name="T40" fmla="*/ 10 w 17"/>
                <a:gd name="T41" fmla="*/ 12 h 13"/>
                <a:gd name="T42" fmla="*/ 9 w 17"/>
                <a:gd name="T43" fmla="*/ 7 h 13"/>
                <a:gd name="T44" fmla="*/ 10 w 17"/>
                <a:gd name="T45" fmla="*/ 2 h 13"/>
                <a:gd name="T46" fmla="*/ 14 w 17"/>
                <a:gd name="T47" fmla="*/ 0 h 13"/>
                <a:gd name="T48" fmla="*/ 16 w 17"/>
                <a:gd name="T49" fmla="*/ 1 h 13"/>
                <a:gd name="T50" fmla="*/ 17 w 17"/>
                <a:gd name="T51" fmla="*/ 4 h 13"/>
                <a:gd name="T52" fmla="*/ 12 w 17"/>
                <a:gd name="T53" fmla="*/ 9 h 13"/>
                <a:gd name="T54" fmla="*/ 12 w 17"/>
                <a:gd name="T55" fmla="*/ 11 h 13"/>
                <a:gd name="T56" fmla="*/ 13 w 17"/>
                <a:gd name="T57" fmla="*/ 11 h 13"/>
                <a:gd name="T58" fmla="*/ 15 w 17"/>
                <a:gd name="T59" fmla="*/ 11 h 13"/>
                <a:gd name="T60" fmla="*/ 15 w 17"/>
                <a:gd name="T61" fmla="*/ 9 h 13"/>
                <a:gd name="T62" fmla="*/ 15 w 17"/>
                <a:gd name="T63" fmla="*/ 7 h 13"/>
                <a:gd name="T64" fmla="*/ 13 w 17"/>
                <a:gd name="T65" fmla="*/ 7 h 13"/>
                <a:gd name="T66" fmla="*/ 12 w 17"/>
                <a:gd name="T67" fmla="*/ 7 h 13"/>
                <a:gd name="T68" fmla="*/ 12 w 17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5" y="5"/>
                    <a:pt x="16" y="5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6" y="13"/>
                    <a:pt x="15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9"/>
                    <a:pt x="9" y="7"/>
                  </a:cubicBezTo>
                  <a:cubicBezTo>
                    <a:pt x="9" y="5"/>
                    <a:pt x="9" y="3"/>
                    <a:pt x="10" y="2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218"/>
            <p:cNvSpPr>
              <a:spLocks noEditPoints="1"/>
            </p:cNvSpPr>
            <p:nvPr/>
          </p:nvSpPr>
          <p:spPr bwMode="auto">
            <a:xfrm>
              <a:off x="7372350" y="2087563"/>
              <a:ext cx="93663" cy="68263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9 w 18"/>
                <a:gd name="T19" fmla="*/ 3 h 13"/>
                <a:gd name="T20" fmla="*/ 9 w 18"/>
                <a:gd name="T21" fmla="*/ 1 h 13"/>
                <a:gd name="T22" fmla="*/ 18 w 18"/>
                <a:gd name="T23" fmla="*/ 1 h 13"/>
                <a:gd name="T24" fmla="*/ 18 w 18"/>
                <a:gd name="T25" fmla="*/ 2 h 13"/>
                <a:gd name="T26" fmla="*/ 16 w 18"/>
                <a:gd name="T27" fmla="*/ 5 h 13"/>
                <a:gd name="T28" fmla="*/ 14 w 18"/>
                <a:gd name="T29" fmla="*/ 9 h 13"/>
                <a:gd name="T30" fmla="*/ 13 w 18"/>
                <a:gd name="T31" fmla="*/ 13 h 13"/>
                <a:gd name="T32" fmla="*/ 11 w 18"/>
                <a:gd name="T33" fmla="*/ 13 h 13"/>
                <a:gd name="T34" fmla="*/ 12 w 18"/>
                <a:gd name="T35" fmla="*/ 8 h 13"/>
                <a:gd name="T36" fmla="*/ 15 w 18"/>
                <a:gd name="T37" fmla="*/ 3 h 13"/>
                <a:gd name="T38" fmla="*/ 9 w 18"/>
                <a:gd name="T3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3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6" y="4"/>
                    <a:pt x="16" y="5"/>
                  </a:cubicBezTo>
                  <a:cubicBezTo>
                    <a:pt x="15" y="7"/>
                    <a:pt x="14" y="8"/>
                    <a:pt x="14" y="9"/>
                  </a:cubicBezTo>
                  <a:cubicBezTo>
                    <a:pt x="14" y="11"/>
                    <a:pt x="13" y="12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10"/>
                    <a:pt x="12" y="8"/>
                  </a:cubicBezTo>
                  <a:cubicBezTo>
                    <a:pt x="13" y="6"/>
                    <a:pt x="14" y="4"/>
                    <a:pt x="15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219"/>
            <p:cNvSpPr>
              <a:spLocks noEditPoints="1"/>
            </p:cNvSpPr>
            <p:nvPr/>
          </p:nvSpPr>
          <p:spPr bwMode="auto">
            <a:xfrm>
              <a:off x="7645400" y="2087563"/>
              <a:ext cx="95250" cy="68263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3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2 w 18"/>
                <a:gd name="T19" fmla="*/ 6 h 13"/>
                <a:gd name="T20" fmla="*/ 10 w 18"/>
                <a:gd name="T21" fmla="*/ 5 h 13"/>
                <a:gd name="T22" fmla="*/ 10 w 18"/>
                <a:gd name="T23" fmla="*/ 4 h 13"/>
                <a:gd name="T24" fmla="*/ 11 w 18"/>
                <a:gd name="T25" fmla="*/ 1 h 13"/>
                <a:gd name="T26" fmla="*/ 14 w 18"/>
                <a:gd name="T27" fmla="*/ 0 h 13"/>
                <a:gd name="T28" fmla="*/ 16 w 18"/>
                <a:gd name="T29" fmla="*/ 1 h 13"/>
                <a:gd name="T30" fmla="*/ 17 w 18"/>
                <a:gd name="T31" fmla="*/ 4 h 13"/>
                <a:gd name="T32" fmla="*/ 17 w 18"/>
                <a:gd name="T33" fmla="*/ 5 h 13"/>
                <a:gd name="T34" fmla="*/ 16 w 18"/>
                <a:gd name="T35" fmla="*/ 6 h 13"/>
                <a:gd name="T36" fmla="*/ 17 w 18"/>
                <a:gd name="T37" fmla="*/ 8 h 13"/>
                <a:gd name="T38" fmla="*/ 18 w 18"/>
                <a:gd name="T39" fmla="*/ 9 h 13"/>
                <a:gd name="T40" fmla="*/ 17 w 18"/>
                <a:gd name="T41" fmla="*/ 12 h 13"/>
                <a:gd name="T42" fmla="*/ 14 w 18"/>
                <a:gd name="T43" fmla="*/ 13 h 13"/>
                <a:gd name="T44" fmla="*/ 11 w 18"/>
                <a:gd name="T45" fmla="*/ 12 h 13"/>
                <a:gd name="T46" fmla="*/ 10 w 18"/>
                <a:gd name="T47" fmla="*/ 10 h 13"/>
                <a:gd name="T48" fmla="*/ 10 w 18"/>
                <a:gd name="T49" fmla="*/ 8 h 13"/>
                <a:gd name="T50" fmla="*/ 12 w 18"/>
                <a:gd name="T51" fmla="*/ 6 h 13"/>
                <a:gd name="T52" fmla="*/ 12 w 18"/>
                <a:gd name="T53" fmla="*/ 4 h 13"/>
                <a:gd name="T54" fmla="*/ 13 w 18"/>
                <a:gd name="T55" fmla="*/ 5 h 13"/>
                <a:gd name="T56" fmla="*/ 14 w 18"/>
                <a:gd name="T57" fmla="*/ 5 h 13"/>
                <a:gd name="T58" fmla="*/ 15 w 18"/>
                <a:gd name="T59" fmla="*/ 5 h 13"/>
                <a:gd name="T60" fmla="*/ 15 w 18"/>
                <a:gd name="T61" fmla="*/ 4 h 13"/>
                <a:gd name="T62" fmla="*/ 15 w 18"/>
                <a:gd name="T63" fmla="*/ 3 h 13"/>
                <a:gd name="T64" fmla="*/ 14 w 18"/>
                <a:gd name="T65" fmla="*/ 2 h 13"/>
                <a:gd name="T66" fmla="*/ 13 w 18"/>
                <a:gd name="T67" fmla="*/ 3 h 13"/>
                <a:gd name="T68" fmla="*/ 12 w 18"/>
                <a:gd name="T69" fmla="*/ 4 h 13"/>
                <a:gd name="T70" fmla="*/ 12 w 18"/>
                <a:gd name="T71" fmla="*/ 9 h 13"/>
                <a:gd name="T72" fmla="*/ 12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6 w 18"/>
                <a:gd name="T79" fmla="*/ 9 h 13"/>
                <a:gd name="T80" fmla="*/ 15 w 18"/>
                <a:gd name="T81" fmla="*/ 8 h 13"/>
                <a:gd name="T82" fmla="*/ 14 w 18"/>
                <a:gd name="T83" fmla="*/ 7 h 13"/>
                <a:gd name="T84" fmla="*/ 12 w 18"/>
                <a:gd name="T85" fmla="*/ 8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2" y="6"/>
                  </a:moveTo>
                  <a:cubicBezTo>
                    <a:pt x="11" y="6"/>
                    <a:pt x="11" y="6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2" y="1"/>
                    <a:pt x="12" y="0"/>
                    <a:pt x="14" y="0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7"/>
                    <a:pt x="17" y="7"/>
                    <a:pt x="17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7"/>
                    <a:pt x="11" y="7"/>
                    <a:pt x="12" y="6"/>
                  </a:cubicBezTo>
                  <a:close/>
                  <a:moveTo>
                    <a:pt x="12" y="4"/>
                  </a:moveTo>
                  <a:cubicBezTo>
                    <a:pt x="12" y="4"/>
                    <a:pt x="12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5" y="8"/>
                    <a:pt x="15" y="8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220"/>
            <p:cNvSpPr>
              <a:spLocks noEditPoints="1"/>
            </p:cNvSpPr>
            <p:nvPr/>
          </p:nvSpPr>
          <p:spPr bwMode="auto">
            <a:xfrm>
              <a:off x="7924800" y="2087563"/>
              <a:ext cx="90488" cy="68263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10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8 h 13"/>
                <a:gd name="T30" fmla="*/ 12 w 17"/>
                <a:gd name="T31" fmla="*/ 9 h 13"/>
                <a:gd name="T32" fmla="*/ 10 w 17"/>
                <a:gd name="T33" fmla="*/ 8 h 13"/>
                <a:gd name="T34" fmla="*/ 9 w 17"/>
                <a:gd name="T35" fmla="*/ 5 h 13"/>
                <a:gd name="T36" fmla="*/ 10 w 17"/>
                <a:gd name="T37" fmla="*/ 2 h 13"/>
                <a:gd name="T38" fmla="*/ 13 w 17"/>
                <a:gd name="T39" fmla="*/ 0 h 13"/>
                <a:gd name="T40" fmla="*/ 16 w 17"/>
                <a:gd name="T41" fmla="*/ 2 h 13"/>
                <a:gd name="T42" fmla="*/ 17 w 17"/>
                <a:gd name="T43" fmla="*/ 7 h 13"/>
                <a:gd name="T44" fmla="*/ 16 w 17"/>
                <a:gd name="T45" fmla="*/ 12 h 13"/>
                <a:gd name="T46" fmla="*/ 13 w 17"/>
                <a:gd name="T47" fmla="*/ 13 h 13"/>
                <a:gd name="T48" fmla="*/ 10 w 17"/>
                <a:gd name="T49" fmla="*/ 13 h 13"/>
                <a:gd name="T50" fmla="*/ 9 w 17"/>
                <a:gd name="T51" fmla="*/ 10 h 13"/>
                <a:gd name="T52" fmla="*/ 14 w 17"/>
                <a:gd name="T53" fmla="*/ 5 h 13"/>
                <a:gd name="T54" fmla="*/ 14 w 17"/>
                <a:gd name="T55" fmla="*/ 3 h 13"/>
                <a:gd name="T56" fmla="*/ 13 w 17"/>
                <a:gd name="T57" fmla="*/ 2 h 13"/>
                <a:gd name="T58" fmla="*/ 12 w 17"/>
                <a:gd name="T59" fmla="*/ 3 h 13"/>
                <a:gd name="T60" fmla="*/ 11 w 17"/>
                <a:gd name="T61" fmla="*/ 5 h 13"/>
                <a:gd name="T62" fmla="*/ 12 w 17"/>
                <a:gd name="T63" fmla="*/ 7 h 13"/>
                <a:gd name="T64" fmla="*/ 13 w 17"/>
                <a:gd name="T65" fmla="*/ 7 h 13"/>
                <a:gd name="T66" fmla="*/ 14 w 17"/>
                <a:gd name="T67" fmla="*/ 7 h 13"/>
                <a:gd name="T68" fmla="*/ 14 w 17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11" y="9"/>
                    <a:pt x="11" y="8"/>
                    <a:pt x="10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6" y="2"/>
                  </a:cubicBezTo>
                  <a:cubicBezTo>
                    <a:pt x="17" y="3"/>
                    <a:pt x="17" y="5"/>
                    <a:pt x="17" y="7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10" y="12"/>
                    <a:pt x="9" y="11"/>
                    <a:pt x="9" y="10"/>
                  </a:cubicBezTo>
                  <a:close/>
                  <a:moveTo>
                    <a:pt x="14" y="5"/>
                  </a:move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221"/>
            <p:cNvSpPr>
              <a:spLocks noEditPoints="1"/>
            </p:cNvSpPr>
            <p:nvPr/>
          </p:nvSpPr>
          <p:spPr bwMode="auto">
            <a:xfrm>
              <a:off x="8194675" y="2087563"/>
              <a:ext cx="93663" cy="68263"/>
            </a:xfrm>
            <a:custGeom>
              <a:avLst/>
              <a:gdLst>
                <a:gd name="T0" fmla="*/ 9 w 18"/>
                <a:gd name="T1" fmla="*/ 11 h 13"/>
                <a:gd name="T2" fmla="*/ 9 w 18"/>
                <a:gd name="T3" fmla="*/ 13 h 13"/>
                <a:gd name="T4" fmla="*/ 0 w 18"/>
                <a:gd name="T5" fmla="*/ 13 h 13"/>
                <a:gd name="T6" fmla="*/ 1 w 18"/>
                <a:gd name="T7" fmla="*/ 11 h 13"/>
                <a:gd name="T8" fmla="*/ 4 w 18"/>
                <a:gd name="T9" fmla="*/ 8 h 13"/>
                <a:gd name="T10" fmla="*/ 6 w 18"/>
                <a:gd name="T11" fmla="*/ 6 h 13"/>
                <a:gd name="T12" fmla="*/ 6 w 18"/>
                <a:gd name="T13" fmla="*/ 4 h 13"/>
                <a:gd name="T14" fmla="*/ 6 w 18"/>
                <a:gd name="T15" fmla="*/ 3 h 13"/>
                <a:gd name="T16" fmla="*/ 5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5 w 18"/>
                <a:gd name="T27" fmla="*/ 0 h 13"/>
                <a:gd name="T28" fmla="*/ 8 w 18"/>
                <a:gd name="T29" fmla="*/ 1 h 13"/>
                <a:gd name="T30" fmla="*/ 9 w 18"/>
                <a:gd name="T31" fmla="*/ 4 h 13"/>
                <a:gd name="T32" fmla="*/ 8 w 18"/>
                <a:gd name="T33" fmla="*/ 6 h 13"/>
                <a:gd name="T34" fmla="*/ 7 w 18"/>
                <a:gd name="T35" fmla="*/ 7 h 13"/>
                <a:gd name="T36" fmla="*/ 6 w 18"/>
                <a:gd name="T37" fmla="*/ 9 h 13"/>
                <a:gd name="T38" fmla="*/ 4 w 18"/>
                <a:gd name="T39" fmla="*/ 10 h 13"/>
                <a:gd name="T40" fmla="*/ 4 w 18"/>
                <a:gd name="T41" fmla="*/ 11 h 13"/>
                <a:gd name="T42" fmla="*/ 9 w 18"/>
                <a:gd name="T43" fmla="*/ 11 h 13"/>
                <a:gd name="T44" fmla="*/ 14 w 18"/>
                <a:gd name="T45" fmla="*/ 0 h 13"/>
                <a:gd name="T46" fmla="*/ 17 w 18"/>
                <a:gd name="T47" fmla="*/ 2 h 13"/>
                <a:gd name="T48" fmla="*/ 18 w 18"/>
                <a:gd name="T49" fmla="*/ 7 h 13"/>
                <a:gd name="T50" fmla="*/ 17 w 18"/>
                <a:gd name="T51" fmla="*/ 12 h 13"/>
                <a:gd name="T52" fmla="*/ 14 w 18"/>
                <a:gd name="T53" fmla="*/ 13 h 13"/>
                <a:gd name="T54" fmla="*/ 11 w 18"/>
                <a:gd name="T55" fmla="*/ 12 h 13"/>
                <a:gd name="T56" fmla="*/ 10 w 18"/>
                <a:gd name="T57" fmla="*/ 7 h 13"/>
                <a:gd name="T58" fmla="*/ 11 w 18"/>
                <a:gd name="T59" fmla="*/ 2 h 13"/>
                <a:gd name="T60" fmla="*/ 14 w 18"/>
                <a:gd name="T61" fmla="*/ 0 h 13"/>
                <a:gd name="T62" fmla="*/ 14 w 18"/>
                <a:gd name="T63" fmla="*/ 2 h 13"/>
                <a:gd name="T64" fmla="*/ 14 w 18"/>
                <a:gd name="T65" fmla="*/ 3 h 13"/>
                <a:gd name="T66" fmla="*/ 13 w 18"/>
                <a:gd name="T67" fmla="*/ 4 h 13"/>
                <a:gd name="T68" fmla="*/ 13 w 18"/>
                <a:gd name="T69" fmla="*/ 7 h 13"/>
                <a:gd name="T70" fmla="*/ 13 w 18"/>
                <a:gd name="T71" fmla="*/ 10 h 13"/>
                <a:gd name="T72" fmla="*/ 14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6 w 18"/>
                <a:gd name="T79" fmla="*/ 10 h 13"/>
                <a:gd name="T80" fmla="*/ 16 w 18"/>
                <a:gd name="T81" fmla="*/ 7 h 13"/>
                <a:gd name="T82" fmla="*/ 16 w 18"/>
                <a:gd name="T83" fmla="*/ 4 h 13"/>
                <a:gd name="T84" fmla="*/ 15 w 18"/>
                <a:gd name="T85" fmla="*/ 3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1" y="10"/>
                    <a:pt x="2" y="9"/>
                    <a:pt x="4" y="8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5"/>
                    <a:pt x="9" y="5"/>
                    <a:pt x="8" y="6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4" y="0"/>
                  </a:moveTo>
                  <a:cubicBezTo>
                    <a:pt x="16" y="0"/>
                    <a:pt x="17" y="1"/>
                    <a:pt x="17" y="2"/>
                  </a:cubicBezTo>
                  <a:cubicBezTo>
                    <a:pt x="18" y="3"/>
                    <a:pt x="18" y="4"/>
                    <a:pt x="18" y="7"/>
                  </a:cubicBezTo>
                  <a:cubicBezTo>
                    <a:pt x="18" y="9"/>
                    <a:pt x="18" y="11"/>
                    <a:pt x="17" y="12"/>
                  </a:cubicBezTo>
                  <a:cubicBezTo>
                    <a:pt x="17" y="13"/>
                    <a:pt x="16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1" y="11"/>
                    <a:pt x="10" y="9"/>
                    <a:pt x="10" y="7"/>
                  </a:cubicBezTo>
                  <a:cubicBezTo>
                    <a:pt x="10" y="4"/>
                    <a:pt x="11" y="3"/>
                    <a:pt x="11" y="2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3"/>
                    <a:pt x="14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5" y="3"/>
                    <a:pt x="15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222"/>
            <p:cNvSpPr>
              <a:spLocks noEditPoints="1"/>
            </p:cNvSpPr>
            <p:nvPr/>
          </p:nvSpPr>
          <p:spPr bwMode="auto">
            <a:xfrm>
              <a:off x="6538913" y="2260601"/>
              <a:ext cx="88900" cy="69850"/>
            </a:xfrm>
            <a:custGeom>
              <a:avLst/>
              <a:gdLst>
                <a:gd name="T0" fmla="*/ 9 w 17"/>
                <a:gd name="T1" fmla="*/ 11 h 13"/>
                <a:gd name="T2" fmla="*/ 9 w 17"/>
                <a:gd name="T3" fmla="*/ 13 h 13"/>
                <a:gd name="T4" fmla="*/ 0 w 17"/>
                <a:gd name="T5" fmla="*/ 13 h 13"/>
                <a:gd name="T6" fmla="*/ 1 w 17"/>
                <a:gd name="T7" fmla="*/ 11 h 13"/>
                <a:gd name="T8" fmla="*/ 4 w 17"/>
                <a:gd name="T9" fmla="*/ 8 h 13"/>
                <a:gd name="T10" fmla="*/ 6 w 17"/>
                <a:gd name="T11" fmla="*/ 5 h 13"/>
                <a:gd name="T12" fmla="*/ 6 w 17"/>
                <a:gd name="T13" fmla="*/ 4 h 13"/>
                <a:gd name="T14" fmla="*/ 6 w 17"/>
                <a:gd name="T15" fmla="*/ 3 h 13"/>
                <a:gd name="T16" fmla="*/ 5 w 17"/>
                <a:gd name="T17" fmla="*/ 2 h 13"/>
                <a:gd name="T18" fmla="*/ 3 w 17"/>
                <a:gd name="T19" fmla="*/ 3 h 13"/>
                <a:gd name="T20" fmla="*/ 3 w 17"/>
                <a:gd name="T21" fmla="*/ 4 h 13"/>
                <a:gd name="T22" fmla="*/ 1 w 17"/>
                <a:gd name="T23" fmla="*/ 4 h 13"/>
                <a:gd name="T24" fmla="*/ 2 w 17"/>
                <a:gd name="T25" fmla="*/ 1 h 13"/>
                <a:gd name="T26" fmla="*/ 5 w 17"/>
                <a:gd name="T27" fmla="*/ 0 h 13"/>
                <a:gd name="T28" fmla="*/ 8 w 17"/>
                <a:gd name="T29" fmla="*/ 1 h 13"/>
                <a:gd name="T30" fmla="*/ 9 w 17"/>
                <a:gd name="T31" fmla="*/ 4 h 13"/>
                <a:gd name="T32" fmla="*/ 8 w 17"/>
                <a:gd name="T33" fmla="*/ 5 h 13"/>
                <a:gd name="T34" fmla="*/ 7 w 17"/>
                <a:gd name="T35" fmla="*/ 7 h 13"/>
                <a:gd name="T36" fmla="*/ 6 w 17"/>
                <a:gd name="T37" fmla="*/ 9 h 13"/>
                <a:gd name="T38" fmla="*/ 4 w 17"/>
                <a:gd name="T39" fmla="*/ 10 h 13"/>
                <a:gd name="T40" fmla="*/ 4 w 17"/>
                <a:gd name="T41" fmla="*/ 11 h 13"/>
                <a:gd name="T42" fmla="*/ 9 w 17"/>
                <a:gd name="T43" fmla="*/ 11 h 13"/>
                <a:gd name="T44" fmla="*/ 17 w 17"/>
                <a:gd name="T45" fmla="*/ 13 h 13"/>
                <a:gd name="T46" fmla="*/ 14 w 17"/>
                <a:gd name="T47" fmla="*/ 13 h 13"/>
                <a:gd name="T48" fmla="*/ 14 w 17"/>
                <a:gd name="T49" fmla="*/ 4 h 13"/>
                <a:gd name="T50" fmla="*/ 11 w 17"/>
                <a:gd name="T51" fmla="*/ 6 h 13"/>
                <a:gd name="T52" fmla="*/ 11 w 17"/>
                <a:gd name="T53" fmla="*/ 3 h 13"/>
                <a:gd name="T54" fmla="*/ 13 w 17"/>
                <a:gd name="T55" fmla="*/ 2 h 13"/>
                <a:gd name="T56" fmla="*/ 15 w 17"/>
                <a:gd name="T57" fmla="*/ 0 h 13"/>
                <a:gd name="T58" fmla="*/ 17 w 17"/>
                <a:gd name="T59" fmla="*/ 0 h 13"/>
                <a:gd name="T60" fmla="*/ 17 w 17"/>
                <a:gd name="T6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2" y="10"/>
                    <a:pt x="2" y="9"/>
                    <a:pt x="4" y="8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7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2" y="5"/>
                    <a:pt x="11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3" y="2"/>
                  </a:cubicBezTo>
                  <a:cubicBezTo>
                    <a:pt x="14" y="2"/>
                    <a:pt x="14" y="1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223"/>
            <p:cNvSpPr>
              <a:spLocks noEditPoints="1"/>
            </p:cNvSpPr>
            <p:nvPr/>
          </p:nvSpPr>
          <p:spPr bwMode="auto">
            <a:xfrm>
              <a:off x="6818313" y="2260601"/>
              <a:ext cx="95250" cy="69850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1 h 13"/>
                <a:gd name="T8" fmla="*/ 3 w 18"/>
                <a:gd name="T9" fmla="*/ 8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9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8 w 18"/>
                <a:gd name="T45" fmla="*/ 11 h 13"/>
                <a:gd name="T46" fmla="*/ 18 w 18"/>
                <a:gd name="T47" fmla="*/ 13 h 13"/>
                <a:gd name="T48" fmla="*/ 9 w 18"/>
                <a:gd name="T49" fmla="*/ 13 h 13"/>
                <a:gd name="T50" fmla="*/ 10 w 18"/>
                <a:gd name="T51" fmla="*/ 11 h 13"/>
                <a:gd name="T52" fmla="*/ 13 w 18"/>
                <a:gd name="T53" fmla="*/ 8 h 13"/>
                <a:gd name="T54" fmla="*/ 15 w 18"/>
                <a:gd name="T55" fmla="*/ 5 h 13"/>
                <a:gd name="T56" fmla="*/ 15 w 18"/>
                <a:gd name="T57" fmla="*/ 4 h 13"/>
                <a:gd name="T58" fmla="*/ 15 w 18"/>
                <a:gd name="T59" fmla="*/ 3 h 13"/>
                <a:gd name="T60" fmla="*/ 14 w 18"/>
                <a:gd name="T61" fmla="*/ 2 h 13"/>
                <a:gd name="T62" fmla="*/ 13 w 18"/>
                <a:gd name="T63" fmla="*/ 3 h 13"/>
                <a:gd name="T64" fmla="*/ 12 w 18"/>
                <a:gd name="T65" fmla="*/ 4 h 13"/>
                <a:gd name="T66" fmla="*/ 10 w 18"/>
                <a:gd name="T67" fmla="*/ 4 h 13"/>
                <a:gd name="T68" fmla="*/ 11 w 18"/>
                <a:gd name="T69" fmla="*/ 1 h 13"/>
                <a:gd name="T70" fmla="*/ 14 w 18"/>
                <a:gd name="T71" fmla="*/ 0 h 13"/>
                <a:gd name="T72" fmla="*/ 17 w 18"/>
                <a:gd name="T73" fmla="*/ 1 h 13"/>
                <a:gd name="T74" fmla="*/ 18 w 18"/>
                <a:gd name="T75" fmla="*/ 4 h 13"/>
                <a:gd name="T76" fmla="*/ 18 w 18"/>
                <a:gd name="T77" fmla="*/ 5 h 13"/>
                <a:gd name="T78" fmla="*/ 17 w 18"/>
                <a:gd name="T79" fmla="*/ 7 h 13"/>
                <a:gd name="T80" fmla="*/ 15 w 18"/>
                <a:gd name="T81" fmla="*/ 9 h 13"/>
                <a:gd name="T82" fmla="*/ 14 w 18"/>
                <a:gd name="T83" fmla="*/ 10 h 13"/>
                <a:gd name="T84" fmla="*/ 13 w 18"/>
                <a:gd name="T85" fmla="*/ 11 h 13"/>
                <a:gd name="T86" fmla="*/ 18 w 18"/>
                <a:gd name="T8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8" y="1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17" y="2"/>
                    <a:pt x="18" y="3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7" y="6"/>
                    <a:pt x="17" y="6"/>
                    <a:pt x="17" y="7"/>
                  </a:cubicBezTo>
                  <a:cubicBezTo>
                    <a:pt x="16" y="7"/>
                    <a:pt x="16" y="8"/>
                    <a:pt x="15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3" y="10"/>
                    <a:pt x="13" y="10"/>
                    <a:pt x="13" y="11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224"/>
            <p:cNvSpPr>
              <a:spLocks noEditPoints="1"/>
            </p:cNvSpPr>
            <p:nvPr/>
          </p:nvSpPr>
          <p:spPr bwMode="auto">
            <a:xfrm>
              <a:off x="7092950" y="2260601"/>
              <a:ext cx="93663" cy="69850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1 h 13"/>
                <a:gd name="T8" fmla="*/ 3 w 18"/>
                <a:gd name="T9" fmla="*/ 8 h 13"/>
                <a:gd name="T10" fmla="*/ 5 w 18"/>
                <a:gd name="T11" fmla="*/ 5 h 13"/>
                <a:gd name="T12" fmla="*/ 6 w 18"/>
                <a:gd name="T13" fmla="*/ 4 h 13"/>
                <a:gd name="T14" fmla="*/ 6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9 h 13"/>
                <a:gd name="T38" fmla="*/ 4 w 18"/>
                <a:gd name="T39" fmla="*/ 10 h 13"/>
                <a:gd name="T40" fmla="*/ 4 w 18"/>
                <a:gd name="T41" fmla="*/ 11 h 13"/>
                <a:gd name="T42" fmla="*/ 8 w 18"/>
                <a:gd name="T43" fmla="*/ 11 h 13"/>
                <a:gd name="T44" fmla="*/ 10 w 18"/>
                <a:gd name="T45" fmla="*/ 10 h 13"/>
                <a:gd name="T46" fmla="*/ 12 w 18"/>
                <a:gd name="T47" fmla="*/ 9 h 13"/>
                <a:gd name="T48" fmla="*/ 13 w 18"/>
                <a:gd name="T49" fmla="*/ 11 h 13"/>
                <a:gd name="T50" fmla="*/ 14 w 18"/>
                <a:gd name="T51" fmla="*/ 11 h 13"/>
                <a:gd name="T52" fmla="*/ 15 w 18"/>
                <a:gd name="T53" fmla="*/ 11 h 13"/>
                <a:gd name="T54" fmla="*/ 16 w 18"/>
                <a:gd name="T55" fmla="*/ 9 h 13"/>
                <a:gd name="T56" fmla="*/ 15 w 18"/>
                <a:gd name="T57" fmla="*/ 8 h 13"/>
                <a:gd name="T58" fmla="*/ 14 w 18"/>
                <a:gd name="T59" fmla="*/ 7 h 13"/>
                <a:gd name="T60" fmla="*/ 13 w 18"/>
                <a:gd name="T61" fmla="*/ 7 h 13"/>
                <a:gd name="T62" fmla="*/ 13 w 18"/>
                <a:gd name="T63" fmla="*/ 5 h 13"/>
                <a:gd name="T64" fmla="*/ 15 w 18"/>
                <a:gd name="T65" fmla="*/ 5 h 13"/>
                <a:gd name="T66" fmla="*/ 15 w 18"/>
                <a:gd name="T67" fmla="*/ 4 h 13"/>
                <a:gd name="T68" fmla="*/ 15 w 18"/>
                <a:gd name="T69" fmla="*/ 3 h 13"/>
                <a:gd name="T70" fmla="*/ 14 w 18"/>
                <a:gd name="T71" fmla="*/ 2 h 13"/>
                <a:gd name="T72" fmla="*/ 13 w 18"/>
                <a:gd name="T73" fmla="*/ 3 h 13"/>
                <a:gd name="T74" fmla="*/ 12 w 18"/>
                <a:gd name="T75" fmla="*/ 4 h 13"/>
                <a:gd name="T76" fmla="*/ 10 w 18"/>
                <a:gd name="T77" fmla="*/ 4 h 13"/>
                <a:gd name="T78" fmla="*/ 11 w 18"/>
                <a:gd name="T79" fmla="*/ 2 h 13"/>
                <a:gd name="T80" fmla="*/ 12 w 18"/>
                <a:gd name="T81" fmla="*/ 1 h 13"/>
                <a:gd name="T82" fmla="*/ 14 w 18"/>
                <a:gd name="T83" fmla="*/ 0 h 13"/>
                <a:gd name="T84" fmla="*/ 17 w 18"/>
                <a:gd name="T85" fmla="*/ 1 h 13"/>
                <a:gd name="T86" fmla="*/ 18 w 18"/>
                <a:gd name="T87" fmla="*/ 4 h 13"/>
                <a:gd name="T88" fmla="*/ 16 w 18"/>
                <a:gd name="T89" fmla="*/ 6 h 13"/>
                <a:gd name="T90" fmla="*/ 18 w 18"/>
                <a:gd name="T91" fmla="*/ 7 h 13"/>
                <a:gd name="T92" fmla="*/ 18 w 18"/>
                <a:gd name="T93" fmla="*/ 9 h 13"/>
                <a:gd name="T94" fmla="*/ 17 w 18"/>
                <a:gd name="T95" fmla="*/ 12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3" y="10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2" y="3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17" y="2"/>
                    <a:pt x="18" y="3"/>
                    <a:pt x="18" y="4"/>
                  </a:cubicBezTo>
                  <a:cubicBezTo>
                    <a:pt x="18" y="5"/>
                    <a:pt x="17" y="6"/>
                    <a:pt x="16" y="6"/>
                  </a:cubicBezTo>
                  <a:cubicBezTo>
                    <a:pt x="17" y="6"/>
                    <a:pt x="17" y="7"/>
                    <a:pt x="18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225"/>
            <p:cNvSpPr>
              <a:spLocks noEditPoints="1"/>
            </p:cNvSpPr>
            <p:nvPr/>
          </p:nvSpPr>
          <p:spPr bwMode="auto">
            <a:xfrm>
              <a:off x="7366000" y="2260601"/>
              <a:ext cx="100013" cy="69850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1 h 13"/>
                <a:gd name="T8" fmla="*/ 4 w 19"/>
                <a:gd name="T9" fmla="*/ 8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9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5 w 19"/>
                <a:gd name="T45" fmla="*/ 13 h 13"/>
                <a:gd name="T46" fmla="*/ 15 w 19"/>
                <a:gd name="T47" fmla="*/ 10 h 13"/>
                <a:gd name="T48" fmla="*/ 10 w 19"/>
                <a:gd name="T49" fmla="*/ 10 h 13"/>
                <a:gd name="T50" fmla="*/ 10 w 19"/>
                <a:gd name="T51" fmla="*/ 8 h 13"/>
                <a:gd name="T52" fmla="*/ 15 w 19"/>
                <a:gd name="T53" fmla="*/ 0 h 13"/>
                <a:gd name="T54" fmla="*/ 17 w 19"/>
                <a:gd name="T55" fmla="*/ 0 h 13"/>
                <a:gd name="T56" fmla="*/ 17 w 19"/>
                <a:gd name="T57" fmla="*/ 8 h 13"/>
                <a:gd name="T58" fmla="*/ 19 w 19"/>
                <a:gd name="T59" fmla="*/ 8 h 13"/>
                <a:gd name="T60" fmla="*/ 19 w 19"/>
                <a:gd name="T61" fmla="*/ 10 h 13"/>
                <a:gd name="T62" fmla="*/ 17 w 19"/>
                <a:gd name="T63" fmla="*/ 10 h 13"/>
                <a:gd name="T64" fmla="*/ 17 w 19"/>
                <a:gd name="T65" fmla="*/ 13 h 13"/>
                <a:gd name="T66" fmla="*/ 15 w 19"/>
                <a:gd name="T67" fmla="*/ 13 h 13"/>
                <a:gd name="T68" fmla="*/ 15 w 19"/>
                <a:gd name="T69" fmla="*/ 8 h 13"/>
                <a:gd name="T70" fmla="*/ 15 w 19"/>
                <a:gd name="T71" fmla="*/ 4 h 13"/>
                <a:gd name="T72" fmla="*/ 12 w 19"/>
                <a:gd name="T73" fmla="*/ 8 h 13"/>
                <a:gd name="T74" fmla="*/ 15 w 19"/>
                <a:gd name="T7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1" y="10"/>
                    <a:pt x="2" y="9"/>
                    <a:pt x="4" y="8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5" y="1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8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26"/>
            <p:cNvSpPr>
              <a:spLocks noEditPoints="1"/>
            </p:cNvSpPr>
            <p:nvPr/>
          </p:nvSpPr>
          <p:spPr bwMode="auto">
            <a:xfrm>
              <a:off x="7645400" y="2260601"/>
              <a:ext cx="95250" cy="69850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1 h 13"/>
                <a:gd name="T8" fmla="*/ 3 w 18"/>
                <a:gd name="T9" fmla="*/ 8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9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0 w 18"/>
                <a:gd name="T45" fmla="*/ 10 h 13"/>
                <a:gd name="T46" fmla="*/ 12 w 18"/>
                <a:gd name="T47" fmla="*/ 9 h 13"/>
                <a:gd name="T48" fmla="*/ 13 w 18"/>
                <a:gd name="T49" fmla="*/ 11 h 13"/>
                <a:gd name="T50" fmla="*/ 14 w 18"/>
                <a:gd name="T51" fmla="*/ 11 h 13"/>
                <a:gd name="T52" fmla="*/ 15 w 18"/>
                <a:gd name="T53" fmla="*/ 11 h 13"/>
                <a:gd name="T54" fmla="*/ 16 w 18"/>
                <a:gd name="T55" fmla="*/ 9 h 13"/>
                <a:gd name="T56" fmla="*/ 15 w 18"/>
                <a:gd name="T57" fmla="*/ 7 h 13"/>
                <a:gd name="T58" fmla="*/ 14 w 18"/>
                <a:gd name="T59" fmla="*/ 6 h 13"/>
                <a:gd name="T60" fmla="*/ 12 w 18"/>
                <a:gd name="T61" fmla="*/ 7 h 13"/>
                <a:gd name="T62" fmla="*/ 10 w 18"/>
                <a:gd name="T63" fmla="*/ 7 h 13"/>
                <a:gd name="T64" fmla="*/ 11 w 18"/>
                <a:gd name="T65" fmla="*/ 1 h 13"/>
                <a:gd name="T66" fmla="*/ 18 w 18"/>
                <a:gd name="T67" fmla="*/ 1 h 13"/>
                <a:gd name="T68" fmla="*/ 18 w 18"/>
                <a:gd name="T69" fmla="*/ 3 h 13"/>
                <a:gd name="T70" fmla="*/ 13 w 18"/>
                <a:gd name="T71" fmla="*/ 3 h 13"/>
                <a:gd name="T72" fmla="*/ 13 w 18"/>
                <a:gd name="T73" fmla="*/ 5 h 13"/>
                <a:gd name="T74" fmla="*/ 14 w 18"/>
                <a:gd name="T75" fmla="*/ 5 h 13"/>
                <a:gd name="T76" fmla="*/ 17 w 18"/>
                <a:gd name="T77" fmla="*/ 6 h 13"/>
                <a:gd name="T78" fmla="*/ 18 w 18"/>
                <a:gd name="T79" fmla="*/ 9 h 13"/>
                <a:gd name="T80" fmla="*/ 17 w 18"/>
                <a:gd name="T81" fmla="*/ 11 h 13"/>
                <a:gd name="T82" fmla="*/ 14 w 18"/>
                <a:gd name="T83" fmla="*/ 13 h 13"/>
                <a:gd name="T84" fmla="*/ 11 w 18"/>
                <a:gd name="T85" fmla="*/ 12 h 13"/>
                <a:gd name="T86" fmla="*/ 10 w 18"/>
                <a:gd name="T8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6" y="7"/>
                    <a:pt x="6" y="8"/>
                    <a:pt x="5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8"/>
                    <a:pt x="15" y="7"/>
                    <a:pt x="15" y="7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5" y="5"/>
                    <a:pt x="16" y="5"/>
                    <a:pt x="17" y="6"/>
                  </a:cubicBezTo>
                  <a:cubicBezTo>
                    <a:pt x="18" y="6"/>
                    <a:pt x="18" y="7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227"/>
            <p:cNvSpPr>
              <a:spLocks noEditPoints="1"/>
            </p:cNvSpPr>
            <p:nvPr/>
          </p:nvSpPr>
          <p:spPr bwMode="auto">
            <a:xfrm>
              <a:off x="7920038" y="2260601"/>
              <a:ext cx="95250" cy="69850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1 h 13"/>
                <a:gd name="T8" fmla="*/ 3 w 18"/>
                <a:gd name="T9" fmla="*/ 8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9 h 13"/>
                <a:gd name="T38" fmla="*/ 4 w 18"/>
                <a:gd name="T39" fmla="*/ 10 h 13"/>
                <a:gd name="T40" fmla="*/ 4 w 18"/>
                <a:gd name="T41" fmla="*/ 11 h 13"/>
                <a:gd name="T42" fmla="*/ 8 w 18"/>
                <a:gd name="T43" fmla="*/ 11 h 13"/>
                <a:gd name="T44" fmla="*/ 18 w 18"/>
                <a:gd name="T45" fmla="*/ 3 h 13"/>
                <a:gd name="T46" fmla="*/ 16 w 18"/>
                <a:gd name="T47" fmla="*/ 4 h 13"/>
                <a:gd name="T48" fmla="*/ 15 w 18"/>
                <a:gd name="T49" fmla="*/ 3 h 13"/>
                <a:gd name="T50" fmla="*/ 14 w 18"/>
                <a:gd name="T51" fmla="*/ 2 h 13"/>
                <a:gd name="T52" fmla="*/ 13 w 18"/>
                <a:gd name="T53" fmla="*/ 3 h 13"/>
                <a:gd name="T54" fmla="*/ 12 w 18"/>
                <a:gd name="T55" fmla="*/ 6 h 13"/>
                <a:gd name="T56" fmla="*/ 15 w 18"/>
                <a:gd name="T57" fmla="*/ 5 h 13"/>
                <a:gd name="T58" fmla="*/ 17 w 18"/>
                <a:gd name="T59" fmla="*/ 6 h 13"/>
                <a:gd name="T60" fmla="*/ 18 w 18"/>
                <a:gd name="T61" fmla="*/ 9 h 13"/>
                <a:gd name="T62" fmla="*/ 17 w 18"/>
                <a:gd name="T63" fmla="*/ 12 h 13"/>
                <a:gd name="T64" fmla="*/ 14 w 18"/>
                <a:gd name="T65" fmla="*/ 13 h 13"/>
                <a:gd name="T66" fmla="*/ 11 w 18"/>
                <a:gd name="T67" fmla="*/ 12 h 13"/>
                <a:gd name="T68" fmla="*/ 10 w 18"/>
                <a:gd name="T69" fmla="*/ 7 h 13"/>
                <a:gd name="T70" fmla="*/ 11 w 18"/>
                <a:gd name="T71" fmla="*/ 2 h 13"/>
                <a:gd name="T72" fmla="*/ 15 w 18"/>
                <a:gd name="T73" fmla="*/ 0 h 13"/>
                <a:gd name="T74" fmla="*/ 17 w 18"/>
                <a:gd name="T75" fmla="*/ 1 h 13"/>
                <a:gd name="T76" fmla="*/ 18 w 18"/>
                <a:gd name="T77" fmla="*/ 3 h 13"/>
                <a:gd name="T78" fmla="*/ 13 w 18"/>
                <a:gd name="T79" fmla="*/ 9 h 13"/>
                <a:gd name="T80" fmla="*/ 13 w 18"/>
                <a:gd name="T81" fmla="*/ 11 h 13"/>
                <a:gd name="T82" fmla="*/ 14 w 18"/>
                <a:gd name="T83" fmla="*/ 11 h 13"/>
                <a:gd name="T84" fmla="*/ 16 w 18"/>
                <a:gd name="T85" fmla="*/ 11 h 13"/>
                <a:gd name="T86" fmla="*/ 16 w 18"/>
                <a:gd name="T87" fmla="*/ 9 h 13"/>
                <a:gd name="T88" fmla="*/ 16 w 18"/>
                <a:gd name="T89" fmla="*/ 7 h 13"/>
                <a:gd name="T90" fmla="*/ 14 w 18"/>
                <a:gd name="T91" fmla="*/ 7 h 13"/>
                <a:gd name="T92" fmla="*/ 13 w 18"/>
                <a:gd name="T93" fmla="*/ 7 h 13"/>
                <a:gd name="T94" fmla="*/ 13 w 18"/>
                <a:gd name="T9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8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3" y="4"/>
                    <a:pt x="12" y="6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6" y="5"/>
                    <a:pt x="17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6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5"/>
                    <a:pt x="10" y="3"/>
                    <a:pt x="11" y="2"/>
                  </a:cubicBezTo>
                  <a:cubicBezTo>
                    <a:pt x="12" y="1"/>
                    <a:pt x="13" y="0"/>
                    <a:pt x="15" y="0"/>
                  </a:cubicBezTo>
                  <a:cubicBezTo>
                    <a:pt x="16" y="0"/>
                    <a:pt x="16" y="1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lose/>
                  <a:moveTo>
                    <a:pt x="13" y="9"/>
                  </a:moveTo>
                  <a:cubicBezTo>
                    <a:pt x="13" y="9"/>
                    <a:pt x="13" y="10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8"/>
                    <a:pt x="1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228"/>
            <p:cNvSpPr>
              <a:spLocks noEditPoints="1"/>
            </p:cNvSpPr>
            <p:nvPr/>
          </p:nvSpPr>
          <p:spPr bwMode="auto">
            <a:xfrm>
              <a:off x="8194675" y="2260601"/>
              <a:ext cx="100013" cy="69850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1 h 13"/>
                <a:gd name="T8" fmla="*/ 4 w 19"/>
                <a:gd name="T9" fmla="*/ 8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9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0 w 19"/>
                <a:gd name="T45" fmla="*/ 3 h 13"/>
                <a:gd name="T46" fmla="*/ 10 w 19"/>
                <a:gd name="T47" fmla="*/ 1 h 13"/>
                <a:gd name="T48" fmla="*/ 19 w 19"/>
                <a:gd name="T49" fmla="*/ 1 h 13"/>
                <a:gd name="T50" fmla="*/ 19 w 19"/>
                <a:gd name="T51" fmla="*/ 2 h 13"/>
                <a:gd name="T52" fmla="*/ 16 w 19"/>
                <a:gd name="T53" fmla="*/ 5 h 13"/>
                <a:gd name="T54" fmla="*/ 15 w 19"/>
                <a:gd name="T55" fmla="*/ 9 h 13"/>
                <a:gd name="T56" fmla="*/ 14 w 19"/>
                <a:gd name="T57" fmla="*/ 13 h 13"/>
                <a:gd name="T58" fmla="*/ 12 w 19"/>
                <a:gd name="T59" fmla="*/ 13 h 13"/>
                <a:gd name="T60" fmla="*/ 13 w 19"/>
                <a:gd name="T61" fmla="*/ 8 h 13"/>
                <a:gd name="T62" fmla="*/ 16 w 19"/>
                <a:gd name="T63" fmla="*/ 3 h 13"/>
                <a:gd name="T64" fmla="*/ 10 w 19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1" y="10"/>
                    <a:pt x="2" y="9"/>
                    <a:pt x="4" y="8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0" y="3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7" y="4"/>
                    <a:pt x="16" y="5"/>
                  </a:cubicBezTo>
                  <a:cubicBezTo>
                    <a:pt x="16" y="6"/>
                    <a:pt x="15" y="8"/>
                    <a:pt x="15" y="9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1"/>
                    <a:pt x="12" y="9"/>
                    <a:pt x="13" y="8"/>
                  </a:cubicBezTo>
                  <a:cubicBezTo>
                    <a:pt x="14" y="6"/>
                    <a:pt x="15" y="4"/>
                    <a:pt x="16" y="3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229"/>
            <p:cNvSpPr>
              <a:spLocks noEditPoints="1"/>
            </p:cNvSpPr>
            <p:nvPr/>
          </p:nvSpPr>
          <p:spPr bwMode="auto">
            <a:xfrm>
              <a:off x="6538913" y="2435226"/>
              <a:ext cx="100013" cy="68263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2 w 19"/>
                <a:gd name="T45" fmla="*/ 6 h 13"/>
                <a:gd name="T46" fmla="*/ 11 w 19"/>
                <a:gd name="T47" fmla="*/ 5 h 13"/>
                <a:gd name="T48" fmla="*/ 11 w 19"/>
                <a:gd name="T49" fmla="*/ 3 h 13"/>
                <a:gd name="T50" fmla="*/ 12 w 19"/>
                <a:gd name="T51" fmla="*/ 1 h 13"/>
                <a:gd name="T52" fmla="*/ 14 w 19"/>
                <a:gd name="T53" fmla="*/ 0 h 13"/>
                <a:gd name="T54" fmla="*/ 17 w 19"/>
                <a:gd name="T55" fmla="*/ 1 h 13"/>
                <a:gd name="T56" fmla="*/ 18 w 19"/>
                <a:gd name="T57" fmla="*/ 3 h 13"/>
                <a:gd name="T58" fmla="*/ 18 w 19"/>
                <a:gd name="T59" fmla="*/ 5 h 13"/>
                <a:gd name="T60" fmla="*/ 16 w 19"/>
                <a:gd name="T61" fmla="*/ 6 h 13"/>
                <a:gd name="T62" fmla="*/ 18 w 19"/>
                <a:gd name="T63" fmla="*/ 7 h 13"/>
                <a:gd name="T64" fmla="*/ 19 w 19"/>
                <a:gd name="T65" fmla="*/ 9 h 13"/>
                <a:gd name="T66" fmla="*/ 18 w 19"/>
                <a:gd name="T67" fmla="*/ 12 h 13"/>
                <a:gd name="T68" fmla="*/ 15 w 19"/>
                <a:gd name="T69" fmla="*/ 13 h 13"/>
                <a:gd name="T70" fmla="*/ 12 w 19"/>
                <a:gd name="T71" fmla="*/ 12 h 13"/>
                <a:gd name="T72" fmla="*/ 10 w 19"/>
                <a:gd name="T73" fmla="*/ 9 h 13"/>
                <a:gd name="T74" fmla="*/ 11 w 19"/>
                <a:gd name="T75" fmla="*/ 7 h 13"/>
                <a:gd name="T76" fmla="*/ 12 w 19"/>
                <a:gd name="T77" fmla="*/ 6 h 13"/>
                <a:gd name="T78" fmla="*/ 13 w 19"/>
                <a:gd name="T79" fmla="*/ 4 h 13"/>
                <a:gd name="T80" fmla="*/ 13 w 19"/>
                <a:gd name="T81" fmla="*/ 5 h 13"/>
                <a:gd name="T82" fmla="*/ 14 w 19"/>
                <a:gd name="T83" fmla="*/ 5 h 13"/>
                <a:gd name="T84" fmla="*/ 16 w 19"/>
                <a:gd name="T85" fmla="*/ 5 h 13"/>
                <a:gd name="T86" fmla="*/ 16 w 19"/>
                <a:gd name="T87" fmla="*/ 4 h 13"/>
                <a:gd name="T88" fmla="*/ 16 w 19"/>
                <a:gd name="T89" fmla="*/ 2 h 13"/>
                <a:gd name="T90" fmla="*/ 14 w 19"/>
                <a:gd name="T91" fmla="*/ 2 h 13"/>
                <a:gd name="T92" fmla="*/ 13 w 19"/>
                <a:gd name="T93" fmla="*/ 2 h 13"/>
                <a:gd name="T94" fmla="*/ 13 w 19"/>
                <a:gd name="T95" fmla="*/ 4 h 13"/>
                <a:gd name="T96" fmla="*/ 13 w 19"/>
                <a:gd name="T97" fmla="*/ 9 h 13"/>
                <a:gd name="T98" fmla="*/ 13 w 19"/>
                <a:gd name="T99" fmla="*/ 11 h 13"/>
                <a:gd name="T100" fmla="*/ 15 w 19"/>
                <a:gd name="T101" fmla="*/ 11 h 13"/>
                <a:gd name="T102" fmla="*/ 16 w 19"/>
                <a:gd name="T103" fmla="*/ 11 h 13"/>
                <a:gd name="T104" fmla="*/ 16 w 19"/>
                <a:gd name="T105" fmla="*/ 9 h 13"/>
                <a:gd name="T106" fmla="*/ 16 w 19"/>
                <a:gd name="T107" fmla="*/ 8 h 13"/>
                <a:gd name="T108" fmla="*/ 14 w 19"/>
                <a:gd name="T109" fmla="*/ 7 h 13"/>
                <a:gd name="T110" fmla="*/ 13 w 19"/>
                <a:gd name="T111" fmla="*/ 8 h 13"/>
                <a:gd name="T112" fmla="*/ 13 w 19"/>
                <a:gd name="T1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10"/>
                    <a:pt x="2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2" y="6"/>
                  </a:moveTo>
                  <a:cubicBezTo>
                    <a:pt x="12" y="6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1" y="2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8" y="8"/>
                    <a:pt x="19" y="8"/>
                    <a:pt x="19" y="9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7"/>
                    <a:pt x="12" y="6"/>
                    <a:pt x="12" y="6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lose/>
                  <a:moveTo>
                    <a:pt x="13" y="9"/>
                  </a:moveTo>
                  <a:cubicBezTo>
                    <a:pt x="13" y="10"/>
                    <a:pt x="13" y="10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230"/>
            <p:cNvSpPr>
              <a:spLocks noEditPoints="1"/>
            </p:cNvSpPr>
            <p:nvPr/>
          </p:nvSpPr>
          <p:spPr bwMode="auto">
            <a:xfrm>
              <a:off x="6818313" y="2435226"/>
              <a:ext cx="95250" cy="68263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0 w 18"/>
                <a:gd name="T45" fmla="*/ 10 h 13"/>
                <a:gd name="T46" fmla="*/ 12 w 18"/>
                <a:gd name="T47" fmla="*/ 10 h 13"/>
                <a:gd name="T48" fmla="*/ 13 w 18"/>
                <a:gd name="T49" fmla="*/ 11 h 13"/>
                <a:gd name="T50" fmla="*/ 13 w 18"/>
                <a:gd name="T51" fmla="*/ 11 h 13"/>
                <a:gd name="T52" fmla="*/ 15 w 18"/>
                <a:gd name="T53" fmla="*/ 10 h 13"/>
                <a:gd name="T54" fmla="*/ 15 w 18"/>
                <a:gd name="T55" fmla="*/ 7 h 13"/>
                <a:gd name="T56" fmla="*/ 13 w 18"/>
                <a:gd name="T57" fmla="*/ 9 h 13"/>
                <a:gd name="T58" fmla="*/ 11 w 18"/>
                <a:gd name="T59" fmla="*/ 7 h 13"/>
                <a:gd name="T60" fmla="*/ 10 w 18"/>
                <a:gd name="T61" fmla="*/ 4 h 13"/>
                <a:gd name="T62" fmla="*/ 11 w 18"/>
                <a:gd name="T63" fmla="*/ 1 h 13"/>
                <a:gd name="T64" fmla="*/ 14 w 18"/>
                <a:gd name="T65" fmla="*/ 0 h 13"/>
                <a:gd name="T66" fmla="*/ 17 w 18"/>
                <a:gd name="T67" fmla="*/ 2 h 13"/>
                <a:gd name="T68" fmla="*/ 18 w 18"/>
                <a:gd name="T69" fmla="*/ 6 h 13"/>
                <a:gd name="T70" fmla="*/ 17 w 18"/>
                <a:gd name="T71" fmla="*/ 11 h 13"/>
                <a:gd name="T72" fmla="*/ 13 w 18"/>
                <a:gd name="T73" fmla="*/ 13 h 13"/>
                <a:gd name="T74" fmla="*/ 11 w 18"/>
                <a:gd name="T75" fmla="*/ 12 h 13"/>
                <a:gd name="T76" fmla="*/ 10 w 18"/>
                <a:gd name="T77" fmla="*/ 10 h 13"/>
                <a:gd name="T78" fmla="*/ 15 w 18"/>
                <a:gd name="T79" fmla="*/ 5 h 13"/>
                <a:gd name="T80" fmla="*/ 15 w 18"/>
                <a:gd name="T81" fmla="*/ 3 h 13"/>
                <a:gd name="T82" fmla="*/ 13 w 18"/>
                <a:gd name="T83" fmla="*/ 2 h 13"/>
                <a:gd name="T84" fmla="*/ 12 w 18"/>
                <a:gd name="T85" fmla="*/ 3 h 13"/>
                <a:gd name="T86" fmla="*/ 12 w 18"/>
                <a:gd name="T87" fmla="*/ 4 h 13"/>
                <a:gd name="T88" fmla="*/ 12 w 18"/>
                <a:gd name="T89" fmla="*/ 6 h 13"/>
                <a:gd name="T90" fmla="*/ 14 w 18"/>
                <a:gd name="T91" fmla="*/ 7 h 13"/>
                <a:gd name="T92" fmla="*/ 15 w 18"/>
                <a:gd name="T93" fmla="*/ 6 h 13"/>
                <a:gd name="T94" fmla="*/ 15 w 18"/>
                <a:gd name="T9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7"/>
                  </a:cubicBezTo>
                  <a:cubicBezTo>
                    <a:pt x="15" y="8"/>
                    <a:pt x="14" y="9"/>
                    <a:pt x="13" y="9"/>
                  </a:cubicBezTo>
                  <a:cubicBezTo>
                    <a:pt x="12" y="9"/>
                    <a:pt x="11" y="8"/>
                    <a:pt x="11" y="7"/>
                  </a:cubicBezTo>
                  <a:cubicBezTo>
                    <a:pt x="10" y="7"/>
                    <a:pt x="10" y="6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5" y="0"/>
                    <a:pt x="16" y="1"/>
                    <a:pt x="17" y="2"/>
                  </a:cubicBezTo>
                  <a:cubicBezTo>
                    <a:pt x="18" y="3"/>
                    <a:pt x="18" y="4"/>
                    <a:pt x="18" y="6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12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  <a:moveTo>
                    <a:pt x="15" y="5"/>
                  </a:moveTo>
                  <a:cubicBezTo>
                    <a:pt x="15" y="4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231"/>
            <p:cNvSpPr>
              <a:spLocks noEditPoints="1"/>
            </p:cNvSpPr>
            <p:nvPr/>
          </p:nvSpPr>
          <p:spPr bwMode="auto">
            <a:xfrm>
              <a:off x="7092950" y="2435226"/>
              <a:ext cx="93663" cy="68263"/>
            </a:xfrm>
            <a:custGeom>
              <a:avLst/>
              <a:gdLst>
                <a:gd name="T0" fmla="*/ 0 w 18"/>
                <a:gd name="T1" fmla="*/ 9 h 13"/>
                <a:gd name="T2" fmla="*/ 2 w 18"/>
                <a:gd name="T3" fmla="*/ 9 h 13"/>
                <a:gd name="T4" fmla="*/ 3 w 18"/>
                <a:gd name="T5" fmla="*/ 11 h 13"/>
                <a:gd name="T6" fmla="*/ 4 w 18"/>
                <a:gd name="T7" fmla="*/ 11 h 13"/>
                <a:gd name="T8" fmla="*/ 6 w 18"/>
                <a:gd name="T9" fmla="*/ 10 h 13"/>
                <a:gd name="T10" fmla="*/ 6 w 18"/>
                <a:gd name="T11" fmla="*/ 9 h 13"/>
                <a:gd name="T12" fmla="*/ 6 w 18"/>
                <a:gd name="T13" fmla="*/ 7 h 13"/>
                <a:gd name="T14" fmla="*/ 4 w 18"/>
                <a:gd name="T15" fmla="*/ 7 h 13"/>
                <a:gd name="T16" fmla="*/ 3 w 18"/>
                <a:gd name="T17" fmla="*/ 7 h 13"/>
                <a:gd name="T18" fmla="*/ 3 w 18"/>
                <a:gd name="T19" fmla="*/ 5 h 13"/>
                <a:gd name="T20" fmla="*/ 5 w 18"/>
                <a:gd name="T21" fmla="*/ 5 h 13"/>
                <a:gd name="T22" fmla="*/ 6 w 18"/>
                <a:gd name="T23" fmla="*/ 3 h 13"/>
                <a:gd name="T24" fmla="*/ 5 w 18"/>
                <a:gd name="T25" fmla="*/ 2 h 13"/>
                <a:gd name="T26" fmla="*/ 4 w 18"/>
                <a:gd name="T27" fmla="*/ 2 h 13"/>
                <a:gd name="T28" fmla="*/ 3 w 18"/>
                <a:gd name="T29" fmla="*/ 3 h 13"/>
                <a:gd name="T30" fmla="*/ 3 w 18"/>
                <a:gd name="T31" fmla="*/ 4 h 13"/>
                <a:gd name="T32" fmla="*/ 0 w 18"/>
                <a:gd name="T33" fmla="*/ 3 h 13"/>
                <a:gd name="T34" fmla="*/ 1 w 18"/>
                <a:gd name="T35" fmla="*/ 2 h 13"/>
                <a:gd name="T36" fmla="*/ 2 w 18"/>
                <a:gd name="T37" fmla="*/ 1 h 13"/>
                <a:gd name="T38" fmla="*/ 4 w 18"/>
                <a:gd name="T39" fmla="*/ 0 h 13"/>
                <a:gd name="T40" fmla="*/ 7 w 18"/>
                <a:gd name="T41" fmla="*/ 1 h 13"/>
                <a:gd name="T42" fmla="*/ 8 w 18"/>
                <a:gd name="T43" fmla="*/ 3 h 13"/>
                <a:gd name="T44" fmla="*/ 6 w 18"/>
                <a:gd name="T45" fmla="*/ 6 h 13"/>
                <a:gd name="T46" fmla="*/ 8 w 18"/>
                <a:gd name="T47" fmla="*/ 7 h 13"/>
                <a:gd name="T48" fmla="*/ 8 w 18"/>
                <a:gd name="T49" fmla="*/ 9 h 13"/>
                <a:gd name="T50" fmla="*/ 7 w 18"/>
                <a:gd name="T51" fmla="*/ 12 h 13"/>
                <a:gd name="T52" fmla="*/ 4 w 18"/>
                <a:gd name="T53" fmla="*/ 13 h 13"/>
                <a:gd name="T54" fmla="*/ 1 w 18"/>
                <a:gd name="T55" fmla="*/ 12 h 13"/>
                <a:gd name="T56" fmla="*/ 0 w 18"/>
                <a:gd name="T57" fmla="*/ 9 h 13"/>
                <a:gd name="T58" fmla="*/ 14 w 18"/>
                <a:gd name="T59" fmla="*/ 0 h 13"/>
                <a:gd name="T60" fmla="*/ 17 w 18"/>
                <a:gd name="T61" fmla="*/ 1 h 13"/>
                <a:gd name="T62" fmla="*/ 18 w 18"/>
                <a:gd name="T63" fmla="*/ 7 h 13"/>
                <a:gd name="T64" fmla="*/ 17 w 18"/>
                <a:gd name="T65" fmla="*/ 12 h 13"/>
                <a:gd name="T66" fmla="*/ 14 w 18"/>
                <a:gd name="T67" fmla="*/ 13 h 13"/>
                <a:gd name="T68" fmla="*/ 11 w 18"/>
                <a:gd name="T69" fmla="*/ 12 h 13"/>
                <a:gd name="T70" fmla="*/ 10 w 18"/>
                <a:gd name="T71" fmla="*/ 7 h 13"/>
                <a:gd name="T72" fmla="*/ 11 w 18"/>
                <a:gd name="T73" fmla="*/ 1 h 13"/>
                <a:gd name="T74" fmla="*/ 14 w 18"/>
                <a:gd name="T75" fmla="*/ 0 h 13"/>
                <a:gd name="T76" fmla="*/ 14 w 18"/>
                <a:gd name="T77" fmla="*/ 2 h 13"/>
                <a:gd name="T78" fmla="*/ 13 w 18"/>
                <a:gd name="T79" fmla="*/ 2 h 13"/>
                <a:gd name="T80" fmla="*/ 13 w 18"/>
                <a:gd name="T81" fmla="*/ 3 h 13"/>
                <a:gd name="T82" fmla="*/ 13 w 18"/>
                <a:gd name="T83" fmla="*/ 7 h 13"/>
                <a:gd name="T84" fmla="*/ 13 w 18"/>
                <a:gd name="T85" fmla="*/ 10 h 13"/>
                <a:gd name="T86" fmla="*/ 13 w 18"/>
                <a:gd name="T87" fmla="*/ 11 h 13"/>
                <a:gd name="T88" fmla="*/ 14 w 18"/>
                <a:gd name="T89" fmla="*/ 11 h 13"/>
                <a:gd name="T90" fmla="*/ 15 w 18"/>
                <a:gd name="T91" fmla="*/ 11 h 13"/>
                <a:gd name="T92" fmla="*/ 15 w 18"/>
                <a:gd name="T93" fmla="*/ 10 h 13"/>
                <a:gd name="T94" fmla="*/ 16 w 18"/>
                <a:gd name="T95" fmla="*/ 7 h 13"/>
                <a:gd name="T96" fmla="*/ 15 w 18"/>
                <a:gd name="T97" fmla="*/ 4 h 13"/>
                <a:gd name="T98" fmla="*/ 15 w 18"/>
                <a:gd name="T99" fmla="*/ 2 h 13"/>
                <a:gd name="T100" fmla="*/ 14 w 18"/>
                <a:gd name="T10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1"/>
                  </a:cubicBezTo>
                  <a:cubicBezTo>
                    <a:pt x="18" y="2"/>
                    <a:pt x="18" y="4"/>
                    <a:pt x="18" y="7"/>
                  </a:cubicBezTo>
                  <a:cubicBezTo>
                    <a:pt x="18" y="9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5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5"/>
                    <a:pt x="16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051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51" b="15057"/>
          <a:stretch/>
        </p:blipFill>
        <p:spPr bwMode="auto">
          <a:xfrm flipH="1">
            <a:off x="1907" y="-38100"/>
            <a:ext cx="9142093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34475" y="614000"/>
            <a:ext cx="1431292" cy="1245290"/>
            <a:chOff x="734475" y="614000"/>
            <a:chExt cx="1431292" cy="1245290"/>
          </a:xfrm>
        </p:grpSpPr>
        <p:sp>
          <p:nvSpPr>
            <p:cNvPr id="18" name="TextBox 17"/>
            <p:cNvSpPr txBox="1"/>
            <p:nvPr/>
          </p:nvSpPr>
          <p:spPr>
            <a:xfrm>
              <a:off x="1365548" y="614000"/>
              <a:ext cx="800219" cy="12452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D11709"/>
                  </a:solidFill>
                </a:rPr>
                <a:t>立冬</a:t>
              </a:r>
              <a:endParaRPr lang="zh-CN" altLang="en-US" sz="4000" dirty="0">
                <a:solidFill>
                  <a:srgbClr val="D11709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45645" y="915566"/>
              <a:ext cx="916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D11709"/>
                  </a:solidFill>
                </a:rPr>
                <a:t>十一月</a:t>
              </a:r>
              <a:endParaRPr lang="zh-CN" altLang="en-US" sz="1200" dirty="0">
                <a:solidFill>
                  <a:srgbClr val="D11709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34475" y="1166455"/>
              <a:ext cx="9495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spc="100" dirty="0" smtClean="0">
                  <a:solidFill>
                    <a:srgbClr val="D11709"/>
                  </a:solidFill>
                </a:rPr>
                <a:t>[11-08</a:t>
              </a:r>
              <a:r>
                <a:rPr lang="zh-CN" altLang="en-US" sz="800" spc="100" dirty="0" smtClean="0">
                  <a:solidFill>
                    <a:srgbClr val="D11709"/>
                  </a:solidFill>
                </a:rPr>
                <a:t>日</a:t>
              </a:r>
              <a:r>
                <a:rPr lang="en-US" altLang="zh-CN" sz="800" spc="100" dirty="0" smtClean="0">
                  <a:solidFill>
                    <a:srgbClr val="D11709"/>
                  </a:solidFill>
                </a:rPr>
                <a:t>]</a:t>
              </a:r>
              <a:endParaRPr lang="zh-CN" altLang="en-US" sz="800" spc="100" dirty="0">
                <a:solidFill>
                  <a:srgbClr val="D11709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099053" y="1287387"/>
              <a:ext cx="516756" cy="337959"/>
              <a:chOff x="1092703" y="1329591"/>
              <a:chExt cx="516756" cy="337959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1092703" y="1390551"/>
                <a:ext cx="3007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rgbClr val="D11709"/>
                    </a:solidFill>
                  </a:rPr>
                  <a:t>惜</a:t>
                </a:r>
                <a:endParaRPr lang="zh-CN" altLang="en-US" sz="1200" dirty="0">
                  <a:solidFill>
                    <a:srgbClr val="D11709"/>
                  </a:solidFill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308727" y="1329591"/>
                <a:ext cx="3007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D11709"/>
                    </a:solidFill>
                  </a:rPr>
                  <a:t>.</a:t>
                </a:r>
                <a:endParaRPr lang="zh-CN" altLang="en-US" sz="1400" dirty="0">
                  <a:solidFill>
                    <a:srgbClr val="D11709"/>
                  </a:solidFill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1967012" y="1289613"/>
            <a:ext cx="68407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spc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阳淫不收敛，半岁苦常燠。禾黍饲蝗螟，粳稻委平陆。民饥强扶耒，秋晚麦当宿。闵然候一雨，霜落水泉缩。荟蔚山朝隮，滂沱雨翻渎。经旬势益暴，方冬岁愈蹙。半夜发春雷，中天转车毂。老夫睡不寐，稚子起惊哭。平明视中庭，松菊半摧秃。潜发枯草萌，乱起蛰虫伏。薪槱不出市，晨炊午未熟。首种不入土，春饷难满腹。书生信古语，洪范有遗牍。时无中垒君，此意谁当告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27585" y="1833890"/>
            <a:ext cx="7848872" cy="2368644"/>
          </a:xfrm>
          <a:prstGeom prst="rect">
            <a:avLst/>
          </a:prstGeom>
          <a:noFill/>
          <a:ln w="3175">
            <a:solidFill>
              <a:srgbClr val="D11709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170" name="组合 2169"/>
          <p:cNvGrpSpPr/>
          <p:nvPr/>
        </p:nvGrpSpPr>
        <p:grpSpPr>
          <a:xfrm>
            <a:off x="1136650" y="2193925"/>
            <a:ext cx="2247900" cy="1590675"/>
            <a:chOff x="1009650" y="2181225"/>
            <a:chExt cx="2247900" cy="1590675"/>
          </a:xfrm>
        </p:grpSpPr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1009650" y="2181225"/>
              <a:ext cx="2247900" cy="357188"/>
            </a:xfrm>
            <a:custGeom>
              <a:avLst/>
              <a:gdLst>
                <a:gd name="T0" fmla="*/ 8 w 366"/>
                <a:gd name="T1" fmla="*/ 0 h 58"/>
                <a:gd name="T2" fmla="*/ 358 w 366"/>
                <a:gd name="T3" fmla="*/ 0 h 58"/>
                <a:gd name="T4" fmla="*/ 366 w 366"/>
                <a:gd name="T5" fmla="*/ 8 h 58"/>
                <a:gd name="T6" fmla="*/ 366 w 366"/>
                <a:gd name="T7" fmla="*/ 50 h 58"/>
                <a:gd name="T8" fmla="*/ 358 w 366"/>
                <a:gd name="T9" fmla="*/ 58 h 58"/>
                <a:gd name="T10" fmla="*/ 8 w 366"/>
                <a:gd name="T11" fmla="*/ 58 h 58"/>
                <a:gd name="T12" fmla="*/ 0 w 366"/>
                <a:gd name="T13" fmla="*/ 50 h 58"/>
                <a:gd name="T14" fmla="*/ 0 w 366"/>
                <a:gd name="T15" fmla="*/ 8 h 58"/>
                <a:gd name="T16" fmla="*/ 8 w 366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8">
                  <a:moveTo>
                    <a:pt x="8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3" y="0"/>
                    <a:pt x="366" y="3"/>
                    <a:pt x="366" y="8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4"/>
                    <a:pt x="363" y="58"/>
                    <a:pt x="35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D645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1101725" y="2776538"/>
              <a:ext cx="2057400" cy="12700"/>
            </a:xfrm>
            <a:prstGeom prst="rect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1735138" y="2266950"/>
              <a:ext cx="798513" cy="160338"/>
            </a:xfrm>
            <a:custGeom>
              <a:avLst/>
              <a:gdLst>
                <a:gd name="T0" fmla="*/ 12 w 130"/>
                <a:gd name="T1" fmla="*/ 26 h 26"/>
                <a:gd name="T2" fmla="*/ 4 w 130"/>
                <a:gd name="T3" fmla="*/ 5 h 26"/>
                <a:gd name="T4" fmla="*/ 24 w 130"/>
                <a:gd name="T5" fmla="*/ 13 h 26"/>
                <a:gd name="T6" fmla="*/ 12 w 130"/>
                <a:gd name="T7" fmla="*/ 21 h 26"/>
                <a:gd name="T8" fmla="*/ 17 w 130"/>
                <a:gd name="T9" fmla="*/ 8 h 26"/>
                <a:gd name="T10" fmla="*/ 6 w 130"/>
                <a:gd name="T11" fmla="*/ 13 h 26"/>
                <a:gd name="T12" fmla="*/ 36 w 130"/>
                <a:gd name="T13" fmla="*/ 26 h 26"/>
                <a:gd name="T14" fmla="*/ 29 w 130"/>
                <a:gd name="T15" fmla="*/ 10 h 26"/>
                <a:gd name="T16" fmla="*/ 40 w 130"/>
                <a:gd name="T17" fmla="*/ 12 h 26"/>
                <a:gd name="T18" fmla="*/ 32 w 130"/>
                <a:gd name="T19" fmla="*/ 17 h 26"/>
                <a:gd name="T20" fmla="*/ 40 w 130"/>
                <a:gd name="T21" fmla="*/ 21 h 26"/>
                <a:gd name="T22" fmla="*/ 51 w 130"/>
                <a:gd name="T23" fmla="*/ 8 h 26"/>
                <a:gd name="T24" fmla="*/ 51 w 130"/>
                <a:gd name="T25" fmla="*/ 12 h 26"/>
                <a:gd name="T26" fmla="*/ 53 w 130"/>
                <a:gd name="T27" fmla="*/ 21 h 26"/>
                <a:gd name="T28" fmla="*/ 51 w 130"/>
                <a:gd name="T29" fmla="*/ 26 h 26"/>
                <a:gd name="T30" fmla="*/ 45 w 130"/>
                <a:gd name="T31" fmla="*/ 12 h 26"/>
                <a:gd name="T32" fmla="*/ 45 w 130"/>
                <a:gd name="T33" fmla="*/ 8 h 26"/>
                <a:gd name="T34" fmla="*/ 72 w 130"/>
                <a:gd name="T35" fmla="*/ 23 h 26"/>
                <a:gd name="T36" fmla="*/ 57 w 130"/>
                <a:gd name="T37" fmla="*/ 17 h 26"/>
                <a:gd name="T38" fmla="*/ 73 w 130"/>
                <a:gd name="T39" fmla="*/ 10 h 26"/>
                <a:gd name="T40" fmla="*/ 63 w 130"/>
                <a:gd name="T41" fmla="*/ 20 h 26"/>
                <a:gd name="T42" fmla="*/ 69 w 130"/>
                <a:gd name="T43" fmla="*/ 17 h 26"/>
                <a:gd name="T44" fmla="*/ 63 w 130"/>
                <a:gd name="T45" fmla="*/ 13 h 26"/>
                <a:gd name="T46" fmla="*/ 78 w 130"/>
                <a:gd name="T47" fmla="*/ 0 h 26"/>
                <a:gd name="T48" fmla="*/ 84 w 130"/>
                <a:gd name="T49" fmla="*/ 10 h 26"/>
                <a:gd name="T50" fmla="*/ 97 w 130"/>
                <a:gd name="T51" fmla="*/ 16 h 26"/>
                <a:gd name="T52" fmla="*/ 89 w 130"/>
                <a:gd name="T53" fmla="*/ 26 h 26"/>
                <a:gd name="T54" fmla="*/ 83 w 130"/>
                <a:gd name="T55" fmla="*/ 25 h 26"/>
                <a:gd name="T56" fmla="*/ 84 w 130"/>
                <a:gd name="T57" fmla="*/ 16 h 26"/>
                <a:gd name="T58" fmla="*/ 87 w 130"/>
                <a:gd name="T59" fmla="*/ 21 h 26"/>
                <a:gd name="T60" fmla="*/ 90 w 130"/>
                <a:gd name="T61" fmla="*/ 13 h 26"/>
                <a:gd name="T62" fmla="*/ 84 w 130"/>
                <a:gd name="T63" fmla="*/ 16 h 26"/>
                <a:gd name="T64" fmla="*/ 106 w 130"/>
                <a:gd name="T65" fmla="*/ 21 h 26"/>
                <a:gd name="T66" fmla="*/ 115 w 130"/>
                <a:gd name="T67" fmla="*/ 25 h 26"/>
                <a:gd name="T68" fmla="*/ 99 w 130"/>
                <a:gd name="T69" fmla="*/ 17 h 26"/>
                <a:gd name="T70" fmla="*/ 114 w 130"/>
                <a:gd name="T71" fmla="*/ 10 h 26"/>
                <a:gd name="T72" fmla="*/ 104 w 130"/>
                <a:gd name="T73" fmla="*/ 15 h 26"/>
                <a:gd name="T74" fmla="*/ 108 w 130"/>
                <a:gd name="T75" fmla="*/ 11 h 26"/>
                <a:gd name="T76" fmla="*/ 119 w 130"/>
                <a:gd name="T77" fmla="*/ 25 h 26"/>
                <a:gd name="T78" fmla="*/ 124 w 130"/>
                <a:gd name="T79" fmla="*/ 8 h 26"/>
                <a:gd name="T80" fmla="*/ 126 w 130"/>
                <a:gd name="T81" fmla="*/ 9 h 26"/>
                <a:gd name="T82" fmla="*/ 130 w 130"/>
                <a:gd name="T83" fmla="*/ 13 h 26"/>
                <a:gd name="T84" fmla="*/ 125 w 130"/>
                <a:gd name="T85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26">
                  <a:moveTo>
                    <a:pt x="24" y="13"/>
                  </a:moveTo>
                  <a:cubicBezTo>
                    <a:pt x="24" y="17"/>
                    <a:pt x="23" y="20"/>
                    <a:pt x="21" y="22"/>
                  </a:cubicBezTo>
                  <a:cubicBezTo>
                    <a:pt x="18" y="25"/>
                    <a:pt x="16" y="26"/>
                    <a:pt x="12" y="26"/>
                  </a:cubicBezTo>
                  <a:cubicBezTo>
                    <a:pt x="8" y="26"/>
                    <a:pt x="6" y="25"/>
                    <a:pt x="4" y="22"/>
                  </a:cubicBezTo>
                  <a:cubicBezTo>
                    <a:pt x="1" y="20"/>
                    <a:pt x="0" y="17"/>
                    <a:pt x="0" y="14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6" y="2"/>
                    <a:pt x="9" y="1"/>
                    <a:pt x="12" y="1"/>
                  </a:cubicBezTo>
                  <a:cubicBezTo>
                    <a:pt x="16" y="1"/>
                    <a:pt x="19" y="2"/>
                    <a:pt x="21" y="5"/>
                  </a:cubicBezTo>
                  <a:cubicBezTo>
                    <a:pt x="23" y="7"/>
                    <a:pt x="24" y="10"/>
                    <a:pt x="24" y="13"/>
                  </a:cubicBezTo>
                  <a:close/>
                  <a:moveTo>
                    <a:pt x="6" y="13"/>
                  </a:moveTo>
                  <a:cubicBezTo>
                    <a:pt x="6" y="16"/>
                    <a:pt x="7" y="18"/>
                    <a:pt x="8" y="19"/>
                  </a:cubicBezTo>
                  <a:cubicBezTo>
                    <a:pt x="9" y="21"/>
                    <a:pt x="10" y="21"/>
                    <a:pt x="12" y="21"/>
                  </a:cubicBezTo>
                  <a:cubicBezTo>
                    <a:pt x="14" y="21"/>
                    <a:pt x="15" y="21"/>
                    <a:pt x="17" y="19"/>
                  </a:cubicBezTo>
                  <a:cubicBezTo>
                    <a:pt x="18" y="18"/>
                    <a:pt x="18" y="16"/>
                    <a:pt x="18" y="13"/>
                  </a:cubicBezTo>
                  <a:cubicBezTo>
                    <a:pt x="18" y="11"/>
                    <a:pt x="18" y="9"/>
                    <a:pt x="17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10" y="5"/>
                    <a:pt x="9" y="6"/>
                    <a:pt x="8" y="8"/>
                  </a:cubicBezTo>
                  <a:cubicBezTo>
                    <a:pt x="7" y="9"/>
                    <a:pt x="6" y="11"/>
                    <a:pt x="6" y="13"/>
                  </a:cubicBezTo>
                  <a:close/>
                  <a:moveTo>
                    <a:pt x="40" y="21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0" y="25"/>
                    <a:pt x="38" y="26"/>
                    <a:pt x="36" y="26"/>
                  </a:cubicBezTo>
                  <a:cubicBezTo>
                    <a:pt x="33" y="26"/>
                    <a:pt x="31" y="25"/>
                    <a:pt x="29" y="23"/>
                  </a:cubicBezTo>
                  <a:cubicBezTo>
                    <a:pt x="27" y="22"/>
                    <a:pt x="27" y="20"/>
                    <a:pt x="27" y="17"/>
                  </a:cubicBezTo>
                  <a:cubicBezTo>
                    <a:pt x="27" y="14"/>
                    <a:pt x="28" y="12"/>
                    <a:pt x="29" y="10"/>
                  </a:cubicBezTo>
                  <a:cubicBezTo>
                    <a:pt x="31" y="9"/>
                    <a:pt x="34" y="8"/>
                    <a:pt x="37" y="8"/>
                  </a:cubicBezTo>
                  <a:cubicBezTo>
                    <a:pt x="38" y="8"/>
                    <a:pt x="40" y="8"/>
                    <a:pt x="41" y="8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2"/>
                  </a:cubicBezTo>
                  <a:cubicBezTo>
                    <a:pt x="36" y="12"/>
                    <a:pt x="34" y="12"/>
                    <a:pt x="34" y="13"/>
                  </a:cubicBezTo>
                  <a:cubicBezTo>
                    <a:pt x="33" y="14"/>
                    <a:pt x="32" y="15"/>
                    <a:pt x="32" y="17"/>
                  </a:cubicBezTo>
                  <a:cubicBezTo>
                    <a:pt x="32" y="18"/>
                    <a:pt x="33" y="19"/>
                    <a:pt x="34" y="20"/>
                  </a:cubicBezTo>
                  <a:cubicBezTo>
                    <a:pt x="35" y="21"/>
                    <a:pt x="36" y="21"/>
                    <a:pt x="37" y="21"/>
                  </a:cubicBezTo>
                  <a:cubicBezTo>
                    <a:pt x="38" y="21"/>
                    <a:pt x="39" y="21"/>
                    <a:pt x="40" y="21"/>
                  </a:cubicBezTo>
                  <a:close/>
                  <a:moveTo>
                    <a:pt x="45" y="5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1" y="20"/>
                    <a:pt x="51" y="21"/>
                  </a:cubicBezTo>
                  <a:cubicBezTo>
                    <a:pt x="52" y="21"/>
                    <a:pt x="52" y="21"/>
                    <a:pt x="53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4" y="26"/>
                    <a:pt x="52" y="26"/>
                    <a:pt x="51" y="26"/>
                  </a:cubicBezTo>
                  <a:cubicBezTo>
                    <a:pt x="49" y="26"/>
                    <a:pt x="48" y="25"/>
                    <a:pt x="47" y="24"/>
                  </a:cubicBezTo>
                  <a:cubicBezTo>
                    <a:pt x="46" y="23"/>
                    <a:pt x="45" y="22"/>
                    <a:pt x="45" y="19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5"/>
                    <a:pt x="45" y="5"/>
                    <a:pt x="45" y="5"/>
                  </a:cubicBezTo>
                  <a:close/>
                  <a:moveTo>
                    <a:pt x="75" y="17"/>
                  </a:moveTo>
                  <a:cubicBezTo>
                    <a:pt x="75" y="19"/>
                    <a:pt x="74" y="22"/>
                    <a:pt x="72" y="23"/>
                  </a:cubicBezTo>
                  <a:cubicBezTo>
                    <a:pt x="71" y="25"/>
                    <a:pt x="68" y="26"/>
                    <a:pt x="66" y="26"/>
                  </a:cubicBezTo>
                  <a:cubicBezTo>
                    <a:pt x="63" y="26"/>
                    <a:pt x="61" y="25"/>
                    <a:pt x="59" y="23"/>
                  </a:cubicBezTo>
                  <a:cubicBezTo>
                    <a:pt x="57" y="22"/>
                    <a:pt x="57" y="20"/>
                    <a:pt x="57" y="17"/>
                  </a:cubicBezTo>
                  <a:cubicBezTo>
                    <a:pt x="57" y="14"/>
                    <a:pt x="57" y="12"/>
                    <a:pt x="59" y="10"/>
                  </a:cubicBezTo>
                  <a:cubicBezTo>
                    <a:pt x="61" y="9"/>
                    <a:pt x="63" y="8"/>
                    <a:pt x="66" y="8"/>
                  </a:cubicBezTo>
                  <a:cubicBezTo>
                    <a:pt x="69" y="8"/>
                    <a:pt x="71" y="9"/>
                    <a:pt x="73" y="10"/>
                  </a:cubicBezTo>
                  <a:cubicBezTo>
                    <a:pt x="74" y="12"/>
                    <a:pt x="75" y="14"/>
                    <a:pt x="75" y="17"/>
                  </a:cubicBezTo>
                  <a:close/>
                  <a:moveTo>
                    <a:pt x="62" y="17"/>
                  </a:moveTo>
                  <a:cubicBezTo>
                    <a:pt x="62" y="18"/>
                    <a:pt x="63" y="20"/>
                    <a:pt x="63" y="20"/>
                  </a:cubicBezTo>
                  <a:cubicBezTo>
                    <a:pt x="64" y="21"/>
                    <a:pt x="65" y="22"/>
                    <a:pt x="66" y="22"/>
                  </a:cubicBezTo>
                  <a:cubicBezTo>
                    <a:pt x="67" y="22"/>
                    <a:pt x="68" y="21"/>
                    <a:pt x="68" y="20"/>
                  </a:cubicBezTo>
                  <a:cubicBezTo>
                    <a:pt x="69" y="20"/>
                    <a:pt x="69" y="18"/>
                    <a:pt x="69" y="17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68" y="12"/>
                    <a:pt x="67" y="12"/>
                    <a:pt x="66" y="12"/>
                  </a:cubicBezTo>
                  <a:cubicBezTo>
                    <a:pt x="65" y="12"/>
                    <a:pt x="64" y="12"/>
                    <a:pt x="63" y="13"/>
                  </a:cubicBezTo>
                  <a:cubicBezTo>
                    <a:pt x="63" y="14"/>
                    <a:pt x="62" y="15"/>
                    <a:pt x="62" y="17"/>
                  </a:cubicBezTo>
                  <a:close/>
                  <a:moveTo>
                    <a:pt x="78" y="2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5" y="9"/>
                    <a:pt x="87" y="8"/>
                    <a:pt x="89" y="8"/>
                  </a:cubicBezTo>
                  <a:cubicBezTo>
                    <a:pt x="92" y="8"/>
                    <a:pt x="93" y="9"/>
                    <a:pt x="95" y="10"/>
                  </a:cubicBezTo>
                  <a:cubicBezTo>
                    <a:pt x="96" y="12"/>
                    <a:pt x="97" y="14"/>
                    <a:pt x="97" y="16"/>
                  </a:cubicBezTo>
                  <a:cubicBezTo>
                    <a:pt x="97" y="18"/>
                    <a:pt x="96" y="20"/>
                    <a:pt x="96" y="21"/>
                  </a:cubicBezTo>
                  <a:cubicBezTo>
                    <a:pt x="95" y="23"/>
                    <a:pt x="94" y="24"/>
                    <a:pt x="93" y="25"/>
                  </a:cubicBezTo>
                  <a:cubicBezTo>
                    <a:pt x="92" y="25"/>
                    <a:pt x="90" y="26"/>
                    <a:pt x="89" y="26"/>
                  </a:cubicBezTo>
                  <a:cubicBezTo>
                    <a:pt x="86" y="26"/>
                    <a:pt x="84" y="25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4"/>
                    <a:pt x="78" y="22"/>
                    <a:pt x="78" y="20"/>
                  </a:cubicBezTo>
                  <a:close/>
                  <a:moveTo>
                    <a:pt x="84" y="16"/>
                  </a:moveTo>
                  <a:cubicBezTo>
                    <a:pt x="84" y="18"/>
                    <a:pt x="84" y="18"/>
                    <a:pt x="84" y="18"/>
                  </a:cubicBezTo>
                  <a:cubicBezTo>
                    <a:pt x="84" y="19"/>
                    <a:pt x="84" y="20"/>
                    <a:pt x="85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9" y="21"/>
                    <a:pt x="90" y="21"/>
                    <a:pt x="90" y="20"/>
                  </a:cubicBezTo>
                  <a:cubicBezTo>
                    <a:pt x="91" y="19"/>
                    <a:pt x="91" y="18"/>
                    <a:pt x="91" y="17"/>
                  </a:cubicBezTo>
                  <a:cubicBezTo>
                    <a:pt x="91" y="15"/>
                    <a:pt x="91" y="14"/>
                    <a:pt x="90" y="13"/>
                  </a:cubicBezTo>
                  <a:cubicBezTo>
                    <a:pt x="90" y="12"/>
                    <a:pt x="89" y="12"/>
                    <a:pt x="87" y="12"/>
                  </a:cubicBezTo>
                  <a:cubicBezTo>
                    <a:pt x="86" y="12"/>
                    <a:pt x="86" y="12"/>
                    <a:pt x="85" y="13"/>
                  </a:cubicBezTo>
                  <a:cubicBezTo>
                    <a:pt x="84" y="14"/>
                    <a:pt x="84" y="15"/>
                    <a:pt x="84" y="16"/>
                  </a:cubicBezTo>
                  <a:close/>
                  <a:moveTo>
                    <a:pt x="116" y="18"/>
                  </a:moveTo>
                  <a:cubicBezTo>
                    <a:pt x="104" y="18"/>
                    <a:pt x="104" y="18"/>
                    <a:pt x="104" y="18"/>
                  </a:cubicBezTo>
                  <a:cubicBezTo>
                    <a:pt x="104" y="19"/>
                    <a:pt x="105" y="20"/>
                    <a:pt x="106" y="21"/>
                  </a:cubicBezTo>
                  <a:cubicBezTo>
                    <a:pt x="107" y="21"/>
                    <a:pt x="108" y="22"/>
                    <a:pt x="109" y="22"/>
                  </a:cubicBezTo>
                  <a:cubicBezTo>
                    <a:pt x="111" y="22"/>
                    <a:pt x="113" y="21"/>
                    <a:pt x="114" y="21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3" y="25"/>
                    <a:pt x="111" y="26"/>
                    <a:pt x="109" y="26"/>
                  </a:cubicBezTo>
                  <a:cubicBezTo>
                    <a:pt x="106" y="26"/>
                    <a:pt x="103" y="25"/>
                    <a:pt x="102" y="23"/>
                  </a:cubicBezTo>
                  <a:cubicBezTo>
                    <a:pt x="100" y="22"/>
                    <a:pt x="99" y="20"/>
                    <a:pt x="99" y="17"/>
                  </a:cubicBezTo>
                  <a:cubicBezTo>
                    <a:pt x="99" y="14"/>
                    <a:pt x="100" y="12"/>
                    <a:pt x="102" y="10"/>
                  </a:cubicBezTo>
                  <a:cubicBezTo>
                    <a:pt x="103" y="9"/>
                    <a:pt x="105" y="8"/>
                    <a:pt x="108" y="8"/>
                  </a:cubicBezTo>
                  <a:cubicBezTo>
                    <a:pt x="111" y="8"/>
                    <a:pt x="113" y="9"/>
                    <a:pt x="114" y="10"/>
                  </a:cubicBezTo>
                  <a:cubicBezTo>
                    <a:pt x="115" y="12"/>
                    <a:pt x="116" y="14"/>
                    <a:pt x="116" y="16"/>
                  </a:cubicBezTo>
                  <a:cubicBezTo>
                    <a:pt x="116" y="17"/>
                    <a:pt x="116" y="18"/>
                    <a:pt x="116" y="18"/>
                  </a:cubicBezTo>
                  <a:close/>
                  <a:moveTo>
                    <a:pt x="104" y="15"/>
                  </a:moveTo>
                  <a:cubicBezTo>
                    <a:pt x="111" y="15"/>
                    <a:pt x="111" y="15"/>
                    <a:pt x="111" y="15"/>
                  </a:cubicBezTo>
                  <a:cubicBezTo>
                    <a:pt x="111" y="14"/>
                    <a:pt x="111" y="13"/>
                    <a:pt x="110" y="12"/>
                  </a:cubicBezTo>
                  <a:cubicBezTo>
                    <a:pt x="110" y="12"/>
                    <a:pt x="109" y="11"/>
                    <a:pt x="108" y="11"/>
                  </a:cubicBezTo>
                  <a:cubicBezTo>
                    <a:pt x="107" y="11"/>
                    <a:pt x="106" y="12"/>
                    <a:pt x="105" y="12"/>
                  </a:cubicBezTo>
                  <a:cubicBezTo>
                    <a:pt x="105" y="13"/>
                    <a:pt x="104" y="14"/>
                    <a:pt x="104" y="15"/>
                  </a:cubicBezTo>
                  <a:close/>
                  <a:moveTo>
                    <a:pt x="119" y="25"/>
                  </a:moveTo>
                  <a:cubicBezTo>
                    <a:pt x="119" y="14"/>
                    <a:pt x="119" y="14"/>
                    <a:pt x="119" y="14"/>
                  </a:cubicBezTo>
                  <a:cubicBezTo>
                    <a:pt x="119" y="11"/>
                    <a:pt x="119" y="9"/>
                    <a:pt x="119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5" y="10"/>
                    <a:pt x="125" y="9"/>
                    <a:pt x="126" y="9"/>
                  </a:cubicBezTo>
                  <a:cubicBezTo>
                    <a:pt x="127" y="8"/>
                    <a:pt x="128" y="8"/>
                    <a:pt x="129" y="8"/>
                  </a:cubicBezTo>
                  <a:cubicBezTo>
                    <a:pt x="129" y="8"/>
                    <a:pt x="130" y="8"/>
                    <a:pt x="130" y="8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30" y="13"/>
                    <a:pt x="129" y="13"/>
                    <a:pt x="129" y="13"/>
                  </a:cubicBezTo>
                  <a:cubicBezTo>
                    <a:pt x="128" y="13"/>
                    <a:pt x="127" y="13"/>
                    <a:pt x="126" y="14"/>
                  </a:cubicBezTo>
                  <a:cubicBezTo>
                    <a:pt x="125" y="14"/>
                    <a:pt x="125" y="15"/>
                    <a:pt x="125" y="17"/>
                  </a:cubicBezTo>
                  <a:cubicBezTo>
                    <a:pt x="125" y="25"/>
                    <a:pt x="125" y="25"/>
                    <a:pt x="125" y="25"/>
                  </a:cubicBezTo>
                  <a:lnTo>
                    <a:pt x="119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1131888" y="2641600"/>
              <a:ext cx="74613" cy="80963"/>
            </a:xfrm>
            <a:custGeom>
              <a:avLst/>
              <a:gdLst>
                <a:gd name="T0" fmla="*/ 0 w 47"/>
                <a:gd name="T1" fmla="*/ 51 h 51"/>
                <a:gd name="T2" fmla="*/ 0 w 47"/>
                <a:gd name="T3" fmla="*/ 0 h 51"/>
                <a:gd name="T4" fmla="*/ 16 w 47"/>
                <a:gd name="T5" fmla="*/ 0 h 51"/>
                <a:gd name="T6" fmla="*/ 24 w 47"/>
                <a:gd name="T7" fmla="*/ 35 h 51"/>
                <a:gd name="T8" fmla="*/ 31 w 47"/>
                <a:gd name="T9" fmla="*/ 0 h 51"/>
                <a:gd name="T10" fmla="*/ 47 w 47"/>
                <a:gd name="T11" fmla="*/ 0 h 51"/>
                <a:gd name="T12" fmla="*/ 47 w 47"/>
                <a:gd name="T13" fmla="*/ 51 h 51"/>
                <a:gd name="T14" fmla="*/ 39 w 47"/>
                <a:gd name="T15" fmla="*/ 51 h 51"/>
                <a:gd name="T16" fmla="*/ 39 w 47"/>
                <a:gd name="T17" fmla="*/ 12 h 51"/>
                <a:gd name="T18" fmla="*/ 27 w 47"/>
                <a:gd name="T19" fmla="*/ 51 h 51"/>
                <a:gd name="T20" fmla="*/ 20 w 47"/>
                <a:gd name="T21" fmla="*/ 51 h 51"/>
                <a:gd name="T22" fmla="*/ 8 w 47"/>
                <a:gd name="T23" fmla="*/ 12 h 51"/>
                <a:gd name="T24" fmla="*/ 8 w 47"/>
                <a:gd name="T25" fmla="*/ 51 h 51"/>
                <a:gd name="T26" fmla="*/ 0 w 47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51">
                  <a:moveTo>
                    <a:pt x="0" y="51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24" y="35"/>
                  </a:lnTo>
                  <a:lnTo>
                    <a:pt x="31" y="0"/>
                  </a:lnTo>
                  <a:lnTo>
                    <a:pt x="47" y="0"/>
                  </a:lnTo>
                  <a:lnTo>
                    <a:pt x="47" y="51"/>
                  </a:lnTo>
                  <a:lnTo>
                    <a:pt x="39" y="51"/>
                  </a:lnTo>
                  <a:lnTo>
                    <a:pt x="39" y="12"/>
                  </a:lnTo>
                  <a:lnTo>
                    <a:pt x="27" y="51"/>
                  </a:lnTo>
                  <a:lnTo>
                    <a:pt x="20" y="51"/>
                  </a:lnTo>
                  <a:lnTo>
                    <a:pt x="8" y="12"/>
                  </a:lnTo>
                  <a:lnTo>
                    <a:pt x="8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11"/>
            <p:cNvSpPr>
              <a:spLocks/>
            </p:cNvSpPr>
            <p:nvPr/>
          </p:nvSpPr>
          <p:spPr bwMode="auto">
            <a:xfrm>
              <a:off x="1457325" y="2641600"/>
              <a:ext cx="61913" cy="80963"/>
            </a:xfrm>
            <a:custGeom>
              <a:avLst/>
              <a:gdLst>
                <a:gd name="T0" fmla="*/ 16 w 39"/>
                <a:gd name="T1" fmla="*/ 51 h 51"/>
                <a:gd name="T2" fmla="*/ 16 w 39"/>
                <a:gd name="T3" fmla="*/ 8 h 51"/>
                <a:gd name="T4" fmla="*/ 0 w 39"/>
                <a:gd name="T5" fmla="*/ 8 h 51"/>
                <a:gd name="T6" fmla="*/ 0 w 39"/>
                <a:gd name="T7" fmla="*/ 0 h 51"/>
                <a:gd name="T8" fmla="*/ 39 w 39"/>
                <a:gd name="T9" fmla="*/ 0 h 51"/>
                <a:gd name="T10" fmla="*/ 39 w 39"/>
                <a:gd name="T11" fmla="*/ 8 h 51"/>
                <a:gd name="T12" fmla="*/ 28 w 39"/>
                <a:gd name="T13" fmla="*/ 8 h 51"/>
                <a:gd name="T14" fmla="*/ 28 w 39"/>
                <a:gd name="T15" fmla="*/ 51 h 51"/>
                <a:gd name="T16" fmla="*/ 16 w 39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1">
                  <a:moveTo>
                    <a:pt x="16" y="51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8"/>
                  </a:lnTo>
                  <a:lnTo>
                    <a:pt x="28" y="8"/>
                  </a:lnTo>
                  <a:lnTo>
                    <a:pt x="28" y="51"/>
                  </a:lnTo>
                  <a:lnTo>
                    <a:pt x="16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Freeform 12"/>
            <p:cNvSpPr>
              <a:spLocks/>
            </p:cNvSpPr>
            <p:nvPr/>
          </p:nvSpPr>
          <p:spPr bwMode="auto">
            <a:xfrm>
              <a:off x="1758950" y="2641600"/>
              <a:ext cx="104775" cy="80963"/>
            </a:xfrm>
            <a:custGeom>
              <a:avLst/>
              <a:gdLst>
                <a:gd name="T0" fmla="*/ 12 w 66"/>
                <a:gd name="T1" fmla="*/ 51 h 51"/>
                <a:gd name="T2" fmla="*/ 0 w 66"/>
                <a:gd name="T3" fmla="*/ 0 h 51"/>
                <a:gd name="T4" fmla="*/ 12 w 66"/>
                <a:gd name="T5" fmla="*/ 0 h 51"/>
                <a:gd name="T6" fmla="*/ 19 w 66"/>
                <a:gd name="T7" fmla="*/ 35 h 51"/>
                <a:gd name="T8" fmla="*/ 27 w 66"/>
                <a:gd name="T9" fmla="*/ 0 h 51"/>
                <a:gd name="T10" fmla="*/ 39 w 66"/>
                <a:gd name="T11" fmla="*/ 0 h 51"/>
                <a:gd name="T12" fmla="*/ 46 w 66"/>
                <a:gd name="T13" fmla="*/ 35 h 51"/>
                <a:gd name="T14" fmla="*/ 54 w 66"/>
                <a:gd name="T15" fmla="*/ 0 h 51"/>
                <a:gd name="T16" fmla="*/ 66 w 66"/>
                <a:gd name="T17" fmla="*/ 0 h 51"/>
                <a:gd name="T18" fmla="*/ 54 w 66"/>
                <a:gd name="T19" fmla="*/ 51 h 51"/>
                <a:gd name="T20" fmla="*/ 43 w 66"/>
                <a:gd name="T21" fmla="*/ 51 h 51"/>
                <a:gd name="T22" fmla="*/ 35 w 66"/>
                <a:gd name="T23" fmla="*/ 12 h 51"/>
                <a:gd name="T24" fmla="*/ 23 w 66"/>
                <a:gd name="T25" fmla="*/ 51 h 51"/>
                <a:gd name="T26" fmla="*/ 12 w 66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51">
                  <a:moveTo>
                    <a:pt x="12" y="51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9" y="3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46" y="35"/>
                  </a:lnTo>
                  <a:lnTo>
                    <a:pt x="54" y="0"/>
                  </a:lnTo>
                  <a:lnTo>
                    <a:pt x="66" y="0"/>
                  </a:lnTo>
                  <a:lnTo>
                    <a:pt x="54" y="51"/>
                  </a:lnTo>
                  <a:lnTo>
                    <a:pt x="43" y="51"/>
                  </a:lnTo>
                  <a:lnTo>
                    <a:pt x="35" y="12"/>
                  </a:lnTo>
                  <a:lnTo>
                    <a:pt x="23" y="51"/>
                  </a:lnTo>
                  <a:lnTo>
                    <a:pt x="12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Freeform 13"/>
            <p:cNvSpPr>
              <a:spLocks/>
            </p:cNvSpPr>
            <p:nvPr/>
          </p:nvSpPr>
          <p:spPr bwMode="auto">
            <a:xfrm>
              <a:off x="2103438" y="2641600"/>
              <a:ext cx="60325" cy="80963"/>
            </a:xfrm>
            <a:custGeom>
              <a:avLst/>
              <a:gdLst>
                <a:gd name="T0" fmla="*/ 15 w 38"/>
                <a:gd name="T1" fmla="*/ 51 h 51"/>
                <a:gd name="T2" fmla="*/ 15 w 38"/>
                <a:gd name="T3" fmla="*/ 8 h 51"/>
                <a:gd name="T4" fmla="*/ 0 w 38"/>
                <a:gd name="T5" fmla="*/ 8 h 51"/>
                <a:gd name="T6" fmla="*/ 0 w 38"/>
                <a:gd name="T7" fmla="*/ 0 h 51"/>
                <a:gd name="T8" fmla="*/ 38 w 38"/>
                <a:gd name="T9" fmla="*/ 0 h 51"/>
                <a:gd name="T10" fmla="*/ 38 w 38"/>
                <a:gd name="T11" fmla="*/ 8 h 51"/>
                <a:gd name="T12" fmla="*/ 23 w 38"/>
                <a:gd name="T13" fmla="*/ 8 h 51"/>
                <a:gd name="T14" fmla="*/ 23 w 38"/>
                <a:gd name="T15" fmla="*/ 51 h 51"/>
                <a:gd name="T16" fmla="*/ 15 w 38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1">
                  <a:moveTo>
                    <a:pt x="15" y="51"/>
                  </a:moveTo>
                  <a:lnTo>
                    <a:pt x="15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8"/>
                  </a:lnTo>
                  <a:lnTo>
                    <a:pt x="23" y="8"/>
                  </a:lnTo>
                  <a:lnTo>
                    <a:pt x="23" y="51"/>
                  </a:lnTo>
                  <a:lnTo>
                    <a:pt x="15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Freeform 14"/>
            <p:cNvSpPr>
              <a:spLocks/>
            </p:cNvSpPr>
            <p:nvPr/>
          </p:nvSpPr>
          <p:spPr bwMode="auto">
            <a:xfrm>
              <a:off x="2428875" y="2641600"/>
              <a:ext cx="55563" cy="80963"/>
            </a:xfrm>
            <a:custGeom>
              <a:avLst/>
              <a:gdLst>
                <a:gd name="T0" fmla="*/ 0 w 35"/>
                <a:gd name="T1" fmla="*/ 51 h 51"/>
                <a:gd name="T2" fmla="*/ 0 w 35"/>
                <a:gd name="T3" fmla="*/ 0 h 51"/>
                <a:gd name="T4" fmla="*/ 35 w 35"/>
                <a:gd name="T5" fmla="*/ 0 h 51"/>
                <a:gd name="T6" fmla="*/ 35 w 35"/>
                <a:gd name="T7" fmla="*/ 8 h 51"/>
                <a:gd name="T8" fmla="*/ 12 w 35"/>
                <a:gd name="T9" fmla="*/ 8 h 51"/>
                <a:gd name="T10" fmla="*/ 12 w 35"/>
                <a:gd name="T11" fmla="*/ 20 h 51"/>
                <a:gd name="T12" fmla="*/ 31 w 35"/>
                <a:gd name="T13" fmla="*/ 20 h 51"/>
                <a:gd name="T14" fmla="*/ 31 w 35"/>
                <a:gd name="T15" fmla="*/ 31 h 51"/>
                <a:gd name="T16" fmla="*/ 12 w 35"/>
                <a:gd name="T17" fmla="*/ 31 h 51"/>
                <a:gd name="T18" fmla="*/ 12 w 35"/>
                <a:gd name="T19" fmla="*/ 51 h 51"/>
                <a:gd name="T20" fmla="*/ 0 w 35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0" y="51"/>
                  </a:moveTo>
                  <a:lnTo>
                    <a:pt x="0" y="0"/>
                  </a:lnTo>
                  <a:lnTo>
                    <a:pt x="35" y="0"/>
                  </a:lnTo>
                  <a:lnTo>
                    <a:pt x="35" y="8"/>
                  </a:lnTo>
                  <a:lnTo>
                    <a:pt x="12" y="8"/>
                  </a:lnTo>
                  <a:lnTo>
                    <a:pt x="12" y="20"/>
                  </a:lnTo>
                  <a:lnTo>
                    <a:pt x="31" y="20"/>
                  </a:lnTo>
                  <a:lnTo>
                    <a:pt x="31" y="31"/>
                  </a:lnTo>
                  <a:lnTo>
                    <a:pt x="12" y="31"/>
                  </a:lnTo>
                  <a:lnTo>
                    <a:pt x="12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Freeform 15"/>
            <p:cNvSpPr>
              <a:spLocks/>
            </p:cNvSpPr>
            <p:nvPr/>
          </p:nvSpPr>
          <p:spPr bwMode="auto">
            <a:xfrm>
              <a:off x="2741613" y="2641600"/>
              <a:ext cx="68263" cy="80963"/>
            </a:xfrm>
            <a:custGeom>
              <a:avLst/>
              <a:gdLst>
                <a:gd name="T0" fmla="*/ 0 w 11"/>
                <a:gd name="T1" fmla="*/ 9 h 13"/>
                <a:gd name="T2" fmla="*/ 3 w 11"/>
                <a:gd name="T3" fmla="*/ 9 h 13"/>
                <a:gd name="T4" fmla="*/ 4 w 11"/>
                <a:gd name="T5" fmla="*/ 10 h 13"/>
                <a:gd name="T6" fmla="*/ 6 w 11"/>
                <a:gd name="T7" fmla="*/ 11 h 13"/>
                <a:gd name="T8" fmla="*/ 7 w 11"/>
                <a:gd name="T9" fmla="*/ 10 h 13"/>
                <a:gd name="T10" fmla="*/ 8 w 11"/>
                <a:gd name="T11" fmla="*/ 9 h 13"/>
                <a:gd name="T12" fmla="*/ 8 w 11"/>
                <a:gd name="T13" fmla="*/ 9 h 13"/>
                <a:gd name="T14" fmla="*/ 7 w 11"/>
                <a:gd name="T15" fmla="*/ 8 h 13"/>
                <a:gd name="T16" fmla="*/ 5 w 11"/>
                <a:gd name="T17" fmla="*/ 7 h 13"/>
                <a:gd name="T18" fmla="*/ 2 w 11"/>
                <a:gd name="T19" fmla="*/ 6 h 13"/>
                <a:gd name="T20" fmla="*/ 1 w 11"/>
                <a:gd name="T21" fmla="*/ 4 h 13"/>
                <a:gd name="T22" fmla="*/ 1 w 11"/>
                <a:gd name="T23" fmla="*/ 2 h 13"/>
                <a:gd name="T24" fmla="*/ 3 w 11"/>
                <a:gd name="T25" fmla="*/ 1 h 13"/>
                <a:gd name="T26" fmla="*/ 5 w 11"/>
                <a:gd name="T27" fmla="*/ 0 h 13"/>
                <a:gd name="T28" fmla="*/ 9 w 11"/>
                <a:gd name="T29" fmla="*/ 1 h 13"/>
                <a:gd name="T30" fmla="*/ 10 w 11"/>
                <a:gd name="T31" fmla="*/ 4 h 13"/>
                <a:gd name="T32" fmla="*/ 8 w 11"/>
                <a:gd name="T33" fmla="*/ 4 h 13"/>
                <a:gd name="T34" fmla="*/ 7 w 11"/>
                <a:gd name="T35" fmla="*/ 3 h 13"/>
                <a:gd name="T36" fmla="*/ 5 w 11"/>
                <a:gd name="T37" fmla="*/ 2 h 13"/>
                <a:gd name="T38" fmla="*/ 4 w 11"/>
                <a:gd name="T39" fmla="*/ 3 h 13"/>
                <a:gd name="T40" fmla="*/ 3 w 11"/>
                <a:gd name="T41" fmla="*/ 3 h 13"/>
                <a:gd name="T42" fmla="*/ 4 w 11"/>
                <a:gd name="T43" fmla="*/ 4 h 13"/>
                <a:gd name="T44" fmla="*/ 6 w 11"/>
                <a:gd name="T45" fmla="*/ 5 h 13"/>
                <a:gd name="T46" fmla="*/ 9 w 11"/>
                <a:gd name="T47" fmla="*/ 6 h 13"/>
                <a:gd name="T48" fmla="*/ 10 w 11"/>
                <a:gd name="T49" fmla="*/ 7 h 13"/>
                <a:gd name="T50" fmla="*/ 11 w 11"/>
                <a:gd name="T51" fmla="*/ 9 h 13"/>
                <a:gd name="T52" fmla="*/ 10 w 11"/>
                <a:gd name="T53" fmla="*/ 11 h 13"/>
                <a:gd name="T54" fmla="*/ 8 w 11"/>
                <a:gd name="T55" fmla="*/ 13 h 13"/>
                <a:gd name="T56" fmla="*/ 5 w 11"/>
                <a:gd name="T57" fmla="*/ 13 h 13"/>
                <a:gd name="T58" fmla="*/ 2 w 11"/>
                <a:gd name="T59" fmla="*/ 12 h 13"/>
                <a:gd name="T60" fmla="*/ 0 w 11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10" y="7"/>
                    <a:pt x="10" y="7"/>
                  </a:cubicBezTo>
                  <a:cubicBezTo>
                    <a:pt x="10" y="8"/>
                    <a:pt x="11" y="8"/>
                    <a:pt x="11" y="9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3"/>
                    <a:pt x="7" y="13"/>
                    <a:pt x="5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Freeform 16"/>
            <p:cNvSpPr>
              <a:spLocks/>
            </p:cNvSpPr>
            <p:nvPr/>
          </p:nvSpPr>
          <p:spPr bwMode="auto">
            <a:xfrm>
              <a:off x="3067050" y="2641600"/>
              <a:ext cx="61913" cy="80963"/>
            </a:xfrm>
            <a:custGeom>
              <a:avLst/>
              <a:gdLst>
                <a:gd name="T0" fmla="*/ 0 w 10"/>
                <a:gd name="T1" fmla="*/ 9 h 13"/>
                <a:gd name="T2" fmla="*/ 2 w 10"/>
                <a:gd name="T3" fmla="*/ 9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7 w 10"/>
                <a:gd name="T11" fmla="*/ 9 h 13"/>
                <a:gd name="T12" fmla="*/ 7 w 10"/>
                <a:gd name="T13" fmla="*/ 9 h 13"/>
                <a:gd name="T14" fmla="*/ 6 w 10"/>
                <a:gd name="T15" fmla="*/ 8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4 h 13"/>
                <a:gd name="T22" fmla="*/ 1 w 10"/>
                <a:gd name="T23" fmla="*/ 2 h 13"/>
                <a:gd name="T24" fmla="*/ 2 w 10"/>
                <a:gd name="T25" fmla="*/ 1 h 13"/>
                <a:gd name="T26" fmla="*/ 5 w 10"/>
                <a:gd name="T27" fmla="*/ 0 h 13"/>
                <a:gd name="T28" fmla="*/ 8 w 10"/>
                <a:gd name="T29" fmla="*/ 1 h 13"/>
                <a:gd name="T30" fmla="*/ 9 w 10"/>
                <a:gd name="T31" fmla="*/ 4 h 13"/>
                <a:gd name="T32" fmla="*/ 7 w 10"/>
                <a:gd name="T33" fmla="*/ 4 h 13"/>
                <a:gd name="T34" fmla="*/ 6 w 10"/>
                <a:gd name="T35" fmla="*/ 3 h 13"/>
                <a:gd name="T36" fmla="*/ 5 w 10"/>
                <a:gd name="T37" fmla="*/ 2 h 13"/>
                <a:gd name="T38" fmla="*/ 3 w 10"/>
                <a:gd name="T39" fmla="*/ 3 h 13"/>
                <a:gd name="T40" fmla="*/ 2 w 10"/>
                <a:gd name="T41" fmla="*/ 3 h 13"/>
                <a:gd name="T42" fmla="*/ 3 w 10"/>
                <a:gd name="T43" fmla="*/ 4 h 13"/>
                <a:gd name="T44" fmla="*/ 5 w 10"/>
                <a:gd name="T45" fmla="*/ 5 h 13"/>
                <a:gd name="T46" fmla="*/ 8 w 10"/>
                <a:gd name="T47" fmla="*/ 6 h 13"/>
                <a:gd name="T48" fmla="*/ 9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8 w 10"/>
                <a:gd name="T55" fmla="*/ 13 h 13"/>
                <a:gd name="T56" fmla="*/ 5 w 10"/>
                <a:gd name="T57" fmla="*/ 13 h 13"/>
                <a:gd name="T58" fmla="*/ 1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1"/>
                    <a:pt x="4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6" y="5"/>
                    <a:pt x="7" y="6"/>
                    <a:pt x="8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E54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Freeform 17"/>
            <p:cNvSpPr>
              <a:spLocks/>
            </p:cNvSpPr>
            <p:nvPr/>
          </p:nvSpPr>
          <p:spPr bwMode="auto">
            <a:xfrm>
              <a:off x="2139950" y="2887663"/>
              <a:ext cx="36513" cy="74613"/>
            </a:xfrm>
            <a:custGeom>
              <a:avLst/>
              <a:gdLst>
                <a:gd name="T0" fmla="*/ 6 w 6"/>
                <a:gd name="T1" fmla="*/ 12 h 12"/>
                <a:gd name="T2" fmla="*/ 3 w 6"/>
                <a:gd name="T3" fmla="*/ 12 h 12"/>
                <a:gd name="T4" fmla="*/ 3 w 6"/>
                <a:gd name="T5" fmla="*/ 3 h 12"/>
                <a:gd name="T6" fmla="*/ 0 w 6"/>
                <a:gd name="T7" fmla="*/ 5 h 12"/>
                <a:gd name="T8" fmla="*/ 0 w 6"/>
                <a:gd name="T9" fmla="*/ 3 h 12"/>
                <a:gd name="T10" fmla="*/ 2 w 6"/>
                <a:gd name="T11" fmla="*/ 2 h 12"/>
                <a:gd name="T12" fmla="*/ 4 w 6"/>
                <a:gd name="T13" fmla="*/ 0 h 12"/>
                <a:gd name="T14" fmla="*/ 6 w 6"/>
                <a:gd name="T15" fmla="*/ 0 h 12"/>
                <a:gd name="T16" fmla="*/ 6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18"/>
            <p:cNvSpPr>
              <a:spLocks/>
            </p:cNvSpPr>
            <p:nvPr/>
          </p:nvSpPr>
          <p:spPr bwMode="auto">
            <a:xfrm>
              <a:off x="2459038" y="2887663"/>
              <a:ext cx="49213" cy="74613"/>
            </a:xfrm>
            <a:custGeom>
              <a:avLst/>
              <a:gdLst>
                <a:gd name="T0" fmla="*/ 8 w 8"/>
                <a:gd name="T1" fmla="*/ 10 h 12"/>
                <a:gd name="T2" fmla="*/ 8 w 8"/>
                <a:gd name="T3" fmla="*/ 12 h 12"/>
                <a:gd name="T4" fmla="*/ 0 w 8"/>
                <a:gd name="T5" fmla="*/ 12 h 12"/>
                <a:gd name="T6" fmla="*/ 0 w 8"/>
                <a:gd name="T7" fmla="*/ 10 h 12"/>
                <a:gd name="T8" fmla="*/ 3 w 8"/>
                <a:gd name="T9" fmla="*/ 7 h 12"/>
                <a:gd name="T10" fmla="*/ 5 w 8"/>
                <a:gd name="T11" fmla="*/ 5 h 12"/>
                <a:gd name="T12" fmla="*/ 6 w 8"/>
                <a:gd name="T13" fmla="*/ 3 h 12"/>
                <a:gd name="T14" fmla="*/ 5 w 8"/>
                <a:gd name="T15" fmla="*/ 2 h 12"/>
                <a:gd name="T16" fmla="*/ 4 w 8"/>
                <a:gd name="T17" fmla="*/ 2 h 12"/>
                <a:gd name="T18" fmla="*/ 3 w 8"/>
                <a:gd name="T19" fmla="*/ 2 h 12"/>
                <a:gd name="T20" fmla="*/ 2 w 8"/>
                <a:gd name="T21" fmla="*/ 4 h 12"/>
                <a:gd name="T22" fmla="*/ 0 w 8"/>
                <a:gd name="T23" fmla="*/ 4 h 12"/>
                <a:gd name="T24" fmla="*/ 1 w 8"/>
                <a:gd name="T25" fmla="*/ 1 h 12"/>
                <a:gd name="T26" fmla="*/ 4 w 8"/>
                <a:gd name="T27" fmla="*/ 0 h 12"/>
                <a:gd name="T28" fmla="*/ 7 w 8"/>
                <a:gd name="T29" fmla="*/ 1 h 12"/>
                <a:gd name="T30" fmla="*/ 8 w 8"/>
                <a:gd name="T31" fmla="*/ 3 h 12"/>
                <a:gd name="T32" fmla="*/ 8 w 8"/>
                <a:gd name="T33" fmla="*/ 5 h 12"/>
                <a:gd name="T34" fmla="*/ 7 w 8"/>
                <a:gd name="T35" fmla="*/ 7 h 12"/>
                <a:gd name="T36" fmla="*/ 5 w 8"/>
                <a:gd name="T37" fmla="*/ 8 h 12"/>
                <a:gd name="T38" fmla="*/ 4 w 8"/>
                <a:gd name="T39" fmla="*/ 10 h 12"/>
                <a:gd name="T40" fmla="*/ 3 w 8"/>
                <a:gd name="T41" fmla="*/ 10 h 12"/>
                <a:gd name="T42" fmla="*/ 8 w 8"/>
                <a:gd name="T4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2">
                  <a:moveTo>
                    <a:pt x="8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19"/>
            <p:cNvSpPr>
              <a:spLocks/>
            </p:cNvSpPr>
            <p:nvPr/>
          </p:nvSpPr>
          <p:spPr bwMode="auto">
            <a:xfrm>
              <a:off x="2778125" y="2887663"/>
              <a:ext cx="49213" cy="79375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0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9 h 13"/>
                <a:gd name="T12" fmla="*/ 5 w 8"/>
                <a:gd name="T13" fmla="*/ 7 h 13"/>
                <a:gd name="T14" fmla="*/ 4 w 8"/>
                <a:gd name="T15" fmla="*/ 7 h 13"/>
                <a:gd name="T16" fmla="*/ 3 w 8"/>
                <a:gd name="T17" fmla="*/ 7 h 13"/>
                <a:gd name="T18" fmla="*/ 3 w 8"/>
                <a:gd name="T19" fmla="*/ 5 h 13"/>
                <a:gd name="T20" fmla="*/ 5 w 8"/>
                <a:gd name="T21" fmla="*/ 4 h 13"/>
                <a:gd name="T22" fmla="*/ 5 w 8"/>
                <a:gd name="T23" fmla="*/ 3 h 13"/>
                <a:gd name="T24" fmla="*/ 5 w 8"/>
                <a:gd name="T25" fmla="*/ 2 h 13"/>
                <a:gd name="T26" fmla="*/ 4 w 8"/>
                <a:gd name="T27" fmla="*/ 2 h 13"/>
                <a:gd name="T28" fmla="*/ 3 w 8"/>
                <a:gd name="T29" fmla="*/ 2 h 13"/>
                <a:gd name="T30" fmla="*/ 2 w 8"/>
                <a:gd name="T31" fmla="*/ 3 h 13"/>
                <a:gd name="T32" fmla="*/ 0 w 8"/>
                <a:gd name="T33" fmla="*/ 3 h 13"/>
                <a:gd name="T34" fmla="*/ 1 w 8"/>
                <a:gd name="T35" fmla="*/ 1 h 13"/>
                <a:gd name="T36" fmla="*/ 2 w 8"/>
                <a:gd name="T37" fmla="*/ 0 h 13"/>
                <a:gd name="T38" fmla="*/ 4 w 8"/>
                <a:gd name="T39" fmla="*/ 0 h 13"/>
                <a:gd name="T40" fmla="*/ 7 w 8"/>
                <a:gd name="T41" fmla="*/ 1 h 13"/>
                <a:gd name="T42" fmla="*/ 8 w 8"/>
                <a:gd name="T43" fmla="*/ 3 h 13"/>
                <a:gd name="T44" fmla="*/ 6 w 8"/>
                <a:gd name="T45" fmla="*/ 6 h 13"/>
                <a:gd name="T46" fmla="*/ 8 w 8"/>
                <a:gd name="T47" fmla="*/ 7 h 13"/>
                <a:gd name="T48" fmla="*/ 8 w 8"/>
                <a:gd name="T49" fmla="*/ 9 h 13"/>
                <a:gd name="T50" fmla="*/ 7 w 8"/>
                <a:gd name="T51" fmla="*/ 11 h 13"/>
                <a:gd name="T52" fmla="*/ 4 w 8"/>
                <a:gd name="T53" fmla="*/ 13 h 13"/>
                <a:gd name="T54" fmla="*/ 1 w 8"/>
                <a:gd name="T55" fmla="*/ 12 h 13"/>
                <a:gd name="T56" fmla="*/ 0 w 8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20"/>
            <p:cNvSpPr>
              <a:spLocks noEditPoints="1"/>
            </p:cNvSpPr>
            <p:nvPr/>
          </p:nvSpPr>
          <p:spPr bwMode="auto">
            <a:xfrm>
              <a:off x="3098800" y="2887663"/>
              <a:ext cx="55563" cy="74613"/>
            </a:xfrm>
            <a:custGeom>
              <a:avLst/>
              <a:gdLst>
                <a:gd name="T0" fmla="*/ 19 w 35"/>
                <a:gd name="T1" fmla="*/ 47 h 47"/>
                <a:gd name="T2" fmla="*/ 19 w 35"/>
                <a:gd name="T3" fmla="*/ 39 h 47"/>
                <a:gd name="T4" fmla="*/ 0 w 35"/>
                <a:gd name="T5" fmla="*/ 39 h 47"/>
                <a:gd name="T6" fmla="*/ 0 w 35"/>
                <a:gd name="T7" fmla="*/ 31 h 47"/>
                <a:gd name="T8" fmla="*/ 23 w 35"/>
                <a:gd name="T9" fmla="*/ 0 h 47"/>
                <a:gd name="T10" fmla="*/ 31 w 35"/>
                <a:gd name="T11" fmla="*/ 0 h 47"/>
                <a:gd name="T12" fmla="*/ 31 w 35"/>
                <a:gd name="T13" fmla="*/ 31 h 47"/>
                <a:gd name="T14" fmla="*/ 35 w 35"/>
                <a:gd name="T15" fmla="*/ 31 h 47"/>
                <a:gd name="T16" fmla="*/ 35 w 35"/>
                <a:gd name="T17" fmla="*/ 39 h 47"/>
                <a:gd name="T18" fmla="*/ 31 w 35"/>
                <a:gd name="T19" fmla="*/ 39 h 47"/>
                <a:gd name="T20" fmla="*/ 31 w 35"/>
                <a:gd name="T21" fmla="*/ 47 h 47"/>
                <a:gd name="T22" fmla="*/ 19 w 35"/>
                <a:gd name="T23" fmla="*/ 47 h 47"/>
                <a:gd name="T24" fmla="*/ 19 w 35"/>
                <a:gd name="T25" fmla="*/ 47 h 47"/>
                <a:gd name="T26" fmla="*/ 19 w 35"/>
                <a:gd name="T27" fmla="*/ 31 h 47"/>
                <a:gd name="T28" fmla="*/ 19 w 35"/>
                <a:gd name="T29" fmla="*/ 12 h 47"/>
                <a:gd name="T30" fmla="*/ 7 w 35"/>
                <a:gd name="T31" fmla="*/ 31 h 47"/>
                <a:gd name="T32" fmla="*/ 19 w 35"/>
                <a:gd name="T33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19" y="47"/>
                  </a:moveTo>
                  <a:lnTo>
                    <a:pt x="19" y="39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31" y="31"/>
                  </a:lnTo>
                  <a:lnTo>
                    <a:pt x="35" y="31"/>
                  </a:lnTo>
                  <a:lnTo>
                    <a:pt x="35" y="39"/>
                  </a:lnTo>
                  <a:lnTo>
                    <a:pt x="31" y="39"/>
                  </a:lnTo>
                  <a:lnTo>
                    <a:pt x="31" y="47"/>
                  </a:lnTo>
                  <a:lnTo>
                    <a:pt x="19" y="47"/>
                  </a:lnTo>
                  <a:lnTo>
                    <a:pt x="19" y="47"/>
                  </a:lnTo>
                  <a:close/>
                  <a:moveTo>
                    <a:pt x="19" y="31"/>
                  </a:moveTo>
                  <a:lnTo>
                    <a:pt x="19" y="12"/>
                  </a:lnTo>
                  <a:lnTo>
                    <a:pt x="7" y="31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Freeform 21"/>
            <p:cNvSpPr>
              <a:spLocks/>
            </p:cNvSpPr>
            <p:nvPr/>
          </p:nvSpPr>
          <p:spPr bwMode="auto">
            <a:xfrm>
              <a:off x="1174750" y="3090863"/>
              <a:ext cx="49213" cy="73025"/>
            </a:xfrm>
            <a:custGeom>
              <a:avLst/>
              <a:gdLst>
                <a:gd name="T0" fmla="*/ 0 w 8"/>
                <a:gd name="T1" fmla="*/ 9 h 12"/>
                <a:gd name="T2" fmla="*/ 2 w 8"/>
                <a:gd name="T3" fmla="*/ 9 h 12"/>
                <a:gd name="T4" fmla="*/ 3 w 8"/>
                <a:gd name="T5" fmla="*/ 10 h 12"/>
                <a:gd name="T6" fmla="*/ 4 w 8"/>
                <a:gd name="T7" fmla="*/ 11 h 12"/>
                <a:gd name="T8" fmla="*/ 5 w 8"/>
                <a:gd name="T9" fmla="*/ 10 h 12"/>
                <a:gd name="T10" fmla="*/ 6 w 8"/>
                <a:gd name="T11" fmla="*/ 8 h 12"/>
                <a:gd name="T12" fmla="*/ 5 w 8"/>
                <a:gd name="T13" fmla="*/ 6 h 12"/>
                <a:gd name="T14" fmla="*/ 4 w 8"/>
                <a:gd name="T15" fmla="*/ 6 h 12"/>
                <a:gd name="T16" fmla="*/ 2 w 8"/>
                <a:gd name="T17" fmla="*/ 7 h 12"/>
                <a:gd name="T18" fmla="*/ 0 w 8"/>
                <a:gd name="T19" fmla="*/ 6 h 12"/>
                <a:gd name="T20" fmla="*/ 1 w 8"/>
                <a:gd name="T21" fmla="*/ 0 h 12"/>
                <a:gd name="T22" fmla="*/ 8 w 8"/>
                <a:gd name="T23" fmla="*/ 0 h 12"/>
                <a:gd name="T24" fmla="*/ 8 w 8"/>
                <a:gd name="T25" fmla="*/ 2 h 12"/>
                <a:gd name="T26" fmla="*/ 3 w 8"/>
                <a:gd name="T27" fmla="*/ 2 h 12"/>
                <a:gd name="T28" fmla="*/ 3 w 8"/>
                <a:gd name="T29" fmla="*/ 4 h 12"/>
                <a:gd name="T30" fmla="*/ 4 w 8"/>
                <a:gd name="T31" fmla="*/ 4 h 12"/>
                <a:gd name="T32" fmla="*/ 7 w 8"/>
                <a:gd name="T33" fmla="*/ 5 h 12"/>
                <a:gd name="T34" fmla="*/ 8 w 8"/>
                <a:gd name="T35" fmla="*/ 8 h 12"/>
                <a:gd name="T36" fmla="*/ 7 w 8"/>
                <a:gd name="T37" fmla="*/ 11 h 12"/>
                <a:gd name="T38" fmla="*/ 4 w 8"/>
                <a:gd name="T39" fmla="*/ 12 h 12"/>
                <a:gd name="T40" fmla="*/ 1 w 8"/>
                <a:gd name="T41" fmla="*/ 12 h 12"/>
                <a:gd name="T42" fmla="*/ 0 w 8"/>
                <a:gd name="T4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7"/>
                    <a:pt x="5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6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Freeform 22"/>
            <p:cNvSpPr>
              <a:spLocks noEditPoints="1"/>
            </p:cNvSpPr>
            <p:nvPr/>
          </p:nvSpPr>
          <p:spPr bwMode="auto">
            <a:xfrm>
              <a:off x="1495425" y="3090863"/>
              <a:ext cx="49213" cy="73025"/>
            </a:xfrm>
            <a:custGeom>
              <a:avLst/>
              <a:gdLst>
                <a:gd name="T0" fmla="*/ 8 w 8"/>
                <a:gd name="T1" fmla="*/ 3 h 12"/>
                <a:gd name="T2" fmla="*/ 6 w 8"/>
                <a:gd name="T3" fmla="*/ 3 h 12"/>
                <a:gd name="T4" fmla="*/ 5 w 8"/>
                <a:gd name="T5" fmla="*/ 2 h 12"/>
                <a:gd name="T6" fmla="*/ 4 w 8"/>
                <a:gd name="T7" fmla="*/ 2 h 12"/>
                <a:gd name="T8" fmla="*/ 3 w 8"/>
                <a:gd name="T9" fmla="*/ 2 h 12"/>
                <a:gd name="T10" fmla="*/ 2 w 8"/>
                <a:gd name="T11" fmla="*/ 5 h 12"/>
                <a:gd name="T12" fmla="*/ 5 w 8"/>
                <a:gd name="T13" fmla="*/ 4 h 12"/>
                <a:gd name="T14" fmla="*/ 7 w 8"/>
                <a:gd name="T15" fmla="*/ 5 h 12"/>
                <a:gd name="T16" fmla="*/ 8 w 8"/>
                <a:gd name="T17" fmla="*/ 8 h 12"/>
                <a:gd name="T18" fmla="*/ 7 w 8"/>
                <a:gd name="T19" fmla="*/ 11 h 12"/>
                <a:gd name="T20" fmla="*/ 4 w 8"/>
                <a:gd name="T21" fmla="*/ 12 h 12"/>
                <a:gd name="T22" fmla="*/ 1 w 8"/>
                <a:gd name="T23" fmla="*/ 11 h 12"/>
                <a:gd name="T24" fmla="*/ 0 w 8"/>
                <a:gd name="T25" fmla="*/ 6 h 12"/>
                <a:gd name="T26" fmla="*/ 1 w 8"/>
                <a:gd name="T27" fmla="*/ 1 h 12"/>
                <a:gd name="T28" fmla="*/ 5 w 8"/>
                <a:gd name="T29" fmla="*/ 0 h 12"/>
                <a:gd name="T30" fmla="*/ 7 w 8"/>
                <a:gd name="T31" fmla="*/ 0 h 12"/>
                <a:gd name="T32" fmla="*/ 8 w 8"/>
                <a:gd name="T33" fmla="*/ 3 h 12"/>
                <a:gd name="T34" fmla="*/ 3 w 8"/>
                <a:gd name="T35" fmla="*/ 8 h 12"/>
                <a:gd name="T36" fmla="*/ 3 w 8"/>
                <a:gd name="T37" fmla="*/ 10 h 12"/>
                <a:gd name="T38" fmla="*/ 4 w 8"/>
                <a:gd name="T39" fmla="*/ 10 h 12"/>
                <a:gd name="T40" fmla="*/ 6 w 8"/>
                <a:gd name="T41" fmla="*/ 10 h 12"/>
                <a:gd name="T42" fmla="*/ 6 w 8"/>
                <a:gd name="T43" fmla="*/ 8 h 12"/>
                <a:gd name="T44" fmla="*/ 5 w 8"/>
                <a:gd name="T45" fmla="*/ 6 h 12"/>
                <a:gd name="T46" fmla="*/ 4 w 8"/>
                <a:gd name="T47" fmla="*/ 6 h 12"/>
                <a:gd name="T48" fmla="*/ 3 w 8"/>
                <a:gd name="T49" fmla="*/ 6 h 12"/>
                <a:gd name="T50" fmla="*/ 3 w 8"/>
                <a:gd name="T5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2">
                  <a:moveTo>
                    <a:pt x="8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4"/>
                    <a:pt x="7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lose/>
                  <a:moveTo>
                    <a:pt x="3" y="8"/>
                  </a:move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Freeform 23"/>
            <p:cNvSpPr>
              <a:spLocks/>
            </p:cNvSpPr>
            <p:nvPr/>
          </p:nvSpPr>
          <p:spPr bwMode="auto">
            <a:xfrm>
              <a:off x="1814513" y="3090863"/>
              <a:ext cx="49213" cy="73025"/>
            </a:xfrm>
            <a:custGeom>
              <a:avLst/>
              <a:gdLst>
                <a:gd name="T0" fmla="*/ 0 w 8"/>
                <a:gd name="T1" fmla="*/ 2 h 12"/>
                <a:gd name="T2" fmla="*/ 0 w 8"/>
                <a:gd name="T3" fmla="*/ 0 h 12"/>
                <a:gd name="T4" fmla="*/ 8 w 8"/>
                <a:gd name="T5" fmla="*/ 0 h 12"/>
                <a:gd name="T6" fmla="*/ 8 w 8"/>
                <a:gd name="T7" fmla="*/ 2 h 12"/>
                <a:gd name="T8" fmla="*/ 6 w 8"/>
                <a:gd name="T9" fmla="*/ 4 h 12"/>
                <a:gd name="T10" fmla="*/ 5 w 8"/>
                <a:gd name="T11" fmla="*/ 8 h 12"/>
                <a:gd name="T12" fmla="*/ 4 w 8"/>
                <a:gd name="T13" fmla="*/ 12 h 12"/>
                <a:gd name="T14" fmla="*/ 2 w 8"/>
                <a:gd name="T15" fmla="*/ 12 h 12"/>
                <a:gd name="T16" fmla="*/ 3 w 8"/>
                <a:gd name="T17" fmla="*/ 7 h 12"/>
                <a:gd name="T18" fmla="*/ 6 w 8"/>
                <a:gd name="T19" fmla="*/ 2 h 12"/>
                <a:gd name="T20" fmla="*/ 0 w 8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9"/>
                    <a:pt x="3" y="7"/>
                  </a:cubicBezTo>
                  <a:cubicBezTo>
                    <a:pt x="4" y="5"/>
                    <a:pt x="5" y="4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Freeform 24"/>
            <p:cNvSpPr>
              <a:spLocks noEditPoints="1"/>
            </p:cNvSpPr>
            <p:nvPr/>
          </p:nvSpPr>
          <p:spPr bwMode="auto">
            <a:xfrm>
              <a:off x="2139950" y="3090863"/>
              <a:ext cx="49213" cy="79375"/>
            </a:xfrm>
            <a:custGeom>
              <a:avLst/>
              <a:gdLst>
                <a:gd name="T0" fmla="*/ 2 w 8"/>
                <a:gd name="T1" fmla="*/ 5 h 13"/>
                <a:gd name="T2" fmla="*/ 0 w 8"/>
                <a:gd name="T3" fmla="*/ 4 h 13"/>
                <a:gd name="T4" fmla="*/ 0 w 8"/>
                <a:gd name="T5" fmla="*/ 3 h 13"/>
                <a:gd name="T6" fmla="*/ 1 w 8"/>
                <a:gd name="T7" fmla="*/ 1 h 13"/>
                <a:gd name="T8" fmla="*/ 4 w 8"/>
                <a:gd name="T9" fmla="*/ 0 h 13"/>
                <a:gd name="T10" fmla="*/ 6 w 8"/>
                <a:gd name="T11" fmla="*/ 1 h 13"/>
                <a:gd name="T12" fmla="*/ 7 w 8"/>
                <a:gd name="T13" fmla="*/ 3 h 13"/>
                <a:gd name="T14" fmla="*/ 7 w 8"/>
                <a:gd name="T15" fmla="*/ 4 h 13"/>
                <a:gd name="T16" fmla="*/ 6 w 8"/>
                <a:gd name="T17" fmla="*/ 5 h 13"/>
                <a:gd name="T18" fmla="*/ 7 w 8"/>
                <a:gd name="T19" fmla="*/ 7 h 13"/>
                <a:gd name="T20" fmla="*/ 8 w 8"/>
                <a:gd name="T21" fmla="*/ 9 h 13"/>
                <a:gd name="T22" fmla="*/ 7 w 8"/>
                <a:gd name="T23" fmla="*/ 11 h 13"/>
                <a:gd name="T24" fmla="*/ 4 w 8"/>
                <a:gd name="T25" fmla="*/ 13 h 13"/>
                <a:gd name="T26" fmla="*/ 1 w 8"/>
                <a:gd name="T27" fmla="*/ 12 h 13"/>
                <a:gd name="T28" fmla="*/ 0 w 8"/>
                <a:gd name="T29" fmla="*/ 9 h 13"/>
                <a:gd name="T30" fmla="*/ 0 w 8"/>
                <a:gd name="T31" fmla="*/ 7 h 13"/>
                <a:gd name="T32" fmla="*/ 2 w 8"/>
                <a:gd name="T33" fmla="*/ 5 h 13"/>
                <a:gd name="T34" fmla="*/ 2 w 8"/>
                <a:gd name="T35" fmla="*/ 3 h 13"/>
                <a:gd name="T36" fmla="*/ 3 w 8"/>
                <a:gd name="T37" fmla="*/ 4 h 13"/>
                <a:gd name="T38" fmla="*/ 4 w 8"/>
                <a:gd name="T39" fmla="*/ 5 h 13"/>
                <a:gd name="T40" fmla="*/ 5 w 8"/>
                <a:gd name="T41" fmla="*/ 4 h 13"/>
                <a:gd name="T42" fmla="*/ 5 w 8"/>
                <a:gd name="T43" fmla="*/ 3 h 13"/>
                <a:gd name="T44" fmla="*/ 5 w 8"/>
                <a:gd name="T45" fmla="*/ 2 h 13"/>
                <a:gd name="T46" fmla="*/ 4 w 8"/>
                <a:gd name="T47" fmla="*/ 2 h 13"/>
                <a:gd name="T48" fmla="*/ 3 w 8"/>
                <a:gd name="T49" fmla="*/ 2 h 13"/>
                <a:gd name="T50" fmla="*/ 2 w 8"/>
                <a:gd name="T51" fmla="*/ 3 h 13"/>
                <a:gd name="T52" fmla="*/ 2 w 8"/>
                <a:gd name="T53" fmla="*/ 8 h 13"/>
                <a:gd name="T54" fmla="*/ 2 w 8"/>
                <a:gd name="T55" fmla="*/ 10 h 13"/>
                <a:gd name="T56" fmla="*/ 4 w 8"/>
                <a:gd name="T57" fmla="*/ 11 h 13"/>
                <a:gd name="T58" fmla="*/ 5 w 8"/>
                <a:gd name="T59" fmla="*/ 10 h 13"/>
                <a:gd name="T60" fmla="*/ 5 w 8"/>
                <a:gd name="T61" fmla="*/ 8 h 13"/>
                <a:gd name="T62" fmla="*/ 5 w 8"/>
                <a:gd name="T63" fmla="*/ 7 h 13"/>
                <a:gd name="T64" fmla="*/ 4 w 8"/>
                <a:gd name="T65" fmla="*/ 7 h 13"/>
                <a:gd name="T66" fmla="*/ 2 w 8"/>
                <a:gd name="T67" fmla="*/ 7 h 13"/>
                <a:gd name="T68" fmla="*/ 2 w 8"/>
                <a:gd name="T6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3">
                  <a:moveTo>
                    <a:pt x="2" y="5"/>
                  </a:move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6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lose/>
                  <a:moveTo>
                    <a:pt x="2" y="8"/>
                  </a:moveTo>
                  <a:cubicBezTo>
                    <a:pt x="2" y="9"/>
                    <a:pt x="2" y="10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25"/>
            <p:cNvSpPr>
              <a:spLocks noEditPoints="1"/>
            </p:cNvSpPr>
            <p:nvPr/>
          </p:nvSpPr>
          <p:spPr bwMode="auto">
            <a:xfrm>
              <a:off x="2459038" y="3090863"/>
              <a:ext cx="49213" cy="79375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0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7 h 13"/>
                <a:gd name="T12" fmla="*/ 3 w 8"/>
                <a:gd name="T13" fmla="*/ 8 h 13"/>
                <a:gd name="T14" fmla="*/ 1 w 8"/>
                <a:gd name="T15" fmla="*/ 7 h 13"/>
                <a:gd name="T16" fmla="*/ 0 w 8"/>
                <a:gd name="T17" fmla="*/ 4 h 13"/>
                <a:gd name="T18" fmla="*/ 1 w 8"/>
                <a:gd name="T19" fmla="*/ 1 h 13"/>
                <a:gd name="T20" fmla="*/ 4 w 8"/>
                <a:gd name="T21" fmla="*/ 0 h 13"/>
                <a:gd name="T22" fmla="*/ 7 w 8"/>
                <a:gd name="T23" fmla="*/ 1 h 13"/>
                <a:gd name="T24" fmla="*/ 8 w 8"/>
                <a:gd name="T25" fmla="*/ 6 h 13"/>
                <a:gd name="T26" fmla="*/ 7 w 8"/>
                <a:gd name="T27" fmla="*/ 11 h 13"/>
                <a:gd name="T28" fmla="*/ 3 w 8"/>
                <a:gd name="T29" fmla="*/ 13 h 13"/>
                <a:gd name="T30" fmla="*/ 1 w 8"/>
                <a:gd name="T31" fmla="*/ 12 h 13"/>
                <a:gd name="T32" fmla="*/ 0 w 8"/>
                <a:gd name="T33" fmla="*/ 9 h 13"/>
                <a:gd name="T34" fmla="*/ 5 w 8"/>
                <a:gd name="T35" fmla="*/ 4 h 13"/>
                <a:gd name="T36" fmla="*/ 5 w 8"/>
                <a:gd name="T37" fmla="*/ 2 h 13"/>
                <a:gd name="T38" fmla="*/ 4 w 8"/>
                <a:gd name="T39" fmla="*/ 2 h 13"/>
                <a:gd name="T40" fmla="*/ 2 w 8"/>
                <a:gd name="T41" fmla="*/ 2 h 13"/>
                <a:gd name="T42" fmla="*/ 2 w 8"/>
                <a:gd name="T43" fmla="*/ 4 h 13"/>
                <a:gd name="T44" fmla="*/ 3 w 8"/>
                <a:gd name="T45" fmla="*/ 6 h 13"/>
                <a:gd name="T46" fmla="*/ 4 w 8"/>
                <a:gd name="T47" fmla="*/ 6 h 13"/>
                <a:gd name="T48" fmla="*/ 5 w 8"/>
                <a:gd name="T49" fmla="*/ 6 h 13"/>
                <a:gd name="T50" fmla="*/ 5 w 8"/>
                <a:gd name="T5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5" y="9"/>
                    <a:pt x="5" y="8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4"/>
                    <a:pt x="8" y="6"/>
                  </a:cubicBezTo>
                  <a:cubicBezTo>
                    <a:pt x="8" y="8"/>
                    <a:pt x="8" y="10"/>
                    <a:pt x="7" y="11"/>
                  </a:cubicBezTo>
                  <a:cubicBezTo>
                    <a:pt x="6" y="12"/>
                    <a:pt x="5" y="13"/>
                    <a:pt x="3" y="13"/>
                  </a:cubicBezTo>
                  <a:cubicBezTo>
                    <a:pt x="2" y="13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Freeform 26"/>
            <p:cNvSpPr>
              <a:spLocks noEditPoints="1"/>
            </p:cNvSpPr>
            <p:nvPr/>
          </p:nvSpPr>
          <p:spPr bwMode="auto">
            <a:xfrm>
              <a:off x="2724150" y="3090863"/>
              <a:ext cx="103188" cy="73025"/>
            </a:xfrm>
            <a:custGeom>
              <a:avLst/>
              <a:gdLst>
                <a:gd name="T0" fmla="*/ 6 w 17"/>
                <a:gd name="T1" fmla="*/ 12 h 12"/>
                <a:gd name="T2" fmla="*/ 3 w 17"/>
                <a:gd name="T3" fmla="*/ 12 h 12"/>
                <a:gd name="T4" fmla="*/ 3 w 17"/>
                <a:gd name="T5" fmla="*/ 3 h 12"/>
                <a:gd name="T6" fmla="*/ 0 w 17"/>
                <a:gd name="T7" fmla="*/ 5 h 12"/>
                <a:gd name="T8" fmla="*/ 0 w 17"/>
                <a:gd name="T9" fmla="*/ 3 h 12"/>
                <a:gd name="T10" fmla="*/ 2 w 17"/>
                <a:gd name="T11" fmla="*/ 2 h 12"/>
                <a:gd name="T12" fmla="*/ 4 w 17"/>
                <a:gd name="T13" fmla="*/ 0 h 12"/>
                <a:gd name="T14" fmla="*/ 6 w 17"/>
                <a:gd name="T15" fmla="*/ 0 h 12"/>
                <a:gd name="T16" fmla="*/ 6 w 17"/>
                <a:gd name="T17" fmla="*/ 12 h 12"/>
                <a:gd name="T18" fmla="*/ 13 w 17"/>
                <a:gd name="T19" fmla="*/ 0 h 12"/>
                <a:gd name="T20" fmla="*/ 16 w 17"/>
                <a:gd name="T21" fmla="*/ 1 h 12"/>
                <a:gd name="T22" fmla="*/ 17 w 17"/>
                <a:gd name="T23" fmla="*/ 6 h 12"/>
                <a:gd name="T24" fmla="*/ 16 w 17"/>
                <a:gd name="T25" fmla="*/ 11 h 12"/>
                <a:gd name="T26" fmla="*/ 13 w 17"/>
                <a:gd name="T27" fmla="*/ 12 h 12"/>
                <a:gd name="T28" fmla="*/ 10 w 17"/>
                <a:gd name="T29" fmla="*/ 11 h 12"/>
                <a:gd name="T30" fmla="*/ 9 w 17"/>
                <a:gd name="T31" fmla="*/ 6 h 12"/>
                <a:gd name="T32" fmla="*/ 10 w 17"/>
                <a:gd name="T33" fmla="*/ 1 h 12"/>
                <a:gd name="T34" fmla="*/ 13 w 17"/>
                <a:gd name="T35" fmla="*/ 0 h 12"/>
                <a:gd name="T36" fmla="*/ 13 w 17"/>
                <a:gd name="T37" fmla="*/ 2 h 12"/>
                <a:gd name="T38" fmla="*/ 12 w 17"/>
                <a:gd name="T39" fmla="*/ 2 h 12"/>
                <a:gd name="T40" fmla="*/ 12 w 17"/>
                <a:gd name="T41" fmla="*/ 3 h 12"/>
                <a:gd name="T42" fmla="*/ 12 w 17"/>
                <a:gd name="T43" fmla="*/ 6 h 12"/>
                <a:gd name="T44" fmla="*/ 12 w 17"/>
                <a:gd name="T45" fmla="*/ 9 h 12"/>
                <a:gd name="T46" fmla="*/ 12 w 17"/>
                <a:gd name="T47" fmla="*/ 10 h 12"/>
                <a:gd name="T48" fmla="*/ 13 w 17"/>
                <a:gd name="T49" fmla="*/ 10 h 12"/>
                <a:gd name="T50" fmla="*/ 14 w 17"/>
                <a:gd name="T51" fmla="*/ 10 h 12"/>
                <a:gd name="T52" fmla="*/ 15 w 17"/>
                <a:gd name="T53" fmla="*/ 9 h 12"/>
                <a:gd name="T54" fmla="*/ 15 w 17"/>
                <a:gd name="T55" fmla="*/ 6 h 12"/>
                <a:gd name="T56" fmla="*/ 15 w 17"/>
                <a:gd name="T57" fmla="*/ 3 h 12"/>
                <a:gd name="T58" fmla="*/ 14 w 17"/>
                <a:gd name="T59" fmla="*/ 2 h 12"/>
                <a:gd name="T60" fmla="*/ 13 w 17"/>
                <a:gd name="T6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3" y="0"/>
                  </a:move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8"/>
                    <a:pt x="17" y="10"/>
                    <a:pt x="16" y="11"/>
                  </a:cubicBezTo>
                  <a:cubicBezTo>
                    <a:pt x="15" y="12"/>
                    <a:pt x="14" y="12"/>
                    <a:pt x="13" y="12"/>
                  </a:cubicBezTo>
                  <a:cubicBezTo>
                    <a:pt x="12" y="12"/>
                    <a:pt x="11" y="12"/>
                    <a:pt x="10" y="11"/>
                  </a:cubicBezTo>
                  <a:cubicBezTo>
                    <a:pt x="10" y="10"/>
                    <a:pt x="9" y="8"/>
                    <a:pt x="9" y="6"/>
                  </a:cubicBezTo>
                  <a:cubicBezTo>
                    <a:pt x="9" y="4"/>
                    <a:pt x="10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9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27"/>
            <p:cNvSpPr>
              <a:spLocks noEditPoints="1"/>
            </p:cNvSpPr>
            <p:nvPr/>
          </p:nvSpPr>
          <p:spPr bwMode="auto">
            <a:xfrm>
              <a:off x="3049588" y="3090863"/>
              <a:ext cx="92075" cy="73025"/>
            </a:xfrm>
            <a:custGeom>
              <a:avLst/>
              <a:gdLst>
                <a:gd name="T0" fmla="*/ 6 w 15"/>
                <a:gd name="T1" fmla="*/ 12 h 12"/>
                <a:gd name="T2" fmla="*/ 3 w 15"/>
                <a:gd name="T3" fmla="*/ 12 h 12"/>
                <a:gd name="T4" fmla="*/ 3 w 15"/>
                <a:gd name="T5" fmla="*/ 3 h 12"/>
                <a:gd name="T6" fmla="*/ 0 w 15"/>
                <a:gd name="T7" fmla="*/ 5 h 12"/>
                <a:gd name="T8" fmla="*/ 0 w 15"/>
                <a:gd name="T9" fmla="*/ 3 h 12"/>
                <a:gd name="T10" fmla="*/ 2 w 15"/>
                <a:gd name="T11" fmla="*/ 2 h 12"/>
                <a:gd name="T12" fmla="*/ 4 w 15"/>
                <a:gd name="T13" fmla="*/ 0 h 12"/>
                <a:gd name="T14" fmla="*/ 6 w 15"/>
                <a:gd name="T15" fmla="*/ 0 h 12"/>
                <a:gd name="T16" fmla="*/ 6 w 15"/>
                <a:gd name="T17" fmla="*/ 12 h 12"/>
                <a:gd name="T18" fmla="*/ 15 w 15"/>
                <a:gd name="T19" fmla="*/ 12 h 12"/>
                <a:gd name="T20" fmla="*/ 12 w 15"/>
                <a:gd name="T21" fmla="*/ 12 h 12"/>
                <a:gd name="T22" fmla="*/ 12 w 15"/>
                <a:gd name="T23" fmla="*/ 3 h 12"/>
                <a:gd name="T24" fmla="*/ 9 w 15"/>
                <a:gd name="T25" fmla="*/ 5 h 12"/>
                <a:gd name="T26" fmla="*/ 9 w 15"/>
                <a:gd name="T27" fmla="*/ 3 h 12"/>
                <a:gd name="T28" fmla="*/ 11 w 15"/>
                <a:gd name="T29" fmla="*/ 2 h 12"/>
                <a:gd name="T30" fmla="*/ 13 w 15"/>
                <a:gd name="T31" fmla="*/ 0 h 12"/>
                <a:gd name="T32" fmla="*/ 15 w 15"/>
                <a:gd name="T33" fmla="*/ 0 h 12"/>
                <a:gd name="T34" fmla="*/ 15 w 15"/>
                <a:gd name="T3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5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2" y="1"/>
                    <a:pt x="12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Freeform 28"/>
            <p:cNvSpPr>
              <a:spLocks noEditPoints="1"/>
            </p:cNvSpPr>
            <p:nvPr/>
          </p:nvSpPr>
          <p:spPr bwMode="auto">
            <a:xfrm>
              <a:off x="1114425" y="3287713"/>
              <a:ext cx="109538" cy="79375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8 w 18"/>
                <a:gd name="T19" fmla="*/ 11 h 13"/>
                <a:gd name="T20" fmla="*/ 18 w 18"/>
                <a:gd name="T21" fmla="*/ 13 h 13"/>
                <a:gd name="T22" fmla="*/ 9 w 18"/>
                <a:gd name="T23" fmla="*/ 13 h 13"/>
                <a:gd name="T24" fmla="*/ 10 w 18"/>
                <a:gd name="T25" fmla="*/ 11 h 13"/>
                <a:gd name="T26" fmla="*/ 13 w 18"/>
                <a:gd name="T27" fmla="*/ 8 h 13"/>
                <a:gd name="T28" fmla="*/ 15 w 18"/>
                <a:gd name="T29" fmla="*/ 6 h 13"/>
                <a:gd name="T30" fmla="*/ 15 w 18"/>
                <a:gd name="T31" fmla="*/ 4 h 13"/>
                <a:gd name="T32" fmla="*/ 15 w 18"/>
                <a:gd name="T33" fmla="*/ 3 h 13"/>
                <a:gd name="T34" fmla="*/ 14 w 18"/>
                <a:gd name="T35" fmla="*/ 2 h 13"/>
                <a:gd name="T36" fmla="*/ 12 w 18"/>
                <a:gd name="T37" fmla="*/ 3 h 13"/>
                <a:gd name="T38" fmla="*/ 12 w 18"/>
                <a:gd name="T39" fmla="*/ 4 h 13"/>
                <a:gd name="T40" fmla="*/ 10 w 18"/>
                <a:gd name="T41" fmla="*/ 4 h 13"/>
                <a:gd name="T42" fmla="*/ 11 w 18"/>
                <a:gd name="T43" fmla="*/ 1 h 13"/>
                <a:gd name="T44" fmla="*/ 14 w 18"/>
                <a:gd name="T45" fmla="*/ 0 h 13"/>
                <a:gd name="T46" fmla="*/ 17 w 18"/>
                <a:gd name="T47" fmla="*/ 1 h 13"/>
                <a:gd name="T48" fmla="*/ 18 w 18"/>
                <a:gd name="T49" fmla="*/ 4 h 13"/>
                <a:gd name="T50" fmla="*/ 17 w 18"/>
                <a:gd name="T51" fmla="*/ 6 h 13"/>
                <a:gd name="T52" fmla="*/ 16 w 18"/>
                <a:gd name="T53" fmla="*/ 7 h 13"/>
                <a:gd name="T54" fmla="*/ 15 w 18"/>
                <a:gd name="T55" fmla="*/ 9 h 13"/>
                <a:gd name="T56" fmla="*/ 13 w 18"/>
                <a:gd name="T57" fmla="*/ 10 h 13"/>
                <a:gd name="T58" fmla="*/ 13 w 18"/>
                <a:gd name="T59" fmla="*/ 11 h 13"/>
                <a:gd name="T60" fmla="*/ 18 w 18"/>
                <a:gd name="T6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8" y="1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1" y="10"/>
                    <a:pt x="11" y="9"/>
                    <a:pt x="13" y="8"/>
                  </a:cubicBezTo>
                  <a:cubicBezTo>
                    <a:pt x="14" y="7"/>
                    <a:pt x="15" y="6"/>
                    <a:pt x="15" y="6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17" y="2"/>
                    <a:pt x="18" y="3"/>
                    <a:pt x="18" y="4"/>
                  </a:cubicBezTo>
                  <a:cubicBezTo>
                    <a:pt x="18" y="5"/>
                    <a:pt x="18" y="5"/>
                    <a:pt x="17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Freeform 29"/>
            <p:cNvSpPr>
              <a:spLocks noEditPoints="1"/>
            </p:cNvSpPr>
            <p:nvPr/>
          </p:nvSpPr>
          <p:spPr bwMode="auto">
            <a:xfrm>
              <a:off x="1439863" y="3287713"/>
              <a:ext cx="104775" cy="7937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9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9 h 13"/>
                <a:gd name="T30" fmla="*/ 14 w 17"/>
                <a:gd name="T31" fmla="*/ 8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4 w 17"/>
                <a:gd name="T39" fmla="*/ 5 h 13"/>
                <a:gd name="T40" fmla="*/ 14 w 17"/>
                <a:gd name="T41" fmla="*/ 4 h 13"/>
                <a:gd name="T42" fmla="*/ 14 w 17"/>
                <a:gd name="T43" fmla="*/ 3 h 13"/>
                <a:gd name="T44" fmla="*/ 13 w 17"/>
                <a:gd name="T45" fmla="*/ 2 h 13"/>
                <a:gd name="T46" fmla="*/ 12 w 17"/>
                <a:gd name="T47" fmla="*/ 3 h 13"/>
                <a:gd name="T48" fmla="*/ 11 w 17"/>
                <a:gd name="T49" fmla="*/ 4 h 13"/>
                <a:gd name="T50" fmla="*/ 9 w 17"/>
                <a:gd name="T51" fmla="*/ 4 h 13"/>
                <a:gd name="T52" fmla="*/ 10 w 17"/>
                <a:gd name="T53" fmla="*/ 2 h 13"/>
                <a:gd name="T54" fmla="*/ 11 w 17"/>
                <a:gd name="T55" fmla="*/ 1 h 13"/>
                <a:gd name="T56" fmla="*/ 13 w 17"/>
                <a:gd name="T57" fmla="*/ 0 h 13"/>
                <a:gd name="T58" fmla="*/ 16 w 17"/>
                <a:gd name="T59" fmla="*/ 2 h 13"/>
                <a:gd name="T60" fmla="*/ 17 w 17"/>
                <a:gd name="T61" fmla="*/ 4 h 13"/>
                <a:gd name="T62" fmla="*/ 15 w 17"/>
                <a:gd name="T63" fmla="*/ 6 h 13"/>
                <a:gd name="T64" fmla="*/ 17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8"/>
                    <a:pt x="14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2" y="1"/>
                    <a:pt x="12" y="0"/>
                    <a:pt x="13" y="0"/>
                  </a:cubicBezTo>
                  <a:cubicBezTo>
                    <a:pt x="14" y="0"/>
                    <a:pt x="15" y="1"/>
                    <a:pt x="16" y="2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5"/>
                    <a:pt x="16" y="6"/>
                    <a:pt x="15" y="6"/>
                  </a:cubicBezTo>
                  <a:cubicBezTo>
                    <a:pt x="16" y="6"/>
                    <a:pt x="16" y="7"/>
                    <a:pt x="17" y="7"/>
                  </a:cubicBezTo>
                  <a:cubicBezTo>
                    <a:pt x="17" y="8"/>
                    <a:pt x="17" y="9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2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30"/>
            <p:cNvSpPr>
              <a:spLocks noEditPoints="1"/>
            </p:cNvSpPr>
            <p:nvPr/>
          </p:nvSpPr>
          <p:spPr bwMode="auto">
            <a:xfrm>
              <a:off x="1758950" y="3287713"/>
              <a:ext cx="111125" cy="79375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1 h 13"/>
                <a:gd name="T22" fmla="*/ 9 w 18"/>
                <a:gd name="T23" fmla="*/ 11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1 h 13"/>
                <a:gd name="T36" fmla="*/ 16 w 18"/>
                <a:gd name="T37" fmla="*/ 11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31"/>
            <p:cNvSpPr>
              <a:spLocks noEditPoints="1"/>
            </p:cNvSpPr>
            <p:nvPr/>
          </p:nvSpPr>
          <p:spPr bwMode="auto">
            <a:xfrm>
              <a:off x="2078038" y="3287713"/>
              <a:ext cx="111125" cy="79375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0 w 18"/>
                <a:gd name="T19" fmla="*/ 10 h 13"/>
                <a:gd name="T20" fmla="*/ 12 w 18"/>
                <a:gd name="T21" fmla="*/ 10 h 13"/>
                <a:gd name="T22" fmla="*/ 13 w 18"/>
                <a:gd name="T23" fmla="*/ 11 h 13"/>
                <a:gd name="T24" fmla="*/ 14 w 18"/>
                <a:gd name="T25" fmla="*/ 11 h 13"/>
                <a:gd name="T26" fmla="*/ 15 w 18"/>
                <a:gd name="T27" fmla="*/ 11 h 13"/>
                <a:gd name="T28" fmla="*/ 16 w 18"/>
                <a:gd name="T29" fmla="*/ 9 h 13"/>
                <a:gd name="T30" fmla="*/ 15 w 18"/>
                <a:gd name="T31" fmla="*/ 7 h 13"/>
                <a:gd name="T32" fmla="*/ 14 w 18"/>
                <a:gd name="T33" fmla="*/ 7 h 13"/>
                <a:gd name="T34" fmla="*/ 12 w 18"/>
                <a:gd name="T35" fmla="*/ 8 h 13"/>
                <a:gd name="T36" fmla="*/ 10 w 18"/>
                <a:gd name="T37" fmla="*/ 7 h 13"/>
                <a:gd name="T38" fmla="*/ 11 w 18"/>
                <a:gd name="T39" fmla="*/ 1 h 13"/>
                <a:gd name="T40" fmla="*/ 17 w 18"/>
                <a:gd name="T41" fmla="*/ 1 h 13"/>
                <a:gd name="T42" fmla="*/ 17 w 18"/>
                <a:gd name="T43" fmla="*/ 3 h 13"/>
                <a:gd name="T44" fmla="*/ 13 w 18"/>
                <a:gd name="T45" fmla="*/ 3 h 13"/>
                <a:gd name="T46" fmla="*/ 13 w 18"/>
                <a:gd name="T47" fmla="*/ 5 h 13"/>
                <a:gd name="T48" fmla="*/ 14 w 18"/>
                <a:gd name="T49" fmla="*/ 5 h 13"/>
                <a:gd name="T50" fmla="*/ 17 w 18"/>
                <a:gd name="T51" fmla="*/ 6 h 13"/>
                <a:gd name="T52" fmla="*/ 18 w 18"/>
                <a:gd name="T53" fmla="*/ 9 h 13"/>
                <a:gd name="T54" fmla="*/ 17 w 18"/>
                <a:gd name="T55" fmla="*/ 12 h 13"/>
                <a:gd name="T56" fmla="*/ 14 w 18"/>
                <a:gd name="T57" fmla="*/ 13 h 13"/>
                <a:gd name="T58" fmla="*/ 11 w 18"/>
                <a:gd name="T59" fmla="*/ 12 h 13"/>
                <a:gd name="T60" fmla="*/ 10 w 18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3" y="7"/>
                    <a:pt x="12" y="7"/>
                    <a:pt x="12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5" y="5"/>
                    <a:pt x="16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32"/>
            <p:cNvSpPr>
              <a:spLocks noEditPoints="1"/>
            </p:cNvSpPr>
            <p:nvPr/>
          </p:nvSpPr>
          <p:spPr bwMode="auto">
            <a:xfrm>
              <a:off x="2403475" y="3287713"/>
              <a:ext cx="104775" cy="7937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4 h 13"/>
                <a:gd name="T20" fmla="*/ 15 w 17"/>
                <a:gd name="T21" fmla="*/ 4 h 13"/>
                <a:gd name="T22" fmla="*/ 14 w 17"/>
                <a:gd name="T23" fmla="*/ 3 h 13"/>
                <a:gd name="T24" fmla="*/ 13 w 17"/>
                <a:gd name="T25" fmla="*/ 2 h 13"/>
                <a:gd name="T26" fmla="*/ 12 w 17"/>
                <a:gd name="T27" fmla="*/ 3 h 13"/>
                <a:gd name="T28" fmla="*/ 11 w 17"/>
                <a:gd name="T29" fmla="*/ 6 h 13"/>
                <a:gd name="T30" fmla="*/ 14 w 17"/>
                <a:gd name="T31" fmla="*/ 5 h 13"/>
                <a:gd name="T32" fmla="*/ 16 w 17"/>
                <a:gd name="T33" fmla="*/ 6 h 13"/>
                <a:gd name="T34" fmla="*/ 17 w 17"/>
                <a:gd name="T35" fmla="*/ 9 h 13"/>
                <a:gd name="T36" fmla="*/ 16 w 17"/>
                <a:gd name="T37" fmla="*/ 12 h 13"/>
                <a:gd name="T38" fmla="*/ 13 w 17"/>
                <a:gd name="T39" fmla="*/ 13 h 13"/>
                <a:gd name="T40" fmla="*/ 10 w 17"/>
                <a:gd name="T41" fmla="*/ 12 h 13"/>
                <a:gd name="T42" fmla="*/ 9 w 17"/>
                <a:gd name="T43" fmla="*/ 7 h 13"/>
                <a:gd name="T44" fmla="*/ 10 w 17"/>
                <a:gd name="T45" fmla="*/ 2 h 13"/>
                <a:gd name="T46" fmla="*/ 13 w 17"/>
                <a:gd name="T47" fmla="*/ 0 h 13"/>
                <a:gd name="T48" fmla="*/ 16 w 17"/>
                <a:gd name="T49" fmla="*/ 1 h 13"/>
                <a:gd name="T50" fmla="*/ 17 w 17"/>
                <a:gd name="T51" fmla="*/ 4 h 13"/>
                <a:gd name="T52" fmla="*/ 12 w 17"/>
                <a:gd name="T53" fmla="*/ 9 h 13"/>
                <a:gd name="T54" fmla="*/ 12 w 17"/>
                <a:gd name="T55" fmla="*/ 11 h 13"/>
                <a:gd name="T56" fmla="*/ 13 w 17"/>
                <a:gd name="T57" fmla="*/ 11 h 13"/>
                <a:gd name="T58" fmla="*/ 14 w 17"/>
                <a:gd name="T59" fmla="*/ 11 h 13"/>
                <a:gd name="T60" fmla="*/ 15 w 17"/>
                <a:gd name="T61" fmla="*/ 9 h 13"/>
                <a:gd name="T62" fmla="*/ 14 w 17"/>
                <a:gd name="T63" fmla="*/ 7 h 13"/>
                <a:gd name="T64" fmla="*/ 13 w 17"/>
                <a:gd name="T65" fmla="*/ 7 h 13"/>
                <a:gd name="T66" fmla="*/ 12 w 17"/>
                <a:gd name="T67" fmla="*/ 7 h 13"/>
                <a:gd name="T68" fmla="*/ 12 w 17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9"/>
                    <a:pt x="9" y="7"/>
                  </a:cubicBezTo>
                  <a:cubicBezTo>
                    <a:pt x="9" y="5"/>
                    <a:pt x="9" y="3"/>
                    <a:pt x="10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6" y="2"/>
                    <a:pt x="17" y="3"/>
                    <a:pt x="17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4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33"/>
            <p:cNvSpPr>
              <a:spLocks noEditPoints="1"/>
            </p:cNvSpPr>
            <p:nvPr/>
          </p:nvSpPr>
          <p:spPr bwMode="auto">
            <a:xfrm>
              <a:off x="2724150" y="3287713"/>
              <a:ext cx="103188" cy="79375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9 w 17"/>
                <a:gd name="T19" fmla="*/ 3 h 13"/>
                <a:gd name="T20" fmla="*/ 9 w 17"/>
                <a:gd name="T21" fmla="*/ 1 h 13"/>
                <a:gd name="T22" fmla="*/ 17 w 17"/>
                <a:gd name="T23" fmla="*/ 1 h 13"/>
                <a:gd name="T24" fmla="*/ 17 w 17"/>
                <a:gd name="T25" fmla="*/ 2 h 13"/>
                <a:gd name="T26" fmla="*/ 15 w 17"/>
                <a:gd name="T27" fmla="*/ 5 h 13"/>
                <a:gd name="T28" fmla="*/ 14 w 17"/>
                <a:gd name="T29" fmla="*/ 9 h 13"/>
                <a:gd name="T30" fmla="*/ 13 w 17"/>
                <a:gd name="T31" fmla="*/ 13 h 13"/>
                <a:gd name="T32" fmla="*/ 11 w 17"/>
                <a:gd name="T33" fmla="*/ 13 h 13"/>
                <a:gd name="T34" fmla="*/ 12 w 17"/>
                <a:gd name="T35" fmla="*/ 8 h 13"/>
                <a:gd name="T36" fmla="*/ 15 w 17"/>
                <a:gd name="T37" fmla="*/ 3 h 13"/>
                <a:gd name="T38" fmla="*/ 9 w 17"/>
                <a:gd name="T3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3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5" y="7"/>
                    <a:pt x="14" y="8"/>
                    <a:pt x="14" y="9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10"/>
                    <a:pt x="12" y="8"/>
                  </a:cubicBezTo>
                  <a:cubicBezTo>
                    <a:pt x="13" y="6"/>
                    <a:pt x="14" y="4"/>
                    <a:pt x="15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Freeform 34"/>
            <p:cNvSpPr>
              <a:spLocks noEditPoints="1"/>
            </p:cNvSpPr>
            <p:nvPr/>
          </p:nvSpPr>
          <p:spPr bwMode="auto">
            <a:xfrm>
              <a:off x="3043238" y="3287713"/>
              <a:ext cx="111125" cy="79375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2 w 18"/>
                <a:gd name="T19" fmla="*/ 6 h 13"/>
                <a:gd name="T20" fmla="*/ 10 w 18"/>
                <a:gd name="T21" fmla="*/ 5 h 13"/>
                <a:gd name="T22" fmla="*/ 10 w 18"/>
                <a:gd name="T23" fmla="*/ 4 h 13"/>
                <a:gd name="T24" fmla="*/ 11 w 18"/>
                <a:gd name="T25" fmla="*/ 1 h 13"/>
                <a:gd name="T26" fmla="*/ 14 w 18"/>
                <a:gd name="T27" fmla="*/ 0 h 13"/>
                <a:gd name="T28" fmla="*/ 16 w 18"/>
                <a:gd name="T29" fmla="*/ 1 h 13"/>
                <a:gd name="T30" fmla="*/ 17 w 18"/>
                <a:gd name="T31" fmla="*/ 4 h 13"/>
                <a:gd name="T32" fmla="*/ 17 w 18"/>
                <a:gd name="T33" fmla="*/ 5 h 13"/>
                <a:gd name="T34" fmla="*/ 16 w 18"/>
                <a:gd name="T35" fmla="*/ 6 h 13"/>
                <a:gd name="T36" fmla="*/ 17 w 18"/>
                <a:gd name="T37" fmla="*/ 8 h 13"/>
                <a:gd name="T38" fmla="*/ 18 w 18"/>
                <a:gd name="T39" fmla="*/ 9 h 13"/>
                <a:gd name="T40" fmla="*/ 17 w 18"/>
                <a:gd name="T41" fmla="*/ 12 h 13"/>
                <a:gd name="T42" fmla="*/ 14 w 18"/>
                <a:gd name="T43" fmla="*/ 13 h 13"/>
                <a:gd name="T44" fmla="*/ 11 w 18"/>
                <a:gd name="T45" fmla="*/ 12 h 13"/>
                <a:gd name="T46" fmla="*/ 9 w 18"/>
                <a:gd name="T47" fmla="*/ 10 h 13"/>
                <a:gd name="T48" fmla="*/ 10 w 18"/>
                <a:gd name="T49" fmla="*/ 8 h 13"/>
                <a:gd name="T50" fmla="*/ 12 w 18"/>
                <a:gd name="T51" fmla="*/ 6 h 13"/>
                <a:gd name="T52" fmla="*/ 12 w 18"/>
                <a:gd name="T53" fmla="*/ 4 h 13"/>
                <a:gd name="T54" fmla="*/ 12 w 18"/>
                <a:gd name="T55" fmla="*/ 5 h 13"/>
                <a:gd name="T56" fmla="*/ 14 w 18"/>
                <a:gd name="T57" fmla="*/ 5 h 13"/>
                <a:gd name="T58" fmla="*/ 15 w 18"/>
                <a:gd name="T59" fmla="*/ 5 h 13"/>
                <a:gd name="T60" fmla="*/ 15 w 18"/>
                <a:gd name="T61" fmla="*/ 4 h 13"/>
                <a:gd name="T62" fmla="*/ 15 w 18"/>
                <a:gd name="T63" fmla="*/ 3 h 13"/>
                <a:gd name="T64" fmla="*/ 14 w 18"/>
                <a:gd name="T65" fmla="*/ 2 h 13"/>
                <a:gd name="T66" fmla="*/ 12 w 18"/>
                <a:gd name="T67" fmla="*/ 3 h 13"/>
                <a:gd name="T68" fmla="*/ 12 w 18"/>
                <a:gd name="T69" fmla="*/ 4 h 13"/>
                <a:gd name="T70" fmla="*/ 12 w 18"/>
                <a:gd name="T71" fmla="*/ 9 h 13"/>
                <a:gd name="T72" fmla="*/ 12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9 h 13"/>
                <a:gd name="T80" fmla="*/ 15 w 18"/>
                <a:gd name="T81" fmla="*/ 8 h 13"/>
                <a:gd name="T82" fmla="*/ 14 w 18"/>
                <a:gd name="T83" fmla="*/ 7 h 13"/>
                <a:gd name="T84" fmla="*/ 12 w 18"/>
                <a:gd name="T85" fmla="*/ 8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2" y="6"/>
                  </a:moveTo>
                  <a:cubicBezTo>
                    <a:pt x="11" y="6"/>
                    <a:pt x="10" y="6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7"/>
                    <a:pt x="17" y="7"/>
                    <a:pt x="17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1"/>
                    <a:pt x="17" y="12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9" y="11"/>
                    <a:pt x="9" y="10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1" y="7"/>
                    <a:pt x="12" y="6"/>
                  </a:cubicBezTo>
                  <a:close/>
                  <a:moveTo>
                    <a:pt x="12" y="4"/>
                  </a:moveTo>
                  <a:cubicBezTo>
                    <a:pt x="12" y="4"/>
                    <a:pt x="12" y="5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35"/>
            <p:cNvSpPr>
              <a:spLocks noEditPoints="1"/>
            </p:cNvSpPr>
            <p:nvPr/>
          </p:nvSpPr>
          <p:spPr bwMode="auto">
            <a:xfrm>
              <a:off x="1114425" y="3489325"/>
              <a:ext cx="109538" cy="80963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0 w 18"/>
                <a:gd name="T19" fmla="*/ 10 h 13"/>
                <a:gd name="T20" fmla="*/ 12 w 18"/>
                <a:gd name="T21" fmla="*/ 10 h 13"/>
                <a:gd name="T22" fmla="*/ 12 w 18"/>
                <a:gd name="T23" fmla="*/ 11 h 13"/>
                <a:gd name="T24" fmla="*/ 13 w 18"/>
                <a:gd name="T25" fmla="*/ 11 h 13"/>
                <a:gd name="T26" fmla="*/ 15 w 18"/>
                <a:gd name="T27" fmla="*/ 10 h 13"/>
                <a:gd name="T28" fmla="*/ 15 w 18"/>
                <a:gd name="T29" fmla="*/ 8 h 13"/>
                <a:gd name="T30" fmla="*/ 13 w 18"/>
                <a:gd name="T31" fmla="*/ 9 h 13"/>
                <a:gd name="T32" fmla="*/ 10 w 18"/>
                <a:gd name="T33" fmla="*/ 8 h 13"/>
                <a:gd name="T34" fmla="*/ 9 w 18"/>
                <a:gd name="T35" fmla="*/ 5 h 13"/>
                <a:gd name="T36" fmla="*/ 11 w 18"/>
                <a:gd name="T37" fmla="*/ 1 h 13"/>
                <a:gd name="T38" fmla="*/ 13 w 18"/>
                <a:gd name="T39" fmla="*/ 0 h 13"/>
                <a:gd name="T40" fmla="*/ 17 w 18"/>
                <a:gd name="T41" fmla="*/ 2 h 13"/>
                <a:gd name="T42" fmla="*/ 18 w 18"/>
                <a:gd name="T43" fmla="*/ 7 h 13"/>
                <a:gd name="T44" fmla="*/ 17 w 18"/>
                <a:gd name="T45" fmla="*/ 12 h 13"/>
                <a:gd name="T46" fmla="*/ 13 w 18"/>
                <a:gd name="T47" fmla="*/ 13 h 13"/>
                <a:gd name="T48" fmla="*/ 11 w 18"/>
                <a:gd name="T49" fmla="*/ 12 h 13"/>
                <a:gd name="T50" fmla="*/ 10 w 18"/>
                <a:gd name="T51" fmla="*/ 10 h 13"/>
                <a:gd name="T52" fmla="*/ 15 w 18"/>
                <a:gd name="T53" fmla="*/ 5 h 13"/>
                <a:gd name="T54" fmla="*/ 15 w 18"/>
                <a:gd name="T55" fmla="*/ 3 h 13"/>
                <a:gd name="T56" fmla="*/ 13 w 18"/>
                <a:gd name="T57" fmla="*/ 2 h 13"/>
                <a:gd name="T58" fmla="*/ 12 w 18"/>
                <a:gd name="T59" fmla="*/ 3 h 13"/>
                <a:gd name="T60" fmla="*/ 12 w 18"/>
                <a:gd name="T61" fmla="*/ 5 h 13"/>
                <a:gd name="T62" fmla="*/ 12 w 18"/>
                <a:gd name="T63" fmla="*/ 6 h 13"/>
                <a:gd name="T64" fmla="*/ 13 w 18"/>
                <a:gd name="T65" fmla="*/ 7 h 13"/>
                <a:gd name="T66" fmla="*/ 15 w 18"/>
                <a:gd name="T67" fmla="*/ 6 h 13"/>
                <a:gd name="T68" fmla="*/ 15 w 18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8"/>
                    <a:pt x="14" y="9"/>
                    <a:pt x="13" y="9"/>
                  </a:cubicBezTo>
                  <a:cubicBezTo>
                    <a:pt x="12" y="9"/>
                    <a:pt x="11" y="8"/>
                    <a:pt x="10" y="8"/>
                  </a:cubicBezTo>
                  <a:cubicBezTo>
                    <a:pt x="10" y="7"/>
                    <a:pt x="9" y="6"/>
                    <a:pt x="9" y="5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5" y="0"/>
                    <a:pt x="16" y="1"/>
                    <a:pt x="17" y="2"/>
                  </a:cubicBezTo>
                  <a:cubicBezTo>
                    <a:pt x="17" y="3"/>
                    <a:pt x="18" y="4"/>
                    <a:pt x="18" y="7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6" y="13"/>
                    <a:pt x="15" y="13"/>
                    <a:pt x="13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  <a:moveTo>
                    <a:pt x="15" y="5"/>
                  </a:moveTo>
                  <a:cubicBezTo>
                    <a:pt x="15" y="4"/>
                    <a:pt x="15" y="3"/>
                    <a:pt x="15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36"/>
            <p:cNvSpPr>
              <a:spLocks noEditPoints="1"/>
            </p:cNvSpPr>
            <p:nvPr/>
          </p:nvSpPr>
          <p:spPr bwMode="auto">
            <a:xfrm>
              <a:off x="1433513" y="3489325"/>
              <a:ext cx="111125" cy="80963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1 h 13"/>
                <a:gd name="T8" fmla="*/ 3 w 18"/>
                <a:gd name="T9" fmla="*/ 8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9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4 w 18"/>
                <a:gd name="T45" fmla="*/ 0 h 13"/>
                <a:gd name="T46" fmla="*/ 17 w 18"/>
                <a:gd name="T47" fmla="*/ 2 h 13"/>
                <a:gd name="T48" fmla="*/ 18 w 18"/>
                <a:gd name="T49" fmla="*/ 7 h 13"/>
                <a:gd name="T50" fmla="*/ 17 w 18"/>
                <a:gd name="T51" fmla="*/ 12 h 13"/>
                <a:gd name="T52" fmla="*/ 14 w 18"/>
                <a:gd name="T53" fmla="*/ 13 h 13"/>
                <a:gd name="T54" fmla="*/ 11 w 18"/>
                <a:gd name="T55" fmla="*/ 12 h 13"/>
                <a:gd name="T56" fmla="*/ 10 w 18"/>
                <a:gd name="T57" fmla="*/ 7 h 13"/>
                <a:gd name="T58" fmla="*/ 11 w 18"/>
                <a:gd name="T59" fmla="*/ 2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3 h 13"/>
                <a:gd name="T66" fmla="*/ 13 w 18"/>
                <a:gd name="T67" fmla="*/ 4 h 13"/>
                <a:gd name="T68" fmla="*/ 12 w 18"/>
                <a:gd name="T69" fmla="*/ 7 h 13"/>
                <a:gd name="T70" fmla="*/ 13 w 18"/>
                <a:gd name="T71" fmla="*/ 10 h 13"/>
                <a:gd name="T72" fmla="*/ 13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10 h 13"/>
                <a:gd name="T80" fmla="*/ 16 w 18"/>
                <a:gd name="T81" fmla="*/ 7 h 13"/>
                <a:gd name="T82" fmla="*/ 15 w 18"/>
                <a:gd name="T83" fmla="*/ 4 h 13"/>
                <a:gd name="T84" fmla="*/ 15 w 18"/>
                <a:gd name="T85" fmla="*/ 3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2"/>
                  </a:cubicBezTo>
                  <a:cubicBezTo>
                    <a:pt x="18" y="3"/>
                    <a:pt x="18" y="4"/>
                    <a:pt x="18" y="7"/>
                  </a:cubicBezTo>
                  <a:cubicBezTo>
                    <a:pt x="18" y="9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3"/>
                    <a:pt x="11" y="2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2" y="5"/>
                    <a:pt x="12" y="7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9"/>
                    <a:pt x="16" y="8"/>
                    <a:pt x="16" y="7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37"/>
            <p:cNvSpPr>
              <a:spLocks noEditPoints="1"/>
            </p:cNvSpPr>
            <p:nvPr/>
          </p:nvSpPr>
          <p:spPr bwMode="auto">
            <a:xfrm>
              <a:off x="1752600" y="3489325"/>
              <a:ext cx="98425" cy="80963"/>
            </a:xfrm>
            <a:custGeom>
              <a:avLst/>
              <a:gdLst>
                <a:gd name="T0" fmla="*/ 9 w 16"/>
                <a:gd name="T1" fmla="*/ 11 h 13"/>
                <a:gd name="T2" fmla="*/ 9 w 16"/>
                <a:gd name="T3" fmla="*/ 13 h 13"/>
                <a:gd name="T4" fmla="*/ 0 w 16"/>
                <a:gd name="T5" fmla="*/ 13 h 13"/>
                <a:gd name="T6" fmla="*/ 1 w 16"/>
                <a:gd name="T7" fmla="*/ 11 h 13"/>
                <a:gd name="T8" fmla="*/ 4 w 16"/>
                <a:gd name="T9" fmla="*/ 8 h 13"/>
                <a:gd name="T10" fmla="*/ 6 w 16"/>
                <a:gd name="T11" fmla="*/ 5 h 13"/>
                <a:gd name="T12" fmla="*/ 6 w 16"/>
                <a:gd name="T13" fmla="*/ 4 h 13"/>
                <a:gd name="T14" fmla="*/ 6 w 16"/>
                <a:gd name="T15" fmla="*/ 3 h 13"/>
                <a:gd name="T16" fmla="*/ 5 w 16"/>
                <a:gd name="T17" fmla="*/ 2 h 13"/>
                <a:gd name="T18" fmla="*/ 3 w 16"/>
                <a:gd name="T19" fmla="*/ 3 h 13"/>
                <a:gd name="T20" fmla="*/ 3 w 16"/>
                <a:gd name="T21" fmla="*/ 4 h 13"/>
                <a:gd name="T22" fmla="*/ 0 w 16"/>
                <a:gd name="T23" fmla="*/ 4 h 13"/>
                <a:gd name="T24" fmla="*/ 2 w 16"/>
                <a:gd name="T25" fmla="*/ 1 h 13"/>
                <a:gd name="T26" fmla="*/ 5 w 16"/>
                <a:gd name="T27" fmla="*/ 0 h 13"/>
                <a:gd name="T28" fmla="*/ 8 w 16"/>
                <a:gd name="T29" fmla="*/ 1 h 13"/>
                <a:gd name="T30" fmla="*/ 9 w 16"/>
                <a:gd name="T31" fmla="*/ 4 h 13"/>
                <a:gd name="T32" fmla="*/ 8 w 16"/>
                <a:gd name="T33" fmla="*/ 5 h 13"/>
                <a:gd name="T34" fmla="*/ 7 w 16"/>
                <a:gd name="T35" fmla="*/ 7 h 13"/>
                <a:gd name="T36" fmla="*/ 6 w 16"/>
                <a:gd name="T37" fmla="*/ 9 h 13"/>
                <a:gd name="T38" fmla="*/ 4 w 16"/>
                <a:gd name="T39" fmla="*/ 10 h 13"/>
                <a:gd name="T40" fmla="*/ 4 w 16"/>
                <a:gd name="T41" fmla="*/ 11 h 13"/>
                <a:gd name="T42" fmla="*/ 9 w 16"/>
                <a:gd name="T43" fmla="*/ 11 h 13"/>
                <a:gd name="T44" fmla="*/ 16 w 16"/>
                <a:gd name="T45" fmla="*/ 13 h 13"/>
                <a:gd name="T46" fmla="*/ 14 w 16"/>
                <a:gd name="T47" fmla="*/ 13 h 13"/>
                <a:gd name="T48" fmla="*/ 14 w 16"/>
                <a:gd name="T49" fmla="*/ 4 h 13"/>
                <a:gd name="T50" fmla="*/ 11 w 16"/>
                <a:gd name="T51" fmla="*/ 6 h 13"/>
                <a:gd name="T52" fmla="*/ 11 w 16"/>
                <a:gd name="T53" fmla="*/ 3 h 13"/>
                <a:gd name="T54" fmla="*/ 13 w 16"/>
                <a:gd name="T55" fmla="*/ 2 h 13"/>
                <a:gd name="T56" fmla="*/ 14 w 16"/>
                <a:gd name="T57" fmla="*/ 0 h 13"/>
                <a:gd name="T58" fmla="*/ 16 w 16"/>
                <a:gd name="T59" fmla="*/ 0 h 13"/>
                <a:gd name="T60" fmla="*/ 16 w 16"/>
                <a:gd name="T6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4" y="8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3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6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2" y="5"/>
                    <a:pt x="11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3" y="2"/>
                  </a:cubicBezTo>
                  <a:cubicBezTo>
                    <a:pt x="14" y="2"/>
                    <a:pt x="14" y="1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38"/>
            <p:cNvSpPr>
              <a:spLocks noEditPoints="1"/>
            </p:cNvSpPr>
            <p:nvPr/>
          </p:nvSpPr>
          <p:spPr bwMode="auto">
            <a:xfrm>
              <a:off x="2071688" y="3489325"/>
              <a:ext cx="117475" cy="80963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1 h 13"/>
                <a:gd name="T8" fmla="*/ 4 w 19"/>
                <a:gd name="T9" fmla="*/ 8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4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9 w 19"/>
                <a:gd name="T33" fmla="*/ 5 h 13"/>
                <a:gd name="T34" fmla="*/ 8 w 19"/>
                <a:gd name="T35" fmla="*/ 7 h 13"/>
                <a:gd name="T36" fmla="*/ 6 w 19"/>
                <a:gd name="T37" fmla="*/ 9 h 13"/>
                <a:gd name="T38" fmla="*/ 5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9 w 19"/>
                <a:gd name="T45" fmla="*/ 11 h 13"/>
                <a:gd name="T46" fmla="*/ 19 w 19"/>
                <a:gd name="T47" fmla="*/ 13 h 13"/>
                <a:gd name="T48" fmla="*/ 10 w 19"/>
                <a:gd name="T49" fmla="*/ 13 h 13"/>
                <a:gd name="T50" fmla="*/ 11 w 19"/>
                <a:gd name="T51" fmla="*/ 11 h 13"/>
                <a:gd name="T52" fmla="*/ 14 w 19"/>
                <a:gd name="T53" fmla="*/ 8 h 13"/>
                <a:gd name="T54" fmla="*/ 16 w 19"/>
                <a:gd name="T55" fmla="*/ 5 h 13"/>
                <a:gd name="T56" fmla="*/ 16 w 19"/>
                <a:gd name="T57" fmla="*/ 4 h 13"/>
                <a:gd name="T58" fmla="*/ 16 w 19"/>
                <a:gd name="T59" fmla="*/ 3 h 13"/>
                <a:gd name="T60" fmla="*/ 15 w 19"/>
                <a:gd name="T61" fmla="*/ 2 h 13"/>
                <a:gd name="T62" fmla="*/ 13 w 19"/>
                <a:gd name="T63" fmla="*/ 3 h 13"/>
                <a:gd name="T64" fmla="*/ 13 w 19"/>
                <a:gd name="T65" fmla="*/ 4 h 13"/>
                <a:gd name="T66" fmla="*/ 11 w 19"/>
                <a:gd name="T67" fmla="*/ 4 h 13"/>
                <a:gd name="T68" fmla="*/ 12 w 19"/>
                <a:gd name="T69" fmla="*/ 1 h 13"/>
                <a:gd name="T70" fmla="*/ 15 w 19"/>
                <a:gd name="T71" fmla="*/ 0 h 13"/>
                <a:gd name="T72" fmla="*/ 18 w 19"/>
                <a:gd name="T73" fmla="*/ 1 h 13"/>
                <a:gd name="T74" fmla="*/ 19 w 19"/>
                <a:gd name="T75" fmla="*/ 4 h 13"/>
                <a:gd name="T76" fmla="*/ 18 w 19"/>
                <a:gd name="T77" fmla="*/ 5 h 13"/>
                <a:gd name="T78" fmla="*/ 17 w 19"/>
                <a:gd name="T79" fmla="*/ 7 h 13"/>
                <a:gd name="T80" fmla="*/ 16 w 19"/>
                <a:gd name="T81" fmla="*/ 9 h 13"/>
                <a:gd name="T82" fmla="*/ 14 w 19"/>
                <a:gd name="T83" fmla="*/ 10 h 13"/>
                <a:gd name="T84" fmla="*/ 14 w 19"/>
                <a:gd name="T85" fmla="*/ 11 h 13"/>
                <a:gd name="T86" fmla="*/ 19 w 19"/>
                <a:gd name="T8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2" y="10"/>
                    <a:pt x="3" y="9"/>
                    <a:pt x="4" y="8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9" y="11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2" y="10"/>
                    <a:pt x="12" y="9"/>
                    <a:pt x="14" y="8"/>
                  </a:cubicBezTo>
                  <a:cubicBezTo>
                    <a:pt x="15" y="6"/>
                    <a:pt x="16" y="6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4" y="2"/>
                    <a:pt x="14" y="2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2"/>
                    <a:pt x="12" y="1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8" y="1"/>
                  </a:cubicBezTo>
                  <a:cubicBezTo>
                    <a:pt x="18" y="2"/>
                    <a:pt x="19" y="3"/>
                    <a:pt x="19" y="4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18" y="6"/>
                    <a:pt x="18" y="6"/>
                    <a:pt x="17" y="7"/>
                  </a:cubicBezTo>
                  <a:cubicBezTo>
                    <a:pt x="17" y="7"/>
                    <a:pt x="17" y="8"/>
                    <a:pt x="16" y="9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14" y="10"/>
                    <a:pt x="14" y="10"/>
                    <a:pt x="14" y="11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39"/>
            <p:cNvSpPr>
              <a:spLocks noEditPoints="1"/>
            </p:cNvSpPr>
            <p:nvPr/>
          </p:nvSpPr>
          <p:spPr bwMode="auto">
            <a:xfrm>
              <a:off x="2398713" y="3489325"/>
              <a:ext cx="109538" cy="80963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1 h 13"/>
                <a:gd name="T8" fmla="*/ 3 w 18"/>
                <a:gd name="T9" fmla="*/ 8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9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0 w 18"/>
                <a:gd name="T45" fmla="*/ 10 h 13"/>
                <a:gd name="T46" fmla="*/ 12 w 18"/>
                <a:gd name="T47" fmla="*/ 9 h 13"/>
                <a:gd name="T48" fmla="*/ 13 w 18"/>
                <a:gd name="T49" fmla="*/ 11 h 13"/>
                <a:gd name="T50" fmla="*/ 14 w 18"/>
                <a:gd name="T51" fmla="*/ 11 h 13"/>
                <a:gd name="T52" fmla="*/ 15 w 18"/>
                <a:gd name="T53" fmla="*/ 11 h 13"/>
                <a:gd name="T54" fmla="*/ 16 w 18"/>
                <a:gd name="T55" fmla="*/ 9 h 13"/>
                <a:gd name="T56" fmla="*/ 15 w 18"/>
                <a:gd name="T57" fmla="*/ 8 h 13"/>
                <a:gd name="T58" fmla="*/ 14 w 18"/>
                <a:gd name="T59" fmla="*/ 7 h 13"/>
                <a:gd name="T60" fmla="*/ 13 w 18"/>
                <a:gd name="T61" fmla="*/ 7 h 13"/>
                <a:gd name="T62" fmla="*/ 13 w 18"/>
                <a:gd name="T63" fmla="*/ 5 h 13"/>
                <a:gd name="T64" fmla="*/ 15 w 18"/>
                <a:gd name="T65" fmla="*/ 5 h 13"/>
                <a:gd name="T66" fmla="*/ 15 w 18"/>
                <a:gd name="T67" fmla="*/ 4 h 13"/>
                <a:gd name="T68" fmla="*/ 15 w 18"/>
                <a:gd name="T69" fmla="*/ 3 h 13"/>
                <a:gd name="T70" fmla="*/ 14 w 18"/>
                <a:gd name="T71" fmla="*/ 2 h 13"/>
                <a:gd name="T72" fmla="*/ 13 w 18"/>
                <a:gd name="T73" fmla="*/ 3 h 13"/>
                <a:gd name="T74" fmla="*/ 12 w 18"/>
                <a:gd name="T75" fmla="*/ 4 h 13"/>
                <a:gd name="T76" fmla="*/ 10 w 18"/>
                <a:gd name="T77" fmla="*/ 4 h 13"/>
                <a:gd name="T78" fmla="*/ 11 w 18"/>
                <a:gd name="T79" fmla="*/ 2 h 13"/>
                <a:gd name="T80" fmla="*/ 12 w 18"/>
                <a:gd name="T81" fmla="*/ 1 h 13"/>
                <a:gd name="T82" fmla="*/ 14 w 18"/>
                <a:gd name="T83" fmla="*/ 0 h 13"/>
                <a:gd name="T84" fmla="*/ 17 w 18"/>
                <a:gd name="T85" fmla="*/ 1 h 13"/>
                <a:gd name="T86" fmla="*/ 18 w 18"/>
                <a:gd name="T87" fmla="*/ 4 h 13"/>
                <a:gd name="T88" fmla="*/ 16 w 18"/>
                <a:gd name="T89" fmla="*/ 6 h 13"/>
                <a:gd name="T90" fmla="*/ 17 w 18"/>
                <a:gd name="T91" fmla="*/ 7 h 13"/>
                <a:gd name="T92" fmla="*/ 18 w 18"/>
                <a:gd name="T93" fmla="*/ 9 h 13"/>
                <a:gd name="T94" fmla="*/ 17 w 18"/>
                <a:gd name="T95" fmla="*/ 12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17" y="2"/>
                    <a:pt x="18" y="3"/>
                    <a:pt x="18" y="4"/>
                  </a:cubicBezTo>
                  <a:cubicBezTo>
                    <a:pt x="18" y="5"/>
                    <a:pt x="17" y="6"/>
                    <a:pt x="16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40"/>
            <p:cNvSpPr>
              <a:spLocks noEditPoints="1"/>
            </p:cNvSpPr>
            <p:nvPr/>
          </p:nvSpPr>
          <p:spPr bwMode="auto">
            <a:xfrm>
              <a:off x="2717800" y="3489325"/>
              <a:ext cx="115888" cy="80963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1 h 13"/>
                <a:gd name="T8" fmla="*/ 4 w 19"/>
                <a:gd name="T9" fmla="*/ 8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4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7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9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5 w 19"/>
                <a:gd name="T45" fmla="*/ 13 h 13"/>
                <a:gd name="T46" fmla="*/ 15 w 19"/>
                <a:gd name="T47" fmla="*/ 10 h 13"/>
                <a:gd name="T48" fmla="*/ 10 w 19"/>
                <a:gd name="T49" fmla="*/ 10 h 13"/>
                <a:gd name="T50" fmla="*/ 10 w 19"/>
                <a:gd name="T51" fmla="*/ 8 h 13"/>
                <a:gd name="T52" fmla="*/ 15 w 19"/>
                <a:gd name="T53" fmla="*/ 0 h 13"/>
                <a:gd name="T54" fmla="*/ 17 w 19"/>
                <a:gd name="T55" fmla="*/ 0 h 13"/>
                <a:gd name="T56" fmla="*/ 17 w 19"/>
                <a:gd name="T57" fmla="*/ 8 h 13"/>
                <a:gd name="T58" fmla="*/ 19 w 19"/>
                <a:gd name="T59" fmla="*/ 8 h 13"/>
                <a:gd name="T60" fmla="*/ 19 w 19"/>
                <a:gd name="T61" fmla="*/ 10 h 13"/>
                <a:gd name="T62" fmla="*/ 17 w 19"/>
                <a:gd name="T63" fmla="*/ 10 h 13"/>
                <a:gd name="T64" fmla="*/ 17 w 19"/>
                <a:gd name="T65" fmla="*/ 13 h 13"/>
                <a:gd name="T66" fmla="*/ 15 w 19"/>
                <a:gd name="T67" fmla="*/ 13 h 13"/>
                <a:gd name="T68" fmla="*/ 15 w 19"/>
                <a:gd name="T69" fmla="*/ 8 h 13"/>
                <a:gd name="T70" fmla="*/ 15 w 19"/>
                <a:gd name="T71" fmla="*/ 4 h 13"/>
                <a:gd name="T72" fmla="*/ 12 w 19"/>
                <a:gd name="T73" fmla="*/ 8 h 13"/>
                <a:gd name="T74" fmla="*/ 15 w 19"/>
                <a:gd name="T7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4" y="8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5" y="1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8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41"/>
            <p:cNvSpPr>
              <a:spLocks noEditPoints="1"/>
            </p:cNvSpPr>
            <p:nvPr/>
          </p:nvSpPr>
          <p:spPr bwMode="auto">
            <a:xfrm>
              <a:off x="3036888" y="3489325"/>
              <a:ext cx="117475" cy="80963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1 h 13"/>
                <a:gd name="T8" fmla="*/ 4 w 19"/>
                <a:gd name="T9" fmla="*/ 8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4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9 w 19"/>
                <a:gd name="T33" fmla="*/ 5 h 13"/>
                <a:gd name="T34" fmla="*/ 8 w 19"/>
                <a:gd name="T35" fmla="*/ 7 h 13"/>
                <a:gd name="T36" fmla="*/ 6 w 19"/>
                <a:gd name="T37" fmla="*/ 9 h 13"/>
                <a:gd name="T38" fmla="*/ 5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1 w 19"/>
                <a:gd name="T45" fmla="*/ 10 h 13"/>
                <a:gd name="T46" fmla="*/ 13 w 19"/>
                <a:gd name="T47" fmla="*/ 9 h 13"/>
                <a:gd name="T48" fmla="*/ 14 w 19"/>
                <a:gd name="T49" fmla="*/ 11 h 13"/>
                <a:gd name="T50" fmla="*/ 15 w 19"/>
                <a:gd name="T51" fmla="*/ 11 h 13"/>
                <a:gd name="T52" fmla="*/ 16 w 19"/>
                <a:gd name="T53" fmla="*/ 11 h 13"/>
                <a:gd name="T54" fmla="*/ 17 w 19"/>
                <a:gd name="T55" fmla="*/ 9 h 13"/>
                <a:gd name="T56" fmla="*/ 16 w 19"/>
                <a:gd name="T57" fmla="*/ 7 h 13"/>
                <a:gd name="T58" fmla="*/ 15 w 19"/>
                <a:gd name="T59" fmla="*/ 6 h 13"/>
                <a:gd name="T60" fmla="*/ 13 w 19"/>
                <a:gd name="T61" fmla="*/ 7 h 13"/>
                <a:gd name="T62" fmla="*/ 11 w 19"/>
                <a:gd name="T63" fmla="*/ 7 h 13"/>
                <a:gd name="T64" fmla="*/ 12 w 19"/>
                <a:gd name="T65" fmla="*/ 1 h 13"/>
                <a:gd name="T66" fmla="*/ 18 w 19"/>
                <a:gd name="T67" fmla="*/ 1 h 13"/>
                <a:gd name="T68" fmla="*/ 18 w 19"/>
                <a:gd name="T69" fmla="*/ 3 h 13"/>
                <a:gd name="T70" fmla="*/ 14 w 19"/>
                <a:gd name="T71" fmla="*/ 3 h 13"/>
                <a:gd name="T72" fmla="*/ 13 w 19"/>
                <a:gd name="T73" fmla="*/ 5 h 13"/>
                <a:gd name="T74" fmla="*/ 15 w 19"/>
                <a:gd name="T75" fmla="*/ 5 h 13"/>
                <a:gd name="T76" fmla="*/ 18 w 19"/>
                <a:gd name="T77" fmla="*/ 6 h 13"/>
                <a:gd name="T78" fmla="*/ 19 w 19"/>
                <a:gd name="T79" fmla="*/ 9 h 13"/>
                <a:gd name="T80" fmla="*/ 18 w 19"/>
                <a:gd name="T81" fmla="*/ 11 h 13"/>
                <a:gd name="T82" fmla="*/ 15 w 19"/>
                <a:gd name="T83" fmla="*/ 13 h 13"/>
                <a:gd name="T84" fmla="*/ 12 w 19"/>
                <a:gd name="T85" fmla="*/ 12 h 13"/>
                <a:gd name="T86" fmla="*/ 11 w 19"/>
                <a:gd name="T8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2" y="10"/>
                    <a:pt x="3" y="9"/>
                    <a:pt x="4" y="8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1" y="1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ubicBezTo>
                    <a:pt x="19" y="6"/>
                    <a:pt x="19" y="7"/>
                    <a:pt x="19" y="9"/>
                  </a:cubicBezTo>
                  <a:cubicBezTo>
                    <a:pt x="19" y="10"/>
                    <a:pt x="19" y="11"/>
                    <a:pt x="18" y="11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3" y="13"/>
                    <a:pt x="12" y="12"/>
                  </a:cubicBezTo>
                  <a:cubicBezTo>
                    <a:pt x="11" y="12"/>
                    <a:pt x="11" y="11"/>
                    <a:pt x="11" y="10"/>
                  </a:cubicBez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42"/>
            <p:cNvSpPr>
              <a:spLocks noEditPoints="1"/>
            </p:cNvSpPr>
            <p:nvPr/>
          </p:nvSpPr>
          <p:spPr bwMode="auto">
            <a:xfrm>
              <a:off x="1108075" y="3692525"/>
              <a:ext cx="115888" cy="79375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7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4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9 w 19"/>
                <a:gd name="T33" fmla="*/ 5 h 13"/>
                <a:gd name="T34" fmla="*/ 8 w 19"/>
                <a:gd name="T35" fmla="*/ 7 h 13"/>
                <a:gd name="T36" fmla="*/ 6 w 19"/>
                <a:gd name="T37" fmla="*/ 8 h 13"/>
                <a:gd name="T38" fmla="*/ 5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9 w 19"/>
                <a:gd name="T45" fmla="*/ 3 h 13"/>
                <a:gd name="T46" fmla="*/ 16 w 19"/>
                <a:gd name="T47" fmla="*/ 4 h 13"/>
                <a:gd name="T48" fmla="*/ 16 w 19"/>
                <a:gd name="T49" fmla="*/ 2 h 13"/>
                <a:gd name="T50" fmla="*/ 15 w 19"/>
                <a:gd name="T51" fmla="*/ 2 h 13"/>
                <a:gd name="T52" fmla="*/ 14 w 19"/>
                <a:gd name="T53" fmla="*/ 3 h 13"/>
                <a:gd name="T54" fmla="*/ 13 w 19"/>
                <a:gd name="T55" fmla="*/ 6 h 13"/>
                <a:gd name="T56" fmla="*/ 15 w 19"/>
                <a:gd name="T57" fmla="*/ 5 h 13"/>
                <a:gd name="T58" fmla="*/ 18 w 19"/>
                <a:gd name="T59" fmla="*/ 6 h 13"/>
                <a:gd name="T60" fmla="*/ 19 w 19"/>
                <a:gd name="T61" fmla="*/ 9 h 13"/>
                <a:gd name="T62" fmla="*/ 18 w 19"/>
                <a:gd name="T63" fmla="*/ 12 h 13"/>
                <a:gd name="T64" fmla="*/ 15 w 19"/>
                <a:gd name="T65" fmla="*/ 13 h 13"/>
                <a:gd name="T66" fmla="*/ 12 w 19"/>
                <a:gd name="T67" fmla="*/ 12 h 13"/>
                <a:gd name="T68" fmla="*/ 11 w 19"/>
                <a:gd name="T69" fmla="*/ 7 h 13"/>
                <a:gd name="T70" fmla="*/ 12 w 19"/>
                <a:gd name="T71" fmla="*/ 2 h 13"/>
                <a:gd name="T72" fmla="*/ 15 w 19"/>
                <a:gd name="T73" fmla="*/ 0 h 13"/>
                <a:gd name="T74" fmla="*/ 18 w 19"/>
                <a:gd name="T75" fmla="*/ 1 h 13"/>
                <a:gd name="T76" fmla="*/ 19 w 19"/>
                <a:gd name="T77" fmla="*/ 3 h 13"/>
                <a:gd name="T78" fmla="*/ 13 w 19"/>
                <a:gd name="T79" fmla="*/ 9 h 13"/>
                <a:gd name="T80" fmla="*/ 14 w 19"/>
                <a:gd name="T81" fmla="*/ 10 h 13"/>
                <a:gd name="T82" fmla="*/ 15 w 19"/>
                <a:gd name="T83" fmla="*/ 11 h 13"/>
                <a:gd name="T84" fmla="*/ 16 w 19"/>
                <a:gd name="T85" fmla="*/ 10 h 13"/>
                <a:gd name="T86" fmla="*/ 17 w 19"/>
                <a:gd name="T87" fmla="*/ 9 h 13"/>
                <a:gd name="T88" fmla="*/ 16 w 19"/>
                <a:gd name="T89" fmla="*/ 7 h 13"/>
                <a:gd name="T90" fmla="*/ 15 w 19"/>
                <a:gd name="T91" fmla="*/ 6 h 13"/>
                <a:gd name="T92" fmla="*/ 14 w 19"/>
                <a:gd name="T93" fmla="*/ 7 h 13"/>
                <a:gd name="T94" fmla="*/ 13 w 19"/>
                <a:gd name="T9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2" y="10"/>
                    <a:pt x="3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9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5" y="2"/>
                    <a:pt x="14" y="2"/>
                    <a:pt x="14" y="3"/>
                  </a:cubicBezTo>
                  <a:cubicBezTo>
                    <a:pt x="13" y="3"/>
                    <a:pt x="13" y="4"/>
                    <a:pt x="13" y="6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9" y="11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3" y="13"/>
                    <a:pt x="12" y="12"/>
                  </a:cubicBezTo>
                  <a:cubicBezTo>
                    <a:pt x="11" y="11"/>
                    <a:pt x="11" y="9"/>
                    <a:pt x="11" y="7"/>
                  </a:cubicBezTo>
                  <a:cubicBezTo>
                    <a:pt x="11" y="4"/>
                    <a:pt x="11" y="3"/>
                    <a:pt x="12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8" y="1"/>
                    <a:pt x="19" y="2"/>
                    <a:pt x="19" y="3"/>
                  </a:cubicBezTo>
                  <a:close/>
                  <a:moveTo>
                    <a:pt x="13" y="9"/>
                  </a:moveTo>
                  <a:cubicBezTo>
                    <a:pt x="13" y="9"/>
                    <a:pt x="13" y="10"/>
                    <a:pt x="14" y="10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3" y="7"/>
                    <a:pt x="13" y="8"/>
                    <a:pt x="13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43"/>
            <p:cNvSpPr>
              <a:spLocks noEditPoints="1"/>
            </p:cNvSpPr>
            <p:nvPr/>
          </p:nvSpPr>
          <p:spPr bwMode="auto">
            <a:xfrm>
              <a:off x="1433513" y="3692525"/>
              <a:ext cx="111125" cy="79375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0 w 18"/>
                <a:gd name="T45" fmla="*/ 3 h 13"/>
                <a:gd name="T46" fmla="*/ 10 w 18"/>
                <a:gd name="T47" fmla="*/ 0 h 13"/>
                <a:gd name="T48" fmla="*/ 18 w 18"/>
                <a:gd name="T49" fmla="*/ 0 h 13"/>
                <a:gd name="T50" fmla="*/ 18 w 18"/>
                <a:gd name="T51" fmla="*/ 2 h 13"/>
                <a:gd name="T52" fmla="*/ 16 w 18"/>
                <a:gd name="T53" fmla="*/ 5 h 13"/>
                <a:gd name="T54" fmla="*/ 14 w 18"/>
                <a:gd name="T55" fmla="*/ 9 h 13"/>
                <a:gd name="T56" fmla="*/ 14 w 18"/>
                <a:gd name="T57" fmla="*/ 13 h 13"/>
                <a:gd name="T58" fmla="*/ 12 w 18"/>
                <a:gd name="T59" fmla="*/ 13 h 13"/>
                <a:gd name="T60" fmla="*/ 13 w 18"/>
                <a:gd name="T61" fmla="*/ 7 h 13"/>
                <a:gd name="T62" fmla="*/ 15 w 18"/>
                <a:gd name="T63" fmla="*/ 3 h 13"/>
                <a:gd name="T64" fmla="*/ 10 w 18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15" y="6"/>
                    <a:pt x="15" y="8"/>
                    <a:pt x="14" y="9"/>
                  </a:cubicBezTo>
                  <a:cubicBezTo>
                    <a:pt x="14" y="10"/>
                    <a:pt x="14" y="12"/>
                    <a:pt x="14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1"/>
                    <a:pt x="12" y="9"/>
                    <a:pt x="13" y="7"/>
                  </a:cubicBezTo>
                  <a:cubicBezTo>
                    <a:pt x="13" y="6"/>
                    <a:pt x="14" y="4"/>
                    <a:pt x="15" y="3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44"/>
            <p:cNvSpPr>
              <a:spLocks noEditPoints="1"/>
            </p:cNvSpPr>
            <p:nvPr/>
          </p:nvSpPr>
          <p:spPr bwMode="auto">
            <a:xfrm>
              <a:off x="1752600" y="3692525"/>
              <a:ext cx="111125" cy="79375"/>
            </a:xfrm>
            <a:custGeom>
              <a:avLst/>
              <a:gdLst>
                <a:gd name="T0" fmla="*/ 9 w 18"/>
                <a:gd name="T1" fmla="*/ 11 h 13"/>
                <a:gd name="T2" fmla="*/ 9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4 w 18"/>
                <a:gd name="T9" fmla="*/ 7 h 13"/>
                <a:gd name="T10" fmla="*/ 6 w 18"/>
                <a:gd name="T11" fmla="*/ 5 h 13"/>
                <a:gd name="T12" fmla="*/ 6 w 18"/>
                <a:gd name="T13" fmla="*/ 4 h 13"/>
                <a:gd name="T14" fmla="*/ 6 w 18"/>
                <a:gd name="T15" fmla="*/ 3 h 13"/>
                <a:gd name="T16" fmla="*/ 5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5 w 18"/>
                <a:gd name="T27" fmla="*/ 0 h 13"/>
                <a:gd name="T28" fmla="*/ 8 w 18"/>
                <a:gd name="T29" fmla="*/ 1 h 13"/>
                <a:gd name="T30" fmla="*/ 9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1 h 13"/>
                <a:gd name="T42" fmla="*/ 9 w 18"/>
                <a:gd name="T43" fmla="*/ 11 h 13"/>
                <a:gd name="T44" fmla="*/ 12 w 18"/>
                <a:gd name="T45" fmla="*/ 6 h 13"/>
                <a:gd name="T46" fmla="*/ 11 w 18"/>
                <a:gd name="T47" fmla="*/ 5 h 13"/>
                <a:gd name="T48" fmla="*/ 11 w 18"/>
                <a:gd name="T49" fmla="*/ 3 h 13"/>
                <a:gd name="T50" fmla="*/ 11 w 18"/>
                <a:gd name="T51" fmla="*/ 1 h 13"/>
                <a:gd name="T52" fmla="*/ 14 w 18"/>
                <a:gd name="T53" fmla="*/ 0 h 13"/>
                <a:gd name="T54" fmla="*/ 17 w 18"/>
                <a:gd name="T55" fmla="*/ 1 h 13"/>
                <a:gd name="T56" fmla="*/ 18 w 18"/>
                <a:gd name="T57" fmla="*/ 3 h 13"/>
                <a:gd name="T58" fmla="*/ 18 w 18"/>
                <a:gd name="T59" fmla="*/ 5 h 13"/>
                <a:gd name="T60" fmla="*/ 16 w 18"/>
                <a:gd name="T61" fmla="*/ 6 h 13"/>
                <a:gd name="T62" fmla="*/ 18 w 18"/>
                <a:gd name="T63" fmla="*/ 7 h 13"/>
                <a:gd name="T64" fmla="*/ 18 w 18"/>
                <a:gd name="T65" fmla="*/ 9 h 13"/>
                <a:gd name="T66" fmla="*/ 17 w 18"/>
                <a:gd name="T67" fmla="*/ 12 h 13"/>
                <a:gd name="T68" fmla="*/ 14 w 18"/>
                <a:gd name="T69" fmla="*/ 13 h 13"/>
                <a:gd name="T70" fmla="*/ 12 w 18"/>
                <a:gd name="T71" fmla="*/ 12 h 13"/>
                <a:gd name="T72" fmla="*/ 10 w 18"/>
                <a:gd name="T73" fmla="*/ 9 h 13"/>
                <a:gd name="T74" fmla="*/ 11 w 18"/>
                <a:gd name="T75" fmla="*/ 7 h 13"/>
                <a:gd name="T76" fmla="*/ 12 w 18"/>
                <a:gd name="T77" fmla="*/ 6 h 13"/>
                <a:gd name="T78" fmla="*/ 13 w 18"/>
                <a:gd name="T79" fmla="*/ 4 h 13"/>
                <a:gd name="T80" fmla="*/ 13 w 18"/>
                <a:gd name="T81" fmla="*/ 5 h 13"/>
                <a:gd name="T82" fmla="*/ 14 w 18"/>
                <a:gd name="T83" fmla="*/ 5 h 13"/>
                <a:gd name="T84" fmla="*/ 15 w 18"/>
                <a:gd name="T85" fmla="*/ 5 h 13"/>
                <a:gd name="T86" fmla="*/ 16 w 18"/>
                <a:gd name="T87" fmla="*/ 4 h 13"/>
                <a:gd name="T88" fmla="*/ 15 w 18"/>
                <a:gd name="T89" fmla="*/ 2 h 13"/>
                <a:gd name="T90" fmla="*/ 14 w 18"/>
                <a:gd name="T91" fmla="*/ 2 h 13"/>
                <a:gd name="T92" fmla="*/ 13 w 18"/>
                <a:gd name="T93" fmla="*/ 2 h 13"/>
                <a:gd name="T94" fmla="*/ 13 w 18"/>
                <a:gd name="T95" fmla="*/ 4 h 13"/>
                <a:gd name="T96" fmla="*/ 13 w 18"/>
                <a:gd name="T97" fmla="*/ 9 h 13"/>
                <a:gd name="T98" fmla="*/ 13 w 18"/>
                <a:gd name="T99" fmla="*/ 11 h 13"/>
                <a:gd name="T100" fmla="*/ 14 w 18"/>
                <a:gd name="T101" fmla="*/ 11 h 13"/>
                <a:gd name="T102" fmla="*/ 16 w 18"/>
                <a:gd name="T103" fmla="*/ 11 h 13"/>
                <a:gd name="T104" fmla="*/ 16 w 18"/>
                <a:gd name="T105" fmla="*/ 9 h 13"/>
                <a:gd name="T106" fmla="*/ 16 w 18"/>
                <a:gd name="T107" fmla="*/ 8 h 13"/>
                <a:gd name="T108" fmla="*/ 14 w 18"/>
                <a:gd name="T109" fmla="*/ 7 h 13"/>
                <a:gd name="T110" fmla="*/ 13 w 18"/>
                <a:gd name="T111" fmla="*/ 8 h 13"/>
                <a:gd name="T112" fmla="*/ 13 w 18"/>
                <a:gd name="T1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4" y="7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2" y="6"/>
                  </a:moveTo>
                  <a:cubicBezTo>
                    <a:pt x="12" y="6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7" y="13"/>
                    <a:pt x="16" y="13"/>
                    <a:pt x="14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0" y="8"/>
                    <a:pt x="11" y="7"/>
                  </a:cubicBezTo>
                  <a:cubicBezTo>
                    <a:pt x="11" y="7"/>
                    <a:pt x="12" y="6"/>
                    <a:pt x="12" y="6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lose/>
                  <a:moveTo>
                    <a:pt x="13" y="9"/>
                  </a:move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Freeform 45"/>
            <p:cNvSpPr>
              <a:spLocks noEditPoints="1"/>
            </p:cNvSpPr>
            <p:nvPr/>
          </p:nvSpPr>
          <p:spPr bwMode="auto">
            <a:xfrm>
              <a:off x="2071688" y="3692525"/>
              <a:ext cx="117475" cy="79375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4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9 w 19"/>
                <a:gd name="T33" fmla="*/ 5 h 13"/>
                <a:gd name="T34" fmla="*/ 8 w 19"/>
                <a:gd name="T35" fmla="*/ 7 h 13"/>
                <a:gd name="T36" fmla="*/ 6 w 19"/>
                <a:gd name="T37" fmla="*/ 8 h 13"/>
                <a:gd name="T38" fmla="*/ 5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1 w 19"/>
                <a:gd name="T45" fmla="*/ 10 h 13"/>
                <a:gd name="T46" fmla="*/ 13 w 19"/>
                <a:gd name="T47" fmla="*/ 10 h 13"/>
                <a:gd name="T48" fmla="*/ 13 w 19"/>
                <a:gd name="T49" fmla="*/ 11 h 13"/>
                <a:gd name="T50" fmla="*/ 14 w 19"/>
                <a:gd name="T51" fmla="*/ 11 h 13"/>
                <a:gd name="T52" fmla="*/ 16 w 19"/>
                <a:gd name="T53" fmla="*/ 10 h 13"/>
                <a:gd name="T54" fmla="*/ 16 w 19"/>
                <a:gd name="T55" fmla="*/ 7 h 13"/>
                <a:gd name="T56" fmla="*/ 14 w 19"/>
                <a:gd name="T57" fmla="*/ 9 h 13"/>
                <a:gd name="T58" fmla="*/ 11 w 19"/>
                <a:gd name="T59" fmla="*/ 7 h 13"/>
                <a:gd name="T60" fmla="*/ 10 w 19"/>
                <a:gd name="T61" fmla="*/ 4 h 13"/>
                <a:gd name="T62" fmla="*/ 11 w 19"/>
                <a:gd name="T63" fmla="*/ 1 h 13"/>
                <a:gd name="T64" fmla="*/ 14 w 19"/>
                <a:gd name="T65" fmla="*/ 0 h 13"/>
                <a:gd name="T66" fmla="*/ 18 w 19"/>
                <a:gd name="T67" fmla="*/ 2 h 13"/>
                <a:gd name="T68" fmla="*/ 19 w 19"/>
                <a:gd name="T69" fmla="*/ 6 h 13"/>
                <a:gd name="T70" fmla="*/ 17 w 19"/>
                <a:gd name="T71" fmla="*/ 11 h 13"/>
                <a:gd name="T72" fmla="*/ 14 w 19"/>
                <a:gd name="T73" fmla="*/ 13 h 13"/>
                <a:gd name="T74" fmla="*/ 12 w 19"/>
                <a:gd name="T75" fmla="*/ 12 h 13"/>
                <a:gd name="T76" fmla="*/ 11 w 19"/>
                <a:gd name="T77" fmla="*/ 10 h 13"/>
                <a:gd name="T78" fmla="*/ 16 w 19"/>
                <a:gd name="T79" fmla="*/ 5 h 13"/>
                <a:gd name="T80" fmla="*/ 16 w 19"/>
                <a:gd name="T81" fmla="*/ 3 h 13"/>
                <a:gd name="T82" fmla="*/ 14 w 19"/>
                <a:gd name="T83" fmla="*/ 2 h 13"/>
                <a:gd name="T84" fmla="*/ 13 w 19"/>
                <a:gd name="T85" fmla="*/ 3 h 13"/>
                <a:gd name="T86" fmla="*/ 13 w 19"/>
                <a:gd name="T87" fmla="*/ 4 h 13"/>
                <a:gd name="T88" fmla="*/ 13 w 19"/>
                <a:gd name="T89" fmla="*/ 6 h 13"/>
                <a:gd name="T90" fmla="*/ 14 w 19"/>
                <a:gd name="T91" fmla="*/ 7 h 13"/>
                <a:gd name="T92" fmla="*/ 16 w 19"/>
                <a:gd name="T93" fmla="*/ 6 h 13"/>
                <a:gd name="T94" fmla="*/ 16 w 19"/>
                <a:gd name="T9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2" y="10"/>
                    <a:pt x="3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1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6" y="10"/>
                    <a:pt x="16" y="9"/>
                    <a:pt x="16" y="7"/>
                  </a:cubicBezTo>
                  <a:cubicBezTo>
                    <a:pt x="16" y="8"/>
                    <a:pt x="15" y="9"/>
                    <a:pt x="14" y="9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1" y="7"/>
                    <a:pt x="10" y="6"/>
                    <a:pt x="10" y="4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6" y="0"/>
                    <a:pt x="17" y="1"/>
                    <a:pt x="18" y="2"/>
                  </a:cubicBezTo>
                  <a:cubicBezTo>
                    <a:pt x="18" y="3"/>
                    <a:pt x="19" y="4"/>
                    <a:pt x="19" y="6"/>
                  </a:cubicBezTo>
                  <a:cubicBezTo>
                    <a:pt x="19" y="9"/>
                    <a:pt x="18" y="10"/>
                    <a:pt x="17" y="11"/>
                  </a:cubicBezTo>
                  <a:cubicBezTo>
                    <a:pt x="17" y="12"/>
                    <a:pt x="16" y="13"/>
                    <a:pt x="14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2"/>
                    <a:pt x="11" y="11"/>
                    <a:pt x="11" y="10"/>
                  </a:cubicBezTo>
                  <a:close/>
                  <a:moveTo>
                    <a:pt x="16" y="5"/>
                  </a:moveTo>
                  <a:cubicBezTo>
                    <a:pt x="16" y="4"/>
                    <a:pt x="16" y="3"/>
                    <a:pt x="16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6" y="6"/>
                  </a:cubicBezTo>
                  <a:cubicBezTo>
                    <a:pt x="16" y="6"/>
                    <a:pt x="16" y="5"/>
                    <a:pt x="16" y="5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46"/>
            <p:cNvSpPr>
              <a:spLocks noEditPoints="1"/>
            </p:cNvSpPr>
            <p:nvPr/>
          </p:nvSpPr>
          <p:spPr bwMode="auto">
            <a:xfrm>
              <a:off x="2398713" y="3692525"/>
              <a:ext cx="109538" cy="79375"/>
            </a:xfrm>
            <a:custGeom>
              <a:avLst/>
              <a:gdLst>
                <a:gd name="T0" fmla="*/ 0 w 18"/>
                <a:gd name="T1" fmla="*/ 9 h 13"/>
                <a:gd name="T2" fmla="*/ 2 w 18"/>
                <a:gd name="T3" fmla="*/ 9 h 13"/>
                <a:gd name="T4" fmla="*/ 3 w 18"/>
                <a:gd name="T5" fmla="*/ 11 h 13"/>
                <a:gd name="T6" fmla="*/ 4 w 18"/>
                <a:gd name="T7" fmla="*/ 11 h 13"/>
                <a:gd name="T8" fmla="*/ 5 w 18"/>
                <a:gd name="T9" fmla="*/ 10 h 13"/>
                <a:gd name="T10" fmla="*/ 6 w 18"/>
                <a:gd name="T11" fmla="*/ 9 h 13"/>
                <a:gd name="T12" fmla="*/ 5 w 18"/>
                <a:gd name="T13" fmla="*/ 7 h 13"/>
                <a:gd name="T14" fmla="*/ 4 w 18"/>
                <a:gd name="T15" fmla="*/ 7 h 13"/>
                <a:gd name="T16" fmla="*/ 3 w 18"/>
                <a:gd name="T17" fmla="*/ 7 h 13"/>
                <a:gd name="T18" fmla="*/ 3 w 18"/>
                <a:gd name="T19" fmla="*/ 5 h 13"/>
                <a:gd name="T20" fmla="*/ 5 w 18"/>
                <a:gd name="T21" fmla="*/ 5 h 13"/>
                <a:gd name="T22" fmla="*/ 5 w 18"/>
                <a:gd name="T23" fmla="*/ 3 h 13"/>
                <a:gd name="T24" fmla="*/ 5 w 18"/>
                <a:gd name="T25" fmla="*/ 2 h 13"/>
                <a:gd name="T26" fmla="*/ 4 w 18"/>
                <a:gd name="T27" fmla="*/ 2 h 13"/>
                <a:gd name="T28" fmla="*/ 3 w 18"/>
                <a:gd name="T29" fmla="*/ 3 h 13"/>
                <a:gd name="T30" fmla="*/ 2 w 18"/>
                <a:gd name="T31" fmla="*/ 4 h 13"/>
                <a:gd name="T32" fmla="*/ 0 w 18"/>
                <a:gd name="T33" fmla="*/ 3 h 13"/>
                <a:gd name="T34" fmla="*/ 1 w 18"/>
                <a:gd name="T35" fmla="*/ 2 h 13"/>
                <a:gd name="T36" fmla="*/ 2 w 18"/>
                <a:gd name="T37" fmla="*/ 1 h 13"/>
                <a:gd name="T38" fmla="*/ 4 w 18"/>
                <a:gd name="T39" fmla="*/ 0 h 13"/>
                <a:gd name="T40" fmla="*/ 7 w 18"/>
                <a:gd name="T41" fmla="*/ 1 h 13"/>
                <a:gd name="T42" fmla="*/ 8 w 18"/>
                <a:gd name="T43" fmla="*/ 3 h 13"/>
                <a:gd name="T44" fmla="*/ 6 w 18"/>
                <a:gd name="T45" fmla="*/ 6 h 13"/>
                <a:gd name="T46" fmla="*/ 8 w 18"/>
                <a:gd name="T47" fmla="*/ 7 h 13"/>
                <a:gd name="T48" fmla="*/ 8 w 18"/>
                <a:gd name="T49" fmla="*/ 9 h 13"/>
                <a:gd name="T50" fmla="*/ 7 w 18"/>
                <a:gd name="T51" fmla="*/ 12 h 13"/>
                <a:gd name="T52" fmla="*/ 4 w 18"/>
                <a:gd name="T53" fmla="*/ 13 h 13"/>
                <a:gd name="T54" fmla="*/ 1 w 18"/>
                <a:gd name="T55" fmla="*/ 12 h 13"/>
                <a:gd name="T56" fmla="*/ 0 w 18"/>
                <a:gd name="T57" fmla="*/ 9 h 13"/>
                <a:gd name="T58" fmla="*/ 14 w 18"/>
                <a:gd name="T59" fmla="*/ 0 h 13"/>
                <a:gd name="T60" fmla="*/ 17 w 18"/>
                <a:gd name="T61" fmla="*/ 1 h 13"/>
                <a:gd name="T62" fmla="*/ 18 w 18"/>
                <a:gd name="T63" fmla="*/ 7 h 13"/>
                <a:gd name="T64" fmla="*/ 17 w 18"/>
                <a:gd name="T65" fmla="*/ 12 h 13"/>
                <a:gd name="T66" fmla="*/ 14 w 18"/>
                <a:gd name="T67" fmla="*/ 13 h 13"/>
                <a:gd name="T68" fmla="*/ 11 w 18"/>
                <a:gd name="T69" fmla="*/ 12 h 13"/>
                <a:gd name="T70" fmla="*/ 10 w 18"/>
                <a:gd name="T71" fmla="*/ 7 h 13"/>
                <a:gd name="T72" fmla="*/ 11 w 18"/>
                <a:gd name="T73" fmla="*/ 1 h 13"/>
                <a:gd name="T74" fmla="*/ 14 w 18"/>
                <a:gd name="T75" fmla="*/ 0 h 13"/>
                <a:gd name="T76" fmla="*/ 14 w 18"/>
                <a:gd name="T77" fmla="*/ 2 h 13"/>
                <a:gd name="T78" fmla="*/ 13 w 18"/>
                <a:gd name="T79" fmla="*/ 2 h 13"/>
                <a:gd name="T80" fmla="*/ 13 w 18"/>
                <a:gd name="T81" fmla="*/ 3 h 13"/>
                <a:gd name="T82" fmla="*/ 12 w 18"/>
                <a:gd name="T83" fmla="*/ 7 h 13"/>
                <a:gd name="T84" fmla="*/ 13 w 18"/>
                <a:gd name="T85" fmla="*/ 10 h 13"/>
                <a:gd name="T86" fmla="*/ 13 w 18"/>
                <a:gd name="T87" fmla="*/ 11 h 13"/>
                <a:gd name="T88" fmla="*/ 14 w 18"/>
                <a:gd name="T89" fmla="*/ 11 h 13"/>
                <a:gd name="T90" fmla="*/ 15 w 18"/>
                <a:gd name="T91" fmla="*/ 11 h 13"/>
                <a:gd name="T92" fmla="*/ 15 w 18"/>
                <a:gd name="T93" fmla="*/ 10 h 13"/>
                <a:gd name="T94" fmla="*/ 16 w 18"/>
                <a:gd name="T95" fmla="*/ 7 h 13"/>
                <a:gd name="T96" fmla="*/ 15 w 18"/>
                <a:gd name="T97" fmla="*/ 4 h 13"/>
                <a:gd name="T98" fmla="*/ 15 w 18"/>
                <a:gd name="T99" fmla="*/ 2 h 13"/>
                <a:gd name="T100" fmla="*/ 14 w 18"/>
                <a:gd name="T10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1"/>
                  </a:cubicBezTo>
                  <a:cubicBezTo>
                    <a:pt x="18" y="2"/>
                    <a:pt x="18" y="4"/>
                    <a:pt x="18" y="7"/>
                  </a:cubicBezTo>
                  <a:cubicBezTo>
                    <a:pt x="18" y="9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5"/>
                    <a:pt x="12" y="7"/>
                  </a:cubicBezTo>
                  <a:cubicBezTo>
                    <a:pt x="12" y="8"/>
                    <a:pt x="12" y="9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9"/>
                    <a:pt x="16" y="8"/>
                    <a:pt x="16" y="7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47"/>
            <p:cNvSpPr>
              <a:spLocks noEditPoints="1"/>
            </p:cNvSpPr>
            <p:nvPr/>
          </p:nvSpPr>
          <p:spPr bwMode="auto">
            <a:xfrm>
              <a:off x="2717800" y="3692525"/>
              <a:ext cx="98425" cy="79375"/>
            </a:xfrm>
            <a:custGeom>
              <a:avLst/>
              <a:gdLst>
                <a:gd name="T0" fmla="*/ 0 w 16"/>
                <a:gd name="T1" fmla="*/ 9 h 13"/>
                <a:gd name="T2" fmla="*/ 3 w 16"/>
                <a:gd name="T3" fmla="*/ 9 h 13"/>
                <a:gd name="T4" fmla="*/ 3 w 16"/>
                <a:gd name="T5" fmla="*/ 11 h 13"/>
                <a:gd name="T6" fmla="*/ 4 w 16"/>
                <a:gd name="T7" fmla="*/ 11 h 13"/>
                <a:gd name="T8" fmla="*/ 6 w 16"/>
                <a:gd name="T9" fmla="*/ 10 h 13"/>
                <a:gd name="T10" fmla="*/ 6 w 16"/>
                <a:gd name="T11" fmla="*/ 9 h 13"/>
                <a:gd name="T12" fmla="*/ 6 w 16"/>
                <a:gd name="T13" fmla="*/ 7 h 13"/>
                <a:gd name="T14" fmla="*/ 4 w 16"/>
                <a:gd name="T15" fmla="*/ 7 h 13"/>
                <a:gd name="T16" fmla="*/ 3 w 16"/>
                <a:gd name="T17" fmla="*/ 7 h 13"/>
                <a:gd name="T18" fmla="*/ 4 w 16"/>
                <a:gd name="T19" fmla="*/ 5 h 13"/>
                <a:gd name="T20" fmla="*/ 5 w 16"/>
                <a:gd name="T21" fmla="*/ 5 h 13"/>
                <a:gd name="T22" fmla="*/ 6 w 16"/>
                <a:gd name="T23" fmla="*/ 3 h 13"/>
                <a:gd name="T24" fmla="*/ 5 w 16"/>
                <a:gd name="T25" fmla="*/ 2 h 13"/>
                <a:gd name="T26" fmla="*/ 4 w 16"/>
                <a:gd name="T27" fmla="*/ 2 h 13"/>
                <a:gd name="T28" fmla="*/ 3 w 16"/>
                <a:gd name="T29" fmla="*/ 3 h 13"/>
                <a:gd name="T30" fmla="*/ 3 w 16"/>
                <a:gd name="T31" fmla="*/ 4 h 13"/>
                <a:gd name="T32" fmla="*/ 0 w 16"/>
                <a:gd name="T33" fmla="*/ 3 h 13"/>
                <a:gd name="T34" fmla="*/ 1 w 16"/>
                <a:gd name="T35" fmla="*/ 2 h 13"/>
                <a:gd name="T36" fmla="*/ 2 w 16"/>
                <a:gd name="T37" fmla="*/ 1 h 13"/>
                <a:gd name="T38" fmla="*/ 4 w 16"/>
                <a:gd name="T39" fmla="*/ 0 h 13"/>
                <a:gd name="T40" fmla="*/ 7 w 16"/>
                <a:gd name="T41" fmla="*/ 1 h 13"/>
                <a:gd name="T42" fmla="*/ 8 w 16"/>
                <a:gd name="T43" fmla="*/ 3 h 13"/>
                <a:gd name="T44" fmla="*/ 6 w 16"/>
                <a:gd name="T45" fmla="*/ 6 h 13"/>
                <a:gd name="T46" fmla="*/ 8 w 16"/>
                <a:gd name="T47" fmla="*/ 7 h 13"/>
                <a:gd name="T48" fmla="*/ 9 w 16"/>
                <a:gd name="T49" fmla="*/ 9 h 13"/>
                <a:gd name="T50" fmla="*/ 7 w 16"/>
                <a:gd name="T51" fmla="*/ 12 h 13"/>
                <a:gd name="T52" fmla="*/ 4 w 16"/>
                <a:gd name="T53" fmla="*/ 13 h 13"/>
                <a:gd name="T54" fmla="*/ 2 w 16"/>
                <a:gd name="T55" fmla="*/ 12 h 13"/>
                <a:gd name="T56" fmla="*/ 0 w 16"/>
                <a:gd name="T57" fmla="*/ 9 h 13"/>
                <a:gd name="T58" fmla="*/ 16 w 16"/>
                <a:gd name="T59" fmla="*/ 13 h 13"/>
                <a:gd name="T60" fmla="*/ 14 w 16"/>
                <a:gd name="T61" fmla="*/ 13 h 13"/>
                <a:gd name="T62" fmla="*/ 14 w 16"/>
                <a:gd name="T63" fmla="*/ 4 h 13"/>
                <a:gd name="T64" fmla="*/ 11 w 16"/>
                <a:gd name="T65" fmla="*/ 6 h 13"/>
                <a:gd name="T66" fmla="*/ 11 w 16"/>
                <a:gd name="T67" fmla="*/ 3 h 13"/>
                <a:gd name="T68" fmla="*/ 13 w 16"/>
                <a:gd name="T69" fmla="*/ 2 h 13"/>
                <a:gd name="T70" fmla="*/ 14 w 16"/>
                <a:gd name="T71" fmla="*/ 0 h 13"/>
                <a:gd name="T72" fmla="*/ 16 w 16"/>
                <a:gd name="T73" fmla="*/ 0 h 13"/>
                <a:gd name="T74" fmla="*/ 16 w 16"/>
                <a:gd name="T7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13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9" y="8"/>
                    <a:pt x="9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7" y="13"/>
                    <a:pt x="6" y="13"/>
                    <a:pt x="4" y="13"/>
                  </a:cubicBezTo>
                  <a:cubicBezTo>
                    <a:pt x="3" y="13"/>
                    <a:pt x="2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6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5"/>
                    <a:pt x="11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3" y="2"/>
                  </a:cubicBezTo>
                  <a:cubicBezTo>
                    <a:pt x="14" y="2"/>
                    <a:pt x="14" y="1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9" name="组合 2168"/>
          <p:cNvGrpSpPr/>
          <p:nvPr/>
        </p:nvGrpSpPr>
        <p:grpSpPr>
          <a:xfrm>
            <a:off x="3619500" y="2193925"/>
            <a:ext cx="2247900" cy="1793875"/>
            <a:chOff x="3663950" y="2181225"/>
            <a:chExt cx="2247900" cy="1793875"/>
          </a:xfrm>
        </p:grpSpPr>
        <p:sp>
          <p:nvSpPr>
            <p:cNvPr id="2087" name="Freeform 48"/>
            <p:cNvSpPr>
              <a:spLocks/>
            </p:cNvSpPr>
            <p:nvPr/>
          </p:nvSpPr>
          <p:spPr bwMode="auto">
            <a:xfrm>
              <a:off x="3663950" y="2181225"/>
              <a:ext cx="2247900" cy="357188"/>
            </a:xfrm>
            <a:custGeom>
              <a:avLst/>
              <a:gdLst>
                <a:gd name="T0" fmla="*/ 8 w 366"/>
                <a:gd name="T1" fmla="*/ 0 h 58"/>
                <a:gd name="T2" fmla="*/ 358 w 366"/>
                <a:gd name="T3" fmla="*/ 0 h 58"/>
                <a:gd name="T4" fmla="*/ 366 w 366"/>
                <a:gd name="T5" fmla="*/ 8 h 58"/>
                <a:gd name="T6" fmla="*/ 366 w 366"/>
                <a:gd name="T7" fmla="*/ 50 h 58"/>
                <a:gd name="T8" fmla="*/ 358 w 366"/>
                <a:gd name="T9" fmla="*/ 58 h 58"/>
                <a:gd name="T10" fmla="*/ 8 w 366"/>
                <a:gd name="T11" fmla="*/ 58 h 58"/>
                <a:gd name="T12" fmla="*/ 0 w 366"/>
                <a:gd name="T13" fmla="*/ 50 h 58"/>
                <a:gd name="T14" fmla="*/ 0 w 366"/>
                <a:gd name="T15" fmla="*/ 8 h 58"/>
                <a:gd name="T16" fmla="*/ 8 w 366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8">
                  <a:moveTo>
                    <a:pt x="8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3" y="0"/>
                    <a:pt x="366" y="3"/>
                    <a:pt x="366" y="8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4"/>
                    <a:pt x="363" y="58"/>
                    <a:pt x="35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BE2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49"/>
            <p:cNvSpPr>
              <a:spLocks noChangeArrowheads="1"/>
            </p:cNvSpPr>
            <p:nvPr/>
          </p:nvSpPr>
          <p:spPr bwMode="auto">
            <a:xfrm>
              <a:off x="3762375" y="2776538"/>
              <a:ext cx="2057400" cy="12700"/>
            </a:xfrm>
            <a:prstGeom prst="rect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50"/>
            <p:cNvSpPr>
              <a:spLocks noEditPoints="1"/>
            </p:cNvSpPr>
            <p:nvPr/>
          </p:nvSpPr>
          <p:spPr bwMode="auto">
            <a:xfrm>
              <a:off x="4284663" y="2266950"/>
              <a:ext cx="1019175" cy="160338"/>
            </a:xfrm>
            <a:custGeom>
              <a:avLst/>
              <a:gdLst>
                <a:gd name="T0" fmla="*/ 0 w 166"/>
                <a:gd name="T1" fmla="*/ 2 h 26"/>
                <a:gd name="T2" fmla="*/ 16 w 166"/>
                <a:gd name="T3" fmla="*/ 19 h 26"/>
                <a:gd name="T4" fmla="*/ 15 w 166"/>
                <a:gd name="T5" fmla="*/ 2 h 26"/>
                <a:gd name="T6" fmla="*/ 15 w 166"/>
                <a:gd name="T7" fmla="*/ 25 h 26"/>
                <a:gd name="T8" fmla="*/ 5 w 166"/>
                <a:gd name="T9" fmla="*/ 8 h 26"/>
                <a:gd name="T10" fmla="*/ 43 w 166"/>
                <a:gd name="T11" fmla="*/ 17 h 26"/>
                <a:gd name="T12" fmla="*/ 27 w 166"/>
                <a:gd name="T13" fmla="*/ 23 h 26"/>
                <a:gd name="T14" fmla="*/ 34 w 166"/>
                <a:gd name="T15" fmla="*/ 8 h 26"/>
                <a:gd name="T16" fmla="*/ 30 w 166"/>
                <a:gd name="T17" fmla="*/ 17 h 26"/>
                <a:gd name="T18" fmla="*/ 36 w 166"/>
                <a:gd name="T19" fmla="*/ 20 h 26"/>
                <a:gd name="T20" fmla="*/ 33 w 166"/>
                <a:gd name="T21" fmla="*/ 12 h 26"/>
                <a:gd name="T22" fmla="*/ 44 w 166"/>
                <a:gd name="T23" fmla="*/ 8 h 26"/>
                <a:gd name="T24" fmla="*/ 53 w 166"/>
                <a:gd name="T25" fmla="*/ 20 h 26"/>
                <a:gd name="T26" fmla="*/ 62 w 166"/>
                <a:gd name="T27" fmla="*/ 8 h 26"/>
                <a:gd name="T28" fmla="*/ 44 w 166"/>
                <a:gd name="T29" fmla="*/ 8 h 26"/>
                <a:gd name="T30" fmla="*/ 70 w 166"/>
                <a:gd name="T31" fmla="*/ 21 h 26"/>
                <a:gd name="T32" fmla="*/ 79 w 166"/>
                <a:gd name="T33" fmla="*/ 25 h 26"/>
                <a:gd name="T34" fmla="*/ 63 w 166"/>
                <a:gd name="T35" fmla="*/ 17 h 26"/>
                <a:gd name="T36" fmla="*/ 78 w 166"/>
                <a:gd name="T37" fmla="*/ 10 h 26"/>
                <a:gd name="T38" fmla="*/ 68 w 166"/>
                <a:gd name="T39" fmla="*/ 15 h 26"/>
                <a:gd name="T40" fmla="*/ 72 w 166"/>
                <a:gd name="T41" fmla="*/ 11 h 26"/>
                <a:gd name="T42" fmla="*/ 83 w 166"/>
                <a:gd name="T43" fmla="*/ 25 h 26"/>
                <a:gd name="T44" fmla="*/ 88 w 166"/>
                <a:gd name="T45" fmla="*/ 8 h 26"/>
                <a:gd name="T46" fmla="*/ 93 w 166"/>
                <a:gd name="T47" fmla="*/ 8 h 26"/>
                <a:gd name="T48" fmla="*/ 98 w 166"/>
                <a:gd name="T49" fmla="*/ 11 h 26"/>
                <a:gd name="T50" fmla="*/ 110 w 166"/>
                <a:gd name="T51" fmla="*/ 15 h 26"/>
                <a:gd name="T52" fmla="*/ 104 w 166"/>
                <a:gd name="T53" fmla="*/ 16 h 26"/>
                <a:gd name="T54" fmla="*/ 99 w 166"/>
                <a:gd name="T55" fmla="*/ 15 h 26"/>
                <a:gd name="T56" fmla="*/ 94 w 166"/>
                <a:gd name="T57" fmla="*/ 16 h 26"/>
                <a:gd name="T58" fmla="*/ 89 w 166"/>
                <a:gd name="T59" fmla="*/ 13 h 26"/>
                <a:gd name="T60" fmla="*/ 83 w 166"/>
                <a:gd name="T61" fmla="*/ 25 h 26"/>
                <a:gd name="T62" fmla="*/ 120 w 166"/>
                <a:gd name="T63" fmla="*/ 0 h 26"/>
                <a:gd name="T64" fmla="*/ 125 w 166"/>
                <a:gd name="T65" fmla="*/ 8 h 26"/>
                <a:gd name="T66" fmla="*/ 131 w 166"/>
                <a:gd name="T67" fmla="*/ 21 h 26"/>
                <a:gd name="T68" fmla="*/ 119 w 166"/>
                <a:gd name="T69" fmla="*/ 23 h 26"/>
                <a:gd name="T70" fmla="*/ 114 w 166"/>
                <a:gd name="T71" fmla="*/ 25 h 26"/>
                <a:gd name="T72" fmla="*/ 120 w 166"/>
                <a:gd name="T73" fmla="*/ 18 h 26"/>
                <a:gd name="T74" fmla="*/ 126 w 166"/>
                <a:gd name="T75" fmla="*/ 20 h 26"/>
                <a:gd name="T76" fmla="*/ 123 w 166"/>
                <a:gd name="T77" fmla="*/ 12 h 26"/>
                <a:gd name="T78" fmla="*/ 151 w 166"/>
                <a:gd name="T79" fmla="*/ 18 h 26"/>
                <a:gd name="T80" fmla="*/ 145 w 166"/>
                <a:gd name="T81" fmla="*/ 22 h 26"/>
                <a:gd name="T82" fmla="*/ 144 w 166"/>
                <a:gd name="T83" fmla="*/ 26 h 26"/>
                <a:gd name="T84" fmla="*/ 137 w 166"/>
                <a:gd name="T85" fmla="*/ 10 h 26"/>
                <a:gd name="T86" fmla="*/ 152 w 166"/>
                <a:gd name="T87" fmla="*/ 16 h 26"/>
                <a:gd name="T88" fmla="*/ 147 w 166"/>
                <a:gd name="T89" fmla="*/ 15 h 26"/>
                <a:gd name="T90" fmla="*/ 141 w 166"/>
                <a:gd name="T91" fmla="*/ 12 h 26"/>
                <a:gd name="T92" fmla="*/ 155 w 166"/>
                <a:gd name="T93" fmla="*/ 14 h 26"/>
                <a:gd name="T94" fmla="*/ 160 w 166"/>
                <a:gd name="T95" fmla="*/ 11 h 26"/>
                <a:gd name="T96" fmla="*/ 165 w 166"/>
                <a:gd name="T97" fmla="*/ 8 h 26"/>
                <a:gd name="T98" fmla="*/ 164 w 166"/>
                <a:gd name="T99" fmla="*/ 13 h 26"/>
                <a:gd name="T100" fmla="*/ 160 w 166"/>
                <a:gd name="T10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" h="26">
                  <a:moveTo>
                    <a:pt x="5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3"/>
                    <a:pt x="15" y="16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6"/>
                    <a:pt x="15" y="13"/>
                    <a:pt x="15" y="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1" y="18"/>
                    <a:pt x="8" y="14"/>
                    <a:pt x="8" y="13"/>
                  </a:cubicBezTo>
                  <a:cubicBezTo>
                    <a:pt x="7" y="11"/>
                    <a:pt x="6" y="10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1"/>
                    <a:pt x="5" y="14"/>
                    <a:pt x="5" y="18"/>
                  </a:cubicBezTo>
                  <a:cubicBezTo>
                    <a:pt x="5" y="25"/>
                    <a:pt x="5" y="25"/>
                    <a:pt x="5" y="25"/>
                  </a:cubicBezTo>
                  <a:close/>
                  <a:moveTo>
                    <a:pt x="43" y="17"/>
                  </a:moveTo>
                  <a:cubicBezTo>
                    <a:pt x="43" y="19"/>
                    <a:pt x="42" y="22"/>
                    <a:pt x="40" y="23"/>
                  </a:cubicBezTo>
                  <a:cubicBezTo>
                    <a:pt x="38" y="25"/>
                    <a:pt x="36" y="26"/>
                    <a:pt x="33" y="26"/>
                  </a:cubicBezTo>
                  <a:cubicBezTo>
                    <a:pt x="31" y="26"/>
                    <a:pt x="28" y="25"/>
                    <a:pt x="27" y="23"/>
                  </a:cubicBezTo>
                  <a:cubicBezTo>
                    <a:pt x="25" y="22"/>
                    <a:pt x="24" y="20"/>
                    <a:pt x="24" y="17"/>
                  </a:cubicBezTo>
                  <a:cubicBezTo>
                    <a:pt x="24" y="14"/>
                    <a:pt x="25" y="12"/>
                    <a:pt x="27" y="10"/>
                  </a:cubicBezTo>
                  <a:cubicBezTo>
                    <a:pt x="28" y="9"/>
                    <a:pt x="31" y="8"/>
                    <a:pt x="34" y="8"/>
                  </a:cubicBezTo>
                  <a:cubicBezTo>
                    <a:pt x="36" y="8"/>
                    <a:pt x="38" y="9"/>
                    <a:pt x="40" y="10"/>
                  </a:cubicBezTo>
                  <a:cubicBezTo>
                    <a:pt x="42" y="12"/>
                    <a:pt x="43" y="14"/>
                    <a:pt x="43" y="17"/>
                  </a:cubicBezTo>
                  <a:close/>
                  <a:moveTo>
                    <a:pt x="30" y="17"/>
                  </a:moveTo>
                  <a:cubicBezTo>
                    <a:pt x="30" y="18"/>
                    <a:pt x="30" y="20"/>
                    <a:pt x="31" y="20"/>
                  </a:cubicBezTo>
                  <a:cubicBezTo>
                    <a:pt x="31" y="21"/>
                    <a:pt x="32" y="22"/>
                    <a:pt x="33" y="22"/>
                  </a:cubicBezTo>
                  <a:cubicBezTo>
                    <a:pt x="34" y="22"/>
                    <a:pt x="35" y="21"/>
                    <a:pt x="36" y="20"/>
                  </a:cubicBezTo>
                  <a:cubicBezTo>
                    <a:pt x="37" y="20"/>
                    <a:pt x="37" y="18"/>
                    <a:pt x="37" y="17"/>
                  </a:cubicBezTo>
                  <a:cubicBezTo>
                    <a:pt x="37" y="15"/>
                    <a:pt x="37" y="14"/>
                    <a:pt x="36" y="13"/>
                  </a:cubicBezTo>
                  <a:cubicBezTo>
                    <a:pt x="35" y="12"/>
                    <a:pt x="34" y="12"/>
                    <a:pt x="33" y="12"/>
                  </a:cubicBezTo>
                  <a:cubicBezTo>
                    <a:pt x="32" y="12"/>
                    <a:pt x="31" y="12"/>
                    <a:pt x="31" y="13"/>
                  </a:cubicBezTo>
                  <a:cubicBezTo>
                    <a:pt x="30" y="14"/>
                    <a:pt x="30" y="15"/>
                    <a:pt x="30" y="17"/>
                  </a:cubicBezTo>
                  <a:close/>
                  <a:moveTo>
                    <a:pt x="44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2" y="16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4" y="18"/>
                    <a:pt x="54" y="16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4" y="8"/>
                    <a:pt x="44" y="8"/>
                    <a:pt x="44" y="8"/>
                  </a:cubicBezTo>
                  <a:close/>
                  <a:moveTo>
                    <a:pt x="80" y="18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8" y="19"/>
                    <a:pt x="69" y="20"/>
                    <a:pt x="70" y="21"/>
                  </a:cubicBezTo>
                  <a:cubicBezTo>
                    <a:pt x="71" y="21"/>
                    <a:pt x="72" y="22"/>
                    <a:pt x="73" y="22"/>
                  </a:cubicBezTo>
                  <a:cubicBezTo>
                    <a:pt x="75" y="22"/>
                    <a:pt x="77" y="21"/>
                    <a:pt x="78" y="21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7" y="25"/>
                    <a:pt x="75" y="26"/>
                    <a:pt x="72" y="26"/>
                  </a:cubicBezTo>
                  <a:cubicBezTo>
                    <a:pt x="70" y="26"/>
                    <a:pt x="67" y="25"/>
                    <a:pt x="66" y="23"/>
                  </a:cubicBezTo>
                  <a:cubicBezTo>
                    <a:pt x="64" y="22"/>
                    <a:pt x="63" y="20"/>
                    <a:pt x="63" y="17"/>
                  </a:cubicBezTo>
                  <a:cubicBezTo>
                    <a:pt x="63" y="14"/>
                    <a:pt x="64" y="12"/>
                    <a:pt x="65" y="10"/>
                  </a:cubicBezTo>
                  <a:cubicBezTo>
                    <a:pt x="67" y="9"/>
                    <a:pt x="69" y="8"/>
                    <a:pt x="72" y="8"/>
                  </a:cubicBezTo>
                  <a:cubicBezTo>
                    <a:pt x="74" y="8"/>
                    <a:pt x="76" y="9"/>
                    <a:pt x="78" y="10"/>
                  </a:cubicBezTo>
                  <a:cubicBezTo>
                    <a:pt x="79" y="12"/>
                    <a:pt x="80" y="14"/>
                    <a:pt x="80" y="16"/>
                  </a:cubicBezTo>
                  <a:cubicBezTo>
                    <a:pt x="80" y="17"/>
                    <a:pt x="80" y="18"/>
                    <a:pt x="80" y="18"/>
                  </a:cubicBezTo>
                  <a:close/>
                  <a:moveTo>
                    <a:pt x="68" y="15"/>
                  </a:move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3"/>
                    <a:pt x="74" y="12"/>
                  </a:cubicBezTo>
                  <a:cubicBezTo>
                    <a:pt x="74" y="12"/>
                    <a:pt x="73" y="11"/>
                    <a:pt x="72" y="11"/>
                  </a:cubicBezTo>
                  <a:cubicBezTo>
                    <a:pt x="71" y="11"/>
                    <a:pt x="70" y="12"/>
                    <a:pt x="69" y="12"/>
                  </a:cubicBezTo>
                  <a:cubicBezTo>
                    <a:pt x="69" y="13"/>
                    <a:pt x="68" y="14"/>
                    <a:pt x="68" y="15"/>
                  </a:cubicBezTo>
                  <a:close/>
                  <a:moveTo>
                    <a:pt x="83" y="25"/>
                  </a:moveTo>
                  <a:cubicBezTo>
                    <a:pt x="83" y="14"/>
                    <a:pt x="83" y="14"/>
                    <a:pt x="83" y="14"/>
                  </a:cubicBezTo>
                  <a:cubicBezTo>
                    <a:pt x="83" y="12"/>
                    <a:pt x="83" y="10"/>
                    <a:pt x="83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9" y="9"/>
                    <a:pt x="91" y="8"/>
                    <a:pt x="93" y="8"/>
                  </a:cubicBezTo>
                  <a:cubicBezTo>
                    <a:pt x="94" y="8"/>
                    <a:pt x="95" y="8"/>
                    <a:pt x="96" y="9"/>
                  </a:cubicBezTo>
                  <a:cubicBezTo>
                    <a:pt x="97" y="9"/>
                    <a:pt x="98" y="10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0" y="9"/>
                    <a:pt x="101" y="8"/>
                    <a:pt x="104" y="8"/>
                  </a:cubicBezTo>
                  <a:cubicBezTo>
                    <a:pt x="106" y="8"/>
                    <a:pt x="107" y="8"/>
                    <a:pt x="108" y="10"/>
                  </a:cubicBezTo>
                  <a:cubicBezTo>
                    <a:pt x="109" y="11"/>
                    <a:pt x="110" y="13"/>
                    <a:pt x="110" y="1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3"/>
                    <a:pt x="104" y="12"/>
                    <a:pt x="102" y="12"/>
                  </a:cubicBezTo>
                  <a:cubicBezTo>
                    <a:pt x="101" y="12"/>
                    <a:pt x="100" y="12"/>
                    <a:pt x="100" y="13"/>
                  </a:cubicBezTo>
                  <a:cubicBezTo>
                    <a:pt x="99" y="14"/>
                    <a:pt x="99" y="14"/>
                    <a:pt x="99" y="1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16"/>
                    <a:pt x="94" y="16"/>
                    <a:pt x="94" y="16"/>
                  </a:cubicBezTo>
                  <a:cubicBezTo>
                    <a:pt x="94" y="15"/>
                    <a:pt x="94" y="14"/>
                    <a:pt x="93" y="13"/>
                  </a:cubicBezTo>
                  <a:cubicBezTo>
                    <a:pt x="93" y="12"/>
                    <a:pt x="92" y="12"/>
                    <a:pt x="91" y="12"/>
                  </a:cubicBezTo>
                  <a:cubicBezTo>
                    <a:pt x="90" y="12"/>
                    <a:pt x="90" y="12"/>
                    <a:pt x="89" y="13"/>
                  </a:cubicBezTo>
                  <a:cubicBezTo>
                    <a:pt x="89" y="14"/>
                    <a:pt x="88" y="14"/>
                    <a:pt x="88" y="1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3" y="25"/>
                    <a:pt x="83" y="25"/>
                    <a:pt x="83" y="25"/>
                  </a:cubicBezTo>
                  <a:close/>
                  <a:moveTo>
                    <a:pt x="114" y="2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1" y="9"/>
                    <a:pt x="123" y="8"/>
                    <a:pt x="125" y="8"/>
                  </a:cubicBezTo>
                  <a:cubicBezTo>
                    <a:pt x="127" y="8"/>
                    <a:pt x="129" y="9"/>
                    <a:pt x="130" y="10"/>
                  </a:cubicBezTo>
                  <a:cubicBezTo>
                    <a:pt x="132" y="12"/>
                    <a:pt x="132" y="14"/>
                    <a:pt x="132" y="16"/>
                  </a:cubicBezTo>
                  <a:cubicBezTo>
                    <a:pt x="132" y="18"/>
                    <a:pt x="132" y="20"/>
                    <a:pt x="131" y="21"/>
                  </a:cubicBezTo>
                  <a:cubicBezTo>
                    <a:pt x="131" y="23"/>
                    <a:pt x="130" y="24"/>
                    <a:pt x="128" y="25"/>
                  </a:cubicBezTo>
                  <a:cubicBezTo>
                    <a:pt x="127" y="25"/>
                    <a:pt x="126" y="26"/>
                    <a:pt x="124" y="26"/>
                  </a:cubicBezTo>
                  <a:cubicBezTo>
                    <a:pt x="122" y="26"/>
                    <a:pt x="120" y="25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4"/>
                    <a:pt x="114" y="22"/>
                    <a:pt x="114" y="20"/>
                  </a:cubicBezTo>
                  <a:close/>
                  <a:moveTo>
                    <a:pt x="120" y="16"/>
                  </a:move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21" y="21"/>
                  </a:cubicBezTo>
                  <a:cubicBezTo>
                    <a:pt x="121" y="21"/>
                    <a:pt x="122" y="21"/>
                    <a:pt x="123" y="21"/>
                  </a:cubicBezTo>
                  <a:cubicBezTo>
                    <a:pt x="124" y="21"/>
                    <a:pt x="125" y="21"/>
                    <a:pt x="126" y="20"/>
                  </a:cubicBezTo>
                  <a:cubicBezTo>
                    <a:pt x="127" y="19"/>
                    <a:pt x="127" y="18"/>
                    <a:pt x="127" y="17"/>
                  </a:cubicBezTo>
                  <a:cubicBezTo>
                    <a:pt x="127" y="15"/>
                    <a:pt x="127" y="14"/>
                    <a:pt x="126" y="13"/>
                  </a:cubicBezTo>
                  <a:cubicBezTo>
                    <a:pt x="125" y="12"/>
                    <a:pt x="124" y="12"/>
                    <a:pt x="123" y="12"/>
                  </a:cubicBezTo>
                  <a:cubicBezTo>
                    <a:pt x="122" y="12"/>
                    <a:pt x="121" y="12"/>
                    <a:pt x="121" y="13"/>
                  </a:cubicBezTo>
                  <a:cubicBezTo>
                    <a:pt x="120" y="14"/>
                    <a:pt x="120" y="15"/>
                    <a:pt x="120" y="16"/>
                  </a:cubicBezTo>
                  <a:close/>
                  <a:moveTo>
                    <a:pt x="151" y="18"/>
                  </a:moveTo>
                  <a:cubicBezTo>
                    <a:pt x="140" y="18"/>
                    <a:pt x="140" y="18"/>
                    <a:pt x="140" y="18"/>
                  </a:cubicBezTo>
                  <a:cubicBezTo>
                    <a:pt x="140" y="19"/>
                    <a:pt x="141" y="20"/>
                    <a:pt x="142" y="21"/>
                  </a:cubicBezTo>
                  <a:cubicBezTo>
                    <a:pt x="142" y="21"/>
                    <a:pt x="144" y="22"/>
                    <a:pt x="145" y="22"/>
                  </a:cubicBezTo>
                  <a:cubicBezTo>
                    <a:pt x="147" y="22"/>
                    <a:pt x="148" y="21"/>
                    <a:pt x="150" y="21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49" y="25"/>
                    <a:pt x="147" y="26"/>
                    <a:pt x="144" y="26"/>
                  </a:cubicBezTo>
                  <a:cubicBezTo>
                    <a:pt x="141" y="26"/>
                    <a:pt x="139" y="25"/>
                    <a:pt x="137" y="23"/>
                  </a:cubicBezTo>
                  <a:cubicBezTo>
                    <a:pt x="136" y="22"/>
                    <a:pt x="135" y="20"/>
                    <a:pt x="135" y="17"/>
                  </a:cubicBezTo>
                  <a:cubicBezTo>
                    <a:pt x="135" y="14"/>
                    <a:pt x="136" y="12"/>
                    <a:pt x="137" y="10"/>
                  </a:cubicBezTo>
                  <a:cubicBezTo>
                    <a:pt x="139" y="9"/>
                    <a:pt x="141" y="8"/>
                    <a:pt x="144" y="8"/>
                  </a:cubicBezTo>
                  <a:cubicBezTo>
                    <a:pt x="146" y="8"/>
                    <a:pt x="148" y="9"/>
                    <a:pt x="150" y="10"/>
                  </a:cubicBezTo>
                  <a:cubicBezTo>
                    <a:pt x="151" y="12"/>
                    <a:pt x="152" y="14"/>
                    <a:pt x="152" y="16"/>
                  </a:cubicBezTo>
                  <a:cubicBezTo>
                    <a:pt x="152" y="17"/>
                    <a:pt x="152" y="18"/>
                    <a:pt x="151" y="18"/>
                  </a:cubicBezTo>
                  <a:close/>
                  <a:moveTo>
                    <a:pt x="140" y="15"/>
                  </a:moveTo>
                  <a:cubicBezTo>
                    <a:pt x="147" y="15"/>
                    <a:pt x="147" y="15"/>
                    <a:pt x="147" y="15"/>
                  </a:cubicBezTo>
                  <a:cubicBezTo>
                    <a:pt x="147" y="14"/>
                    <a:pt x="146" y="13"/>
                    <a:pt x="146" y="12"/>
                  </a:cubicBezTo>
                  <a:cubicBezTo>
                    <a:pt x="145" y="12"/>
                    <a:pt x="145" y="11"/>
                    <a:pt x="143" y="11"/>
                  </a:cubicBezTo>
                  <a:cubicBezTo>
                    <a:pt x="142" y="11"/>
                    <a:pt x="142" y="12"/>
                    <a:pt x="141" y="12"/>
                  </a:cubicBezTo>
                  <a:cubicBezTo>
                    <a:pt x="140" y="13"/>
                    <a:pt x="140" y="14"/>
                    <a:pt x="140" y="15"/>
                  </a:cubicBezTo>
                  <a:close/>
                  <a:moveTo>
                    <a:pt x="155" y="25"/>
                  </a:moveTo>
                  <a:cubicBezTo>
                    <a:pt x="155" y="14"/>
                    <a:pt x="155" y="14"/>
                    <a:pt x="155" y="14"/>
                  </a:cubicBezTo>
                  <a:cubicBezTo>
                    <a:pt x="155" y="11"/>
                    <a:pt x="155" y="9"/>
                    <a:pt x="155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60" y="10"/>
                    <a:pt x="161" y="9"/>
                    <a:pt x="162" y="9"/>
                  </a:cubicBezTo>
                  <a:cubicBezTo>
                    <a:pt x="163" y="8"/>
                    <a:pt x="164" y="8"/>
                    <a:pt x="165" y="8"/>
                  </a:cubicBezTo>
                  <a:cubicBezTo>
                    <a:pt x="165" y="8"/>
                    <a:pt x="165" y="8"/>
                    <a:pt x="166" y="8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5" y="13"/>
                    <a:pt x="165" y="13"/>
                    <a:pt x="164" y="13"/>
                  </a:cubicBezTo>
                  <a:cubicBezTo>
                    <a:pt x="163" y="13"/>
                    <a:pt x="162" y="13"/>
                    <a:pt x="162" y="14"/>
                  </a:cubicBezTo>
                  <a:cubicBezTo>
                    <a:pt x="161" y="14"/>
                    <a:pt x="160" y="15"/>
                    <a:pt x="160" y="17"/>
                  </a:cubicBezTo>
                  <a:cubicBezTo>
                    <a:pt x="160" y="25"/>
                    <a:pt x="160" y="25"/>
                    <a:pt x="160" y="25"/>
                  </a:cubicBezTo>
                  <a:lnTo>
                    <a:pt x="155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51"/>
            <p:cNvSpPr>
              <a:spLocks/>
            </p:cNvSpPr>
            <p:nvPr/>
          </p:nvSpPr>
          <p:spPr bwMode="auto">
            <a:xfrm>
              <a:off x="3786188" y="2641600"/>
              <a:ext cx="74613" cy="80963"/>
            </a:xfrm>
            <a:custGeom>
              <a:avLst/>
              <a:gdLst>
                <a:gd name="T0" fmla="*/ 0 w 47"/>
                <a:gd name="T1" fmla="*/ 51 h 51"/>
                <a:gd name="T2" fmla="*/ 0 w 47"/>
                <a:gd name="T3" fmla="*/ 0 h 51"/>
                <a:gd name="T4" fmla="*/ 16 w 47"/>
                <a:gd name="T5" fmla="*/ 0 h 51"/>
                <a:gd name="T6" fmla="*/ 23 w 47"/>
                <a:gd name="T7" fmla="*/ 35 h 51"/>
                <a:gd name="T8" fmla="*/ 31 w 47"/>
                <a:gd name="T9" fmla="*/ 0 h 51"/>
                <a:gd name="T10" fmla="*/ 47 w 47"/>
                <a:gd name="T11" fmla="*/ 0 h 51"/>
                <a:gd name="T12" fmla="*/ 47 w 47"/>
                <a:gd name="T13" fmla="*/ 51 h 51"/>
                <a:gd name="T14" fmla="*/ 39 w 47"/>
                <a:gd name="T15" fmla="*/ 51 h 51"/>
                <a:gd name="T16" fmla="*/ 39 w 47"/>
                <a:gd name="T17" fmla="*/ 12 h 51"/>
                <a:gd name="T18" fmla="*/ 27 w 47"/>
                <a:gd name="T19" fmla="*/ 51 h 51"/>
                <a:gd name="T20" fmla="*/ 20 w 47"/>
                <a:gd name="T21" fmla="*/ 51 h 51"/>
                <a:gd name="T22" fmla="*/ 8 w 47"/>
                <a:gd name="T23" fmla="*/ 12 h 51"/>
                <a:gd name="T24" fmla="*/ 8 w 47"/>
                <a:gd name="T25" fmla="*/ 51 h 51"/>
                <a:gd name="T26" fmla="*/ 0 w 47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51">
                  <a:moveTo>
                    <a:pt x="0" y="51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23" y="35"/>
                  </a:lnTo>
                  <a:lnTo>
                    <a:pt x="31" y="0"/>
                  </a:lnTo>
                  <a:lnTo>
                    <a:pt x="47" y="0"/>
                  </a:lnTo>
                  <a:lnTo>
                    <a:pt x="47" y="51"/>
                  </a:lnTo>
                  <a:lnTo>
                    <a:pt x="39" y="51"/>
                  </a:lnTo>
                  <a:lnTo>
                    <a:pt x="39" y="12"/>
                  </a:lnTo>
                  <a:lnTo>
                    <a:pt x="27" y="51"/>
                  </a:lnTo>
                  <a:lnTo>
                    <a:pt x="20" y="51"/>
                  </a:lnTo>
                  <a:lnTo>
                    <a:pt x="8" y="12"/>
                  </a:lnTo>
                  <a:lnTo>
                    <a:pt x="8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52"/>
            <p:cNvSpPr>
              <a:spLocks/>
            </p:cNvSpPr>
            <p:nvPr/>
          </p:nvSpPr>
          <p:spPr bwMode="auto">
            <a:xfrm>
              <a:off x="4111625" y="2641600"/>
              <a:ext cx="61913" cy="80963"/>
            </a:xfrm>
            <a:custGeom>
              <a:avLst/>
              <a:gdLst>
                <a:gd name="T0" fmla="*/ 16 w 39"/>
                <a:gd name="T1" fmla="*/ 51 h 51"/>
                <a:gd name="T2" fmla="*/ 16 w 39"/>
                <a:gd name="T3" fmla="*/ 8 h 51"/>
                <a:gd name="T4" fmla="*/ 0 w 39"/>
                <a:gd name="T5" fmla="*/ 8 h 51"/>
                <a:gd name="T6" fmla="*/ 0 w 39"/>
                <a:gd name="T7" fmla="*/ 0 h 51"/>
                <a:gd name="T8" fmla="*/ 39 w 39"/>
                <a:gd name="T9" fmla="*/ 0 h 51"/>
                <a:gd name="T10" fmla="*/ 39 w 39"/>
                <a:gd name="T11" fmla="*/ 8 h 51"/>
                <a:gd name="T12" fmla="*/ 27 w 39"/>
                <a:gd name="T13" fmla="*/ 8 h 51"/>
                <a:gd name="T14" fmla="*/ 27 w 39"/>
                <a:gd name="T15" fmla="*/ 51 h 51"/>
                <a:gd name="T16" fmla="*/ 16 w 39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1">
                  <a:moveTo>
                    <a:pt x="16" y="51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8"/>
                  </a:lnTo>
                  <a:lnTo>
                    <a:pt x="27" y="8"/>
                  </a:lnTo>
                  <a:lnTo>
                    <a:pt x="27" y="51"/>
                  </a:lnTo>
                  <a:lnTo>
                    <a:pt x="16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53"/>
            <p:cNvSpPr>
              <a:spLocks/>
            </p:cNvSpPr>
            <p:nvPr/>
          </p:nvSpPr>
          <p:spPr bwMode="auto">
            <a:xfrm>
              <a:off x="4419600" y="2641600"/>
              <a:ext cx="98425" cy="80963"/>
            </a:xfrm>
            <a:custGeom>
              <a:avLst/>
              <a:gdLst>
                <a:gd name="T0" fmla="*/ 11 w 62"/>
                <a:gd name="T1" fmla="*/ 51 h 51"/>
                <a:gd name="T2" fmla="*/ 0 w 62"/>
                <a:gd name="T3" fmla="*/ 0 h 51"/>
                <a:gd name="T4" fmla="*/ 8 w 62"/>
                <a:gd name="T5" fmla="*/ 0 h 51"/>
                <a:gd name="T6" fmla="*/ 15 w 62"/>
                <a:gd name="T7" fmla="*/ 35 h 51"/>
                <a:gd name="T8" fmla="*/ 23 w 62"/>
                <a:gd name="T9" fmla="*/ 0 h 51"/>
                <a:gd name="T10" fmla="*/ 35 w 62"/>
                <a:gd name="T11" fmla="*/ 0 h 51"/>
                <a:gd name="T12" fmla="*/ 46 w 62"/>
                <a:gd name="T13" fmla="*/ 35 h 51"/>
                <a:gd name="T14" fmla="*/ 54 w 62"/>
                <a:gd name="T15" fmla="*/ 0 h 51"/>
                <a:gd name="T16" fmla="*/ 62 w 62"/>
                <a:gd name="T17" fmla="*/ 0 h 51"/>
                <a:gd name="T18" fmla="*/ 50 w 62"/>
                <a:gd name="T19" fmla="*/ 51 h 51"/>
                <a:gd name="T20" fmla="*/ 38 w 62"/>
                <a:gd name="T21" fmla="*/ 51 h 51"/>
                <a:gd name="T22" fmla="*/ 31 w 62"/>
                <a:gd name="T23" fmla="*/ 12 h 51"/>
                <a:gd name="T24" fmla="*/ 19 w 62"/>
                <a:gd name="T25" fmla="*/ 51 h 51"/>
                <a:gd name="T26" fmla="*/ 11 w 62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51">
                  <a:moveTo>
                    <a:pt x="11" y="5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" y="35"/>
                  </a:lnTo>
                  <a:lnTo>
                    <a:pt x="23" y="0"/>
                  </a:lnTo>
                  <a:lnTo>
                    <a:pt x="35" y="0"/>
                  </a:lnTo>
                  <a:lnTo>
                    <a:pt x="46" y="35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50" y="51"/>
                  </a:lnTo>
                  <a:lnTo>
                    <a:pt x="38" y="51"/>
                  </a:lnTo>
                  <a:lnTo>
                    <a:pt x="31" y="12"/>
                  </a:lnTo>
                  <a:lnTo>
                    <a:pt x="19" y="51"/>
                  </a:lnTo>
                  <a:lnTo>
                    <a:pt x="11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54"/>
            <p:cNvSpPr>
              <a:spLocks/>
            </p:cNvSpPr>
            <p:nvPr/>
          </p:nvSpPr>
          <p:spPr bwMode="auto">
            <a:xfrm>
              <a:off x="4757738" y="2641600"/>
              <a:ext cx="60325" cy="80963"/>
            </a:xfrm>
            <a:custGeom>
              <a:avLst/>
              <a:gdLst>
                <a:gd name="T0" fmla="*/ 15 w 38"/>
                <a:gd name="T1" fmla="*/ 51 h 51"/>
                <a:gd name="T2" fmla="*/ 15 w 38"/>
                <a:gd name="T3" fmla="*/ 8 h 51"/>
                <a:gd name="T4" fmla="*/ 0 w 38"/>
                <a:gd name="T5" fmla="*/ 8 h 51"/>
                <a:gd name="T6" fmla="*/ 0 w 38"/>
                <a:gd name="T7" fmla="*/ 0 h 51"/>
                <a:gd name="T8" fmla="*/ 38 w 38"/>
                <a:gd name="T9" fmla="*/ 0 h 51"/>
                <a:gd name="T10" fmla="*/ 38 w 38"/>
                <a:gd name="T11" fmla="*/ 8 h 51"/>
                <a:gd name="T12" fmla="*/ 23 w 38"/>
                <a:gd name="T13" fmla="*/ 8 h 51"/>
                <a:gd name="T14" fmla="*/ 23 w 38"/>
                <a:gd name="T15" fmla="*/ 51 h 51"/>
                <a:gd name="T16" fmla="*/ 15 w 38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1">
                  <a:moveTo>
                    <a:pt x="15" y="51"/>
                  </a:moveTo>
                  <a:lnTo>
                    <a:pt x="15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8"/>
                  </a:lnTo>
                  <a:lnTo>
                    <a:pt x="23" y="8"/>
                  </a:lnTo>
                  <a:lnTo>
                    <a:pt x="23" y="51"/>
                  </a:lnTo>
                  <a:lnTo>
                    <a:pt x="15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55"/>
            <p:cNvSpPr>
              <a:spLocks/>
            </p:cNvSpPr>
            <p:nvPr/>
          </p:nvSpPr>
          <p:spPr bwMode="auto">
            <a:xfrm>
              <a:off x="5083175" y="2641600"/>
              <a:ext cx="55563" cy="80963"/>
            </a:xfrm>
            <a:custGeom>
              <a:avLst/>
              <a:gdLst>
                <a:gd name="T0" fmla="*/ 0 w 35"/>
                <a:gd name="T1" fmla="*/ 51 h 51"/>
                <a:gd name="T2" fmla="*/ 0 w 35"/>
                <a:gd name="T3" fmla="*/ 0 h 51"/>
                <a:gd name="T4" fmla="*/ 35 w 35"/>
                <a:gd name="T5" fmla="*/ 0 h 51"/>
                <a:gd name="T6" fmla="*/ 35 w 35"/>
                <a:gd name="T7" fmla="*/ 8 h 51"/>
                <a:gd name="T8" fmla="*/ 11 w 35"/>
                <a:gd name="T9" fmla="*/ 8 h 51"/>
                <a:gd name="T10" fmla="*/ 11 w 35"/>
                <a:gd name="T11" fmla="*/ 20 h 51"/>
                <a:gd name="T12" fmla="*/ 31 w 35"/>
                <a:gd name="T13" fmla="*/ 20 h 51"/>
                <a:gd name="T14" fmla="*/ 31 w 35"/>
                <a:gd name="T15" fmla="*/ 31 h 51"/>
                <a:gd name="T16" fmla="*/ 11 w 35"/>
                <a:gd name="T17" fmla="*/ 31 h 51"/>
                <a:gd name="T18" fmla="*/ 11 w 35"/>
                <a:gd name="T19" fmla="*/ 51 h 51"/>
                <a:gd name="T20" fmla="*/ 0 w 35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0" y="51"/>
                  </a:moveTo>
                  <a:lnTo>
                    <a:pt x="0" y="0"/>
                  </a:lnTo>
                  <a:lnTo>
                    <a:pt x="35" y="0"/>
                  </a:lnTo>
                  <a:lnTo>
                    <a:pt x="35" y="8"/>
                  </a:lnTo>
                  <a:lnTo>
                    <a:pt x="11" y="8"/>
                  </a:lnTo>
                  <a:lnTo>
                    <a:pt x="11" y="20"/>
                  </a:lnTo>
                  <a:lnTo>
                    <a:pt x="31" y="20"/>
                  </a:lnTo>
                  <a:lnTo>
                    <a:pt x="31" y="31"/>
                  </a:lnTo>
                  <a:lnTo>
                    <a:pt x="11" y="31"/>
                  </a:lnTo>
                  <a:lnTo>
                    <a:pt x="11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5" name="Freeform 56"/>
            <p:cNvSpPr>
              <a:spLocks/>
            </p:cNvSpPr>
            <p:nvPr/>
          </p:nvSpPr>
          <p:spPr bwMode="auto">
            <a:xfrm>
              <a:off x="5402263" y="2641600"/>
              <a:ext cx="61913" cy="80963"/>
            </a:xfrm>
            <a:custGeom>
              <a:avLst/>
              <a:gdLst>
                <a:gd name="T0" fmla="*/ 0 w 10"/>
                <a:gd name="T1" fmla="*/ 9 h 13"/>
                <a:gd name="T2" fmla="*/ 2 w 10"/>
                <a:gd name="T3" fmla="*/ 9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7 w 10"/>
                <a:gd name="T11" fmla="*/ 9 h 13"/>
                <a:gd name="T12" fmla="*/ 7 w 10"/>
                <a:gd name="T13" fmla="*/ 9 h 13"/>
                <a:gd name="T14" fmla="*/ 6 w 10"/>
                <a:gd name="T15" fmla="*/ 8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4 h 13"/>
                <a:gd name="T22" fmla="*/ 1 w 10"/>
                <a:gd name="T23" fmla="*/ 2 h 13"/>
                <a:gd name="T24" fmla="*/ 2 w 10"/>
                <a:gd name="T25" fmla="*/ 1 h 13"/>
                <a:gd name="T26" fmla="*/ 5 w 10"/>
                <a:gd name="T27" fmla="*/ 0 h 13"/>
                <a:gd name="T28" fmla="*/ 8 w 10"/>
                <a:gd name="T29" fmla="*/ 1 h 13"/>
                <a:gd name="T30" fmla="*/ 9 w 10"/>
                <a:gd name="T31" fmla="*/ 4 h 13"/>
                <a:gd name="T32" fmla="*/ 7 w 10"/>
                <a:gd name="T33" fmla="*/ 4 h 13"/>
                <a:gd name="T34" fmla="*/ 6 w 10"/>
                <a:gd name="T35" fmla="*/ 3 h 13"/>
                <a:gd name="T36" fmla="*/ 5 w 10"/>
                <a:gd name="T37" fmla="*/ 2 h 13"/>
                <a:gd name="T38" fmla="*/ 3 w 10"/>
                <a:gd name="T39" fmla="*/ 3 h 13"/>
                <a:gd name="T40" fmla="*/ 2 w 10"/>
                <a:gd name="T41" fmla="*/ 3 h 13"/>
                <a:gd name="T42" fmla="*/ 3 w 10"/>
                <a:gd name="T43" fmla="*/ 4 h 13"/>
                <a:gd name="T44" fmla="*/ 5 w 10"/>
                <a:gd name="T45" fmla="*/ 5 h 13"/>
                <a:gd name="T46" fmla="*/ 8 w 10"/>
                <a:gd name="T47" fmla="*/ 6 h 13"/>
                <a:gd name="T48" fmla="*/ 9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7 w 10"/>
                <a:gd name="T55" fmla="*/ 13 h 13"/>
                <a:gd name="T56" fmla="*/ 5 w 10"/>
                <a:gd name="T57" fmla="*/ 13 h 13"/>
                <a:gd name="T58" fmla="*/ 1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1"/>
                    <a:pt x="4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6" y="5"/>
                    <a:pt x="7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8" y="12"/>
                    <a:pt x="7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57"/>
            <p:cNvSpPr>
              <a:spLocks/>
            </p:cNvSpPr>
            <p:nvPr/>
          </p:nvSpPr>
          <p:spPr bwMode="auto">
            <a:xfrm>
              <a:off x="5721350" y="2641600"/>
              <a:ext cx="61913" cy="80963"/>
            </a:xfrm>
            <a:custGeom>
              <a:avLst/>
              <a:gdLst>
                <a:gd name="T0" fmla="*/ 0 w 10"/>
                <a:gd name="T1" fmla="*/ 9 h 13"/>
                <a:gd name="T2" fmla="*/ 2 w 10"/>
                <a:gd name="T3" fmla="*/ 9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8 w 10"/>
                <a:gd name="T11" fmla="*/ 9 h 13"/>
                <a:gd name="T12" fmla="*/ 7 w 10"/>
                <a:gd name="T13" fmla="*/ 9 h 13"/>
                <a:gd name="T14" fmla="*/ 6 w 10"/>
                <a:gd name="T15" fmla="*/ 8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4 h 13"/>
                <a:gd name="T22" fmla="*/ 1 w 10"/>
                <a:gd name="T23" fmla="*/ 2 h 13"/>
                <a:gd name="T24" fmla="*/ 2 w 10"/>
                <a:gd name="T25" fmla="*/ 1 h 13"/>
                <a:gd name="T26" fmla="*/ 5 w 10"/>
                <a:gd name="T27" fmla="*/ 0 h 13"/>
                <a:gd name="T28" fmla="*/ 8 w 10"/>
                <a:gd name="T29" fmla="*/ 1 h 13"/>
                <a:gd name="T30" fmla="*/ 10 w 10"/>
                <a:gd name="T31" fmla="*/ 4 h 13"/>
                <a:gd name="T32" fmla="*/ 7 w 10"/>
                <a:gd name="T33" fmla="*/ 4 h 13"/>
                <a:gd name="T34" fmla="*/ 6 w 10"/>
                <a:gd name="T35" fmla="*/ 3 h 13"/>
                <a:gd name="T36" fmla="*/ 5 w 10"/>
                <a:gd name="T37" fmla="*/ 2 h 13"/>
                <a:gd name="T38" fmla="*/ 3 w 10"/>
                <a:gd name="T39" fmla="*/ 3 h 13"/>
                <a:gd name="T40" fmla="*/ 3 w 10"/>
                <a:gd name="T41" fmla="*/ 3 h 13"/>
                <a:gd name="T42" fmla="*/ 3 w 10"/>
                <a:gd name="T43" fmla="*/ 4 h 13"/>
                <a:gd name="T44" fmla="*/ 5 w 10"/>
                <a:gd name="T45" fmla="*/ 5 h 13"/>
                <a:gd name="T46" fmla="*/ 8 w 10"/>
                <a:gd name="T47" fmla="*/ 6 h 13"/>
                <a:gd name="T48" fmla="*/ 10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8 w 10"/>
                <a:gd name="T55" fmla="*/ 13 h 13"/>
                <a:gd name="T56" fmla="*/ 5 w 10"/>
                <a:gd name="T57" fmla="*/ 13 h 13"/>
                <a:gd name="T58" fmla="*/ 1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8" y="0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9" y="12"/>
                    <a:pt x="8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E54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58"/>
            <p:cNvSpPr>
              <a:spLocks/>
            </p:cNvSpPr>
            <p:nvPr/>
          </p:nvSpPr>
          <p:spPr bwMode="auto">
            <a:xfrm>
              <a:off x="5757863" y="2887663"/>
              <a:ext cx="38100" cy="74613"/>
            </a:xfrm>
            <a:custGeom>
              <a:avLst/>
              <a:gdLst>
                <a:gd name="T0" fmla="*/ 6 w 6"/>
                <a:gd name="T1" fmla="*/ 12 h 12"/>
                <a:gd name="T2" fmla="*/ 3 w 6"/>
                <a:gd name="T3" fmla="*/ 12 h 12"/>
                <a:gd name="T4" fmla="*/ 3 w 6"/>
                <a:gd name="T5" fmla="*/ 3 h 12"/>
                <a:gd name="T6" fmla="*/ 0 w 6"/>
                <a:gd name="T7" fmla="*/ 5 h 12"/>
                <a:gd name="T8" fmla="*/ 0 w 6"/>
                <a:gd name="T9" fmla="*/ 3 h 12"/>
                <a:gd name="T10" fmla="*/ 2 w 6"/>
                <a:gd name="T11" fmla="*/ 2 h 12"/>
                <a:gd name="T12" fmla="*/ 4 w 6"/>
                <a:gd name="T13" fmla="*/ 0 h 12"/>
                <a:gd name="T14" fmla="*/ 6 w 6"/>
                <a:gd name="T15" fmla="*/ 0 h 12"/>
                <a:gd name="T16" fmla="*/ 6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59"/>
            <p:cNvSpPr>
              <a:spLocks/>
            </p:cNvSpPr>
            <p:nvPr/>
          </p:nvSpPr>
          <p:spPr bwMode="auto">
            <a:xfrm>
              <a:off x="3822700" y="3090863"/>
              <a:ext cx="55563" cy="73025"/>
            </a:xfrm>
            <a:custGeom>
              <a:avLst/>
              <a:gdLst>
                <a:gd name="T0" fmla="*/ 9 w 9"/>
                <a:gd name="T1" fmla="*/ 10 h 12"/>
                <a:gd name="T2" fmla="*/ 9 w 9"/>
                <a:gd name="T3" fmla="*/ 12 h 12"/>
                <a:gd name="T4" fmla="*/ 0 w 9"/>
                <a:gd name="T5" fmla="*/ 12 h 12"/>
                <a:gd name="T6" fmla="*/ 1 w 9"/>
                <a:gd name="T7" fmla="*/ 10 h 12"/>
                <a:gd name="T8" fmla="*/ 4 w 9"/>
                <a:gd name="T9" fmla="*/ 7 h 12"/>
                <a:gd name="T10" fmla="*/ 6 w 9"/>
                <a:gd name="T11" fmla="*/ 5 h 12"/>
                <a:gd name="T12" fmla="*/ 7 w 9"/>
                <a:gd name="T13" fmla="*/ 3 h 12"/>
                <a:gd name="T14" fmla="*/ 6 w 9"/>
                <a:gd name="T15" fmla="*/ 2 h 12"/>
                <a:gd name="T16" fmla="*/ 5 w 9"/>
                <a:gd name="T17" fmla="*/ 2 h 12"/>
                <a:gd name="T18" fmla="*/ 4 w 9"/>
                <a:gd name="T19" fmla="*/ 2 h 12"/>
                <a:gd name="T20" fmla="*/ 3 w 9"/>
                <a:gd name="T21" fmla="*/ 4 h 12"/>
                <a:gd name="T22" fmla="*/ 1 w 9"/>
                <a:gd name="T23" fmla="*/ 3 h 12"/>
                <a:gd name="T24" fmla="*/ 2 w 9"/>
                <a:gd name="T25" fmla="*/ 0 h 12"/>
                <a:gd name="T26" fmla="*/ 5 w 9"/>
                <a:gd name="T27" fmla="*/ 0 h 12"/>
                <a:gd name="T28" fmla="*/ 8 w 9"/>
                <a:gd name="T29" fmla="*/ 1 h 12"/>
                <a:gd name="T30" fmla="*/ 9 w 9"/>
                <a:gd name="T31" fmla="*/ 3 h 12"/>
                <a:gd name="T32" fmla="*/ 9 w 9"/>
                <a:gd name="T33" fmla="*/ 5 h 12"/>
                <a:gd name="T34" fmla="*/ 8 w 9"/>
                <a:gd name="T35" fmla="*/ 6 h 12"/>
                <a:gd name="T36" fmla="*/ 6 w 9"/>
                <a:gd name="T37" fmla="*/ 8 h 12"/>
                <a:gd name="T38" fmla="*/ 5 w 9"/>
                <a:gd name="T39" fmla="*/ 9 h 12"/>
                <a:gd name="T40" fmla="*/ 4 w 9"/>
                <a:gd name="T41" fmla="*/ 10 h 12"/>
                <a:gd name="T42" fmla="*/ 9 w 9"/>
                <a:gd name="T4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Freeform 60"/>
            <p:cNvSpPr>
              <a:spLocks/>
            </p:cNvSpPr>
            <p:nvPr/>
          </p:nvSpPr>
          <p:spPr bwMode="auto">
            <a:xfrm>
              <a:off x="4149725" y="3090863"/>
              <a:ext cx="47625" cy="73025"/>
            </a:xfrm>
            <a:custGeom>
              <a:avLst/>
              <a:gdLst>
                <a:gd name="T0" fmla="*/ 0 w 8"/>
                <a:gd name="T1" fmla="*/ 9 h 12"/>
                <a:gd name="T2" fmla="*/ 2 w 8"/>
                <a:gd name="T3" fmla="*/ 9 h 12"/>
                <a:gd name="T4" fmla="*/ 3 w 8"/>
                <a:gd name="T5" fmla="*/ 10 h 12"/>
                <a:gd name="T6" fmla="*/ 4 w 8"/>
                <a:gd name="T7" fmla="*/ 10 h 12"/>
                <a:gd name="T8" fmla="*/ 5 w 8"/>
                <a:gd name="T9" fmla="*/ 10 h 12"/>
                <a:gd name="T10" fmla="*/ 6 w 8"/>
                <a:gd name="T11" fmla="*/ 8 h 12"/>
                <a:gd name="T12" fmla="*/ 5 w 8"/>
                <a:gd name="T13" fmla="*/ 7 h 12"/>
                <a:gd name="T14" fmla="*/ 4 w 8"/>
                <a:gd name="T15" fmla="*/ 6 h 12"/>
                <a:gd name="T16" fmla="*/ 3 w 8"/>
                <a:gd name="T17" fmla="*/ 7 h 12"/>
                <a:gd name="T18" fmla="*/ 3 w 8"/>
                <a:gd name="T19" fmla="*/ 5 h 12"/>
                <a:gd name="T20" fmla="*/ 5 w 8"/>
                <a:gd name="T21" fmla="*/ 4 h 12"/>
                <a:gd name="T22" fmla="*/ 5 w 8"/>
                <a:gd name="T23" fmla="*/ 3 h 12"/>
                <a:gd name="T24" fmla="*/ 5 w 8"/>
                <a:gd name="T25" fmla="*/ 2 h 12"/>
                <a:gd name="T26" fmla="*/ 4 w 8"/>
                <a:gd name="T27" fmla="*/ 2 h 12"/>
                <a:gd name="T28" fmla="*/ 3 w 8"/>
                <a:gd name="T29" fmla="*/ 2 h 12"/>
                <a:gd name="T30" fmla="*/ 2 w 8"/>
                <a:gd name="T31" fmla="*/ 3 h 12"/>
                <a:gd name="T32" fmla="*/ 0 w 8"/>
                <a:gd name="T33" fmla="*/ 3 h 12"/>
                <a:gd name="T34" fmla="*/ 1 w 8"/>
                <a:gd name="T35" fmla="*/ 1 h 12"/>
                <a:gd name="T36" fmla="*/ 2 w 8"/>
                <a:gd name="T37" fmla="*/ 0 h 12"/>
                <a:gd name="T38" fmla="*/ 4 w 8"/>
                <a:gd name="T39" fmla="*/ 0 h 12"/>
                <a:gd name="T40" fmla="*/ 7 w 8"/>
                <a:gd name="T41" fmla="*/ 1 h 12"/>
                <a:gd name="T42" fmla="*/ 8 w 8"/>
                <a:gd name="T43" fmla="*/ 3 h 12"/>
                <a:gd name="T44" fmla="*/ 6 w 8"/>
                <a:gd name="T45" fmla="*/ 5 h 12"/>
                <a:gd name="T46" fmla="*/ 8 w 8"/>
                <a:gd name="T47" fmla="*/ 7 h 12"/>
                <a:gd name="T48" fmla="*/ 8 w 8"/>
                <a:gd name="T49" fmla="*/ 8 h 12"/>
                <a:gd name="T50" fmla="*/ 7 w 8"/>
                <a:gd name="T51" fmla="*/ 11 h 12"/>
                <a:gd name="T52" fmla="*/ 4 w 8"/>
                <a:gd name="T53" fmla="*/ 12 h 12"/>
                <a:gd name="T54" fmla="*/ 1 w 8"/>
                <a:gd name="T55" fmla="*/ 12 h 12"/>
                <a:gd name="T56" fmla="*/ 0 w 8"/>
                <a:gd name="T5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61"/>
            <p:cNvSpPr>
              <a:spLocks noEditPoints="1"/>
            </p:cNvSpPr>
            <p:nvPr/>
          </p:nvSpPr>
          <p:spPr bwMode="auto">
            <a:xfrm>
              <a:off x="4468813" y="3090863"/>
              <a:ext cx="55563" cy="73025"/>
            </a:xfrm>
            <a:custGeom>
              <a:avLst/>
              <a:gdLst>
                <a:gd name="T0" fmla="*/ 19 w 35"/>
                <a:gd name="T1" fmla="*/ 46 h 46"/>
                <a:gd name="T2" fmla="*/ 19 w 35"/>
                <a:gd name="T3" fmla="*/ 38 h 46"/>
                <a:gd name="T4" fmla="*/ 0 w 35"/>
                <a:gd name="T5" fmla="*/ 38 h 46"/>
                <a:gd name="T6" fmla="*/ 0 w 35"/>
                <a:gd name="T7" fmla="*/ 31 h 46"/>
                <a:gd name="T8" fmla="*/ 19 w 35"/>
                <a:gd name="T9" fmla="*/ 0 h 46"/>
                <a:gd name="T10" fmla="*/ 31 w 35"/>
                <a:gd name="T11" fmla="*/ 0 h 46"/>
                <a:gd name="T12" fmla="*/ 31 w 35"/>
                <a:gd name="T13" fmla="*/ 31 h 46"/>
                <a:gd name="T14" fmla="*/ 35 w 35"/>
                <a:gd name="T15" fmla="*/ 31 h 46"/>
                <a:gd name="T16" fmla="*/ 35 w 35"/>
                <a:gd name="T17" fmla="*/ 38 h 46"/>
                <a:gd name="T18" fmla="*/ 31 w 35"/>
                <a:gd name="T19" fmla="*/ 38 h 46"/>
                <a:gd name="T20" fmla="*/ 31 w 35"/>
                <a:gd name="T21" fmla="*/ 46 h 46"/>
                <a:gd name="T22" fmla="*/ 19 w 35"/>
                <a:gd name="T23" fmla="*/ 46 h 46"/>
                <a:gd name="T24" fmla="*/ 19 w 35"/>
                <a:gd name="T25" fmla="*/ 46 h 46"/>
                <a:gd name="T26" fmla="*/ 19 w 35"/>
                <a:gd name="T27" fmla="*/ 31 h 46"/>
                <a:gd name="T28" fmla="*/ 19 w 35"/>
                <a:gd name="T29" fmla="*/ 11 h 46"/>
                <a:gd name="T30" fmla="*/ 7 w 35"/>
                <a:gd name="T31" fmla="*/ 31 h 46"/>
                <a:gd name="T32" fmla="*/ 19 w 35"/>
                <a:gd name="T33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6">
                  <a:moveTo>
                    <a:pt x="19" y="46"/>
                  </a:moveTo>
                  <a:lnTo>
                    <a:pt x="19" y="38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19" y="0"/>
                  </a:lnTo>
                  <a:lnTo>
                    <a:pt x="31" y="0"/>
                  </a:lnTo>
                  <a:lnTo>
                    <a:pt x="31" y="31"/>
                  </a:lnTo>
                  <a:lnTo>
                    <a:pt x="35" y="31"/>
                  </a:lnTo>
                  <a:lnTo>
                    <a:pt x="35" y="38"/>
                  </a:lnTo>
                  <a:lnTo>
                    <a:pt x="31" y="38"/>
                  </a:lnTo>
                  <a:lnTo>
                    <a:pt x="31" y="46"/>
                  </a:lnTo>
                  <a:lnTo>
                    <a:pt x="19" y="46"/>
                  </a:lnTo>
                  <a:lnTo>
                    <a:pt x="19" y="46"/>
                  </a:lnTo>
                  <a:close/>
                  <a:moveTo>
                    <a:pt x="19" y="31"/>
                  </a:moveTo>
                  <a:lnTo>
                    <a:pt x="19" y="11"/>
                  </a:lnTo>
                  <a:lnTo>
                    <a:pt x="7" y="31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62"/>
            <p:cNvSpPr>
              <a:spLocks/>
            </p:cNvSpPr>
            <p:nvPr/>
          </p:nvSpPr>
          <p:spPr bwMode="auto">
            <a:xfrm>
              <a:off x="4794250" y="3090863"/>
              <a:ext cx="49213" cy="73025"/>
            </a:xfrm>
            <a:custGeom>
              <a:avLst/>
              <a:gdLst>
                <a:gd name="T0" fmla="*/ 0 w 8"/>
                <a:gd name="T1" fmla="*/ 9 h 12"/>
                <a:gd name="T2" fmla="*/ 2 w 8"/>
                <a:gd name="T3" fmla="*/ 9 h 12"/>
                <a:gd name="T4" fmla="*/ 3 w 8"/>
                <a:gd name="T5" fmla="*/ 10 h 12"/>
                <a:gd name="T6" fmla="*/ 4 w 8"/>
                <a:gd name="T7" fmla="*/ 11 h 12"/>
                <a:gd name="T8" fmla="*/ 5 w 8"/>
                <a:gd name="T9" fmla="*/ 10 h 12"/>
                <a:gd name="T10" fmla="*/ 6 w 8"/>
                <a:gd name="T11" fmla="*/ 8 h 12"/>
                <a:gd name="T12" fmla="*/ 5 w 8"/>
                <a:gd name="T13" fmla="*/ 6 h 12"/>
                <a:gd name="T14" fmla="*/ 4 w 8"/>
                <a:gd name="T15" fmla="*/ 6 h 12"/>
                <a:gd name="T16" fmla="*/ 2 w 8"/>
                <a:gd name="T17" fmla="*/ 7 h 12"/>
                <a:gd name="T18" fmla="*/ 0 w 8"/>
                <a:gd name="T19" fmla="*/ 6 h 12"/>
                <a:gd name="T20" fmla="*/ 1 w 8"/>
                <a:gd name="T21" fmla="*/ 0 h 12"/>
                <a:gd name="T22" fmla="*/ 8 w 8"/>
                <a:gd name="T23" fmla="*/ 0 h 12"/>
                <a:gd name="T24" fmla="*/ 8 w 8"/>
                <a:gd name="T25" fmla="*/ 2 h 12"/>
                <a:gd name="T26" fmla="*/ 3 w 8"/>
                <a:gd name="T27" fmla="*/ 2 h 12"/>
                <a:gd name="T28" fmla="*/ 3 w 8"/>
                <a:gd name="T29" fmla="*/ 4 h 12"/>
                <a:gd name="T30" fmla="*/ 4 w 8"/>
                <a:gd name="T31" fmla="*/ 4 h 12"/>
                <a:gd name="T32" fmla="*/ 7 w 8"/>
                <a:gd name="T33" fmla="*/ 5 h 12"/>
                <a:gd name="T34" fmla="*/ 8 w 8"/>
                <a:gd name="T35" fmla="*/ 8 h 12"/>
                <a:gd name="T36" fmla="*/ 7 w 8"/>
                <a:gd name="T37" fmla="*/ 11 h 12"/>
                <a:gd name="T38" fmla="*/ 4 w 8"/>
                <a:gd name="T39" fmla="*/ 12 h 12"/>
                <a:gd name="T40" fmla="*/ 1 w 8"/>
                <a:gd name="T41" fmla="*/ 12 h 12"/>
                <a:gd name="T42" fmla="*/ 0 w 8"/>
                <a:gd name="T4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6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7" y="12"/>
                    <a:pt x="5" y="12"/>
                    <a:pt x="4" y="12"/>
                  </a:cubicBezTo>
                  <a:cubicBezTo>
                    <a:pt x="3" y="12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63"/>
            <p:cNvSpPr>
              <a:spLocks noEditPoints="1"/>
            </p:cNvSpPr>
            <p:nvPr/>
          </p:nvSpPr>
          <p:spPr bwMode="auto">
            <a:xfrm>
              <a:off x="5113338" y="3090863"/>
              <a:ext cx="49213" cy="73025"/>
            </a:xfrm>
            <a:custGeom>
              <a:avLst/>
              <a:gdLst>
                <a:gd name="T0" fmla="*/ 8 w 8"/>
                <a:gd name="T1" fmla="*/ 3 h 12"/>
                <a:gd name="T2" fmla="*/ 6 w 8"/>
                <a:gd name="T3" fmla="*/ 3 h 12"/>
                <a:gd name="T4" fmla="*/ 5 w 8"/>
                <a:gd name="T5" fmla="*/ 2 h 12"/>
                <a:gd name="T6" fmla="*/ 5 w 8"/>
                <a:gd name="T7" fmla="*/ 2 h 12"/>
                <a:gd name="T8" fmla="*/ 3 w 8"/>
                <a:gd name="T9" fmla="*/ 2 h 12"/>
                <a:gd name="T10" fmla="*/ 3 w 8"/>
                <a:gd name="T11" fmla="*/ 5 h 12"/>
                <a:gd name="T12" fmla="*/ 5 w 8"/>
                <a:gd name="T13" fmla="*/ 4 h 12"/>
                <a:gd name="T14" fmla="*/ 7 w 8"/>
                <a:gd name="T15" fmla="*/ 5 h 12"/>
                <a:gd name="T16" fmla="*/ 8 w 8"/>
                <a:gd name="T17" fmla="*/ 8 h 12"/>
                <a:gd name="T18" fmla="*/ 7 w 8"/>
                <a:gd name="T19" fmla="*/ 11 h 12"/>
                <a:gd name="T20" fmla="*/ 4 w 8"/>
                <a:gd name="T21" fmla="*/ 12 h 12"/>
                <a:gd name="T22" fmla="*/ 1 w 8"/>
                <a:gd name="T23" fmla="*/ 11 h 12"/>
                <a:gd name="T24" fmla="*/ 0 w 8"/>
                <a:gd name="T25" fmla="*/ 6 h 12"/>
                <a:gd name="T26" fmla="*/ 1 w 8"/>
                <a:gd name="T27" fmla="*/ 1 h 12"/>
                <a:gd name="T28" fmla="*/ 5 w 8"/>
                <a:gd name="T29" fmla="*/ 0 h 12"/>
                <a:gd name="T30" fmla="*/ 7 w 8"/>
                <a:gd name="T31" fmla="*/ 0 h 12"/>
                <a:gd name="T32" fmla="*/ 8 w 8"/>
                <a:gd name="T33" fmla="*/ 3 h 12"/>
                <a:gd name="T34" fmla="*/ 3 w 8"/>
                <a:gd name="T35" fmla="*/ 8 h 12"/>
                <a:gd name="T36" fmla="*/ 3 w 8"/>
                <a:gd name="T37" fmla="*/ 10 h 12"/>
                <a:gd name="T38" fmla="*/ 5 w 8"/>
                <a:gd name="T39" fmla="*/ 10 h 12"/>
                <a:gd name="T40" fmla="*/ 6 w 8"/>
                <a:gd name="T41" fmla="*/ 10 h 12"/>
                <a:gd name="T42" fmla="*/ 6 w 8"/>
                <a:gd name="T43" fmla="*/ 8 h 12"/>
                <a:gd name="T44" fmla="*/ 6 w 8"/>
                <a:gd name="T45" fmla="*/ 6 h 12"/>
                <a:gd name="T46" fmla="*/ 4 w 8"/>
                <a:gd name="T47" fmla="*/ 6 h 12"/>
                <a:gd name="T48" fmla="*/ 3 w 8"/>
                <a:gd name="T49" fmla="*/ 6 h 12"/>
                <a:gd name="T50" fmla="*/ 3 w 8"/>
                <a:gd name="T5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2">
                  <a:moveTo>
                    <a:pt x="8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4"/>
                    <a:pt x="7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7" y="12"/>
                    <a:pt x="6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lose/>
                  <a:moveTo>
                    <a:pt x="3" y="8"/>
                  </a:move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64"/>
            <p:cNvSpPr>
              <a:spLocks/>
            </p:cNvSpPr>
            <p:nvPr/>
          </p:nvSpPr>
          <p:spPr bwMode="auto">
            <a:xfrm>
              <a:off x="5432425" y="3090863"/>
              <a:ext cx="55563" cy="73025"/>
            </a:xfrm>
            <a:custGeom>
              <a:avLst/>
              <a:gdLst>
                <a:gd name="T0" fmla="*/ 0 w 9"/>
                <a:gd name="T1" fmla="*/ 2 h 12"/>
                <a:gd name="T2" fmla="*/ 0 w 9"/>
                <a:gd name="T3" fmla="*/ 0 h 12"/>
                <a:gd name="T4" fmla="*/ 9 w 9"/>
                <a:gd name="T5" fmla="*/ 0 h 12"/>
                <a:gd name="T6" fmla="*/ 9 w 9"/>
                <a:gd name="T7" fmla="*/ 2 h 12"/>
                <a:gd name="T8" fmla="*/ 7 w 9"/>
                <a:gd name="T9" fmla="*/ 4 h 12"/>
                <a:gd name="T10" fmla="*/ 5 w 9"/>
                <a:gd name="T11" fmla="*/ 8 h 12"/>
                <a:gd name="T12" fmla="*/ 4 w 9"/>
                <a:gd name="T13" fmla="*/ 12 h 12"/>
                <a:gd name="T14" fmla="*/ 2 w 9"/>
                <a:gd name="T15" fmla="*/ 12 h 12"/>
                <a:gd name="T16" fmla="*/ 3 w 9"/>
                <a:gd name="T17" fmla="*/ 7 h 12"/>
                <a:gd name="T18" fmla="*/ 6 w 9"/>
                <a:gd name="T19" fmla="*/ 2 h 12"/>
                <a:gd name="T20" fmla="*/ 0 w 9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3"/>
                    <a:pt x="7" y="4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9"/>
                    <a:pt x="3" y="7"/>
                  </a:cubicBezTo>
                  <a:cubicBezTo>
                    <a:pt x="4" y="5"/>
                    <a:pt x="5" y="4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65"/>
            <p:cNvSpPr>
              <a:spLocks noEditPoints="1"/>
            </p:cNvSpPr>
            <p:nvPr/>
          </p:nvSpPr>
          <p:spPr bwMode="auto">
            <a:xfrm>
              <a:off x="5757863" y="3090863"/>
              <a:ext cx="49213" cy="79375"/>
            </a:xfrm>
            <a:custGeom>
              <a:avLst/>
              <a:gdLst>
                <a:gd name="T0" fmla="*/ 2 w 8"/>
                <a:gd name="T1" fmla="*/ 5 h 13"/>
                <a:gd name="T2" fmla="*/ 0 w 8"/>
                <a:gd name="T3" fmla="*/ 4 h 13"/>
                <a:gd name="T4" fmla="*/ 0 w 8"/>
                <a:gd name="T5" fmla="*/ 3 h 13"/>
                <a:gd name="T6" fmla="*/ 1 w 8"/>
                <a:gd name="T7" fmla="*/ 1 h 13"/>
                <a:gd name="T8" fmla="*/ 4 w 8"/>
                <a:gd name="T9" fmla="*/ 0 h 13"/>
                <a:gd name="T10" fmla="*/ 7 w 8"/>
                <a:gd name="T11" fmla="*/ 1 h 13"/>
                <a:gd name="T12" fmla="*/ 8 w 8"/>
                <a:gd name="T13" fmla="*/ 3 h 13"/>
                <a:gd name="T14" fmla="*/ 7 w 8"/>
                <a:gd name="T15" fmla="*/ 4 h 13"/>
                <a:gd name="T16" fmla="*/ 6 w 8"/>
                <a:gd name="T17" fmla="*/ 5 h 13"/>
                <a:gd name="T18" fmla="*/ 7 w 8"/>
                <a:gd name="T19" fmla="*/ 7 h 13"/>
                <a:gd name="T20" fmla="*/ 8 w 8"/>
                <a:gd name="T21" fmla="*/ 9 h 13"/>
                <a:gd name="T22" fmla="*/ 7 w 8"/>
                <a:gd name="T23" fmla="*/ 11 h 13"/>
                <a:gd name="T24" fmla="*/ 4 w 8"/>
                <a:gd name="T25" fmla="*/ 13 h 13"/>
                <a:gd name="T26" fmla="*/ 1 w 8"/>
                <a:gd name="T27" fmla="*/ 12 h 13"/>
                <a:gd name="T28" fmla="*/ 0 w 8"/>
                <a:gd name="T29" fmla="*/ 9 h 13"/>
                <a:gd name="T30" fmla="*/ 0 w 8"/>
                <a:gd name="T31" fmla="*/ 7 h 13"/>
                <a:gd name="T32" fmla="*/ 2 w 8"/>
                <a:gd name="T33" fmla="*/ 5 h 13"/>
                <a:gd name="T34" fmla="*/ 2 w 8"/>
                <a:gd name="T35" fmla="*/ 3 h 13"/>
                <a:gd name="T36" fmla="*/ 3 w 8"/>
                <a:gd name="T37" fmla="*/ 4 h 13"/>
                <a:gd name="T38" fmla="*/ 4 w 8"/>
                <a:gd name="T39" fmla="*/ 5 h 13"/>
                <a:gd name="T40" fmla="*/ 5 w 8"/>
                <a:gd name="T41" fmla="*/ 4 h 13"/>
                <a:gd name="T42" fmla="*/ 5 w 8"/>
                <a:gd name="T43" fmla="*/ 3 h 13"/>
                <a:gd name="T44" fmla="*/ 5 w 8"/>
                <a:gd name="T45" fmla="*/ 2 h 13"/>
                <a:gd name="T46" fmla="*/ 4 w 8"/>
                <a:gd name="T47" fmla="*/ 2 h 13"/>
                <a:gd name="T48" fmla="*/ 3 w 8"/>
                <a:gd name="T49" fmla="*/ 2 h 13"/>
                <a:gd name="T50" fmla="*/ 2 w 8"/>
                <a:gd name="T51" fmla="*/ 3 h 13"/>
                <a:gd name="T52" fmla="*/ 2 w 8"/>
                <a:gd name="T53" fmla="*/ 8 h 13"/>
                <a:gd name="T54" fmla="*/ 3 w 8"/>
                <a:gd name="T55" fmla="*/ 10 h 13"/>
                <a:gd name="T56" fmla="*/ 4 w 8"/>
                <a:gd name="T57" fmla="*/ 11 h 13"/>
                <a:gd name="T58" fmla="*/ 5 w 8"/>
                <a:gd name="T59" fmla="*/ 10 h 13"/>
                <a:gd name="T60" fmla="*/ 6 w 8"/>
                <a:gd name="T61" fmla="*/ 8 h 13"/>
                <a:gd name="T62" fmla="*/ 5 w 8"/>
                <a:gd name="T63" fmla="*/ 7 h 13"/>
                <a:gd name="T64" fmla="*/ 4 w 8"/>
                <a:gd name="T65" fmla="*/ 7 h 13"/>
                <a:gd name="T66" fmla="*/ 2 w 8"/>
                <a:gd name="T67" fmla="*/ 7 h 13"/>
                <a:gd name="T68" fmla="*/ 2 w 8"/>
                <a:gd name="T6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3">
                  <a:moveTo>
                    <a:pt x="2" y="5"/>
                  </a:move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6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lose/>
                  <a:moveTo>
                    <a:pt x="2" y="8"/>
                  </a:move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66"/>
            <p:cNvSpPr>
              <a:spLocks noEditPoints="1"/>
            </p:cNvSpPr>
            <p:nvPr/>
          </p:nvSpPr>
          <p:spPr bwMode="auto">
            <a:xfrm>
              <a:off x="3829050" y="3287713"/>
              <a:ext cx="49213" cy="79375"/>
            </a:xfrm>
            <a:custGeom>
              <a:avLst/>
              <a:gdLst>
                <a:gd name="T0" fmla="*/ 0 w 8"/>
                <a:gd name="T1" fmla="*/ 10 h 13"/>
                <a:gd name="T2" fmla="*/ 2 w 8"/>
                <a:gd name="T3" fmla="*/ 10 h 13"/>
                <a:gd name="T4" fmla="*/ 3 w 8"/>
                <a:gd name="T5" fmla="*/ 11 h 13"/>
                <a:gd name="T6" fmla="*/ 4 w 8"/>
                <a:gd name="T7" fmla="*/ 11 h 13"/>
                <a:gd name="T8" fmla="*/ 5 w 8"/>
                <a:gd name="T9" fmla="*/ 11 h 13"/>
                <a:gd name="T10" fmla="*/ 6 w 8"/>
                <a:gd name="T11" fmla="*/ 8 h 13"/>
                <a:gd name="T12" fmla="*/ 3 w 8"/>
                <a:gd name="T13" fmla="*/ 9 h 13"/>
                <a:gd name="T14" fmla="*/ 1 w 8"/>
                <a:gd name="T15" fmla="*/ 8 h 13"/>
                <a:gd name="T16" fmla="*/ 0 w 8"/>
                <a:gd name="T17" fmla="*/ 5 h 13"/>
                <a:gd name="T18" fmla="*/ 1 w 8"/>
                <a:gd name="T19" fmla="*/ 2 h 13"/>
                <a:gd name="T20" fmla="*/ 4 w 8"/>
                <a:gd name="T21" fmla="*/ 0 h 13"/>
                <a:gd name="T22" fmla="*/ 7 w 8"/>
                <a:gd name="T23" fmla="*/ 2 h 13"/>
                <a:gd name="T24" fmla="*/ 8 w 8"/>
                <a:gd name="T25" fmla="*/ 7 h 13"/>
                <a:gd name="T26" fmla="*/ 7 w 8"/>
                <a:gd name="T27" fmla="*/ 12 h 13"/>
                <a:gd name="T28" fmla="*/ 3 w 8"/>
                <a:gd name="T29" fmla="*/ 13 h 13"/>
                <a:gd name="T30" fmla="*/ 1 w 8"/>
                <a:gd name="T31" fmla="*/ 13 h 13"/>
                <a:gd name="T32" fmla="*/ 0 w 8"/>
                <a:gd name="T33" fmla="*/ 10 h 13"/>
                <a:gd name="T34" fmla="*/ 5 w 8"/>
                <a:gd name="T35" fmla="*/ 5 h 13"/>
                <a:gd name="T36" fmla="*/ 5 w 8"/>
                <a:gd name="T37" fmla="*/ 3 h 13"/>
                <a:gd name="T38" fmla="*/ 4 w 8"/>
                <a:gd name="T39" fmla="*/ 2 h 13"/>
                <a:gd name="T40" fmla="*/ 2 w 8"/>
                <a:gd name="T41" fmla="*/ 3 h 13"/>
                <a:gd name="T42" fmla="*/ 2 w 8"/>
                <a:gd name="T43" fmla="*/ 5 h 13"/>
                <a:gd name="T44" fmla="*/ 2 w 8"/>
                <a:gd name="T45" fmla="*/ 7 h 13"/>
                <a:gd name="T46" fmla="*/ 4 w 8"/>
                <a:gd name="T47" fmla="*/ 7 h 13"/>
                <a:gd name="T48" fmla="*/ 5 w 8"/>
                <a:gd name="T49" fmla="*/ 7 h 13"/>
                <a:gd name="T50" fmla="*/ 5 w 8"/>
                <a:gd name="T5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0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1"/>
                    <a:pt x="2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8" y="3"/>
                    <a:pt x="8" y="5"/>
                    <a:pt x="8" y="7"/>
                  </a:cubicBezTo>
                  <a:cubicBezTo>
                    <a:pt x="8" y="9"/>
                    <a:pt x="8" y="11"/>
                    <a:pt x="7" y="12"/>
                  </a:cubicBezTo>
                  <a:cubicBezTo>
                    <a:pt x="6" y="13"/>
                    <a:pt x="5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0" y="12"/>
                    <a:pt x="0" y="11"/>
                    <a:pt x="0" y="10"/>
                  </a:cubicBezTo>
                  <a:close/>
                  <a:moveTo>
                    <a:pt x="5" y="5"/>
                  </a:moveTo>
                  <a:cubicBezTo>
                    <a:pt x="5" y="4"/>
                    <a:pt x="5" y="4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Freeform 67"/>
            <p:cNvSpPr>
              <a:spLocks noEditPoints="1"/>
            </p:cNvSpPr>
            <p:nvPr/>
          </p:nvSpPr>
          <p:spPr bwMode="auto">
            <a:xfrm>
              <a:off x="4094163" y="3287713"/>
              <a:ext cx="103188" cy="79375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13 w 17"/>
                <a:gd name="T19" fmla="*/ 0 h 13"/>
                <a:gd name="T20" fmla="*/ 16 w 17"/>
                <a:gd name="T21" fmla="*/ 2 h 13"/>
                <a:gd name="T22" fmla="*/ 17 w 17"/>
                <a:gd name="T23" fmla="*/ 7 h 13"/>
                <a:gd name="T24" fmla="*/ 16 w 17"/>
                <a:gd name="T25" fmla="*/ 12 h 13"/>
                <a:gd name="T26" fmla="*/ 13 w 17"/>
                <a:gd name="T27" fmla="*/ 13 h 13"/>
                <a:gd name="T28" fmla="*/ 10 w 17"/>
                <a:gd name="T29" fmla="*/ 12 h 13"/>
                <a:gd name="T30" fmla="*/ 9 w 17"/>
                <a:gd name="T31" fmla="*/ 7 h 13"/>
                <a:gd name="T32" fmla="*/ 10 w 17"/>
                <a:gd name="T33" fmla="*/ 2 h 13"/>
                <a:gd name="T34" fmla="*/ 13 w 17"/>
                <a:gd name="T35" fmla="*/ 0 h 13"/>
                <a:gd name="T36" fmla="*/ 13 w 17"/>
                <a:gd name="T37" fmla="*/ 2 h 13"/>
                <a:gd name="T38" fmla="*/ 12 w 17"/>
                <a:gd name="T39" fmla="*/ 3 h 13"/>
                <a:gd name="T40" fmla="*/ 12 w 17"/>
                <a:gd name="T41" fmla="*/ 4 h 13"/>
                <a:gd name="T42" fmla="*/ 12 w 17"/>
                <a:gd name="T43" fmla="*/ 7 h 13"/>
                <a:gd name="T44" fmla="*/ 12 w 17"/>
                <a:gd name="T45" fmla="*/ 10 h 13"/>
                <a:gd name="T46" fmla="*/ 12 w 17"/>
                <a:gd name="T47" fmla="*/ 11 h 13"/>
                <a:gd name="T48" fmla="*/ 13 w 17"/>
                <a:gd name="T49" fmla="*/ 11 h 13"/>
                <a:gd name="T50" fmla="*/ 14 w 17"/>
                <a:gd name="T51" fmla="*/ 11 h 13"/>
                <a:gd name="T52" fmla="*/ 15 w 17"/>
                <a:gd name="T53" fmla="*/ 10 h 13"/>
                <a:gd name="T54" fmla="*/ 15 w 17"/>
                <a:gd name="T55" fmla="*/ 7 h 13"/>
                <a:gd name="T56" fmla="*/ 15 w 17"/>
                <a:gd name="T57" fmla="*/ 4 h 13"/>
                <a:gd name="T58" fmla="*/ 14 w 17"/>
                <a:gd name="T59" fmla="*/ 3 h 13"/>
                <a:gd name="T60" fmla="*/ 13 w 17"/>
                <a:gd name="T6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3" y="0"/>
                  </a:moveTo>
                  <a:cubicBezTo>
                    <a:pt x="14" y="0"/>
                    <a:pt x="15" y="1"/>
                    <a:pt x="16" y="2"/>
                  </a:cubicBezTo>
                  <a:cubicBezTo>
                    <a:pt x="17" y="3"/>
                    <a:pt x="17" y="4"/>
                    <a:pt x="17" y="7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9"/>
                    <a:pt x="9" y="7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1" y="1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3" y="3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5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13" y="2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Freeform 68"/>
            <p:cNvSpPr>
              <a:spLocks noEditPoints="1"/>
            </p:cNvSpPr>
            <p:nvPr/>
          </p:nvSpPr>
          <p:spPr bwMode="auto">
            <a:xfrm>
              <a:off x="4419600" y="3287713"/>
              <a:ext cx="92075" cy="79375"/>
            </a:xfrm>
            <a:custGeom>
              <a:avLst/>
              <a:gdLst>
                <a:gd name="T0" fmla="*/ 6 w 15"/>
                <a:gd name="T1" fmla="*/ 13 h 13"/>
                <a:gd name="T2" fmla="*/ 3 w 15"/>
                <a:gd name="T3" fmla="*/ 13 h 13"/>
                <a:gd name="T4" fmla="*/ 3 w 15"/>
                <a:gd name="T5" fmla="*/ 4 h 13"/>
                <a:gd name="T6" fmla="*/ 0 w 15"/>
                <a:gd name="T7" fmla="*/ 6 h 13"/>
                <a:gd name="T8" fmla="*/ 0 w 15"/>
                <a:gd name="T9" fmla="*/ 4 h 13"/>
                <a:gd name="T10" fmla="*/ 2 w 15"/>
                <a:gd name="T11" fmla="*/ 2 h 13"/>
                <a:gd name="T12" fmla="*/ 4 w 15"/>
                <a:gd name="T13" fmla="*/ 0 h 13"/>
                <a:gd name="T14" fmla="*/ 6 w 15"/>
                <a:gd name="T15" fmla="*/ 0 h 13"/>
                <a:gd name="T16" fmla="*/ 6 w 15"/>
                <a:gd name="T17" fmla="*/ 13 h 13"/>
                <a:gd name="T18" fmla="*/ 15 w 15"/>
                <a:gd name="T19" fmla="*/ 13 h 13"/>
                <a:gd name="T20" fmla="*/ 12 w 15"/>
                <a:gd name="T21" fmla="*/ 13 h 13"/>
                <a:gd name="T22" fmla="*/ 12 w 15"/>
                <a:gd name="T23" fmla="*/ 4 h 13"/>
                <a:gd name="T24" fmla="*/ 9 w 15"/>
                <a:gd name="T25" fmla="*/ 6 h 13"/>
                <a:gd name="T26" fmla="*/ 9 w 15"/>
                <a:gd name="T27" fmla="*/ 4 h 13"/>
                <a:gd name="T28" fmla="*/ 11 w 15"/>
                <a:gd name="T29" fmla="*/ 2 h 13"/>
                <a:gd name="T30" fmla="*/ 13 w 15"/>
                <a:gd name="T31" fmla="*/ 0 h 13"/>
                <a:gd name="T32" fmla="*/ 15 w 15"/>
                <a:gd name="T33" fmla="*/ 0 h 13"/>
                <a:gd name="T34" fmla="*/ 15 w 15"/>
                <a:gd name="T3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5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12" y="2"/>
                    <a:pt x="12" y="1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69"/>
            <p:cNvSpPr>
              <a:spLocks noEditPoints="1"/>
            </p:cNvSpPr>
            <p:nvPr/>
          </p:nvSpPr>
          <p:spPr bwMode="auto">
            <a:xfrm>
              <a:off x="4738688" y="3287713"/>
              <a:ext cx="104775" cy="7937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11 h 13"/>
                <a:gd name="T20" fmla="*/ 17 w 17"/>
                <a:gd name="T21" fmla="*/ 13 h 13"/>
                <a:gd name="T22" fmla="*/ 8 w 17"/>
                <a:gd name="T23" fmla="*/ 13 h 13"/>
                <a:gd name="T24" fmla="*/ 9 w 17"/>
                <a:gd name="T25" fmla="*/ 11 h 13"/>
                <a:gd name="T26" fmla="*/ 12 w 17"/>
                <a:gd name="T27" fmla="*/ 8 h 13"/>
                <a:gd name="T28" fmla="*/ 14 w 17"/>
                <a:gd name="T29" fmla="*/ 6 h 13"/>
                <a:gd name="T30" fmla="*/ 14 w 17"/>
                <a:gd name="T31" fmla="*/ 4 h 13"/>
                <a:gd name="T32" fmla="*/ 14 w 17"/>
                <a:gd name="T33" fmla="*/ 3 h 13"/>
                <a:gd name="T34" fmla="*/ 13 w 17"/>
                <a:gd name="T35" fmla="*/ 2 h 13"/>
                <a:gd name="T36" fmla="*/ 12 w 17"/>
                <a:gd name="T37" fmla="*/ 3 h 13"/>
                <a:gd name="T38" fmla="*/ 11 w 17"/>
                <a:gd name="T39" fmla="*/ 4 h 13"/>
                <a:gd name="T40" fmla="*/ 9 w 17"/>
                <a:gd name="T41" fmla="*/ 4 h 13"/>
                <a:gd name="T42" fmla="*/ 10 w 17"/>
                <a:gd name="T43" fmla="*/ 1 h 13"/>
                <a:gd name="T44" fmla="*/ 13 w 17"/>
                <a:gd name="T45" fmla="*/ 0 h 13"/>
                <a:gd name="T46" fmla="*/ 16 w 17"/>
                <a:gd name="T47" fmla="*/ 1 h 13"/>
                <a:gd name="T48" fmla="*/ 17 w 17"/>
                <a:gd name="T49" fmla="*/ 4 h 13"/>
                <a:gd name="T50" fmla="*/ 17 w 17"/>
                <a:gd name="T51" fmla="*/ 6 h 13"/>
                <a:gd name="T52" fmla="*/ 16 w 17"/>
                <a:gd name="T53" fmla="*/ 7 h 13"/>
                <a:gd name="T54" fmla="*/ 14 w 17"/>
                <a:gd name="T55" fmla="*/ 9 h 13"/>
                <a:gd name="T56" fmla="*/ 13 w 17"/>
                <a:gd name="T57" fmla="*/ 10 h 13"/>
                <a:gd name="T58" fmla="*/ 12 w 17"/>
                <a:gd name="T59" fmla="*/ 11 h 13"/>
                <a:gd name="T60" fmla="*/ 17 w 17"/>
                <a:gd name="T6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11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3" y="7"/>
                    <a:pt x="14" y="6"/>
                    <a:pt x="14" y="6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5" y="8"/>
                    <a:pt x="15" y="8"/>
                    <a:pt x="14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9" name="Freeform 70"/>
            <p:cNvSpPr>
              <a:spLocks noEditPoints="1"/>
            </p:cNvSpPr>
            <p:nvPr/>
          </p:nvSpPr>
          <p:spPr bwMode="auto">
            <a:xfrm>
              <a:off x="5057775" y="3287713"/>
              <a:ext cx="104775" cy="7937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9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9 h 13"/>
                <a:gd name="T30" fmla="*/ 14 w 17"/>
                <a:gd name="T31" fmla="*/ 8 h 13"/>
                <a:gd name="T32" fmla="*/ 13 w 17"/>
                <a:gd name="T33" fmla="*/ 7 h 13"/>
                <a:gd name="T34" fmla="*/ 12 w 17"/>
                <a:gd name="T35" fmla="*/ 7 h 13"/>
                <a:gd name="T36" fmla="*/ 12 w 17"/>
                <a:gd name="T37" fmla="*/ 5 h 13"/>
                <a:gd name="T38" fmla="*/ 14 w 17"/>
                <a:gd name="T39" fmla="*/ 5 h 13"/>
                <a:gd name="T40" fmla="*/ 14 w 17"/>
                <a:gd name="T41" fmla="*/ 4 h 13"/>
                <a:gd name="T42" fmla="*/ 14 w 17"/>
                <a:gd name="T43" fmla="*/ 3 h 13"/>
                <a:gd name="T44" fmla="*/ 13 w 17"/>
                <a:gd name="T45" fmla="*/ 2 h 13"/>
                <a:gd name="T46" fmla="*/ 12 w 17"/>
                <a:gd name="T47" fmla="*/ 3 h 13"/>
                <a:gd name="T48" fmla="*/ 11 w 17"/>
                <a:gd name="T49" fmla="*/ 4 h 13"/>
                <a:gd name="T50" fmla="*/ 9 w 17"/>
                <a:gd name="T51" fmla="*/ 4 h 13"/>
                <a:gd name="T52" fmla="*/ 10 w 17"/>
                <a:gd name="T53" fmla="*/ 2 h 13"/>
                <a:gd name="T54" fmla="*/ 11 w 17"/>
                <a:gd name="T55" fmla="*/ 1 h 13"/>
                <a:gd name="T56" fmla="*/ 13 w 17"/>
                <a:gd name="T57" fmla="*/ 0 h 13"/>
                <a:gd name="T58" fmla="*/ 16 w 17"/>
                <a:gd name="T59" fmla="*/ 2 h 13"/>
                <a:gd name="T60" fmla="*/ 17 w 17"/>
                <a:gd name="T61" fmla="*/ 4 h 13"/>
                <a:gd name="T62" fmla="*/ 15 w 17"/>
                <a:gd name="T63" fmla="*/ 6 h 13"/>
                <a:gd name="T64" fmla="*/ 17 w 17"/>
                <a:gd name="T65" fmla="*/ 7 h 13"/>
                <a:gd name="T66" fmla="*/ 17 w 17"/>
                <a:gd name="T67" fmla="*/ 9 h 13"/>
                <a:gd name="T68" fmla="*/ 16 w 17"/>
                <a:gd name="T69" fmla="*/ 12 h 13"/>
                <a:gd name="T70" fmla="*/ 13 w 17"/>
                <a:gd name="T71" fmla="*/ 13 h 13"/>
                <a:gd name="T72" fmla="*/ 10 w 17"/>
                <a:gd name="T73" fmla="*/ 12 h 13"/>
                <a:gd name="T74" fmla="*/ 9 w 17"/>
                <a:gd name="T7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8"/>
                    <a:pt x="14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2" y="1"/>
                    <a:pt x="12" y="0"/>
                    <a:pt x="13" y="0"/>
                  </a:cubicBezTo>
                  <a:cubicBezTo>
                    <a:pt x="14" y="0"/>
                    <a:pt x="15" y="1"/>
                    <a:pt x="16" y="2"/>
                  </a:cubicBezTo>
                  <a:cubicBezTo>
                    <a:pt x="16" y="2"/>
                    <a:pt x="17" y="3"/>
                    <a:pt x="17" y="4"/>
                  </a:cubicBezTo>
                  <a:cubicBezTo>
                    <a:pt x="17" y="5"/>
                    <a:pt x="16" y="6"/>
                    <a:pt x="15" y="6"/>
                  </a:cubicBezTo>
                  <a:cubicBezTo>
                    <a:pt x="16" y="6"/>
                    <a:pt x="16" y="7"/>
                    <a:pt x="17" y="7"/>
                  </a:cubicBezTo>
                  <a:cubicBezTo>
                    <a:pt x="17" y="8"/>
                    <a:pt x="17" y="9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71"/>
            <p:cNvSpPr>
              <a:spLocks noEditPoints="1"/>
            </p:cNvSpPr>
            <p:nvPr/>
          </p:nvSpPr>
          <p:spPr bwMode="auto">
            <a:xfrm>
              <a:off x="5378450" y="3287713"/>
              <a:ext cx="109538" cy="79375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4 w 18"/>
                <a:gd name="T19" fmla="*/ 13 h 13"/>
                <a:gd name="T20" fmla="*/ 14 w 18"/>
                <a:gd name="T21" fmla="*/ 11 h 13"/>
                <a:gd name="T22" fmla="*/ 9 w 18"/>
                <a:gd name="T23" fmla="*/ 11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1 h 13"/>
                <a:gd name="T36" fmla="*/ 16 w 18"/>
                <a:gd name="T37" fmla="*/ 11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13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Freeform 72"/>
            <p:cNvSpPr>
              <a:spLocks noEditPoints="1"/>
            </p:cNvSpPr>
            <p:nvPr/>
          </p:nvSpPr>
          <p:spPr bwMode="auto">
            <a:xfrm>
              <a:off x="5703888" y="3287713"/>
              <a:ext cx="103188" cy="7937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10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1 h 13"/>
                <a:gd name="T28" fmla="*/ 15 w 17"/>
                <a:gd name="T29" fmla="*/ 9 h 13"/>
                <a:gd name="T30" fmla="*/ 14 w 17"/>
                <a:gd name="T31" fmla="*/ 7 h 13"/>
                <a:gd name="T32" fmla="*/ 13 w 17"/>
                <a:gd name="T33" fmla="*/ 7 h 13"/>
                <a:gd name="T34" fmla="*/ 11 w 17"/>
                <a:gd name="T35" fmla="*/ 8 h 13"/>
                <a:gd name="T36" fmla="*/ 9 w 17"/>
                <a:gd name="T37" fmla="*/ 7 h 13"/>
                <a:gd name="T38" fmla="*/ 10 w 17"/>
                <a:gd name="T39" fmla="*/ 1 h 13"/>
                <a:gd name="T40" fmla="*/ 17 w 17"/>
                <a:gd name="T41" fmla="*/ 1 h 13"/>
                <a:gd name="T42" fmla="*/ 17 w 17"/>
                <a:gd name="T43" fmla="*/ 3 h 13"/>
                <a:gd name="T44" fmla="*/ 12 w 17"/>
                <a:gd name="T45" fmla="*/ 3 h 13"/>
                <a:gd name="T46" fmla="*/ 12 w 17"/>
                <a:gd name="T47" fmla="*/ 5 h 13"/>
                <a:gd name="T48" fmla="*/ 13 w 17"/>
                <a:gd name="T49" fmla="*/ 5 h 13"/>
                <a:gd name="T50" fmla="*/ 16 w 17"/>
                <a:gd name="T51" fmla="*/ 6 h 13"/>
                <a:gd name="T52" fmla="*/ 17 w 17"/>
                <a:gd name="T53" fmla="*/ 9 h 13"/>
                <a:gd name="T54" fmla="*/ 16 w 17"/>
                <a:gd name="T55" fmla="*/ 12 h 13"/>
                <a:gd name="T56" fmla="*/ 13 w 17"/>
                <a:gd name="T57" fmla="*/ 13 h 13"/>
                <a:gd name="T58" fmla="*/ 10 w 17"/>
                <a:gd name="T59" fmla="*/ 12 h 13"/>
                <a:gd name="T60" fmla="*/ 9 w 17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2" y="7"/>
                    <a:pt x="12" y="7"/>
                    <a:pt x="11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5"/>
                    <a:pt x="15" y="5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2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Freeform 73"/>
            <p:cNvSpPr>
              <a:spLocks noEditPoints="1"/>
            </p:cNvSpPr>
            <p:nvPr/>
          </p:nvSpPr>
          <p:spPr bwMode="auto">
            <a:xfrm>
              <a:off x="3773488" y="3489325"/>
              <a:ext cx="104775" cy="80963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17 w 17"/>
                <a:gd name="T19" fmla="*/ 3 h 13"/>
                <a:gd name="T20" fmla="*/ 15 w 17"/>
                <a:gd name="T21" fmla="*/ 4 h 13"/>
                <a:gd name="T22" fmla="*/ 14 w 17"/>
                <a:gd name="T23" fmla="*/ 3 h 13"/>
                <a:gd name="T24" fmla="*/ 13 w 17"/>
                <a:gd name="T25" fmla="*/ 2 h 13"/>
                <a:gd name="T26" fmla="*/ 12 w 17"/>
                <a:gd name="T27" fmla="*/ 3 h 13"/>
                <a:gd name="T28" fmla="*/ 11 w 17"/>
                <a:gd name="T29" fmla="*/ 6 h 13"/>
                <a:gd name="T30" fmla="*/ 14 w 17"/>
                <a:gd name="T31" fmla="*/ 5 h 13"/>
                <a:gd name="T32" fmla="*/ 16 w 17"/>
                <a:gd name="T33" fmla="*/ 6 h 13"/>
                <a:gd name="T34" fmla="*/ 17 w 17"/>
                <a:gd name="T35" fmla="*/ 9 h 13"/>
                <a:gd name="T36" fmla="*/ 16 w 17"/>
                <a:gd name="T37" fmla="*/ 12 h 13"/>
                <a:gd name="T38" fmla="*/ 13 w 17"/>
                <a:gd name="T39" fmla="*/ 13 h 13"/>
                <a:gd name="T40" fmla="*/ 10 w 17"/>
                <a:gd name="T41" fmla="*/ 12 h 13"/>
                <a:gd name="T42" fmla="*/ 9 w 17"/>
                <a:gd name="T43" fmla="*/ 7 h 13"/>
                <a:gd name="T44" fmla="*/ 10 w 17"/>
                <a:gd name="T45" fmla="*/ 2 h 13"/>
                <a:gd name="T46" fmla="*/ 13 w 17"/>
                <a:gd name="T47" fmla="*/ 0 h 13"/>
                <a:gd name="T48" fmla="*/ 16 w 17"/>
                <a:gd name="T49" fmla="*/ 1 h 13"/>
                <a:gd name="T50" fmla="*/ 17 w 17"/>
                <a:gd name="T51" fmla="*/ 3 h 13"/>
                <a:gd name="T52" fmla="*/ 12 w 17"/>
                <a:gd name="T53" fmla="*/ 9 h 13"/>
                <a:gd name="T54" fmla="*/ 12 w 17"/>
                <a:gd name="T55" fmla="*/ 11 h 13"/>
                <a:gd name="T56" fmla="*/ 13 w 17"/>
                <a:gd name="T57" fmla="*/ 11 h 13"/>
                <a:gd name="T58" fmla="*/ 14 w 17"/>
                <a:gd name="T59" fmla="*/ 11 h 13"/>
                <a:gd name="T60" fmla="*/ 15 w 17"/>
                <a:gd name="T61" fmla="*/ 9 h 13"/>
                <a:gd name="T62" fmla="*/ 14 w 17"/>
                <a:gd name="T63" fmla="*/ 7 h 13"/>
                <a:gd name="T64" fmla="*/ 13 w 17"/>
                <a:gd name="T65" fmla="*/ 7 h 13"/>
                <a:gd name="T66" fmla="*/ 12 w 17"/>
                <a:gd name="T67" fmla="*/ 7 h 13"/>
                <a:gd name="T68" fmla="*/ 12 w 17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7" y="3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1" y="4"/>
                    <a:pt x="11" y="6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1"/>
                    <a:pt x="9" y="9"/>
                    <a:pt x="9" y="7"/>
                  </a:cubicBezTo>
                  <a:cubicBezTo>
                    <a:pt x="9" y="5"/>
                    <a:pt x="9" y="3"/>
                    <a:pt x="10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6" y="2"/>
                    <a:pt x="17" y="2"/>
                    <a:pt x="17" y="3"/>
                  </a:cubicBezTo>
                  <a:close/>
                  <a:moveTo>
                    <a:pt x="12" y="9"/>
                  </a:moveTo>
                  <a:cubicBezTo>
                    <a:pt x="12" y="9"/>
                    <a:pt x="12" y="10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Freeform 74"/>
            <p:cNvSpPr>
              <a:spLocks noEditPoints="1"/>
            </p:cNvSpPr>
            <p:nvPr/>
          </p:nvSpPr>
          <p:spPr bwMode="auto">
            <a:xfrm>
              <a:off x="4094163" y="3489325"/>
              <a:ext cx="103188" cy="80963"/>
            </a:xfrm>
            <a:custGeom>
              <a:avLst/>
              <a:gdLst>
                <a:gd name="T0" fmla="*/ 6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4 w 17"/>
                <a:gd name="T13" fmla="*/ 0 h 13"/>
                <a:gd name="T14" fmla="*/ 6 w 17"/>
                <a:gd name="T15" fmla="*/ 0 h 13"/>
                <a:gd name="T16" fmla="*/ 6 w 17"/>
                <a:gd name="T17" fmla="*/ 13 h 13"/>
                <a:gd name="T18" fmla="*/ 9 w 17"/>
                <a:gd name="T19" fmla="*/ 3 h 13"/>
                <a:gd name="T20" fmla="*/ 9 w 17"/>
                <a:gd name="T21" fmla="*/ 1 h 13"/>
                <a:gd name="T22" fmla="*/ 17 w 17"/>
                <a:gd name="T23" fmla="*/ 1 h 13"/>
                <a:gd name="T24" fmla="*/ 17 w 17"/>
                <a:gd name="T25" fmla="*/ 2 h 13"/>
                <a:gd name="T26" fmla="*/ 15 w 17"/>
                <a:gd name="T27" fmla="*/ 5 h 13"/>
                <a:gd name="T28" fmla="*/ 14 w 17"/>
                <a:gd name="T29" fmla="*/ 9 h 13"/>
                <a:gd name="T30" fmla="*/ 13 w 17"/>
                <a:gd name="T31" fmla="*/ 13 h 13"/>
                <a:gd name="T32" fmla="*/ 11 w 17"/>
                <a:gd name="T33" fmla="*/ 13 h 13"/>
                <a:gd name="T34" fmla="*/ 12 w 17"/>
                <a:gd name="T35" fmla="*/ 8 h 13"/>
                <a:gd name="T36" fmla="*/ 15 w 17"/>
                <a:gd name="T37" fmla="*/ 3 h 13"/>
                <a:gd name="T38" fmla="*/ 9 w 17"/>
                <a:gd name="T3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3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5" y="6"/>
                    <a:pt x="14" y="8"/>
                    <a:pt x="14" y="9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9"/>
                    <a:pt x="12" y="8"/>
                  </a:cubicBezTo>
                  <a:cubicBezTo>
                    <a:pt x="13" y="6"/>
                    <a:pt x="13" y="4"/>
                    <a:pt x="15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75"/>
            <p:cNvSpPr>
              <a:spLocks noEditPoints="1"/>
            </p:cNvSpPr>
            <p:nvPr/>
          </p:nvSpPr>
          <p:spPr bwMode="auto">
            <a:xfrm>
              <a:off x="4413250" y="3489325"/>
              <a:ext cx="111125" cy="80963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3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2 w 18"/>
                <a:gd name="T19" fmla="*/ 6 h 13"/>
                <a:gd name="T20" fmla="*/ 10 w 18"/>
                <a:gd name="T21" fmla="*/ 5 h 13"/>
                <a:gd name="T22" fmla="*/ 10 w 18"/>
                <a:gd name="T23" fmla="*/ 4 h 13"/>
                <a:gd name="T24" fmla="*/ 11 w 18"/>
                <a:gd name="T25" fmla="*/ 1 h 13"/>
                <a:gd name="T26" fmla="*/ 14 w 18"/>
                <a:gd name="T27" fmla="*/ 0 h 13"/>
                <a:gd name="T28" fmla="*/ 16 w 18"/>
                <a:gd name="T29" fmla="*/ 1 h 13"/>
                <a:gd name="T30" fmla="*/ 17 w 18"/>
                <a:gd name="T31" fmla="*/ 4 h 13"/>
                <a:gd name="T32" fmla="*/ 17 w 18"/>
                <a:gd name="T33" fmla="*/ 5 h 13"/>
                <a:gd name="T34" fmla="*/ 16 w 18"/>
                <a:gd name="T35" fmla="*/ 6 h 13"/>
                <a:gd name="T36" fmla="*/ 17 w 18"/>
                <a:gd name="T37" fmla="*/ 7 h 13"/>
                <a:gd name="T38" fmla="*/ 18 w 18"/>
                <a:gd name="T39" fmla="*/ 9 h 13"/>
                <a:gd name="T40" fmla="*/ 17 w 18"/>
                <a:gd name="T41" fmla="*/ 12 h 13"/>
                <a:gd name="T42" fmla="*/ 14 w 18"/>
                <a:gd name="T43" fmla="*/ 13 h 13"/>
                <a:gd name="T44" fmla="*/ 11 w 18"/>
                <a:gd name="T45" fmla="*/ 12 h 13"/>
                <a:gd name="T46" fmla="*/ 9 w 18"/>
                <a:gd name="T47" fmla="*/ 9 h 13"/>
                <a:gd name="T48" fmla="*/ 10 w 18"/>
                <a:gd name="T49" fmla="*/ 7 h 13"/>
                <a:gd name="T50" fmla="*/ 12 w 18"/>
                <a:gd name="T51" fmla="*/ 6 h 13"/>
                <a:gd name="T52" fmla="*/ 12 w 18"/>
                <a:gd name="T53" fmla="*/ 4 h 13"/>
                <a:gd name="T54" fmla="*/ 12 w 18"/>
                <a:gd name="T55" fmla="*/ 5 h 13"/>
                <a:gd name="T56" fmla="*/ 14 w 18"/>
                <a:gd name="T57" fmla="*/ 5 h 13"/>
                <a:gd name="T58" fmla="*/ 15 w 18"/>
                <a:gd name="T59" fmla="*/ 5 h 13"/>
                <a:gd name="T60" fmla="*/ 15 w 18"/>
                <a:gd name="T61" fmla="*/ 4 h 13"/>
                <a:gd name="T62" fmla="*/ 15 w 18"/>
                <a:gd name="T63" fmla="*/ 3 h 13"/>
                <a:gd name="T64" fmla="*/ 14 w 18"/>
                <a:gd name="T65" fmla="*/ 2 h 13"/>
                <a:gd name="T66" fmla="*/ 12 w 18"/>
                <a:gd name="T67" fmla="*/ 3 h 13"/>
                <a:gd name="T68" fmla="*/ 12 w 18"/>
                <a:gd name="T69" fmla="*/ 4 h 13"/>
                <a:gd name="T70" fmla="*/ 12 w 18"/>
                <a:gd name="T71" fmla="*/ 9 h 13"/>
                <a:gd name="T72" fmla="*/ 12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9 h 13"/>
                <a:gd name="T80" fmla="*/ 15 w 18"/>
                <a:gd name="T81" fmla="*/ 8 h 13"/>
                <a:gd name="T82" fmla="*/ 14 w 18"/>
                <a:gd name="T83" fmla="*/ 7 h 13"/>
                <a:gd name="T84" fmla="*/ 12 w 18"/>
                <a:gd name="T85" fmla="*/ 8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2" y="6"/>
                  </a:moveTo>
                  <a:cubicBezTo>
                    <a:pt x="11" y="6"/>
                    <a:pt x="10" y="6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2" y="13"/>
                    <a:pt x="12" y="13"/>
                    <a:pt x="11" y="12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10" y="7"/>
                    <a:pt x="11" y="6"/>
                    <a:pt x="12" y="6"/>
                  </a:cubicBezTo>
                  <a:close/>
                  <a:moveTo>
                    <a:pt x="12" y="4"/>
                  </a:moveTo>
                  <a:cubicBezTo>
                    <a:pt x="12" y="4"/>
                    <a:pt x="12" y="5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5" name="Freeform 76"/>
            <p:cNvSpPr>
              <a:spLocks noEditPoints="1"/>
            </p:cNvSpPr>
            <p:nvPr/>
          </p:nvSpPr>
          <p:spPr bwMode="auto">
            <a:xfrm>
              <a:off x="4738688" y="3489325"/>
              <a:ext cx="104775" cy="80963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3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10 h 13"/>
                <a:gd name="T20" fmla="*/ 11 w 17"/>
                <a:gd name="T21" fmla="*/ 10 h 13"/>
                <a:gd name="T22" fmla="*/ 12 w 17"/>
                <a:gd name="T23" fmla="*/ 11 h 13"/>
                <a:gd name="T24" fmla="*/ 13 w 17"/>
                <a:gd name="T25" fmla="*/ 11 h 13"/>
                <a:gd name="T26" fmla="*/ 14 w 17"/>
                <a:gd name="T27" fmla="*/ 10 h 13"/>
                <a:gd name="T28" fmla="*/ 14 w 17"/>
                <a:gd name="T29" fmla="*/ 8 h 13"/>
                <a:gd name="T30" fmla="*/ 12 w 17"/>
                <a:gd name="T31" fmla="*/ 9 h 13"/>
                <a:gd name="T32" fmla="*/ 10 w 17"/>
                <a:gd name="T33" fmla="*/ 8 h 13"/>
                <a:gd name="T34" fmla="*/ 9 w 17"/>
                <a:gd name="T35" fmla="*/ 5 h 13"/>
                <a:gd name="T36" fmla="*/ 10 w 17"/>
                <a:gd name="T37" fmla="*/ 1 h 13"/>
                <a:gd name="T38" fmla="*/ 13 w 17"/>
                <a:gd name="T39" fmla="*/ 0 h 13"/>
                <a:gd name="T40" fmla="*/ 16 w 17"/>
                <a:gd name="T41" fmla="*/ 2 h 13"/>
                <a:gd name="T42" fmla="*/ 17 w 17"/>
                <a:gd name="T43" fmla="*/ 7 h 13"/>
                <a:gd name="T44" fmla="*/ 16 w 17"/>
                <a:gd name="T45" fmla="*/ 12 h 13"/>
                <a:gd name="T46" fmla="*/ 12 w 17"/>
                <a:gd name="T47" fmla="*/ 13 h 13"/>
                <a:gd name="T48" fmla="*/ 10 w 17"/>
                <a:gd name="T49" fmla="*/ 12 h 13"/>
                <a:gd name="T50" fmla="*/ 9 w 17"/>
                <a:gd name="T51" fmla="*/ 10 h 13"/>
                <a:gd name="T52" fmla="*/ 14 w 17"/>
                <a:gd name="T53" fmla="*/ 5 h 13"/>
                <a:gd name="T54" fmla="*/ 14 w 17"/>
                <a:gd name="T55" fmla="*/ 3 h 13"/>
                <a:gd name="T56" fmla="*/ 12 w 17"/>
                <a:gd name="T57" fmla="*/ 2 h 13"/>
                <a:gd name="T58" fmla="*/ 11 w 17"/>
                <a:gd name="T59" fmla="*/ 3 h 13"/>
                <a:gd name="T60" fmla="*/ 11 w 17"/>
                <a:gd name="T61" fmla="*/ 5 h 13"/>
                <a:gd name="T62" fmla="*/ 11 w 17"/>
                <a:gd name="T63" fmla="*/ 6 h 13"/>
                <a:gd name="T64" fmla="*/ 13 w 17"/>
                <a:gd name="T65" fmla="*/ 7 h 13"/>
                <a:gd name="T66" fmla="*/ 14 w 17"/>
                <a:gd name="T67" fmla="*/ 6 h 13"/>
                <a:gd name="T68" fmla="*/ 14 w 17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3" y="11"/>
                    <a:pt x="14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1" y="9"/>
                    <a:pt x="10" y="8"/>
                    <a:pt x="10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10" y="1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4" y="0"/>
                    <a:pt x="15" y="1"/>
                    <a:pt x="16" y="2"/>
                  </a:cubicBezTo>
                  <a:cubicBezTo>
                    <a:pt x="17" y="3"/>
                    <a:pt x="17" y="4"/>
                    <a:pt x="17" y="7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1" y="13"/>
                    <a:pt x="11" y="13"/>
                    <a:pt x="10" y="12"/>
                  </a:cubicBezTo>
                  <a:cubicBezTo>
                    <a:pt x="9" y="12"/>
                    <a:pt x="9" y="11"/>
                    <a:pt x="9" y="10"/>
                  </a:cubicBezTo>
                  <a:close/>
                  <a:moveTo>
                    <a:pt x="14" y="5"/>
                  </a:moveTo>
                  <a:cubicBezTo>
                    <a:pt x="14" y="4"/>
                    <a:pt x="14" y="3"/>
                    <a:pt x="14" y="3"/>
                  </a:cubicBezTo>
                  <a:cubicBezTo>
                    <a:pt x="13" y="3"/>
                    <a:pt x="13" y="2"/>
                    <a:pt x="12" y="2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7"/>
                    <a:pt x="13" y="7"/>
                    <a:pt x="14" y="6"/>
                  </a:cubicBezTo>
                  <a:cubicBezTo>
                    <a:pt x="14" y="6"/>
                    <a:pt x="14" y="5"/>
                    <a:pt x="14" y="5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Freeform 77"/>
            <p:cNvSpPr>
              <a:spLocks noEditPoints="1"/>
            </p:cNvSpPr>
            <p:nvPr/>
          </p:nvSpPr>
          <p:spPr bwMode="auto">
            <a:xfrm>
              <a:off x="5051425" y="3489325"/>
              <a:ext cx="111125" cy="80963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1 h 13"/>
                <a:gd name="T8" fmla="*/ 3 w 18"/>
                <a:gd name="T9" fmla="*/ 8 h 13"/>
                <a:gd name="T10" fmla="*/ 6 w 18"/>
                <a:gd name="T11" fmla="*/ 5 h 13"/>
                <a:gd name="T12" fmla="*/ 6 w 18"/>
                <a:gd name="T13" fmla="*/ 4 h 13"/>
                <a:gd name="T14" fmla="*/ 6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9 h 13"/>
                <a:gd name="T38" fmla="*/ 4 w 18"/>
                <a:gd name="T39" fmla="*/ 10 h 13"/>
                <a:gd name="T40" fmla="*/ 4 w 18"/>
                <a:gd name="T41" fmla="*/ 11 h 13"/>
                <a:gd name="T42" fmla="*/ 8 w 18"/>
                <a:gd name="T43" fmla="*/ 11 h 13"/>
                <a:gd name="T44" fmla="*/ 14 w 18"/>
                <a:gd name="T45" fmla="*/ 0 h 13"/>
                <a:gd name="T46" fmla="*/ 17 w 18"/>
                <a:gd name="T47" fmla="*/ 2 h 13"/>
                <a:gd name="T48" fmla="*/ 18 w 18"/>
                <a:gd name="T49" fmla="*/ 7 h 13"/>
                <a:gd name="T50" fmla="*/ 17 w 18"/>
                <a:gd name="T51" fmla="*/ 12 h 13"/>
                <a:gd name="T52" fmla="*/ 14 w 18"/>
                <a:gd name="T53" fmla="*/ 13 h 13"/>
                <a:gd name="T54" fmla="*/ 11 w 18"/>
                <a:gd name="T55" fmla="*/ 12 h 13"/>
                <a:gd name="T56" fmla="*/ 10 w 18"/>
                <a:gd name="T57" fmla="*/ 7 h 13"/>
                <a:gd name="T58" fmla="*/ 11 w 18"/>
                <a:gd name="T59" fmla="*/ 2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3 h 13"/>
                <a:gd name="T66" fmla="*/ 13 w 18"/>
                <a:gd name="T67" fmla="*/ 4 h 13"/>
                <a:gd name="T68" fmla="*/ 13 w 18"/>
                <a:gd name="T69" fmla="*/ 7 h 13"/>
                <a:gd name="T70" fmla="*/ 13 w 18"/>
                <a:gd name="T71" fmla="*/ 10 h 13"/>
                <a:gd name="T72" fmla="*/ 13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10 h 13"/>
                <a:gd name="T80" fmla="*/ 16 w 18"/>
                <a:gd name="T81" fmla="*/ 7 h 13"/>
                <a:gd name="T82" fmla="*/ 15 w 18"/>
                <a:gd name="T83" fmla="*/ 4 h 13"/>
                <a:gd name="T84" fmla="*/ 15 w 18"/>
                <a:gd name="T85" fmla="*/ 3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2"/>
                  </a:cubicBezTo>
                  <a:cubicBezTo>
                    <a:pt x="18" y="3"/>
                    <a:pt x="18" y="4"/>
                    <a:pt x="18" y="7"/>
                  </a:cubicBezTo>
                  <a:cubicBezTo>
                    <a:pt x="18" y="9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3"/>
                    <a:pt x="11" y="2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5"/>
                    <a:pt x="16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Freeform 78"/>
            <p:cNvSpPr>
              <a:spLocks noEditPoints="1"/>
            </p:cNvSpPr>
            <p:nvPr/>
          </p:nvSpPr>
          <p:spPr bwMode="auto">
            <a:xfrm>
              <a:off x="5372100" y="3489325"/>
              <a:ext cx="103188" cy="80963"/>
            </a:xfrm>
            <a:custGeom>
              <a:avLst/>
              <a:gdLst>
                <a:gd name="T0" fmla="*/ 9 w 17"/>
                <a:gd name="T1" fmla="*/ 11 h 13"/>
                <a:gd name="T2" fmla="*/ 9 w 17"/>
                <a:gd name="T3" fmla="*/ 13 h 13"/>
                <a:gd name="T4" fmla="*/ 0 w 17"/>
                <a:gd name="T5" fmla="*/ 13 h 13"/>
                <a:gd name="T6" fmla="*/ 1 w 17"/>
                <a:gd name="T7" fmla="*/ 11 h 13"/>
                <a:gd name="T8" fmla="*/ 4 w 17"/>
                <a:gd name="T9" fmla="*/ 8 h 13"/>
                <a:gd name="T10" fmla="*/ 6 w 17"/>
                <a:gd name="T11" fmla="*/ 5 h 13"/>
                <a:gd name="T12" fmla="*/ 6 w 17"/>
                <a:gd name="T13" fmla="*/ 4 h 13"/>
                <a:gd name="T14" fmla="*/ 6 w 17"/>
                <a:gd name="T15" fmla="*/ 3 h 13"/>
                <a:gd name="T16" fmla="*/ 5 w 17"/>
                <a:gd name="T17" fmla="*/ 2 h 13"/>
                <a:gd name="T18" fmla="*/ 3 w 17"/>
                <a:gd name="T19" fmla="*/ 3 h 13"/>
                <a:gd name="T20" fmla="*/ 3 w 17"/>
                <a:gd name="T21" fmla="*/ 4 h 13"/>
                <a:gd name="T22" fmla="*/ 1 w 17"/>
                <a:gd name="T23" fmla="*/ 4 h 13"/>
                <a:gd name="T24" fmla="*/ 2 w 17"/>
                <a:gd name="T25" fmla="*/ 1 h 13"/>
                <a:gd name="T26" fmla="*/ 5 w 17"/>
                <a:gd name="T27" fmla="*/ 0 h 13"/>
                <a:gd name="T28" fmla="*/ 8 w 17"/>
                <a:gd name="T29" fmla="*/ 1 h 13"/>
                <a:gd name="T30" fmla="*/ 9 w 17"/>
                <a:gd name="T31" fmla="*/ 4 h 13"/>
                <a:gd name="T32" fmla="*/ 8 w 17"/>
                <a:gd name="T33" fmla="*/ 5 h 13"/>
                <a:gd name="T34" fmla="*/ 7 w 17"/>
                <a:gd name="T35" fmla="*/ 7 h 13"/>
                <a:gd name="T36" fmla="*/ 6 w 17"/>
                <a:gd name="T37" fmla="*/ 9 h 13"/>
                <a:gd name="T38" fmla="*/ 4 w 17"/>
                <a:gd name="T39" fmla="*/ 10 h 13"/>
                <a:gd name="T40" fmla="*/ 4 w 17"/>
                <a:gd name="T41" fmla="*/ 11 h 13"/>
                <a:gd name="T42" fmla="*/ 9 w 17"/>
                <a:gd name="T43" fmla="*/ 11 h 13"/>
                <a:gd name="T44" fmla="*/ 17 w 17"/>
                <a:gd name="T45" fmla="*/ 13 h 13"/>
                <a:gd name="T46" fmla="*/ 14 w 17"/>
                <a:gd name="T47" fmla="*/ 13 h 13"/>
                <a:gd name="T48" fmla="*/ 14 w 17"/>
                <a:gd name="T49" fmla="*/ 4 h 13"/>
                <a:gd name="T50" fmla="*/ 11 w 17"/>
                <a:gd name="T51" fmla="*/ 6 h 13"/>
                <a:gd name="T52" fmla="*/ 11 w 17"/>
                <a:gd name="T53" fmla="*/ 3 h 13"/>
                <a:gd name="T54" fmla="*/ 13 w 17"/>
                <a:gd name="T55" fmla="*/ 2 h 13"/>
                <a:gd name="T56" fmla="*/ 15 w 17"/>
                <a:gd name="T57" fmla="*/ 0 h 13"/>
                <a:gd name="T58" fmla="*/ 17 w 17"/>
                <a:gd name="T59" fmla="*/ 0 h 13"/>
                <a:gd name="T60" fmla="*/ 17 w 17"/>
                <a:gd name="T6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2" y="10"/>
                    <a:pt x="2" y="9"/>
                    <a:pt x="4" y="8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7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2" y="5"/>
                    <a:pt x="11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3" y="2"/>
                  </a:cubicBezTo>
                  <a:cubicBezTo>
                    <a:pt x="14" y="2"/>
                    <a:pt x="14" y="1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Freeform 79"/>
            <p:cNvSpPr>
              <a:spLocks noEditPoints="1"/>
            </p:cNvSpPr>
            <p:nvPr/>
          </p:nvSpPr>
          <p:spPr bwMode="auto">
            <a:xfrm>
              <a:off x="5697538" y="3489325"/>
              <a:ext cx="109538" cy="80963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1 h 13"/>
                <a:gd name="T8" fmla="*/ 3 w 18"/>
                <a:gd name="T9" fmla="*/ 8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9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8 w 18"/>
                <a:gd name="T45" fmla="*/ 11 h 13"/>
                <a:gd name="T46" fmla="*/ 18 w 18"/>
                <a:gd name="T47" fmla="*/ 13 h 13"/>
                <a:gd name="T48" fmla="*/ 9 w 18"/>
                <a:gd name="T49" fmla="*/ 13 h 13"/>
                <a:gd name="T50" fmla="*/ 10 w 18"/>
                <a:gd name="T51" fmla="*/ 11 h 13"/>
                <a:gd name="T52" fmla="*/ 13 w 18"/>
                <a:gd name="T53" fmla="*/ 8 h 13"/>
                <a:gd name="T54" fmla="*/ 15 w 18"/>
                <a:gd name="T55" fmla="*/ 5 h 13"/>
                <a:gd name="T56" fmla="*/ 15 w 18"/>
                <a:gd name="T57" fmla="*/ 4 h 13"/>
                <a:gd name="T58" fmla="*/ 15 w 18"/>
                <a:gd name="T59" fmla="*/ 3 h 13"/>
                <a:gd name="T60" fmla="*/ 14 w 18"/>
                <a:gd name="T61" fmla="*/ 2 h 13"/>
                <a:gd name="T62" fmla="*/ 13 w 18"/>
                <a:gd name="T63" fmla="*/ 3 h 13"/>
                <a:gd name="T64" fmla="*/ 12 w 18"/>
                <a:gd name="T65" fmla="*/ 4 h 13"/>
                <a:gd name="T66" fmla="*/ 10 w 18"/>
                <a:gd name="T67" fmla="*/ 4 h 13"/>
                <a:gd name="T68" fmla="*/ 11 w 18"/>
                <a:gd name="T69" fmla="*/ 1 h 13"/>
                <a:gd name="T70" fmla="*/ 14 w 18"/>
                <a:gd name="T71" fmla="*/ 0 h 13"/>
                <a:gd name="T72" fmla="*/ 17 w 18"/>
                <a:gd name="T73" fmla="*/ 1 h 13"/>
                <a:gd name="T74" fmla="*/ 18 w 18"/>
                <a:gd name="T75" fmla="*/ 4 h 13"/>
                <a:gd name="T76" fmla="*/ 18 w 18"/>
                <a:gd name="T77" fmla="*/ 5 h 13"/>
                <a:gd name="T78" fmla="*/ 17 w 18"/>
                <a:gd name="T79" fmla="*/ 7 h 13"/>
                <a:gd name="T80" fmla="*/ 15 w 18"/>
                <a:gd name="T81" fmla="*/ 9 h 13"/>
                <a:gd name="T82" fmla="*/ 14 w 18"/>
                <a:gd name="T83" fmla="*/ 10 h 13"/>
                <a:gd name="T84" fmla="*/ 13 w 18"/>
                <a:gd name="T85" fmla="*/ 11 h 13"/>
                <a:gd name="T86" fmla="*/ 18 w 18"/>
                <a:gd name="T8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8" y="1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7" y="6"/>
                    <a:pt x="17" y="6"/>
                    <a:pt x="17" y="7"/>
                  </a:cubicBezTo>
                  <a:cubicBezTo>
                    <a:pt x="16" y="7"/>
                    <a:pt x="16" y="8"/>
                    <a:pt x="15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3" y="10"/>
                    <a:pt x="13" y="10"/>
                    <a:pt x="13" y="11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Freeform 80"/>
            <p:cNvSpPr>
              <a:spLocks noEditPoints="1"/>
            </p:cNvSpPr>
            <p:nvPr/>
          </p:nvSpPr>
          <p:spPr bwMode="auto">
            <a:xfrm>
              <a:off x="3768725" y="3692525"/>
              <a:ext cx="109538" cy="79375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0 w 18"/>
                <a:gd name="T45" fmla="*/ 9 h 13"/>
                <a:gd name="T46" fmla="*/ 12 w 18"/>
                <a:gd name="T47" fmla="*/ 9 h 13"/>
                <a:gd name="T48" fmla="*/ 13 w 18"/>
                <a:gd name="T49" fmla="*/ 11 h 13"/>
                <a:gd name="T50" fmla="*/ 14 w 18"/>
                <a:gd name="T51" fmla="*/ 11 h 13"/>
                <a:gd name="T52" fmla="*/ 15 w 18"/>
                <a:gd name="T53" fmla="*/ 10 h 13"/>
                <a:gd name="T54" fmla="*/ 16 w 18"/>
                <a:gd name="T55" fmla="*/ 9 h 13"/>
                <a:gd name="T56" fmla="*/ 15 w 18"/>
                <a:gd name="T57" fmla="*/ 7 h 13"/>
                <a:gd name="T58" fmla="*/ 14 w 18"/>
                <a:gd name="T59" fmla="*/ 7 h 13"/>
                <a:gd name="T60" fmla="*/ 13 w 18"/>
                <a:gd name="T61" fmla="*/ 7 h 13"/>
                <a:gd name="T62" fmla="*/ 13 w 18"/>
                <a:gd name="T63" fmla="*/ 5 h 13"/>
                <a:gd name="T64" fmla="*/ 15 w 18"/>
                <a:gd name="T65" fmla="*/ 5 h 13"/>
                <a:gd name="T66" fmla="*/ 15 w 18"/>
                <a:gd name="T67" fmla="*/ 3 h 13"/>
                <a:gd name="T68" fmla="*/ 15 w 18"/>
                <a:gd name="T69" fmla="*/ 2 h 13"/>
                <a:gd name="T70" fmla="*/ 14 w 18"/>
                <a:gd name="T71" fmla="*/ 2 h 13"/>
                <a:gd name="T72" fmla="*/ 13 w 18"/>
                <a:gd name="T73" fmla="*/ 3 h 13"/>
                <a:gd name="T74" fmla="*/ 12 w 18"/>
                <a:gd name="T75" fmla="*/ 4 h 13"/>
                <a:gd name="T76" fmla="*/ 10 w 18"/>
                <a:gd name="T77" fmla="*/ 3 h 13"/>
                <a:gd name="T78" fmla="*/ 11 w 18"/>
                <a:gd name="T79" fmla="*/ 2 h 13"/>
                <a:gd name="T80" fmla="*/ 12 w 18"/>
                <a:gd name="T81" fmla="*/ 1 h 13"/>
                <a:gd name="T82" fmla="*/ 14 w 18"/>
                <a:gd name="T83" fmla="*/ 0 h 13"/>
                <a:gd name="T84" fmla="*/ 17 w 18"/>
                <a:gd name="T85" fmla="*/ 1 h 13"/>
                <a:gd name="T86" fmla="*/ 18 w 18"/>
                <a:gd name="T87" fmla="*/ 3 h 13"/>
                <a:gd name="T88" fmla="*/ 16 w 18"/>
                <a:gd name="T89" fmla="*/ 6 h 13"/>
                <a:gd name="T90" fmla="*/ 17 w 18"/>
                <a:gd name="T91" fmla="*/ 7 h 13"/>
                <a:gd name="T92" fmla="*/ 18 w 18"/>
                <a:gd name="T93" fmla="*/ 9 h 13"/>
                <a:gd name="T94" fmla="*/ 17 w 18"/>
                <a:gd name="T95" fmla="*/ 12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8" y="3"/>
                    <a:pt x="18" y="3"/>
                  </a:cubicBezTo>
                  <a:cubicBezTo>
                    <a:pt x="18" y="4"/>
                    <a:pt x="17" y="5"/>
                    <a:pt x="16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Freeform 81"/>
            <p:cNvSpPr>
              <a:spLocks noEditPoints="1"/>
            </p:cNvSpPr>
            <p:nvPr/>
          </p:nvSpPr>
          <p:spPr bwMode="auto">
            <a:xfrm>
              <a:off x="4087813" y="3692525"/>
              <a:ext cx="115888" cy="79375"/>
            </a:xfrm>
            <a:custGeom>
              <a:avLst/>
              <a:gdLst>
                <a:gd name="T0" fmla="*/ 8 w 19"/>
                <a:gd name="T1" fmla="*/ 11 h 13"/>
                <a:gd name="T2" fmla="*/ 8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4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4 w 19"/>
                <a:gd name="T27" fmla="*/ 0 h 13"/>
                <a:gd name="T28" fmla="*/ 7 w 19"/>
                <a:gd name="T29" fmla="*/ 1 h 13"/>
                <a:gd name="T30" fmla="*/ 8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1 h 13"/>
                <a:gd name="T42" fmla="*/ 8 w 19"/>
                <a:gd name="T43" fmla="*/ 11 h 13"/>
                <a:gd name="T44" fmla="*/ 15 w 19"/>
                <a:gd name="T45" fmla="*/ 13 h 13"/>
                <a:gd name="T46" fmla="*/ 15 w 19"/>
                <a:gd name="T47" fmla="*/ 10 h 13"/>
                <a:gd name="T48" fmla="*/ 10 w 19"/>
                <a:gd name="T49" fmla="*/ 10 h 13"/>
                <a:gd name="T50" fmla="*/ 10 w 19"/>
                <a:gd name="T51" fmla="*/ 8 h 13"/>
                <a:gd name="T52" fmla="*/ 15 w 19"/>
                <a:gd name="T53" fmla="*/ 0 h 13"/>
                <a:gd name="T54" fmla="*/ 17 w 19"/>
                <a:gd name="T55" fmla="*/ 0 h 13"/>
                <a:gd name="T56" fmla="*/ 17 w 19"/>
                <a:gd name="T57" fmla="*/ 8 h 13"/>
                <a:gd name="T58" fmla="*/ 19 w 19"/>
                <a:gd name="T59" fmla="*/ 8 h 13"/>
                <a:gd name="T60" fmla="*/ 19 w 19"/>
                <a:gd name="T61" fmla="*/ 10 h 13"/>
                <a:gd name="T62" fmla="*/ 17 w 19"/>
                <a:gd name="T63" fmla="*/ 10 h 13"/>
                <a:gd name="T64" fmla="*/ 17 w 19"/>
                <a:gd name="T65" fmla="*/ 13 h 13"/>
                <a:gd name="T66" fmla="*/ 15 w 19"/>
                <a:gd name="T67" fmla="*/ 13 h 13"/>
                <a:gd name="T68" fmla="*/ 15 w 19"/>
                <a:gd name="T69" fmla="*/ 8 h 13"/>
                <a:gd name="T70" fmla="*/ 15 w 19"/>
                <a:gd name="T71" fmla="*/ 4 h 13"/>
                <a:gd name="T72" fmla="*/ 12 w 19"/>
                <a:gd name="T73" fmla="*/ 8 h 13"/>
                <a:gd name="T74" fmla="*/ 15 w 19"/>
                <a:gd name="T7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4" y="7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5" y="1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8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1" name="Freeform 82"/>
            <p:cNvSpPr>
              <a:spLocks noEditPoints="1"/>
            </p:cNvSpPr>
            <p:nvPr/>
          </p:nvSpPr>
          <p:spPr bwMode="auto">
            <a:xfrm>
              <a:off x="4406900" y="3692525"/>
              <a:ext cx="117475" cy="79375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4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8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0 w 19"/>
                <a:gd name="T45" fmla="*/ 10 h 13"/>
                <a:gd name="T46" fmla="*/ 13 w 19"/>
                <a:gd name="T47" fmla="*/ 9 h 13"/>
                <a:gd name="T48" fmla="*/ 13 w 19"/>
                <a:gd name="T49" fmla="*/ 11 h 13"/>
                <a:gd name="T50" fmla="*/ 15 w 19"/>
                <a:gd name="T51" fmla="*/ 11 h 13"/>
                <a:gd name="T52" fmla="*/ 16 w 19"/>
                <a:gd name="T53" fmla="*/ 10 h 13"/>
                <a:gd name="T54" fmla="*/ 16 w 19"/>
                <a:gd name="T55" fmla="*/ 9 h 13"/>
                <a:gd name="T56" fmla="*/ 16 w 19"/>
                <a:gd name="T57" fmla="*/ 7 h 13"/>
                <a:gd name="T58" fmla="*/ 15 w 19"/>
                <a:gd name="T59" fmla="*/ 6 h 13"/>
                <a:gd name="T60" fmla="*/ 13 w 19"/>
                <a:gd name="T61" fmla="*/ 7 h 13"/>
                <a:gd name="T62" fmla="*/ 11 w 19"/>
                <a:gd name="T63" fmla="*/ 7 h 13"/>
                <a:gd name="T64" fmla="*/ 12 w 19"/>
                <a:gd name="T65" fmla="*/ 0 h 13"/>
                <a:gd name="T66" fmla="*/ 18 w 19"/>
                <a:gd name="T67" fmla="*/ 0 h 13"/>
                <a:gd name="T68" fmla="*/ 18 w 19"/>
                <a:gd name="T69" fmla="*/ 3 h 13"/>
                <a:gd name="T70" fmla="*/ 14 w 19"/>
                <a:gd name="T71" fmla="*/ 3 h 13"/>
                <a:gd name="T72" fmla="*/ 13 w 19"/>
                <a:gd name="T73" fmla="*/ 5 h 13"/>
                <a:gd name="T74" fmla="*/ 15 w 19"/>
                <a:gd name="T75" fmla="*/ 4 h 13"/>
                <a:gd name="T76" fmla="*/ 18 w 19"/>
                <a:gd name="T77" fmla="*/ 6 h 13"/>
                <a:gd name="T78" fmla="*/ 19 w 19"/>
                <a:gd name="T79" fmla="*/ 9 h 13"/>
                <a:gd name="T80" fmla="*/ 18 w 19"/>
                <a:gd name="T81" fmla="*/ 11 h 13"/>
                <a:gd name="T82" fmla="*/ 15 w 19"/>
                <a:gd name="T83" fmla="*/ 13 h 13"/>
                <a:gd name="T84" fmla="*/ 12 w 19"/>
                <a:gd name="T85" fmla="*/ 12 h 13"/>
                <a:gd name="T86" fmla="*/ 10 w 19"/>
                <a:gd name="T8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10"/>
                    <a:pt x="3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0" y="1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6" y="4"/>
                    <a:pt x="17" y="5"/>
                    <a:pt x="18" y="6"/>
                  </a:cubicBezTo>
                  <a:cubicBezTo>
                    <a:pt x="19" y="6"/>
                    <a:pt x="19" y="7"/>
                    <a:pt x="19" y="9"/>
                  </a:cubicBezTo>
                  <a:cubicBezTo>
                    <a:pt x="19" y="10"/>
                    <a:pt x="19" y="11"/>
                    <a:pt x="18" y="11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3" y="13"/>
                    <a:pt x="13" y="13"/>
                    <a:pt x="12" y="12"/>
                  </a:cubicBezTo>
                  <a:cubicBezTo>
                    <a:pt x="11" y="11"/>
                    <a:pt x="11" y="11"/>
                    <a:pt x="10" y="1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2" name="Freeform 83"/>
            <p:cNvSpPr>
              <a:spLocks noEditPoints="1"/>
            </p:cNvSpPr>
            <p:nvPr/>
          </p:nvSpPr>
          <p:spPr bwMode="auto">
            <a:xfrm>
              <a:off x="4732338" y="3692525"/>
              <a:ext cx="111125" cy="79375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8 w 18"/>
                <a:gd name="T45" fmla="*/ 3 h 13"/>
                <a:gd name="T46" fmla="*/ 16 w 18"/>
                <a:gd name="T47" fmla="*/ 4 h 13"/>
                <a:gd name="T48" fmla="*/ 15 w 18"/>
                <a:gd name="T49" fmla="*/ 2 h 13"/>
                <a:gd name="T50" fmla="*/ 14 w 18"/>
                <a:gd name="T51" fmla="*/ 2 h 13"/>
                <a:gd name="T52" fmla="*/ 13 w 18"/>
                <a:gd name="T53" fmla="*/ 3 h 13"/>
                <a:gd name="T54" fmla="*/ 12 w 18"/>
                <a:gd name="T55" fmla="*/ 6 h 13"/>
                <a:gd name="T56" fmla="*/ 14 w 18"/>
                <a:gd name="T57" fmla="*/ 5 h 13"/>
                <a:gd name="T58" fmla="*/ 17 w 18"/>
                <a:gd name="T59" fmla="*/ 6 h 13"/>
                <a:gd name="T60" fmla="*/ 18 w 18"/>
                <a:gd name="T61" fmla="*/ 9 h 13"/>
                <a:gd name="T62" fmla="*/ 17 w 18"/>
                <a:gd name="T63" fmla="*/ 12 h 13"/>
                <a:gd name="T64" fmla="*/ 14 w 18"/>
                <a:gd name="T65" fmla="*/ 13 h 13"/>
                <a:gd name="T66" fmla="*/ 11 w 18"/>
                <a:gd name="T67" fmla="*/ 12 h 13"/>
                <a:gd name="T68" fmla="*/ 10 w 18"/>
                <a:gd name="T69" fmla="*/ 7 h 13"/>
                <a:gd name="T70" fmla="*/ 11 w 18"/>
                <a:gd name="T71" fmla="*/ 2 h 13"/>
                <a:gd name="T72" fmla="*/ 14 w 18"/>
                <a:gd name="T73" fmla="*/ 0 h 13"/>
                <a:gd name="T74" fmla="*/ 17 w 18"/>
                <a:gd name="T75" fmla="*/ 1 h 13"/>
                <a:gd name="T76" fmla="*/ 18 w 18"/>
                <a:gd name="T77" fmla="*/ 3 h 13"/>
                <a:gd name="T78" fmla="*/ 12 w 18"/>
                <a:gd name="T79" fmla="*/ 9 h 13"/>
                <a:gd name="T80" fmla="*/ 13 w 18"/>
                <a:gd name="T81" fmla="*/ 10 h 13"/>
                <a:gd name="T82" fmla="*/ 14 w 18"/>
                <a:gd name="T83" fmla="*/ 11 h 13"/>
                <a:gd name="T84" fmla="*/ 15 w 18"/>
                <a:gd name="T85" fmla="*/ 10 h 13"/>
                <a:gd name="T86" fmla="*/ 16 w 18"/>
                <a:gd name="T87" fmla="*/ 9 h 13"/>
                <a:gd name="T88" fmla="*/ 15 w 18"/>
                <a:gd name="T89" fmla="*/ 7 h 13"/>
                <a:gd name="T90" fmla="*/ 14 w 18"/>
                <a:gd name="T91" fmla="*/ 6 h 13"/>
                <a:gd name="T92" fmla="*/ 13 w 18"/>
                <a:gd name="T93" fmla="*/ 7 h 13"/>
                <a:gd name="T94" fmla="*/ 12 w 18"/>
                <a:gd name="T9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8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5" y="3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2" y="4"/>
                    <a:pt x="12" y="6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6" y="5"/>
                    <a:pt x="16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3"/>
                    <a:pt x="11" y="2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2"/>
                    <a:pt x="18" y="3"/>
                  </a:cubicBezTo>
                  <a:close/>
                  <a:moveTo>
                    <a:pt x="12" y="9"/>
                  </a:moveTo>
                  <a:cubicBezTo>
                    <a:pt x="12" y="9"/>
                    <a:pt x="13" y="10"/>
                    <a:pt x="13" y="10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3" y="7"/>
                    <a:pt x="12" y="8"/>
                    <a:pt x="12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3" name="Freeform 84"/>
            <p:cNvSpPr>
              <a:spLocks noEditPoints="1"/>
            </p:cNvSpPr>
            <p:nvPr/>
          </p:nvSpPr>
          <p:spPr bwMode="auto">
            <a:xfrm>
              <a:off x="5051425" y="3692525"/>
              <a:ext cx="111125" cy="79375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6 w 18"/>
                <a:gd name="T11" fmla="*/ 5 h 13"/>
                <a:gd name="T12" fmla="*/ 6 w 18"/>
                <a:gd name="T13" fmla="*/ 4 h 13"/>
                <a:gd name="T14" fmla="*/ 6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1 h 13"/>
                <a:gd name="T42" fmla="*/ 8 w 18"/>
                <a:gd name="T43" fmla="*/ 11 h 13"/>
                <a:gd name="T44" fmla="*/ 10 w 18"/>
                <a:gd name="T45" fmla="*/ 3 h 13"/>
                <a:gd name="T46" fmla="*/ 10 w 18"/>
                <a:gd name="T47" fmla="*/ 0 h 13"/>
                <a:gd name="T48" fmla="*/ 18 w 18"/>
                <a:gd name="T49" fmla="*/ 0 h 13"/>
                <a:gd name="T50" fmla="*/ 18 w 18"/>
                <a:gd name="T51" fmla="*/ 2 h 13"/>
                <a:gd name="T52" fmla="*/ 16 w 18"/>
                <a:gd name="T53" fmla="*/ 5 h 13"/>
                <a:gd name="T54" fmla="*/ 15 w 18"/>
                <a:gd name="T55" fmla="*/ 9 h 13"/>
                <a:gd name="T56" fmla="*/ 14 w 18"/>
                <a:gd name="T57" fmla="*/ 13 h 13"/>
                <a:gd name="T58" fmla="*/ 12 w 18"/>
                <a:gd name="T59" fmla="*/ 13 h 13"/>
                <a:gd name="T60" fmla="*/ 13 w 18"/>
                <a:gd name="T61" fmla="*/ 7 h 13"/>
                <a:gd name="T62" fmla="*/ 16 w 18"/>
                <a:gd name="T63" fmla="*/ 3 h 13"/>
                <a:gd name="T64" fmla="*/ 10 w 18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4"/>
                    <a:pt x="16" y="5"/>
                  </a:cubicBezTo>
                  <a:cubicBezTo>
                    <a:pt x="16" y="6"/>
                    <a:pt x="15" y="8"/>
                    <a:pt x="15" y="9"/>
                  </a:cubicBezTo>
                  <a:cubicBezTo>
                    <a:pt x="14" y="10"/>
                    <a:pt x="14" y="12"/>
                    <a:pt x="14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1"/>
                    <a:pt x="12" y="9"/>
                    <a:pt x="13" y="7"/>
                  </a:cubicBezTo>
                  <a:cubicBezTo>
                    <a:pt x="14" y="6"/>
                    <a:pt x="14" y="4"/>
                    <a:pt x="16" y="3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4" name="Freeform 85"/>
            <p:cNvSpPr>
              <a:spLocks noEditPoints="1"/>
            </p:cNvSpPr>
            <p:nvPr/>
          </p:nvSpPr>
          <p:spPr bwMode="auto">
            <a:xfrm>
              <a:off x="5372100" y="3692525"/>
              <a:ext cx="115888" cy="79375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2 w 19"/>
                <a:gd name="T45" fmla="*/ 6 h 13"/>
                <a:gd name="T46" fmla="*/ 11 w 19"/>
                <a:gd name="T47" fmla="*/ 5 h 13"/>
                <a:gd name="T48" fmla="*/ 11 w 19"/>
                <a:gd name="T49" fmla="*/ 3 h 13"/>
                <a:gd name="T50" fmla="*/ 12 w 19"/>
                <a:gd name="T51" fmla="*/ 1 h 13"/>
                <a:gd name="T52" fmla="*/ 14 w 19"/>
                <a:gd name="T53" fmla="*/ 0 h 13"/>
                <a:gd name="T54" fmla="*/ 17 w 19"/>
                <a:gd name="T55" fmla="*/ 1 h 13"/>
                <a:gd name="T56" fmla="*/ 18 w 19"/>
                <a:gd name="T57" fmla="*/ 3 h 13"/>
                <a:gd name="T58" fmla="*/ 18 w 19"/>
                <a:gd name="T59" fmla="*/ 5 h 13"/>
                <a:gd name="T60" fmla="*/ 16 w 19"/>
                <a:gd name="T61" fmla="*/ 6 h 13"/>
                <a:gd name="T62" fmla="*/ 18 w 19"/>
                <a:gd name="T63" fmla="*/ 7 h 13"/>
                <a:gd name="T64" fmla="*/ 19 w 19"/>
                <a:gd name="T65" fmla="*/ 9 h 13"/>
                <a:gd name="T66" fmla="*/ 18 w 19"/>
                <a:gd name="T67" fmla="*/ 12 h 13"/>
                <a:gd name="T68" fmla="*/ 15 w 19"/>
                <a:gd name="T69" fmla="*/ 13 h 13"/>
                <a:gd name="T70" fmla="*/ 12 w 19"/>
                <a:gd name="T71" fmla="*/ 12 h 13"/>
                <a:gd name="T72" fmla="*/ 10 w 19"/>
                <a:gd name="T73" fmla="*/ 9 h 13"/>
                <a:gd name="T74" fmla="*/ 11 w 19"/>
                <a:gd name="T75" fmla="*/ 7 h 13"/>
                <a:gd name="T76" fmla="*/ 12 w 19"/>
                <a:gd name="T77" fmla="*/ 6 h 13"/>
                <a:gd name="T78" fmla="*/ 13 w 19"/>
                <a:gd name="T79" fmla="*/ 4 h 13"/>
                <a:gd name="T80" fmla="*/ 13 w 19"/>
                <a:gd name="T81" fmla="*/ 5 h 13"/>
                <a:gd name="T82" fmla="*/ 14 w 19"/>
                <a:gd name="T83" fmla="*/ 5 h 13"/>
                <a:gd name="T84" fmla="*/ 16 w 19"/>
                <a:gd name="T85" fmla="*/ 5 h 13"/>
                <a:gd name="T86" fmla="*/ 16 w 19"/>
                <a:gd name="T87" fmla="*/ 4 h 13"/>
                <a:gd name="T88" fmla="*/ 16 w 19"/>
                <a:gd name="T89" fmla="*/ 2 h 13"/>
                <a:gd name="T90" fmla="*/ 14 w 19"/>
                <a:gd name="T91" fmla="*/ 2 h 13"/>
                <a:gd name="T92" fmla="*/ 13 w 19"/>
                <a:gd name="T93" fmla="*/ 2 h 13"/>
                <a:gd name="T94" fmla="*/ 13 w 19"/>
                <a:gd name="T95" fmla="*/ 4 h 13"/>
                <a:gd name="T96" fmla="*/ 13 w 19"/>
                <a:gd name="T97" fmla="*/ 9 h 13"/>
                <a:gd name="T98" fmla="*/ 13 w 19"/>
                <a:gd name="T99" fmla="*/ 11 h 13"/>
                <a:gd name="T100" fmla="*/ 15 w 19"/>
                <a:gd name="T101" fmla="*/ 11 h 13"/>
                <a:gd name="T102" fmla="*/ 16 w 19"/>
                <a:gd name="T103" fmla="*/ 11 h 13"/>
                <a:gd name="T104" fmla="*/ 16 w 19"/>
                <a:gd name="T105" fmla="*/ 9 h 13"/>
                <a:gd name="T106" fmla="*/ 16 w 19"/>
                <a:gd name="T107" fmla="*/ 8 h 13"/>
                <a:gd name="T108" fmla="*/ 14 w 19"/>
                <a:gd name="T109" fmla="*/ 7 h 13"/>
                <a:gd name="T110" fmla="*/ 13 w 19"/>
                <a:gd name="T111" fmla="*/ 8 h 13"/>
                <a:gd name="T112" fmla="*/ 13 w 19"/>
                <a:gd name="T1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10"/>
                    <a:pt x="2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2" y="6"/>
                  </a:moveTo>
                  <a:cubicBezTo>
                    <a:pt x="12" y="6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1" y="2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8" y="8"/>
                    <a:pt x="19" y="8"/>
                    <a:pt x="19" y="9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1"/>
                    <a:pt x="10" y="10"/>
                    <a:pt x="10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7"/>
                    <a:pt x="12" y="6"/>
                    <a:pt x="12" y="6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lose/>
                  <a:moveTo>
                    <a:pt x="13" y="9"/>
                  </a:moveTo>
                  <a:cubicBezTo>
                    <a:pt x="13" y="10"/>
                    <a:pt x="13" y="10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5" name="Freeform 86"/>
            <p:cNvSpPr>
              <a:spLocks noEditPoints="1"/>
            </p:cNvSpPr>
            <p:nvPr/>
          </p:nvSpPr>
          <p:spPr bwMode="auto">
            <a:xfrm>
              <a:off x="5697538" y="3692525"/>
              <a:ext cx="109538" cy="79375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8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0 w 18"/>
                <a:gd name="T45" fmla="*/ 10 h 13"/>
                <a:gd name="T46" fmla="*/ 12 w 18"/>
                <a:gd name="T47" fmla="*/ 10 h 13"/>
                <a:gd name="T48" fmla="*/ 13 w 18"/>
                <a:gd name="T49" fmla="*/ 11 h 13"/>
                <a:gd name="T50" fmla="*/ 13 w 18"/>
                <a:gd name="T51" fmla="*/ 11 h 13"/>
                <a:gd name="T52" fmla="*/ 15 w 18"/>
                <a:gd name="T53" fmla="*/ 10 h 13"/>
                <a:gd name="T54" fmla="*/ 15 w 18"/>
                <a:gd name="T55" fmla="*/ 7 h 13"/>
                <a:gd name="T56" fmla="*/ 13 w 18"/>
                <a:gd name="T57" fmla="*/ 9 h 13"/>
                <a:gd name="T58" fmla="*/ 11 w 18"/>
                <a:gd name="T59" fmla="*/ 7 h 13"/>
                <a:gd name="T60" fmla="*/ 10 w 18"/>
                <a:gd name="T61" fmla="*/ 4 h 13"/>
                <a:gd name="T62" fmla="*/ 11 w 18"/>
                <a:gd name="T63" fmla="*/ 1 h 13"/>
                <a:gd name="T64" fmla="*/ 14 w 18"/>
                <a:gd name="T65" fmla="*/ 0 h 13"/>
                <a:gd name="T66" fmla="*/ 17 w 18"/>
                <a:gd name="T67" fmla="*/ 2 h 13"/>
                <a:gd name="T68" fmla="*/ 18 w 18"/>
                <a:gd name="T69" fmla="*/ 6 h 13"/>
                <a:gd name="T70" fmla="*/ 17 w 18"/>
                <a:gd name="T71" fmla="*/ 11 h 13"/>
                <a:gd name="T72" fmla="*/ 13 w 18"/>
                <a:gd name="T73" fmla="*/ 13 h 13"/>
                <a:gd name="T74" fmla="*/ 11 w 18"/>
                <a:gd name="T75" fmla="*/ 12 h 13"/>
                <a:gd name="T76" fmla="*/ 10 w 18"/>
                <a:gd name="T77" fmla="*/ 10 h 13"/>
                <a:gd name="T78" fmla="*/ 15 w 18"/>
                <a:gd name="T79" fmla="*/ 5 h 13"/>
                <a:gd name="T80" fmla="*/ 15 w 18"/>
                <a:gd name="T81" fmla="*/ 3 h 13"/>
                <a:gd name="T82" fmla="*/ 13 w 18"/>
                <a:gd name="T83" fmla="*/ 2 h 13"/>
                <a:gd name="T84" fmla="*/ 12 w 18"/>
                <a:gd name="T85" fmla="*/ 3 h 13"/>
                <a:gd name="T86" fmla="*/ 12 w 18"/>
                <a:gd name="T87" fmla="*/ 4 h 13"/>
                <a:gd name="T88" fmla="*/ 12 w 18"/>
                <a:gd name="T89" fmla="*/ 6 h 13"/>
                <a:gd name="T90" fmla="*/ 14 w 18"/>
                <a:gd name="T91" fmla="*/ 7 h 13"/>
                <a:gd name="T92" fmla="*/ 15 w 18"/>
                <a:gd name="T93" fmla="*/ 6 h 13"/>
                <a:gd name="T94" fmla="*/ 15 w 18"/>
                <a:gd name="T9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5" y="10"/>
                    <a:pt x="15" y="9"/>
                    <a:pt x="15" y="7"/>
                  </a:cubicBezTo>
                  <a:cubicBezTo>
                    <a:pt x="15" y="8"/>
                    <a:pt x="14" y="9"/>
                    <a:pt x="13" y="9"/>
                  </a:cubicBezTo>
                  <a:cubicBezTo>
                    <a:pt x="12" y="9"/>
                    <a:pt x="11" y="8"/>
                    <a:pt x="11" y="7"/>
                  </a:cubicBezTo>
                  <a:cubicBezTo>
                    <a:pt x="10" y="7"/>
                    <a:pt x="10" y="6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5" y="0"/>
                    <a:pt x="16" y="1"/>
                    <a:pt x="17" y="2"/>
                  </a:cubicBezTo>
                  <a:cubicBezTo>
                    <a:pt x="18" y="3"/>
                    <a:pt x="18" y="4"/>
                    <a:pt x="18" y="6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12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  <a:moveTo>
                    <a:pt x="15" y="5"/>
                  </a:moveTo>
                  <a:cubicBezTo>
                    <a:pt x="15" y="4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6" name="Freeform 87"/>
            <p:cNvSpPr>
              <a:spLocks noEditPoints="1"/>
            </p:cNvSpPr>
            <p:nvPr/>
          </p:nvSpPr>
          <p:spPr bwMode="auto">
            <a:xfrm>
              <a:off x="3768725" y="3895725"/>
              <a:ext cx="109538" cy="79375"/>
            </a:xfrm>
            <a:custGeom>
              <a:avLst/>
              <a:gdLst>
                <a:gd name="T0" fmla="*/ 0 w 18"/>
                <a:gd name="T1" fmla="*/ 9 h 13"/>
                <a:gd name="T2" fmla="*/ 2 w 18"/>
                <a:gd name="T3" fmla="*/ 9 h 13"/>
                <a:gd name="T4" fmla="*/ 3 w 18"/>
                <a:gd name="T5" fmla="*/ 10 h 13"/>
                <a:gd name="T6" fmla="*/ 4 w 18"/>
                <a:gd name="T7" fmla="*/ 11 h 13"/>
                <a:gd name="T8" fmla="*/ 5 w 18"/>
                <a:gd name="T9" fmla="*/ 10 h 13"/>
                <a:gd name="T10" fmla="*/ 6 w 18"/>
                <a:gd name="T11" fmla="*/ 9 h 13"/>
                <a:gd name="T12" fmla="*/ 5 w 18"/>
                <a:gd name="T13" fmla="*/ 7 h 13"/>
                <a:gd name="T14" fmla="*/ 4 w 18"/>
                <a:gd name="T15" fmla="*/ 7 h 13"/>
                <a:gd name="T16" fmla="*/ 3 w 18"/>
                <a:gd name="T17" fmla="*/ 7 h 13"/>
                <a:gd name="T18" fmla="*/ 3 w 18"/>
                <a:gd name="T19" fmla="*/ 5 h 13"/>
                <a:gd name="T20" fmla="*/ 5 w 18"/>
                <a:gd name="T21" fmla="*/ 5 h 13"/>
                <a:gd name="T22" fmla="*/ 5 w 18"/>
                <a:gd name="T23" fmla="*/ 3 h 13"/>
                <a:gd name="T24" fmla="*/ 5 w 18"/>
                <a:gd name="T25" fmla="*/ 2 h 13"/>
                <a:gd name="T26" fmla="*/ 4 w 18"/>
                <a:gd name="T27" fmla="*/ 2 h 13"/>
                <a:gd name="T28" fmla="*/ 3 w 18"/>
                <a:gd name="T29" fmla="*/ 2 h 13"/>
                <a:gd name="T30" fmla="*/ 2 w 18"/>
                <a:gd name="T31" fmla="*/ 4 h 13"/>
                <a:gd name="T32" fmla="*/ 0 w 18"/>
                <a:gd name="T33" fmla="*/ 3 h 13"/>
                <a:gd name="T34" fmla="*/ 1 w 18"/>
                <a:gd name="T35" fmla="*/ 1 h 13"/>
                <a:gd name="T36" fmla="*/ 2 w 18"/>
                <a:gd name="T37" fmla="*/ 0 h 13"/>
                <a:gd name="T38" fmla="*/ 4 w 18"/>
                <a:gd name="T39" fmla="*/ 0 h 13"/>
                <a:gd name="T40" fmla="*/ 7 w 18"/>
                <a:gd name="T41" fmla="*/ 1 h 13"/>
                <a:gd name="T42" fmla="*/ 8 w 18"/>
                <a:gd name="T43" fmla="*/ 3 h 13"/>
                <a:gd name="T44" fmla="*/ 6 w 18"/>
                <a:gd name="T45" fmla="*/ 6 h 13"/>
                <a:gd name="T46" fmla="*/ 8 w 18"/>
                <a:gd name="T47" fmla="*/ 7 h 13"/>
                <a:gd name="T48" fmla="*/ 8 w 18"/>
                <a:gd name="T49" fmla="*/ 9 h 13"/>
                <a:gd name="T50" fmla="*/ 7 w 18"/>
                <a:gd name="T51" fmla="*/ 12 h 13"/>
                <a:gd name="T52" fmla="*/ 4 w 18"/>
                <a:gd name="T53" fmla="*/ 13 h 13"/>
                <a:gd name="T54" fmla="*/ 1 w 18"/>
                <a:gd name="T55" fmla="*/ 12 h 13"/>
                <a:gd name="T56" fmla="*/ 0 w 18"/>
                <a:gd name="T57" fmla="*/ 9 h 13"/>
                <a:gd name="T58" fmla="*/ 14 w 18"/>
                <a:gd name="T59" fmla="*/ 0 h 13"/>
                <a:gd name="T60" fmla="*/ 17 w 18"/>
                <a:gd name="T61" fmla="*/ 1 h 13"/>
                <a:gd name="T62" fmla="*/ 18 w 18"/>
                <a:gd name="T63" fmla="*/ 6 h 13"/>
                <a:gd name="T64" fmla="*/ 17 w 18"/>
                <a:gd name="T65" fmla="*/ 12 h 13"/>
                <a:gd name="T66" fmla="*/ 14 w 18"/>
                <a:gd name="T67" fmla="*/ 13 h 13"/>
                <a:gd name="T68" fmla="*/ 11 w 18"/>
                <a:gd name="T69" fmla="*/ 11 h 13"/>
                <a:gd name="T70" fmla="*/ 10 w 18"/>
                <a:gd name="T71" fmla="*/ 6 h 13"/>
                <a:gd name="T72" fmla="*/ 11 w 18"/>
                <a:gd name="T73" fmla="*/ 1 h 13"/>
                <a:gd name="T74" fmla="*/ 14 w 18"/>
                <a:gd name="T75" fmla="*/ 0 h 13"/>
                <a:gd name="T76" fmla="*/ 14 w 18"/>
                <a:gd name="T77" fmla="*/ 2 h 13"/>
                <a:gd name="T78" fmla="*/ 13 w 18"/>
                <a:gd name="T79" fmla="*/ 2 h 13"/>
                <a:gd name="T80" fmla="*/ 13 w 18"/>
                <a:gd name="T81" fmla="*/ 3 h 13"/>
                <a:gd name="T82" fmla="*/ 12 w 18"/>
                <a:gd name="T83" fmla="*/ 6 h 13"/>
                <a:gd name="T84" fmla="*/ 13 w 18"/>
                <a:gd name="T85" fmla="*/ 9 h 13"/>
                <a:gd name="T86" fmla="*/ 13 w 18"/>
                <a:gd name="T87" fmla="*/ 11 h 13"/>
                <a:gd name="T88" fmla="*/ 14 w 18"/>
                <a:gd name="T89" fmla="*/ 11 h 13"/>
                <a:gd name="T90" fmla="*/ 15 w 18"/>
                <a:gd name="T91" fmla="*/ 11 h 13"/>
                <a:gd name="T92" fmla="*/ 15 w 18"/>
                <a:gd name="T93" fmla="*/ 10 h 13"/>
                <a:gd name="T94" fmla="*/ 15 w 18"/>
                <a:gd name="T95" fmla="*/ 6 h 13"/>
                <a:gd name="T96" fmla="*/ 15 w 18"/>
                <a:gd name="T97" fmla="*/ 3 h 13"/>
                <a:gd name="T98" fmla="*/ 15 w 18"/>
                <a:gd name="T99" fmla="*/ 2 h 13"/>
                <a:gd name="T100" fmla="*/ 14 w 18"/>
                <a:gd name="T10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8" y="9"/>
                    <a:pt x="18" y="10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2"/>
                    <a:pt x="11" y="11"/>
                  </a:cubicBezTo>
                  <a:cubicBezTo>
                    <a:pt x="10" y="10"/>
                    <a:pt x="10" y="9"/>
                    <a:pt x="10" y="6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8" name="组合 2167"/>
          <p:cNvGrpSpPr/>
          <p:nvPr/>
        </p:nvGrpSpPr>
        <p:grpSpPr>
          <a:xfrm>
            <a:off x="6102350" y="2193925"/>
            <a:ext cx="2247900" cy="1590675"/>
            <a:chOff x="6318250" y="2181225"/>
            <a:chExt cx="2247900" cy="1590675"/>
          </a:xfrm>
        </p:grpSpPr>
        <p:sp>
          <p:nvSpPr>
            <p:cNvPr id="2127" name="Freeform 88"/>
            <p:cNvSpPr>
              <a:spLocks/>
            </p:cNvSpPr>
            <p:nvPr/>
          </p:nvSpPr>
          <p:spPr bwMode="auto">
            <a:xfrm>
              <a:off x="6318250" y="2181225"/>
              <a:ext cx="2247900" cy="357188"/>
            </a:xfrm>
            <a:custGeom>
              <a:avLst/>
              <a:gdLst>
                <a:gd name="T0" fmla="*/ 8 w 366"/>
                <a:gd name="T1" fmla="*/ 0 h 58"/>
                <a:gd name="T2" fmla="*/ 359 w 366"/>
                <a:gd name="T3" fmla="*/ 0 h 58"/>
                <a:gd name="T4" fmla="*/ 366 w 366"/>
                <a:gd name="T5" fmla="*/ 8 h 58"/>
                <a:gd name="T6" fmla="*/ 366 w 366"/>
                <a:gd name="T7" fmla="*/ 50 h 58"/>
                <a:gd name="T8" fmla="*/ 359 w 366"/>
                <a:gd name="T9" fmla="*/ 58 h 58"/>
                <a:gd name="T10" fmla="*/ 8 w 366"/>
                <a:gd name="T11" fmla="*/ 58 h 58"/>
                <a:gd name="T12" fmla="*/ 0 w 366"/>
                <a:gd name="T13" fmla="*/ 50 h 58"/>
                <a:gd name="T14" fmla="*/ 0 w 366"/>
                <a:gd name="T15" fmla="*/ 8 h 58"/>
                <a:gd name="T16" fmla="*/ 8 w 366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8">
                  <a:moveTo>
                    <a:pt x="8" y="0"/>
                  </a:moveTo>
                  <a:cubicBezTo>
                    <a:pt x="359" y="0"/>
                    <a:pt x="359" y="0"/>
                    <a:pt x="359" y="0"/>
                  </a:cubicBezTo>
                  <a:cubicBezTo>
                    <a:pt x="363" y="0"/>
                    <a:pt x="366" y="3"/>
                    <a:pt x="366" y="8"/>
                  </a:cubicBezTo>
                  <a:cubicBezTo>
                    <a:pt x="366" y="50"/>
                    <a:pt x="366" y="50"/>
                    <a:pt x="366" y="50"/>
                  </a:cubicBezTo>
                  <a:cubicBezTo>
                    <a:pt x="366" y="54"/>
                    <a:pt x="363" y="58"/>
                    <a:pt x="359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4" y="58"/>
                    <a:pt x="0" y="54"/>
                    <a:pt x="0" y="5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B71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8" name="Rectangle 89"/>
            <p:cNvSpPr>
              <a:spLocks noChangeArrowheads="1"/>
            </p:cNvSpPr>
            <p:nvPr/>
          </p:nvSpPr>
          <p:spPr bwMode="auto">
            <a:xfrm>
              <a:off x="6416675" y="2776538"/>
              <a:ext cx="2057400" cy="12700"/>
            </a:xfrm>
            <a:prstGeom prst="rect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9" name="Freeform 90"/>
            <p:cNvSpPr>
              <a:spLocks noEditPoints="1"/>
            </p:cNvSpPr>
            <p:nvPr/>
          </p:nvSpPr>
          <p:spPr bwMode="auto">
            <a:xfrm>
              <a:off x="6950075" y="2266950"/>
              <a:ext cx="995363" cy="160338"/>
            </a:xfrm>
            <a:custGeom>
              <a:avLst/>
              <a:gdLst>
                <a:gd name="T0" fmla="*/ 8 w 162"/>
                <a:gd name="T1" fmla="*/ 1 h 26"/>
                <a:gd name="T2" fmla="*/ 18 w 162"/>
                <a:gd name="T3" fmla="*/ 22 h 26"/>
                <a:gd name="T4" fmla="*/ 6 w 162"/>
                <a:gd name="T5" fmla="*/ 6 h 26"/>
                <a:gd name="T6" fmla="*/ 14 w 162"/>
                <a:gd name="T7" fmla="*/ 19 h 26"/>
                <a:gd name="T8" fmla="*/ 8 w 162"/>
                <a:gd name="T9" fmla="*/ 6 h 26"/>
                <a:gd name="T10" fmla="*/ 30 w 162"/>
                <a:gd name="T11" fmla="*/ 18 h 26"/>
                <a:gd name="T12" fmla="*/ 40 w 162"/>
                <a:gd name="T13" fmla="*/ 21 h 26"/>
                <a:gd name="T14" fmla="*/ 27 w 162"/>
                <a:gd name="T15" fmla="*/ 23 h 26"/>
                <a:gd name="T16" fmla="*/ 33 w 162"/>
                <a:gd name="T17" fmla="*/ 8 h 26"/>
                <a:gd name="T18" fmla="*/ 41 w 162"/>
                <a:gd name="T19" fmla="*/ 18 h 26"/>
                <a:gd name="T20" fmla="*/ 36 w 162"/>
                <a:gd name="T21" fmla="*/ 12 h 26"/>
                <a:gd name="T22" fmla="*/ 30 w 162"/>
                <a:gd name="T23" fmla="*/ 15 h 26"/>
                <a:gd name="T24" fmla="*/ 53 w 162"/>
                <a:gd name="T25" fmla="*/ 26 h 26"/>
                <a:gd name="T26" fmla="*/ 46 w 162"/>
                <a:gd name="T27" fmla="*/ 10 h 26"/>
                <a:gd name="T28" fmla="*/ 57 w 162"/>
                <a:gd name="T29" fmla="*/ 12 h 26"/>
                <a:gd name="T30" fmla="*/ 49 w 162"/>
                <a:gd name="T31" fmla="*/ 17 h 26"/>
                <a:gd name="T32" fmla="*/ 57 w 162"/>
                <a:gd name="T33" fmla="*/ 21 h 26"/>
                <a:gd name="T34" fmla="*/ 66 w 162"/>
                <a:gd name="T35" fmla="*/ 21 h 26"/>
                <a:gd name="T36" fmla="*/ 75 w 162"/>
                <a:gd name="T37" fmla="*/ 25 h 26"/>
                <a:gd name="T38" fmla="*/ 60 w 162"/>
                <a:gd name="T39" fmla="*/ 17 h 26"/>
                <a:gd name="T40" fmla="*/ 74 w 162"/>
                <a:gd name="T41" fmla="*/ 10 h 26"/>
                <a:gd name="T42" fmla="*/ 65 w 162"/>
                <a:gd name="T43" fmla="*/ 15 h 26"/>
                <a:gd name="T44" fmla="*/ 68 w 162"/>
                <a:gd name="T45" fmla="*/ 11 h 26"/>
                <a:gd name="T46" fmla="*/ 80 w 162"/>
                <a:gd name="T47" fmla="*/ 25 h 26"/>
                <a:gd name="T48" fmla="*/ 84 w 162"/>
                <a:gd name="T49" fmla="*/ 8 h 26"/>
                <a:gd name="T50" fmla="*/ 90 w 162"/>
                <a:gd name="T51" fmla="*/ 8 h 26"/>
                <a:gd name="T52" fmla="*/ 95 w 162"/>
                <a:gd name="T53" fmla="*/ 11 h 26"/>
                <a:gd name="T54" fmla="*/ 106 w 162"/>
                <a:gd name="T55" fmla="*/ 15 h 26"/>
                <a:gd name="T56" fmla="*/ 101 w 162"/>
                <a:gd name="T57" fmla="*/ 16 h 26"/>
                <a:gd name="T58" fmla="*/ 96 w 162"/>
                <a:gd name="T59" fmla="*/ 15 h 26"/>
                <a:gd name="T60" fmla="*/ 90 w 162"/>
                <a:gd name="T61" fmla="*/ 16 h 26"/>
                <a:gd name="T62" fmla="*/ 86 w 162"/>
                <a:gd name="T63" fmla="*/ 13 h 26"/>
                <a:gd name="T64" fmla="*/ 80 w 162"/>
                <a:gd name="T65" fmla="*/ 25 h 26"/>
                <a:gd name="T66" fmla="*/ 116 w 162"/>
                <a:gd name="T67" fmla="*/ 0 h 26"/>
                <a:gd name="T68" fmla="*/ 122 w 162"/>
                <a:gd name="T69" fmla="*/ 8 h 26"/>
                <a:gd name="T70" fmla="*/ 128 w 162"/>
                <a:gd name="T71" fmla="*/ 21 h 26"/>
                <a:gd name="T72" fmla="*/ 115 w 162"/>
                <a:gd name="T73" fmla="*/ 23 h 26"/>
                <a:gd name="T74" fmla="*/ 110 w 162"/>
                <a:gd name="T75" fmla="*/ 25 h 26"/>
                <a:gd name="T76" fmla="*/ 116 w 162"/>
                <a:gd name="T77" fmla="*/ 18 h 26"/>
                <a:gd name="T78" fmla="*/ 122 w 162"/>
                <a:gd name="T79" fmla="*/ 20 h 26"/>
                <a:gd name="T80" fmla="*/ 120 w 162"/>
                <a:gd name="T81" fmla="*/ 12 h 26"/>
                <a:gd name="T82" fmla="*/ 148 w 162"/>
                <a:gd name="T83" fmla="*/ 18 h 26"/>
                <a:gd name="T84" fmla="*/ 141 w 162"/>
                <a:gd name="T85" fmla="*/ 22 h 26"/>
                <a:gd name="T86" fmla="*/ 141 w 162"/>
                <a:gd name="T87" fmla="*/ 26 h 26"/>
                <a:gd name="T88" fmla="*/ 134 w 162"/>
                <a:gd name="T89" fmla="*/ 10 h 26"/>
                <a:gd name="T90" fmla="*/ 148 w 162"/>
                <a:gd name="T91" fmla="*/ 16 h 26"/>
                <a:gd name="T92" fmla="*/ 143 w 162"/>
                <a:gd name="T93" fmla="*/ 15 h 26"/>
                <a:gd name="T94" fmla="*/ 138 w 162"/>
                <a:gd name="T95" fmla="*/ 12 h 26"/>
                <a:gd name="T96" fmla="*/ 151 w 162"/>
                <a:gd name="T97" fmla="*/ 14 h 26"/>
                <a:gd name="T98" fmla="*/ 156 w 162"/>
                <a:gd name="T99" fmla="*/ 11 h 26"/>
                <a:gd name="T100" fmla="*/ 161 w 162"/>
                <a:gd name="T101" fmla="*/ 8 h 26"/>
                <a:gd name="T102" fmla="*/ 161 w 162"/>
                <a:gd name="T103" fmla="*/ 13 h 26"/>
                <a:gd name="T104" fmla="*/ 157 w 162"/>
                <a:gd name="T10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2" h="26">
                  <a:moveTo>
                    <a:pt x="0" y="25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5" y="1"/>
                    <a:pt x="8" y="1"/>
                  </a:cubicBezTo>
                  <a:cubicBezTo>
                    <a:pt x="13" y="1"/>
                    <a:pt x="16" y="2"/>
                    <a:pt x="19" y="5"/>
                  </a:cubicBezTo>
                  <a:cubicBezTo>
                    <a:pt x="21" y="7"/>
                    <a:pt x="22" y="9"/>
                    <a:pt x="22" y="13"/>
                  </a:cubicBezTo>
                  <a:cubicBezTo>
                    <a:pt x="22" y="17"/>
                    <a:pt x="21" y="20"/>
                    <a:pt x="18" y="22"/>
                  </a:cubicBezTo>
                  <a:cubicBezTo>
                    <a:pt x="16" y="24"/>
                    <a:pt x="12" y="26"/>
                    <a:pt x="7" y="26"/>
                  </a:cubicBezTo>
                  <a:cubicBezTo>
                    <a:pt x="4" y="26"/>
                    <a:pt x="2" y="25"/>
                    <a:pt x="0" y="25"/>
                  </a:cubicBezTo>
                  <a:close/>
                  <a:moveTo>
                    <a:pt x="6" y="6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7" y="21"/>
                    <a:pt x="8" y="21"/>
                  </a:cubicBezTo>
                  <a:cubicBezTo>
                    <a:pt x="10" y="21"/>
                    <a:pt x="12" y="21"/>
                    <a:pt x="14" y="19"/>
                  </a:cubicBezTo>
                  <a:cubicBezTo>
                    <a:pt x="15" y="18"/>
                    <a:pt x="16" y="16"/>
                    <a:pt x="16" y="13"/>
                  </a:cubicBezTo>
                  <a:cubicBezTo>
                    <a:pt x="16" y="11"/>
                    <a:pt x="15" y="9"/>
                    <a:pt x="14" y="7"/>
                  </a:cubicBezTo>
                  <a:cubicBezTo>
                    <a:pt x="13" y="6"/>
                    <a:pt x="11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lose/>
                  <a:moveTo>
                    <a:pt x="41" y="18"/>
                  </a:moveTo>
                  <a:cubicBezTo>
                    <a:pt x="30" y="18"/>
                    <a:pt x="30" y="18"/>
                    <a:pt x="30" y="18"/>
                  </a:cubicBezTo>
                  <a:cubicBezTo>
                    <a:pt x="30" y="19"/>
                    <a:pt x="30" y="20"/>
                    <a:pt x="31" y="21"/>
                  </a:cubicBezTo>
                  <a:cubicBezTo>
                    <a:pt x="32" y="21"/>
                    <a:pt x="33" y="22"/>
                    <a:pt x="35" y="22"/>
                  </a:cubicBezTo>
                  <a:cubicBezTo>
                    <a:pt x="36" y="22"/>
                    <a:pt x="38" y="21"/>
                    <a:pt x="40" y="2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5"/>
                    <a:pt x="36" y="26"/>
                    <a:pt x="34" y="26"/>
                  </a:cubicBezTo>
                  <a:cubicBezTo>
                    <a:pt x="31" y="26"/>
                    <a:pt x="29" y="25"/>
                    <a:pt x="27" y="23"/>
                  </a:cubicBezTo>
                  <a:cubicBezTo>
                    <a:pt x="25" y="22"/>
                    <a:pt x="24" y="20"/>
                    <a:pt x="24" y="17"/>
                  </a:cubicBezTo>
                  <a:cubicBezTo>
                    <a:pt x="24" y="14"/>
                    <a:pt x="25" y="12"/>
                    <a:pt x="27" y="10"/>
                  </a:cubicBezTo>
                  <a:cubicBezTo>
                    <a:pt x="29" y="9"/>
                    <a:pt x="31" y="8"/>
                    <a:pt x="33" y="8"/>
                  </a:cubicBezTo>
                  <a:cubicBezTo>
                    <a:pt x="36" y="8"/>
                    <a:pt x="38" y="9"/>
                    <a:pt x="39" y="10"/>
                  </a:cubicBezTo>
                  <a:cubicBezTo>
                    <a:pt x="41" y="12"/>
                    <a:pt x="41" y="14"/>
                    <a:pt x="41" y="16"/>
                  </a:cubicBezTo>
                  <a:cubicBezTo>
                    <a:pt x="41" y="17"/>
                    <a:pt x="41" y="18"/>
                    <a:pt x="41" y="18"/>
                  </a:cubicBezTo>
                  <a:close/>
                  <a:moveTo>
                    <a:pt x="30" y="15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3"/>
                    <a:pt x="36" y="12"/>
                  </a:cubicBezTo>
                  <a:cubicBezTo>
                    <a:pt x="35" y="12"/>
                    <a:pt x="34" y="11"/>
                    <a:pt x="33" y="11"/>
                  </a:cubicBezTo>
                  <a:cubicBezTo>
                    <a:pt x="32" y="11"/>
                    <a:pt x="31" y="12"/>
                    <a:pt x="31" y="12"/>
                  </a:cubicBezTo>
                  <a:cubicBezTo>
                    <a:pt x="30" y="13"/>
                    <a:pt x="30" y="14"/>
                    <a:pt x="30" y="15"/>
                  </a:cubicBezTo>
                  <a:close/>
                  <a:moveTo>
                    <a:pt x="57" y="21"/>
                  </a:moveTo>
                  <a:cubicBezTo>
                    <a:pt x="58" y="25"/>
                    <a:pt x="58" y="25"/>
                    <a:pt x="58" y="25"/>
                  </a:cubicBezTo>
                  <a:cubicBezTo>
                    <a:pt x="57" y="25"/>
                    <a:pt x="55" y="26"/>
                    <a:pt x="53" y="26"/>
                  </a:cubicBezTo>
                  <a:cubicBezTo>
                    <a:pt x="50" y="26"/>
                    <a:pt x="48" y="25"/>
                    <a:pt x="46" y="23"/>
                  </a:cubicBezTo>
                  <a:cubicBezTo>
                    <a:pt x="44" y="22"/>
                    <a:pt x="44" y="20"/>
                    <a:pt x="44" y="17"/>
                  </a:cubicBezTo>
                  <a:cubicBezTo>
                    <a:pt x="44" y="14"/>
                    <a:pt x="44" y="12"/>
                    <a:pt x="46" y="10"/>
                  </a:cubicBezTo>
                  <a:cubicBezTo>
                    <a:pt x="48" y="9"/>
                    <a:pt x="51" y="8"/>
                    <a:pt x="54" y="8"/>
                  </a:cubicBezTo>
                  <a:cubicBezTo>
                    <a:pt x="55" y="8"/>
                    <a:pt x="57" y="8"/>
                    <a:pt x="58" y="8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6" y="12"/>
                    <a:pt x="55" y="12"/>
                    <a:pt x="54" y="12"/>
                  </a:cubicBezTo>
                  <a:cubicBezTo>
                    <a:pt x="52" y="12"/>
                    <a:pt x="51" y="12"/>
                    <a:pt x="50" y="13"/>
                  </a:cubicBezTo>
                  <a:cubicBezTo>
                    <a:pt x="50" y="14"/>
                    <a:pt x="49" y="15"/>
                    <a:pt x="49" y="17"/>
                  </a:cubicBezTo>
                  <a:cubicBezTo>
                    <a:pt x="49" y="18"/>
                    <a:pt x="50" y="19"/>
                    <a:pt x="50" y="20"/>
                  </a:cubicBezTo>
                  <a:cubicBezTo>
                    <a:pt x="51" y="21"/>
                    <a:pt x="53" y="21"/>
                    <a:pt x="54" y="21"/>
                  </a:cubicBezTo>
                  <a:cubicBezTo>
                    <a:pt x="55" y="21"/>
                    <a:pt x="56" y="21"/>
                    <a:pt x="57" y="21"/>
                  </a:cubicBezTo>
                  <a:close/>
                  <a:moveTo>
                    <a:pt x="76" y="18"/>
                  </a:move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20"/>
                    <a:pt x="66" y="21"/>
                  </a:cubicBezTo>
                  <a:cubicBezTo>
                    <a:pt x="67" y="21"/>
                    <a:pt x="68" y="22"/>
                    <a:pt x="70" y="22"/>
                  </a:cubicBezTo>
                  <a:cubicBezTo>
                    <a:pt x="72" y="22"/>
                    <a:pt x="73" y="21"/>
                    <a:pt x="75" y="21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1" y="26"/>
                    <a:pt x="69" y="26"/>
                  </a:cubicBezTo>
                  <a:cubicBezTo>
                    <a:pt x="66" y="26"/>
                    <a:pt x="64" y="25"/>
                    <a:pt x="62" y="23"/>
                  </a:cubicBezTo>
                  <a:cubicBezTo>
                    <a:pt x="60" y="22"/>
                    <a:pt x="60" y="20"/>
                    <a:pt x="60" y="17"/>
                  </a:cubicBezTo>
                  <a:cubicBezTo>
                    <a:pt x="60" y="14"/>
                    <a:pt x="60" y="12"/>
                    <a:pt x="62" y="10"/>
                  </a:cubicBezTo>
                  <a:cubicBezTo>
                    <a:pt x="64" y="9"/>
                    <a:pt x="66" y="8"/>
                    <a:pt x="68" y="8"/>
                  </a:cubicBezTo>
                  <a:cubicBezTo>
                    <a:pt x="71" y="8"/>
                    <a:pt x="73" y="9"/>
                    <a:pt x="74" y="10"/>
                  </a:cubicBezTo>
                  <a:cubicBezTo>
                    <a:pt x="76" y="12"/>
                    <a:pt x="76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lose/>
                  <a:moveTo>
                    <a:pt x="65" y="15"/>
                  </a:move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3"/>
                    <a:pt x="71" y="12"/>
                  </a:cubicBezTo>
                  <a:cubicBezTo>
                    <a:pt x="70" y="12"/>
                    <a:pt x="69" y="11"/>
                    <a:pt x="68" y="11"/>
                  </a:cubicBezTo>
                  <a:cubicBezTo>
                    <a:pt x="67" y="11"/>
                    <a:pt x="66" y="12"/>
                    <a:pt x="66" y="12"/>
                  </a:cubicBezTo>
                  <a:cubicBezTo>
                    <a:pt x="65" y="13"/>
                    <a:pt x="65" y="14"/>
                    <a:pt x="65" y="15"/>
                  </a:cubicBezTo>
                  <a:close/>
                  <a:moveTo>
                    <a:pt x="80" y="25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80" y="12"/>
                    <a:pt x="80" y="10"/>
                    <a:pt x="79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6" y="9"/>
                    <a:pt x="87" y="8"/>
                    <a:pt x="90" y="8"/>
                  </a:cubicBezTo>
                  <a:cubicBezTo>
                    <a:pt x="91" y="8"/>
                    <a:pt x="92" y="8"/>
                    <a:pt x="93" y="9"/>
                  </a:cubicBezTo>
                  <a:cubicBezTo>
                    <a:pt x="94" y="9"/>
                    <a:pt x="94" y="10"/>
                    <a:pt x="95" y="11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6" y="9"/>
                    <a:pt x="98" y="8"/>
                    <a:pt x="100" y="8"/>
                  </a:cubicBezTo>
                  <a:cubicBezTo>
                    <a:pt x="102" y="8"/>
                    <a:pt x="104" y="8"/>
                    <a:pt x="105" y="10"/>
                  </a:cubicBezTo>
                  <a:cubicBezTo>
                    <a:pt x="106" y="11"/>
                    <a:pt x="106" y="13"/>
                    <a:pt x="106" y="1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1" y="13"/>
                    <a:pt x="100" y="12"/>
                    <a:pt x="98" y="12"/>
                  </a:cubicBezTo>
                  <a:cubicBezTo>
                    <a:pt x="98" y="12"/>
                    <a:pt x="97" y="12"/>
                    <a:pt x="96" y="13"/>
                  </a:cubicBezTo>
                  <a:cubicBezTo>
                    <a:pt x="96" y="14"/>
                    <a:pt x="96" y="14"/>
                    <a:pt x="96" y="15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4"/>
                    <a:pt x="90" y="13"/>
                  </a:cubicBezTo>
                  <a:cubicBezTo>
                    <a:pt x="89" y="12"/>
                    <a:pt x="89" y="12"/>
                    <a:pt x="88" y="12"/>
                  </a:cubicBezTo>
                  <a:cubicBezTo>
                    <a:pt x="87" y="12"/>
                    <a:pt x="86" y="12"/>
                    <a:pt x="86" y="13"/>
                  </a:cubicBezTo>
                  <a:cubicBezTo>
                    <a:pt x="85" y="14"/>
                    <a:pt x="85" y="14"/>
                    <a:pt x="85" y="1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0" y="25"/>
                    <a:pt x="80" y="25"/>
                    <a:pt x="80" y="25"/>
                  </a:cubicBezTo>
                  <a:close/>
                  <a:moveTo>
                    <a:pt x="111" y="2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7" y="9"/>
                    <a:pt x="119" y="8"/>
                    <a:pt x="122" y="8"/>
                  </a:cubicBezTo>
                  <a:cubicBezTo>
                    <a:pt x="124" y="8"/>
                    <a:pt x="125" y="9"/>
                    <a:pt x="127" y="10"/>
                  </a:cubicBezTo>
                  <a:cubicBezTo>
                    <a:pt x="128" y="12"/>
                    <a:pt x="129" y="14"/>
                    <a:pt x="129" y="16"/>
                  </a:cubicBezTo>
                  <a:cubicBezTo>
                    <a:pt x="129" y="18"/>
                    <a:pt x="129" y="20"/>
                    <a:pt x="128" y="21"/>
                  </a:cubicBezTo>
                  <a:cubicBezTo>
                    <a:pt x="127" y="23"/>
                    <a:pt x="126" y="24"/>
                    <a:pt x="125" y="25"/>
                  </a:cubicBezTo>
                  <a:cubicBezTo>
                    <a:pt x="124" y="25"/>
                    <a:pt x="122" y="26"/>
                    <a:pt x="121" y="26"/>
                  </a:cubicBezTo>
                  <a:cubicBezTo>
                    <a:pt x="118" y="26"/>
                    <a:pt x="117" y="25"/>
                    <a:pt x="115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1" y="24"/>
                    <a:pt x="111" y="22"/>
                    <a:pt x="111" y="20"/>
                  </a:cubicBezTo>
                  <a:close/>
                  <a:moveTo>
                    <a:pt x="116" y="16"/>
                  </a:moveTo>
                  <a:cubicBezTo>
                    <a:pt x="116" y="18"/>
                    <a:pt x="116" y="18"/>
                    <a:pt x="116" y="18"/>
                  </a:cubicBezTo>
                  <a:cubicBezTo>
                    <a:pt x="116" y="19"/>
                    <a:pt x="116" y="20"/>
                    <a:pt x="117" y="21"/>
                  </a:cubicBezTo>
                  <a:cubicBezTo>
                    <a:pt x="118" y="21"/>
                    <a:pt x="119" y="21"/>
                    <a:pt x="120" y="21"/>
                  </a:cubicBezTo>
                  <a:cubicBezTo>
                    <a:pt x="121" y="21"/>
                    <a:pt x="122" y="21"/>
                    <a:pt x="122" y="20"/>
                  </a:cubicBezTo>
                  <a:cubicBezTo>
                    <a:pt x="123" y="19"/>
                    <a:pt x="123" y="18"/>
                    <a:pt x="123" y="17"/>
                  </a:cubicBezTo>
                  <a:cubicBezTo>
                    <a:pt x="123" y="15"/>
                    <a:pt x="123" y="14"/>
                    <a:pt x="122" y="13"/>
                  </a:cubicBezTo>
                  <a:cubicBezTo>
                    <a:pt x="122" y="12"/>
                    <a:pt x="121" y="12"/>
                    <a:pt x="120" y="12"/>
                  </a:cubicBezTo>
                  <a:cubicBezTo>
                    <a:pt x="119" y="12"/>
                    <a:pt x="118" y="12"/>
                    <a:pt x="117" y="13"/>
                  </a:cubicBezTo>
                  <a:cubicBezTo>
                    <a:pt x="116" y="14"/>
                    <a:pt x="116" y="15"/>
                    <a:pt x="116" y="16"/>
                  </a:cubicBezTo>
                  <a:close/>
                  <a:moveTo>
                    <a:pt x="148" y="18"/>
                  </a:moveTo>
                  <a:cubicBezTo>
                    <a:pt x="136" y="18"/>
                    <a:pt x="136" y="18"/>
                    <a:pt x="136" y="18"/>
                  </a:cubicBezTo>
                  <a:cubicBezTo>
                    <a:pt x="137" y="19"/>
                    <a:pt x="137" y="20"/>
                    <a:pt x="138" y="21"/>
                  </a:cubicBezTo>
                  <a:cubicBezTo>
                    <a:pt x="139" y="21"/>
                    <a:pt x="140" y="22"/>
                    <a:pt x="141" y="22"/>
                  </a:cubicBezTo>
                  <a:cubicBezTo>
                    <a:pt x="143" y="22"/>
                    <a:pt x="145" y="21"/>
                    <a:pt x="146" y="21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5" y="25"/>
                    <a:pt x="143" y="26"/>
                    <a:pt x="141" y="26"/>
                  </a:cubicBezTo>
                  <a:cubicBezTo>
                    <a:pt x="138" y="26"/>
                    <a:pt x="135" y="25"/>
                    <a:pt x="134" y="23"/>
                  </a:cubicBezTo>
                  <a:cubicBezTo>
                    <a:pt x="132" y="22"/>
                    <a:pt x="131" y="20"/>
                    <a:pt x="131" y="17"/>
                  </a:cubicBezTo>
                  <a:cubicBezTo>
                    <a:pt x="131" y="14"/>
                    <a:pt x="132" y="12"/>
                    <a:pt x="134" y="10"/>
                  </a:cubicBezTo>
                  <a:cubicBezTo>
                    <a:pt x="135" y="9"/>
                    <a:pt x="137" y="8"/>
                    <a:pt x="140" y="8"/>
                  </a:cubicBezTo>
                  <a:cubicBezTo>
                    <a:pt x="143" y="8"/>
                    <a:pt x="145" y="9"/>
                    <a:pt x="146" y="10"/>
                  </a:cubicBezTo>
                  <a:cubicBezTo>
                    <a:pt x="147" y="12"/>
                    <a:pt x="148" y="14"/>
                    <a:pt x="148" y="16"/>
                  </a:cubicBezTo>
                  <a:cubicBezTo>
                    <a:pt x="148" y="17"/>
                    <a:pt x="148" y="18"/>
                    <a:pt x="148" y="18"/>
                  </a:cubicBezTo>
                  <a:close/>
                  <a:moveTo>
                    <a:pt x="136" y="15"/>
                  </a:moveTo>
                  <a:cubicBezTo>
                    <a:pt x="143" y="15"/>
                    <a:pt x="143" y="15"/>
                    <a:pt x="143" y="15"/>
                  </a:cubicBezTo>
                  <a:cubicBezTo>
                    <a:pt x="143" y="14"/>
                    <a:pt x="143" y="13"/>
                    <a:pt x="142" y="12"/>
                  </a:cubicBezTo>
                  <a:cubicBezTo>
                    <a:pt x="142" y="12"/>
                    <a:pt x="141" y="11"/>
                    <a:pt x="140" y="11"/>
                  </a:cubicBezTo>
                  <a:cubicBezTo>
                    <a:pt x="139" y="11"/>
                    <a:pt x="138" y="12"/>
                    <a:pt x="138" y="12"/>
                  </a:cubicBezTo>
                  <a:cubicBezTo>
                    <a:pt x="137" y="13"/>
                    <a:pt x="137" y="14"/>
                    <a:pt x="136" y="15"/>
                  </a:cubicBezTo>
                  <a:close/>
                  <a:moveTo>
                    <a:pt x="151" y="25"/>
                  </a:moveTo>
                  <a:cubicBezTo>
                    <a:pt x="151" y="14"/>
                    <a:pt x="151" y="14"/>
                    <a:pt x="151" y="14"/>
                  </a:cubicBezTo>
                  <a:cubicBezTo>
                    <a:pt x="151" y="11"/>
                    <a:pt x="151" y="9"/>
                    <a:pt x="151" y="8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7" y="10"/>
                    <a:pt x="157" y="9"/>
                    <a:pt x="158" y="9"/>
                  </a:cubicBezTo>
                  <a:cubicBezTo>
                    <a:pt x="159" y="8"/>
                    <a:pt x="160" y="8"/>
                    <a:pt x="161" y="8"/>
                  </a:cubicBezTo>
                  <a:cubicBezTo>
                    <a:pt x="162" y="8"/>
                    <a:pt x="162" y="8"/>
                    <a:pt x="162" y="8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62" y="13"/>
                    <a:pt x="161" y="13"/>
                    <a:pt x="161" y="13"/>
                  </a:cubicBezTo>
                  <a:cubicBezTo>
                    <a:pt x="160" y="13"/>
                    <a:pt x="159" y="13"/>
                    <a:pt x="158" y="14"/>
                  </a:cubicBezTo>
                  <a:cubicBezTo>
                    <a:pt x="157" y="14"/>
                    <a:pt x="157" y="15"/>
                    <a:pt x="157" y="17"/>
                  </a:cubicBezTo>
                  <a:cubicBezTo>
                    <a:pt x="157" y="25"/>
                    <a:pt x="157" y="25"/>
                    <a:pt x="157" y="25"/>
                  </a:cubicBezTo>
                  <a:lnTo>
                    <a:pt x="151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0" name="Freeform 91"/>
            <p:cNvSpPr>
              <a:spLocks/>
            </p:cNvSpPr>
            <p:nvPr/>
          </p:nvSpPr>
          <p:spPr bwMode="auto">
            <a:xfrm>
              <a:off x="6440488" y="2641600"/>
              <a:ext cx="73025" cy="80963"/>
            </a:xfrm>
            <a:custGeom>
              <a:avLst/>
              <a:gdLst>
                <a:gd name="T0" fmla="*/ 0 w 46"/>
                <a:gd name="T1" fmla="*/ 51 h 51"/>
                <a:gd name="T2" fmla="*/ 0 w 46"/>
                <a:gd name="T3" fmla="*/ 0 h 51"/>
                <a:gd name="T4" fmla="*/ 16 w 46"/>
                <a:gd name="T5" fmla="*/ 0 h 51"/>
                <a:gd name="T6" fmla="*/ 23 w 46"/>
                <a:gd name="T7" fmla="*/ 35 h 51"/>
                <a:gd name="T8" fmla="*/ 35 w 46"/>
                <a:gd name="T9" fmla="*/ 0 h 51"/>
                <a:gd name="T10" fmla="*/ 46 w 46"/>
                <a:gd name="T11" fmla="*/ 0 h 51"/>
                <a:gd name="T12" fmla="*/ 46 w 46"/>
                <a:gd name="T13" fmla="*/ 51 h 51"/>
                <a:gd name="T14" fmla="*/ 39 w 46"/>
                <a:gd name="T15" fmla="*/ 51 h 51"/>
                <a:gd name="T16" fmla="*/ 39 w 46"/>
                <a:gd name="T17" fmla="*/ 12 h 51"/>
                <a:gd name="T18" fmla="*/ 31 w 46"/>
                <a:gd name="T19" fmla="*/ 51 h 51"/>
                <a:gd name="T20" fmla="*/ 19 w 46"/>
                <a:gd name="T21" fmla="*/ 51 h 51"/>
                <a:gd name="T22" fmla="*/ 12 w 46"/>
                <a:gd name="T23" fmla="*/ 12 h 51"/>
                <a:gd name="T24" fmla="*/ 12 w 46"/>
                <a:gd name="T25" fmla="*/ 51 h 51"/>
                <a:gd name="T26" fmla="*/ 0 w 46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1">
                  <a:moveTo>
                    <a:pt x="0" y="51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23" y="35"/>
                  </a:lnTo>
                  <a:lnTo>
                    <a:pt x="35" y="0"/>
                  </a:lnTo>
                  <a:lnTo>
                    <a:pt x="46" y="0"/>
                  </a:lnTo>
                  <a:lnTo>
                    <a:pt x="46" y="51"/>
                  </a:lnTo>
                  <a:lnTo>
                    <a:pt x="39" y="51"/>
                  </a:lnTo>
                  <a:lnTo>
                    <a:pt x="39" y="12"/>
                  </a:lnTo>
                  <a:lnTo>
                    <a:pt x="31" y="51"/>
                  </a:lnTo>
                  <a:lnTo>
                    <a:pt x="19" y="51"/>
                  </a:lnTo>
                  <a:lnTo>
                    <a:pt x="12" y="12"/>
                  </a:lnTo>
                  <a:lnTo>
                    <a:pt x="12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1" name="Freeform 92"/>
            <p:cNvSpPr>
              <a:spLocks/>
            </p:cNvSpPr>
            <p:nvPr/>
          </p:nvSpPr>
          <p:spPr bwMode="auto">
            <a:xfrm>
              <a:off x="6772275" y="2641600"/>
              <a:ext cx="61913" cy="80963"/>
            </a:xfrm>
            <a:custGeom>
              <a:avLst/>
              <a:gdLst>
                <a:gd name="T0" fmla="*/ 12 w 39"/>
                <a:gd name="T1" fmla="*/ 51 h 51"/>
                <a:gd name="T2" fmla="*/ 12 w 39"/>
                <a:gd name="T3" fmla="*/ 8 h 51"/>
                <a:gd name="T4" fmla="*/ 0 w 39"/>
                <a:gd name="T5" fmla="*/ 8 h 51"/>
                <a:gd name="T6" fmla="*/ 0 w 39"/>
                <a:gd name="T7" fmla="*/ 0 h 51"/>
                <a:gd name="T8" fmla="*/ 39 w 39"/>
                <a:gd name="T9" fmla="*/ 0 h 51"/>
                <a:gd name="T10" fmla="*/ 39 w 39"/>
                <a:gd name="T11" fmla="*/ 8 h 51"/>
                <a:gd name="T12" fmla="*/ 23 w 39"/>
                <a:gd name="T13" fmla="*/ 8 h 51"/>
                <a:gd name="T14" fmla="*/ 23 w 39"/>
                <a:gd name="T15" fmla="*/ 51 h 51"/>
                <a:gd name="T16" fmla="*/ 12 w 39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1">
                  <a:moveTo>
                    <a:pt x="12" y="51"/>
                  </a:moveTo>
                  <a:lnTo>
                    <a:pt x="1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8"/>
                  </a:lnTo>
                  <a:lnTo>
                    <a:pt x="23" y="8"/>
                  </a:lnTo>
                  <a:lnTo>
                    <a:pt x="23" y="51"/>
                  </a:lnTo>
                  <a:lnTo>
                    <a:pt x="12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2" name="Freeform 93"/>
            <p:cNvSpPr>
              <a:spLocks/>
            </p:cNvSpPr>
            <p:nvPr/>
          </p:nvSpPr>
          <p:spPr bwMode="auto">
            <a:xfrm>
              <a:off x="7073900" y="2641600"/>
              <a:ext cx="98425" cy="80963"/>
            </a:xfrm>
            <a:custGeom>
              <a:avLst/>
              <a:gdLst>
                <a:gd name="T0" fmla="*/ 11 w 62"/>
                <a:gd name="T1" fmla="*/ 51 h 51"/>
                <a:gd name="T2" fmla="*/ 0 w 62"/>
                <a:gd name="T3" fmla="*/ 0 h 51"/>
                <a:gd name="T4" fmla="*/ 7 w 62"/>
                <a:gd name="T5" fmla="*/ 0 h 51"/>
                <a:gd name="T6" fmla="*/ 15 w 62"/>
                <a:gd name="T7" fmla="*/ 35 h 51"/>
                <a:gd name="T8" fmla="*/ 27 w 62"/>
                <a:gd name="T9" fmla="*/ 0 h 51"/>
                <a:gd name="T10" fmla="*/ 38 w 62"/>
                <a:gd name="T11" fmla="*/ 0 h 51"/>
                <a:gd name="T12" fmla="*/ 46 w 62"/>
                <a:gd name="T13" fmla="*/ 35 h 51"/>
                <a:gd name="T14" fmla="*/ 54 w 62"/>
                <a:gd name="T15" fmla="*/ 0 h 51"/>
                <a:gd name="T16" fmla="*/ 62 w 62"/>
                <a:gd name="T17" fmla="*/ 0 h 51"/>
                <a:gd name="T18" fmla="*/ 50 w 62"/>
                <a:gd name="T19" fmla="*/ 51 h 51"/>
                <a:gd name="T20" fmla="*/ 42 w 62"/>
                <a:gd name="T21" fmla="*/ 51 h 51"/>
                <a:gd name="T22" fmla="*/ 31 w 62"/>
                <a:gd name="T23" fmla="*/ 12 h 51"/>
                <a:gd name="T24" fmla="*/ 23 w 62"/>
                <a:gd name="T25" fmla="*/ 51 h 51"/>
                <a:gd name="T26" fmla="*/ 11 w 62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51">
                  <a:moveTo>
                    <a:pt x="11" y="5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5" y="35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6" y="35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50" y="51"/>
                  </a:lnTo>
                  <a:lnTo>
                    <a:pt x="42" y="51"/>
                  </a:lnTo>
                  <a:lnTo>
                    <a:pt x="31" y="12"/>
                  </a:lnTo>
                  <a:lnTo>
                    <a:pt x="23" y="51"/>
                  </a:lnTo>
                  <a:lnTo>
                    <a:pt x="11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3" name="Freeform 94"/>
            <p:cNvSpPr>
              <a:spLocks/>
            </p:cNvSpPr>
            <p:nvPr/>
          </p:nvSpPr>
          <p:spPr bwMode="auto">
            <a:xfrm>
              <a:off x="7412038" y="2641600"/>
              <a:ext cx="60325" cy="80963"/>
            </a:xfrm>
            <a:custGeom>
              <a:avLst/>
              <a:gdLst>
                <a:gd name="T0" fmla="*/ 15 w 38"/>
                <a:gd name="T1" fmla="*/ 51 h 51"/>
                <a:gd name="T2" fmla="*/ 15 w 38"/>
                <a:gd name="T3" fmla="*/ 8 h 51"/>
                <a:gd name="T4" fmla="*/ 0 w 38"/>
                <a:gd name="T5" fmla="*/ 8 h 51"/>
                <a:gd name="T6" fmla="*/ 0 w 38"/>
                <a:gd name="T7" fmla="*/ 0 h 51"/>
                <a:gd name="T8" fmla="*/ 38 w 38"/>
                <a:gd name="T9" fmla="*/ 0 h 51"/>
                <a:gd name="T10" fmla="*/ 38 w 38"/>
                <a:gd name="T11" fmla="*/ 8 h 51"/>
                <a:gd name="T12" fmla="*/ 27 w 38"/>
                <a:gd name="T13" fmla="*/ 8 h 51"/>
                <a:gd name="T14" fmla="*/ 27 w 38"/>
                <a:gd name="T15" fmla="*/ 51 h 51"/>
                <a:gd name="T16" fmla="*/ 15 w 38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1">
                  <a:moveTo>
                    <a:pt x="15" y="51"/>
                  </a:moveTo>
                  <a:lnTo>
                    <a:pt x="15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8"/>
                  </a:lnTo>
                  <a:lnTo>
                    <a:pt x="27" y="8"/>
                  </a:lnTo>
                  <a:lnTo>
                    <a:pt x="27" y="51"/>
                  </a:lnTo>
                  <a:lnTo>
                    <a:pt x="15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4" name="Freeform 95"/>
            <p:cNvSpPr>
              <a:spLocks/>
            </p:cNvSpPr>
            <p:nvPr/>
          </p:nvSpPr>
          <p:spPr bwMode="auto">
            <a:xfrm>
              <a:off x="7743825" y="2641600"/>
              <a:ext cx="47625" cy="80963"/>
            </a:xfrm>
            <a:custGeom>
              <a:avLst/>
              <a:gdLst>
                <a:gd name="T0" fmla="*/ 0 w 30"/>
                <a:gd name="T1" fmla="*/ 51 h 51"/>
                <a:gd name="T2" fmla="*/ 0 w 30"/>
                <a:gd name="T3" fmla="*/ 0 h 51"/>
                <a:gd name="T4" fmla="*/ 30 w 30"/>
                <a:gd name="T5" fmla="*/ 0 h 51"/>
                <a:gd name="T6" fmla="*/ 30 w 30"/>
                <a:gd name="T7" fmla="*/ 8 h 51"/>
                <a:gd name="T8" fmla="*/ 7 w 30"/>
                <a:gd name="T9" fmla="*/ 8 h 51"/>
                <a:gd name="T10" fmla="*/ 7 w 30"/>
                <a:gd name="T11" fmla="*/ 20 h 51"/>
                <a:gd name="T12" fmla="*/ 27 w 30"/>
                <a:gd name="T13" fmla="*/ 20 h 51"/>
                <a:gd name="T14" fmla="*/ 27 w 30"/>
                <a:gd name="T15" fmla="*/ 31 h 51"/>
                <a:gd name="T16" fmla="*/ 7 w 30"/>
                <a:gd name="T17" fmla="*/ 31 h 51"/>
                <a:gd name="T18" fmla="*/ 7 w 30"/>
                <a:gd name="T19" fmla="*/ 51 h 51"/>
                <a:gd name="T20" fmla="*/ 0 w 30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1">
                  <a:moveTo>
                    <a:pt x="0" y="51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8"/>
                  </a:lnTo>
                  <a:lnTo>
                    <a:pt x="7" y="8"/>
                  </a:lnTo>
                  <a:lnTo>
                    <a:pt x="7" y="20"/>
                  </a:lnTo>
                  <a:lnTo>
                    <a:pt x="27" y="20"/>
                  </a:lnTo>
                  <a:lnTo>
                    <a:pt x="27" y="31"/>
                  </a:lnTo>
                  <a:lnTo>
                    <a:pt x="7" y="31"/>
                  </a:lnTo>
                  <a:lnTo>
                    <a:pt x="7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5" name="Freeform 96"/>
            <p:cNvSpPr>
              <a:spLocks/>
            </p:cNvSpPr>
            <p:nvPr/>
          </p:nvSpPr>
          <p:spPr bwMode="auto">
            <a:xfrm>
              <a:off x="8056563" y="2641600"/>
              <a:ext cx="61913" cy="80963"/>
            </a:xfrm>
            <a:custGeom>
              <a:avLst/>
              <a:gdLst>
                <a:gd name="T0" fmla="*/ 0 w 10"/>
                <a:gd name="T1" fmla="*/ 9 h 13"/>
                <a:gd name="T2" fmla="*/ 2 w 10"/>
                <a:gd name="T3" fmla="*/ 9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7 w 10"/>
                <a:gd name="T11" fmla="*/ 9 h 13"/>
                <a:gd name="T12" fmla="*/ 7 w 10"/>
                <a:gd name="T13" fmla="*/ 9 h 13"/>
                <a:gd name="T14" fmla="*/ 6 w 10"/>
                <a:gd name="T15" fmla="*/ 8 h 13"/>
                <a:gd name="T16" fmla="*/ 4 w 10"/>
                <a:gd name="T17" fmla="*/ 7 h 13"/>
                <a:gd name="T18" fmla="*/ 1 w 10"/>
                <a:gd name="T19" fmla="*/ 6 h 13"/>
                <a:gd name="T20" fmla="*/ 0 w 10"/>
                <a:gd name="T21" fmla="*/ 4 h 13"/>
                <a:gd name="T22" fmla="*/ 1 w 10"/>
                <a:gd name="T23" fmla="*/ 2 h 13"/>
                <a:gd name="T24" fmla="*/ 2 w 10"/>
                <a:gd name="T25" fmla="*/ 1 h 13"/>
                <a:gd name="T26" fmla="*/ 5 w 10"/>
                <a:gd name="T27" fmla="*/ 0 h 13"/>
                <a:gd name="T28" fmla="*/ 8 w 10"/>
                <a:gd name="T29" fmla="*/ 1 h 13"/>
                <a:gd name="T30" fmla="*/ 10 w 10"/>
                <a:gd name="T31" fmla="*/ 4 h 13"/>
                <a:gd name="T32" fmla="*/ 7 w 10"/>
                <a:gd name="T33" fmla="*/ 4 h 13"/>
                <a:gd name="T34" fmla="*/ 6 w 10"/>
                <a:gd name="T35" fmla="*/ 3 h 13"/>
                <a:gd name="T36" fmla="*/ 5 w 10"/>
                <a:gd name="T37" fmla="*/ 2 h 13"/>
                <a:gd name="T38" fmla="*/ 3 w 10"/>
                <a:gd name="T39" fmla="*/ 3 h 13"/>
                <a:gd name="T40" fmla="*/ 3 w 10"/>
                <a:gd name="T41" fmla="*/ 3 h 13"/>
                <a:gd name="T42" fmla="*/ 3 w 10"/>
                <a:gd name="T43" fmla="*/ 4 h 13"/>
                <a:gd name="T44" fmla="*/ 5 w 10"/>
                <a:gd name="T45" fmla="*/ 5 h 13"/>
                <a:gd name="T46" fmla="*/ 8 w 10"/>
                <a:gd name="T47" fmla="*/ 6 h 13"/>
                <a:gd name="T48" fmla="*/ 9 w 10"/>
                <a:gd name="T49" fmla="*/ 7 h 13"/>
                <a:gd name="T50" fmla="*/ 10 w 10"/>
                <a:gd name="T51" fmla="*/ 9 h 13"/>
                <a:gd name="T52" fmla="*/ 9 w 10"/>
                <a:gd name="T53" fmla="*/ 11 h 13"/>
                <a:gd name="T54" fmla="*/ 8 w 10"/>
                <a:gd name="T55" fmla="*/ 13 h 13"/>
                <a:gd name="T56" fmla="*/ 5 w 10"/>
                <a:gd name="T57" fmla="*/ 13 h 13"/>
                <a:gd name="T58" fmla="*/ 1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8" y="0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6" name="Freeform 97"/>
            <p:cNvSpPr>
              <a:spLocks/>
            </p:cNvSpPr>
            <p:nvPr/>
          </p:nvSpPr>
          <p:spPr bwMode="auto">
            <a:xfrm>
              <a:off x="8375650" y="2641600"/>
              <a:ext cx="61913" cy="80963"/>
            </a:xfrm>
            <a:custGeom>
              <a:avLst/>
              <a:gdLst>
                <a:gd name="T0" fmla="*/ 0 w 10"/>
                <a:gd name="T1" fmla="*/ 9 h 13"/>
                <a:gd name="T2" fmla="*/ 3 w 10"/>
                <a:gd name="T3" fmla="*/ 9 h 13"/>
                <a:gd name="T4" fmla="*/ 3 w 10"/>
                <a:gd name="T5" fmla="*/ 10 h 13"/>
                <a:gd name="T6" fmla="*/ 5 w 10"/>
                <a:gd name="T7" fmla="*/ 11 h 13"/>
                <a:gd name="T8" fmla="*/ 7 w 10"/>
                <a:gd name="T9" fmla="*/ 10 h 13"/>
                <a:gd name="T10" fmla="*/ 8 w 10"/>
                <a:gd name="T11" fmla="*/ 9 h 13"/>
                <a:gd name="T12" fmla="*/ 7 w 10"/>
                <a:gd name="T13" fmla="*/ 9 h 13"/>
                <a:gd name="T14" fmla="*/ 7 w 10"/>
                <a:gd name="T15" fmla="*/ 8 h 13"/>
                <a:gd name="T16" fmla="*/ 5 w 10"/>
                <a:gd name="T17" fmla="*/ 7 h 13"/>
                <a:gd name="T18" fmla="*/ 2 w 10"/>
                <a:gd name="T19" fmla="*/ 6 h 13"/>
                <a:gd name="T20" fmla="*/ 0 w 10"/>
                <a:gd name="T21" fmla="*/ 4 h 13"/>
                <a:gd name="T22" fmla="*/ 1 w 10"/>
                <a:gd name="T23" fmla="*/ 2 h 13"/>
                <a:gd name="T24" fmla="*/ 3 w 10"/>
                <a:gd name="T25" fmla="*/ 1 h 13"/>
                <a:gd name="T26" fmla="*/ 5 w 10"/>
                <a:gd name="T27" fmla="*/ 0 h 13"/>
                <a:gd name="T28" fmla="*/ 9 w 10"/>
                <a:gd name="T29" fmla="*/ 1 h 13"/>
                <a:gd name="T30" fmla="*/ 10 w 10"/>
                <a:gd name="T31" fmla="*/ 4 h 13"/>
                <a:gd name="T32" fmla="*/ 7 w 10"/>
                <a:gd name="T33" fmla="*/ 4 h 13"/>
                <a:gd name="T34" fmla="*/ 7 w 10"/>
                <a:gd name="T35" fmla="*/ 3 h 13"/>
                <a:gd name="T36" fmla="*/ 5 w 10"/>
                <a:gd name="T37" fmla="*/ 2 h 13"/>
                <a:gd name="T38" fmla="*/ 3 w 10"/>
                <a:gd name="T39" fmla="*/ 3 h 13"/>
                <a:gd name="T40" fmla="*/ 3 w 10"/>
                <a:gd name="T41" fmla="*/ 3 h 13"/>
                <a:gd name="T42" fmla="*/ 3 w 10"/>
                <a:gd name="T43" fmla="*/ 4 h 13"/>
                <a:gd name="T44" fmla="*/ 6 w 10"/>
                <a:gd name="T45" fmla="*/ 5 h 13"/>
                <a:gd name="T46" fmla="*/ 8 w 10"/>
                <a:gd name="T47" fmla="*/ 6 h 13"/>
                <a:gd name="T48" fmla="*/ 10 w 10"/>
                <a:gd name="T49" fmla="*/ 7 h 13"/>
                <a:gd name="T50" fmla="*/ 10 w 10"/>
                <a:gd name="T51" fmla="*/ 9 h 13"/>
                <a:gd name="T52" fmla="*/ 10 w 10"/>
                <a:gd name="T53" fmla="*/ 11 h 13"/>
                <a:gd name="T54" fmla="*/ 8 w 10"/>
                <a:gd name="T55" fmla="*/ 13 h 13"/>
                <a:gd name="T56" fmla="*/ 5 w 10"/>
                <a:gd name="T57" fmla="*/ 13 h 13"/>
                <a:gd name="T58" fmla="*/ 2 w 10"/>
                <a:gd name="T59" fmla="*/ 12 h 13"/>
                <a:gd name="T60" fmla="*/ 0 w 10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0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5"/>
                    <a:pt x="6" y="5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9" y="12"/>
                    <a:pt x="9" y="12"/>
                    <a:pt x="8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2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E54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7" name="Freeform 98"/>
            <p:cNvSpPr>
              <a:spLocks/>
            </p:cNvSpPr>
            <p:nvPr/>
          </p:nvSpPr>
          <p:spPr bwMode="auto">
            <a:xfrm>
              <a:off x="6808788" y="2887663"/>
              <a:ext cx="36513" cy="74613"/>
            </a:xfrm>
            <a:custGeom>
              <a:avLst/>
              <a:gdLst>
                <a:gd name="T0" fmla="*/ 6 w 6"/>
                <a:gd name="T1" fmla="*/ 12 h 12"/>
                <a:gd name="T2" fmla="*/ 3 w 6"/>
                <a:gd name="T3" fmla="*/ 12 h 12"/>
                <a:gd name="T4" fmla="*/ 3 w 6"/>
                <a:gd name="T5" fmla="*/ 3 h 12"/>
                <a:gd name="T6" fmla="*/ 0 w 6"/>
                <a:gd name="T7" fmla="*/ 5 h 12"/>
                <a:gd name="T8" fmla="*/ 0 w 6"/>
                <a:gd name="T9" fmla="*/ 3 h 12"/>
                <a:gd name="T10" fmla="*/ 2 w 6"/>
                <a:gd name="T11" fmla="*/ 2 h 12"/>
                <a:gd name="T12" fmla="*/ 4 w 6"/>
                <a:gd name="T13" fmla="*/ 0 h 12"/>
                <a:gd name="T14" fmla="*/ 6 w 6"/>
                <a:gd name="T15" fmla="*/ 0 h 12"/>
                <a:gd name="T16" fmla="*/ 6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8" name="Freeform 99"/>
            <p:cNvSpPr>
              <a:spLocks/>
            </p:cNvSpPr>
            <p:nvPr/>
          </p:nvSpPr>
          <p:spPr bwMode="auto">
            <a:xfrm>
              <a:off x="7123113" y="2887663"/>
              <a:ext cx="53975" cy="74613"/>
            </a:xfrm>
            <a:custGeom>
              <a:avLst/>
              <a:gdLst>
                <a:gd name="T0" fmla="*/ 9 w 9"/>
                <a:gd name="T1" fmla="*/ 10 h 12"/>
                <a:gd name="T2" fmla="*/ 9 w 9"/>
                <a:gd name="T3" fmla="*/ 12 h 12"/>
                <a:gd name="T4" fmla="*/ 0 w 9"/>
                <a:gd name="T5" fmla="*/ 12 h 12"/>
                <a:gd name="T6" fmla="*/ 1 w 9"/>
                <a:gd name="T7" fmla="*/ 10 h 12"/>
                <a:gd name="T8" fmla="*/ 4 w 9"/>
                <a:gd name="T9" fmla="*/ 7 h 12"/>
                <a:gd name="T10" fmla="*/ 6 w 9"/>
                <a:gd name="T11" fmla="*/ 5 h 12"/>
                <a:gd name="T12" fmla="*/ 6 w 9"/>
                <a:gd name="T13" fmla="*/ 3 h 12"/>
                <a:gd name="T14" fmla="*/ 6 w 9"/>
                <a:gd name="T15" fmla="*/ 2 h 12"/>
                <a:gd name="T16" fmla="*/ 5 w 9"/>
                <a:gd name="T17" fmla="*/ 2 h 12"/>
                <a:gd name="T18" fmla="*/ 4 w 9"/>
                <a:gd name="T19" fmla="*/ 2 h 12"/>
                <a:gd name="T20" fmla="*/ 3 w 9"/>
                <a:gd name="T21" fmla="*/ 4 h 12"/>
                <a:gd name="T22" fmla="*/ 1 w 9"/>
                <a:gd name="T23" fmla="*/ 4 h 12"/>
                <a:gd name="T24" fmla="*/ 2 w 9"/>
                <a:gd name="T25" fmla="*/ 1 h 12"/>
                <a:gd name="T26" fmla="*/ 5 w 9"/>
                <a:gd name="T27" fmla="*/ 0 h 12"/>
                <a:gd name="T28" fmla="*/ 8 w 9"/>
                <a:gd name="T29" fmla="*/ 1 h 12"/>
                <a:gd name="T30" fmla="*/ 9 w 9"/>
                <a:gd name="T31" fmla="*/ 3 h 12"/>
                <a:gd name="T32" fmla="*/ 9 w 9"/>
                <a:gd name="T33" fmla="*/ 5 h 12"/>
                <a:gd name="T34" fmla="*/ 8 w 9"/>
                <a:gd name="T35" fmla="*/ 7 h 12"/>
                <a:gd name="T36" fmla="*/ 6 w 9"/>
                <a:gd name="T37" fmla="*/ 8 h 12"/>
                <a:gd name="T38" fmla="*/ 5 w 9"/>
                <a:gd name="T39" fmla="*/ 10 h 12"/>
                <a:gd name="T40" fmla="*/ 4 w 9"/>
                <a:gd name="T41" fmla="*/ 10 h 12"/>
                <a:gd name="T42" fmla="*/ 9 w 9"/>
                <a:gd name="T4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12">
                  <a:moveTo>
                    <a:pt x="9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9" name="Freeform 100"/>
            <p:cNvSpPr>
              <a:spLocks/>
            </p:cNvSpPr>
            <p:nvPr/>
          </p:nvSpPr>
          <p:spPr bwMode="auto">
            <a:xfrm>
              <a:off x="7448550" y="2887663"/>
              <a:ext cx="49213" cy="79375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0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9 h 13"/>
                <a:gd name="T12" fmla="*/ 5 w 8"/>
                <a:gd name="T13" fmla="*/ 7 h 13"/>
                <a:gd name="T14" fmla="*/ 4 w 8"/>
                <a:gd name="T15" fmla="*/ 7 h 13"/>
                <a:gd name="T16" fmla="*/ 3 w 8"/>
                <a:gd name="T17" fmla="*/ 7 h 13"/>
                <a:gd name="T18" fmla="*/ 3 w 8"/>
                <a:gd name="T19" fmla="*/ 5 h 13"/>
                <a:gd name="T20" fmla="*/ 5 w 8"/>
                <a:gd name="T21" fmla="*/ 4 h 13"/>
                <a:gd name="T22" fmla="*/ 5 w 8"/>
                <a:gd name="T23" fmla="*/ 3 h 13"/>
                <a:gd name="T24" fmla="*/ 5 w 8"/>
                <a:gd name="T25" fmla="*/ 2 h 13"/>
                <a:gd name="T26" fmla="*/ 4 w 8"/>
                <a:gd name="T27" fmla="*/ 2 h 13"/>
                <a:gd name="T28" fmla="*/ 3 w 8"/>
                <a:gd name="T29" fmla="*/ 2 h 13"/>
                <a:gd name="T30" fmla="*/ 2 w 8"/>
                <a:gd name="T31" fmla="*/ 3 h 13"/>
                <a:gd name="T32" fmla="*/ 0 w 8"/>
                <a:gd name="T33" fmla="*/ 3 h 13"/>
                <a:gd name="T34" fmla="*/ 1 w 8"/>
                <a:gd name="T35" fmla="*/ 1 h 13"/>
                <a:gd name="T36" fmla="*/ 2 w 8"/>
                <a:gd name="T37" fmla="*/ 0 h 13"/>
                <a:gd name="T38" fmla="*/ 4 w 8"/>
                <a:gd name="T39" fmla="*/ 0 h 13"/>
                <a:gd name="T40" fmla="*/ 7 w 8"/>
                <a:gd name="T41" fmla="*/ 1 h 13"/>
                <a:gd name="T42" fmla="*/ 8 w 8"/>
                <a:gd name="T43" fmla="*/ 3 h 13"/>
                <a:gd name="T44" fmla="*/ 6 w 8"/>
                <a:gd name="T45" fmla="*/ 6 h 13"/>
                <a:gd name="T46" fmla="*/ 8 w 8"/>
                <a:gd name="T47" fmla="*/ 7 h 13"/>
                <a:gd name="T48" fmla="*/ 8 w 8"/>
                <a:gd name="T49" fmla="*/ 9 h 13"/>
                <a:gd name="T50" fmla="*/ 7 w 8"/>
                <a:gd name="T51" fmla="*/ 11 h 13"/>
                <a:gd name="T52" fmla="*/ 4 w 8"/>
                <a:gd name="T53" fmla="*/ 13 h 13"/>
                <a:gd name="T54" fmla="*/ 1 w 8"/>
                <a:gd name="T55" fmla="*/ 12 h 13"/>
                <a:gd name="T56" fmla="*/ 0 w 8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0" name="Freeform 101"/>
            <p:cNvSpPr>
              <a:spLocks noEditPoints="1"/>
            </p:cNvSpPr>
            <p:nvPr/>
          </p:nvSpPr>
          <p:spPr bwMode="auto">
            <a:xfrm>
              <a:off x="7767638" y="2887663"/>
              <a:ext cx="55563" cy="74613"/>
            </a:xfrm>
            <a:custGeom>
              <a:avLst/>
              <a:gdLst>
                <a:gd name="T0" fmla="*/ 19 w 35"/>
                <a:gd name="T1" fmla="*/ 47 h 47"/>
                <a:gd name="T2" fmla="*/ 19 w 35"/>
                <a:gd name="T3" fmla="*/ 39 h 47"/>
                <a:gd name="T4" fmla="*/ 0 w 35"/>
                <a:gd name="T5" fmla="*/ 39 h 47"/>
                <a:gd name="T6" fmla="*/ 0 w 35"/>
                <a:gd name="T7" fmla="*/ 31 h 47"/>
                <a:gd name="T8" fmla="*/ 19 w 35"/>
                <a:gd name="T9" fmla="*/ 0 h 47"/>
                <a:gd name="T10" fmla="*/ 27 w 35"/>
                <a:gd name="T11" fmla="*/ 0 h 47"/>
                <a:gd name="T12" fmla="*/ 27 w 35"/>
                <a:gd name="T13" fmla="*/ 31 h 47"/>
                <a:gd name="T14" fmla="*/ 35 w 35"/>
                <a:gd name="T15" fmla="*/ 31 h 47"/>
                <a:gd name="T16" fmla="*/ 35 w 35"/>
                <a:gd name="T17" fmla="*/ 39 h 47"/>
                <a:gd name="T18" fmla="*/ 27 w 35"/>
                <a:gd name="T19" fmla="*/ 39 h 47"/>
                <a:gd name="T20" fmla="*/ 27 w 35"/>
                <a:gd name="T21" fmla="*/ 47 h 47"/>
                <a:gd name="T22" fmla="*/ 19 w 35"/>
                <a:gd name="T23" fmla="*/ 47 h 47"/>
                <a:gd name="T24" fmla="*/ 19 w 35"/>
                <a:gd name="T25" fmla="*/ 47 h 47"/>
                <a:gd name="T26" fmla="*/ 19 w 35"/>
                <a:gd name="T27" fmla="*/ 31 h 47"/>
                <a:gd name="T28" fmla="*/ 19 w 35"/>
                <a:gd name="T29" fmla="*/ 12 h 47"/>
                <a:gd name="T30" fmla="*/ 8 w 35"/>
                <a:gd name="T31" fmla="*/ 31 h 47"/>
                <a:gd name="T32" fmla="*/ 19 w 35"/>
                <a:gd name="T33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19" y="47"/>
                  </a:moveTo>
                  <a:lnTo>
                    <a:pt x="19" y="39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31"/>
                  </a:lnTo>
                  <a:lnTo>
                    <a:pt x="35" y="31"/>
                  </a:lnTo>
                  <a:lnTo>
                    <a:pt x="35" y="39"/>
                  </a:lnTo>
                  <a:lnTo>
                    <a:pt x="27" y="39"/>
                  </a:lnTo>
                  <a:lnTo>
                    <a:pt x="27" y="47"/>
                  </a:lnTo>
                  <a:lnTo>
                    <a:pt x="19" y="47"/>
                  </a:lnTo>
                  <a:lnTo>
                    <a:pt x="19" y="47"/>
                  </a:lnTo>
                  <a:close/>
                  <a:moveTo>
                    <a:pt x="19" y="31"/>
                  </a:moveTo>
                  <a:lnTo>
                    <a:pt x="19" y="12"/>
                  </a:lnTo>
                  <a:lnTo>
                    <a:pt x="8" y="31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1" name="Freeform 102"/>
            <p:cNvSpPr>
              <a:spLocks/>
            </p:cNvSpPr>
            <p:nvPr/>
          </p:nvSpPr>
          <p:spPr bwMode="auto">
            <a:xfrm>
              <a:off x="8093075" y="2887663"/>
              <a:ext cx="49213" cy="79375"/>
            </a:xfrm>
            <a:custGeom>
              <a:avLst/>
              <a:gdLst>
                <a:gd name="T0" fmla="*/ 0 w 8"/>
                <a:gd name="T1" fmla="*/ 9 h 13"/>
                <a:gd name="T2" fmla="*/ 2 w 8"/>
                <a:gd name="T3" fmla="*/ 9 h 13"/>
                <a:gd name="T4" fmla="*/ 3 w 8"/>
                <a:gd name="T5" fmla="*/ 10 h 13"/>
                <a:gd name="T6" fmla="*/ 4 w 8"/>
                <a:gd name="T7" fmla="*/ 11 h 13"/>
                <a:gd name="T8" fmla="*/ 5 w 8"/>
                <a:gd name="T9" fmla="*/ 10 h 13"/>
                <a:gd name="T10" fmla="*/ 6 w 8"/>
                <a:gd name="T11" fmla="*/ 8 h 13"/>
                <a:gd name="T12" fmla="*/ 5 w 8"/>
                <a:gd name="T13" fmla="*/ 7 h 13"/>
                <a:gd name="T14" fmla="*/ 4 w 8"/>
                <a:gd name="T15" fmla="*/ 6 h 13"/>
                <a:gd name="T16" fmla="*/ 2 w 8"/>
                <a:gd name="T17" fmla="*/ 7 h 13"/>
                <a:gd name="T18" fmla="*/ 0 w 8"/>
                <a:gd name="T19" fmla="*/ 7 h 13"/>
                <a:gd name="T20" fmla="*/ 1 w 8"/>
                <a:gd name="T21" fmla="*/ 0 h 13"/>
                <a:gd name="T22" fmla="*/ 8 w 8"/>
                <a:gd name="T23" fmla="*/ 0 h 13"/>
                <a:gd name="T24" fmla="*/ 8 w 8"/>
                <a:gd name="T25" fmla="*/ 2 h 13"/>
                <a:gd name="T26" fmla="*/ 3 w 8"/>
                <a:gd name="T27" fmla="*/ 2 h 13"/>
                <a:gd name="T28" fmla="*/ 3 w 8"/>
                <a:gd name="T29" fmla="*/ 4 h 13"/>
                <a:gd name="T30" fmla="*/ 4 w 8"/>
                <a:gd name="T31" fmla="*/ 4 h 13"/>
                <a:gd name="T32" fmla="*/ 7 w 8"/>
                <a:gd name="T33" fmla="*/ 5 h 13"/>
                <a:gd name="T34" fmla="*/ 8 w 8"/>
                <a:gd name="T35" fmla="*/ 8 h 13"/>
                <a:gd name="T36" fmla="*/ 7 w 8"/>
                <a:gd name="T37" fmla="*/ 11 h 13"/>
                <a:gd name="T38" fmla="*/ 4 w 8"/>
                <a:gd name="T39" fmla="*/ 13 h 13"/>
                <a:gd name="T40" fmla="*/ 1 w 8"/>
                <a:gd name="T41" fmla="*/ 12 h 13"/>
                <a:gd name="T42" fmla="*/ 0 w 8"/>
                <a:gd name="T4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6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2" name="Freeform 103"/>
            <p:cNvSpPr>
              <a:spLocks noEditPoints="1"/>
            </p:cNvSpPr>
            <p:nvPr/>
          </p:nvSpPr>
          <p:spPr bwMode="auto">
            <a:xfrm>
              <a:off x="8412163" y="2887663"/>
              <a:ext cx="49213" cy="79375"/>
            </a:xfrm>
            <a:custGeom>
              <a:avLst/>
              <a:gdLst>
                <a:gd name="T0" fmla="*/ 8 w 8"/>
                <a:gd name="T1" fmla="*/ 3 h 13"/>
                <a:gd name="T2" fmla="*/ 6 w 8"/>
                <a:gd name="T3" fmla="*/ 3 h 13"/>
                <a:gd name="T4" fmla="*/ 5 w 8"/>
                <a:gd name="T5" fmla="*/ 2 h 13"/>
                <a:gd name="T6" fmla="*/ 4 w 8"/>
                <a:gd name="T7" fmla="*/ 2 h 13"/>
                <a:gd name="T8" fmla="*/ 3 w 8"/>
                <a:gd name="T9" fmla="*/ 2 h 13"/>
                <a:gd name="T10" fmla="*/ 2 w 8"/>
                <a:gd name="T11" fmla="*/ 5 h 13"/>
                <a:gd name="T12" fmla="*/ 5 w 8"/>
                <a:gd name="T13" fmla="*/ 4 h 13"/>
                <a:gd name="T14" fmla="*/ 7 w 8"/>
                <a:gd name="T15" fmla="*/ 5 h 13"/>
                <a:gd name="T16" fmla="*/ 8 w 8"/>
                <a:gd name="T17" fmla="*/ 8 h 13"/>
                <a:gd name="T18" fmla="*/ 7 w 8"/>
                <a:gd name="T19" fmla="*/ 11 h 13"/>
                <a:gd name="T20" fmla="*/ 4 w 8"/>
                <a:gd name="T21" fmla="*/ 13 h 13"/>
                <a:gd name="T22" fmla="*/ 1 w 8"/>
                <a:gd name="T23" fmla="*/ 11 h 13"/>
                <a:gd name="T24" fmla="*/ 0 w 8"/>
                <a:gd name="T25" fmla="*/ 6 h 13"/>
                <a:gd name="T26" fmla="*/ 1 w 8"/>
                <a:gd name="T27" fmla="*/ 1 h 13"/>
                <a:gd name="T28" fmla="*/ 5 w 8"/>
                <a:gd name="T29" fmla="*/ 0 h 13"/>
                <a:gd name="T30" fmla="*/ 7 w 8"/>
                <a:gd name="T31" fmla="*/ 1 h 13"/>
                <a:gd name="T32" fmla="*/ 8 w 8"/>
                <a:gd name="T33" fmla="*/ 3 h 13"/>
                <a:gd name="T34" fmla="*/ 3 w 8"/>
                <a:gd name="T35" fmla="*/ 8 h 13"/>
                <a:gd name="T36" fmla="*/ 3 w 8"/>
                <a:gd name="T37" fmla="*/ 10 h 13"/>
                <a:gd name="T38" fmla="*/ 4 w 8"/>
                <a:gd name="T39" fmla="*/ 11 h 13"/>
                <a:gd name="T40" fmla="*/ 6 w 8"/>
                <a:gd name="T41" fmla="*/ 10 h 13"/>
                <a:gd name="T42" fmla="*/ 6 w 8"/>
                <a:gd name="T43" fmla="*/ 8 h 13"/>
                <a:gd name="T44" fmla="*/ 5 w 8"/>
                <a:gd name="T45" fmla="*/ 7 h 13"/>
                <a:gd name="T46" fmla="*/ 4 w 8"/>
                <a:gd name="T47" fmla="*/ 6 h 13"/>
                <a:gd name="T48" fmla="*/ 3 w 8"/>
                <a:gd name="T49" fmla="*/ 7 h 13"/>
                <a:gd name="T50" fmla="*/ 3 w 8"/>
                <a:gd name="T5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13">
                  <a:moveTo>
                    <a:pt x="8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6" y="4"/>
                    <a:pt x="7" y="5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0"/>
                    <a:pt x="0" y="9"/>
                    <a:pt x="0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lose/>
                  <a:moveTo>
                    <a:pt x="3" y="8"/>
                  </a:moveTo>
                  <a:cubicBezTo>
                    <a:pt x="3" y="9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3" name="Freeform 104"/>
            <p:cNvSpPr>
              <a:spLocks/>
            </p:cNvSpPr>
            <p:nvPr/>
          </p:nvSpPr>
          <p:spPr bwMode="auto">
            <a:xfrm>
              <a:off x="6483350" y="3090863"/>
              <a:ext cx="49213" cy="73025"/>
            </a:xfrm>
            <a:custGeom>
              <a:avLst/>
              <a:gdLst>
                <a:gd name="T0" fmla="*/ 0 w 8"/>
                <a:gd name="T1" fmla="*/ 2 h 12"/>
                <a:gd name="T2" fmla="*/ 0 w 8"/>
                <a:gd name="T3" fmla="*/ 0 h 12"/>
                <a:gd name="T4" fmla="*/ 8 w 8"/>
                <a:gd name="T5" fmla="*/ 0 h 12"/>
                <a:gd name="T6" fmla="*/ 8 w 8"/>
                <a:gd name="T7" fmla="*/ 2 h 12"/>
                <a:gd name="T8" fmla="*/ 6 w 8"/>
                <a:gd name="T9" fmla="*/ 4 h 12"/>
                <a:gd name="T10" fmla="*/ 5 w 8"/>
                <a:gd name="T11" fmla="*/ 8 h 12"/>
                <a:gd name="T12" fmla="*/ 4 w 8"/>
                <a:gd name="T13" fmla="*/ 12 h 12"/>
                <a:gd name="T14" fmla="*/ 2 w 8"/>
                <a:gd name="T15" fmla="*/ 12 h 12"/>
                <a:gd name="T16" fmla="*/ 3 w 8"/>
                <a:gd name="T17" fmla="*/ 7 h 12"/>
                <a:gd name="T18" fmla="*/ 6 w 8"/>
                <a:gd name="T19" fmla="*/ 2 h 12"/>
                <a:gd name="T20" fmla="*/ 0 w 8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9"/>
                    <a:pt x="3" y="7"/>
                  </a:cubicBezTo>
                  <a:cubicBezTo>
                    <a:pt x="3" y="5"/>
                    <a:pt x="4" y="4"/>
                    <a:pt x="6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4" name="Freeform 105"/>
            <p:cNvSpPr>
              <a:spLocks noEditPoints="1"/>
            </p:cNvSpPr>
            <p:nvPr/>
          </p:nvSpPr>
          <p:spPr bwMode="auto">
            <a:xfrm>
              <a:off x="6802438" y="3090863"/>
              <a:ext cx="55563" cy="79375"/>
            </a:xfrm>
            <a:custGeom>
              <a:avLst/>
              <a:gdLst>
                <a:gd name="T0" fmla="*/ 2 w 9"/>
                <a:gd name="T1" fmla="*/ 5 h 13"/>
                <a:gd name="T2" fmla="*/ 1 w 9"/>
                <a:gd name="T3" fmla="*/ 4 h 13"/>
                <a:gd name="T4" fmla="*/ 1 w 9"/>
                <a:gd name="T5" fmla="*/ 3 h 13"/>
                <a:gd name="T6" fmla="*/ 2 w 9"/>
                <a:gd name="T7" fmla="*/ 1 h 13"/>
                <a:gd name="T8" fmla="*/ 4 w 9"/>
                <a:gd name="T9" fmla="*/ 0 h 13"/>
                <a:gd name="T10" fmla="*/ 7 w 9"/>
                <a:gd name="T11" fmla="*/ 1 h 13"/>
                <a:gd name="T12" fmla="*/ 8 w 9"/>
                <a:gd name="T13" fmla="*/ 3 h 13"/>
                <a:gd name="T14" fmla="*/ 8 w 9"/>
                <a:gd name="T15" fmla="*/ 4 h 13"/>
                <a:gd name="T16" fmla="*/ 6 w 9"/>
                <a:gd name="T17" fmla="*/ 5 h 13"/>
                <a:gd name="T18" fmla="*/ 8 w 9"/>
                <a:gd name="T19" fmla="*/ 7 h 13"/>
                <a:gd name="T20" fmla="*/ 9 w 9"/>
                <a:gd name="T21" fmla="*/ 9 h 13"/>
                <a:gd name="T22" fmla="*/ 7 w 9"/>
                <a:gd name="T23" fmla="*/ 11 h 13"/>
                <a:gd name="T24" fmla="*/ 5 w 9"/>
                <a:gd name="T25" fmla="*/ 13 h 13"/>
                <a:gd name="T26" fmla="*/ 2 w 9"/>
                <a:gd name="T27" fmla="*/ 12 h 13"/>
                <a:gd name="T28" fmla="*/ 0 w 9"/>
                <a:gd name="T29" fmla="*/ 9 h 13"/>
                <a:gd name="T30" fmla="*/ 1 w 9"/>
                <a:gd name="T31" fmla="*/ 7 h 13"/>
                <a:gd name="T32" fmla="*/ 2 w 9"/>
                <a:gd name="T33" fmla="*/ 5 h 13"/>
                <a:gd name="T34" fmla="*/ 3 w 9"/>
                <a:gd name="T35" fmla="*/ 3 h 13"/>
                <a:gd name="T36" fmla="*/ 3 w 9"/>
                <a:gd name="T37" fmla="*/ 4 h 13"/>
                <a:gd name="T38" fmla="*/ 4 w 9"/>
                <a:gd name="T39" fmla="*/ 5 h 13"/>
                <a:gd name="T40" fmla="*/ 6 w 9"/>
                <a:gd name="T41" fmla="*/ 4 h 13"/>
                <a:gd name="T42" fmla="*/ 6 w 9"/>
                <a:gd name="T43" fmla="*/ 3 h 13"/>
                <a:gd name="T44" fmla="*/ 6 w 9"/>
                <a:gd name="T45" fmla="*/ 2 h 13"/>
                <a:gd name="T46" fmla="*/ 4 w 9"/>
                <a:gd name="T47" fmla="*/ 2 h 13"/>
                <a:gd name="T48" fmla="*/ 3 w 9"/>
                <a:gd name="T49" fmla="*/ 2 h 13"/>
                <a:gd name="T50" fmla="*/ 3 w 9"/>
                <a:gd name="T51" fmla="*/ 3 h 13"/>
                <a:gd name="T52" fmla="*/ 3 w 9"/>
                <a:gd name="T53" fmla="*/ 8 h 13"/>
                <a:gd name="T54" fmla="*/ 3 w 9"/>
                <a:gd name="T55" fmla="*/ 10 h 13"/>
                <a:gd name="T56" fmla="*/ 4 w 9"/>
                <a:gd name="T57" fmla="*/ 11 h 13"/>
                <a:gd name="T58" fmla="*/ 6 w 9"/>
                <a:gd name="T59" fmla="*/ 10 h 13"/>
                <a:gd name="T60" fmla="*/ 6 w 9"/>
                <a:gd name="T61" fmla="*/ 8 h 13"/>
                <a:gd name="T62" fmla="*/ 6 w 9"/>
                <a:gd name="T63" fmla="*/ 7 h 13"/>
                <a:gd name="T64" fmla="*/ 4 w 9"/>
                <a:gd name="T65" fmla="*/ 7 h 13"/>
                <a:gd name="T66" fmla="*/ 3 w 9"/>
                <a:gd name="T67" fmla="*/ 7 h 13"/>
                <a:gd name="T68" fmla="*/ 3 w 9"/>
                <a:gd name="T6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3">
                  <a:moveTo>
                    <a:pt x="2" y="5"/>
                  </a:moveTo>
                  <a:cubicBezTo>
                    <a:pt x="2" y="5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8" y="7"/>
                    <a:pt x="9" y="8"/>
                    <a:pt x="9" y="9"/>
                  </a:cubicBezTo>
                  <a:cubicBezTo>
                    <a:pt x="9" y="10"/>
                    <a:pt x="8" y="11"/>
                    <a:pt x="7" y="11"/>
                  </a:cubicBezTo>
                  <a:cubicBezTo>
                    <a:pt x="7" y="12"/>
                    <a:pt x="6" y="13"/>
                    <a:pt x="5" y="13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6"/>
                    <a:pt x="2" y="6"/>
                    <a:pt x="2" y="5"/>
                  </a:cubicBezTo>
                  <a:close/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lose/>
                  <a:moveTo>
                    <a:pt x="3" y="8"/>
                  </a:moveTo>
                  <a:cubicBezTo>
                    <a:pt x="3" y="9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5" name="Freeform 106"/>
            <p:cNvSpPr>
              <a:spLocks noEditPoints="1"/>
            </p:cNvSpPr>
            <p:nvPr/>
          </p:nvSpPr>
          <p:spPr bwMode="auto">
            <a:xfrm>
              <a:off x="7123113" y="3090863"/>
              <a:ext cx="53975" cy="79375"/>
            </a:xfrm>
            <a:custGeom>
              <a:avLst/>
              <a:gdLst>
                <a:gd name="T0" fmla="*/ 1 w 9"/>
                <a:gd name="T1" fmla="*/ 9 h 13"/>
                <a:gd name="T2" fmla="*/ 3 w 9"/>
                <a:gd name="T3" fmla="*/ 9 h 13"/>
                <a:gd name="T4" fmla="*/ 3 w 9"/>
                <a:gd name="T5" fmla="*/ 10 h 13"/>
                <a:gd name="T6" fmla="*/ 4 w 9"/>
                <a:gd name="T7" fmla="*/ 11 h 13"/>
                <a:gd name="T8" fmla="*/ 6 w 9"/>
                <a:gd name="T9" fmla="*/ 10 h 13"/>
                <a:gd name="T10" fmla="*/ 6 w 9"/>
                <a:gd name="T11" fmla="*/ 7 h 13"/>
                <a:gd name="T12" fmla="*/ 4 w 9"/>
                <a:gd name="T13" fmla="*/ 8 h 13"/>
                <a:gd name="T14" fmla="*/ 2 w 9"/>
                <a:gd name="T15" fmla="*/ 7 h 13"/>
                <a:gd name="T16" fmla="*/ 0 w 9"/>
                <a:gd name="T17" fmla="*/ 4 h 13"/>
                <a:gd name="T18" fmla="*/ 2 w 9"/>
                <a:gd name="T19" fmla="*/ 1 h 13"/>
                <a:gd name="T20" fmla="*/ 5 w 9"/>
                <a:gd name="T21" fmla="*/ 0 h 13"/>
                <a:gd name="T22" fmla="*/ 8 w 9"/>
                <a:gd name="T23" fmla="*/ 1 h 13"/>
                <a:gd name="T24" fmla="*/ 9 w 9"/>
                <a:gd name="T25" fmla="*/ 6 h 13"/>
                <a:gd name="T26" fmla="*/ 8 w 9"/>
                <a:gd name="T27" fmla="*/ 11 h 13"/>
                <a:gd name="T28" fmla="*/ 4 w 9"/>
                <a:gd name="T29" fmla="*/ 13 h 13"/>
                <a:gd name="T30" fmla="*/ 2 w 9"/>
                <a:gd name="T31" fmla="*/ 12 h 13"/>
                <a:gd name="T32" fmla="*/ 1 w 9"/>
                <a:gd name="T33" fmla="*/ 9 h 13"/>
                <a:gd name="T34" fmla="*/ 6 w 9"/>
                <a:gd name="T35" fmla="*/ 4 h 13"/>
                <a:gd name="T36" fmla="*/ 6 w 9"/>
                <a:gd name="T37" fmla="*/ 2 h 13"/>
                <a:gd name="T38" fmla="*/ 4 w 9"/>
                <a:gd name="T39" fmla="*/ 2 h 13"/>
                <a:gd name="T40" fmla="*/ 3 w 9"/>
                <a:gd name="T41" fmla="*/ 2 h 13"/>
                <a:gd name="T42" fmla="*/ 3 w 9"/>
                <a:gd name="T43" fmla="*/ 4 h 13"/>
                <a:gd name="T44" fmla="*/ 3 w 9"/>
                <a:gd name="T45" fmla="*/ 6 h 13"/>
                <a:gd name="T46" fmla="*/ 5 w 9"/>
                <a:gd name="T47" fmla="*/ 6 h 13"/>
                <a:gd name="T48" fmla="*/ 6 w 9"/>
                <a:gd name="T49" fmla="*/ 6 h 13"/>
                <a:gd name="T50" fmla="*/ 6 w 9"/>
                <a:gd name="T5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13">
                  <a:moveTo>
                    <a:pt x="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8"/>
                    <a:pt x="8" y="10"/>
                    <a:pt x="8" y="11"/>
                  </a:cubicBezTo>
                  <a:cubicBezTo>
                    <a:pt x="7" y="12"/>
                    <a:pt x="6" y="13"/>
                    <a:pt x="4" y="13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1" y="11"/>
                    <a:pt x="1" y="10"/>
                    <a:pt x="1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5"/>
                    <a:pt x="6" y="5"/>
                    <a:pt x="6" y="4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6" name="Freeform 107"/>
            <p:cNvSpPr>
              <a:spLocks noEditPoints="1"/>
            </p:cNvSpPr>
            <p:nvPr/>
          </p:nvSpPr>
          <p:spPr bwMode="auto">
            <a:xfrm>
              <a:off x="7392988" y="3090863"/>
              <a:ext cx="104775" cy="73025"/>
            </a:xfrm>
            <a:custGeom>
              <a:avLst/>
              <a:gdLst>
                <a:gd name="T0" fmla="*/ 5 w 17"/>
                <a:gd name="T1" fmla="*/ 12 h 12"/>
                <a:gd name="T2" fmla="*/ 3 w 17"/>
                <a:gd name="T3" fmla="*/ 12 h 12"/>
                <a:gd name="T4" fmla="*/ 3 w 17"/>
                <a:gd name="T5" fmla="*/ 3 h 12"/>
                <a:gd name="T6" fmla="*/ 0 w 17"/>
                <a:gd name="T7" fmla="*/ 5 h 12"/>
                <a:gd name="T8" fmla="*/ 0 w 17"/>
                <a:gd name="T9" fmla="*/ 3 h 12"/>
                <a:gd name="T10" fmla="*/ 2 w 17"/>
                <a:gd name="T11" fmla="*/ 2 h 12"/>
                <a:gd name="T12" fmla="*/ 3 w 17"/>
                <a:gd name="T13" fmla="*/ 0 h 12"/>
                <a:gd name="T14" fmla="*/ 5 w 17"/>
                <a:gd name="T15" fmla="*/ 0 h 12"/>
                <a:gd name="T16" fmla="*/ 5 w 17"/>
                <a:gd name="T17" fmla="*/ 12 h 12"/>
                <a:gd name="T18" fmla="*/ 13 w 17"/>
                <a:gd name="T19" fmla="*/ 0 h 12"/>
                <a:gd name="T20" fmla="*/ 16 w 17"/>
                <a:gd name="T21" fmla="*/ 1 h 12"/>
                <a:gd name="T22" fmla="*/ 17 w 17"/>
                <a:gd name="T23" fmla="*/ 6 h 12"/>
                <a:gd name="T24" fmla="*/ 16 w 17"/>
                <a:gd name="T25" fmla="*/ 11 h 12"/>
                <a:gd name="T26" fmla="*/ 13 w 17"/>
                <a:gd name="T27" fmla="*/ 12 h 12"/>
                <a:gd name="T28" fmla="*/ 10 w 17"/>
                <a:gd name="T29" fmla="*/ 11 h 12"/>
                <a:gd name="T30" fmla="*/ 9 w 17"/>
                <a:gd name="T31" fmla="*/ 6 h 12"/>
                <a:gd name="T32" fmla="*/ 10 w 17"/>
                <a:gd name="T33" fmla="*/ 1 h 12"/>
                <a:gd name="T34" fmla="*/ 13 w 17"/>
                <a:gd name="T35" fmla="*/ 0 h 12"/>
                <a:gd name="T36" fmla="*/ 13 w 17"/>
                <a:gd name="T37" fmla="*/ 2 h 12"/>
                <a:gd name="T38" fmla="*/ 12 w 17"/>
                <a:gd name="T39" fmla="*/ 2 h 12"/>
                <a:gd name="T40" fmla="*/ 12 w 17"/>
                <a:gd name="T41" fmla="*/ 3 h 12"/>
                <a:gd name="T42" fmla="*/ 11 w 17"/>
                <a:gd name="T43" fmla="*/ 6 h 12"/>
                <a:gd name="T44" fmla="*/ 12 w 17"/>
                <a:gd name="T45" fmla="*/ 9 h 12"/>
                <a:gd name="T46" fmla="*/ 12 w 17"/>
                <a:gd name="T47" fmla="*/ 10 h 12"/>
                <a:gd name="T48" fmla="*/ 13 w 17"/>
                <a:gd name="T49" fmla="*/ 10 h 12"/>
                <a:gd name="T50" fmla="*/ 14 w 17"/>
                <a:gd name="T51" fmla="*/ 10 h 12"/>
                <a:gd name="T52" fmla="*/ 14 w 17"/>
                <a:gd name="T53" fmla="*/ 9 h 12"/>
                <a:gd name="T54" fmla="*/ 15 w 17"/>
                <a:gd name="T55" fmla="*/ 6 h 12"/>
                <a:gd name="T56" fmla="*/ 14 w 17"/>
                <a:gd name="T57" fmla="*/ 3 h 12"/>
                <a:gd name="T58" fmla="*/ 14 w 17"/>
                <a:gd name="T59" fmla="*/ 2 h 12"/>
                <a:gd name="T60" fmla="*/ 13 w 17"/>
                <a:gd name="T6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2">
                  <a:moveTo>
                    <a:pt x="5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13" y="0"/>
                  </a:moveTo>
                  <a:cubicBezTo>
                    <a:pt x="14" y="0"/>
                    <a:pt x="15" y="0"/>
                    <a:pt x="16" y="1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8"/>
                    <a:pt x="17" y="10"/>
                    <a:pt x="16" y="11"/>
                  </a:cubicBezTo>
                  <a:cubicBezTo>
                    <a:pt x="15" y="12"/>
                    <a:pt x="14" y="12"/>
                    <a:pt x="13" y="12"/>
                  </a:cubicBezTo>
                  <a:cubicBezTo>
                    <a:pt x="12" y="12"/>
                    <a:pt x="11" y="12"/>
                    <a:pt x="10" y="11"/>
                  </a:cubicBezTo>
                  <a:cubicBezTo>
                    <a:pt x="9" y="10"/>
                    <a:pt x="9" y="8"/>
                    <a:pt x="9" y="6"/>
                  </a:cubicBezTo>
                  <a:cubicBezTo>
                    <a:pt x="9" y="4"/>
                    <a:pt x="9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lose/>
                  <a:moveTo>
                    <a:pt x="13" y="2"/>
                  </a:move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1" y="8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5" y="9"/>
                    <a:pt x="15" y="8"/>
                    <a:pt x="15" y="6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7" name="Freeform 108"/>
            <p:cNvSpPr>
              <a:spLocks noEditPoints="1"/>
            </p:cNvSpPr>
            <p:nvPr/>
          </p:nvSpPr>
          <p:spPr bwMode="auto">
            <a:xfrm>
              <a:off x="7718425" y="3090863"/>
              <a:ext cx="85725" cy="73025"/>
            </a:xfrm>
            <a:custGeom>
              <a:avLst/>
              <a:gdLst>
                <a:gd name="T0" fmla="*/ 6 w 14"/>
                <a:gd name="T1" fmla="*/ 12 h 12"/>
                <a:gd name="T2" fmla="*/ 3 w 14"/>
                <a:gd name="T3" fmla="*/ 12 h 12"/>
                <a:gd name="T4" fmla="*/ 3 w 14"/>
                <a:gd name="T5" fmla="*/ 3 h 12"/>
                <a:gd name="T6" fmla="*/ 0 w 14"/>
                <a:gd name="T7" fmla="*/ 5 h 12"/>
                <a:gd name="T8" fmla="*/ 0 w 14"/>
                <a:gd name="T9" fmla="*/ 3 h 12"/>
                <a:gd name="T10" fmla="*/ 2 w 14"/>
                <a:gd name="T11" fmla="*/ 2 h 12"/>
                <a:gd name="T12" fmla="*/ 4 w 14"/>
                <a:gd name="T13" fmla="*/ 0 h 12"/>
                <a:gd name="T14" fmla="*/ 6 w 14"/>
                <a:gd name="T15" fmla="*/ 0 h 12"/>
                <a:gd name="T16" fmla="*/ 6 w 14"/>
                <a:gd name="T17" fmla="*/ 12 h 12"/>
                <a:gd name="T18" fmla="*/ 14 w 14"/>
                <a:gd name="T19" fmla="*/ 12 h 12"/>
                <a:gd name="T20" fmla="*/ 12 w 14"/>
                <a:gd name="T21" fmla="*/ 12 h 12"/>
                <a:gd name="T22" fmla="*/ 12 w 14"/>
                <a:gd name="T23" fmla="*/ 3 h 12"/>
                <a:gd name="T24" fmla="*/ 9 w 14"/>
                <a:gd name="T25" fmla="*/ 5 h 12"/>
                <a:gd name="T26" fmla="*/ 9 w 14"/>
                <a:gd name="T27" fmla="*/ 3 h 12"/>
                <a:gd name="T28" fmla="*/ 11 w 14"/>
                <a:gd name="T29" fmla="*/ 2 h 12"/>
                <a:gd name="T30" fmla="*/ 13 w 14"/>
                <a:gd name="T31" fmla="*/ 0 h 12"/>
                <a:gd name="T32" fmla="*/ 14 w 14"/>
                <a:gd name="T33" fmla="*/ 0 h 12"/>
                <a:gd name="T34" fmla="*/ 14 w 14"/>
                <a:gd name="T3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2">
                  <a:moveTo>
                    <a:pt x="6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4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2" y="1"/>
                    <a:pt x="12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8" name="Freeform 109"/>
            <p:cNvSpPr>
              <a:spLocks noEditPoints="1"/>
            </p:cNvSpPr>
            <p:nvPr/>
          </p:nvSpPr>
          <p:spPr bwMode="auto">
            <a:xfrm>
              <a:off x="8031163" y="3090863"/>
              <a:ext cx="111125" cy="73025"/>
            </a:xfrm>
            <a:custGeom>
              <a:avLst/>
              <a:gdLst>
                <a:gd name="T0" fmla="*/ 6 w 18"/>
                <a:gd name="T1" fmla="*/ 12 h 12"/>
                <a:gd name="T2" fmla="*/ 4 w 18"/>
                <a:gd name="T3" fmla="*/ 12 h 12"/>
                <a:gd name="T4" fmla="*/ 4 w 18"/>
                <a:gd name="T5" fmla="*/ 3 h 12"/>
                <a:gd name="T6" fmla="*/ 0 w 18"/>
                <a:gd name="T7" fmla="*/ 5 h 12"/>
                <a:gd name="T8" fmla="*/ 0 w 18"/>
                <a:gd name="T9" fmla="*/ 3 h 12"/>
                <a:gd name="T10" fmla="*/ 2 w 18"/>
                <a:gd name="T11" fmla="*/ 2 h 12"/>
                <a:gd name="T12" fmla="*/ 4 w 18"/>
                <a:gd name="T13" fmla="*/ 0 h 12"/>
                <a:gd name="T14" fmla="*/ 6 w 18"/>
                <a:gd name="T15" fmla="*/ 0 h 12"/>
                <a:gd name="T16" fmla="*/ 6 w 18"/>
                <a:gd name="T17" fmla="*/ 12 h 12"/>
                <a:gd name="T18" fmla="*/ 18 w 18"/>
                <a:gd name="T19" fmla="*/ 10 h 12"/>
                <a:gd name="T20" fmla="*/ 18 w 18"/>
                <a:gd name="T21" fmla="*/ 12 h 12"/>
                <a:gd name="T22" fmla="*/ 9 w 18"/>
                <a:gd name="T23" fmla="*/ 12 h 12"/>
                <a:gd name="T24" fmla="*/ 10 w 18"/>
                <a:gd name="T25" fmla="*/ 10 h 12"/>
                <a:gd name="T26" fmla="*/ 13 w 18"/>
                <a:gd name="T27" fmla="*/ 7 h 12"/>
                <a:gd name="T28" fmla="*/ 15 w 18"/>
                <a:gd name="T29" fmla="*/ 5 h 12"/>
                <a:gd name="T30" fmla="*/ 15 w 18"/>
                <a:gd name="T31" fmla="*/ 3 h 12"/>
                <a:gd name="T32" fmla="*/ 15 w 18"/>
                <a:gd name="T33" fmla="*/ 2 h 12"/>
                <a:gd name="T34" fmla="*/ 14 w 18"/>
                <a:gd name="T35" fmla="*/ 2 h 12"/>
                <a:gd name="T36" fmla="*/ 12 w 18"/>
                <a:gd name="T37" fmla="*/ 2 h 12"/>
                <a:gd name="T38" fmla="*/ 12 w 18"/>
                <a:gd name="T39" fmla="*/ 4 h 12"/>
                <a:gd name="T40" fmla="*/ 10 w 18"/>
                <a:gd name="T41" fmla="*/ 3 h 12"/>
                <a:gd name="T42" fmla="*/ 11 w 18"/>
                <a:gd name="T43" fmla="*/ 0 h 12"/>
                <a:gd name="T44" fmla="*/ 14 w 18"/>
                <a:gd name="T45" fmla="*/ 0 h 12"/>
                <a:gd name="T46" fmla="*/ 17 w 18"/>
                <a:gd name="T47" fmla="*/ 1 h 12"/>
                <a:gd name="T48" fmla="*/ 18 w 18"/>
                <a:gd name="T49" fmla="*/ 3 h 12"/>
                <a:gd name="T50" fmla="*/ 17 w 18"/>
                <a:gd name="T51" fmla="*/ 5 h 12"/>
                <a:gd name="T52" fmla="*/ 16 w 18"/>
                <a:gd name="T53" fmla="*/ 6 h 12"/>
                <a:gd name="T54" fmla="*/ 15 w 18"/>
                <a:gd name="T55" fmla="*/ 8 h 12"/>
                <a:gd name="T56" fmla="*/ 13 w 18"/>
                <a:gd name="T57" fmla="*/ 9 h 12"/>
                <a:gd name="T58" fmla="*/ 13 w 18"/>
                <a:gd name="T59" fmla="*/ 10 h 12"/>
                <a:gd name="T60" fmla="*/ 18 w 18"/>
                <a:gd name="T6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2">
                  <a:moveTo>
                    <a:pt x="6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8" y="10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1" y="9"/>
                    <a:pt x="11" y="8"/>
                    <a:pt x="13" y="7"/>
                  </a:cubicBezTo>
                  <a:cubicBezTo>
                    <a:pt x="14" y="6"/>
                    <a:pt x="15" y="5"/>
                    <a:pt x="15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6" y="7"/>
                    <a:pt x="16" y="7"/>
                    <a:pt x="15" y="8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Freeform 110"/>
            <p:cNvSpPr>
              <a:spLocks noEditPoints="1"/>
            </p:cNvSpPr>
            <p:nvPr/>
          </p:nvSpPr>
          <p:spPr bwMode="auto">
            <a:xfrm>
              <a:off x="8358188" y="3090863"/>
              <a:ext cx="103188" cy="73025"/>
            </a:xfrm>
            <a:custGeom>
              <a:avLst/>
              <a:gdLst>
                <a:gd name="T0" fmla="*/ 5 w 17"/>
                <a:gd name="T1" fmla="*/ 12 h 12"/>
                <a:gd name="T2" fmla="*/ 3 w 17"/>
                <a:gd name="T3" fmla="*/ 12 h 12"/>
                <a:gd name="T4" fmla="*/ 3 w 17"/>
                <a:gd name="T5" fmla="*/ 3 h 12"/>
                <a:gd name="T6" fmla="*/ 0 w 17"/>
                <a:gd name="T7" fmla="*/ 5 h 12"/>
                <a:gd name="T8" fmla="*/ 0 w 17"/>
                <a:gd name="T9" fmla="*/ 3 h 12"/>
                <a:gd name="T10" fmla="*/ 2 w 17"/>
                <a:gd name="T11" fmla="*/ 2 h 12"/>
                <a:gd name="T12" fmla="*/ 3 w 17"/>
                <a:gd name="T13" fmla="*/ 0 h 12"/>
                <a:gd name="T14" fmla="*/ 5 w 17"/>
                <a:gd name="T15" fmla="*/ 0 h 12"/>
                <a:gd name="T16" fmla="*/ 5 w 17"/>
                <a:gd name="T17" fmla="*/ 12 h 12"/>
                <a:gd name="T18" fmla="*/ 9 w 17"/>
                <a:gd name="T19" fmla="*/ 9 h 12"/>
                <a:gd name="T20" fmla="*/ 11 w 17"/>
                <a:gd name="T21" fmla="*/ 9 h 12"/>
                <a:gd name="T22" fmla="*/ 12 w 17"/>
                <a:gd name="T23" fmla="*/ 10 h 12"/>
                <a:gd name="T24" fmla="*/ 13 w 17"/>
                <a:gd name="T25" fmla="*/ 10 h 12"/>
                <a:gd name="T26" fmla="*/ 14 w 17"/>
                <a:gd name="T27" fmla="*/ 10 h 12"/>
                <a:gd name="T28" fmla="*/ 15 w 17"/>
                <a:gd name="T29" fmla="*/ 8 h 12"/>
                <a:gd name="T30" fmla="*/ 14 w 17"/>
                <a:gd name="T31" fmla="*/ 7 h 12"/>
                <a:gd name="T32" fmla="*/ 13 w 17"/>
                <a:gd name="T33" fmla="*/ 6 h 12"/>
                <a:gd name="T34" fmla="*/ 12 w 17"/>
                <a:gd name="T35" fmla="*/ 7 h 12"/>
                <a:gd name="T36" fmla="*/ 12 w 17"/>
                <a:gd name="T37" fmla="*/ 5 h 12"/>
                <a:gd name="T38" fmla="*/ 14 w 17"/>
                <a:gd name="T39" fmla="*/ 4 h 12"/>
                <a:gd name="T40" fmla="*/ 14 w 17"/>
                <a:gd name="T41" fmla="*/ 3 h 12"/>
                <a:gd name="T42" fmla="*/ 14 w 17"/>
                <a:gd name="T43" fmla="*/ 2 h 12"/>
                <a:gd name="T44" fmla="*/ 13 w 17"/>
                <a:gd name="T45" fmla="*/ 2 h 12"/>
                <a:gd name="T46" fmla="*/ 12 w 17"/>
                <a:gd name="T47" fmla="*/ 2 h 12"/>
                <a:gd name="T48" fmla="*/ 11 w 17"/>
                <a:gd name="T49" fmla="*/ 3 h 12"/>
                <a:gd name="T50" fmla="*/ 9 w 17"/>
                <a:gd name="T51" fmla="*/ 3 h 12"/>
                <a:gd name="T52" fmla="*/ 10 w 17"/>
                <a:gd name="T53" fmla="*/ 1 h 12"/>
                <a:gd name="T54" fmla="*/ 11 w 17"/>
                <a:gd name="T55" fmla="*/ 0 h 12"/>
                <a:gd name="T56" fmla="*/ 13 w 17"/>
                <a:gd name="T57" fmla="*/ 0 h 12"/>
                <a:gd name="T58" fmla="*/ 16 w 17"/>
                <a:gd name="T59" fmla="*/ 1 h 12"/>
                <a:gd name="T60" fmla="*/ 17 w 17"/>
                <a:gd name="T61" fmla="*/ 3 h 12"/>
                <a:gd name="T62" fmla="*/ 15 w 17"/>
                <a:gd name="T63" fmla="*/ 5 h 12"/>
                <a:gd name="T64" fmla="*/ 17 w 17"/>
                <a:gd name="T65" fmla="*/ 7 h 12"/>
                <a:gd name="T66" fmla="*/ 17 w 17"/>
                <a:gd name="T67" fmla="*/ 8 h 12"/>
                <a:gd name="T68" fmla="*/ 16 w 17"/>
                <a:gd name="T69" fmla="*/ 11 h 12"/>
                <a:gd name="T70" fmla="*/ 13 w 17"/>
                <a:gd name="T71" fmla="*/ 12 h 12"/>
                <a:gd name="T72" fmla="*/ 10 w 17"/>
                <a:gd name="T73" fmla="*/ 12 h 12"/>
                <a:gd name="T74" fmla="*/ 9 w 17"/>
                <a:gd name="T7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2">
                  <a:moveTo>
                    <a:pt x="5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9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0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1"/>
                    <a:pt x="17" y="2"/>
                    <a:pt x="17" y="3"/>
                  </a:cubicBezTo>
                  <a:cubicBezTo>
                    <a:pt x="17" y="4"/>
                    <a:pt x="16" y="5"/>
                    <a:pt x="15" y="5"/>
                  </a:cubicBezTo>
                  <a:cubicBezTo>
                    <a:pt x="16" y="6"/>
                    <a:pt x="16" y="6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7" y="10"/>
                    <a:pt x="17" y="11"/>
                    <a:pt x="16" y="11"/>
                  </a:cubicBezTo>
                  <a:cubicBezTo>
                    <a:pt x="15" y="12"/>
                    <a:pt x="14" y="12"/>
                    <a:pt x="13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9" y="11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Freeform 111"/>
            <p:cNvSpPr>
              <a:spLocks noEditPoints="1"/>
            </p:cNvSpPr>
            <p:nvPr/>
          </p:nvSpPr>
          <p:spPr bwMode="auto">
            <a:xfrm>
              <a:off x="6427788" y="3287713"/>
              <a:ext cx="111125" cy="79375"/>
            </a:xfrm>
            <a:custGeom>
              <a:avLst/>
              <a:gdLst>
                <a:gd name="T0" fmla="*/ 5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3 w 18"/>
                <a:gd name="T13" fmla="*/ 0 h 13"/>
                <a:gd name="T14" fmla="*/ 5 w 18"/>
                <a:gd name="T15" fmla="*/ 0 h 13"/>
                <a:gd name="T16" fmla="*/ 5 w 18"/>
                <a:gd name="T17" fmla="*/ 13 h 13"/>
                <a:gd name="T18" fmla="*/ 14 w 18"/>
                <a:gd name="T19" fmla="*/ 13 h 13"/>
                <a:gd name="T20" fmla="*/ 14 w 18"/>
                <a:gd name="T21" fmla="*/ 11 h 13"/>
                <a:gd name="T22" fmla="*/ 9 w 18"/>
                <a:gd name="T23" fmla="*/ 11 h 13"/>
                <a:gd name="T24" fmla="*/ 9 w 18"/>
                <a:gd name="T25" fmla="*/ 8 h 13"/>
                <a:gd name="T26" fmla="*/ 14 w 18"/>
                <a:gd name="T27" fmla="*/ 0 h 13"/>
                <a:gd name="T28" fmla="*/ 16 w 18"/>
                <a:gd name="T29" fmla="*/ 0 h 13"/>
                <a:gd name="T30" fmla="*/ 16 w 18"/>
                <a:gd name="T31" fmla="*/ 8 h 13"/>
                <a:gd name="T32" fmla="*/ 18 w 18"/>
                <a:gd name="T33" fmla="*/ 8 h 13"/>
                <a:gd name="T34" fmla="*/ 18 w 18"/>
                <a:gd name="T35" fmla="*/ 11 h 13"/>
                <a:gd name="T36" fmla="*/ 16 w 18"/>
                <a:gd name="T37" fmla="*/ 11 h 13"/>
                <a:gd name="T38" fmla="*/ 16 w 18"/>
                <a:gd name="T39" fmla="*/ 13 h 13"/>
                <a:gd name="T40" fmla="*/ 14 w 18"/>
                <a:gd name="T41" fmla="*/ 13 h 13"/>
                <a:gd name="T42" fmla="*/ 14 w 18"/>
                <a:gd name="T43" fmla="*/ 8 h 13"/>
                <a:gd name="T44" fmla="*/ 14 w 18"/>
                <a:gd name="T45" fmla="*/ 4 h 13"/>
                <a:gd name="T46" fmla="*/ 11 w 18"/>
                <a:gd name="T47" fmla="*/ 8 h 13"/>
                <a:gd name="T48" fmla="*/ 14 w 18"/>
                <a:gd name="T4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4" y="13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14" y="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Freeform 112"/>
            <p:cNvSpPr>
              <a:spLocks noEditPoints="1"/>
            </p:cNvSpPr>
            <p:nvPr/>
          </p:nvSpPr>
          <p:spPr bwMode="auto">
            <a:xfrm>
              <a:off x="6748463" y="3287713"/>
              <a:ext cx="109538" cy="79375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9 w 18"/>
                <a:gd name="T19" fmla="*/ 10 h 13"/>
                <a:gd name="T20" fmla="*/ 12 w 18"/>
                <a:gd name="T21" fmla="*/ 10 h 13"/>
                <a:gd name="T22" fmla="*/ 12 w 18"/>
                <a:gd name="T23" fmla="*/ 11 h 13"/>
                <a:gd name="T24" fmla="*/ 14 w 18"/>
                <a:gd name="T25" fmla="*/ 11 h 13"/>
                <a:gd name="T26" fmla="*/ 15 w 18"/>
                <a:gd name="T27" fmla="*/ 11 h 13"/>
                <a:gd name="T28" fmla="*/ 15 w 18"/>
                <a:gd name="T29" fmla="*/ 9 h 13"/>
                <a:gd name="T30" fmla="*/ 15 w 18"/>
                <a:gd name="T31" fmla="*/ 7 h 13"/>
                <a:gd name="T32" fmla="*/ 13 w 18"/>
                <a:gd name="T33" fmla="*/ 7 h 13"/>
                <a:gd name="T34" fmla="*/ 12 w 18"/>
                <a:gd name="T35" fmla="*/ 8 h 13"/>
                <a:gd name="T36" fmla="*/ 10 w 18"/>
                <a:gd name="T37" fmla="*/ 7 h 13"/>
                <a:gd name="T38" fmla="*/ 11 w 18"/>
                <a:gd name="T39" fmla="*/ 1 h 13"/>
                <a:gd name="T40" fmla="*/ 17 w 18"/>
                <a:gd name="T41" fmla="*/ 1 h 13"/>
                <a:gd name="T42" fmla="*/ 17 w 18"/>
                <a:gd name="T43" fmla="*/ 3 h 13"/>
                <a:gd name="T44" fmla="*/ 13 w 18"/>
                <a:gd name="T45" fmla="*/ 3 h 13"/>
                <a:gd name="T46" fmla="*/ 12 w 18"/>
                <a:gd name="T47" fmla="*/ 5 h 13"/>
                <a:gd name="T48" fmla="*/ 14 w 18"/>
                <a:gd name="T49" fmla="*/ 5 h 13"/>
                <a:gd name="T50" fmla="*/ 17 w 18"/>
                <a:gd name="T51" fmla="*/ 6 h 13"/>
                <a:gd name="T52" fmla="*/ 18 w 18"/>
                <a:gd name="T53" fmla="*/ 9 h 13"/>
                <a:gd name="T54" fmla="*/ 17 w 18"/>
                <a:gd name="T55" fmla="*/ 12 h 13"/>
                <a:gd name="T56" fmla="*/ 14 w 18"/>
                <a:gd name="T57" fmla="*/ 13 h 13"/>
                <a:gd name="T58" fmla="*/ 11 w 18"/>
                <a:gd name="T59" fmla="*/ 12 h 13"/>
                <a:gd name="T60" fmla="*/ 9 w 18"/>
                <a:gd name="T6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9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7"/>
                    <a:pt x="12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5" y="5"/>
                    <a:pt x="16" y="5"/>
                    <a:pt x="17" y="6"/>
                  </a:cubicBezTo>
                  <a:cubicBezTo>
                    <a:pt x="17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10" y="11"/>
                    <a:pt x="9" y="1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Freeform 113"/>
            <p:cNvSpPr>
              <a:spLocks noEditPoints="1"/>
            </p:cNvSpPr>
            <p:nvPr/>
          </p:nvSpPr>
          <p:spPr bwMode="auto">
            <a:xfrm>
              <a:off x="7067550" y="3287713"/>
              <a:ext cx="109538" cy="79375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3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8 w 18"/>
                <a:gd name="T19" fmla="*/ 4 h 13"/>
                <a:gd name="T20" fmla="*/ 16 w 18"/>
                <a:gd name="T21" fmla="*/ 4 h 13"/>
                <a:gd name="T22" fmla="*/ 15 w 18"/>
                <a:gd name="T23" fmla="*/ 3 h 13"/>
                <a:gd name="T24" fmla="*/ 14 w 18"/>
                <a:gd name="T25" fmla="*/ 2 h 13"/>
                <a:gd name="T26" fmla="*/ 13 w 18"/>
                <a:gd name="T27" fmla="*/ 3 h 13"/>
                <a:gd name="T28" fmla="*/ 12 w 18"/>
                <a:gd name="T29" fmla="*/ 6 h 13"/>
                <a:gd name="T30" fmla="*/ 14 w 18"/>
                <a:gd name="T31" fmla="*/ 5 h 13"/>
                <a:gd name="T32" fmla="*/ 17 w 18"/>
                <a:gd name="T33" fmla="*/ 6 h 13"/>
                <a:gd name="T34" fmla="*/ 18 w 18"/>
                <a:gd name="T35" fmla="*/ 9 h 13"/>
                <a:gd name="T36" fmla="*/ 17 w 18"/>
                <a:gd name="T37" fmla="*/ 12 h 13"/>
                <a:gd name="T38" fmla="*/ 14 w 18"/>
                <a:gd name="T39" fmla="*/ 13 h 13"/>
                <a:gd name="T40" fmla="*/ 11 w 18"/>
                <a:gd name="T41" fmla="*/ 12 h 13"/>
                <a:gd name="T42" fmla="*/ 10 w 18"/>
                <a:gd name="T43" fmla="*/ 7 h 13"/>
                <a:gd name="T44" fmla="*/ 11 w 18"/>
                <a:gd name="T45" fmla="*/ 2 h 13"/>
                <a:gd name="T46" fmla="*/ 14 w 18"/>
                <a:gd name="T47" fmla="*/ 0 h 13"/>
                <a:gd name="T48" fmla="*/ 17 w 18"/>
                <a:gd name="T49" fmla="*/ 1 h 13"/>
                <a:gd name="T50" fmla="*/ 18 w 18"/>
                <a:gd name="T51" fmla="*/ 4 h 13"/>
                <a:gd name="T52" fmla="*/ 12 w 18"/>
                <a:gd name="T53" fmla="*/ 9 h 13"/>
                <a:gd name="T54" fmla="*/ 13 w 18"/>
                <a:gd name="T55" fmla="*/ 11 h 13"/>
                <a:gd name="T56" fmla="*/ 14 w 18"/>
                <a:gd name="T57" fmla="*/ 11 h 13"/>
                <a:gd name="T58" fmla="*/ 15 w 18"/>
                <a:gd name="T59" fmla="*/ 11 h 13"/>
                <a:gd name="T60" fmla="*/ 16 w 18"/>
                <a:gd name="T61" fmla="*/ 9 h 13"/>
                <a:gd name="T62" fmla="*/ 15 w 18"/>
                <a:gd name="T63" fmla="*/ 7 h 13"/>
                <a:gd name="T64" fmla="*/ 14 w 18"/>
                <a:gd name="T65" fmla="*/ 7 h 13"/>
                <a:gd name="T66" fmla="*/ 13 w 18"/>
                <a:gd name="T67" fmla="*/ 7 h 13"/>
                <a:gd name="T68" fmla="*/ 12 w 18"/>
                <a:gd name="T6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8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3" y="3"/>
                    <a:pt x="13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5" y="5"/>
                    <a:pt x="16" y="5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5"/>
                    <a:pt x="10" y="3"/>
                    <a:pt x="11" y="2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17" y="2"/>
                    <a:pt x="18" y="3"/>
                    <a:pt x="18" y="4"/>
                  </a:cubicBezTo>
                  <a:close/>
                  <a:moveTo>
                    <a:pt x="12" y="9"/>
                  </a:moveTo>
                  <a:cubicBezTo>
                    <a:pt x="12" y="10"/>
                    <a:pt x="13" y="10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8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8"/>
                    <a:pt x="12" y="8"/>
                    <a:pt x="12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Freeform 114"/>
            <p:cNvSpPr>
              <a:spLocks noEditPoints="1"/>
            </p:cNvSpPr>
            <p:nvPr/>
          </p:nvSpPr>
          <p:spPr bwMode="auto">
            <a:xfrm>
              <a:off x="7392988" y="3287713"/>
              <a:ext cx="104775" cy="79375"/>
            </a:xfrm>
            <a:custGeom>
              <a:avLst/>
              <a:gdLst>
                <a:gd name="T0" fmla="*/ 5 w 17"/>
                <a:gd name="T1" fmla="*/ 13 h 13"/>
                <a:gd name="T2" fmla="*/ 3 w 17"/>
                <a:gd name="T3" fmla="*/ 13 h 13"/>
                <a:gd name="T4" fmla="*/ 3 w 17"/>
                <a:gd name="T5" fmla="*/ 4 h 13"/>
                <a:gd name="T6" fmla="*/ 0 w 17"/>
                <a:gd name="T7" fmla="*/ 6 h 13"/>
                <a:gd name="T8" fmla="*/ 0 w 17"/>
                <a:gd name="T9" fmla="*/ 4 h 13"/>
                <a:gd name="T10" fmla="*/ 2 w 17"/>
                <a:gd name="T11" fmla="*/ 2 h 13"/>
                <a:gd name="T12" fmla="*/ 3 w 17"/>
                <a:gd name="T13" fmla="*/ 0 h 13"/>
                <a:gd name="T14" fmla="*/ 5 w 17"/>
                <a:gd name="T15" fmla="*/ 0 h 13"/>
                <a:gd name="T16" fmla="*/ 5 w 17"/>
                <a:gd name="T17" fmla="*/ 13 h 13"/>
                <a:gd name="T18" fmla="*/ 9 w 17"/>
                <a:gd name="T19" fmla="*/ 3 h 13"/>
                <a:gd name="T20" fmla="*/ 9 w 17"/>
                <a:gd name="T21" fmla="*/ 1 h 13"/>
                <a:gd name="T22" fmla="*/ 17 w 17"/>
                <a:gd name="T23" fmla="*/ 1 h 13"/>
                <a:gd name="T24" fmla="*/ 17 w 17"/>
                <a:gd name="T25" fmla="*/ 2 h 13"/>
                <a:gd name="T26" fmla="*/ 15 w 17"/>
                <a:gd name="T27" fmla="*/ 5 h 13"/>
                <a:gd name="T28" fmla="*/ 14 w 17"/>
                <a:gd name="T29" fmla="*/ 9 h 13"/>
                <a:gd name="T30" fmla="*/ 13 w 17"/>
                <a:gd name="T31" fmla="*/ 13 h 13"/>
                <a:gd name="T32" fmla="*/ 11 w 17"/>
                <a:gd name="T33" fmla="*/ 13 h 13"/>
                <a:gd name="T34" fmla="*/ 12 w 17"/>
                <a:gd name="T35" fmla="*/ 8 h 13"/>
                <a:gd name="T36" fmla="*/ 14 w 17"/>
                <a:gd name="T37" fmla="*/ 3 h 13"/>
                <a:gd name="T38" fmla="*/ 9 w 17"/>
                <a:gd name="T3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">
                  <a:moveTo>
                    <a:pt x="5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9" y="3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4" y="7"/>
                    <a:pt x="14" y="8"/>
                    <a:pt x="14" y="9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1" y="10"/>
                    <a:pt x="12" y="8"/>
                  </a:cubicBezTo>
                  <a:cubicBezTo>
                    <a:pt x="12" y="6"/>
                    <a:pt x="13" y="4"/>
                    <a:pt x="14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Freeform 115"/>
            <p:cNvSpPr>
              <a:spLocks noEditPoints="1"/>
            </p:cNvSpPr>
            <p:nvPr/>
          </p:nvSpPr>
          <p:spPr bwMode="auto">
            <a:xfrm>
              <a:off x="7712075" y="3287713"/>
              <a:ext cx="111125" cy="79375"/>
            </a:xfrm>
            <a:custGeom>
              <a:avLst/>
              <a:gdLst>
                <a:gd name="T0" fmla="*/ 6 w 18"/>
                <a:gd name="T1" fmla="*/ 13 h 13"/>
                <a:gd name="T2" fmla="*/ 3 w 18"/>
                <a:gd name="T3" fmla="*/ 13 h 13"/>
                <a:gd name="T4" fmla="*/ 3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1 w 18"/>
                <a:gd name="T19" fmla="*/ 6 h 13"/>
                <a:gd name="T20" fmla="*/ 10 w 18"/>
                <a:gd name="T21" fmla="*/ 5 h 13"/>
                <a:gd name="T22" fmla="*/ 10 w 18"/>
                <a:gd name="T23" fmla="*/ 4 h 13"/>
                <a:gd name="T24" fmla="*/ 11 w 18"/>
                <a:gd name="T25" fmla="*/ 1 h 13"/>
                <a:gd name="T26" fmla="*/ 13 w 18"/>
                <a:gd name="T27" fmla="*/ 0 h 13"/>
                <a:gd name="T28" fmla="*/ 16 w 18"/>
                <a:gd name="T29" fmla="*/ 1 h 13"/>
                <a:gd name="T30" fmla="*/ 17 w 18"/>
                <a:gd name="T31" fmla="*/ 4 h 13"/>
                <a:gd name="T32" fmla="*/ 17 w 18"/>
                <a:gd name="T33" fmla="*/ 5 h 13"/>
                <a:gd name="T34" fmla="*/ 15 w 18"/>
                <a:gd name="T35" fmla="*/ 6 h 13"/>
                <a:gd name="T36" fmla="*/ 17 w 18"/>
                <a:gd name="T37" fmla="*/ 8 h 13"/>
                <a:gd name="T38" fmla="*/ 18 w 18"/>
                <a:gd name="T39" fmla="*/ 9 h 13"/>
                <a:gd name="T40" fmla="*/ 16 w 18"/>
                <a:gd name="T41" fmla="*/ 12 h 13"/>
                <a:gd name="T42" fmla="*/ 13 w 18"/>
                <a:gd name="T43" fmla="*/ 13 h 13"/>
                <a:gd name="T44" fmla="*/ 11 w 18"/>
                <a:gd name="T45" fmla="*/ 12 h 13"/>
                <a:gd name="T46" fmla="*/ 9 w 18"/>
                <a:gd name="T47" fmla="*/ 10 h 13"/>
                <a:gd name="T48" fmla="*/ 10 w 18"/>
                <a:gd name="T49" fmla="*/ 8 h 13"/>
                <a:gd name="T50" fmla="*/ 11 w 18"/>
                <a:gd name="T51" fmla="*/ 6 h 13"/>
                <a:gd name="T52" fmla="*/ 12 w 18"/>
                <a:gd name="T53" fmla="*/ 4 h 13"/>
                <a:gd name="T54" fmla="*/ 12 w 18"/>
                <a:gd name="T55" fmla="*/ 5 h 13"/>
                <a:gd name="T56" fmla="*/ 13 w 18"/>
                <a:gd name="T57" fmla="*/ 5 h 13"/>
                <a:gd name="T58" fmla="*/ 14 w 18"/>
                <a:gd name="T59" fmla="*/ 5 h 13"/>
                <a:gd name="T60" fmla="*/ 15 w 18"/>
                <a:gd name="T61" fmla="*/ 4 h 13"/>
                <a:gd name="T62" fmla="*/ 14 w 18"/>
                <a:gd name="T63" fmla="*/ 3 h 13"/>
                <a:gd name="T64" fmla="*/ 13 w 18"/>
                <a:gd name="T65" fmla="*/ 2 h 13"/>
                <a:gd name="T66" fmla="*/ 12 w 18"/>
                <a:gd name="T67" fmla="*/ 3 h 13"/>
                <a:gd name="T68" fmla="*/ 12 w 18"/>
                <a:gd name="T69" fmla="*/ 4 h 13"/>
                <a:gd name="T70" fmla="*/ 12 w 18"/>
                <a:gd name="T71" fmla="*/ 9 h 13"/>
                <a:gd name="T72" fmla="*/ 12 w 18"/>
                <a:gd name="T73" fmla="*/ 11 h 13"/>
                <a:gd name="T74" fmla="*/ 13 w 18"/>
                <a:gd name="T75" fmla="*/ 11 h 13"/>
                <a:gd name="T76" fmla="*/ 15 w 18"/>
                <a:gd name="T77" fmla="*/ 11 h 13"/>
                <a:gd name="T78" fmla="*/ 15 w 18"/>
                <a:gd name="T79" fmla="*/ 9 h 13"/>
                <a:gd name="T80" fmla="*/ 15 w 18"/>
                <a:gd name="T81" fmla="*/ 8 h 13"/>
                <a:gd name="T82" fmla="*/ 13 w 18"/>
                <a:gd name="T83" fmla="*/ 7 h 13"/>
                <a:gd name="T84" fmla="*/ 12 w 18"/>
                <a:gd name="T85" fmla="*/ 8 h 13"/>
                <a:gd name="T86" fmla="*/ 12 w 18"/>
                <a:gd name="T8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1" y="6"/>
                  </a:moveTo>
                  <a:cubicBezTo>
                    <a:pt x="11" y="6"/>
                    <a:pt x="10" y="6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10" y="2"/>
                    <a:pt x="11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6" y="7"/>
                    <a:pt x="17" y="7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6" y="13"/>
                    <a:pt x="15" y="13"/>
                    <a:pt x="13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9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lose/>
                  <a:moveTo>
                    <a:pt x="12" y="4"/>
                  </a:moveTo>
                  <a:cubicBezTo>
                    <a:pt x="12" y="4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4" y="8"/>
                    <a:pt x="14" y="7"/>
                    <a:pt x="13" y="7"/>
                  </a:cubicBezTo>
                  <a:cubicBezTo>
                    <a:pt x="13" y="7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Freeform 116"/>
            <p:cNvSpPr>
              <a:spLocks noEditPoints="1"/>
            </p:cNvSpPr>
            <p:nvPr/>
          </p:nvSpPr>
          <p:spPr bwMode="auto">
            <a:xfrm>
              <a:off x="8031163" y="3287713"/>
              <a:ext cx="111125" cy="79375"/>
            </a:xfrm>
            <a:custGeom>
              <a:avLst/>
              <a:gdLst>
                <a:gd name="T0" fmla="*/ 6 w 18"/>
                <a:gd name="T1" fmla="*/ 13 h 13"/>
                <a:gd name="T2" fmla="*/ 4 w 18"/>
                <a:gd name="T3" fmla="*/ 13 h 13"/>
                <a:gd name="T4" fmla="*/ 4 w 18"/>
                <a:gd name="T5" fmla="*/ 4 h 13"/>
                <a:gd name="T6" fmla="*/ 0 w 18"/>
                <a:gd name="T7" fmla="*/ 6 h 13"/>
                <a:gd name="T8" fmla="*/ 0 w 18"/>
                <a:gd name="T9" fmla="*/ 4 h 13"/>
                <a:gd name="T10" fmla="*/ 2 w 18"/>
                <a:gd name="T11" fmla="*/ 2 h 13"/>
                <a:gd name="T12" fmla="*/ 4 w 18"/>
                <a:gd name="T13" fmla="*/ 0 h 13"/>
                <a:gd name="T14" fmla="*/ 6 w 18"/>
                <a:gd name="T15" fmla="*/ 0 h 13"/>
                <a:gd name="T16" fmla="*/ 6 w 18"/>
                <a:gd name="T17" fmla="*/ 13 h 13"/>
                <a:gd name="T18" fmla="*/ 10 w 18"/>
                <a:gd name="T19" fmla="*/ 10 h 13"/>
                <a:gd name="T20" fmla="*/ 12 w 18"/>
                <a:gd name="T21" fmla="*/ 10 h 13"/>
                <a:gd name="T22" fmla="*/ 12 w 18"/>
                <a:gd name="T23" fmla="*/ 11 h 13"/>
                <a:gd name="T24" fmla="*/ 13 w 18"/>
                <a:gd name="T25" fmla="*/ 11 h 13"/>
                <a:gd name="T26" fmla="*/ 15 w 18"/>
                <a:gd name="T27" fmla="*/ 11 h 13"/>
                <a:gd name="T28" fmla="*/ 15 w 18"/>
                <a:gd name="T29" fmla="*/ 8 h 13"/>
                <a:gd name="T30" fmla="*/ 13 w 18"/>
                <a:gd name="T31" fmla="*/ 9 h 13"/>
                <a:gd name="T32" fmla="*/ 10 w 18"/>
                <a:gd name="T33" fmla="*/ 8 h 13"/>
                <a:gd name="T34" fmla="*/ 9 w 18"/>
                <a:gd name="T35" fmla="*/ 5 h 13"/>
                <a:gd name="T36" fmla="*/ 11 w 18"/>
                <a:gd name="T37" fmla="*/ 2 h 13"/>
                <a:gd name="T38" fmla="*/ 13 w 18"/>
                <a:gd name="T39" fmla="*/ 0 h 13"/>
                <a:gd name="T40" fmla="*/ 17 w 18"/>
                <a:gd name="T41" fmla="*/ 2 h 13"/>
                <a:gd name="T42" fmla="*/ 18 w 18"/>
                <a:gd name="T43" fmla="*/ 7 h 13"/>
                <a:gd name="T44" fmla="*/ 17 w 18"/>
                <a:gd name="T45" fmla="*/ 12 h 13"/>
                <a:gd name="T46" fmla="*/ 13 w 18"/>
                <a:gd name="T47" fmla="*/ 13 h 13"/>
                <a:gd name="T48" fmla="*/ 11 w 18"/>
                <a:gd name="T49" fmla="*/ 13 h 13"/>
                <a:gd name="T50" fmla="*/ 10 w 18"/>
                <a:gd name="T51" fmla="*/ 10 h 13"/>
                <a:gd name="T52" fmla="*/ 15 w 18"/>
                <a:gd name="T53" fmla="*/ 5 h 13"/>
                <a:gd name="T54" fmla="*/ 15 w 18"/>
                <a:gd name="T55" fmla="*/ 3 h 13"/>
                <a:gd name="T56" fmla="*/ 13 w 18"/>
                <a:gd name="T57" fmla="*/ 2 h 13"/>
                <a:gd name="T58" fmla="*/ 12 w 18"/>
                <a:gd name="T59" fmla="*/ 3 h 13"/>
                <a:gd name="T60" fmla="*/ 12 w 18"/>
                <a:gd name="T61" fmla="*/ 5 h 13"/>
                <a:gd name="T62" fmla="*/ 12 w 18"/>
                <a:gd name="T63" fmla="*/ 7 h 13"/>
                <a:gd name="T64" fmla="*/ 13 w 18"/>
                <a:gd name="T65" fmla="*/ 7 h 13"/>
                <a:gd name="T66" fmla="*/ 15 w 18"/>
                <a:gd name="T67" fmla="*/ 7 h 13"/>
                <a:gd name="T68" fmla="*/ 15 w 18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3">
                  <a:moveTo>
                    <a:pt x="6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5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9"/>
                    <a:pt x="14" y="9"/>
                    <a:pt x="13" y="9"/>
                  </a:cubicBezTo>
                  <a:cubicBezTo>
                    <a:pt x="12" y="9"/>
                    <a:pt x="11" y="8"/>
                    <a:pt x="10" y="8"/>
                  </a:cubicBezTo>
                  <a:cubicBezTo>
                    <a:pt x="10" y="7"/>
                    <a:pt x="9" y="6"/>
                    <a:pt x="9" y="5"/>
                  </a:cubicBezTo>
                  <a:cubicBezTo>
                    <a:pt x="9" y="3"/>
                    <a:pt x="10" y="2"/>
                    <a:pt x="11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5" y="0"/>
                    <a:pt x="16" y="1"/>
                    <a:pt x="17" y="2"/>
                  </a:cubicBezTo>
                  <a:cubicBezTo>
                    <a:pt x="17" y="3"/>
                    <a:pt x="18" y="5"/>
                    <a:pt x="18" y="7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6" y="13"/>
                    <a:pt x="15" y="13"/>
                    <a:pt x="13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2"/>
                    <a:pt x="10" y="11"/>
                    <a:pt x="10" y="10"/>
                  </a:cubicBezTo>
                  <a:close/>
                  <a:moveTo>
                    <a:pt x="15" y="5"/>
                  </a:moveTo>
                  <a:cubicBezTo>
                    <a:pt x="15" y="4"/>
                    <a:pt x="15" y="4"/>
                    <a:pt x="15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6"/>
                    <a:pt x="15" y="6"/>
                    <a:pt x="15" y="5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Freeform 117"/>
            <p:cNvSpPr>
              <a:spLocks noEditPoints="1"/>
            </p:cNvSpPr>
            <p:nvPr/>
          </p:nvSpPr>
          <p:spPr bwMode="auto">
            <a:xfrm>
              <a:off x="8351838" y="3287713"/>
              <a:ext cx="109538" cy="79375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1 h 13"/>
                <a:gd name="T8" fmla="*/ 3 w 18"/>
                <a:gd name="T9" fmla="*/ 8 h 13"/>
                <a:gd name="T10" fmla="*/ 5 w 18"/>
                <a:gd name="T11" fmla="*/ 6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6 h 13"/>
                <a:gd name="T34" fmla="*/ 7 w 18"/>
                <a:gd name="T35" fmla="*/ 7 h 13"/>
                <a:gd name="T36" fmla="*/ 5 w 18"/>
                <a:gd name="T37" fmla="*/ 9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4 w 18"/>
                <a:gd name="T45" fmla="*/ 0 h 13"/>
                <a:gd name="T46" fmla="*/ 17 w 18"/>
                <a:gd name="T47" fmla="*/ 2 h 13"/>
                <a:gd name="T48" fmla="*/ 18 w 18"/>
                <a:gd name="T49" fmla="*/ 7 h 13"/>
                <a:gd name="T50" fmla="*/ 17 w 18"/>
                <a:gd name="T51" fmla="*/ 12 h 13"/>
                <a:gd name="T52" fmla="*/ 14 w 18"/>
                <a:gd name="T53" fmla="*/ 13 h 13"/>
                <a:gd name="T54" fmla="*/ 11 w 18"/>
                <a:gd name="T55" fmla="*/ 12 h 13"/>
                <a:gd name="T56" fmla="*/ 10 w 18"/>
                <a:gd name="T57" fmla="*/ 7 h 13"/>
                <a:gd name="T58" fmla="*/ 11 w 18"/>
                <a:gd name="T59" fmla="*/ 2 h 13"/>
                <a:gd name="T60" fmla="*/ 14 w 18"/>
                <a:gd name="T61" fmla="*/ 0 h 13"/>
                <a:gd name="T62" fmla="*/ 14 w 18"/>
                <a:gd name="T63" fmla="*/ 2 h 13"/>
                <a:gd name="T64" fmla="*/ 13 w 18"/>
                <a:gd name="T65" fmla="*/ 3 h 13"/>
                <a:gd name="T66" fmla="*/ 13 w 18"/>
                <a:gd name="T67" fmla="*/ 4 h 13"/>
                <a:gd name="T68" fmla="*/ 12 w 18"/>
                <a:gd name="T69" fmla="*/ 7 h 13"/>
                <a:gd name="T70" fmla="*/ 13 w 18"/>
                <a:gd name="T71" fmla="*/ 10 h 13"/>
                <a:gd name="T72" fmla="*/ 13 w 18"/>
                <a:gd name="T73" fmla="*/ 11 h 13"/>
                <a:gd name="T74" fmla="*/ 14 w 18"/>
                <a:gd name="T75" fmla="*/ 11 h 13"/>
                <a:gd name="T76" fmla="*/ 15 w 18"/>
                <a:gd name="T77" fmla="*/ 11 h 13"/>
                <a:gd name="T78" fmla="*/ 15 w 18"/>
                <a:gd name="T79" fmla="*/ 10 h 13"/>
                <a:gd name="T80" fmla="*/ 16 w 18"/>
                <a:gd name="T81" fmla="*/ 7 h 13"/>
                <a:gd name="T82" fmla="*/ 15 w 18"/>
                <a:gd name="T83" fmla="*/ 4 h 13"/>
                <a:gd name="T84" fmla="*/ 15 w 18"/>
                <a:gd name="T85" fmla="*/ 3 h 13"/>
                <a:gd name="T86" fmla="*/ 14 w 18"/>
                <a:gd name="T8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7" y="8"/>
                    <a:pt x="6" y="8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1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2"/>
                  </a:cubicBezTo>
                  <a:cubicBezTo>
                    <a:pt x="18" y="3"/>
                    <a:pt x="18" y="4"/>
                    <a:pt x="18" y="7"/>
                  </a:cubicBezTo>
                  <a:cubicBezTo>
                    <a:pt x="18" y="9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3"/>
                    <a:pt x="11" y="2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4" y="2"/>
                    <a:pt x="13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2" y="5"/>
                    <a:pt x="12" y="7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5" y="9"/>
                    <a:pt x="16" y="8"/>
                    <a:pt x="16" y="7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Freeform 118"/>
            <p:cNvSpPr>
              <a:spLocks noEditPoints="1"/>
            </p:cNvSpPr>
            <p:nvPr/>
          </p:nvSpPr>
          <p:spPr bwMode="auto">
            <a:xfrm>
              <a:off x="6421438" y="3489325"/>
              <a:ext cx="98425" cy="80963"/>
            </a:xfrm>
            <a:custGeom>
              <a:avLst/>
              <a:gdLst>
                <a:gd name="T0" fmla="*/ 8 w 16"/>
                <a:gd name="T1" fmla="*/ 11 h 13"/>
                <a:gd name="T2" fmla="*/ 8 w 16"/>
                <a:gd name="T3" fmla="*/ 13 h 13"/>
                <a:gd name="T4" fmla="*/ 0 w 16"/>
                <a:gd name="T5" fmla="*/ 13 h 13"/>
                <a:gd name="T6" fmla="*/ 1 w 16"/>
                <a:gd name="T7" fmla="*/ 11 h 13"/>
                <a:gd name="T8" fmla="*/ 3 w 16"/>
                <a:gd name="T9" fmla="*/ 8 h 13"/>
                <a:gd name="T10" fmla="*/ 5 w 16"/>
                <a:gd name="T11" fmla="*/ 5 h 13"/>
                <a:gd name="T12" fmla="*/ 6 w 16"/>
                <a:gd name="T13" fmla="*/ 4 h 13"/>
                <a:gd name="T14" fmla="*/ 6 w 16"/>
                <a:gd name="T15" fmla="*/ 3 h 13"/>
                <a:gd name="T16" fmla="*/ 4 w 16"/>
                <a:gd name="T17" fmla="*/ 2 h 13"/>
                <a:gd name="T18" fmla="*/ 3 w 16"/>
                <a:gd name="T19" fmla="*/ 3 h 13"/>
                <a:gd name="T20" fmla="*/ 3 w 16"/>
                <a:gd name="T21" fmla="*/ 4 h 13"/>
                <a:gd name="T22" fmla="*/ 0 w 16"/>
                <a:gd name="T23" fmla="*/ 4 h 13"/>
                <a:gd name="T24" fmla="*/ 2 w 16"/>
                <a:gd name="T25" fmla="*/ 1 h 13"/>
                <a:gd name="T26" fmla="*/ 4 w 16"/>
                <a:gd name="T27" fmla="*/ 0 h 13"/>
                <a:gd name="T28" fmla="*/ 7 w 16"/>
                <a:gd name="T29" fmla="*/ 1 h 13"/>
                <a:gd name="T30" fmla="*/ 8 w 16"/>
                <a:gd name="T31" fmla="*/ 4 h 13"/>
                <a:gd name="T32" fmla="*/ 8 w 16"/>
                <a:gd name="T33" fmla="*/ 5 h 13"/>
                <a:gd name="T34" fmla="*/ 7 w 16"/>
                <a:gd name="T35" fmla="*/ 7 h 13"/>
                <a:gd name="T36" fmla="*/ 6 w 16"/>
                <a:gd name="T37" fmla="*/ 9 h 13"/>
                <a:gd name="T38" fmla="*/ 4 w 16"/>
                <a:gd name="T39" fmla="*/ 10 h 13"/>
                <a:gd name="T40" fmla="*/ 4 w 16"/>
                <a:gd name="T41" fmla="*/ 11 h 13"/>
                <a:gd name="T42" fmla="*/ 8 w 16"/>
                <a:gd name="T43" fmla="*/ 11 h 13"/>
                <a:gd name="T44" fmla="*/ 16 w 16"/>
                <a:gd name="T45" fmla="*/ 13 h 13"/>
                <a:gd name="T46" fmla="*/ 14 w 16"/>
                <a:gd name="T47" fmla="*/ 13 h 13"/>
                <a:gd name="T48" fmla="*/ 14 w 16"/>
                <a:gd name="T49" fmla="*/ 4 h 13"/>
                <a:gd name="T50" fmla="*/ 11 w 16"/>
                <a:gd name="T51" fmla="*/ 6 h 13"/>
                <a:gd name="T52" fmla="*/ 11 w 16"/>
                <a:gd name="T53" fmla="*/ 3 h 13"/>
                <a:gd name="T54" fmla="*/ 13 w 16"/>
                <a:gd name="T55" fmla="*/ 2 h 13"/>
                <a:gd name="T56" fmla="*/ 14 w 16"/>
                <a:gd name="T57" fmla="*/ 0 h 13"/>
                <a:gd name="T58" fmla="*/ 16 w 16"/>
                <a:gd name="T59" fmla="*/ 0 h 13"/>
                <a:gd name="T60" fmla="*/ 16 w 16"/>
                <a:gd name="T6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6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2" y="5"/>
                    <a:pt x="11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3" y="2"/>
                  </a:cubicBezTo>
                  <a:cubicBezTo>
                    <a:pt x="13" y="2"/>
                    <a:pt x="14" y="1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8" name="Freeform 119"/>
            <p:cNvSpPr>
              <a:spLocks noEditPoints="1"/>
            </p:cNvSpPr>
            <p:nvPr/>
          </p:nvSpPr>
          <p:spPr bwMode="auto">
            <a:xfrm>
              <a:off x="6742113" y="3489325"/>
              <a:ext cx="109538" cy="80963"/>
            </a:xfrm>
            <a:custGeom>
              <a:avLst/>
              <a:gdLst>
                <a:gd name="T0" fmla="*/ 9 w 18"/>
                <a:gd name="T1" fmla="*/ 11 h 13"/>
                <a:gd name="T2" fmla="*/ 9 w 18"/>
                <a:gd name="T3" fmla="*/ 13 h 13"/>
                <a:gd name="T4" fmla="*/ 0 w 18"/>
                <a:gd name="T5" fmla="*/ 13 h 13"/>
                <a:gd name="T6" fmla="*/ 1 w 18"/>
                <a:gd name="T7" fmla="*/ 11 h 13"/>
                <a:gd name="T8" fmla="*/ 4 w 18"/>
                <a:gd name="T9" fmla="*/ 8 h 13"/>
                <a:gd name="T10" fmla="*/ 6 w 18"/>
                <a:gd name="T11" fmla="*/ 5 h 13"/>
                <a:gd name="T12" fmla="*/ 6 w 18"/>
                <a:gd name="T13" fmla="*/ 4 h 13"/>
                <a:gd name="T14" fmla="*/ 6 w 18"/>
                <a:gd name="T15" fmla="*/ 3 h 13"/>
                <a:gd name="T16" fmla="*/ 5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1 w 18"/>
                <a:gd name="T23" fmla="*/ 4 h 13"/>
                <a:gd name="T24" fmla="*/ 2 w 18"/>
                <a:gd name="T25" fmla="*/ 1 h 13"/>
                <a:gd name="T26" fmla="*/ 5 w 18"/>
                <a:gd name="T27" fmla="*/ 0 h 13"/>
                <a:gd name="T28" fmla="*/ 8 w 18"/>
                <a:gd name="T29" fmla="*/ 1 h 13"/>
                <a:gd name="T30" fmla="*/ 9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9 h 13"/>
                <a:gd name="T38" fmla="*/ 4 w 18"/>
                <a:gd name="T39" fmla="*/ 10 h 13"/>
                <a:gd name="T40" fmla="*/ 4 w 18"/>
                <a:gd name="T41" fmla="*/ 11 h 13"/>
                <a:gd name="T42" fmla="*/ 9 w 18"/>
                <a:gd name="T43" fmla="*/ 11 h 13"/>
                <a:gd name="T44" fmla="*/ 18 w 18"/>
                <a:gd name="T45" fmla="*/ 11 h 13"/>
                <a:gd name="T46" fmla="*/ 18 w 18"/>
                <a:gd name="T47" fmla="*/ 13 h 13"/>
                <a:gd name="T48" fmla="*/ 10 w 18"/>
                <a:gd name="T49" fmla="*/ 13 h 13"/>
                <a:gd name="T50" fmla="*/ 11 w 18"/>
                <a:gd name="T51" fmla="*/ 11 h 13"/>
                <a:gd name="T52" fmla="*/ 14 w 18"/>
                <a:gd name="T53" fmla="*/ 8 h 13"/>
                <a:gd name="T54" fmla="*/ 16 w 18"/>
                <a:gd name="T55" fmla="*/ 5 h 13"/>
                <a:gd name="T56" fmla="*/ 16 w 18"/>
                <a:gd name="T57" fmla="*/ 4 h 13"/>
                <a:gd name="T58" fmla="*/ 16 w 18"/>
                <a:gd name="T59" fmla="*/ 3 h 13"/>
                <a:gd name="T60" fmla="*/ 14 w 18"/>
                <a:gd name="T61" fmla="*/ 2 h 13"/>
                <a:gd name="T62" fmla="*/ 13 w 18"/>
                <a:gd name="T63" fmla="*/ 3 h 13"/>
                <a:gd name="T64" fmla="*/ 13 w 18"/>
                <a:gd name="T65" fmla="*/ 4 h 13"/>
                <a:gd name="T66" fmla="*/ 10 w 18"/>
                <a:gd name="T67" fmla="*/ 4 h 13"/>
                <a:gd name="T68" fmla="*/ 12 w 18"/>
                <a:gd name="T69" fmla="*/ 1 h 13"/>
                <a:gd name="T70" fmla="*/ 14 w 18"/>
                <a:gd name="T71" fmla="*/ 0 h 13"/>
                <a:gd name="T72" fmla="*/ 17 w 18"/>
                <a:gd name="T73" fmla="*/ 1 h 13"/>
                <a:gd name="T74" fmla="*/ 18 w 18"/>
                <a:gd name="T75" fmla="*/ 4 h 13"/>
                <a:gd name="T76" fmla="*/ 18 w 18"/>
                <a:gd name="T77" fmla="*/ 5 h 13"/>
                <a:gd name="T78" fmla="*/ 17 w 18"/>
                <a:gd name="T79" fmla="*/ 7 h 13"/>
                <a:gd name="T80" fmla="*/ 16 w 18"/>
                <a:gd name="T81" fmla="*/ 9 h 13"/>
                <a:gd name="T82" fmla="*/ 14 w 18"/>
                <a:gd name="T83" fmla="*/ 10 h 13"/>
                <a:gd name="T84" fmla="*/ 14 w 18"/>
                <a:gd name="T85" fmla="*/ 11 h 13"/>
                <a:gd name="T86" fmla="*/ 18 w 18"/>
                <a:gd name="T8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2" y="10"/>
                    <a:pt x="2" y="9"/>
                    <a:pt x="4" y="8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8" y="1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1" y="10"/>
                    <a:pt x="12" y="9"/>
                    <a:pt x="14" y="8"/>
                  </a:cubicBezTo>
                  <a:cubicBezTo>
                    <a:pt x="15" y="6"/>
                    <a:pt x="15" y="6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2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8" y="6"/>
                    <a:pt x="18" y="6"/>
                    <a:pt x="17" y="7"/>
                  </a:cubicBezTo>
                  <a:cubicBezTo>
                    <a:pt x="17" y="7"/>
                    <a:pt x="16" y="8"/>
                    <a:pt x="16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4" y="10"/>
                    <a:pt x="14" y="10"/>
                    <a:pt x="14" y="11"/>
                  </a:cubicBezTo>
                  <a:lnTo>
                    <a:pt x="18" y="11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9" name="Freeform 120"/>
            <p:cNvSpPr>
              <a:spLocks noEditPoints="1"/>
            </p:cNvSpPr>
            <p:nvPr/>
          </p:nvSpPr>
          <p:spPr bwMode="auto">
            <a:xfrm>
              <a:off x="7067550" y="3489325"/>
              <a:ext cx="109538" cy="80963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0 w 18"/>
                <a:gd name="T7" fmla="*/ 11 h 13"/>
                <a:gd name="T8" fmla="*/ 3 w 18"/>
                <a:gd name="T9" fmla="*/ 8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9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0 w 18"/>
                <a:gd name="T45" fmla="*/ 10 h 13"/>
                <a:gd name="T46" fmla="*/ 12 w 18"/>
                <a:gd name="T47" fmla="*/ 9 h 13"/>
                <a:gd name="T48" fmla="*/ 13 w 18"/>
                <a:gd name="T49" fmla="*/ 11 h 13"/>
                <a:gd name="T50" fmla="*/ 14 w 18"/>
                <a:gd name="T51" fmla="*/ 11 h 13"/>
                <a:gd name="T52" fmla="*/ 15 w 18"/>
                <a:gd name="T53" fmla="*/ 11 h 13"/>
                <a:gd name="T54" fmla="*/ 15 w 18"/>
                <a:gd name="T55" fmla="*/ 9 h 13"/>
                <a:gd name="T56" fmla="*/ 15 w 18"/>
                <a:gd name="T57" fmla="*/ 8 h 13"/>
                <a:gd name="T58" fmla="*/ 14 w 18"/>
                <a:gd name="T59" fmla="*/ 7 h 13"/>
                <a:gd name="T60" fmla="*/ 13 w 18"/>
                <a:gd name="T61" fmla="*/ 7 h 13"/>
                <a:gd name="T62" fmla="*/ 13 w 18"/>
                <a:gd name="T63" fmla="*/ 5 h 13"/>
                <a:gd name="T64" fmla="*/ 14 w 18"/>
                <a:gd name="T65" fmla="*/ 5 h 13"/>
                <a:gd name="T66" fmla="*/ 15 w 18"/>
                <a:gd name="T67" fmla="*/ 4 h 13"/>
                <a:gd name="T68" fmla="*/ 15 w 18"/>
                <a:gd name="T69" fmla="*/ 3 h 13"/>
                <a:gd name="T70" fmla="*/ 14 w 18"/>
                <a:gd name="T71" fmla="*/ 2 h 13"/>
                <a:gd name="T72" fmla="*/ 13 w 18"/>
                <a:gd name="T73" fmla="*/ 3 h 13"/>
                <a:gd name="T74" fmla="*/ 12 w 18"/>
                <a:gd name="T75" fmla="*/ 4 h 13"/>
                <a:gd name="T76" fmla="*/ 10 w 18"/>
                <a:gd name="T77" fmla="*/ 4 h 13"/>
                <a:gd name="T78" fmla="*/ 10 w 18"/>
                <a:gd name="T79" fmla="*/ 2 h 13"/>
                <a:gd name="T80" fmla="*/ 12 w 18"/>
                <a:gd name="T81" fmla="*/ 1 h 13"/>
                <a:gd name="T82" fmla="*/ 14 w 18"/>
                <a:gd name="T83" fmla="*/ 0 h 13"/>
                <a:gd name="T84" fmla="*/ 16 w 18"/>
                <a:gd name="T85" fmla="*/ 1 h 13"/>
                <a:gd name="T86" fmla="*/ 17 w 18"/>
                <a:gd name="T87" fmla="*/ 4 h 13"/>
                <a:gd name="T88" fmla="*/ 16 w 18"/>
                <a:gd name="T89" fmla="*/ 6 h 13"/>
                <a:gd name="T90" fmla="*/ 17 w 18"/>
                <a:gd name="T91" fmla="*/ 7 h 13"/>
                <a:gd name="T92" fmla="*/ 18 w 18"/>
                <a:gd name="T93" fmla="*/ 9 h 13"/>
                <a:gd name="T94" fmla="*/ 17 w 18"/>
                <a:gd name="T95" fmla="*/ 12 h 13"/>
                <a:gd name="T96" fmla="*/ 14 w 18"/>
                <a:gd name="T97" fmla="*/ 13 h 13"/>
                <a:gd name="T98" fmla="*/ 11 w 18"/>
                <a:gd name="T99" fmla="*/ 12 h 13"/>
                <a:gd name="T100" fmla="*/ 10 w 18"/>
                <a:gd name="T10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6" y="8"/>
                    <a:pt x="5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2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0" name="Freeform 121"/>
            <p:cNvSpPr>
              <a:spLocks noEditPoints="1"/>
            </p:cNvSpPr>
            <p:nvPr/>
          </p:nvSpPr>
          <p:spPr bwMode="auto">
            <a:xfrm>
              <a:off x="7386638" y="3489325"/>
              <a:ext cx="117475" cy="80963"/>
            </a:xfrm>
            <a:custGeom>
              <a:avLst/>
              <a:gdLst>
                <a:gd name="T0" fmla="*/ 8 w 19"/>
                <a:gd name="T1" fmla="*/ 11 h 13"/>
                <a:gd name="T2" fmla="*/ 8 w 19"/>
                <a:gd name="T3" fmla="*/ 13 h 13"/>
                <a:gd name="T4" fmla="*/ 0 w 19"/>
                <a:gd name="T5" fmla="*/ 13 h 13"/>
                <a:gd name="T6" fmla="*/ 1 w 19"/>
                <a:gd name="T7" fmla="*/ 11 h 13"/>
                <a:gd name="T8" fmla="*/ 3 w 19"/>
                <a:gd name="T9" fmla="*/ 8 h 13"/>
                <a:gd name="T10" fmla="*/ 5 w 19"/>
                <a:gd name="T11" fmla="*/ 5 h 13"/>
                <a:gd name="T12" fmla="*/ 6 w 19"/>
                <a:gd name="T13" fmla="*/ 4 h 13"/>
                <a:gd name="T14" fmla="*/ 5 w 19"/>
                <a:gd name="T15" fmla="*/ 3 h 13"/>
                <a:gd name="T16" fmla="*/ 4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0 w 19"/>
                <a:gd name="T23" fmla="*/ 4 h 13"/>
                <a:gd name="T24" fmla="*/ 1 w 19"/>
                <a:gd name="T25" fmla="*/ 1 h 13"/>
                <a:gd name="T26" fmla="*/ 4 w 19"/>
                <a:gd name="T27" fmla="*/ 0 h 13"/>
                <a:gd name="T28" fmla="*/ 7 w 19"/>
                <a:gd name="T29" fmla="*/ 1 h 13"/>
                <a:gd name="T30" fmla="*/ 8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5 w 19"/>
                <a:gd name="T37" fmla="*/ 9 h 13"/>
                <a:gd name="T38" fmla="*/ 4 w 19"/>
                <a:gd name="T39" fmla="*/ 10 h 13"/>
                <a:gd name="T40" fmla="*/ 4 w 19"/>
                <a:gd name="T41" fmla="*/ 11 h 13"/>
                <a:gd name="T42" fmla="*/ 8 w 19"/>
                <a:gd name="T43" fmla="*/ 11 h 13"/>
                <a:gd name="T44" fmla="*/ 15 w 19"/>
                <a:gd name="T45" fmla="*/ 13 h 13"/>
                <a:gd name="T46" fmla="*/ 15 w 19"/>
                <a:gd name="T47" fmla="*/ 10 h 13"/>
                <a:gd name="T48" fmla="*/ 10 w 19"/>
                <a:gd name="T49" fmla="*/ 10 h 13"/>
                <a:gd name="T50" fmla="*/ 10 w 19"/>
                <a:gd name="T51" fmla="*/ 8 h 13"/>
                <a:gd name="T52" fmla="*/ 15 w 19"/>
                <a:gd name="T53" fmla="*/ 0 h 13"/>
                <a:gd name="T54" fmla="*/ 17 w 19"/>
                <a:gd name="T55" fmla="*/ 0 h 13"/>
                <a:gd name="T56" fmla="*/ 17 w 19"/>
                <a:gd name="T57" fmla="*/ 8 h 13"/>
                <a:gd name="T58" fmla="*/ 19 w 19"/>
                <a:gd name="T59" fmla="*/ 8 h 13"/>
                <a:gd name="T60" fmla="*/ 19 w 19"/>
                <a:gd name="T61" fmla="*/ 10 h 13"/>
                <a:gd name="T62" fmla="*/ 17 w 19"/>
                <a:gd name="T63" fmla="*/ 10 h 13"/>
                <a:gd name="T64" fmla="*/ 17 w 19"/>
                <a:gd name="T65" fmla="*/ 13 h 13"/>
                <a:gd name="T66" fmla="*/ 15 w 19"/>
                <a:gd name="T67" fmla="*/ 13 h 13"/>
                <a:gd name="T68" fmla="*/ 15 w 19"/>
                <a:gd name="T69" fmla="*/ 8 h 13"/>
                <a:gd name="T70" fmla="*/ 15 w 19"/>
                <a:gd name="T71" fmla="*/ 4 h 13"/>
                <a:gd name="T72" fmla="*/ 12 w 19"/>
                <a:gd name="T73" fmla="*/ 8 h 13"/>
                <a:gd name="T74" fmla="*/ 15 w 19"/>
                <a:gd name="T7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5" y="1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8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1" name="Freeform 122"/>
            <p:cNvSpPr>
              <a:spLocks noEditPoints="1"/>
            </p:cNvSpPr>
            <p:nvPr/>
          </p:nvSpPr>
          <p:spPr bwMode="auto">
            <a:xfrm>
              <a:off x="7705725" y="3489325"/>
              <a:ext cx="117475" cy="80963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1 h 13"/>
                <a:gd name="T8" fmla="*/ 4 w 19"/>
                <a:gd name="T9" fmla="*/ 8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0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9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0 w 19"/>
                <a:gd name="T45" fmla="*/ 10 h 13"/>
                <a:gd name="T46" fmla="*/ 13 w 19"/>
                <a:gd name="T47" fmla="*/ 9 h 13"/>
                <a:gd name="T48" fmla="*/ 13 w 19"/>
                <a:gd name="T49" fmla="*/ 11 h 13"/>
                <a:gd name="T50" fmla="*/ 15 w 19"/>
                <a:gd name="T51" fmla="*/ 11 h 13"/>
                <a:gd name="T52" fmla="*/ 16 w 19"/>
                <a:gd name="T53" fmla="*/ 11 h 13"/>
                <a:gd name="T54" fmla="*/ 16 w 19"/>
                <a:gd name="T55" fmla="*/ 9 h 13"/>
                <a:gd name="T56" fmla="*/ 16 w 19"/>
                <a:gd name="T57" fmla="*/ 7 h 13"/>
                <a:gd name="T58" fmla="*/ 14 w 19"/>
                <a:gd name="T59" fmla="*/ 6 h 13"/>
                <a:gd name="T60" fmla="*/ 13 w 19"/>
                <a:gd name="T61" fmla="*/ 7 h 13"/>
                <a:gd name="T62" fmla="*/ 11 w 19"/>
                <a:gd name="T63" fmla="*/ 7 h 13"/>
                <a:gd name="T64" fmla="*/ 12 w 19"/>
                <a:gd name="T65" fmla="*/ 1 h 13"/>
                <a:gd name="T66" fmla="*/ 18 w 19"/>
                <a:gd name="T67" fmla="*/ 1 h 13"/>
                <a:gd name="T68" fmla="*/ 18 w 19"/>
                <a:gd name="T69" fmla="*/ 3 h 13"/>
                <a:gd name="T70" fmla="*/ 14 w 19"/>
                <a:gd name="T71" fmla="*/ 3 h 13"/>
                <a:gd name="T72" fmla="*/ 13 w 19"/>
                <a:gd name="T73" fmla="*/ 5 h 13"/>
                <a:gd name="T74" fmla="*/ 15 w 19"/>
                <a:gd name="T75" fmla="*/ 5 h 13"/>
                <a:gd name="T76" fmla="*/ 18 w 19"/>
                <a:gd name="T77" fmla="*/ 6 h 13"/>
                <a:gd name="T78" fmla="*/ 19 w 19"/>
                <a:gd name="T79" fmla="*/ 9 h 13"/>
                <a:gd name="T80" fmla="*/ 18 w 19"/>
                <a:gd name="T81" fmla="*/ 11 h 13"/>
                <a:gd name="T82" fmla="*/ 14 w 19"/>
                <a:gd name="T83" fmla="*/ 13 h 13"/>
                <a:gd name="T84" fmla="*/ 12 w 19"/>
                <a:gd name="T85" fmla="*/ 12 h 13"/>
                <a:gd name="T86" fmla="*/ 10 w 19"/>
                <a:gd name="T8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1" y="10"/>
                    <a:pt x="2" y="9"/>
                    <a:pt x="4" y="8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0" y="1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ubicBezTo>
                    <a:pt x="18" y="6"/>
                    <a:pt x="19" y="7"/>
                    <a:pt x="19" y="9"/>
                  </a:cubicBezTo>
                  <a:cubicBezTo>
                    <a:pt x="19" y="10"/>
                    <a:pt x="18" y="11"/>
                    <a:pt x="18" y="11"/>
                  </a:cubicBezTo>
                  <a:cubicBezTo>
                    <a:pt x="17" y="13"/>
                    <a:pt x="16" y="13"/>
                    <a:pt x="14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2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2" name="Freeform 123"/>
            <p:cNvSpPr>
              <a:spLocks noEditPoints="1"/>
            </p:cNvSpPr>
            <p:nvPr/>
          </p:nvSpPr>
          <p:spPr bwMode="auto">
            <a:xfrm>
              <a:off x="8026400" y="3489325"/>
              <a:ext cx="115888" cy="80963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1 h 13"/>
                <a:gd name="T8" fmla="*/ 4 w 19"/>
                <a:gd name="T9" fmla="*/ 8 h 13"/>
                <a:gd name="T10" fmla="*/ 6 w 19"/>
                <a:gd name="T11" fmla="*/ 5 h 13"/>
                <a:gd name="T12" fmla="*/ 7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4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9 w 19"/>
                <a:gd name="T33" fmla="*/ 5 h 13"/>
                <a:gd name="T34" fmla="*/ 8 w 19"/>
                <a:gd name="T35" fmla="*/ 7 h 13"/>
                <a:gd name="T36" fmla="*/ 6 w 19"/>
                <a:gd name="T37" fmla="*/ 9 h 13"/>
                <a:gd name="T38" fmla="*/ 5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9 w 19"/>
                <a:gd name="T45" fmla="*/ 3 h 13"/>
                <a:gd name="T46" fmla="*/ 16 w 19"/>
                <a:gd name="T47" fmla="*/ 4 h 13"/>
                <a:gd name="T48" fmla="*/ 16 w 19"/>
                <a:gd name="T49" fmla="*/ 3 h 13"/>
                <a:gd name="T50" fmla="*/ 15 w 19"/>
                <a:gd name="T51" fmla="*/ 2 h 13"/>
                <a:gd name="T52" fmla="*/ 14 w 19"/>
                <a:gd name="T53" fmla="*/ 3 h 13"/>
                <a:gd name="T54" fmla="*/ 13 w 19"/>
                <a:gd name="T55" fmla="*/ 6 h 13"/>
                <a:gd name="T56" fmla="*/ 15 w 19"/>
                <a:gd name="T57" fmla="*/ 5 h 13"/>
                <a:gd name="T58" fmla="*/ 18 w 19"/>
                <a:gd name="T59" fmla="*/ 6 h 13"/>
                <a:gd name="T60" fmla="*/ 19 w 19"/>
                <a:gd name="T61" fmla="*/ 9 h 13"/>
                <a:gd name="T62" fmla="*/ 18 w 19"/>
                <a:gd name="T63" fmla="*/ 12 h 13"/>
                <a:gd name="T64" fmla="*/ 15 w 19"/>
                <a:gd name="T65" fmla="*/ 13 h 13"/>
                <a:gd name="T66" fmla="*/ 12 w 19"/>
                <a:gd name="T67" fmla="*/ 12 h 13"/>
                <a:gd name="T68" fmla="*/ 11 w 19"/>
                <a:gd name="T69" fmla="*/ 7 h 13"/>
                <a:gd name="T70" fmla="*/ 12 w 19"/>
                <a:gd name="T71" fmla="*/ 2 h 13"/>
                <a:gd name="T72" fmla="*/ 15 w 19"/>
                <a:gd name="T73" fmla="*/ 0 h 13"/>
                <a:gd name="T74" fmla="*/ 18 w 19"/>
                <a:gd name="T75" fmla="*/ 1 h 13"/>
                <a:gd name="T76" fmla="*/ 19 w 19"/>
                <a:gd name="T77" fmla="*/ 3 h 13"/>
                <a:gd name="T78" fmla="*/ 13 w 19"/>
                <a:gd name="T79" fmla="*/ 9 h 13"/>
                <a:gd name="T80" fmla="*/ 14 w 19"/>
                <a:gd name="T81" fmla="*/ 11 h 13"/>
                <a:gd name="T82" fmla="*/ 15 w 19"/>
                <a:gd name="T83" fmla="*/ 11 h 13"/>
                <a:gd name="T84" fmla="*/ 16 w 19"/>
                <a:gd name="T85" fmla="*/ 11 h 13"/>
                <a:gd name="T86" fmla="*/ 17 w 19"/>
                <a:gd name="T87" fmla="*/ 9 h 13"/>
                <a:gd name="T88" fmla="*/ 16 w 19"/>
                <a:gd name="T89" fmla="*/ 7 h 13"/>
                <a:gd name="T90" fmla="*/ 15 w 19"/>
                <a:gd name="T91" fmla="*/ 7 h 13"/>
                <a:gd name="T92" fmla="*/ 14 w 19"/>
                <a:gd name="T93" fmla="*/ 7 h 13"/>
                <a:gd name="T94" fmla="*/ 13 w 19"/>
                <a:gd name="T9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2" y="10"/>
                    <a:pt x="3" y="9"/>
                    <a:pt x="4" y="8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8"/>
                    <a:pt x="6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9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5" y="2"/>
                    <a:pt x="14" y="2"/>
                    <a:pt x="14" y="3"/>
                  </a:cubicBezTo>
                  <a:cubicBezTo>
                    <a:pt x="13" y="3"/>
                    <a:pt x="13" y="4"/>
                    <a:pt x="13" y="6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9" y="11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3" y="13"/>
                    <a:pt x="12" y="12"/>
                  </a:cubicBezTo>
                  <a:cubicBezTo>
                    <a:pt x="11" y="11"/>
                    <a:pt x="11" y="9"/>
                    <a:pt x="11" y="7"/>
                  </a:cubicBezTo>
                  <a:cubicBezTo>
                    <a:pt x="11" y="5"/>
                    <a:pt x="11" y="3"/>
                    <a:pt x="12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8" y="1"/>
                  </a:cubicBezTo>
                  <a:cubicBezTo>
                    <a:pt x="18" y="2"/>
                    <a:pt x="19" y="2"/>
                    <a:pt x="19" y="3"/>
                  </a:cubicBezTo>
                  <a:close/>
                  <a:moveTo>
                    <a:pt x="13" y="9"/>
                  </a:moveTo>
                  <a:cubicBezTo>
                    <a:pt x="13" y="9"/>
                    <a:pt x="13" y="10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9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3" y="7"/>
                    <a:pt x="13" y="8"/>
                    <a:pt x="13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3" name="Freeform 124"/>
            <p:cNvSpPr>
              <a:spLocks noEditPoints="1"/>
            </p:cNvSpPr>
            <p:nvPr/>
          </p:nvSpPr>
          <p:spPr bwMode="auto">
            <a:xfrm>
              <a:off x="8351838" y="3489325"/>
              <a:ext cx="109538" cy="80963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1 h 13"/>
                <a:gd name="T8" fmla="*/ 3 w 18"/>
                <a:gd name="T9" fmla="*/ 8 h 13"/>
                <a:gd name="T10" fmla="*/ 5 w 18"/>
                <a:gd name="T11" fmla="*/ 5 h 13"/>
                <a:gd name="T12" fmla="*/ 6 w 18"/>
                <a:gd name="T13" fmla="*/ 4 h 13"/>
                <a:gd name="T14" fmla="*/ 5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2 w 18"/>
                <a:gd name="T21" fmla="*/ 4 h 13"/>
                <a:gd name="T22" fmla="*/ 0 w 18"/>
                <a:gd name="T23" fmla="*/ 4 h 13"/>
                <a:gd name="T24" fmla="*/ 1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5 w 18"/>
                <a:gd name="T37" fmla="*/ 9 h 13"/>
                <a:gd name="T38" fmla="*/ 4 w 18"/>
                <a:gd name="T39" fmla="*/ 10 h 13"/>
                <a:gd name="T40" fmla="*/ 3 w 18"/>
                <a:gd name="T41" fmla="*/ 11 h 13"/>
                <a:gd name="T42" fmla="*/ 8 w 18"/>
                <a:gd name="T43" fmla="*/ 11 h 13"/>
                <a:gd name="T44" fmla="*/ 10 w 18"/>
                <a:gd name="T45" fmla="*/ 3 h 13"/>
                <a:gd name="T46" fmla="*/ 10 w 18"/>
                <a:gd name="T47" fmla="*/ 1 h 13"/>
                <a:gd name="T48" fmla="*/ 18 w 18"/>
                <a:gd name="T49" fmla="*/ 1 h 13"/>
                <a:gd name="T50" fmla="*/ 18 w 18"/>
                <a:gd name="T51" fmla="*/ 2 h 13"/>
                <a:gd name="T52" fmla="*/ 16 w 18"/>
                <a:gd name="T53" fmla="*/ 5 h 13"/>
                <a:gd name="T54" fmla="*/ 14 w 18"/>
                <a:gd name="T55" fmla="*/ 9 h 13"/>
                <a:gd name="T56" fmla="*/ 14 w 18"/>
                <a:gd name="T57" fmla="*/ 13 h 13"/>
                <a:gd name="T58" fmla="*/ 12 w 18"/>
                <a:gd name="T59" fmla="*/ 13 h 13"/>
                <a:gd name="T60" fmla="*/ 13 w 18"/>
                <a:gd name="T61" fmla="*/ 8 h 13"/>
                <a:gd name="T62" fmla="*/ 15 w 18"/>
                <a:gd name="T63" fmla="*/ 3 h 13"/>
                <a:gd name="T64" fmla="*/ 10 w 18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0" y="3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15" y="6"/>
                    <a:pt x="15" y="8"/>
                    <a:pt x="14" y="9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1"/>
                    <a:pt x="12" y="9"/>
                    <a:pt x="13" y="8"/>
                  </a:cubicBezTo>
                  <a:cubicBezTo>
                    <a:pt x="13" y="6"/>
                    <a:pt x="14" y="4"/>
                    <a:pt x="15" y="3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4" name="Freeform 125"/>
            <p:cNvSpPr>
              <a:spLocks noEditPoints="1"/>
            </p:cNvSpPr>
            <p:nvPr/>
          </p:nvSpPr>
          <p:spPr bwMode="auto">
            <a:xfrm>
              <a:off x="6421438" y="3692525"/>
              <a:ext cx="111125" cy="79375"/>
            </a:xfrm>
            <a:custGeom>
              <a:avLst/>
              <a:gdLst>
                <a:gd name="T0" fmla="*/ 8 w 18"/>
                <a:gd name="T1" fmla="*/ 11 h 13"/>
                <a:gd name="T2" fmla="*/ 8 w 18"/>
                <a:gd name="T3" fmla="*/ 13 h 13"/>
                <a:gd name="T4" fmla="*/ 0 w 18"/>
                <a:gd name="T5" fmla="*/ 13 h 13"/>
                <a:gd name="T6" fmla="*/ 1 w 18"/>
                <a:gd name="T7" fmla="*/ 10 h 13"/>
                <a:gd name="T8" fmla="*/ 3 w 18"/>
                <a:gd name="T9" fmla="*/ 7 h 13"/>
                <a:gd name="T10" fmla="*/ 5 w 18"/>
                <a:gd name="T11" fmla="*/ 5 h 13"/>
                <a:gd name="T12" fmla="*/ 6 w 18"/>
                <a:gd name="T13" fmla="*/ 4 h 13"/>
                <a:gd name="T14" fmla="*/ 6 w 18"/>
                <a:gd name="T15" fmla="*/ 3 h 13"/>
                <a:gd name="T16" fmla="*/ 4 w 18"/>
                <a:gd name="T17" fmla="*/ 2 h 13"/>
                <a:gd name="T18" fmla="*/ 3 w 18"/>
                <a:gd name="T19" fmla="*/ 3 h 13"/>
                <a:gd name="T20" fmla="*/ 3 w 18"/>
                <a:gd name="T21" fmla="*/ 4 h 13"/>
                <a:gd name="T22" fmla="*/ 0 w 18"/>
                <a:gd name="T23" fmla="*/ 4 h 13"/>
                <a:gd name="T24" fmla="*/ 2 w 18"/>
                <a:gd name="T25" fmla="*/ 1 h 13"/>
                <a:gd name="T26" fmla="*/ 4 w 18"/>
                <a:gd name="T27" fmla="*/ 0 h 13"/>
                <a:gd name="T28" fmla="*/ 7 w 18"/>
                <a:gd name="T29" fmla="*/ 1 h 13"/>
                <a:gd name="T30" fmla="*/ 8 w 18"/>
                <a:gd name="T31" fmla="*/ 4 h 13"/>
                <a:gd name="T32" fmla="*/ 8 w 18"/>
                <a:gd name="T33" fmla="*/ 5 h 13"/>
                <a:gd name="T34" fmla="*/ 7 w 18"/>
                <a:gd name="T35" fmla="*/ 7 h 13"/>
                <a:gd name="T36" fmla="*/ 6 w 18"/>
                <a:gd name="T37" fmla="*/ 8 h 13"/>
                <a:gd name="T38" fmla="*/ 4 w 18"/>
                <a:gd name="T39" fmla="*/ 10 h 13"/>
                <a:gd name="T40" fmla="*/ 4 w 18"/>
                <a:gd name="T41" fmla="*/ 11 h 13"/>
                <a:gd name="T42" fmla="*/ 8 w 18"/>
                <a:gd name="T43" fmla="*/ 11 h 13"/>
                <a:gd name="T44" fmla="*/ 12 w 18"/>
                <a:gd name="T45" fmla="*/ 6 h 13"/>
                <a:gd name="T46" fmla="*/ 11 w 18"/>
                <a:gd name="T47" fmla="*/ 5 h 13"/>
                <a:gd name="T48" fmla="*/ 10 w 18"/>
                <a:gd name="T49" fmla="*/ 3 h 13"/>
                <a:gd name="T50" fmla="*/ 11 w 18"/>
                <a:gd name="T51" fmla="*/ 1 h 13"/>
                <a:gd name="T52" fmla="*/ 14 w 18"/>
                <a:gd name="T53" fmla="*/ 0 h 13"/>
                <a:gd name="T54" fmla="*/ 17 w 18"/>
                <a:gd name="T55" fmla="*/ 1 h 13"/>
                <a:gd name="T56" fmla="*/ 18 w 18"/>
                <a:gd name="T57" fmla="*/ 3 h 13"/>
                <a:gd name="T58" fmla="*/ 17 w 18"/>
                <a:gd name="T59" fmla="*/ 5 h 13"/>
                <a:gd name="T60" fmla="*/ 16 w 18"/>
                <a:gd name="T61" fmla="*/ 6 h 13"/>
                <a:gd name="T62" fmla="*/ 18 w 18"/>
                <a:gd name="T63" fmla="*/ 7 h 13"/>
                <a:gd name="T64" fmla="*/ 18 w 18"/>
                <a:gd name="T65" fmla="*/ 9 h 13"/>
                <a:gd name="T66" fmla="*/ 17 w 18"/>
                <a:gd name="T67" fmla="*/ 12 h 13"/>
                <a:gd name="T68" fmla="*/ 14 w 18"/>
                <a:gd name="T69" fmla="*/ 13 h 13"/>
                <a:gd name="T70" fmla="*/ 11 w 18"/>
                <a:gd name="T71" fmla="*/ 12 h 13"/>
                <a:gd name="T72" fmla="*/ 10 w 18"/>
                <a:gd name="T73" fmla="*/ 9 h 13"/>
                <a:gd name="T74" fmla="*/ 10 w 18"/>
                <a:gd name="T75" fmla="*/ 7 h 13"/>
                <a:gd name="T76" fmla="*/ 12 w 18"/>
                <a:gd name="T77" fmla="*/ 6 h 13"/>
                <a:gd name="T78" fmla="*/ 13 w 18"/>
                <a:gd name="T79" fmla="*/ 4 h 13"/>
                <a:gd name="T80" fmla="*/ 13 w 18"/>
                <a:gd name="T81" fmla="*/ 5 h 13"/>
                <a:gd name="T82" fmla="*/ 14 w 18"/>
                <a:gd name="T83" fmla="*/ 5 h 13"/>
                <a:gd name="T84" fmla="*/ 15 w 18"/>
                <a:gd name="T85" fmla="*/ 5 h 13"/>
                <a:gd name="T86" fmla="*/ 16 w 18"/>
                <a:gd name="T87" fmla="*/ 4 h 13"/>
                <a:gd name="T88" fmla="*/ 15 w 18"/>
                <a:gd name="T89" fmla="*/ 2 h 13"/>
                <a:gd name="T90" fmla="*/ 14 w 18"/>
                <a:gd name="T91" fmla="*/ 2 h 13"/>
                <a:gd name="T92" fmla="*/ 13 w 18"/>
                <a:gd name="T93" fmla="*/ 2 h 13"/>
                <a:gd name="T94" fmla="*/ 13 w 18"/>
                <a:gd name="T95" fmla="*/ 4 h 13"/>
                <a:gd name="T96" fmla="*/ 12 w 18"/>
                <a:gd name="T97" fmla="*/ 9 h 13"/>
                <a:gd name="T98" fmla="*/ 13 w 18"/>
                <a:gd name="T99" fmla="*/ 11 h 13"/>
                <a:gd name="T100" fmla="*/ 14 w 18"/>
                <a:gd name="T101" fmla="*/ 11 h 13"/>
                <a:gd name="T102" fmla="*/ 15 w 18"/>
                <a:gd name="T103" fmla="*/ 11 h 13"/>
                <a:gd name="T104" fmla="*/ 16 w 18"/>
                <a:gd name="T105" fmla="*/ 9 h 13"/>
                <a:gd name="T106" fmla="*/ 15 w 18"/>
                <a:gd name="T107" fmla="*/ 8 h 13"/>
                <a:gd name="T108" fmla="*/ 14 w 18"/>
                <a:gd name="T109" fmla="*/ 7 h 13"/>
                <a:gd name="T110" fmla="*/ 13 w 18"/>
                <a:gd name="T111" fmla="*/ 8 h 13"/>
                <a:gd name="T112" fmla="*/ 12 w 18"/>
                <a:gd name="T1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" h="13">
                  <a:moveTo>
                    <a:pt x="8" y="11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2" y="6"/>
                  </a:moveTo>
                  <a:cubicBezTo>
                    <a:pt x="11" y="6"/>
                    <a:pt x="11" y="5"/>
                    <a:pt x="11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4"/>
                    <a:pt x="17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7" y="6"/>
                    <a:pt x="17" y="7"/>
                    <a:pt x="18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10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1" y="7"/>
                    <a:pt x="11" y="6"/>
                    <a:pt x="12" y="6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6" y="3"/>
                    <a:pt x="15" y="3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lose/>
                  <a:moveTo>
                    <a:pt x="12" y="9"/>
                  </a:moveTo>
                  <a:cubicBezTo>
                    <a:pt x="12" y="10"/>
                    <a:pt x="13" y="10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13" y="8"/>
                    <a:pt x="12" y="8"/>
                    <a:pt x="12" y="9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5" name="Freeform 126"/>
            <p:cNvSpPr>
              <a:spLocks noEditPoints="1"/>
            </p:cNvSpPr>
            <p:nvPr/>
          </p:nvSpPr>
          <p:spPr bwMode="auto">
            <a:xfrm>
              <a:off x="6742113" y="3692525"/>
              <a:ext cx="115888" cy="79375"/>
            </a:xfrm>
            <a:custGeom>
              <a:avLst/>
              <a:gdLst>
                <a:gd name="T0" fmla="*/ 9 w 19"/>
                <a:gd name="T1" fmla="*/ 11 h 13"/>
                <a:gd name="T2" fmla="*/ 9 w 19"/>
                <a:gd name="T3" fmla="*/ 13 h 13"/>
                <a:gd name="T4" fmla="*/ 0 w 19"/>
                <a:gd name="T5" fmla="*/ 13 h 13"/>
                <a:gd name="T6" fmla="*/ 1 w 19"/>
                <a:gd name="T7" fmla="*/ 10 h 13"/>
                <a:gd name="T8" fmla="*/ 4 w 19"/>
                <a:gd name="T9" fmla="*/ 7 h 13"/>
                <a:gd name="T10" fmla="*/ 6 w 19"/>
                <a:gd name="T11" fmla="*/ 5 h 13"/>
                <a:gd name="T12" fmla="*/ 6 w 19"/>
                <a:gd name="T13" fmla="*/ 4 h 13"/>
                <a:gd name="T14" fmla="*/ 6 w 19"/>
                <a:gd name="T15" fmla="*/ 3 h 13"/>
                <a:gd name="T16" fmla="*/ 5 w 19"/>
                <a:gd name="T17" fmla="*/ 2 h 13"/>
                <a:gd name="T18" fmla="*/ 3 w 19"/>
                <a:gd name="T19" fmla="*/ 3 h 13"/>
                <a:gd name="T20" fmla="*/ 3 w 19"/>
                <a:gd name="T21" fmla="*/ 4 h 13"/>
                <a:gd name="T22" fmla="*/ 1 w 19"/>
                <a:gd name="T23" fmla="*/ 4 h 13"/>
                <a:gd name="T24" fmla="*/ 2 w 19"/>
                <a:gd name="T25" fmla="*/ 1 h 13"/>
                <a:gd name="T26" fmla="*/ 5 w 19"/>
                <a:gd name="T27" fmla="*/ 0 h 13"/>
                <a:gd name="T28" fmla="*/ 8 w 19"/>
                <a:gd name="T29" fmla="*/ 1 h 13"/>
                <a:gd name="T30" fmla="*/ 9 w 19"/>
                <a:gd name="T31" fmla="*/ 4 h 13"/>
                <a:gd name="T32" fmla="*/ 8 w 19"/>
                <a:gd name="T33" fmla="*/ 5 h 13"/>
                <a:gd name="T34" fmla="*/ 7 w 19"/>
                <a:gd name="T35" fmla="*/ 7 h 13"/>
                <a:gd name="T36" fmla="*/ 6 w 19"/>
                <a:gd name="T37" fmla="*/ 8 h 13"/>
                <a:gd name="T38" fmla="*/ 4 w 19"/>
                <a:gd name="T39" fmla="*/ 10 h 13"/>
                <a:gd name="T40" fmla="*/ 4 w 19"/>
                <a:gd name="T41" fmla="*/ 11 h 13"/>
                <a:gd name="T42" fmla="*/ 9 w 19"/>
                <a:gd name="T43" fmla="*/ 11 h 13"/>
                <a:gd name="T44" fmla="*/ 10 w 19"/>
                <a:gd name="T45" fmla="*/ 10 h 13"/>
                <a:gd name="T46" fmla="*/ 13 w 19"/>
                <a:gd name="T47" fmla="*/ 10 h 13"/>
                <a:gd name="T48" fmla="*/ 13 w 19"/>
                <a:gd name="T49" fmla="*/ 11 h 13"/>
                <a:gd name="T50" fmla="*/ 14 w 19"/>
                <a:gd name="T51" fmla="*/ 11 h 13"/>
                <a:gd name="T52" fmla="*/ 15 w 19"/>
                <a:gd name="T53" fmla="*/ 10 h 13"/>
                <a:gd name="T54" fmla="*/ 16 w 19"/>
                <a:gd name="T55" fmla="*/ 7 h 13"/>
                <a:gd name="T56" fmla="*/ 14 w 19"/>
                <a:gd name="T57" fmla="*/ 9 h 13"/>
                <a:gd name="T58" fmla="*/ 11 w 19"/>
                <a:gd name="T59" fmla="*/ 7 h 13"/>
                <a:gd name="T60" fmla="*/ 10 w 19"/>
                <a:gd name="T61" fmla="*/ 4 h 13"/>
                <a:gd name="T62" fmla="*/ 11 w 19"/>
                <a:gd name="T63" fmla="*/ 1 h 13"/>
                <a:gd name="T64" fmla="*/ 14 w 19"/>
                <a:gd name="T65" fmla="*/ 0 h 13"/>
                <a:gd name="T66" fmla="*/ 17 w 19"/>
                <a:gd name="T67" fmla="*/ 2 h 13"/>
                <a:gd name="T68" fmla="*/ 19 w 19"/>
                <a:gd name="T69" fmla="*/ 6 h 13"/>
                <a:gd name="T70" fmla="*/ 17 w 19"/>
                <a:gd name="T71" fmla="*/ 11 h 13"/>
                <a:gd name="T72" fmla="*/ 14 w 19"/>
                <a:gd name="T73" fmla="*/ 13 h 13"/>
                <a:gd name="T74" fmla="*/ 12 w 19"/>
                <a:gd name="T75" fmla="*/ 12 h 13"/>
                <a:gd name="T76" fmla="*/ 10 w 19"/>
                <a:gd name="T77" fmla="*/ 10 h 13"/>
                <a:gd name="T78" fmla="*/ 16 w 19"/>
                <a:gd name="T79" fmla="*/ 5 h 13"/>
                <a:gd name="T80" fmla="*/ 15 w 19"/>
                <a:gd name="T81" fmla="*/ 3 h 13"/>
                <a:gd name="T82" fmla="*/ 14 w 19"/>
                <a:gd name="T83" fmla="*/ 2 h 13"/>
                <a:gd name="T84" fmla="*/ 13 w 19"/>
                <a:gd name="T85" fmla="*/ 3 h 13"/>
                <a:gd name="T86" fmla="*/ 13 w 19"/>
                <a:gd name="T87" fmla="*/ 4 h 13"/>
                <a:gd name="T88" fmla="*/ 13 w 19"/>
                <a:gd name="T89" fmla="*/ 6 h 13"/>
                <a:gd name="T90" fmla="*/ 14 w 19"/>
                <a:gd name="T91" fmla="*/ 7 h 13"/>
                <a:gd name="T92" fmla="*/ 15 w 19"/>
                <a:gd name="T93" fmla="*/ 6 h 13"/>
                <a:gd name="T94" fmla="*/ 16 w 19"/>
                <a:gd name="T9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" h="13">
                  <a:moveTo>
                    <a:pt x="9" y="11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2" y="10"/>
                    <a:pt x="2" y="9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4"/>
                    <a:pt x="9" y="5"/>
                    <a:pt x="8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0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6" y="10"/>
                    <a:pt x="16" y="9"/>
                    <a:pt x="16" y="7"/>
                  </a:cubicBezTo>
                  <a:cubicBezTo>
                    <a:pt x="15" y="8"/>
                    <a:pt x="15" y="9"/>
                    <a:pt x="14" y="9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1" y="7"/>
                    <a:pt x="10" y="6"/>
                    <a:pt x="10" y="4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7" y="1"/>
                    <a:pt x="17" y="2"/>
                  </a:cubicBezTo>
                  <a:cubicBezTo>
                    <a:pt x="18" y="3"/>
                    <a:pt x="19" y="4"/>
                    <a:pt x="19" y="6"/>
                  </a:cubicBezTo>
                  <a:cubicBezTo>
                    <a:pt x="19" y="9"/>
                    <a:pt x="18" y="10"/>
                    <a:pt x="17" y="11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1" y="12"/>
                    <a:pt x="11" y="11"/>
                    <a:pt x="10" y="10"/>
                  </a:cubicBezTo>
                  <a:close/>
                  <a:moveTo>
                    <a:pt x="16" y="5"/>
                  </a:moveTo>
                  <a:cubicBezTo>
                    <a:pt x="16" y="4"/>
                    <a:pt x="16" y="3"/>
                    <a:pt x="15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6" y="6"/>
                    <a:pt x="16" y="5"/>
                    <a:pt x="16" y="5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6" name="Freeform 127"/>
            <p:cNvSpPr>
              <a:spLocks noEditPoints="1"/>
            </p:cNvSpPr>
            <p:nvPr/>
          </p:nvSpPr>
          <p:spPr bwMode="auto">
            <a:xfrm>
              <a:off x="7067550" y="3692525"/>
              <a:ext cx="109538" cy="79375"/>
            </a:xfrm>
            <a:custGeom>
              <a:avLst/>
              <a:gdLst>
                <a:gd name="T0" fmla="*/ 0 w 18"/>
                <a:gd name="T1" fmla="*/ 9 h 13"/>
                <a:gd name="T2" fmla="*/ 2 w 18"/>
                <a:gd name="T3" fmla="*/ 9 h 13"/>
                <a:gd name="T4" fmla="*/ 3 w 18"/>
                <a:gd name="T5" fmla="*/ 11 h 13"/>
                <a:gd name="T6" fmla="*/ 4 w 18"/>
                <a:gd name="T7" fmla="*/ 11 h 13"/>
                <a:gd name="T8" fmla="*/ 5 w 18"/>
                <a:gd name="T9" fmla="*/ 10 h 13"/>
                <a:gd name="T10" fmla="*/ 6 w 18"/>
                <a:gd name="T11" fmla="*/ 9 h 13"/>
                <a:gd name="T12" fmla="*/ 5 w 18"/>
                <a:gd name="T13" fmla="*/ 7 h 13"/>
                <a:gd name="T14" fmla="*/ 4 w 18"/>
                <a:gd name="T15" fmla="*/ 7 h 13"/>
                <a:gd name="T16" fmla="*/ 3 w 18"/>
                <a:gd name="T17" fmla="*/ 7 h 13"/>
                <a:gd name="T18" fmla="*/ 3 w 18"/>
                <a:gd name="T19" fmla="*/ 5 h 13"/>
                <a:gd name="T20" fmla="*/ 5 w 18"/>
                <a:gd name="T21" fmla="*/ 5 h 13"/>
                <a:gd name="T22" fmla="*/ 5 w 18"/>
                <a:gd name="T23" fmla="*/ 3 h 13"/>
                <a:gd name="T24" fmla="*/ 5 w 18"/>
                <a:gd name="T25" fmla="*/ 2 h 13"/>
                <a:gd name="T26" fmla="*/ 4 w 18"/>
                <a:gd name="T27" fmla="*/ 2 h 13"/>
                <a:gd name="T28" fmla="*/ 3 w 18"/>
                <a:gd name="T29" fmla="*/ 3 h 13"/>
                <a:gd name="T30" fmla="*/ 2 w 18"/>
                <a:gd name="T31" fmla="*/ 4 h 13"/>
                <a:gd name="T32" fmla="*/ 0 w 18"/>
                <a:gd name="T33" fmla="*/ 3 h 13"/>
                <a:gd name="T34" fmla="*/ 1 w 18"/>
                <a:gd name="T35" fmla="*/ 2 h 13"/>
                <a:gd name="T36" fmla="*/ 2 w 18"/>
                <a:gd name="T37" fmla="*/ 1 h 13"/>
                <a:gd name="T38" fmla="*/ 4 w 18"/>
                <a:gd name="T39" fmla="*/ 0 h 13"/>
                <a:gd name="T40" fmla="*/ 7 w 18"/>
                <a:gd name="T41" fmla="*/ 1 h 13"/>
                <a:gd name="T42" fmla="*/ 8 w 18"/>
                <a:gd name="T43" fmla="*/ 3 h 13"/>
                <a:gd name="T44" fmla="*/ 6 w 18"/>
                <a:gd name="T45" fmla="*/ 6 h 13"/>
                <a:gd name="T46" fmla="*/ 7 w 18"/>
                <a:gd name="T47" fmla="*/ 7 h 13"/>
                <a:gd name="T48" fmla="*/ 8 w 18"/>
                <a:gd name="T49" fmla="*/ 9 h 13"/>
                <a:gd name="T50" fmla="*/ 7 w 18"/>
                <a:gd name="T51" fmla="*/ 12 h 13"/>
                <a:gd name="T52" fmla="*/ 4 w 18"/>
                <a:gd name="T53" fmla="*/ 13 h 13"/>
                <a:gd name="T54" fmla="*/ 1 w 18"/>
                <a:gd name="T55" fmla="*/ 12 h 13"/>
                <a:gd name="T56" fmla="*/ 0 w 18"/>
                <a:gd name="T57" fmla="*/ 9 h 13"/>
                <a:gd name="T58" fmla="*/ 14 w 18"/>
                <a:gd name="T59" fmla="*/ 0 h 13"/>
                <a:gd name="T60" fmla="*/ 17 w 18"/>
                <a:gd name="T61" fmla="*/ 1 h 13"/>
                <a:gd name="T62" fmla="*/ 18 w 18"/>
                <a:gd name="T63" fmla="*/ 7 h 13"/>
                <a:gd name="T64" fmla="*/ 17 w 18"/>
                <a:gd name="T65" fmla="*/ 12 h 13"/>
                <a:gd name="T66" fmla="*/ 14 w 18"/>
                <a:gd name="T67" fmla="*/ 13 h 13"/>
                <a:gd name="T68" fmla="*/ 11 w 18"/>
                <a:gd name="T69" fmla="*/ 12 h 13"/>
                <a:gd name="T70" fmla="*/ 10 w 18"/>
                <a:gd name="T71" fmla="*/ 7 h 13"/>
                <a:gd name="T72" fmla="*/ 11 w 18"/>
                <a:gd name="T73" fmla="*/ 1 h 13"/>
                <a:gd name="T74" fmla="*/ 14 w 18"/>
                <a:gd name="T75" fmla="*/ 0 h 13"/>
                <a:gd name="T76" fmla="*/ 14 w 18"/>
                <a:gd name="T77" fmla="*/ 2 h 13"/>
                <a:gd name="T78" fmla="*/ 13 w 18"/>
                <a:gd name="T79" fmla="*/ 2 h 13"/>
                <a:gd name="T80" fmla="*/ 12 w 18"/>
                <a:gd name="T81" fmla="*/ 3 h 13"/>
                <a:gd name="T82" fmla="*/ 12 w 18"/>
                <a:gd name="T83" fmla="*/ 7 h 13"/>
                <a:gd name="T84" fmla="*/ 12 w 18"/>
                <a:gd name="T85" fmla="*/ 10 h 13"/>
                <a:gd name="T86" fmla="*/ 13 w 18"/>
                <a:gd name="T87" fmla="*/ 11 h 13"/>
                <a:gd name="T88" fmla="*/ 14 w 18"/>
                <a:gd name="T89" fmla="*/ 11 h 13"/>
                <a:gd name="T90" fmla="*/ 15 w 18"/>
                <a:gd name="T91" fmla="*/ 11 h 13"/>
                <a:gd name="T92" fmla="*/ 15 w 18"/>
                <a:gd name="T93" fmla="*/ 10 h 13"/>
                <a:gd name="T94" fmla="*/ 15 w 18"/>
                <a:gd name="T95" fmla="*/ 7 h 13"/>
                <a:gd name="T96" fmla="*/ 15 w 18"/>
                <a:gd name="T97" fmla="*/ 4 h 13"/>
                <a:gd name="T98" fmla="*/ 15 w 18"/>
                <a:gd name="T99" fmla="*/ 2 h 13"/>
                <a:gd name="T100" fmla="*/ 14 w 18"/>
                <a:gd name="T10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6" y="6"/>
                    <a:pt x="7" y="7"/>
                    <a:pt x="7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  <a:moveTo>
                    <a:pt x="14" y="0"/>
                  </a:moveTo>
                  <a:cubicBezTo>
                    <a:pt x="15" y="0"/>
                    <a:pt x="16" y="1"/>
                    <a:pt x="17" y="1"/>
                  </a:cubicBezTo>
                  <a:cubicBezTo>
                    <a:pt x="17" y="2"/>
                    <a:pt x="18" y="4"/>
                    <a:pt x="18" y="7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10" y="9"/>
                    <a:pt x="10" y="7"/>
                  </a:cubicBezTo>
                  <a:cubicBezTo>
                    <a:pt x="10" y="4"/>
                    <a:pt x="10" y="2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lose/>
                  <a:moveTo>
                    <a:pt x="14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4"/>
                    <a:pt x="12" y="5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7" name="Freeform 128"/>
            <p:cNvSpPr>
              <a:spLocks noEditPoints="1"/>
            </p:cNvSpPr>
            <p:nvPr/>
          </p:nvSpPr>
          <p:spPr bwMode="auto">
            <a:xfrm>
              <a:off x="7386638" y="3692525"/>
              <a:ext cx="98425" cy="79375"/>
            </a:xfrm>
            <a:custGeom>
              <a:avLst/>
              <a:gdLst>
                <a:gd name="T0" fmla="*/ 0 w 16"/>
                <a:gd name="T1" fmla="*/ 9 h 13"/>
                <a:gd name="T2" fmla="*/ 2 w 16"/>
                <a:gd name="T3" fmla="*/ 9 h 13"/>
                <a:gd name="T4" fmla="*/ 3 w 16"/>
                <a:gd name="T5" fmla="*/ 11 h 13"/>
                <a:gd name="T6" fmla="*/ 4 w 16"/>
                <a:gd name="T7" fmla="*/ 11 h 13"/>
                <a:gd name="T8" fmla="*/ 5 w 16"/>
                <a:gd name="T9" fmla="*/ 10 h 13"/>
                <a:gd name="T10" fmla="*/ 6 w 16"/>
                <a:gd name="T11" fmla="*/ 9 h 13"/>
                <a:gd name="T12" fmla="*/ 5 w 16"/>
                <a:gd name="T13" fmla="*/ 7 h 13"/>
                <a:gd name="T14" fmla="*/ 4 w 16"/>
                <a:gd name="T15" fmla="*/ 7 h 13"/>
                <a:gd name="T16" fmla="*/ 3 w 16"/>
                <a:gd name="T17" fmla="*/ 7 h 13"/>
                <a:gd name="T18" fmla="*/ 3 w 16"/>
                <a:gd name="T19" fmla="*/ 5 h 13"/>
                <a:gd name="T20" fmla="*/ 5 w 16"/>
                <a:gd name="T21" fmla="*/ 5 h 13"/>
                <a:gd name="T22" fmla="*/ 5 w 16"/>
                <a:gd name="T23" fmla="*/ 3 h 13"/>
                <a:gd name="T24" fmla="*/ 5 w 16"/>
                <a:gd name="T25" fmla="*/ 2 h 13"/>
                <a:gd name="T26" fmla="*/ 4 w 16"/>
                <a:gd name="T27" fmla="*/ 2 h 13"/>
                <a:gd name="T28" fmla="*/ 3 w 16"/>
                <a:gd name="T29" fmla="*/ 3 h 13"/>
                <a:gd name="T30" fmla="*/ 2 w 16"/>
                <a:gd name="T31" fmla="*/ 4 h 13"/>
                <a:gd name="T32" fmla="*/ 0 w 16"/>
                <a:gd name="T33" fmla="*/ 3 h 13"/>
                <a:gd name="T34" fmla="*/ 1 w 16"/>
                <a:gd name="T35" fmla="*/ 2 h 13"/>
                <a:gd name="T36" fmla="*/ 2 w 16"/>
                <a:gd name="T37" fmla="*/ 1 h 13"/>
                <a:gd name="T38" fmla="*/ 4 w 16"/>
                <a:gd name="T39" fmla="*/ 0 h 13"/>
                <a:gd name="T40" fmla="*/ 7 w 16"/>
                <a:gd name="T41" fmla="*/ 1 h 13"/>
                <a:gd name="T42" fmla="*/ 8 w 16"/>
                <a:gd name="T43" fmla="*/ 3 h 13"/>
                <a:gd name="T44" fmla="*/ 6 w 16"/>
                <a:gd name="T45" fmla="*/ 6 h 13"/>
                <a:gd name="T46" fmla="*/ 8 w 16"/>
                <a:gd name="T47" fmla="*/ 7 h 13"/>
                <a:gd name="T48" fmla="*/ 8 w 16"/>
                <a:gd name="T49" fmla="*/ 9 h 13"/>
                <a:gd name="T50" fmla="*/ 7 w 16"/>
                <a:gd name="T51" fmla="*/ 12 h 13"/>
                <a:gd name="T52" fmla="*/ 4 w 16"/>
                <a:gd name="T53" fmla="*/ 13 h 13"/>
                <a:gd name="T54" fmla="*/ 1 w 16"/>
                <a:gd name="T55" fmla="*/ 12 h 13"/>
                <a:gd name="T56" fmla="*/ 0 w 16"/>
                <a:gd name="T57" fmla="*/ 9 h 13"/>
                <a:gd name="T58" fmla="*/ 16 w 16"/>
                <a:gd name="T59" fmla="*/ 13 h 13"/>
                <a:gd name="T60" fmla="*/ 14 w 16"/>
                <a:gd name="T61" fmla="*/ 13 h 13"/>
                <a:gd name="T62" fmla="*/ 14 w 16"/>
                <a:gd name="T63" fmla="*/ 4 h 13"/>
                <a:gd name="T64" fmla="*/ 11 w 16"/>
                <a:gd name="T65" fmla="*/ 6 h 13"/>
                <a:gd name="T66" fmla="*/ 11 w 16"/>
                <a:gd name="T67" fmla="*/ 3 h 13"/>
                <a:gd name="T68" fmla="*/ 13 w 16"/>
                <a:gd name="T69" fmla="*/ 2 h 13"/>
                <a:gd name="T70" fmla="*/ 14 w 16"/>
                <a:gd name="T71" fmla="*/ 0 h 13"/>
                <a:gd name="T72" fmla="*/ 16 w 16"/>
                <a:gd name="T73" fmla="*/ 0 h 13"/>
                <a:gd name="T74" fmla="*/ 16 w 16"/>
                <a:gd name="T7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13">
                  <a:moveTo>
                    <a:pt x="0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  <a:moveTo>
                    <a:pt x="16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5"/>
                    <a:pt x="11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3" y="2"/>
                  </a:cubicBezTo>
                  <a:cubicBezTo>
                    <a:pt x="13" y="2"/>
                    <a:pt x="14" y="1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314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305</Words>
  <Application>Microsoft Office PowerPoint</Application>
  <PresentationFormat>全屏显示(16:9)</PresentationFormat>
  <Paragraphs>24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Calibri</vt:lpstr>
      <vt:lpstr>Arial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2013-9-1</dc:creator>
  <cp:lastModifiedBy>Administrator</cp:lastModifiedBy>
  <cp:revision>27</cp:revision>
  <dcterms:created xsi:type="dcterms:W3CDTF">2014-10-15T07:52:35Z</dcterms:created>
  <dcterms:modified xsi:type="dcterms:W3CDTF">2015-05-12T09:47:21Z</dcterms:modified>
</cp:coreProperties>
</file>