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3"/>
  </p:notesMasterIdLst>
  <p:sldIdLst>
    <p:sldId id="270" r:id="rId2"/>
    <p:sldId id="269" r:id="rId3"/>
    <p:sldId id="288" r:id="rId4"/>
    <p:sldId id="292" r:id="rId5"/>
    <p:sldId id="261" r:id="rId6"/>
    <p:sldId id="264" r:id="rId7"/>
    <p:sldId id="268" r:id="rId8"/>
    <p:sldId id="272" r:id="rId9"/>
    <p:sldId id="273" r:id="rId10"/>
    <p:sldId id="274" r:id="rId11"/>
    <p:sldId id="275" r:id="rId12"/>
    <p:sldId id="276" r:id="rId13"/>
    <p:sldId id="289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65" r:id="rId22"/>
    <p:sldId id="284" r:id="rId23"/>
    <p:sldId id="285" r:id="rId24"/>
    <p:sldId id="291" r:id="rId25"/>
    <p:sldId id="295" r:id="rId26"/>
    <p:sldId id="296" r:id="rId27"/>
    <p:sldId id="297" r:id="rId28"/>
    <p:sldId id="298" r:id="rId29"/>
    <p:sldId id="287" r:id="rId30"/>
    <p:sldId id="290" r:id="rId31"/>
    <p:sldId id="299" r:id="rId32"/>
  </p:sldIdLst>
  <p:sldSz cx="9144000" cy="5143500" type="screen16x9"/>
  <p:notesSz cx="6858000" cy="9144000"/>
  <p:embeddedFontLst>
    <p:embeddedFont>
      <p:font typeface="方正黄草简体" panose="03000509000000000000" pitchFamily="65" charset="-122"/>
      <p:regular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4">
          <p15:clr>
            <a:srgbClr val="A4A3A4"/>
          </p15:clr>
        </p15:guide>
        <p15:guide id="2" pos="292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58A0F"/>
    <a:srgbClr val="301C02"/>
    <a:srgbClr val="8C3D02"/>
    <a:srgbClr val="492B03"/>
    <a:srgbClr val="003300"/>
    <a:srgbClr val="01D533"/>
    <a:srgbClr val="01ED39"/>
    <a:srgbClr val="FBF3B7"/>
    <a:srgbClr val="C2F6A8"/>
    <a:srgbClr val="D0ED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75" autoAdjust="0"/>
  </p:normalViewPr>
  <p:slideViewPr>
    <p:cSldViewPr>
      <p:cViewPr varScale="1">
        <p:scale>
          <a:sx n="137" d="100"/>
          <a:sy n="137" d="100"/>
        </p:scale>
        <p:origin x="1632" y="126"/>
      </p:cViewPr>
      <p:guideLst>
        <p:guide orient="horz" pos="2074"/>
        <p:guide pos="292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CBF6E6-54C8-4389-8D10-3DCE8BFC4339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16B0CE-4140-447E-8949-0016DD72B4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263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6B0CE-4140-447E-8949-0016DD72B40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5584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6B0CE-4140-447E-8949-0016DD72B40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8096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6B0CE-4140-447E-8949-0016DD72B40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8096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6B0CE-4140-447E-8949-0016DD72B40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8096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6B0CE-4140-447E-8949-0016DD72B40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8096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6B0CE-4140-447E-8949-0016DD72B40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8096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6B0CE-4140-447E-8949-0016DD72B40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8096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6B0CE-4140-447E-8949-0016DD72B40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8096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6B0CE-4140-447E-8949-0016DD72B406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8096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6B0CE-4140-447E-8949-0016DD72B406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8096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6B0CE-4140-447E-8949-0016DD72B40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809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6B0CE-4140-447E-8949-0016DD72B40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8096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6B0CE-4140-447E-8949-0016DD72B40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8096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6B0CE-4140-447E-8949-0016DD72B40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8096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6B0CE-4140-447E-8949-0016DD72B40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8096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6B0CE-4140-447E-8949-0016DD72B40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8096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6B0CE-4140-447E-8949-0016DD72B40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8096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6B0CE-4140-447E-8949-0016DD72B40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809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8F735-9222-4722-8BCA-F34C4BF753DA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80A76-E512-4926-84CD-FC213AB8D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94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8F735-9222-4722-8BCA-F34C4BF753DA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80A76-E512-4926-84CD-FC213AB8D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473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8F735-9222-4722-8BCA-F34C4BF753DA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80A76-E512-4926-84CD-FC213AB8D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904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8F735-9222-4722-8BCA-F34C4BF753DA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80A76-E512-4926-84CD-FC213AB8D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850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8F735-9222-4722-8BCA-F34C4BF753DA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80A76-E512-4926-84CD-FC213AB8D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029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8F735-9222-4722-8BCA-F34C4BF753DA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80A76-E512-4926-84CD-FC213AB8D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314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8F735-9222-4722-8BCA-F34C4BF753DA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80A76-E512-4926-84CD-FC213AB8D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936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8F735-9222-4722-8BCA-F34C4BF753DA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80A76-E512-4926-84CD-FC213AB8D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765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8F735-9222-4722-8BCA-F34C4BF753DA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80A76-E512-4926-84CD-FC213AB8D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336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8F735-9222-4722-8BCA-F34C4BF753DA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80A76-E512-4926-84CD-FC213AB8D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127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8F735-9222-4722-8BCA-F34C4BF753DA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80A76-E512-4926-84CD-FC213AB8D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987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C8F735-9222-4722-8BCA-F34C4BF753DA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E80A76-E512-4926-84CD-FC213AB8D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053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emf"/><Relationship Id="rId13" Type="http://schemas.openxmlformats.org/officeDocument/2006/relationships/image" Target="../media/image48.png"/><Relationship Id="rId3" Type="http://schemas.openxmlformats.org/officeDocument/2006/relationships/audio" Target="../media/audio4.wav"/><Relationship Id="rId7" Type="http://schemas.openxmlformats.org/officeDocument/2006/relationships/image" Target="../media/image50.emf"/><Relationship Id="rId12" Type="http://schemas.openxmlformats.org/officeDocument/2006/relationships/image" Target="../media/image46.png"/><Relationship Id="rId17" Type="http://schemas.openxmlformats.org/officeDocument/2006/relationships/image" Target="../media/image55.png"/><Relationship Id="rId2" Type="http://schemas.openxmlformats.org/officeDocument/2006/relationships/audio" Target="../media/audio3.wav"/><Relationship Id="rId16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11" Type="http://schemas.openxmlformats.org/officeDocument/2006/relationships/image" Target="../media/image47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4.png"/><Relationship Id="rId4" Type="http://schemas.openxmlformats.org/officeDocument/2006/relationships/image" Target="../media/image42.png"/><Relationship Id="rId9" Type="http://schemas.openxmlformats.org/officeDocument/2006/relationships/image" Target="../media/image1.jpg"/><Relationship Id="rId14" Type="http://schemas.openxmlformats.org/officeDocument/2006/relationships/image" Target="../media/image5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56.png"/><Relationship Id="rId3" Type="http://schemas.openxmlformats.org/officeDocument/2006/relationships/audio" Target="../media/audio5.wav"/><Relationship Id="rId7" Type="http://schemas.openxmlformats.org/officeDocument/2006/relationships/image" Target="../media/image1.jpg"/><Relationship Id="rId12" Type="http://schemas.openxmlformats.org/officeDocument/2006/relationships/image" Target="../media/image4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emf"/><Relationship Id="rId11" Type="http://schemas.openxmlformats.org/officeDocument/2006/relationships/image" Target="../media/image55.png"/><Relationship Id="rId5" Type="http://schemas.openxmlformats.org/officeDocument/2006/relationships/image" Target="../media/image50.emf"/><Relationship Id="rId10" Type="http://schemas.openxmlformats.org/officeDocument/2006/relationships/image" Target="../media/image54.png"/><Relationship Id="rId4" Type="http://schemas.openxmlformats.org/officeDocument/2006/relationships/image" Target="../media/image49.png"/><Relationship Id="rId9" Type="http://schemas.openxmlformats.org/officeDocument/2006/relationships/image" Target="../media/image53.png"/><Relationship Id="rId14" Type="http://schemas.openxmlformats.org/officeDocument/2006/relationships/image" Target="../media/image5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audio" Target="../media/audio5.wav"/><Relationship Id="rId7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emf"/><Relationship Id="rId5" Type="http://schemas.openxmlformats.org/officeDocument/2006/relationships/image" Target="../media/image50.emf"/><Relationship Id="rId10" Type="http://schemas.openxmlformats.org/officeDocument/2006/relationships/image" Target="../media/image57.png"/><Relationship Id="rId4" Type="http://schemas.openxmlformats.org/officeDocument/2006/relationships/image" Target="../media/image49.png"/><Relationship Id="rId9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46.png"/><Relationship Id="rId18" Type="http://schemas.openxmlformats.org/officeDocument/2006/relationships/image" Target="../media/image64.png"/><Relationship Id="rId3" Type="http://schemas.openxmlformats.org/officeDocument/2006/relationships/audio" Target="../media/audio4.wav"/><Relationship Id="rId7" Type="http://schemas.openxmlformats.org/officeDocument/2006/relationships/image" Target="../media/image51.emf"/><Relationship Id="rId12" Type="http://schemas.openxmlformats.org/officeDocument/2006/relationships/image" Target="../media/image44.png"/><Relationship Id="rId17" Type="http://schemas.openxmlformats.org/officeDocument/2006/relationships/image" Target="../media/image63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emf"/><Relationship Id="rId11" Type="http://schemas.openxmlformats.org/officeDocument/2006/relationships/image" Target="../media/image1.jpg"/><Relationship Id="rId5" Type="http://schemas.openxmlformats.org/officeDocument/2006/relationships/image" Target="../media/image49.png"/><Relationship Id="rId15" Type="http://schemas.openxmlformats.org/officeDocument/2006/relationships/image" Target="../media/image61.png"/><Relationship Id="rId10" Type="http://schemas.openxmlformats.org/officeDocument/2006/relationships/image" Target="../media/image60.emf"/><Relationship Id="rId19" Type="http://schemas.openxmlformats.org/officeDocument/2006/relationships/image" Target="../media/image65.png"/><Relationship Id="rId4" Type="http://schemas.openxmlformats.org/officeDocument/2006/relationships/audio" Target="../media/audio3.wav"/><Relationship Id="rId9" Type="http://schemas.openxmlformats.org/officeDocument/2006/relationships/image" Target="../media/image59.emf"/><Relationship Id="rId14" Type="http://schemas.openxmlformats.org/officeDocument/2006/relationships/image" Target="../media/image5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emf"/><Relationship Id="rId13" Type="http://schemas.openxmlformats.org/officeDocument/2006/relationships/image" Target="../media/image45.png"/><Relationship Id="rId3" Type="http://schemas.openxmlformats.org/officeDocument/2006/relationships/audio" Target="../media/audio2.wav"/><Relationship Id="rId7" Type="http://schemas.openxmlformats.org/officeDocument/2006/relationships/image" Target="../media/image59.emf"/><Relationship Id="rId12" Type="http://schemas.openxmlformats.org/officeDocument/2006/relationships/image" Target="../media/image4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11" Type="http://schemas.openxmlformats.org/officeDocument/2006/relationships/image" Target="../media/image44.png"/><Relationship Id="rId5" Type="http://schemas.openxmlformats.org/officeDocument/2006/relationships/image" Target="../media/image67.emf"/><Relationship Id="rId10" Type="http://schemas.openxmlformats.org/officeDocument/2006/relationships/image" Target="../media/image1.jpg"/><Relationship Id="rId4" Type="http://schemas.openxmlformats.org/officeDocument/2006/relationships/image" Target="../media/image66.png"/><Relationship Id="rId9" Type="http://schemas.openxmlformats.org/officeDocument/2006/relationships/image" Target="../media/image60.emf"/><Relationship Id="rId14" Type="http://schemas.openxmlformats.org/officeDocument/2006/relationships/image" Target="../media/image68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emf"/><Relationship Id="rId13" Type="http://schemas.openxmlformats.org/officeDocument/2006/relationships/image" Target="../media/image46.png"/><Relationship Id="rId3" Type="http://schemas.openxmlformats.org/officeDocument/2006/relationships/image" Target="../media/image66.png"/><Relationship Id="rId7" Type="http://schemas.openxmlformats.org/officeDocument/2006/relationships/image" Target="../media/image50.emf"/><Relationship Id="rId12" Type="http://schemas.openxmlformats.org/officeDocument/2006/relationships/image" Target="../media/image7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emf"/><Relationship Id="rId11" Type="http://schemas.openxmlformats.org/officeDocument/2006/relationships/image" Target="../media/image69.png"/><Relationship Id="rId5" Type="http://schemas.openxmlformats.org/officeDocument/2006/relationships/image" Target="../media/image58.png"/><Relationship Id="rId10" Type="http://schemas.openxmlformats.org/officeDocument/2006/relationships/image" Target="../media/image44.png"/><Relationship Id="rId4" Type="http://schemas.openxmlformats.org/officeDocument/2006/relationships/image" Target="../media/image67.emf"/><Relationship Id="rId9" Type="http://schemas.openxmlformats.org/officeDocument/2006/relationships/image" Target="../media/image1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emf"/><Relationship Id="rId13" Type="http://schemas.openxmlformats.org/officeDocument/2006/relationships/image" Target="../media/image46.png"/><Relationship Id="rId3" Type="http://schemas.openxmlformats.org/officeDocument/2006/relationships/audio" Target="../media/audio6.wav"/><Relationship Id="rId7" Type="http://schemas.openxmlformats.org/officeDocument/2006/relationships/image" Target="../media/image59.emf"/><Relationship Id="rId12" Type="http://schemas.openxmlformats.org/officeDocument/2006/relationships/image" Target="../media/image7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11" Type="http://schemas.openxmlformats.org/officeDocument/2006/relationships/image" Target="../media/image44.png"/><Relationship Id="rId5" Type="http://schemas.openxmlformats.org/officeDocument/2006/relationships/image" Target="../media/image67.emf"/><Relationship Id="rId15" Type="http://schemas.openxmlformats.org/officeDocument/2006/relationships/image" Target="../media/image72.png"/><Relationship Id="rId10" Type="http://schemas.openxmlformats.org/officeDocument/2006/relationships/image" Target="../media/image1.jpg"/><Relationship Id="rId4" Type="http://schemas.openxmlformats.org/officeDocument/2006/relationships/image" Target="../media/image66.png"/><Relationship Id="rId9" Type="http://schemas.openxmlformats.org/officeDocument/2006/relationships/image" Target="../media/image60.emf"/><Relationship Id="rId14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emf"/><Relationship Id="rId13" Type="http://schemas.openxmlformats.org/officeDocument/2006/relationships/image" Target="../media/image73.png"/><Relationship Id="rId3" Type="http://schemas.openxmlformats.org/officeDocument/2006/relationships/audio" Target="../media/audio7.wav"/><Relationship Id="rId7" Type="http://schemas.openxmlformats.org/officeDocument/2006/relationships/image" Target="../media/image59.emf"/><Relationship Id="rId12" Type="http://schemas.openxmlformats.org/officeDocument/2006/relationships/image" Target="../media/image7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11" Type="http://schemas.openxmlformats.org/officeDocument/2006/relationships/image" Target="../media/image44.png"/><Relationship Id="rId5" Type="http://schemas.openxmlformats.org/officeDocument/2006/relationships/image" Target="../media/image67.emf"/><Relationship Id="rId10" Type="http://schemas.openxmlformats.org/officeDocument/2006/relationships/image" Target="../media/image1.jpg"/><Relationship Id="rId4" Type="http://schemas.openxmlformats.org/officeDocument/2006/relationships/image" Target="../media/image66.png"/><Relationship Id="rId9" Type="http://schemas.openxmlformats.org/officeDocument/2006/relationships/image" Target="../media/image60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emf"/><Relationship Id="rId13" Type="http://schemas.openxmlformats.org/officeDocument/2006/relationships/image" Target="../media/image72.png"/><Relationship Id="rId3" Type="http://schemas.openxmlformats.org/officeDocument/2006/relationships/audio" Target="../media/audio7.wav"/><Relationship Id="rId7" Type="http://schemas.openxmlformats.org/officeDocument/2006/relationships/image" Target="../media/image58.png"/><Relationship Id="rId12" Type="http://schemas.openxmlformats.org/officeDocument/2006/relationships/image" Target="../media/image4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emf"/><Relationship Id="rId11" Type="http://schemas.openxmlformats.org/officeDocument/2006/relationships/image" Target="../media/image1.jpg"/><Relationship Id="rId5" Type="http://schemas.openxmlformats.org/officeDocument/2006/relationships/image" Target="../media/image66.png"/><Relationship Id="rId15" Type="http://schemas.openxmlformats.org/officeDocument/2006/relationships/image" Target="../media/image46.png"/><Relationship Id="rId10" Type="http://schemas.openxmlformats.org/officeDocument/2006/relationships/image" Target="../media/image60.emf"/><Relationship Id="rId4" Type="http://schemas.openxmlformats.org/officeDocument/2006/relationships/audio" Target="../media/audio8.wav"/><Relationship Id="rId9" Type="http://schemas.openxmlformats.org/officeDocument/2006/relationships/image" Target="../media/image50.emf"/><Relationship Id="rId14" Type="http://schemas.openxmlformats.org/officeDocument/2006/relationships/image" Target="../media/image7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emf"/><Relationship Id="rId13" Type="http://schemas.openxmlformats.org/officeDocument/2006/relationships/image" Target="../media/image74.png"/><Relationship Id="rId3" Type="http://schemas.openxmlformats.org/officeDocument/2006/relationships/audio" Target="../media/audio7.wav"/><Relationship Id="rId7" Type="http://schemas.openxmlformats.org/officeDocument/2006/relationships/image" Target="../media/image59.emf"/><Relationship Id="rId12" Type="http://schemas.openxmlformats.org/officeDocument/2006/relationships/image" Target="../media/image7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11" Type="http://schemas.openxmlformats.org/officeDocument/2006/relationships/image" Target="../media/image44.png"/><Relationship Id="rId5" Type="http://schemas.openxmlformats.org/officeDocument/2006/relationships/image" Target="../media/image67.emf"/><Relationship Id="rId10" Type="http://schemas.openxmlformats.org/officeDocument/2006/relationships/image" Target="../media/image1.jpg"/><Relationship Id="rId4" Type="http://schemas.openxmlformats.org/officeDocument/2006/relationships/image" Target="../media/image66.png"/><Relationship Id="rId9" Type="http://schemas.openxmlformats.org/officeDocument/2006/relationships/image" Target="../media/image60.emf"/><Relationship Id="rId14" Type="http://schemas.openxmlformats.org/officeDocument/2006/relationships/image" Target="../media/image7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emf"/><Relationship Id="rId3" Type="http://schemas.openxmlformats.org/officeDocument/2006/relationships/image" Target="../media/image66.png"/><Relationship Id="rId7" Type="http://schemas.openxmlformats.org/officeDocument/2006/relationships/image" Target="../media/image50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emf"/><Relationship Id="rId11" Type="http://schemas.openxmlformats.org/officeDocument/2006/relationships/image" Target="../media/image72.png"/><Relationship Id="rId5" Type="http://schemas.openxmlformats.org/officeDocument/2006/relationships/image" Target="../media/image58.png"/><Relationship Id="rId10" Type="http://schemas.openxmlformats.org/officeDocument/2006/relationships/image" Target="../media/image44.png"/><Relationship Id="rId4" Type="http://schemas.openxmlformats.org/officeDocument/2006/relationships/image" Target="../media/image67.emf"/><Relationship Id="rId9" Type="http://schemas.openxmlformats.org/officeDocument/2006/relationships/image" Target="../media/image1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emf"/><Relationship Id="rId13" Type="http://schemas.openxmlformats.org/officeDocument/2006/relationships/image" Target="../media/image72.png"/><Relationship Id="rId3" Type="http://schemas.openxmlformats.org/officeDocument/2006/relationships/audio" Target="../media/audio9.wav"/><Relationship Id="rId7" Type="http://schemas.openxmlformats.org/officeDocument/2006/relationships/image" Target="../media/image59.emf"/><Relationship Id="rId12" Type="http://schemas.openxmlformats.org/officeDocument/2006/relationships/image" Target="../media/image7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11" Type="http://schemas.openxmlformats.org/officeDocument/2006/relationships/image" Target="../media/image44.png"/><Relationship Id="rId5" Type="http://schemas.openxmlformats.org/officeDocument/2006/relationships/image" Target="../media/image67.emf"/><Relationship Id="rId15" Type="http://schemas.openxmlformats.org/officeDocument/2006/relationships/image" Target="../media/image77.png"/><Relationship Id="rId10" Type="http://schemas.openxmlformats.org/officeDocument/2006/relationships/image" Target="../media/image1.jpg"/><Relationship Id="rId4" Type="http://schemas.openxmlformats.org/officeDocument/2006/relationships/image" Target="../media/image66.png"/><Relationship Id="rId9" Type="http://schemas.openxmlformats.org/officeDocument/2006/relationships/image" Target="../media/image60.emf"/><Relationship Id="rId14" Type="http://schemas.openxmlformats.org/officeDocument/2006/relationships/image" Target="../media/image7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emf"/><Relationship Id="rId13" Type="http://schemas.openxmlformats.org/officeDocument/2006/relationships/image" Target="../media/image1.jpg"/><Relationship Id="rId18" Type="http://schemas.openxmlformats.org/officeDocument/2006/relationships/image" Target="../media/image81.png"/><Relationship Id="rId3" Type="http://schemas.openxmlformats.org/officeDocument/2006/relationships/audio" Target="../media/audio10.wav"/><Relationship Id="rId7" Type="http://schemas.openxmlformats.org/officeDocument/2006/relationships/image" Target="../media/image59.emf"/><Relationship Id="rId12" Type="http://schemas.openxmlformats.org/officeDocument/2006/relationships/image" Target="../media/image80.png"/><Relationship Id="rId17" Type="http://schemas.openxmlformats.org/officeDocument/2006/relationships/image" Target="../media/image72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76.png"/><Relationship Id="rId20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11" Type="http://schemas.openxmlformats.org/officeDocument/2006/relationships/image" Target="../media/image79.png"/><Relationship Id="rId5" Type="http://schemas.openxmlformats.org/officeDocument/2006/relationships/image" Target="../media/image67.emf"/><Relationship Id="rId15" Type="http://schemas.openxmlformats.org/officeDocument/2006/relationships/image" Target="../media/image75.png"/><Relationship Id="rId10" Type="http://schemas.openxmlformats.org/officeDocument/2006/relationships/image" Target="../media/image78.png"/><Relationship Id="rId19" Type="http://schemas.openxmlformats.org/officeDocument/2006/relationships/image" Target="../media/image82.png"/><Relationship Id="rId4" Type="http://schemas.openxmlformats.org/officeDocument/2006/relationships/image" Target="../media/image66.png"/><Relationship Id="rId9" Type="http://schemas.openxmlformats.org/officeDocument/2006/relationships/image" Target="../media/image60.emf"/><Relationship Id="rId1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7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image" Target="../media/image5.pn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6.png"/><Relationship Id="rId18" Type="http://schemas.openxmlformats.org/officeDocument/2006/relationships/image" Target="../media/image11.png"/><Relationship Id="rId3" Type="http://schemas.openxmlformats.org/officeDocument/2006/relationships/image" Target="../media/image16.png"/><Relationship Id="rId21" Type="http://schemas.openxmlformats.org/officeDocument/2006/relationships/image" Target="../media/image14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17" Type="http://schemas.openxmlformats.org/officeDocument/2006/relationships/image" Target="../media/image10.png"/><Relationship Id="rId2" Type="http://schemas.openxmlformats.org/officeDocument/2006/relationships/image" Target="../media/image5.png"/><Relationship Id="rId16" Type="http://schemas.openxmlformats.org/officeDocument/2006/relationships/image" Target="../media/image9.png"/><Relationship Id="rId20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5" Type="http://schemas.openxmlformats.org/officeDocument/2006/relationships/image" Target="../media/image8.png"/><Relationship Id="rId23" Type="http://schemas.openxmlformats.org/officeDocument/2006/relationships/image" Target="../media/image26.png"/><Relationship Id="rId10" Type="http://schemas.openxmlformats.org/officeDocument/2006/relationships/image" Target="../media/image23.png"/><Relationship Id="rId19" Type="http://schemas.openxmlformats.org/officeDocument/2006/relationships/image" Target="../media/image12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7.png"/><Relationship Id="rId22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13" Type="http://schemas.openxmlformats.org/officeDocument/2006/relationships/image" Target="../media/image38.emf"/><Relationship Id="rId3" Type="http://schemas.openxmlformats.org/officeDocument/2006/relationships/image" Target="../media/image28.emf"/><Relationship Id="rId7" Type="http://schemas.openxmlformats.org/officeDocument/2006/relationships/image" Target="../media/image32.emf"/><Relationship Id="rId12" Type="http://schemas.openxmlformats.org/officeDocument/2006/relationships/image" Target="../media/image37.emf"/><Relationship Id="rId2" Type="http://schemas.openxmlformats.org/officeDocument/2006/relationships/image" Target="../media/image27.emf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emf"/><Relationship Id="rId11" Type="http://schemas.openxmlformats.org/officeDocument/2006/relationships/image" Target="../media/image36.emf"/><Relationship Id="rId5" Type="http://schemas.openxmlformats.org/officeDocument/2006/relationships/image" Target="../media/image30.emf"/><Relationship Id="rId15" Type="http://schemas.openxmlformats.org/officeDocument/2006/relationships/image" Target="../media/image40.emf"/><Relationship Id="rId10" Type="http://schemas.openxmlformats.org/officeDocument/2006/relationships/image" Target="../media/image35.emf"/><Relationship Id="rId4" Type="http://schemas.openxmlformats.org/officeDocument/2006/relationships/image" Target="../media/image29.emf"/><Relationship Id="rId9" Type="http://schemas.openxmlformats.org/officeDocument/2006/relationships/image" Target="../media/image34.emf"/><Relationship Id="rId14" Type="http://schemas.openxmlformats.org/officeDocument/2006/relationships/image" Target="../media/image39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audio" Target="../media/audio2.wav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4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5.png"/><Relationship Id="rId4" Type="http://schemas.openxmlformats.org/officeDocument/2006/relationships/image" Target="../media/image1.jpg"/><Relationship Id="rId9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1885067" y="643715"/>
            <a:ext cx="6018007" cy="1056437"/>
          </a:xfrm>
          <a:custGeom>
            <a:avLst/>
            <a:gdLst>
              <a:gd name="connsiteX0" fmla="*/ 0 w 6023428"/>
              <a:gd name="connsiteY0" fmla="*/ 946351 h 1091494"/>
              <a:gd name="connsiteX1" fmla="*/ 508000 w 6023428"/>
              <a:gd name="connsiteY1" fmla="*/ 568980 h 1091494"/>
              <a:gd name="connsiteX2" fmla="*/ 1393371 w 6023428"/>
              <a:gd name="connsiteY2" fmla="*/ 75494 h 1091494"/>
              <a:gd name="connsiteX3" fmla="*/ 3410857 w 6023428"/>
              <a:gd name="connsiteY3" fmla="*/ 46465 h 1091494"/>
              <a:gd name="connsiteX4" fmla="*/ 4978400 w 6023428"/>
              <a:gd name="connsiteY4" fmla="*/ 510922 h 1091494"/>
              <a:gd name="connsiteX5" fmla="*/ 6023428 w 6023428"/>
              <a:gd name="connsiteY5" fmla="*/ 1091494 h 1091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23428" h="1091494">
                <a:moveTo>
                  <a:pt x="0" y="946351"/>
                </a:moveTo>
                <a:cubicBezTo>
                  <a:pt x="137886" y="830237"/>
                  <a:pt x="275772" y="714123"/>
                  <a:pt x="508000" y="568980"/>
                </a:cubicBezTo>
                <a:cubicBezTo>
                  <a:pt x="740228" y="423837"/>
                  <a:pt x="909561" y="162580"/>
                  <a:pt x="1393371" y="75494"/>
                </a:cubicBezTo>
                <a:cubicBezTo>
                  <a:pt x="1877181" y="-11592"/>
                  <a:pt x="2813352" y="-26106"/>
                  <a:pt x="3410857" y="46465"/>
                </a:cubicBezTo>
                <a:cubicBezTo>
                  <a:pt x="4008362" y="119036"/>
                  <a:pt x="4542972" y="336750"/>
                  <a:pt x="4978400" y="510922"/>
                </a:cubicBezTo>
                <a:cubicBezTo>
                  <a:pt x="5413829" y="685093"/>
                  <a:pt x="5718628" y="888293"/>
                  <a:pt x="6023428" y="1091494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1501415" y="654120"/>
            <a:ext cx="6424041" cy="1082667"/>
          </a:xfrm>
          <a:custGeom>
            <a:avLst/>
            <a:gdLst>
              <a:gd name="connsiteX0" fmla="*/ 0 w 6429828"/>
              <a:gd name="connsiteY0" fmla="*/ 915394 h 1118594"/>
              <a:gd name="connsiteX1" fmla="*/ 551543 w 6429828"/>
              <a:gd name="connsiteY1" fmla="*/ 596080 h 1118594"/>
              <a:gd name="connsiteX2" fmla="*/ 1799771 w 6429828"/>
              <a:gd name="connsiteY2" fmla="*/ 233223 h 1118594"/>
              <a:gd name="connsiteX3" fmla="*/ 3149600 w 6429828"/>
              <a:gd name="connsiteY3" fmla="*/ 994 h 1118594"/>
              <a:gd name="connsiteX4" fmla="*/ 4949371 w 6429828"/>
              <a:gd name="connsiteY4" fmla="*/ 320308 h 1118594"/>
              <a:gd name="connsiteX5" fmla="*/ 6183086 w 6429828"/>
              <a:gd name="connsiteY5" fmla="*/ 987965 h 1118594"/>
              <a:gd name="connsiteX6" fmla="*/ 6429828 w 6429828"/>
              <a:gd name="connsiteY6" fmla="*/ 1118594 h 111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29828" h="1118594">
                <a:moveTo>
                  <a:pt x="0" y="915394"/>
                </a:moveTo>
                <a:cubicBezTo>
                  <a:pt x="125790" y="812584"/>
                  <a:pt x="251581" y="709775"/>
                  <a:pt x="551543" y="596080"/>
                </a:cubicBezTo>
                <a:cubicBezTo>
                  <a:pt x="851505" y="482385"/>
                  <a:pt x="1366762" y="332404"/>
                  <a:pt x="1799771" y="233223"/>
                </a:cubicBezTo>
                <a:cubicBezTo>
                  <a:pt x="2232781" y="134042"/>
                  <a:pt x="2624667" y="-13520"/>
                  <a:pt x="3149600" y="994"/>
                </a:cubicBezTo>
                <a:cubicBezTo>
                  <a:pt x="3674533" y="15508"/>
                  <a:pt x="4443790" y="155813"/>
                  <a:pt x="4949371" y="320308"/>
                </a:cubicBezTo>
                <a:cubicBezTo>
                  <a:pt x="5454952" y="484803"/>
                  <a:pt x="6183086" y="987965"/>
                  <a:pt x="6183086" y="987965"/>
                </a:cubicBezTo>
                <a:lnTo>
                  <a:pt x="6429828" y="1118594"/>
                </a:ln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1689932" y="696609"/>
            <a:ext cx="5960002" cy="941841"/>
          </a:xfrm>
          <a:custGeom>
            <a:avLst/>
            <a:gdLst>
              <a:gd name="connsiteX0" fmla="*/ 0 w 5965371"/>
              <a:gd name="connsiteY0" fmla="*/ 871495 h 973095"/>
              <a:gd name="connsiteX1" fmla="*/ 595085 w 5965371"/>
              <a:gd name="connsiteY1" fmla="*/ 407038 h 973095"/>
              <a:gd name="connsiteX2" fmla="*/ 1190171 w 5965371"/>
              <a:gd name="connsiteY2" fmla="*/ 116752 h 973095"/>
              <a:gd name="connsiteX3" fmla="*/ 2148114 w 5965371"/>
              <a:gd name="connsiteY3" fmla="*/ 638 h 973095"/>
              <a:gd name="connsiteX4" fmla="*/ 3439885 w 5965371"/>
              <a:gd name="connsiteY4" fmla="*/ 160295 h 973095"/>
              <a:gd name="connsiteX5" fmla="*/ 5500914 w 5965371"/>
              <a:gd name="connsiteY5" fmla="*/ 653781 h 973095"/>
              <a:gd name="connsiteX6" fmla="*/ 5965371 w 5965371"/>
              <a:gd name="connsiteY6" fmla="*/ 973095 h 973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65371" h="973095">
                <a:moveTo>
                  <a:pt x="0" y="871495"/>
                </a:moveTo>
                <a:cubicBezTo>
                  <a:pt x="198361" y="702161"/>
                  <a:pt x="396723" y="532828"/>
                  <a:pt x="595085" y="407038"/>
                </a:cubicBezTo>
                <a:cubicBezTo>
                  <a:pt x="793447" y="281248"/>
                  <a:pt x="931333" y="184485"/>
                  <a:pt x="1190171" y="116752"/>
                </a:cubicBezTo>
                <a:cubicBezTo>
                  <a:pt x="1449009" y="49019"/>
                  <a:pt x="1773162" y="-6619"/>
                  <a:pt x="2148114" y="638"/>
                </a:cubicBezTo>
                <a:cubicBezTo>
                  <a:pt x="2523066" y="7895"/>
                  <a:pt x="2881085" y="51438"/>
                  <a:pt x="3439885" y="160295"/>
                </a:cubicBezTo>
                <a:cubicBezTo>
                  <a:pt x="3998685" y="269152"/>
                  <a:pt x="5080000" y="518314"/>
                  <a:pt x="5500914" y="653781"/>
                </a:cubicBezTo>
                <a:cubicBezTo>
                  <a:pt x="5921828" y="789248"/>
                  <a:pt x="5943599" y="881171"/>
                  <a:pt x="5965371" y="973095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1303303" y="926525"/>
            <a:ext cx="6506144" cy="613588"/>
          </a:xfrm>
          <a:custGeom>
            <a:avLst/>
            <a:gdLst>
              <a:gd name="connsiteX0" fmla="*/ 9606 w 6512006"/>
              <a:gd name="connsiteY0" fmla="*/ 532350 h 633950"/>
              <a:gd name="connsiteX1" fmla="*/ 169263 w 6512006"/>
              <a:gd name="connsiteY1" fmla="*/ 416236 h 633950"/>
              <a:gd name="connsiteX2" fmla="*/ 1170749 w 6512006"/>
              <a:gd name="connsiteY2" fmla="*/ 96921 h 633950"/>
              <a:gd name="connsiteX3" fmla="*/ 3057606 w 6512006"/>
              <a:gd name="connsiteY3" fmla="*/ 38864 h 633950"/>
              <a:gd name="connsiteX4" fmla="*/ 6512006 w 6512006"/>
              <a:gd name="connsiteY4" fmla="*/ 633950 h 633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12006" h="633950">
                <a:moveTo>
                  <a:pt x="9606" y="532350"/>
                </a:moveTo>
                <a:cubicBezTo>
                  <a:pt x="-7328" y="510578"/>
                  <a:pt x="-24261" y="488807"/>
                  <a:pt x="169263" y="416236"/>
                </a:cubicBezTo>
                <a:cubicBezTo>
                  <a:pt x="362787" y="343665"/>
                  <a:pt x="689358" y="159816"/>
                  <a:pt x="1170749" y="96921"/>
                </a:cubicBezTo>
                <a:cubicBezTo>
                  <a:pt x="1652140" y="34026"/>
                  <a:pt x="2167397" y="-50641"/>
                  <a:pt x="3057606" y="38864"/>
                </a:cubicBezTo>
                <a:cubicBezTo>
                  <a:pt x="3947815" y="128369"/>
                  <a:pt x="5229910" y="381159"/>
                  <a:pt x="6512006" y="633950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1409611" y="839198"/>
            <a:ext cx="6583554" cy="978976"/>
          </a:xfrm>
          <a:custGeom>
            <a:avLst/>
            <a:gdLst>
              <a:gd name="connsiteX0" fmla="*/ 0 w 6589485"/>
              <a:gd name="connsiteY0" fmla="*/ 329292 h 1011463"/>
              <a:gd name="connsiteX1" fmla="*/ 1291771 w 6589485"/>
              <a:gd name="connsiteY1" fmla="*/ 24492 h 1011463"/>
              <a:gd name="connsiteX2" fmla="*/ 2743200 w 6589485"/>
              <a:gd name="connsiteY2" fmla="*/ 68035 h 1011463"/>
              <a:gd name="connsiteX3" fmla="*/ 4513943 w 6589485"/>
              <a:gd name="connsiteY3" fmla="*/ 459921 h 1011463"/>
              <a:gd name="connsiteX4" fmla="*/ 6589485 w 6589485"/>
              <a:gd name="connsiteY4" fmla="*/ 1011463 h 101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89485" h="1011463">
                <a:moveTo>
                  <a:pt x="0" y="329292"/>
                </a:moveTo>
                <a:cubicBezTo>
                  <a:pt x="417285" y="198663"/>
                  <a:pt x="834571" y="68035"/>
                  <a:pt x="1291771" y="24492"/>
                </a:cubicBezTo>
                <a:cubicBezTo>
                  <a:pt x="1748971" y="-19051"/>
                  <a:pt x="2206172" y="-4536"/>
                  <a:pt x="2743200" y="68035"/>
                </a:cubicBezTo>
                <a:cubicBezTo>
                  <a:pt x="3280228" y="140606"/>
                  <a:pt x="3872896" y="302683"/>
                  <a:pt x="4513943" y="459921"/>
                </a:cubicBezTo>
                <a:cubicBezTo>
                  <a:pt x="5154990" y="617159"/>
                  <a:pt x="5872237" y="814311"/>
                  <a:pt x="6589485" y="1011463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1920288" y="782386"/>
            <a:ext cx="6018007" cy="756375"/>
          </a:xfrm>
          <a:custGeom>
            <a:avLst/>
            <a:gdLst>
              <a:gd name="connsiteX0" fmla="*/ 0 w 6023428"/>
              <a:gd name="connsiteY0" fmla="*/ 946351 h 1091494"/>
              <a:gd name="connsiteX1" fmla="*/ 508000 w 6023428"/>
              <a:gd name="connsiteY1" fmla="*/ 568980 h 1091494"/>
              <a:gd name="connsiteX2" fmla="*/ 1393371 w 6023428"/>
              <a:gd name="connsiteY2" fmla="*/ 75494 h 1091494"/>
              <a:gd name="connsiteX3" fmla="*/ 3410857 w 6023428"/>
              <a:gd name="connsiteY3" fmla="*/ 46465 h 1091494"/>
              <a:gd name="connsiteX4" fmla="*/ 4978400 w 6023428"/>
              <a:gd name="connsiteY4" fmla="*/ 510922 h 1091494"/>
              <a:gd name="connsiteX5" fmla="*/ 6023428 w 6023428"/>
              <a:gd name="connsiteY5" fmla="*/ 1091494 h 1091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23428" h="1091494">
                <a:moveTo>
                  <a:pt x="0" y="946351"/>
                </a:moveTo>
                <a:cubicBezTo>
                  <a:pt x="137886" y="830237"/>
                  <a:pt x="275772" y="714123"/>
                  <a:pt x="508000" y="568980"/>
                </a:cubicBezTo>
                <a:cubicBezTo>
                  <a:pt x="740228" y="423837"/>
                  <a:pt x="909561" y="162580"/>
                  <a:pt x="1393371" y="75494"/>
                </a:cubicBezTo>
                <a:cubicBezTo>
                  <a:pt x="1877181" y="-11592"/>
                  <a:pt x="2813352" y="-26106"/>
                  <a:pt x="3410857" y="46465"/>
                </a:cubicBezTo>
                <a:cubicBezTo>
                  <a:pt x="4008362" y="119036"/>
                  <a:pt x="4542972" y="336750"/>
                  <a:pt x="4978400" y="510922"/>
                </a:cubicBezTo>
                <a:cubicBezTo>
                  <a:pt x="5413829" y="685093"/>
                  <a:pt x="5718628" y="888293"/>
                  <a:pt x="6023428" y="1091494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1536635" y="792791"/>
            <a:ext cx="6424041" cy="775154"/>
          </a:xfrm>
          <a:custGeom>
            <a:avLst/>
            <a:gdLst>
              <a:gd name="connsiteX0" fmla="*/ 0 w 6429828"/>
              <a:gd name="connsiteY0" fmla="*/ 915394 h 1118594"/>
              <a:gd name="connsiteX1" fmla="*/ 551543 w 6429828"/>
              <a:gd name="connsiteY1" fmla="*/ 596080 h 1118594"/>
              <a:gd name="connsiteX2" fmla="*/ 1799771 w 6429828"/>
              <a:gd name="connsiteY2" fmla="*/ 233223 h 1118594"/>
              <a:gd name="connsiteX3" fmla="*/ 3149600 w 6429828"/>
              <a:gd name="connsiteY3" fmla="*/ 994 h 1118594"/>
              <a:gd name="connsiteX4" fmla="*/ 4949371 w 6429828"/>
              <a:gd name="connsiteY4" fmla="*/ 320308 h 1118594"/>
              <a:gd name="connsiteX5" fmla="*/ 6183086 w 6429828"/>
              <a:gd name="connsiteY5" fmla="*/ 987965 h 1118594"/>
              <a:gd name="connsiteX6" fmla="*/ 6429828 w 6429828"/>
              <a:gd name="connsiteY6" fmla="*/ 1118594 h 111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29828" h="1118594">
                <a:moveTo>
                  <a:pt x="0" y="915394"/>
                </a:moveTo>
                <a:cubicBezTo>
                  <a:pt x="125790" y="812584"/>
                  <a:pt x="251581" y="709775"/>
                  <a:pt x="551543" y="596080"/>
                </a:cubicBezTo>
                <a:cubicBezTo>
                  <a:pt x="851505" y="482385"/>
                  <a:pt x="1366762" y="332404"/>
                  <a:pt x="1799771" y="233223"/>
                </a:cubicBezTo>
                <a:cubicBezTo>
                  <a:pt x="2232781" y="134042"/>
                  <a:pt x="2624667" y="-13520"/>
                  <a:pt x="3149600" y="994"/>
                </a:cubicBezTo>
                <a:cubicBezTo>
                  <a:pt x="3674533" y="15508"/>
                  <a:pt x="4443790" y="155813"/>
                  <a:pt x="4949371" y="320308"/>
                </a:cubicBezTo>
                <a:cubicBezTo>
                  <a:pt x="5454952" y="484803"/>
                  <a:pt x="6183086" y="987965"/>
                  <a:pt x="6183086" y="987965"/>
                </a:cubicBezTo>
                <a:lnTo>
                  <a:pt x="6429828" y="1118594"/>
                </a:ln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725152" y="835280"/>
            <a:ext cx="5960002" cy="674328"/>
          </a:xfrm>
          <a:custGeom>
            <a:avLst/>
            <a:gdLst>
              <a:gd name="connsiteX0" fmla="*/ 0 w 5965371"/>
              <a:gd name="connsiteY0" fmla="*/ 871495 h 973095"/>
              <a:gd name="connsiteX1" fmla="*/ 595085 w 5965371"/>
              <a:gd name="connsiteY1" fmla="*/ 407038 h 973095"/>
              <a:gd name="connsiteX2" fmla="*/ 1190171 w 5965371"/>
              <a:gd name="connsiteY2" fmla="*/ 116752 h 973095"/>
              <a:gd name="connsiteX3" fmla="*/ 2148114 w 5965371"/>
              <a:gd name="connsiteY3" fmla="*/ 638 h 973095"/>
              <a:gd name="connsiteX4" fmla="*/ 3439885 w 5965371"/>
              <a:gd name="connsiteY4" fmla="*/ 160295 h 973095"/>
              <a:gd name="connsiteX5" fmla="*/ 5500914 w 5965371"/>
              <a:gd name="connsiteY5" fmla="*/ 653781 h 973095"/>
              <a:gd name="connsiteX6" fmla="*/ 5965371 w 5965371"/>
              <a:gd name="connsiteY6" fmla="*/ 973095 h 973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65371" h="973095">
                <a:moveTo>
                  <a:pt x="0" y="871495"/>
                </a:moveTo>
                <a:cubicBezTo>
                  <a:pt x="198361" y="702161"/>
                  <a:pt x="396723" y="532828"/>
                  <a:pt x="595085" y="407038"/>
                </a:cubicBezTo>
                <a:cubicBezTo>
                  <a:pt x="793447" y="281248"/>
                  <a:pt x="931333" y="184485"/>
                  <a:pt x="1190171" y="116752"/>
                </a:cubicBezTo>
                <a:cubicBezTo>
                  <a:pt x="1449009" y="49019"/>
                  <a:pt x="1773162" y="-6619"/>
                  <a:pt x="2148114" y="638"/>
                </a:cubicBezTo>
                <a:cubicBezTo>
                  <a:pt x="2523066" y="7895"/>
                  <a:pt x="2881085" y="51438"/>
                  <a:pt x="3439885" y="160295"/>
                </a:cubicBezTo>
                <a:cubicBezTo>
                  <a:pt x="3998685" y="269152"/>
                  <a:pt x="5080000" y="518314"/>
                  <a:pt x="5500914" y="653781"/>
                </a:cubicBezTo>
                <a:cubicBezTo>
                  <a:pt x="5921828" y="789248"/>
                  <a:pt x="5943599" y="881171"/>
                  <a:pt x="5965371" y="973095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1338522" y="1065196"/>
            <a:ext cx="6506144" cy="439309"/>
          </a:xfrm>
          <a:custGeom>
            <a:avLst/>
            <a:gdLst>
              <a:gd name="connsiteX0" fmla="*/ 9606 w 6512006"/>
              <a:gd name="connsiteY0" fmla="*/ 532350 h 633950"/>
              <a:gd name="connsiteX1" fmla="*/ 169263 w 6512006"/>
              <a:gd name="connsiteY1" fmla="*/ 416236 h 633950"/>
              <a:gd name="connsiteX2" fmla="*/ 1170749 w 6512006"/>
              <a:gd name="connsiteY2" fmla="*/ 96921 h 633950"/>
              <a:gd name="connsiteX3" fmla="*/ 3057606 w 6512006"/>
              <a:gd name="connsiteY3" fmla="*/ 38864 h 633950"/>
              <a:gd name="connsiteX4" fmla="*/ 6512006 w 6512006"/>
              <a:gd name="connsiteY4" fmla="*/ 633950 h 633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12006" h="633950">
                <a:moveTo>
                  <a:pt x="9606" y="532350"/>
                </a:moveTo>
                <a:cubicBezTo>
                  <a:pt x="-7328" y="510578"/>
                  <a:pt x="-24261" y="488807"/>
                  <a:pt x="169263" y="416236"/>
                </a:cubicBezTo>
                <a:cubicBezTo>
                  <a:pt x="362787" y="343665"/>
                  <a:pt x="689358" y="159816"/>
                  <a:pt x="1170749" y="96921"/>
                </a:cubicBezTo>
                <a:cubicBezTo>
                  <a:pt x="1652140" y="34026"/>
                  <a:pt x="2167397" y="-50641"/>
                  <a:pt x="3057606" y="38864"/>
                </a:cubicBezTo>
                <a:cubicBezTo>
                  <a:pt x="3947815" y="128369"/>
                  <a:pt x="5229910" y="381159"/>
                  <a:pt x="6512006" y="633950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1444830" y="977868"/>
            <a:ext cx="6583554" cy="700916"/>
          </a:xfrm>
          <a:custGeom>
            <a:avLst/>
            <a:gdLst>
              <a:gd name="connsiteX0" fmla="*/ 0 w 6589485"/>
              <a:gd name="connsiteY0" fmla="*/ 329292 h 1011463"/>
              <a:gd name="connsiteX1" fmla="*/ 1291771 w 6589485"/>
              <a:gd name="connsiteY1" fmla="*/ 24492 h 1011463"/>
              <a:gd name="connsiteX2" fmla="*/ 2743200 w 6589485"/>
              <a:gd name="connsiteY2" fmla="*/ 68035 h 1011463"/>
              <a:gd name="connsiteX3" fmla="*/ 4513943 w 6589485"/>
              <a:gd name="connsiteY3" fmla="*/ 459921 h 1011463"/>
              <a:gd name="connsiteX4" fmla="*/ 6589485 w 6589485"/>
              <a:gd name="connsiteY4" fmla="*/ 1011463 h 101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89485" h="1011463">
                <a:moveTo>
                  <a:pt x="0" y="329292"/>
                </a:moveTo>
                <a:cubicBezTo>
                  <a:pt x="417285" y="198663"/>
                  <a:pt x="834571" y="68035"/>
                  <a:pt x="1291771" y="24492"/>
                </a:cubicBezTo>
                <a:cubicBezTo>
                  <a:pt x="1748971" y="-19051"/>
                  <a:pt x="2206172" y="-4536"/>
                  <a:pt x="2743200" y="68035"/>
                </a:cubicBezTo>
                <a:cubicBezTo>
                  <a:pt x="3280228" y="140606"/>
                  <a:pt x="3872896" y="302683"/>
                  <a:pt x="4513943" y="459921"/>
                </a:cubicBezTo>
                <a:cubicBezTo>
                  <a:pt x="5154990" y="617159"/>
                  <a:pt x="5872237" y="814311"/>
                  <a:pt x="6589485" y="1011463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2037331" y="633355"/>
            <a:ext cx="5617259" cy="862493"/>
          </a:xfrm>
          <a:custGeom>
            <a:avLst/>
            <a:gdLst>
              <a:gd name="connsiteX0" fmla="*/ 0 w 6023428"/>
              <a:gd name="connsiteY0" fmla="*/ 946351 h 1091494"/>
              <a:gd name="connsiteX1" fmla="*/ 508000 w 6023428"/>
              <a:gd name="connsiteY1" fmla="*/ 568980 h 1091494"/>
              <a:gd name="connsiteX2" fmla="*/ 1393371 w 6023428"/>
              <a:gd name="connsiteY2" fmla="*/ 75494 h 1091494"/>
              <a:gd name="connsiteX3" fmla="*/ 3410857 w 6023428"/>
              <a:gd name="connsiteY3" fmla="*/ 46465 h 1091494"/>
              <a:gd name="connsiteX4" fmla="*/ 4978400 w 6023428"/>
              <a:gd name="connsiteY4" fmla="*/ 510922 h 1091494"/>
              <a:gd name="connsiteX5" fmla="*/ 6023428 w 6023428"/>
              <a:gd name="connsiteY5" fmla="*/ 1091494 h 1091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23428" h="1091494">
                <a:moveTo>
                  <a:pt x="0" y="946351"/>
                </a:moveTo>
                <a:cubicBezTo>
                  <a:pt x="137886" y="830237"/>
                  <a:pt x="275772" y="714123"/>
                  <a:pt x="508000" y="568980"/>
                </a:cubicBezTo>
                <a:cubicBezTo>
                  <a:pt x="740228" y="423837"/>
                  <a:pt x="909561" y="162580"/>
                  <a:pt x="1393371" y="75494"/>
                </a:cubicBezTo>
                <a:cubicBezTo>
                  <a:pt x="1877181" y="-11592"/>
                  <a:pt x="2813352" y="-26106"/>
                  <a:pt x="3410857" y="46465"/>
                </a:cubicBezTo>
                <a:cubicBezTo>
                  <a:pt x="4008362" y="119036"/>
                  <a:pt x="4542972" y="336750"/>
                  <a:pt x="4978400" y="510922"/>
                </a:cubicBezTo>
                <a:cubicBezTo>
                  <a:pt x="5413829" y="685093"/>
                  <a:pt x="5718628" y="888293"/>
                  <a:pt x="6023428" y="1091494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1653679" y="643761"/>
            <a:ext cx="5996255" cy="883907"/>
          </a:xfrm>
          <a:custGeom>
            <a:avLst/>
            <a:gdLst>
              <a:gd name="connsiteX0" fmla="*/ 0 w 6429828"/>
              <a:gd name="connsiteY0" fmla="*/ 915394 h 1118594"/>
              <a:gd name="connsiteX1" fmla="*/ 551543 w 6429828"/>
              <a:gd name="connsiteY1" fmla="*/ 596080 h 1118594"/>
              <a:gd name="connsiteX2" fmla="*/ 1799771 w 6429828"/>
              <a:gd name="connsiteY2" fmla="*/ 233223 h 1118594"/>
              <a:gd name="connsiteX3" fmla="*/ 3149600 w 6429828"/>
              <a:gd name="connsiteY3" fmla="*/ 994 h 1118594"/>
              <a:gd name="connsiteX4" fmla="*/ 4949371 w 6429828"/>
              <a:gd name="connsiteY4" fmla="*/ 320308 h 1118594"/>
              <a:gd name="connsiteX5" fmla="*/ 6183086 w 6429828"/>
              <a:gd name="connsiteY5" fmla="*/ 987965 h 1118594"/>
              <a:gd name="connsiteX6" fmla="*/ 6429828 w 6429828"/>
              <a:gd name="connsiteY6" fmla="*/ 1118594 h 111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29828" h="1118594">
                <a:moveTo>
                  <a:pt x="0" y="915394"/>
                </a:moveTo>
                <a:cubicBezTo>
                  <a:pt x="125790" y="812584"/>
                  <a:pt x="251581" y="709775"/>
                  <a:pt x="551543" y="596080"/>
                </a:cubicBezTo>
                <a:cubicBezTo>
                  <a:pt x="851505" y="482385"/>
                  <a:pt x="1366762" y="332404"/>
                  <a:pt x="1799771" y="233223"/>
                </a:cubicBezTo>
                <a:cubicBezTo>
                  <a:pt x="2232781" y="134042"/>
                  <a:pt x="2624667" y="-13520"/>
                  <a:pt x="3149600" y="994"/>
                </a:cubicBezTo>
                <a:cubicBezTo>
                  <a:pt x="3674533" y="15508"/>
                  <a:pt x="4443790" y="155813"/>
                  <a:pt x="4949371" y="320308"/>
                </a:cubicBezTo>
                <a:cubicBezTo>
                  <a:pt x="5454952" y="484803"/>
                  <a:pt x="6183086" y="987965"/>
                  <a:pt x="6183086" y="987965"/>
                </a:cubicBezTo>
                <a:lnTo>
                  <a:pt x="6429828" y="1118594"/>
                </a:ln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1842195" y="686251"/>
            <a:ext cx="5563118" cy="768934"/>
          </a:xfrm>
          <a:custGeom>
            <a:avLst/>
            <a:gdLst>
              <a:gd name="connsiteX0" fmla="*/ 0 w 5965371"/>
              <a:gd name="connsiteY0" fmla="*/ 871495 h 973095"/>
              <a:gd name="connsiteX1" fmla="*/ 595085 w 5965371"/>
              <a:gd name="connsiteY1" fmla="*/ 407038 h 973095"/>
              <a:gd name="connsiteX2" fmla="*/ 1190171 w 5965371"/>
              <a:gd name="connsiteY2" fmla="*/ 116752 h 973095"/>
              <a:gd name="connsiteX3" fmla="*/ 2148114 w 5965371"/>
              <a:gd name="connsiteY3" fmla="*/ 638 h 973095"/>
              <a:gd name="connsiteX4" fmla="*/ 3439885 w 5965371"/>
              <a:gd name="connsiteY4" fmla="*/ 160295 h 973095"/>
              <a:gd name="connsiteX5" fmla="*/ 5500914 w 5965371"/>
              <a:gd name="connsiteY5" fmla="*/ 653781 h 973095"/>
              <a:gd name="connsiteX6" fmla="*/ 5965371 w 5965371"/>
              <a:gd name="connsiteY6" fmla="*/ 973095 h 973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65371" h="973095">
                <a:moveTo>
                  <a:pt x="0" y="871495"/>
                </a:moveTo>
                <a:cubicBezTo>
                  <a:pt x="198361" y="702161"/>
                  <a:pt x="396723" y="532828"/>
                  <a:pt x="595085" y="407038"/>
                </a:cubicBezTo>
                <a:cubicBezTo>
                  <a:pt x="793447" y="281248"/>
                  <a:pt x="931333" y="184485"/>
                  <a:pt x="1190171" y="116752"/>
                </a:cubicBezTo>
                <a:cubicBezTo>
                  <a:pt x="1449009" y="49019"/>
                  <a:pt x="1773162" y="-6619"/>
                  <a:pt x="2148114" y="638"/>
                </a:cubicBezTo>
                <a:cubicBezTo>
                  <a:pt x="2523066" y="7895"/>
                  <a:pt x="2881085" y="51438"/>
                  <a:pt x="3439885" y="160295"/>
                </a:cubicBezTo>
                <a:cubicBezTo>
                  <a:pt x="3998685" y="269152"/>
                  <a:pt x="5080000" y="518314"/>
                  <a:pt x="5500914" y="653781"/>
                </a:cubicBezTo>
                <a:cubicBezTo>
                  <a:pt x="5921828" y="789248"/>
                  <a:pt x="5943599" y="881171"/>
                  <a:pt x="5965371" y="973095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1455565" y="916166"/>
            <a:ext cx="6072892" cy="500943"/>
          </a:xfrm>
          <a:custGeom>
            <a:avLst/>
            <a:gdLst>
              <a:gd name="connsiteX0" fmla="*/ 9606 w 6512006"/>
              <a:gd name="connsiteY0" fmla="*/ 532350 h 633950"/>
              <a:gd name="connsiteX1" fmla="*/ 169263 w 6512006"/>
              <a:gd name="connsiteY1" fmla="*/ 416236 h 633950"/>
              <a:gd name="connsiteX2" fmla="*/ 1170749 w 6512006"/>
              <a:gd name="connsiteY2" fmla="*/ 96921 h 633950"/>
              <a:gd name="connsiteX3" fmla="*/ 3057606 w 6512006"/>
              <a:gd name="connsiteY3" fmla="*/ 38864 h 633950"/>
              <a:gd name="connsiteX4" fmla="*/ 6512006 w 6512006"/>
              <a:gd name="connsiteY4" fmla="*/ 633950 h 633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12006" h="633950">
                <a:moveTo>
                  <a:pt x="9606" y="532350"/>
                </a:moveTo>
                <a:cubicBezTo>
                  <a:pt x="-7328" y="510578"/>
                  <a:pt x="-24261" y="488807"/>
                  <a:pt x="169263" y="416236"/>
                </a:cubicBezTo>
                <a:cubicBezTo>
                  <a:pt x="362787" y="343665"/>
                  <a:pt x="689358" y="159816"/>
                  <a:pt x="1170749" y="96921"/>
                </a:cubicBezTo>
                <a:cubicBezTo>
                  <a:pt x="1652140" y="34026"/>
                  <a:pt x="2167397" y="-50641"/>
                  <a:pt x="3057606" y="38864"/>
                </a:cubicBezTo>
                <a:cubicBezTo>
                  <a:pt x="3947815" y="128369"/>
                  <a:pt x="5229910" y="381159"/>
                  <a:pt x="6512006" y="633950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1561876" y="828838"/>
            <a:ext cx="6145145" cy="799252"/>
          </a:xfrm>
          <a:custGeom>
            <a:avLst/>
            <a:gdLst>
              <a:gd name="connsiteX0" fmla="*/ 0 w 6589485"/>
              <a:gd name="connsiteY0" fmla="*/ 329292 h 1011463"/>
              <a:gd name="connsiteX1" fmla="*/ 1291771 w 6589485"/>
              <a:gd name="connsiteY1" fmla="*/ 24492 h 1011463"/>
              <a:gd name="connsiteX2" fmla="*/ 2743200 w 6589485"/>
              <a:gd name="connsiteY2" fmla="*/ 68035 h 1011463"/>
              <a:gd name="connsiteX3" fmla="*/ 4513943 w 6589485"/>
              <a:gd name="connsiteY3" fmla="*/ 459921 h 1011463"/>
              <a:gd name="connsiteX4" fmla="*/ 6589485 w 6589485"/>
              <a:gd name="connsiteY4" fmla="*/ 1011463 h 101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89485" h="1011463">
                <a:moveTo>
                  <a:pt x="0" y="329292"/>
                </a:moveTo>
                <a:cubicBezTo>
                  <a:pt x="417285" y="198663"/>
                  <a:pt x="834571" y="68035"/>
                  <a:pt x="1291771" y="24492"/>
                </a:cubicBezTo>
                <a:cubicBezTo>
                  <a:pt x="1748971" y="-19051"/>
                  <a:pt x="2206172" y="-4536"/>
                  <a:pt x="2743200" y="68035"/>
                </a:cubicBezTo>
                <a:cubicBezTo>
                  <a:pt x="3280228" y="140606"/>
                  <a:pt x="3872896" y="302683"/>
                  <a:pt x="4513943" y="459921"/>
                </a:cubicBezTo>
                <a:cubicBezTo>
                  <a:pt x="5154990" y="617159"/>
                  <a:pt x="5872237" y="814311"/>
                  <a:pt x="6589485" y="1011463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2072551" y="772025"/>
            <a:ext cx="5617259" cy="617517"/>
          </a:xfrm>
          <a:custGeom>
            <a:avLst/>
            <a:gdLst>
              <a:gd name="connsiteX0" fmla="*/ 0 w 6023428"/>
              <a:gd name="connsiteY0" fmla="*/ 946351 h 1091494"/>
              <a:gd name="connsiteX1" fmla="*/ 508000 w 6023428"/>
              <a:gd name="connsiteY1" fmla="*/ 568980 h 1091494"/>
              <a:gd name="connsiteX2" fmla="*/ 1393371 w 6023428"/>
              <a:gd name="connsiteY2" fmla="*/ 75494 h 1091494"/>
              <a:gd name="connsiteX3" fmla="*/ 3410857 w 6023428"/>
              <a:gd name="connsiteY3" fmla="*/ 46465 h 1091494"/>
              <a:gd name="connsiteX4" fmla="*/ 4978400 w 6023428"/>
              <a:gd name="connsiteY4" fmla="*/ 510922 h 1091494"/>
              <a:gd name="connsiteX5" fmla="*/ 6023428 w 6023428"/>
              <a:gd name="connsiteY5" fmla="*/ 1091494 h 1091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23428" h="1091494">
                <a:moveTo>
                  <a:pt x="0" y="946351"/>
                </a:moveTo>
                <a:cubicBezTo>
                  <a:pt x="137886" y="830237"/>
                  <a:pt x="275772" y="714123"/>
                  <a:pt x="508000" y="568980"/>
                </a:cubicBezTo>
                <a:cubicBezTo>
                  <a:pt x="740228" y="423837"/>
                  <a:pt x="909561" y="162580"/>
                  <a:pt x="1393371" y="75494"/>
                </a:cubicBezTo>
                <a:cubicBezTo>
                  <a:pt x="1877181" y="-11592"/>
                  <a:pt x="2813352" y="-26106"/>
                  <a:pt x="3410857" y="46465"/>
                </a:cubicBezTo>
                <a:cubicBezTo>
                  <a:pt x="4008362" y="119036"/>
                  <a:pt x="4542972" y="336750"/>
                  <a:pt x="4978400" y="510922"/>
                </a:cubicBezTo>
                <a:cubicBezTo>
                  <a:pt x="5413829" y="685093"/>
                  <a:pt x="5718628" y="888293"/>
                  <a:pt x="6023428" y="1091494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1688898" y="782430"/>
            <a:ext cx="5996255" cy="632849"/>
          </a:xfrm>
          <a:custGeom>
            <a:avLst/>
            <a:gdLst>
              <a:gd name="connsiteX0" fmla="*/ 0 w 6429828"/>
              <a:gd name="connsiteY0" fmla="*/ 915394 h 1118594"/>
              <a:gd name="connsiteX1" fmla="*/ 551543 w 6429828"/>
              <a:gd name="connsiteY1" fmla="*/ 596080 h 1118594"/>
              <a:gd name="connsiteX2" fmla="*/ 1799771 w 6429828"/>
              <a:gd name="connsiteY2" fmla="*/ 233223 h 1118594"/>
              <a:gd name="connsiteX3" fmla="*/ 3149600 w 6429828"/>
              <a:gd name="connsiteY3" fmla="*/ 994 h 1118594"/>
              <a:gd name="connsiteX4" fmla="*/ 4949371 w 6429828"/>
              <a:gd name="connsiteY4" fmla="*/ 320308 h 1118594"/>
              <a:gd name="connsiteX5" fmla="*/ 6183086 w 6429828"/>
              <a:gd name="connsiteY5" fmla="*/ 987965 h 1118594"/>
              <a:gd name="connsiteX6" fmla="*/ 6429828 w 6429828"/>
              <a:gd name="connsiteY6" fmla="*/ 1118594 h 111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29828" h="1118594">
                <a:moveTo>
                  <a:pt x="0" y="915394"/>
                </a:moveTo>
                <a:cubicBezTo>
                  <a:pt x="125790" y="812584"/>
                  <a:pt x="251581" y="709775"/>
                  <a:pt x="551543" y="596080"/>
                </a:cubicBezTo>
                <a:cubicBezTo>
                  <a:pt x="851505" y="482385"/>
                  <a:pt x="1366762" y="332404"/>
                  <a:pt x="1799771" y="233223"/>
                </a:cubicBezTo>
                <a:cubicBezTo>
                  <a:pt x="2232781" y="134042"/>
                  <a:pt x="2624667" y="-13520"/>
                  <a:pt x="3149600" y="994"/>
                </a:cubicBezTo>
                <a:cubicBezTo>
                  <a:pt x="3674533" y="15508"/>
                  <a:pt x="4443790" y="155813"/>
                  <a:pt x="4949371" y="320308"/>
                </a:cubicBezTo>
                <a:cubicBezTo>
                  <a:pt x="5454952" y="484803"/>
                  <a:pt x="6183086" y="987965"/>
                  <a:pt x="6183086" y="987965"/>
                </a:cubicBezTo>
                <a:lnTo>
                  <a:pt x="6429828" y="1118594"/>
                </a:ln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877414" y="824921"/>
            <a:ext cx="5563118" cy="550532"/>
          </a:xfrm>
          <a:custGeom>
            <a:avLst/>
            <a:gdLst>
              <a:gd name="connsiteX0" fmla="*/ 0 w 5965371"/>
              <a:gd name="connsiteY0" fmla="*/ 871495 h 973095"/>
              <a:gd name="connsiteX1" fmla="*/ 595085 w 5965371"/>
              <a:gd name="connsiteY1" fmla="*/ 407038 h 973095"/>
              <a:gd name="connsiteX2" fmla="*/ 1190171 w 5965371"/>
              <a:gd name="connsiteY2" fmla="*/ 116752 h 973095"/>
              <a:gd name="connsiteX3" fmla="*/ 2148114 w 5965371"/>
              <a:gd name="connsiteY3" fmla="*/ 638 h 973095"/>
              <a:gd name="connsiteX4" fmla="*/ 3439885 w 5965371"/>
              <a:gd name="connsiteY4" fmla="*/ 160295 h 973095"/>
              <a:gd name="connsiteX5" fmla="*/ 5500914 w 5965371"/>
              <a:gd name="connsiteY5" fmla="*/ 653781 h 973095"/>
              <a:gd name="connsiteX6" fmla="*/ 5965371 w 5965371"/>
              <a:gd name="connsiteY6" fmla="*/ 973095 h 973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65371" h="973095">
                <a:moveTo>
                  <a:pt x="0" y="871495"/>
                </a:moveTo>
                <a:cubicBezTo>
                  <a:pt x="198361" y="702161"/>
                  <a:pt x="396723" y="532828"/>
                  <a:pt x="595085" y="407038"/>
                </a:cubicBezTo>
                <a:cubicBezTo>
                  <a:pt x="793447" y="281248"/>
                  <a:pt x="931333" y="184485"/>
                  <a:pt x="1190171" y="116752"/>
                </a:cubicBezTo>
                <a:cubicBezTo>
                  <a:pt x="1449009" y="49019"/>
                  <a:pt x="1773162" y="-6619"/>
                  <a:pt x="2148114" y="638"/>
                </a:cubicBezTo>
                <a:cubicBezTo>
                  <a:pt x="2523066" y="7895"/>
                  <a:pt x="2881085" y="51438"/>
                  <a:pt x="3439885" y="160295"/>
                </a:cubicBezTo>
                <a:cubicBezTo>
                  <a:pt x="3998685" y="269152"/>
                  <a:pt x="5080000" y="518314"/>
                  <a:pt x="5500914" y="653781"/>
                </a:cubicBezTo>
                <a:cubicBezTo>
                  <a:pt x="5921828" y="789248"/>
                  <a:pt x="5943599" y="881171"/>
                  <a:pt x="5965371" y="973095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1490784" y="1054836"/>
            <a:ext cx="6072892" cy="358661"/>
          </a:xfrm>
          <a:custGeom>
            <a:avLst/>
            <a:gdLst>
              <a:gd name="connsiteX0" fmla="*/ 9606 w 6512006"/>
              <a:gd name="connsiteY0" fmla="*/ 532350 h 633950"/>
              <a:gd name="connsiteX1" fmla="*/ 169263 w 6512006"/>
              <a:gd name="connsiteY1" fmla="*/ 416236 h 633950"/>
              <a:gd name="connsiteX2" fmla="*/ 1170749 w 6512006"/>
              <a:gd name="connsiteY2" fmla="*/ 96921 h 633950"/>
              <a:gd name="connsiteX3" fmla="*/ 3057606 w 6512006"/>
              <a:gd name="connsiteY3" fmla="*/ 38864 h 633950"/>
              <a:gd name="connsiteX4" fmla="*/ 6512006 w 6512006"/>
              <a:gd name="connsiteY4" fmla="*/ 633950 h 633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12006" h="633950">
                <a:moveTo>
                  <a:pt x="9606" y="532350"/>
                </a:moveTo>
                <a:cubicBezTo>
                  <a:pt x="-7328" y="510578"/>
                  <a:pt x="-24261" y="488807"/>
                  <a:pt x="169263" y="416236"/>
                </a:cubicBezTo>
                <a:cubicBezTo>
                  <a:pt x="362787" y="343665"/>
                  <a:pt x="689358" y="159816"/>
                  <a:pt x="1170749" y="96921"/>
                </a:cubicBezTo>
                <a:cubicBezTo>
                  <a:pt x="1652140" y="34026"/>
                  <a:pt x="2167397" y="-50641"/>
                  <a:pt x="3057606" y="38864"/>
                </a:cubicBezTo>
                <a:cubicBezTo>
                  <a:pt x="3947815" y="128369"/>
                  <a:pt x="5229910" y="381159"/>
                  <a:pt x="6512006" y="633950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1597094" y="967509"/>
            <a:ext cx="6145145" cy="572239"/>
          </a:xfrm>
          <a:custGeom>
            <a:avLst/>
            <a:gdLst>
              <a:gd name="connsiteX0" fmla="*/ 0 w 6589485"/>
              <a:gd name="connsiteY0" fmla="*/ 329292 h 1011463"/>
              <a:gd name="connsiteX1" fmla="*/ 1291771 w 6589485"/>
              <a:gd name="connsiteY1" fmla="*/ 24492 h 1011463"/>
              <a:gd name="connsiteX2" fmla="*/ 2743200 w 6589485"/>
              <a:gd name="connsiteY2" fmla="*/ 68035 h 1011463"/>
              <a:gd name="connsiteX3" fmla="*/ 4513943 w 6589485"/>
              <a:gd name="connsiteY3" fmla="*/ 459921 h 1011463"/>
              <a:gd name="connsiteX4" fmla="*/ 6589485 w 6589485"/>
              <a:gd name="connsiteY4" fmla="*/ 1011463 h 101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89485" h="1011463">
                <a:moveTo>
                  <a:pt x="0" y="329292"/>
                </a:moveTo>
                <a:cubicBezTo>
                  <a:pt x="417285" y="198663"/>
                  <a:pt x="834571" y="68035"/>
                  <a:pt x="1291771" y="24492"/>
                </a:cubicBezTo>
                <a:cubicBezTo>
                  <a:pt x="1748971" y="-19051"/>
                  <a:pt x="2206172" y="-4536"/>
                  <a:pt x="2743200" y="68035"/>
                </a:cubicBezTo>
                <a:cubicBezTo>
                  <a:pt x="3280228" y="140606"/>
                  <a:pt x="3872896" y="302683"/>
                  <a:pt x="4513943" y="459921"/>
                </a:cubicBezTo>
                <a:cubicBezTo>
                  <a:pt x="5154990" y="617159"/>
                  <a:pt x="5872237" y="814311"/>
                  <a:pt x="6589485" y="1011463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3242957" y="1941675"/>
            <a:ext cx="2919899" cy="2649927"/>
          </a:xfrm>
          <a:custGeom>
            <a:avLst/>
            <a:gdLst>
              <a:gd name="connsiteX0" fmla="*/ 770563 w 2922529"/>
              <a:gd name="connsiteY0" fmla="*/ 2558183 h 2737865"/>
              <a:gd name="connsiteX1" fmla="*/ 189991 w 2922529"/>
              <a:gd name="connsiteY1" fmla="*/ 1992126 h 2737865"/>
              <a:gd name="connsiteX2" fmla="*/ 1306 w 2922529"/>
              <a:gd name="connsiteY2" fmla="*/ 1150298 h 2737865"/>
              <a:gd name="connsiteX3" fmla="*/ 262563 w 2922529"/>
              <a:gd name="connsiteY3" fmla="*/ 468126 h 2737865"/>
              <a:gd name="connsiteX4" fmla="*/ 843134 w 2922529"/>
              <a:gd name="connsiteY4" fmla="*/ 163326 h 2737865"/>
              <a:gd name="connsiteX5" fmla="*/ 1365648 w 2922529"/>
              <a:gd name="connsiteY5" fmla="*/ 18183 h 2737865"/>
              <a:gd name="connsiteX6" fmla="*/ 2613877 w 2922529"/>
              <a:gd name="connsiteY6" fmla="*/ 569726 h 2737865"/>
              <a:gd name="connsiteX7" fmla="*/ 2918677 w 2922529"/>
              <a:gd name="connsiteY7" fmla="*/ 1193840 h 2737865"/>
              <a:gd name="connsiteX8" fmla="*/ 2715477 w 2922529"/>
              <a:gd name="connsiteY8" fmla="*/ 2006640 h 2737865"/>
              <a:gd name="connsiteX9" fmla="*/ 1801077 w 2922529"/>
              <a:gd name="connsiteY9" fmla="*/ 2659783 h 2737865"/>
              <a:gd name="connsiteX10" fmla="*/ 1017306 w 2922529"/>
              <a:gd name="connsiteY10" fmla="*/ 2717840 h 2737865"/>
              <a:gd name="connsiteX11" fmla="*/ 683477 w 2922529"/>
              <a:gd name="connsiteY11" fmla="*/ 2587212 h 2737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22529" h="2737865">
                <a:moveTo>
                  <a:pt x="770563" y="2558183"/>
                </a:moveTo>
                <a:cubicBezTo>
                  <a:pt x="544382" y="2392478"/>
                  <a:pt x="318201" y="2226774"/>
                  <a:pt x="189991" y="1992126"/>
                </a:cubicBezTo>
                <a:cubicBezTo>
                  <a:pt x="61781" y="1757478"/>
                  <a:pt x="-10789" y="1404298"/>
                  <a:pt x="1306" y="1150298"/>
                </a:cubicBezTo>
                <a:cubicBezTo>
                  <a:pt x="13401" y="896298"/>
                  <a:pt x="122258" y="632621"/>
                  <a:pt x="262563" y="468126"/>
                </a:cubicBezTo>
                <a:cubicBezTo>
                  <a:pt x="402868" y="303631"/>
                  <a:pt x="659287" y="238316"/>
                  <a:pt x="843134" y="163326"/>
                </a:cubicBezTo>
                <a:cubicBezTo>
                  <a:pt x="1026981" y="88336"/>
                  <a:pt x="1070524" y="-49550"/>
                  <a:pt x="1365648" y="18183"/>
                </a:cubicBezTo>
                <a:cubicBezTo>
                  <a:pt x="1660772" y="85916"/>
                  <a:pt x="2355039" y="373783"/>
                  <a:pt x="2613877" y="569726"/>
                </a:cubicBezTo>
                <a:cubicBezTo>
                  <a:pt x="2872715" y="765669"/>
                  <a:pt x="2901744" y="954354"/>
                  <a:pt x="2918677" y="1193840"/>
                </a:cubicBezTo>
                <a:cubicBezTo>
                  <a:pt x="2935610" y="1433326"/>
                  <a:pt x="2901744" y="1762316"/>
                  <a:pt x="2715477" y="2006640"/>
                </a:cubicBezTo>
                <a:cubicBezTo>
                  <a:pt x="2529210" y="2250964"/>
                  <a:pt x="2084105" y="2541250"/>
                  <a:pt x="1801077" y="2659783"/>
                </a:cubicBezTo>
                <a:cubicBezTo>
                  <a:pt x="1518049" y="2778316"/>
                  <a:pt x="1203573" y="2729935"/>
                  <a:pt x="1017306" y="2717840"/>
                </a:cubicBezTo>
                <a:cubicBezTo>
                  <a:pt x="831039" y="2705745"/>
                  <a:pt x="757258" y="2646478"/>
                  <a:pt x="683477" y="2587212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3290952" y="1989377"/>
            <a:ext cx="2827586" cy="2682725"/>
          </a:xfrm>
          <a:custGeom>
            <a:avLst/>
            <a:gdLst>
              <a:gd name="connsiteX0" fmla="*/ 25838 w 2830134"/>
              <a:gd name="connsiteY0" fmla="*/ 1044493 h 2771751"/>
              <a:gd name="connsiteX1" fmla="*/ 54867 w 2830134"/>
              <a:gd name="connsiteY1" fmla="*/ 1581522 h 2771751"/>
              <a:gd name="connsiteX2" fmla="*/ 461267 w 2830134"/>
              <a:gd name="connsiteY2" fmla="*/ 2147579 h 2771751"/>
              <a:gd name="connsiteX3" fmla="*/ 867667 w 2830134"/>
              <a:gd name="connsiteY3" fmla="*/ 2597522 h 2771751"/>
              <a:gd name="connsiteX4" fmla="*/ 1622409 w 2830134"/>
              <a:gd name="connsiteY4" fmla="*/ 2771693 h 2771751"/>
              <a:gd name="connsiteX5" fmla="*/ 2028809 w 2830134"/>
              <a:gd name="connsiteY5" fmla="*/ 2583008 h 2771751"/>
              <a:gd name="connsiteX6" fmla="*/ 2522295 w 2830134"/>
              <a:gd name="connsiteY6" fmla="*/ 2133065 h 2771751"/>
              <a:gd name="connsiteX7" fmla="*/ 2798067 w 2830134"/>
              <a:gd name="connsiteY7" fmla="*/ 1392836 h 2771751"/>
              <a:gd name="connsiteX8" fmla="*/ 2754524 w 2830134"/>
              <a:gd name="connsiteY8" fmla="*/ 754208 h 2771751"/>
              <a:gd name="connsiteX9" fmla="*/ 2173952 w 2830134"/>
              <a:gd name="connsiteY9" fmla="*/ 347808 h 2771751"/>
              <a:gd name="connsiteX10" fmla="*/ 1433724 w 2830134"/>
              <a:gd name="connsiteY10" fmla="*/ 13979 h 2771751"/>
              <a:gd name="connsiteX11" fmla="*/ 751552 w 2830134"/>
              <a:gd name="connsiteY11" fmla="*/ 86550 h 2771751"/>
              <a:gd name="connsiteX12" fmla="*/ 330638 w 2830134"/>
              <a:gd name="connsiteY12" fmla="*/ 304265 h 2771751"/>
              <a:gd name="connsiteX13" fmla="*/ 25838 w 2830134"/>
              <a:gd name="connsiteY13" fmla="*/ 884836 h 2771751"/>
              <a:gd name="connsiteX14" fmla="*/ 25838 w 2830134"/>
              <a:gd name="connsiteY14" fmla="*/ 1044493 h 277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30134" h="2771751">
                <a:moveTo>
                  <a:pt x="25838" y="1044493"/>
                </a:moveTo>
                <a:cubicBezTo>
                  <a:pt x="30676" y="1160607"/>
                  <a:pt x="-17705" y="1397674"/>
                  <a:pt x="54867" y="1581522"/>
                </a:cubicBezTo>
                <a:cubicBezTo>
                  <a:pt x="127439" y="1765370"/>
                  <a:pt x="325800" y="1978246"/>
                  <a:pt x="461267" y="2147579"/>
                </a:cubicBezTo>
                <a:cubicBezTo>
                  <a:pt x="596734" y="2316912"/>
                  <a:pt x="674143" y="2493503"/>
                  <a:pt x="867667" y="2597522"/>
                </a:cubicBezTo>
                <a:cubicBezTo>
                  <a:pt x="1061191" y="2701541"/>
                  <a:pt x="1428885" y="2774112"/>
                  <a:pt x="1622409" y="2771693"/>
                </a:cubicBezTo>
                <a:cubicBezTo>
                  <a:pt x="1815933" y="2769274"/>
                  <a:pt x="1878828" y="2689446"/>
                  <a:pt x="2028809" y="2583008"/>
                </a:cubicBezTo>
                <a:cubicBezTo>
                  <a:pt x="2178790" y="2476570"/>
                  <a:pt x="2394085" y="2331427"/>
                  <a:pt x="2522295" y="2133065"/>
                </a:cubicBezTo>
                <a:cubicBezTo>
                  <a:pt x="2650505" y="1934703"/>
                  <a:pt x="2759362" y="1622645"/>
                  <a:pt x="2798067" y="1392836"/>
                </a:cubicBezTo>
                <a:cubicBezTo>
                  <a:pt x="2836772" y="1163027"/>
                  <a:pt x="2858543" y="928379"/>
                  <a:pt x="2754524" y="754208"/>
                </a:cubicBezTo>
                <a:cubicBezTo>
                  <a:pt x="2650505" y="580037"/>
                  <a:pt x="2394085" y="471179"/>
                  <a:pt x="2173952" y="347808"/>
                </a:cubicBezTo>
                <a:cubicBezTo>
                  <a:pt x="1953819" y="224437"/>
                  <a:pt x="1670791" y="57522"/>
                  <a:pt x="1433724" y="13979"/>
                </a:cubicBezTo>
                <a:cubicBezTo>
                  <a:pt x="1196657" y="-29564"/>
                  <a:pt x="935400" y="38169"/>
                  <a:pt x="751552" y="86550"/>
                </a:cubicBezTo>
                <a:cubicBezTo>
                  <a:pt x="567704" y="134931"/>
                  <a:pt x="451590" y="171217"/>
                  <a:pt x="330638" y="304265"/>
                </a:cubicBezTo>
                <a:cubicBezTo>
                  <a:pt x="209686" y="437313"/>
                  <a:pt x="81476" y="766303"/>
                  <a:pt x="25838" y="884836"/>
                </a:cubicBezTo>
                <a:cubicBezTo>
                  <a:pt x="-29800" y="1003369"/>
                  <a:pt x="21000" y="928379"/>
                  <a:pt x="25838" y="1044493"/>
                </a:cubicBezTo>
                <a:close/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3241765" y="1885566"/>
            <a:ext cx="2875854" cy="2682532"/>
          </a:xfrm>
          <a:custGeom>
            <a:avLst/>
            <a:gdLst>
              <a:gd name="connsiteX0" fmla="*/ 181075 w 2878445"/>
              <a:gd name="connsiteY0" fmla="*/ 1885120 h 2771551"/>
              <a:gd name="connsiteX1" fmla="*/ 529418 w 2878445"/>
              <a:gd name="connsiteY1" fmla="*/ 2378606 h 2771551"/>
              <a:gd name="connsiteX2" fmla="*/ 950332 w 2878445"/>
              <a:gd name="connsiteY2" fmla="*/ 2567292 h 2771551"/>
              <a:gd name="connsiteX3" fmla="*/ 1734104 w 2878445"/>
              <a:gd name="connsiteY3" fmla="*/ 2625349 h 2771551"/>
              <a:gd name="connsiteX4" fmla="*/ 2329189 w 2878445"/>
              <a:gd name="connsiteY4" fmla="*/ 2204435 h 2771551"/>
              <a:gd name="connsiteX5" fmla="*/ 2779132 w 2878445"/>
              <a:gd name="connsiteY5" fmla="*/ 1696435 h 2771551"/>
              <a:gd name="connsiteX6" fmla="*/ 2822675 w 2878445"/>
              <a:gd name="connsiteY6" fmla="*/ 811063 h 2771551"/>
              <a:gd name="connsiteX7" fmla="*/ 2125989 w 2878445"/>
              <a:gd name="connsiteY7" fmla="*/ 245006 h 2771551"/>
              <a:gd name="connsiteX8" fmla="*/ 1095475 w 2878445"/>
              <a:gd name="connsiteY8" fmla="*/ 27292 h 2771551"/>
              <a:gd name="connsiteX9" fmla="*/ 355247 w 2878445"/>
              <a:gd name="connsiteY9" fmla="*/ 303063 h 2771551"/>
              <a:gd name="connsiteX10" fmla="*/ 35932 w 2878445"/>
              <a:gd name="connsiteY10" fmla="*/ 1086835 h 2771551"/>
              <a:gd name="connsiteX11" fmla="*/ 93989 w 2878445"/>
              <a:gd name="connsiteY11" fmla="*/ 1667406 h 2771551"/>
              <a:gd name="connsiteX12" fmla="*/ 805189 w 2878445"/>
              <a:gd name="connsiteY12" fmla="*/ 2639863 h 2771551"/>
              <a:gd name="connsiteX13" fmla="*/ 1545418 w 2878445"/>
              <a:gd name="connsiteY13" fmla="*/ 2755978 h 2771551"/>
              <a:gd name="connsiteX14" fmla="*/ 2140504 w 2878445"/>
              <a:gd name="connsiteY14" fmla="*/ 2581806 h 2771551"/>
              <a:gd name="connsiteX15" fmla="*/ 2590447 w 2878445"/>
              <a:gd name="connsiteY15" fmla="*/ 2160892 h 2771551"/>
              <a:gd name="connsiteX16" fmla="*/ 2808161 w 2878445"/>
              <a:gd name="connsiteY16" fmla="*/ 1086835 h 2771551"/>
              <a:gd name="connsiteX17" fmla="*/ 2184047 w 2878445"/>
              <a:gd name="connsiteY17" fmla="*/ 215978 h 2771551"/>
              <a:gd name="connsiteX18" fmla="*/ 877761 w 2878445"/>
              <a:gd name="connsiteY18" fmla="*/ 12778 h 2771551"/>
              <a:gd name="connsiteX19" fmla="*/ 369761 w 2878445"/>
              <a:gd name="connsiteY19" fmla="*/ 477235 h 2771551"/>
              <a:gd name="connsiteX20" fmla="*/ 64961 w 2878445"/>
              <a:gd name="connsiteY20" fmla="*/ 1261006 h 2771551"/>
              <a:gd name="connsiteX21" fmla="*/ 326218 w 2878445"/>
              <a:gd name="connsiteY21" fmla="*/ 2146378 h 2771551"/>
              <a:gd name="connsiteX22" fmla="*/ 805189 w 2878445"/>
              <a:gd name="connsiteY22" fmla="*/ 2523749 h 2771551"/>
              <a:gd name="connsiteX23" fmla="*/ 1980847 w 2878445"/>
              <a:gd name="connsiteY23" fmla="*/ 2596320 h 2771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878445" h="2771551">
                <a:moveTo>
                  <a:pt x="181075" y="1885120"/>
                </a:moveTo>
                <a:cubicBezTo>
                  <a:pt x="291142" y="2075015"/>
                  <a:pt x="401209" y="2264911"/>
                  <a:pt x="529418" y="2378606"/>
                </a:cubicBezTo>
                <a:cubicBezTo>
                  <a:pt x="657627" y="2492301"/>
                  <a:pt x="749551" y="2526168"/>
                  <a:pt x="950332" y="2567292"/>
                </a:cubicBezTo>
                <a:cubicBezTo>
                  <a:pt x="1151113" y="2608416"/>
                  <a:pt x="1504295" y="2685825"/>
                  <a:pt x="1734104" y="2625349"/>
                </a:cubicBezTo>
                <a:cubicBezTo>
                  <a:pt x="1963913" y="2564873"/>
                  <a:pt x="2155018" y="2359254"/>
                  <a:pt x="2329189" y="2204435"/>
                </a:cubicBezTo>
                <a:cubicBezTo>
                  <a:pt x="2503360" y="2049616"/>
                  <a:pt x="2696884" y="1928664"/>
                  <a:pt x="2779132" y="1696435"/>
                </a:cubicBezTo>
                <a:cubicBezTo>
                  <a:pt x="2861380" y="1464206"/>
                  <a:pt x="2931532" y="1052968"/>
                  <a:pt x="2822675" y="811063"/>
                </a:cubicBezTo>
                <a:cubicBezTo>
                  <a:pt x="2713818" y="569158"/>
                  <a:pt x="2413856" y="375634"/>
                  <a:pt x="2125989" y="245006"/>
                </a:cubicBezTo>
                <a:cubicBezTo>
                  <a:pt x="1838122" y="114377"/>
                  <a:pt x="1390599" y="17616"/>
                  <a:pt x="1095475" y="27292"/>
                </a:cubicBezTo>
                <a:cubicBezTo>
                  <a:pt x="800351" y="36968"/>
                  <a:pt x="531837" y="126473"/>
                  <a:pt x="355247" y="303063"/>
                </a:cubicBezTo>
                <a:cubicBezTo>
                  <a:pt x="178657" y="479653"/>
                  <a:pt x="79475" y="859444"/>
                  <a:pt x="35932" y="1086835"/>
                </a:cubicBezTo>
                <a:cubicBezTo>
                  <a:pt x="-7611" y="1314226"/>
                  <a:pt x="-34220" y="1408568"/>
                  <a:pt x="93989" y="1667406"/>
                </a:cubicBezTo>
                <a:cubicBezTo>
                  <a:pt x="222198" y="1926244"/>
                  <a:pt x="563284" y="2458434"/>
                  <a:pt x="805189" y="2639863"/>
                </a:cubicBezTo>
                <a:cubicBezTo>
                  <a:pt x="1047094" y="2821292"/>
                  <a:pt x="1322866" y="2765654"/>
                  <a:pt x="1545418" y="2755978"/>
                </a:cubicBezTo>
                <a:cubicBezTo>
                  <a:pt x="1767970" y="2746302"/>
                  <a:pt x="1966332" y="2680987"/>
                  <a:pt x="2140504" y="2581806"/>
                </a:cubicBezTo>
                <a:cubicBezTo>
                  <a:pt x="2314676" y="2482625"/>
                  <a:pt x="2479171" y="2410054"/>
                  <a:pt x="2590447" y="2160892"/>
                </a:cubicBezTo>
                <a:cubicBezTo>
                  <a:pt x="2701723" y="1911730"/>
                  <a:pt x="2875894" y="1410987"/>
                  <a:pt x="2808161" y="1086835"/>
                </a:cubicBezTo>
                <a:cubicBezTo>
                  <a:pt x="2740428" y="762683"/>
                  <a:pt x="2505780" y="394987"/>
                  <a:pt x="2184047" y="215978"/>
                </a:cubicBezTo>
                <a:cubicBezTo>
                  <a:pt x="1862314" y="36969"/>
                  <a:pt x="1180142" y="-30765"/>
                  <a:pt x="877761" y="12778"/>
                </a:cubicBezTo>
                <a:cubicBezTo>
                  <a:pt x="575380" y="56321"/>
                  <a:pt x="505228" y="269197"/>
                  <a:pt x="369761" y="477235"/>
                </a:cubicBezTo>
                <a:cubicBezTo>
                  <a:pt x="234294" y="685273"/>
                  <a:pt x="72218" y="982816"/>
                  <a:pt x="64961" y="1261006"/>
                </a:cubicBezTo>
                <a:cubicBezTo>
                  <a:pt x="57704" y="1539196"/>
                  <a:pt x="202847" y="1935921"/>
                  <a:pt x="326218" y="2146378"/>
                </a:cubicBezTo>
                <a:cubicBezTo>
                  <a:pt x="449589" y="2356835"/>
                  <a:pt x="529418" y="2448759"/>
                  <a:pt x="805189" y="2523749"/>
                </a:cubicBezTo>
                <a:cubicBezTo>
                  <a:pt x="1080960" y="2598739"/>
                  <a:pt x="1530903" y="2597529"/>
                  <a:pt x="1980847" y="2596320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 flipV="1">
            <a:off x="3169140" y="1906094"/>
            <a:ext cx="2919899" cy="2649927"/>
          </a:xfrm>
          <a:custGeom>
            <a:avLst/>
            <a:gdLst>
              <a:gd name="connsiteX0" fmla="*/ 770563 w 2922529"/>
              <a:gd name="connsiteY0" fmla="*/ 2558183 h 2737865"/>
              <a:gd name="connsiteX1" fmla="*/ 189991 w 2922529"/>
              <a:gd name="connsiteY1" fmla="*/ 1992126 h 2737865"/>
              <a:gd name="connsiteX2" fmla="*/ 1306 w 2922529"/>
              <a:gd name="connsiteY2" fmla="*/ 1150298 h 2737865"/>
              <a:gd name="connsiteX3" fmla="*/ 262563 w 2922529"/>
              <a:gd name="connsiteY3" fmla="*/ 468126 h 2737865"/>
              <a:gd name="connsiteX4" fmla="*/ 843134 w 2922529"/>
              <a:gd name="connsiteY4" fmla="*/ 163326 h 2737865"/>
              <a:gd name="connsiteX5" fmla="*/ 1365648 w 2922529"/>
              <a:gd name="connsiteY5" fmla="*/ 18183 h 2737865"/>
              <a:gd name="connsiteX6" fmla="*/ 2613877 w 2922529"/>
              <a:gd name="connsiteY6" fmla="*/ 569726 h 2737865"/>
              <a:gd name="connsiteX7" fmla="*/ 2918677 w 2922529"/>
              <a:gd name="connsiteY7" fmla="*/ 1193840 h 2737865"/>
              <a:gd name="connsiteX8" fmla="*/ 2715477 w 2922529"/>
              <a:gd name="connsiteY8" fmla="*/ 2006640 h 2737865"/>
              <a:gd name="connsiteX9" fmla="*/ 1801077 w 2922529"/>
              <a:gd name="connsiteY9" fmla="*/ 2659783 h 2737865"/>
              <a:gd name="connsiteX10" fmla="*/ 1017306 w 2922529"/>
              <a:gd name="connsiteY10" fmla="*/ 2717840 h 2737865"/>
              <a:gd name="connsiteX11" fmla="*/ 683477 w 2922529"/>
              <a:gd name="connsiteY11" fmla="*/ 2587212 h 2737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22529" h="2737865">
                <a:moveTo>
                  <a:pt x="770563" y="2558183"/>
                </a:moveTo>
                <a:cubicBezTo>
                  <a:pt x="544382" y="2392478"/>
                  <a:pt x="318201" y="2226774"/>
                  <a:pt x="189991" y="1992126"/>
                </a:cubicBezTo>
                <a:cubicBezTo>
                  <a:pt x="61781" y="1757478"/>
                  <a:pt x="-10789" y="1404298"/>
                  <a:pt x="1306" y="1150298"/>
                </a:cubicBezTo>
                <a:cubicBezTo>
                  <a:pt x="13401" y="896298"/>
                  <a:pt x="122258" y="632621"/>
                  <a:pt x="262563" y="468126"/>
                </a:cubicBezTo>
                <a:cubicBezTo>
                  <a:pt x="402868" y="303631"/>
                  <a:pt x="659287" y="238316"/>
                  <a:pt x="843134" y="163326"/>
                </a:cubicBezTo>
                <a:cubicBezTo>
                  <a:pt x="1026981" y="88336"/>
                  <a:pt x="1070524" y="-49550"/>
                  <a:pt x="1365648" y="18183"/>
                </a:cubicBezTo>
                <a:cubicBezTo>
                  <a:pt x="1660772" y="85916"/>
                  <a:pt x="2355039" y="373783"/>
                  <a:pt x="2613877" y="569726"/>
                </a:cubicBezTo>
                <a:cubicBezTo>
                  <a:pt x="2872715" y="765669"/>
                  <a:pt x="2901744" y="954354"/>
                  <a:pt x="2918677" y="1193840"/>
                </a:cubicBezTo>
                <a:cubicBezTo>
                  <a:pt x="2935610" y="1433326"/>
                  <a:pt x="2901744" y="1762316"/>
                  <a:pt x="2715477" y="2006640"/>
                </a:cubicBezTo>
                <a:cubicBezTo>
                  <a:pt x="2529210" y="2250964"/>
                  <a:pt x="2084105" y="2541250"/>
                  <a:pt x="1801077" y="2659783"/>
                </a:cubicBezTo>
                <a:cubicBezTo>
                  <a:pt x="1518049" y="2778316"/>
                  <a:pt x="1203573" y="2729935"/>
                  <a:pt x="1017306" y="2717840"/>
                </a:cubicBezTo>
                <a:cubicBezTo>
                  <a:pt x="831039" y="2705745"/>
                  <a:pt x="757258" y="2646478"/>
                  <a:pt x="683477" y="2587212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 flipV="1">
            <a:off x="3167949" y="1849985"/>
            <a:ext cx="2875854" cy="2682532"/>
          </a:xfrm>
          <a:custGeom>
            <a:avLst/>
            <a:gdLst>
              <a:gd name="connsiteX0" fmla="*/ 181075 w 2878445"/>
              <a:gd name="connsiteY0" fmla="*/ 1885120 h 2771551"/>
              <a:gd name="connsiteX1" fmla="*/ 529418 w 2878445"/>
              <a:gd name="connsiteY1" fmla="*/ 2378606 h 2771551"/>
              <a:gd name="connsiteX2" fmla="*/ 950332 w 2878445"/>
              <a:gd name="connsiteY2" fmla="*/ 2567292 h 2771551"/>
              <a:gd name="connsiteX3" fmla="*/ 1734104 w 2878445"/>
              <a:gd name="connsiteY3" fmla="*/ 2625349 h 2771551"/>
              <a:gd name="connsiteX4" fmla="*/ 2329189 w 2878445"/>
              <a:gd name="connsiteY4" fmla="*/ 2204435 h 2771551"/>
              <a:gd name="connsiteX5" fmla="*/ 2779132 w 2878445"/>
              <a:gd name="connsiteY5" fmla="*/ 1696435 h 2771551"/>
              <a:gd name="connsiteX6" fmla="*/ 2822675 w 2878445"/>
              <a:gd name="connsiteY6" fmla="*/ 811063 h 2771551"/>
              <a:gd name="connsiteX7" fmla="*/ 2125989 w 2878445"/>
              <a:gd name="connsiteY7" fmla="*/ 245006 h 2771551"/>
              <a:gd name="connsiteX8" fmla="*/ 1095475 w 2878445"/>
              <a:gd name="connsiteY8" fmla="*/ 27292 h 2771551"/>
              <a:gd name="connsiteX9" fmla="*/ 355247 w 2878445"/>
              <a:gd name="connsiteY9" fmla="*/ 303063 h 2771551"/>
              <a:gd name="connsiteX10" fmla="*/ 35932 w 2878445"/>
              <a:gd name="connsiteY10" fmla="*/ 1086835 h 2771551"/>
              <a:gd name="connsiteX11" fmla="*/ 93989 w 2878445"/>
              <a:gd name="connsiteY11" fmla="*/ 1667406 h 2771551"/>
              <a:gd name="connsiteX12" fmla="*/ 805189 w 2878445"/>
              <a:gd name="connsiteY12" fmla="*/ 2639863 h 2771551"/>
              <a:gd name="connsiteX13" fmla="*/ 1545418 w 2878445"/>
              <a:gd name="connsiteY13" fmla="*/ 2755978 h 2771551"/>
              <a:gd name="connsiteX14" fmla="*/ 2140504 w 2878445"/>
              <a:gd name="connsiteY14" fmla="*/ 2581806 h 2771551"/>
              <a:gd name="connsiteX15" fmla="*/ 2590447 w 2878445"/>
              <a:gd name="connsiteY15" fmla="*/ 2160892 h 2771551"/>
              <a:gd name="connsiteX16" fmla="*/ 2808161 w 2878445"/>
              <a:gd name="connsiteY16" fmla="*/ 1086835 h 2771551"/>
              <a:gd name="connsiteX17" fmla="*/ 2184047 w 2878445"/>
              <a:gd name="connsiteY17" fmla="*/ 215978 h 2771551"/>
              <a:gd name="connsiteX18" fmla="*/ 877761 w 2878445"/>
              <a:gd name="connsiteY18" fmla="*/ 12778 h 2771551"/>
              <a:gd name="connsiteX19" fmla="*/ 369761 w 2878445"/>
              <a:gd name="connsiteY19" fmla="*/ 477235 h 2771551"/>
              <a:gd name="connsiteX20" fmla="*/ 64961 w 2878445"/>
              <a:gd name="connsiteY20" fmla="*/ 1261006 h 2771551"/>
              <a:gd name="connsiteX21" fmla="*/ 326218 w 2878445"/>
              <a:gd name="connsiteY21" fmla="*/ 2146378 h 2771551"/>
              <a:gd name="connsiteX22" fmla="*/ 805189 w 2878445"/>
              <a:gd name="connsiteY22" fmla="*/ 2523749 h 2771551"/>
              <a:gd name="connsiteX23" fmla="*/ 1980847 w 2878445"/>
              <a:gd name="connsiteY23" fmla="*/ 2596320 h 2771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878445" h="2771551">
                <a:moveTo>
                  <a:pt x="181075" y="1885120"/>
                </a:moveTo>
                <a:cubicBezTo>
                  <a:pt x="291142" y="2075015"/>
                  <a:pt x="401209" y="2264911"/>
                  <a:pt x="529418" y="2378606"/>
                </a:cubicBezTo>
                <a:cubicBezTo>
                  <a:pt x="657627" y="2492301"/>
                  <a:pt x="749551" y="2526168"/>
                  <a:pt x="950332" y="2567292"/>
                </a:cubicBezTo>
                <a:cubicBezTo>
                  <a:pt x="1151113" y="2608416"/>
                  <a:pt x="1504295" y="2685825"/>
                  <a:pt x="1734104" y="2625349"/>
                </a:cubicBezTo>
                <a:cubicBezTo>
                  <a:pt x="1963913" y="2564873"/>
                  <a:pt x="2155018" y="2359254"/>
                  <a:pt x="2329189" y="2204435"/>
                </a:cubicBezTo>
                <a:cubicBezTo>
                  <a:pt x="2503360" y="2049616"/>
                  <a:pt x="2696884" y="1928664"/>
                  <a:pt x="2779132" y="1696435"/>
                </a:cubicBezTo>
                <a:cubicBezTo>
                  <a:pt x="2861380" y="1464206"/>
                  <a:pt x="2931532" y="1052968"/>
                  <a:pt x="2822675" y="811063"/>
                </a:cubicBezTo>
                <a:cubicBezTo>
                  <a:pt x="2713818" y="569158"/>
                  <a:pt x="2413856" y="375634"/>
                  <a:pt x="2125989" y="245006"/>
                </a:cubicBezTo>
                <a:cubicBezTo>
                  <a:pt x="1838122" y="114377"/>
                  <a:pt x="1390599" y="17616"/>
                  <a:pt x="1095475" y="27292"/>
                </a:cubicBezTo>
                <a:cubicBezTo>
                  <a:pt x="800351" y="36968"/>
                  <a:pt x="531837" y="126473"/>
                  <a:pt x="355247" y="303063"/>
                </a:cubicBezTo>
                <a:cubicBezTo>
                  <a:pt x="178657" y="479653"/>
                  <a:pt x="79475" y="859444"/>
                  <a:pt x="35932" y="1086835"/>
                </a:cubicBezTo>
                <a:cubicBezTo>
                  <a:pt x="-7611" y="1314226"/>
                  <a:pt x="-34220" y="1408568"/>
                  <a:pt x="93989" y="1667406"/>
                </a:cubicBezTo>
                <a:cubicBezTo>
                  <a:pt x="222198" y="1926244"/>
                  <a:pt x="563284" y="2458434"/>
                  <a:pt x="805189" y="2639863"/>
                </a:cubicBezTo>
                <a:cubicBezTo>
                  <a:pt x="1047094" y="2821292"/>
                  <a:pt x="1322866" y="2765654"/>
                  <a:pt x="1545418" y="2755978"/>
                </a:cubicBezTo>
                <a:cubicBezTo>
                  <a:pt x="1767970" y="2746302"/>
                  <a:pt x="1966332" y="2680987"/>
                  <a:pt x="2140504" y="2581806"/>
                </a:cubicBezTo>
                <a:cubicBezTo>
                  <a:pt x="2314676" y="2482625"/>
                  <a:pt x="2479171" y="2410054"/>
                  <a:pt x="2590447" y="2160892"/>
                </a:cubicBezTo>
                <a:cubicBezTo>
                  <a:pt x="2701723" y="1911730"/>
                  <a:pt x="2875894" y="1410987"/>
                  <a:pt x="2808161" y="1086835"/>
                </a:cubicBezTo>
                <a:cubicBezTo>
                  <a:pt x="2740428" y="762683"/>
                  <a:pt x="2505780" y="394987"/>
                  <a:pt x="2184047" y="215978"/>
                </a:cubicBezTo>
                <a:cubicBezTo>
                  <a:pt x="1862314" y="36969"/>
                  <a:pt x="1180142" y="-30765"/>
                  <a:pt x="877761" y="12778"/>
                </a:cubicBezTo>
                <a:cubicBezTo>
                  <a:pt x="575380" y="56321"/>
                  <a:pt x="505228" y="269197"/>
                  <a:pt x="369761" y="477235"/>
                </a:cubicBezTo>
                <a:cubicBezTo>
                  <a:pt x="234294" y="685273"/>
                  <a:pt x="72218" y="982816"/>
                  <a:pt x="64961" y="1261006"/>
                </a:cubicBezTo>
                <a:cubicBezTo>
                  <a:pt x="57704" y="1539196"/>
                  <a:pt x="202847" y="1935921"/>
                  <a:pt x="326218" y="2146378"/>
                </a:cubicBezTo>
                <a:cubicBezTo>
                  <a:pt x="449589" y="2356835"/>
                  <a:pt x="529418" y="2448759"/>
                  <a:pt x="805189" y="2523749"/>
                </a:cubicBezTo>
                <a:cubicBezTo>
                  <a:pt x="1080960" y="2598739"/>
                  <a:pt x="1530903" y="2597529"/>
                  <a:pt x="1980847" y="2596320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3242957" y="1942664"/>
            <a:ext cx="2919899" cy="2730326"/>
          </a:xfrm>
          <a:custGeom>
            <a:avLst/>
            <a:gdLst>
              <a:gd name="connsiteX0" fmla="*/ 770563 w 2922529"/>
              <a:gd name="connsiteY0" fmla="*/ 2558183 h 2737865"/>
              <a:gd name="connsiteX1" fmla="*/ 189991 w 2922529"/>
              <a:gd name="connsiteY1" fmla="*/ 1992126 h 2737865"/>
              <a:gd name="connsiteX2" fmla="*/ 1306 w 2922529"/>
              <a:gd name="connsiteY2" fmla="*/ 1150298 h 2737865"/>
              <a:gd name="connsiteX3" fmla="*/ 262563 w 2922529"/>
              <a:gd name="connsiteY3" fmla="*/ 468126 h 2737865"/>
              <a:gd name="connsiteX4" fmla="*/ 843134 w 2922529"/>
              <a:gd name="connsiteY4" fmla="*/ 163326 h 2737865"/>
              <a:gd name="connsiteX5" fmla="*/ 1365648 w 2922529"/>
              <a:gd name="connsiteY5" fmla="*/ 18183 h 2737865"/>
              <a:gd name="connsiteX6" fmla="*/ 2613877 w 2922529"/>
              <a:gd name="connsiteY6" fmla="*/ 569726 h 2737865"/>
              <a:gd name="connsiteX7" fmla="*/ 2918677 w 2922529"/>
              <a:gd name="connsiteY7" fmla="*/ 1193840 h 2737865"/>
              <a:gd name="connsiteX8" fmla="*/ 2715477 w 2922529"/>
              <a:gd name="connsiteY8" fmla="*/ 2006640 h 2737865"/>
              <a:gd name="connsiteX9" fmla="*/ 1801077 w 2922529"/>
              <a:gd name="connsiteY9" fmla="*/ 2659783 h 2737865"/>
              <a:gd name="connsiteX10" fmla="*/ 1017306 w 2922529"/>
              <a:gd name="connsiteY10" fmla="*/ 2717840 h 2737865"/>
              <a:gd name="connsiteX11" fmla="*/ 683477 w 2922529"/>
              <a:gd name="connsiteY11" fmla="*/ 2587212 h 2737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22529" h="2737865">
                <a:moveTo>
                  <a:pt x="770563" y="2558183"/>
                </a:moveTo>
                <a:cubicBezTo>
                  <a:pt x="544382" y="2392478"/>
                  <a:pt x="318201" y="2226774"/>
                  <a:pt x="189991" y="1992126"/>
                </a:cubicBezTo>
                <a:cubicBezTo>
                  <a:pt x="61781" y="1757478"/>
                  <a:pt x="-10789" y="1404298"/>
                  <a:pt x="1306" y="1150298"/>
                </a:cubicBezTo>
                <a:cubicBezTo>
                  <a:pt x="13401" y="896298"/>
                  <a:pt x="122258" y="632621"/>
                  <a:pt x="262563" y="468126"/>
                </a:cubicBezTo>
                <a:cubicBezTo>
                  <a:pt x="402868" y="303631"/>
                  <a:pt x="659287" y="238316"/>
                  <a:pt x="843134" y="163326"/>
                </a:cubicBezTo>
                <a:cubicBezTo>
                  <a:pt x="1026981" y="88336"/>
                  <a:pt x="1070524" y="-49550"/>
                  <a:pt x="1365648" y="18183"/>
                </a:cubicBezTo>
                <a:cubicBezTo>
                  <a:pt x="1660772" y="85916"/>
                  <a:pt x="2355039" y="373783"/>
                  <a:pt x="2613877" y="569726"/>
                </a:cubicBezTo>
                <a:cubicBezTo>
                  <a:pt x="2872715" y="765669"/>
                  <a:pt x="2901744" y="954354"/>
                  <a:pt x="2918677" y="1193840"/>
                </a:cubicBezTo>
                <a:cubicBezTo>
                  <a:pt x="2935610" y="1433326"/>
                  <a:pt x="2901744" y="1762316"/>
                  <a:pt x="2715477" y="2006640"/>
                </a:cubicBezTo>
                <a:cubicBezTo>
                  <a:pt x="2529210" y="2250964"/>
                  <a:pt x="2084105" y="2541250"/>
                  <a:pt x="1801077" y="2659783"/>
                </a:cubicBezTo>
                <a:cubicBezTo>
                  <a:pt x="1518049" y="2778316"/>
                  <a:pt x="1203573" y="2729935"/>
                  <a:pt x="1017306" y="2717840"/>
                </a:cubicBezTo>
                <a:cubicBezTo>
                  <a:pt x="831039" y="2705745"/>
                  <a:pt x="757258" y="2646478"/>
                  <a:pt x="683477" y="2587212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3290952" y="1989371"/>
            <a:ext cx="2827586" cy="2764118"/>
          </a:xfrm>
          <a:custGeom>
            <a:avLst/>
            <a:gdLst>
              <a:gd name="connsiteX0" fmla="*/ 25838 w 2830134"/>
              <a:gd name="connsiteY0" fmla="*/ 1044493 h 2771751"/>
              <a:gd name="connsiteX1" fmla="*/ 54867 w 2830134"/>
              <a:gd name="connsiteY1" fmla="*/ 1581522 h 2771751"/>
              <a:gd name="connsiteX2" fmla="*/ 461267 w 2830134"/>
              <a:gd name="connsiteY2" fmla="*/ 2147579 h 2771751"/>
              <a:gd name="connsiteX3" fmla="*/ 867667 w 2830134"/>
              <a:gd name="connsiteY3" fmla="*/ 2597522 h 2771751"/>
              <a:gd name="connsiteX4" fmla="*/ 1622409 w 2830134"/>
              <a:gd name="connsiteY4" fmla="*/ 2771693 h 2771751"/>
              <a:gd name="connsiteX5" fmla="*/ 2028809 w 2830134"/>
              <a:gd name="connsiteY5" fmla="*/ 2583008 h 2771751"/>
              <a:gd name="connsiteX6" fmla="*/ 2522295 w 2830134"/>
              <a:gd name="connsiteY6" fmla="*/ 2133065 h 2771751"/>
              <a:gd name="connsiteX7" fmla="*/ 2798067 w 2830134"/>
              <a:gd name="connsiteY7" fmla="*/ 1392836 h 2771751"/>
              <a:gd name="connsiteX8" fmla="*/ 2754524 w 2830134"/>
              <a:gd name="connsiteY8" fmla="*/ 754208 h 2771751"/>
              <a:gd name="connsiteX9" fmla="*/ 2173952 w 2830134"/>
              <a:gd name="connsiteY9" fmla="*/ 347808 h 2771751"/>
              <a:gd name="connsiteX10" fmla="*/ 1433724 w 2830134"/>
              <a:gd name="connsiteY10" fmla="*/ 13979 h 2771751"/>
              <a:gd name="connsiteX11" fmla="*/ 751552 w 2830134"/>
              <a:gd name="connsiteY11" fmla="*/ 86550 h 2771751"/>
              <a:gd name="connsiteX12" fmla="*/ 330638 w 2830134"/>
              <a:gd name="connsiteY12" fmla="*/ 304265 h 2771751"/>
              <a:gd name="connsiteX13" fmla="*/ 25838 w 2830134"/>
              <a:gd name="connsiteY13" fmla="*/ 884836 h 2771751"/>
              <a:gd name="connsiteX14" fmla="*/ 25838 w 2830134"/>
              <a:gd name="connsiteY14" fmla="*/ 1044493 h 277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30134" h="2771751">
                <a:moveTo>
                  <a:pt x="25838" y="1044493"/>
                </a:moveTo>
                <a:cubicBezTo>
                  <a:pt x="30676" y="1160607"/>
                  <a:pt x="-17705" y="1397674"/>
                  <a:pt x="54867" y="1581522"/>
                </a:cubicBezTo>
                <a:cubicBezTo>
                  <a:pt x="127439" y="1765370"/>
                  <a:pt x="325800" y="1978246"/>
                  <a:pt x="461267" y="2147579"/>
                </a:cubicBezTo>
                <a:cubicBezTo>
                  <a:pt x="596734" y="2316912"/>
                  <a:pt x="674143" y="2493503"/>
                  <a:pt x="867667" y="2597522"/>
                </a:cubicBezTo>
                <a:cubicBezTo>
                  <a:pt x="1061191" y="2701541"/>
                  <a:pt x="1428885" y="2774112"/>
                  <a:pt x="1622409" y="2771693"/>
                </a:cubicBezTo>
                <a:cubicBezTo>
                  <a:pt x="1815933" y="2769274"/>
                  <a:pt x="1878828" y="2689446"/>
                  <a:pt x="2028809" y="2583008"/>
                </a:cubicBezTo>
                <a:cubicBezTo>
                  <a:pt x="2178790" y="2476570"/>
                  <a:pt x="2394085" y="2331427"/>
                  <a:pt x="2522295" y="2133065"/>
                </a:cubicBezTo>
                <a:cubicBezTo>
                  <a:pt x="2650505" y="1934703"/>
                  <a:pt x="2759362" y="1622645"/>
                  <a:pt x="2798067" y="1392836"/>
                </a:cubicBezTo>
                <a:cubicBezTo>
                  <a:pt x="2836772" y="1163027"/>
                  <a:pt x="2858543" y="928379"/>
                  <a:pt x="2754524" y="754208"/>
                </a:cubicBezTo>
                <a:cubicBezTo>
                  <a:pt x="2650505" y="580037"/>
                  <a:pt x="2394085" y="471179"/>
                  <a:pt x="2173952" y="347808"/>
                </a:cubicBezTo>
                <a:cubicBezTo>
                  <a:pt x="1953819" y="224437"/>
                  <a:pt x="1670791" y="57522"/>
                  <a:pt x="1433724" y="13979"/>
                </a:cubicBezTo>
                <a:cubicBezTo>
                  <a:pt x="1196657" y="-29564"/>
                  <a:pt x="935400" y="38169"/>
                  <a:pt x="751552" y="86550"/>
                </a:cubicBezTo>
                <a:cubicBezTo>
                  <a:pt x="567704" y="134931"/>
                  <a:pt x="451590" y="171217"/>
                  <a:pt x="330638" y="304265"/>
                </a:cubicBezTo>
                <a:cubicBezTo>
                  <a:pt x="209686" y="437313"/>
                  <a:pt x="81476" y="766303"/>
                  <a:pt x="25838" y="884836"/>
                </a:cubicBezTo>
                <a:cubicBezTo>
                  <a:pt x="-29800" y="1003369"/>
                  <a:pt x="21000" y="928379"/>
                  <a:pt x="25838" y="1044493"/>
                </a:cubicBezTo>
                <a:close/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3241765" y="1885567"/>
            <a:ext cx="2875854" cy="2763918"/>
          </a:xfrm>
          <a:custGeom>
            <a:avLst/>
            <a:gdLst>
              <a:gd name="connsiteX0" fmla="*/ 181075 w 2878445"/>
              <a:gd name="connsiteY0" fmla="*/ 1885120 h 2771551"/>
              <a:gd name="connsiteX1" fmla="*/ 529418 w 2878445"/>
              <a:gd name="connsiteY1" fmla="*/ 2378606 h 2771551"/>
              <a:gd name="connsiteX2" fmla="*/ 950332 w 2878445"/>
              <a:gd name="connsiteY2" fmla="*/ 2567292 h 2771551"/>
              <a:gd name="connsiteX3" fmla="*/ 1734104 w 2878445"/>
              <a:gd name="connsiteY3" fmla="*/ 2625349 h 2771551"/>
              <a:gd name="connsiteX4" fmla="*/ 2329189 w 2878445"/>
              <a:gd name="connsiteY4" fmla="*/ 2204435 h 2771551"/>
              <a:gd name="connsiteX5" fmla="*/ 2779132 w 2878445"/>
              <a:gd name="connsiteY5" fmla="*/ 1696435 h 2771551"/>
              <a:gd name="connsiteX6" fmla="*/ 2822675 w 2878445"/>
              <a:gd name="connsiteY6" fmla="*/ 811063 h 2771551"/>
              <a:gd name="connsiteX7" fmla="*/ 2125989 w 2878445"/>
              <a:gd name="connsiteY7" fmla="*/ 245006 h 2771551"/>
              <a:gd name="connsiteX8" fmla="*/ 1095475 w 2878445"/>
              <a:gd name="connsiteY8" fmla="*/ 27292 h 2771551"/>
              <a:gd name="connsiteX9" fmla="*/ 355247 w 2878445"/>
              <a:gd name="connsiteY9" fmla="*/ 303063 h 2771551"/>
              <a:gd name="connsiteX10" fmla="*/ 35932 w 2878445"/>
              <a:gd name="connsiteY10" fmla="*/ 1086835 h 2771551"/>
              <a:gd name="connsiteX11" fmla="*/ 93989 w 2878445"/>
              <a:gd name="connsiteY11" fmla="*/ 1667406 h 2771551"/>
              <a:gd name="connsiteX12" fmla="*/ 805189 w 2878445"/>
              <a:gd name="connsiteY12" fmla="*/ 2639863 h 2771551"/>
              <a:gd name="connsiteX13" fmla="*/ 1545418 w 2878445"/>
              <a:gd name="connsiteY13" fmla="*/ 2755978 h 2771551"/>
              <a:gd name="connsiteX14" fmla="*/ 2140504 w 2878445"/>
              <a:gd name="connsiteY14" fmla="*/ 2581806 h 2771551"/>
              <a:gd name="connsiteX15" fmla="*/ 2590447 w 2878445"/>
              <a:gd name="connsiteY15" fmla="*/ 2160892 h 2771551"/>
              <a:gd name="connsiteX16" fmla="*/ 2808161 w 2878445"/>
              <a:gd name="connsiteY16" fmla="*/ 1086835 h 2771551"/>
              <a:gd name="connsiteX17" fmla="*/ 2184047 w 2878445"/>
              <a:gd name="connsiteY17" fmla="*/ 215978 h 2771551"/>
              <a:gd name="connsiteX18" fmla="*/ 877761 w 2878445"/>
              <a:gd name="connsiteY18" fmla="*/ 12778 h 2771551"/>
              <a:gd name="connsiteX19" fmla="*/ 369761 w 2878445"/>
              <a:gd name="connsiteY19" fmla="*/ 477235 h 2771551"/>
              <a:gd name="connsiteX20" fmla="*/ 64961 w 2878445"/>
              <a:gd name="connsiteY20" fmla="*/ 1261006 h 2771551"/>
              <a:gd name="connsiteX21" fmla="*/ 326218 w 2878445"/>
              <a:gd name="connsiteY21" fmla="*/ 2146378 h 2771551"/>
              <a:gd name="connsiteX22" fmla="*/ 805189 w 2878445"/>
              <a:gd name="connsiteY22" fmla="*/ 2523749 h 2771551"/>
              <a:gd name="connsiteX23" fmla="*/ 1980847 w 2878445"/>
              <a:gd name="connsiteY23" fmla="*/ 2596320 h 2771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878445" h="2771551">
                <a:moveTo>
                  <a:pt x="181075" y="1885120"/>
                </a:moveTo>
                <a:cubicBezTo>
                  <a:pt x="291142" y="2075015"/>
                  <a:pt x="401209" y="2264911"/>
                  <a:pt x="529418" y="2378606"/>
                </a:cubicBezTo>
                <a:cubicBezTo>
                  <a:pt x="657627" y="2492301"/>
                  <a:pt x="749551" y="2526168"/>
                  <a:pt x="950332" y="2567292"/>
                </a:cubicBezTo>
                <a:cubicBezTo>
                  <a:pt x="1151113" y="2608416"/>
                  <a:pt x="1504295" y="2685825"/>
                  <a:pt x="1734104" y="2625349"/>
                </a:cubicBezTo>
                <a:cubicBezTo>
                  <a:pt x="1963913" y="2564873"/>
                  <a:pt x="2155018" y="2359254"/>
                  <a:pt x="2329189" y="2204435"/>
                </a:cubicBezTo>
                <a:cubicBezTo>
                  <a:pt x="2503360" y="2049616"/>
                  <a:pt x="2696884" y="1928664"/>
                  <a:pt x="2779132" y="1696435"/>
                </a:cubicBezTo>
                <a:cubicBezTo>
                  <a:pt x="2861380" y="1464206"/>
                  <a:pt x="2931532" y="1052968"/>
                  <a:pt x="2822675" y="811063"/>
                </a:cubicBezTo>
                <a:cubicBezTo>
                  <a:pt x="2713818" y="569158"/>
                  <a:pt x="2413856" y="375634"/>
                  <a:pt x="2125989" y="245006"/>
                </a:cubicBezTo>
                <a:cubicBezTo>
                  <a:pt x="1838122" y="114377"/>
                  <a:pt x="1390599" y="17616"/>
                  <a:pt x="1095475" y="27292"/>
                </a:cubicBezTo>
                <a:cubicBezTo>
                  <a:pt x="800351" y="36968"/>
                  <a:pt x="531837" y="126473"/>
                  <a:pt x="355247" y="303063"/>
                </a:cubicBezTo>
                <a:cubicBezTo>
                  <a:pt x="178657" y="479653"/>
                  <a:pt x="79475" y="859444"/>
                  <a:pt x="35932" y="1086835"/>
                </a:cubicBezTo>
                <a:cubicBezTo>
                  <a:pt x="-7611" y="1314226"/>
                  <a:pt x="-34220" y="1408568"/>
                  <a:pt x="93989" y="1667406"/>
                </a:cubicBezTo>
                <a:cubicBezTo>
                  <a:pt x="222198" y="1926244"/>
                  <a:pt x="563284" y="2458434"/>
                  <a:pt x="805189" y="2639863"/>
                </a:cubicBezTo>
                <a:cubicBezTo>
                  <a:pt x="1047094" y="2821292"/>
                  <a:pt x="1322866" y="2765654"/>
                  <a:pt x="1545418" y="2755978"/>
                </a:cubicBezTo>
                <a:cubicBezTo>
                  <a:pt x="1767970" y="2746302"/>
                  <a:pt x="1966332" y="2680987"/>
                  <a:pt x="2140504" y="2581806"/>
                </a:cubicBezTo>
                <a:cubicBezTo>
                  <a:pt x="2314676" y="2482625"/>
                  <a:pt x="2479171" y="2410054"/>
                  <a:pt x="2590447" y="2160892"/>
                </a:cubicBezTo>
                <a:cubicBezTo>
                  <a:pt x="2701723" y="1911730"/>
                  <a:pt x="2875894" y="1410987"/>
                  <a:pt x="2808161" y="1086835"/>
                </a:cubicBezTo>
                <a:cubicBezTo>
                  <a:pt x="2740428" y="762683"/>
                  <a:pt x="2505780" y="394987"/>
                  <a:pt x="2184047" y="215978"/>
                </a:cubicBezTo>
                <a:cubicBezTo>
                  <a:pt x="1862314" y="36969"/>
                  <a:pt x="1180142" y="-30765"/>
                  <a:pt x="877761" y="12778"/>
                </a:cubicBezTo>
                <a:cubicBezTo>
                  <a:pt x="575380" y="56321"/>
                  <a:pt x="505228" y="269197"/>
                  <a:pt x="369761" y="477235"/>
                </a:cubicBezTo>
                <a:cubicBezTo>
                  <a:pt x="234294" y="685273"/>
                  <a:pt x="72218" y="982816"/>
                  <a:pt x="64961" y="1261006"/>
                </a:cubicBezTo>
                <a:cubicBezTo>
                  <a:pt x="57704" y="1539196"/>
                  <a:pt x="202847" y="1935921"/>
                  <a:pt x="326218" y="2146378"/>
                </a:cubicBezTo>
                <a:cubicBezTo>
                  <a:pt x="449589" y="2356835"/>
                  <a:pt x="529418" y="2448759"/>
                  <a:pt x="805189" y="2523749"/>
                </a:cubicBezTo>
                <a:cubicBezTo>
                  <a:pt x="1080960" y="2598739"/>
                  <a:pt x="1530903" y="2597529"/>
                  <a:pt x="1980847" y="2596320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 flipV="1">
            <a:off x="3169140" y="1907083"/>
            <a:ext cx="2919899" cy="2730326"/>
          </a:xfrm>
          <a:custGeom>
            <a:avLst/>
            <a:gdLst>
              <a:gd name="connsiteX0" fmla="*/ 770563 w 2922529"/>
              <a:gd name="connsiteY0" fmla="*/ 2558183 h 2737865"/>
              <a:gd name="connsiteX1" fmla="*/ 189991 w 2922529"/>
              <a:gd name="connsiteY1" fmla="*/ 1992126 h 2737865"/>
              <a:gd name="connsiteX2" fmla="*/ 1306 w 2922529"/>
              <a:gd name="connsiteY2" fmla="*/ 1150298 h 2737865"/>
              <a:gd name="connsiteX3" fmla="*/ 262563 w 2922529"/>
              <a:gd name="connsiteY3" fmla="*/ 468126 h 2737865"/>
              <a:gd name="connsiteX4" fmla="*/ 843134 w 2922529"/>
              <a:gd name="connsiteY4" fmla="*/ 163326 h 2737865"/>
              <a:gd name="connsiteX5" fmla="*/ 1365648 w 2922529"/>
              <a:gd name="connsiteY5" fmla="*/ 18183 h 2737865"/>
              <a:gd name="connsiteX6" fmla="*/ 2613877 w 2922529"/>
              <a:gd name="connsiteY6" fmla="*/ 569726 h 2737865"/>
              <a:gd name="connsiteX7" fmla="*/ 2918677 w 2922529"/>
              <a:gd name="connsiteY7" fmla="*/ 1193840 h 2737865"/>
              <a:gd name="connsiteX8" fmla="*/ 2715477 w 2922529"/>
              <a:gd name="connsiteY8" fmla="*/ 2006640 h 2737865"/>
              <a:gd name="connsiteX9" fmla="*/ 1801077 w 2922529"/>
              <a:gd name="connsiteY9" fmla="*/ 2659783 h 2737865"/>
              <a:gd name="connsiteX10" fmla="*/ 1017306 w 2922529"/>
              <a:gd name="connsiteY10" fmla="*/ 2717840 h 2737865"/>
              <a:gd name="connsiteX11" fmla="*/ 683477 w 2922529"/>
              <a:gd name="connsiteY11" fmla="*/ 2587212 h 2737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22529" h="2737865">
                <a:moveTo>
                  <a:pt x="770563" y="2558183"/>
                </a:moveTo>
                <a:cubicBezTo>
                  <a:pt x="544382" y="2392478"/>
                  <a:pt x="318201" y="2226774"/>
                  <a:pt x="189991" y="1992126"/>
                </a:cubicBezTo>
                <a:cubicBezTo>
                  <a:pt x="61781" y="1757478"/>
                  <a:pt x="-10789" y="1404298"/>
                  <a:pt x="1306" y="1150298"/>
                </a:cubicBezTo>
                <a:cubicBezTo>
                  <a:pt x="13401" y="896298"/>
                  <a:pt x="122258" y="632621"/>
                  <a:pt x="262563" y="468126"/>
                </a:cubicBezTo>
                <a:cubicBezTo>
                  <a:pt x="402868" y="303631"/>
                  <a:pt x="659287" y="238316"/>
                  <a:pt x="843134" y="163326"/>
                </a:cubicBezTo>
                <a:cubicBezTo>
                  <a:pt x="1026981" y="88336"/>
                  <a:pt x="1070524" y="-49550"/>
                  <a:pt x="1365648" y="18183"/>
                </a:cubicBezTo>
                <a:cubicBezTo>
                  <a:pt x="1660772" y="85916"/>
                  <a:pt x="2355039" y="373783"/>
                  <a:pt x="2613877" y="569726"/>
                </a:cubicBezTo>
                <a:cubicBezTo>
                  <a:pt x="2872715" y="765669"/>
                  <a:pt x="2901744" y="954354"/>
                  <a:pt x="2918677" y="1193840"/>
                </a:cubicBezTo>
                <a:cubicBezTo>
                  <a:pt x="2935610" y="1433326"/>
                  <a:pt x="2901744" y="1762316"/>
                  <a:pt x="2715477" y="2006640"/>
                </a:cubicBezTo>
                <a:cubicBezTo>
                  <a:pt x="2529210" y="2250964"/>
                  <a:pt x="2084105" y="2541250"/>
                  <a:pt x="1801077" y="2659783"/>
                </a:cubicBezTo>
                <a:cubicBezTo>
                  <a:pt x="1518049" y="2778316"/>
                  <a:pt x="1203573" y="2729935"/>
                  <a:pt x="1017306" y="2717840"/>
                </a:cubicBezTo>
                <a:cubicBezTo>
                  <a:pt x="831039" y="2705745"/>
                  <a:pt x="757258" y="2646478"/>
                  <a:pt x="683477" y="2587212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 flipV="1">
            <a:off x="3167949" y="1849986"/>
            <a:ext cx="2875854" cy="2763918"/>
          </a:xfrm>
          <a:custGeom>
            <a:avLst/>
            <a:gdLst>
              <a:gd name="connsiteX0" fmla="*/ 181075 w 2878445"/>
              <a:gd name="connsiteY0" fmla="*/ 1885120 h 2771551"/>
              <a:gd name="connsiteX1" fmla="*/ 529418 w 2878445"/>
              <a:gd name="connsiteY1" fmla="*/ 2378606 h 2771551"/>
              <a:gd name="connsiteX2" fmla="*/ 950332 w 2878445"/>
              <a:gd name="connsiteY2" fmla="*/ 2567292 h 2771551"/>
              <a:gd name="connsiteX3" fmla="*/ 1734104 w 2878445"/>
              <a:gd name="connsiteY3" fmla="*/ 2625349 h 2771551"/>
              <a:gd name="connsiteX4" fmla="*/ 2329189 w 2878445"/>
              <a:gd name="connsiteY4" fmla="*/ 2204435 h 2771551"/>
              <a:gd name="connsiteX5" fmla="*/ 2779132 w 2878445"/>
              <a:gd name="connsiteY5" fmla="*/ 1696435 h 2771551"/>
              <a:gd name="connsiteX6" fmla="*/ 2822675 w 2878445"/>
              <a:gd name="connsiteY6" fmla="*/ 811063 h 2771551"/>
              <a:gd name="connsiteX7" fmla="*/ 2125989 w 2878445"/>
              <a:gd name="connsiteY7" fmla="*/ 245006 h 2771551"/>
              <a:gd name="connsiteX8" fmla="*/ 1095475 w 2878445"/>
              <a:gd name="connsiteY8" fmla="*/ 27292 h 2771551"/>
              <a:gd name="connsiteX9" fmla="*/ 355247 w 2878445"/>
              <a:gd name="connsiteY9" fmla="*/ 303063 h 2771551"/>
              <a:gd name="connsiteX10" fmla="*/ 35932 w 2878445"/>
              <a:gd name="connsiteY10" fmla="*/ 1086835 h 2771551"/>
              <a:gd name="connsiteX11" fmla="*/ 93989 w 2878445"/>
              <a:gd name="connsiteY11" fmla="*/ 1667406 h 2771551"/>
              <a:gd name="connsiteX12" fmla="*/ 805189 w 2878445"/>
              <a:gd name="connsiteY12" fmla="*/ 2639863 h 2771551"/>
              <a:gd name="connsiteX13" fmla="*/ 1545418 w 2878445"/>
              <a:gd name="connsiteY13" fmla="*/ 2755978 h 2771551"/>
              <a:gd name="connsiteX14" fmla="*/ 2140504 w 2878445"/>
              <a:gd name="connsiteY14" fmla="*/ 2581806 h 2771551"/>
              <a:gd name="connsiteX15" fmla="*/ 2590447 w 2878445"/>
              <a:gd name="connsiteY15" fmla="*/ 2160892 h 2771551"/>
              <a:gd name="connsiteX16" fmla="*/ 2808161 w 2878445"/>
              <a:gd name="connsiteY16" fmla="*/ 1086835 h 2771551"/>
              <a:gd name="connsiteX17" fmla="*/ 2184047 w 2878445"/>
              <a:gd name="connsiteY17" fmla="*/ 215978 h 2771551"/>
              <a:gd name="connsiteX18" fmla="*/ 877761 w 2878445"/>
              <a:gd name="connsiteY18" fmla="*/ 12778 h 2771551"/>
              <a:gd name="connsiteX19" fmla="*/ 369761 w 2878445"/>
              <a:gd name="connsiteY19" fmla="*/ 477235 h 2771551"/>
              <a:gd name="connsiteX20" fmla="*/ 64961 w 2878445"/>
              <a:gd name="connsiteY20" fmla="*/ 1261006 h 2771551"/>
              <a:gd name="connsiteX21" fmla="*/ 326218 w 2878445"/>
              <a:gd name="connsiteY21" fmla="*/ 2146378 h 2771551"/>
              <a:gd name="connsiteX22" fmla="*/ 805189 w 2878445"/>
              <a:gd name="connsiteY22" fmla="*/ 2523749 h 2771551"/>
              <a:gd name="connsiteX23" fmla="*/ 1980847 w 2878445"/>
              <a:gd name="connsiteY23" fmla="*/ 2596320 h 2771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878445" h="2771551">
                <a:moveTo>
                  <a:pt x="181075" y="1885120"/>
                </a:moveTo>
                <a:cubicBezTo>
                  <a:pt x="291142" y="2075015"/>
                  <a:pt x="401209" y="2264911"/>
                  <a:pt x="529418" y="2378606"/>
                </a:cubicBezTo>
                <a:cubicBezTo>
                  <a:pt x="657627" y="2492301"/>
                  <a:pt x="749551" y="2526168"/>
                  <a:pt x="950332" y="2567292"/>
                </a:cubicBezTo>
                <a:cubicBezTo>
                  <a:pt x="1151113" y="2608416"/>
                  <a:pt x="1504295" y="2685825"/>
                  <a:pt x="1734104" y="2625349"/>
                </a:cubicBezTo>
                <a:cubicBezTo>
                  <a:pt x="1963913" y="2564873"/>
                  <a:pt x="2155018" y="2359254"/>
                  <a:pt x="2329189" y="2204435"/>
                </a:cubicBezTo>
                <a:cubicBezTo>
                  <a:pt x="2503360" y="2049616"/>
                  <a:pt x="2696884" y="1928664"/>
                  <a:pt x="2779132" y="1696435"/>
                </a:cubicBezTo>
                <a:cubicBezTo>
                  <a:pt x="2861380" y="1464206"/>
                  <a:pt x="2931532" y="1052968"/>
                  <a:pt x="2822675" y="811063"/>
                </a:cubicBezTo>
                <a:cubicBezTo>
                  <a:pt x="2713818" y="569158"/>
                  <a:pt x="2413856" y="375634"/>
                  <a:pt x="2125989" y="245006"/>
                </a:cubicBezTo>
                <a:cubicBezTo>
                  <a:pt x="1838122" y="114377"/>
                  <a:pt x="1390599" y="17616"/>
                  <a:pt x="1095475" y="27292"/>
                </a:cubicBezTo>
                <a:cubicBezTo>
                  <a:pt x="800351" y="36968"/>
                  <a:pt x="531837" y="126473"/>
                  <a:pt x="355247" y="303063"/>
                </a:cubicBezTo>
                <a:cubicBezTo>
                  <a:pt x="178657" y="479653"/>
                  <a:pt x="79475" y="859444"/>
                  <a:pt x="35932" y="1086835"/>
                </a:cubicBezTo>
                <a:cubicBezTo>
                  <a:pt x="-7611" y="1314226"/>
                  <a:pt x="-34220" y="1408568"/>
                  <a:pt x="93989" y="1667406"/>
                </a:cubicBezTo>
                <a:cubicBezTo>
                  <a:pt x="222198" y="1926244"/>
                  <a:pt x="563284" y="2458434"/>
                  <a:pt x="805189" y="2639863"/>
                </a:cubicBezTo>
                <a:cubicBezTo>
                  <a:pt x="1047094" y="2821292"/>
                  <a:pt x="1322866" y="2765654"/>
                  <a:pt x="1545418" y="2755978"/>
                </a:cubicBezTo>
                <a:cubicBezTo>
                  <a:pt x="1767970" y="2746302"/>
                  <a:pt x="1966332" y="2680987"/>
                  <a:pt x="2140504" y="2581806"/>
                </a:cubicBezTo>
                <a:cubicBezTo>
                  <a:pt x="2314676" y="2482625"/>
                  <a:pt x="2479171" y="2410054"/>
                  <a:pt x="2590447" y="2160892"/>
                </a:cubicBezTo>
                <a:cubicBezTo>
                  <a:pt x="2701723" y="1911730"/>
                  <a:pt x="2875894" y="1410987"/>
                  <a:pt x="2808161" y="1086835"/>
                </a:cubicBezTo>
                <a:cubicBezTo>
                  <a:pt x="2740428" y="762683"/>
                  <a:pt x="2505780" y="394987"/>
                  <a:pt x="2184047" y="215978"/>
                </a:cubicBezTo>
                <a:cubicBezTo>
                  <a:pt x="1862314" y="36969"/>
                  <a:pt x="1180142" y="-30765"/>
                  <a:pt x="877761" y="12778"/>
                </a:cubicBezTo>
                <a:cubicBezTo>
                  <a:pt x="575380" y="56321"/>
                  <a:pt x="505228" y="269197"/>
                  <a:pt x="369761" y="477235"/>
                </a:cubicBezTo>
                <a:cubicBezTo>
                  <a:pt x="234294" y="685273"/>
                  <a:pt x="72218" y="982816"/>
                  <a:pt x="64961" y="1261006"/>
                </a:cubicBezTo>
                <a:cubicBezTo>
                  <a:pt x="57704" y="1539196"/>
                  <a:pt x="202847" y="1935921"/>
                  <a:pt x="326218" y="2146378"/>
                </a:cubicBezTo>
                <a:cubicBezTo>
                  <a:pt x="449589" y="2356835"/>
                  <a:pt x="529418" y="2448759"/>
                  <a:pt x="805189" y="2523749"/>
                </a:cubicBezTo>
                <a:cubicBezTo>
                  <a:pt x="1080960" y="2598739"/>
                  <a:pt x="1530903" y="2597529"/>
                  <a:pt x="1980847" y="2596320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1670457" y="1886538"/>
            <a:ext cx="5703954" cy="2092187"/>
          </a:xfrm>
          <a:custGeom>
            <a:avLst/>
            <a:gdLst>
              <a:gd name="connsiteX0" fmla="*/ 4978 w 5709093"/>
              <a:gd name="connsiteY0" fmla="*/ 1726188 h 2161616"/>
              <a:gd name="connsiteX1" fmla="*/ 77550 w 5709093"/>
              <a:gd name="connsiteY1" fmla="*/ 1726188 h 2161616"/>
              <a:gd name="connsiteX2" fmla="*/ 542007 w 5709093"/>
              <a:gd name="connsiteY2" fmla="*/ 1610073 h 2161616"/>
              <a:gd name="connsiteX3" fmla="*/ 933893 w 5709093"/>
              <a:gd name="connsiteY3" fmla="*/ 1102073 h 2161616"/>
              <a:gd name="connsiteX4" fmla="*/ 1441893 w 5709093"/>
              <a:gd name="connsiteY4" fmla="*/ 565045 h 2161616"/>
              <a:gd name="connsiteX5" fmla="*/ 2211150 w 5709093"/>
              <a:gd name="connsiteY5" fmla="*/ 86073 h 2161616"/>
              <a:gd name="connsiteX6" fmla="*/ 3473893 w 5709093"/>
              <a:gd name="connsiteY6" fmla="*/ 86073 h 2161616"/>
              <a:gd name="connsiteX7" fmla="*/ 4562464 w 5709093"/>
              <a:gd name="connsiteY7" fmla="*/ 956930 h 2161616"/>
              <a:gd name="connsiteX8" fmla="*/ 4968864 w 5709093"/>
              <a:gd name="connsiteY8" fmla="*/ 1508473 h 2161616"/>
              <a:gd name="connsiteX9" fmla="*/ 5273664 w 5709093"/>
              <a:gd name="connsiteY9" fmla="*/ 2045502 h 2161616"/>
              <a:gd name="connsiteX10" fmla="*/ 5709093 w 5709093"/>
              <a:gd name="connsiteY10" fmla="*/ 2161616 h 2161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709093" h="2161616">
                <a:moveTo>
                  <a:pt x="4978" y="1726188"/>
                </a:moveTo>
                <a:cubicBezTo>
                  <a:pt x="-3489" y="1735864"/>
                  <a:pt x="-11955" y="1745541"/>
                  <a:pt x="77550" y="1726188"/>
                </a:cubicBezTo>
                <a:cubicBezTo>
                  <a:pt x="167055" y="1706835"/>
                  <a:pt x="399283" y="1714092"/>
                  <a:pt x="542007" y="1610073"/>
                </a:cubicBezTo>
                <a:cubicBezTo>
                  <a:pt x="684731" y="1506054"/>
                  <a:pt x="783912" y="1276244"/>
                  <a:pt x="933893" y="1102073"/>
                </a:cubicBezTo>
                <a:cubicBezTo>
                  <a:pt x="1083874" y="927902"/>
                  <a:pt x="1229017" y="734378"/>
                  <a:pt x="1441893" y="565045"/>
                </a:cubicBezTo>
                <a:cubicBezTo>
                  <a:pt x="1654769" y="395712"/>
                  <a:pt x="1872483" y="165902"/>
                  <a:pt x="2211150" y="86073"/>
                </a:cubicBezTo>
                <a:cubicBezTo>
                  <a:pt x="2549817" y="6244"/>
                  <a:pt x="3082007" y="-59070"/>
                  <a:pt x="3473893" y="86073"/>
                </a:cubicBezTo>
                <a:cubicBezTo>
                  <a:pt x="3865779" y="231216"/>
                  <a:pt x="4313302" y="719863"/>
                  <a:pt x="4562464" y="956930"/>
                </a:cubicBezTo>
                <a:cubicBezTo>
                  <a:pt x="4811626" y="1193997"/>
                  <a:pt x="4850331" y="1327044"/>
                  <a:pt x="4968864" y="1508473"/>
                </a:cubicBezTo>
                <a:cubicBezTo>
                  <a:pt x="5087397" y="1689902"/>
                  <a:pt x="5150293" y="1936645"/>
                  <a:pt x="5273664" y="2045502"/>
                </a:cubicBezTo>
                <a:cubicBezTo>
                  <a:pt x="5397036" y="2154359"/>
                  <a:pt x="5553064" y="2157987"/>
                  <a:pt x="5709093" y="2161616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1697544" y="1748479"/>
            <a:ext cx="5539466" cy="2212949"/>
          </a:xfrm>
          <a:custGeom>
            <a:avLst/>
            <a:gdLst>
              <a:gd name="connsiteX0" fmla="*/ 0 w 5544457"/>
              <a:gd name="connsiteY0" fmla="*/ 1894501 h 2286386"/>
              <a:gd name="connsiteX1" fmla="*/ 420914 w 5544457"/>
              <a:gd name="connsiteY1" fmla="*/ 1807415 h 2286386"/>
              <a:gd name="connsiteX2" fmla="*/ 696686 w 5544457"/>
              <a:gd name="connsiteY2" fmla="*/ 1299415 h 2286386"/>
              <a:gd name="connsiteX3" fmla="*/ 1161143 w 5544457"/>
              <a:gd name="connsiteY3" fmla="*/ 805929 h 2286386"/>
              <a:gd name="connsiteX4" fmla="*/ 1640114 w 5544457"/>
              <a:gd name="connsiteY4" fmla="*/ 312444 h 2286386"/>
              <a:gd name="connsiteX5" fmla="*/ 2409371 w 5544457"/>
              <a:gd name="connsiteY5" fmla="*/ 65701 h 2286386"/>
              <a:gd name="connsiteX6" fmla="*/ 3033486 w 5544457"/>
              <a:gd name="connsiteY6" fmla="*/ 22158 h 2286386"/>
              <a:gd name="connsiteX7" fmla="*/ 3947886 w 5544457"/>
              <a:gd name="connsiteY7" fmla="*/ 370501 h 2286386"/>
              <a:gd name="connsiteX8" fmla="*/ 4455886 w 5544457"/>
              <a:gd name="connsiteY8" fmla="*/ 965586 h 2286386"/>
              <a:gd name="connsiteX9" fmla="*/ 4818743 w 5544457"/>
              <a:gd name="connsiteY9" fmla="*/ 1546158 h 2286386"/>
              <a:gd name="connsiteX10" fmla="*/ 5152571 w 5544457"/>
              <a:gd name="connsiteY10" fmla="*/ 2054158 h 2286386"/>
              <a:gd name="connsiteX11" fmla="*/ 5544457 w 5544457"/>
              <a:gd name="connsiteY11" fmla="*/ 2286386 h 228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44457" h="2286386">
                <a:moveTo>
                  <a:pt x="0" y="1894501"/>
                </a:moveTo>
                <a:cubicBezTo>
                  <a:pt x="152400" y="1900548"/>
                  <a:pt x="304800" y="1906596"/>
                  <a:pt x="420914" y="1807415"/>
                </a:cubicBezTo>
                <a:cubicBezTo>
                  <a:pt x="537028" y="1708234"/>
                  <a:pt x="573315" y="1466329"/>
                  <a:pt x="696686" y="1299415"/>
                </a:cubicBezTo>
                <a:cubicBezTo>
                  <a:pt x="820058" y="1132501"/>
                  <a:pt x="1003905" y="970424"/>
                  <a:pt x="1161143" y="805929"/>
                </a:cubicBezTo>
                <a:cubicBezTo>
                  <a:pt x="1318381" y="641434"/>
                  <a:pt x="1432076" y="435815"/>
                  <a:pt x="1640114" y="312444"/>
                </a:cubicBezTo>
                <a:cubicBezTo>
                  <a:pt x="1848152" y="189073"/>
                  <a:pt x="2177142" y="114082"/>
                  <a:pt x="2409371" y="65701"/>
                </a:cubicBezTo>
                <a:cubicBezTo>
                  <a:pt x="2641600" y="17320"/>
                  <a:pt x="2777067" y="-28642"/>
                  <a:pt x="3033486" y="22158"/>
                </a:cubicBezTo>
                <a:cubicBezTo>
                  <a:pt x="3289905" y="72958"/>
                  <a:pt x="3710819" y="213263"/>
                  <a:pt x="3947886" y="370501"/>
                </a:cubicBezTo>
                <a:cubicBezTo>
                  <a:pt x="4184953" y="527739"/>
                  <a:pt x="4310743" y="769643"/>
                  <a:pt x="4455886" y="965586"/>
                </a:cubicBezTo>
                <a:cubicBezTo>
                  <a:pt x="4601029" y="1161529"/>
                  <a:pt x="4702629" y="1364729"/>
                  <a:pt x="4818743" y="1546158"/>
                </a:cubicBezTo>
                <a:cubicBezTo>
                  <a:pt x="4934857" y="1727587"/>
                  <a:pt x="5031619" y="1930787"/>
                  <a:pt x="5152571" y="2054158"/>
                </a:cubicBezTo>
                <a:cubicBezTo>
                  <a:pt x="5273523" y="2177529"/>
                  <a:pt x="5408990" y="2231957"/>
                  <a:pt x="5544457" y="2286386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1573922" y="2037217"/>
            <a:ext cx="5756986" cy="1871812"/>
          </a:xfrm>
          <a:custGeom>
            <a:avLst/>
            <a:gdLst>
              <a:gd name="connsiteX0" fmla="*/ 0 w 5762172"/>
              <a:gd name="connsiteY0" fmla="*/ 1585585 h 1933928"/>
              <a:gd name="connsiteX1" fmla="*/ 508000 w 5762172"/>
              <a:gd name="connsiteY1" fmla="*/ 1527528 h 1933928"/>
              <a:gd name="connsiteX2" fmla="*/ 725715 w 5762172"/>
              <a:gd name="connsiteY2" fmla="*/ 1454957 h 1933928"/>
              <a:gd name="connsiteX3" fmla="*/ 972457 w 5762172"/>
              <a:gd name="connsiteY3" fmla="*/ 1034043 h 1933928"/>
              <a:gd name="connsiteX4" fmla="*/ 1349829 w 5762172"/>
              <a:gd name="connsiteY4" fmla="*/ 642157 h 1933928"/>
              <a:gd name="connsiteX5" fmla="*/ 1814286 w 5762172"/>
              <a:gd name="connsiteY5" fmla="*/ 337357 h 1933928"/>
              <a:gd name="connsiteX6" fmla="*/ 2293257 w 5762172"/>
              <a:gd name="connsiteY6" fmla="*/ 76100 h 1933928"/>
              <a:gd name="connsiteX7" fmla="*/ 2975429 w 5762172"/>
              <a:gd name="connsiteY7" fmla="*/ 3528 h 1933928"/>
              <a:gd name="connsiteX8" fmla="*/ 3860800 w 5762172"/>
              <a:gd name="connsiteY8" fmla="*/ 163185 h 1933928"/>
              <a:gd name="connsiteX9" fmla="*/ 4601029 w 5762172"/>
              <a:gd name="connsiteY9" fmla="*/ 772785 h 1933928"/>
              <a:gd name="connsiteX10" fmla="*/ 4963886 w 5762172"/>
              <a:gd name="connsiteY10" fmla="*/ 1367871 h 1933928"/>
              <a:gd name="connsiteX11" fmla="*/ 5399315 w 5762172"/>
              <a:gd name="connsiteY11" fmla="*/ 1774271 h 1933928"/>
              <a:gd name="connsiteX12" fmla="*/ 5762172 w 5762172"/>
              <a:gd name="connsiteY12" fmla="*/ 1933928 h 1933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62172" h="1933928">
                <a:moveTo>
                  <a:pt x="0" y="1585585"/>
                </a:moveTo>
                <a:cubicBezTo>
                  <a:pt x="193524" y="1567442"/>
                  <a:pt x="387048" y="1549299"/>
                  <a:pt x="508000" y="1527528"/>
                </a:cubicBezTo>
                <a:cubicBezTo>
                  <a:pt x="628952" y="1505757"/>
                  <a:pt x="648305" y="1537205"/>
                  <a:pt x="725715" y="1454957"/>
                </a:cubicBezTo>
                <a:cubicBezTo>
                  <a:pt x="803125" y="1372709"/>
                  <a:pt x="868438" y="1169510"/>
                  <a:pt x="972457" y="1034043"/>
                </a:cubicBezTo>
                <a:cubicBezTo>
                  <a:pt x="1076476" y="898576"/>
                  <a:pt x="1209524" y="758271"/>
                  <a:pt x="1349829" y="642157"/>
                </a:cubicBezTo>
                <a:cubicBezTo>
                  <a:pt x="1490134" y="526043"/>
                  <a:pt x="1657048" y="431700"/>
                  <a:pt x="1814286" y="337357"/>
                </a:cubicBezTo>
                <a:cubicBezTo>
                  <a:pt x="1971524" y="243014"/>
                  <a:pt x="2099733" y="131738"/>
                  <a:pt x="2293257" y="76100"/>
                </a:cubicBezTo>
                <a:cubicBezTo>
                  <a:pt x="2486781" y="20462"/>
                  <a:pt x="2714172" y="-10986"/>
                  <a:pt x="2975429" y="3528"/>
                </a:cubicBezTo>
                <a:cubicBezTo>
                  <a:pt x="3236686" y="18042"/>
                  <a:pt x="3589867" y="34976"/>
                  <a:pt x="3860800" y="163185"/>
                </a:cubicBezTo>
                <a:cubicBezTo>
                  <a:pt x="4131733" y="291394"/>
                  <a:pt x="4417181" y="572004"/>
                  <a:pt x="4601029" y="772785"/>
                </a:cubicBezTo>
                <a:cubicBezTo>
                  <a:pt x="4784877" y="973566"/>
                  <a:pt x="4830838" y="1200957"/>
                  <a:pt x="4963886" y="1367871"/>
                </a:cubicBezTo>
                <a:cubicBezTo>
                  <a:pt x="5096934" y="1534785"/>
                  <a:pt x="5266267" y="1679928"/>
                  <a:pt x="5399315" y="1774271"/>
                </a:cubicBezTo>
                <a:cubicBezTo>
                  <a:pt x="5532363" y="1868614"/>
                  <a:pt x="5647267" y="1901271"/>
                  <a:pt x="5762172" y="1933928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1650032" y="1920926"/>
            <a:ext cx="5703954" cy="2023530"/>
          </a:xfrm>
          <a:custGeom>
            <a:avLst/>
            <a:gdLst>
              <a:gd name="connsiteX0" fmla="*/ 4978 w 5709093"/>
              <a:gd name="connsiteY0" fmla="*/ 1726188 h 2161616"/>
              <a:gd name="connsiteX1" fmla="*/ 77550 w 5709093"/>
              <a:gd name="connsiteY1" fmla="*/ 1726188 h 2161616"/>
              <a:gd name="connsiteX2" fmla="*/ 542007 w 5709093"/>
              <a:gd name="connsiteY2" fmla="*/ 1610073 h 2161616"/>
              <a:gd name="connsiteX3" fmla="*/ 933893 w 5709093"/>
              <a:gd name="connsiteY3" fmla="*/ 1102073 h 2161616"/>
              <a:gd name="connsiteX4" fmla="*/ 1441893 w 5709093"/>
              <a:gd name="connsiteY4" fmla="*/ 565045 h 2161616"/>
              <a:gd name="connsiteX5" fmla="*/ 2211150 w 5709093"/>
              <a:gd name="connsiteY5" fmla="*/ 86073 h 2161616"/>
              <a:gd name="connsiteX6" fmla="*/ 3473893 w 5709093"/>
              <a:gd name="connsiteY6" fmla="*/ 86073 h 2161616"/>
              <a:gd name="connsiteX7" fmla="*/ 4562464 w 5709093"/>
              <a:gd name="connsiteY7" fmla="*/ 956930 h 2161616"/>
              <a:gd name="connsiteX8" fmla="*/ 4968864 w 5709093"/>
              <a:gd name="connsiteY8" fmla="*/ 1508473 h 2161616"/>
              <a:gd name="connsiteX9" fmla="*/ 5273664 w 5709093"/>
              <a:gd name="connsiteY9" fmla="*/ 2045502 h 2161616"/>
              <a:gd name="connsiteX10" fmla="*/ 5709093 w 5709093"/>
              <a:gd name="connsiteY10" fmla="*/ 2161616 h 2161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709093" h="2161616">
                <a:moveTo>
                  <a:pt x="4978" y="1726188"/>
                </a:moveTo>
                <a:cubicBezTo>
                  <a:pt x="-3489" y="1735864"/>
                  <a:pt x="-11955" y="1745541"/>
                  <a:pt x="77550" y="1726188"/>
                </a:cubicBezTo>
                <a:cubicBezTo>
                  <a:pt x="167055" y="1706835"/>
                  <a:pt x="399283" y="1714092"/>
                  <a:pt x="542007" y="1610073"/>
                </a:cubicBezTo>
                <a:cubicBezTo>
                  <a:pt x="684731" y="1506054"/>
                  <a:pt x="783912" y="1276244"/>
                  <a:pt x="933893" y="1102073"/>
                </a:cubicBezTo>
                <a:cubicBezTo>
                  <a:pt x="1083874" y="927902"/>
                  <a:pt x="1229017" y="734378"/>
                  <a:pt x="1441893" y="565045"/>
                </a:cubicBezTo>
                <a:cubicBezTo>
                  <a:pt x="1654769" y="395712"/>
                  <a:pt x="1872483" y="165902"/>
                  <a:pt x="2211150" y="86073"/>
                </a:cubicBezTo>
                <a:cubicBezTo>
                  <a:pt x="2549817" y="6244"/>
                  <a:pt x="3082007" y="-59070"/>
                  <a:pt x="3473893" y="86073"/>
                </a:cubicBezTo>
                <a:cubicBezTo>
                  <a:pt x="3865779" y="231216"/>
                  <a:pt x="4313302" y="719863"/>
                  <a:pt x="4562464" y="956930"/>
                </a:cubicBezTo>
                <a:cubicBezTo>
                  <a:pt x="4811626" y="1193997"/>
                  <a:pt x="4850331" y="1327044"/>
                  <a:pt x="4968864" y="1508473"/>
                </a:cubicBezTo>
                <a:cubicBezTo>
                  <a:pt x="5087397" y="1689902"/>
                  <a:pt x="5150293" y="1936645"/>
                  <a:pt x="5273664" y="2045502"/>
                </a:cubicBezTo>
                <a:cubicBezTo>
                  <a:pt x="5397036" y="2154359"/>
                  <a:pt x="5553064" y="2157987"/>
                  <a:pt x="5709093" y="2161616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1697384" y="1838397"/>
            <a:ext cx="5539466" cy="2140329"/>
          </a:xfrm>
          <a:custGeom>
            <a:avLst/>
            <a:gdLst>
              <a:gd name="connsiteX0" fmla="*/ 0 w 5544457"/>
              <a:gd name="connsiteY0" fmla="*/ 1894501 h 2286386"/>
              <a:gd name="connsiteX1" fmla="*/ 420914 w 5544457"/>
              <a:gd name="connsiteY1" fmla="*/ 1807415 h 2286386"/>
              <a:gd name="connsiteX2" fmla="*/ 696686 w 5544457"/>
              <a:gd name="connsiteY2" fmla="*/ 1299415 h 2286386"/>
              <a:gd name="connsiteX3" fmla="*/ 1161143 w 5544457"/>
              <a:gd name="connsiteY3" fmla="*/ 805929 h 2286386"/>
              <a:gd name="connsiteX4" fmla="*/ 1640114 w 5544457"/>
              <a:gd name="connsiteY4" fmla="*/ 312444 h 2286386"/>
              <a:gd name="connsiteX5" fmla="*/ 2409371 w 5544457"/>
              <a:gd name="connsiteY5" fmla="*/ 65701 h 2286386"/>
              <a:gd name="connsiteX6" fmla="*/ 3033486 w 5544457"/>
              <a:gd name="connsiteY6" fmla="*/ 22158 h 2286386"/>
              <a:gd name="connsiteX7" fmla="*/ 3947886 w 5544457"/>
              <a:gd name="connsiteY7" fmla="*/ 370501 h 2286386"/>
              <a:gd name="connsiteX8" fmla="*/ 4455886 w 5544457"/>
              <a:gd name="connsiteY8" fmla="*/ 965586 h 2286386"/>
              <a:gd name="connsiteX9" fmla="*/ 4818743 w 5544457"/>
              <a:gd name="connsiteY9" fmla="*/ 1546158 h 2286386"/>
              <a:gd name="connsiteX10" fmla="*/ 5152571 w 5544457"/>
              <a:gd name="connsiteY10" fmla="*/ 2054158 h 2286386"/>
              <a:gd name="connsiteX11" fmla="*/ 5544457 w 5544457"/>
              <a:gd name="connsiteY11" fmla="*/ 2286386 h 228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44457" h="2286386">
                <a:moveTo>
                  <a:pt x="0" y="1894501"/>
                </a:moveTo>
                <a:cubicBezTo>
                  <a:pt x="152400" y="1900548"/>
                  <a:pt x="304800" y="1906596"/>
                  <a:pt x="420914" y="1807415"/>
                </a:cubicBezTo>
                <a:cubicBezTo>
                  <a:pt x="537028" y="1708234"/>
                  <a:pt x="573315" y="1466329"/>
                  <a:pt x="696686" y="1299415"/>
                </a:cubicBezTo>
                <a:cubicBezTo>
                  <a:pt x="820058" y="1132501"/>
                  <a:pt x="1003905" y="970424"/>
                  <a:pt x="1161143" y="805929"/>
                </a:cubicBezTo>
                <a:cubicBezTo>
                  <a:pt x="1318381" y="641434"/>
                  <a:pt x="1432076" y="435815"/>
                  <a:pt x="1640114" y="312444"/>
                </a:cubicBezTo>
                <a:cubicBezTo>
                  <a:pt x="1848152" y="189073"/>
                  <a:pt x="2177142" y="114082"/>
                  <a:pt x="2409371" y="65701"/>
                </a:cubicBezTo>
                <a:cubicBezTo>
                  <a:pt x="2641600" y="17320"/>
                  <a:pt x="2777067" y="-28642"/>
                  <a:pt x="3033486" y="22158"/>
                </a:cubicBezTo>
                <a:cubicBezTo>
                  <a:pt x="3289905" y="72958"/>
                  <a:pt x="3710819" y="213263"/>
                  <a:pt x="3947886" y="370501"/>
                </a:cubicBezTo>
                <a:cubicBezTo>
                  <a:pt x="4184953" y="527739"/>
                  <a:pt x="4310743" y="769643"/>
                  <a:pt x="4455886" y="965586"/>
                </a:cubicBezTo>
                <a:cubicBezTo>
                  <a:pt x="4601029" y="1161529"/>
                  <a:pt x="4702629" y="1364729"/>
                  <a:pt x="4818743" y="1546158"/>
                </a:cubicBezTo>
                <a:cubicBezTo>
                  <a:pt x="4934857" y="1727587"/>
                  <a:pt x="5031619" y="1930787"/>
                  <a:pt x="5152571" y="2054158"/>
                </a:cubicBezTo>
                <a:cubicBezTo>
                  <a:pt x="5273523" y="2177529"/>
                  <a:pt x="5408990" y="2231957"/>
                  <a:pt x="5544457" y="2286386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1553497" y="2106759"/>
            <a:ext cx="5756986" cy="1810385"/>
          </a:xfrm>
          <a:custGeom>
            <a:avLst/>
            <a:gdLst>
              <a:gd name="connsiteX0" fmla="*/ 0 w 5762172"/>
              <a:gd name="connsiteY0" fmla="*/ 1585585 h 1933928"/>
              <a:gd name="connsiteX1" fmla="*/ 508000 w 5762172"/>
              <a:gd name="connsiteY1" fmla="*/ 1527528 h 1933928"/>
              <a:gd name="connsiteX2" fmla="*/ 725715 w 5762172"/>
              <a:gd name="connsiteY2" fmla="*/ 1454957 h 1933928"/>
              <a:gd name="connsiteX3" fmla="*/ 972457 w 5762172"/>
              <a:gd name="connsiteY3" fmla="*/ 1034043 h 1933928"/>
              <a:gd name="connsiteX4" fmla="*/ 1349829 w 5762172"/>
              <a:gd name="connsiteY4" fmla="*/ 642157 h 1933928"/>
              <a:gd name="connsiteX5" fmla="*/ 1814286 w 5762172"/>
              <a:gd name="connsiteY5" fmla="*/ 337357 h 1933928"/>
              <a:gd name="connsiteX6" fmla="*/ 2293257 w 5762172"/>
              <a:gd name="connsiteY6" fmla="*/ 76100 h 1933928"/>
              <a:gd name="connsiteX7" fmla="*/ 2975429 w 5762172"/>
              <a:gd name="connsiteY7" fmla="*/ 3528 h 1933928"/>
              <a:gd name="connsiteX8" fmla="*/ 3860800 w 5762172"/>
              <a:gd name="connsiteY8" fmla="*/ 163185 h 1933928"/>
              <a:gd name="connsiteX9" fmla="*/ 4601029 w 5762172"/>
              <a:gd name="connsiteY9" fmla="*/ 772785 h 1933928"/>
              <a:gd name="connsiteX10" fmla="*/ 4963886 w 5762172"/>
              <a:gd name="connsiteY10" fmla="*/ 1367871 h 1933928"/>
              <a:gd name="connsiteX11" fmla="*/ 5399315 w 5762172"/>
              <a:gd name="connsiteY11" fmla="*/ 1774271 h 1933928"/>
              <a:gd name="connsiteX12" fmla="*/ 5762172 w 5762172"/>
              <a:gd name="connsiteY12" fmla="*/ 1933928 h 1933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62172" h="1933928">
                <a:moveTo>
                  <a:pt x="0" y="1585585"/>
                </a:moveTo>
                <a:cubicBezTo>
                  <a:pt x="193524" y="1567442"/>
                  <a:pt x="387048" y="1549299"/>
                  <a:pt x="508000" y="1527528"/>
                </a:cubicBezTo>
                <a:cubicBezTo>
                  <a:pt x="628952" y="1505757"/>
                  <a:pt x="648305" y="1537205"/>
                  <a:pt x="725715" y="1454957"/>
                </a:cubicBezTo>
                <a:cubicBezTo>
                  <a:pt x="803125" y="1372709"/>
                  <a:pt x="868438" y="1169510"/>
                  <a:pt x="972457" y="1034043"/>
                </a:cubicBezTo>
                <a:cubicBezTo>
                  <a:pt x="1076476" y="898576"/>
                  <a:pt x="1209524" y="758271"/>
                  <a:pt x="1349829" y="642157"/>
                </a:cubicBezTo>
                <a:cubicBezTo>
                  <a:pt x="1490134" y="526043"/>
                  <a:pt x="1657048" y="431700"/>
                  <a:pt x="1814286" y="337357"/>
                </a:cubicBezTo>
                <a:cubicBezTo>
                  <a:pt x="1971524" y="243014"/>
                  <a:pt x="2099733" y="131738"/>
                  <a:pt x="2293257" y="76100"/>
                </a:cubicBezTo>
                <a:cubicBezTo>
                  <a:pt x="2486781" y="20462"/>
                  <a:pt x="2714172" y="-10986"/>
                  <a:pt x="2975429" y="3528"/>
                </a:cubicBezTo>
                <a:cubicBezTo>
                  <a:pt x="3236686" y="18042"/>
                  <a:pt x="3589867" y="34976"/>
                  <a:pt x="3860800" y="163185"/>
                </a:cubicBezTo>
                <a:cubicBezTo>
                  <a:pt x="4131733" y="291394"/>
                  <a:pt x="4417181" y="572004"/>
                  <a:pt x="4601029" y="772785"/>
                </a:cubicBezTo>
                <a:cubicBezTo>
                  <a:pt x="4784877" y="973566"/>
                  <a:pt x="4830838" y="1200957"/>
                  <a:pt x="4963886" y="1367871"/>
                </a:cubicBezTo>
                <a:cubicBezTo>
                  <a:pt x="5096934" y="1534785"/>
                  <a:pt x="5266267" y="1679928"/>
                  <a:pt x="5399315" y="1774271"/>
                </a:cubicBezTo>
                <a:cubicBezTo>
                  <a:pt x="5532363" y="1868614"/>
                  <a:pt x="5647267" y="1901271"/>
                  <a:pt x="5762172" y="1933928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1602925" y="1989371"/>
            <a:ext cx="5771486" cy="1989354"/>
          </a:xfrm>
          <a:custGeom>
            <a:avLst/>
            <a:gdLst>
              <a:gd name="connsiteX0" fmla="*/ 0 w 5776686"/>
              <a:gd name="connsiteY0" fmla="*/ 1634456 h 2055370"/>
              <a:gd name="connsiteX1" fmla="*/ 638628 w 5776686"/>
              <a:gd name="connsiteY1" fmla="*/ 1547370 h 2055370"/>
              <a:gd name="connsiteX2" fmla="*/ 899886 w 5776686"/>
              <a:gd name="connsiteY2" fmla="*/ 1184513 h 2055370"/>
              <a:gd name="connsiteX3" fmla="*/ 1233714 w 5776686"/>
              <a:gd name="connsiteY3" fmla="*/ 734570 h 2055370"/>
              <a:gd name="connsiteX4" fmla="*/ 1901371 w 5776686"/>
              <a:gd name="connsiteY4" fmla="*/ 241084 h 2055370"/>
              <a:gd name="connsiteX5" fmla="*/ 2830286 w 5776686"/>
              <a:gd name="connsiteY5" fmla="*/ 8856 h 2055370"/>
              <a:gd name="connsiteX6" fmla="*/ 3759200 w 5776686"/>
              <a:gd name="connsiteY6" fmla="*/ 95941 h 2055370"/>
              <a:gd name="connsiteX7" fmla="*/ 4470400 w 5776686"/>
              <a:gd name="connsiteY7" fmla="*/ 531370 h 2055370"/>
              <a:gd name="connsiteX8" fmla="*/ 4934857 w 5776686"/>
              <a:gd name="connsiteY8" fmla="*/ 1213541 h 2055370"/>
              <a:gd name="connsiteX9" fmla="*/ 5341257 w 5776686"/>
              <a:gd name="connsiteY9" fmla="*/ 1779599 h 2055370"/>
              <a:gd name="connsiteX10" fmla="*/ 5776686 w 5776686"/>
              <a:gd name="connsiteY10" fmla="*/ 2055370 h 2055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776686" h="2055370">
                <a:moveTo>
                  <a:pt x="0" y="1634456"/>
                </a:moveTo>
                <a:cubicBezTo>
                  <a:pt x="244323" y="1628408"/>
                  <a:pt x="488647" y="1622360"/>
                  <a:pt x="638628" y="1547370"/>
                </a:cubicBezTo>
                <a:cubicBezTo>
                  <a:pt x="788609" y="1472379"/>
                  <a:pt x="800705" y="1319980"/>
                  <a:pt x="899886" y="1184513"/>
                </a:cubicBezTo>
                <a:cubicBezTo>
                  <a:pt x="999067" y="1049046"/>
                  <a:pt x="1066800" y="891808"/>
                  <a:pt x="1233714" y="734570"/>
                </a:cubicBezTo>
                <a:cubicBezTo>
                  <a:pt x="1400628" y="577332"/>
                  <a:pt x="1635276" y="362036"/>
                  <a:pt x="1901371" y="241084"/>
                </a:cubicBezTo>
                <a:cubicBezTo>
                  <a:pt x="2167466" y="120132"/>
                  <a:pt x="2520648" y="33046"/>
                  <a:pt x="2830286" y="8856"/>
                </a:cubicBezTo>
                <a:cubicBezTo>
                  <a:pt x="3139924" y="-15334"/>
                  <a:pt x="3485848" y="8855"/>
                  <a:pt x="3759200" y="95941"/>
                </a:cubicBezTo>
                <a:cubicBezTo>
                  <a:pt x="4032552" y="183027"/>
                  <a:pt x="4274457" y="345103"/>
                  <a:pt x="4470400" y="531370"/>
                </a:cubicBezTo>
                <a:cubicBezTo>
                  <a:pt x="4666343" y="717637"/>
                  <a:pt x="4789714" y="1005503"/>
                  <a:pt x="4934857" y="1213541"/>
                </a:cubicBezTo>
                <a:cubicBezTo>
                  <a:pt x="5080000" y="1421579"/>
                  <a:pt x="5200952" y="1639294"/>
                  <a:pt x="5341257" y="1779599"/>
                </a:cubicBezTo>
                <a:cubicBezTo>
                  <a:pt x="5481562" y="1919904"/>
                  <a:pt x="5629124" y="1987637"/>
                  <a:pt x="5776686" y="2055370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rot="415173" flipH="1">
            <a:off x="1927336" y="1922957"/>
            <a:ext cx="5703954" cy="2092187"/>
          </a:xfrm>
          <a:custGeom>
            <a:avLst/>
            <a:gdLst>
              <a:gd name="connsiteX0" fmla="*/ 4978 w 5709093"/>
              <a:gd name="connsiteY0" fmla="*/ 1726188 h 2161616"/>
              <a:gd name="connsiteX1" fmla="*/ 77550 w 5709093"/>
              <a:gd name="connsiteY1" fmla="*/ 1726188 h 2161616"/>
              <a:gd name="connsiteX2" fmla="*/ 542007 w 5709093"/>
              <a:gd name="connsiteY2" fmla="*/ 1610073 h 2161616"/>
              <a:gd name="connsiteX3" fmla="*/ 933893 w 5709093"/>
              <a:gd name="connsiteY3" fmla="*/ 1102073 h 2161616"/>
              <a:gd name="connsiteX4" fmla="*/ 1441893 w 5709093"/>
              <a:gd name="connsiteY4" fmla="*/ 565045 h 2161616"/>
              <a:gd name="connsiteX5" fmla="*/ 2211150 w 5709093"/>
              <a:gd name="connsiteY5" fmla="*/ 86073 h 2161616"/>
              <a:gd name="connsiteX6" fmla="*/ 3473893 w 5709093"/>
              <a:gd name="connsiteY6" fmla="*/ 86073 h 2161616"/>
              <a:gd name="connsiteX7" fmla="*/ 4562464 w 5709093"/>
              <a:gd name="connsiteY7" fmla="*/ 956930 h 2161616"/>
              <a:gd name="connsiteX8" fmla="*/ 4968864 w 5709093"/>
              <a:gd name="connsiteY8" fmla="*/ 1508473 h 2161616"/>
              <a:gd name="connsiteX9" fmla="*/ 5273664 w 5709093"/>
              <a:gd name="connsiteY9" fmla="*/ 2045502 h 2161616"/>
              <a:gd name="connsiteX10" fmla="*/ 5709093 w 5709093"/>
              <a:gd name="connsiteY10" fmla="*/ 2161616 h 2161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709093" h="2161616">
                <a:moveTo>
                  <a:pt x="4978" y="1726188"/>
                </a:moveTo>
                <a:cubicBezTo>
                  <a:pt x="-3489" y="1735864"/>
                  <a:pt x="-11955" y="1745541"/>
                  <a:pt x="77550" y="1726188"/>
                </a:cubicBezTo>
                <a:cubicBezTo>
                  <a:pt x="167055" y="1706835"/>
                  <a:pt x="399283" y="1714092"/>
                  <a:pt x="542007" y="1610073"/>
                </a:cubicBezTo>
                <a:cubicBezTo>
                  <a:pt x="684731" y="1506054"/>
                  <a:pt x="783912" y="1276244"/>
                  <a:pt x="933893" y="1102073"/>
                </a:cubicBezTo>
                <a:cubicBezTo>
                  <a:pt x="1083874" y="927902"/>
                  <a:pt x="1229017" y="734378"/>
                  <a:pt x="1441893" y="565045"/>
                </a:cubicBezTo>
                <a:cubicBezTo>
                  <a:pt x="1654769" y="395712"/>
                  <a:pt x="1872483" y="165902"/>
                  <a:pt x="2211150" y="86073"/>
                </a:cubicBezTo>
                <a:cubicBezTo>
                  <a:pt x="2549817" y="6244"/>
                  <a:pt x="3082007" y="-59070"/>
                  <a:pt x="3473893" y="86073"/>
                </a:cubicBezTo>
                <a:cubicBezTo>
                  <a:pt x="3865779" y="231216"/>
                  <a:pt x="4313302" y="719863"/>
                  <a:pt x="4562464" y="956930"/>
                </a:cubicBezTo>
                <a:cubicBezTo>
                  <a:pt x="4811626" y="1193997"/>
                  <a:pt x="4850331" y="1327044"/>
                  <a:pt x="4968864" y="1508473"/>
                </a:cubicBezTo>
                <a:cubicBezTo>
                  <a:pt x="5087397" y="1689902"/>
                  <a:pt x="5150293" y="1936645"/>
                  <a:pt x="5273664" y="2045502"/>
                </a:cubicBezTo>
                <a:cubicBezTo>
                  <a:pt x="5397036" y="2154359"/>
                  <a:pt x="5553064" y="2157987"/>
                  <a:pt x="5709093" y="2161616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 rot="415173" flipH="1">
            <a:off x="1954423" y="1784898"/>
            <a:ext cx="5539466" cy="2212949"/>
          </a:xfrm>
          <a:custGeom>
            <a:avLst/>
            <a:gdLst>
              <a:gd name="connsiteX0" fmla="*/ 0 w 5544457"/>
              <a:gd name="connsiteY0" fmla="*/ 1894501 h 2286386"/>
              <a:gd name="connsiteX1" fmla="*/ 420914 w 5544457"/>
              <a:gd name="connsiteY1" fmla="*/ 1807415 h 2286386"/>
              <a:gd name="connsiteX2" fmla="*/ 696686 w 5544457"/>
              <a:gd name="connsiteY2" fmla="*/ 1299415 h 2286386"/>
              <a:gd name="connsiteX3" fmla="*/ 1161143 w 5544457"/>
              <a:gd name="connsiteY3" fmla="*/ 805929 h 2286386"/>
              <a:gd name="connsiteX4" fmla="*/ 1640114 w 5544457"/>
              <a:gd name="connsiteY4" fmla="*/ 312444 h 2286386"/>
              <a:gd name="connsiteX5" fmla="*/ 2409371 w 5544457"/>
              <a:gd name="connsiteY5" fmla="*/ 65701 h 2286386"/>
              <a:gd name="connsiteX6" fmla="*/ 3033486 w 5544457"/>
              <a:gd name="connsiteY6" fmla="*/ 22158 h 2286386"/>
              <a:gd name="connsiteX7" fmla="*/ 3947886 w 5544457"/>
              <a:gd name="connsiteY7" fmla="*/ 370501 h 2286386"/>
              <a:gd name="connsiteX8" fmla="*/ 4455886 w 5544457"/>
              <a:gd name="connsiteY8" fmla="*/ 965586 h 2286386"/>
              <a:gd name="connsiteX9" fmla="*/ 4818743 w 5544457"/>
              <a:gd name="connsiteY9" fmla="*/ 1546158 h 2286386"/>
              <a:gd name="connsiteX10" fmla="*/ 5152571 w 5544457"/>
              <a:gd name="connsiteY10" fmla="*/ 2054158 h 2286386"/>
              <a:gd name="connsiteX11" fmla="*/ 5544457 w 5544457"/>
              <a:gd name="connsiteY11" fmla="*/ 2286386 h 228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44457" h="2286386">
                <a:moveTo>
                  <a:pt x="0" y="1894501"/>
                </a:moveTo>
                <a:cubicBezTo>
                  <a:pt x="152400" y="1900548"/>
                  <a:pt x="304800" y="1906596"/>
                  <a:pt x="420914" y="1807415"/>
                </a:cubicBezTo>
                <a:cubicBezTo>
                  <a:pt x="537028" y="1708234"/>
                  <a:pt x="573315" y="1466329"/>
                  <a:pt x="696686" y="1299415"/>
                </a:cubicBezTo>
                <a:cubicBezTo>
                  <a:pt x="820058" y="1132501"/>
                  <a:pt x="1003905" y="970424"/>
                  <a:pt x="1161143" y="805929"/>
                </a:cubicBezTo>
                <a:cubicBezTo>
                  <a:pt x="1318381" y="641434"/>
                  <a:pt x="1432076" y="435815"/>
                  <a:pt x="1640114" y="312444"/>
                </a:cubicBezTo>
                <a:cubicBezTo>
                  <a:pt x="1848152" y="189073"/>
                  <a:pt x="2177142" y="114082"/>
                  <a:pt x="2409371" y="65701"/>
                </a:cubicBezTo>
                <a:cubicBezTo>
                  <a:pt x="2641600" y="17320"/>
                  <a:pt x="2777067" y="-28642"/>
                  <a:pt x="3033486" y="22158"/>
                </a:cubicBezTo>
                <a:cubicBezTo>
                  <a:pt x="3289905" y="72958"/>
                  <a:pt x="3710819" y="213263"/>
                  <a:pt x="3947886" y="370501"/>
                </a:cubicBezTo>
                <a:cubicBezTo>
                  <a:pt x="4184953" y="527739"/>
                  <a:pt x="4310743" y="769643"/>
                  <a:pt x="4455886" y="965586"/>
                </a:cubicBezTo>
                <a:cubicBezTo>
                  <a:pt x="4601029" y="1161529"/>
                  <a:pt x="4702629" y="1364729"/>
                  <a:pt x="4818743" y="1546158"/>
                </a:cubicBezTo>
                <a:cubicBezTo>
                  <a:pt x="4934857" y="1727587"/>
                  <a:pt x="5031619" y="1930787"/>
                  <a:pt x="5152571" y="2054158"/>
                </a:cubicBezTo>
                <a:cubicBezTo>
                  <a:pt x="5273523" y="2177529"/>
                  <a:pt x="5408990" y="2231957"/>
                  <a:pt x="5544457" y="2286386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 rot="415173" flipH="1">
            <a:off x="1830801" y="2073638"/>
            <a:ext cx="5756986" cy="1871812"/>
          </a:xfrm>
          <a:custGeom>
            <a:avLst/>
            <a:gdLst>
              <a:gd name="connsiteX0" fmla="*/ 0 w 5762172"/>
              <a:gd name="connsiteY0" fmla="*/ 1585585 h 1933928"/>
              <a:gd name="connsiteX1" fmla="*/ 508000 w 5762172"/>
              <a:gd name="connsiteY1" fmla="*/ 1527528 h 1933928"/>
              <a:gd name="connsiteX2" fmla="*/ 725715 w 5762172"/>
              <a:gd name="connsiteY2" fmla="*/ 1454957 h 1933928"/>
              <a:gd name="connsiteX3" fmla="*/ 972457 w 5762172"/>
              <a:gd name="connsiteY3" fmla="*/ 1034043 h 1933928"/>
              <a:gd name="connsiteX4" fmla="*/ 1349829 w 5762172"/>
              <a:gd name="connsiteY4" fmla="*/ 642157 h 1933928"/>
              <a:gd name="connsiteX5" fmla="*/ 1814286 w 5762172"/>
              <a:gd name="connsiteY5" fmla="*/ 337357 h 1933928"/>
              <a:gd name="connsiteX6" fmla="*/ 2293257 w 5762172"/>
              <a:gd name="connsiteY6" fmla="*/ 76100 h 1933928"/>
              <a:gd name="connsiteX7" fmla="*/ 2975429 w 5762172"/>
              <a:gd name="connsiteY7" fmla="*/ 3528 h 1933928"/>
              <a:gd name="connsiteX8" fmla="*/ 3860800 w 5762172"/>
              <a:gd name="connsiteY8" fmla="*/ 163185 h 1933928"/>
              <a:gd name="connsiteX9" fmla="*/ 4601029 w 5762172"/>
              <a:gd name="connsiteY9" fmla="*/ 772785 h 1933928"/>
              <a:gd name="connsiteX10" fmla="*/ 4963886 w 5762172"/>
              <a:gd name="connsiteY10" fmla="*/ 1367871 h 1933928"/>
              <a:gd name="connsiteX11" fmla="*/ 5399315 w 5762172"/>
              <a:gd name="connsiteY11" fmla="*/ 1774271 h 1933928"/>
              <a:gd name="connsiteX12" fmla="*/ 5762172 w 5762172"/>
              <a:gd name="connsiteY12" fmla="*/ 1933928 h 1933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62172" h="1933928">
                <a:moveTo>
                  <a:pt x="0" y="1585585"/>
                </a:moveTo>
                <a:cubicBezTo>
                  <a:pt x="193524" y="1567442"/>
                  <a:pt x="387048" y="1549299"/>
                  <a:pt x="508000" y="1527528"/>
                </a:cubicBezTo>
                <a:cubicBezTo>
                  <a:pt x="628952" y="1505757"/>
                  <a:pt x="648305" y="1537205"/>
                  <a:pt x="725715" y="1454957"/>
                </a:cubicBezTo>
                <a:cubicBezTo>
                  <a:pt x="803125" y="1372709"/>
                  <a:pt x="868438" y="1169510"/>
                  <a:pt x="972457" y="1034043"/>
                </a:cubicBezTo>
                <a:cubicBezTo>
                  <a:pt x="1076476" y="898576"/>
                  <a:pt x="1209524" y="758271"/>
                  <a:pt x="1349829" y="642157"/>
                </a:cubicBezTo>
                <a:cubicBezTo>
                  <a:pt x="1490134" y="526043"/>
                  <a:pt x="1657048" y="431700"/>
                  <a:pt x="1814286" y="337357"/>
                </a:cubicBezTo>
                <a:cubicBezTo>
                  <a:pt x="1971524" y="243014"/>
                  <a:pt x="2099733" y="131738"/>
                  <a:pt x="2293257" y="76100"/>
                </a:cubicBezTo>
                <a:cubicBezTo>
                  <a:pt x="2486781" y="20462"/>
                  <a:pt x="2714172" y="-10986"/>
                  <a:pt x="2975429" y="3528"/>
                </a:cubicBezTo>
                <a:cubicBezTo>
                  <a:pt x="3236686" y="18042"/>
                  <a:pt x="3589867" y="34976"/>
                  <a:pt x="3860800" y="163185"/>
                </a:cubicBezTo>
                <a:cubicBezTo>
                  <a:pt x="4131733" y="291394"/>
                  <a:pt x="4417181" y="572004"/>
                  <a:pt x="4601029" y="772785"/>
                </a:cubicBezTo>
                <a:cubicBezTo>
                  <a:pt x="4784877" y="973566"/>
                  <a:pt x="4830838" y="1200957"/>
                  <a:pt x="4963886" y="1367871"/>
                </a:cubicBezTo>
                <a:cubicBezTo>
                  <a:pt x="5096934" y="1534785"/>
                  <a:pt x="5266267" y="1679928"/>
                  <a:pt x="5399315" y="1774271"/>
                </a:cubicBezTo>
                <a:cubicBezTo>
                  <a:pt x="5532363" y="1868614"/>
                  <a:pt x="5647267" y="1901271"/>
                  <a:pt x="5762172" y="1933928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 rot="415173" flipH="1">
            <a:off x="1906912" y="1957346"/>
            <a:ext cx="5703954" cy="2023530"/>
          </a:xfrm>
          <a:custGeom>
            <a:avLst/>
            <a:gdLst>
              <a:gd name="connsiteX0" fmla="*/ 4978 w 5709093"/>
              <a:gd name="connsiteY0" fmla="*/ 1726188 h 2161616"/>
              <a:gd name="connsiteX1" fmla="*/ 77550 w 5709093"/>
              <a:gd name="connsiteY1" fmla="*/ 1726188 h 2161616"/>
              <a:gd name="connsiteX2" fmla="*/ 542007 w 5709093"/>
              <a:gd name="connsiteY2" fmla="*/ 1610073 h 2161616"/>
              <a:gd name="connsiteX3" fmla="*/ 933893 w 5709093"/>
              <a:gd name="connsiteY3" fmla="*/ 1102073 h 2161616"/>
              <a:gd name="connsiteX4" fmla="*/ 1441893 w 5709093"/>
              <a:gd name="connsiteY4" fmla="*/ 565045 h 2161616"/>
              <a:gd name="connsiteX5" fmla="*/ 2211150 w 5709093"/>
              <a:gd name="connsiteY5" fmla="*/ 86073 h 2161616"/>
              <a:gd name="connsiteX6" fmla="*/ 3473893 w 5709093"/>
              <a:gd name="connsiteY6" fmla="*/ 86073 h 2161616"/>
              <a:gd name="connsiteX7" fmla="*/ 4562464 w 5709093"/>
              <a:gd name="connsiteY7" fmla="*/ 956930 h 2161616"/>
              <a:gd name="connsiteX8" fmla="*/ 4968864 w 5709093"/>
              <a:gd name="connsiteY8" fmla="*/ 1508473 h 2161616"/>
              <a:gd name="connsiteX9" fmla="*/ 5273664 w 5709093"/>
              <a:gd name="connsiteY9" fmla="*/ 2045502 h 2161616"/>
              <a:gd name="connsiteX10" fmla="*/ 5709093 w 5709093"/>
              <a:gd name="connsiteY10" fmla="*/ 2161616 h 2161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709093" h="2161616">
                <a:moveTo>
                  <a:pt x="4978" y="1726188"/>
                </a:moveTo>
                <a:cubicBezTo>
                  <a:pt x="-3489" y="1735864"/>
                  <a:pt x="-11955" y="1745541"/>
                  <a:pt x="77550" y="1726188"/>
                </a:cubicBezTo>
                <a:cubicBezTo>
                  <a:pt x="167055" y="1706835"/>
                  <a:pt x="399283" y="1714092"/>
                  <a:pt x="542007" y="1610073"/>
                </a:cubicBezTo>
                <a:cubicBezTo>
                  <a:pt x="684731" y="1506054"/>
                  <a:pt x="783912" y="1276244"/>
                  <a:pt x="933893" y="1102073"/>
                </a:cubicBezTo>
                <a:cubicBezTo>
                  <a:pt x="1083874" y="927902"/>
                  <a:pt x="1229017" y="734378"/>
                  <a:pt x="1441893" y="565045"/>
                </a:cubicBezTo>
                <a:cubicBezTo>
                  <a:pt x="1654769" y="395712"/>
                  <a:pt x="1872483" y="165902"/>
                  <a:pt x="2211150" y="86073"/>
                </a:cubicBezTo>
                <a:cubicBezTo>
                  <a:pt x="2549817" y="6244"/>
                  <a:pt x="3082007" y="-59070"/>
                  <a:pt x="3473893" y="86073"/>
                </a:cubicBezTo>
                <a:cubicBezTo>
                  <a:pt x="3865779" y="231216"/>
                  <a:pt x="4313302" y="719863"/>
                  <a:pt x="4562464" y="956930"/>
                </a:cubicBezTo>
                <a:cubicBezTo>
                  <a:pt x="4811626" y="1193997"/>
                  <a:pt x="4850331" y="1327044"/>
                  <a:pt x="4968864" y="1508473"/>
                </a:cubicBezTo>
                <a:cubicBezTo>
                  <a:pt x="5087397" y="1689902"/>
                  <a:pt x="5150293" y="1936645"/>
                  <a:pt x="5273664" y="2045502"/>
                </a:cubicBezTo>
                <a:cubicBezTo>
                  <a:pt x="5397036" y="2154359"/>
                  <a:pt x="5553064" y="2157987"/>
                  <a:pt x="5709093" y="2161616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 rot="415173" flipH="1">
            <a:off x="1954264" y="1874816"/>
            <a:ext cx="5539466" cy="2140329"/>
          </a:xfrm>
          <a:custGeom>
            <a:avLst/>
            <a:gdLst>
              <a:gd name="connsiteX0" fmla="*/ 0 w 5544457"/>
              <a:gd name="connsiteY0" fmla="*/ 1894501 h 2286386"/>
              <a:gd name="connsiteX1" fmla="*/ 420914 w 5544457"/>
              <a:gd name="connsiteY1" fmla="*/ 1807415 h 2286386"/>
              <a:gd name="connsiteX2" fmla="*/ 696686 w 5544457"/>
              <a:gd name="connsiteY2" fmla="*/ 1299415 h 2286386"/>
              <a:gd name="connsiteX3" fmla="*/ 1161143 w 5544457"/>
              <a:gd name="connsiteY3" fmla="*/ 805929 h 2286386"/>
              <a:gd name="connsiteX4" fmla="*/ 1640114 w 5544457"/>
              <a:gd name="connsiteY4" fmla="*/ 312444 h 2286386"/>
              <a:gd name="connsiteX5" fmla="*/ 2409371 w 5544457"/>
              <a:gd name="connsiteY5" fmla="*/ 65701 h 2286386"/>
              <a:gd name="connsiteX6" fmla="*/ 3033486 w 5544457"/>
              <a:gd name="connsiteY6" fmla="*/ 22158 h 2286386"/>
              <a:gd name="connsiteX7" fmla="*/ 3947886 w 5544457"/>
              <a:gd name="connsiteY7" fmla="*/ 370501 h 2286386"/>
              <a:gd name="connsiteX8" fmla="*/ 4455886 w 5544457"/>
              <a:gd name="connsiteY8" fmla="*/ 965586 h 2286386"/>
              <a:gd name="connsiteX9" fmla="*/ 4818743 w 5544457"/>
              <a:gd name="connsiteY9" fmla="*/ 1546158 h 2286386"/>
              <a:gd name="connsiteX10" fmla="*/ 5152571 w 5544457"/>
              <a:gd name="connsiteY10" fmla="*/ 2054158 h 2286386"/>
              <a:gd name="connsiteX11" fmla="*/ 5544457 w 5544457"/>
              <a:gd name="connsiteY11" fmla="*/ 2286386 h 228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44457" h="2286386">
                <a:moveTo>
                  <a:pt x="0" y="1894501"/>
                </a:moveTo>
                <a:cubicBezTo>
                  <a:pt x="152400" y="1900548"/>
                  <a:pt x="304800" y="1906596"/>
                  <a:pt x="420914" y="1807415"/>
                </a:cubicBezTo>
                <a:cubicBezTo>
                  <a:pt x="537028" y="1708234"/>
                  <a:pt x="573315" y="1466329"/>
                  <a:pt x="696686" y="1299415"/>
                </a:cubicBezTo>
                <a:cubicBezTo>
                  <a:pt x="820058" y="1132501"/>
                  <a:pt x="1003905" y="970424"/>
                  <a:pt x="1161143" y="805929"/>
                </a:cubicBezTo>
                <a:cubicBezTo>
                  <a:pt x="1318381" y="641434"/>
                  <a:pt x="1432076" y="435815"/>
                  <a:pt x="1640114" y="312444"/>
                </a:cubicBezTo>
                <a:cubicBezTo>
                  <a:pt x="1848152" y="189073"/>
                  <a:pt x="2177142" y="114082"/>
                  <a:pt x="2409371" y="65701"/>
                </a:cubicBezTo>
                <a:cubicBezTo>
                  <a:pt x="2641600" y="17320"/>
                  <a:pt x="2777067" y="-28642"/>
                  <a:pt x="3033486" y="22158"/>
                </a:cubicBezTo>
                <a:cubicBezTo>
                  <a:pt x="3289905" y="72958"/>
                  <a:pt x="3710819" y="213263"/>
                  <a:pt x="3947886" y="370501"/>
                </a:cubicBezTo>
                <a:cubicBezTo>
                  <a:pt x="4184953" y="527739"/>
                  <a:pt x="4310743" y="769643"/>
                  <a:pt x="4455886" y="965586"/>
                </a:cubicBezTo>
                <a:cubicBezTo>
                  <a:pt x="4601029" y="1161529"/>
                  <a:pt x="4702629" y="1364729"/>
                  <a:pt x="4818743" y="1546158"/>
                </a:cubicBezTo>
                <a:cubicBezTo>
                  <a:pt x="4934857" y="1727587"/>
                  <a:pt x="5031619" y="1930787"/>
                  <a:pt x="5152571" y="2054158"/>
                </a:cubicBezTo>
                <a:cubicBezTo>
                  <a:pt x="5273523" y="2177529"/>
                  <a:pt x="5408990" y="2231957"/>
                  <a:pt x="5544457" y="2286386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 rot="415173" flipH="1">
            <a:off x="1810377" y="2143178"/>
            <a:ext cx="5756986" cy="1810385"/>
          </a:xfrm>
          <a:custGeom>
            <a:avLst/>
            <a:gdLst>
              <a:gd name="connsiteX0" fmla="*/ 0 w 5762172"/>
              <a:gd name="connsiteY0" fmla="*/ 1585585 h 1933928"/>
              <a:gd name="connsiteX1" fmla="*/ 508000 w 5762172"/>
              <a:gd name="connsiteY1" fmla="*/ 1527528 h 1933928"/>
              <a:gd name="connsiteX2" fmla="*/ 725715 w 5762172"/>
              <a:gd name="connsiteY2" fmla="*/ 1454957 h 1933928"/>
              <a:gd name="connsiteX3" fmla="*/ 972457 w 5762172"/>
              <a:gd name="connsiteY3" fmla="*/ 1034043 h 1933928"/>
              <a:gd name="connsiteX4" fmla="*/ 1349829 w 5762172"/>
              <a:gd name="connsiteY4" fmla="*/ 642157 h 1933928"/>
              <a:gd name="connsiteX5" fmla="*/ 1814286 w 5762172"/>
              <a:gd name="connsiteY5" fmla="*/ 337357 h 1933928"/>
              <a:gd name="connsiteX6" fmla="*/ 2293257 w 5762172"/>
              <a:gd name="connsiteY6" fmla="*/ 76100 h 1933928"/>
              <a:gd name="connsiteX7" fmla="*/ 2975429 w 5762172"/>
              <a:gd name="connsiteY7" fmla="*/ 3528 h 1933928"/>
              <a:gd name="connsiteX8" fmla="*/ 3860800 w 5762172"/>
              <a:gd name="connsiteY8" fmla="*/ 163185 h 1933928"/>
              <a:gd name="connsiteX9" fmla="*/ 4601029 w 5762172"/>
              <a:gd name="connsiteY9" fmla="*/ 772785 h 1933928"/>
              <a:gd name="connsiteX10" fmla="*/ 4963886 w 5762172"/>
              <a:gd name="connsiteY10" fmla="*/ 1367871 h 1933928"/>
              <a:gd name="connsiteX11" fmla="*/ 5399315 w 5762172"/>
              <a:gd name="connsiteY11" fmla="*/ 1774271 h 1933928"/>
              <a:gd name="connsiteX12" fmla="*/ 5762172 w 5762172"/>
              <a:gd name="connsiteY12" fmla="*/ 1933928 h 1933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62172" h="1933928">
                <a:moveTo>
                  <a:pt x="0" y="1585585"/>
                </a:moveTo>
                <a:cubicBezTo>
                  <a:pt x="193524" y="1567442"/>
                  <a:pt x="387048" y="1549299"/>
                  <a:pt x="508000" y="1527528"/>
                </a:cubicBezTo>
                <a:cubicBezTo>
                  <a:pt x="628952" y="1505757"/>
                  <a:pt x="648305" y="1537205"/>
                  <a:pt x="725715" y="1454957"/>
                </a:cubicBezTo>
                <a:cubicBezTo>
                  <a:pt x="803125" y="1372709"/>
                  <a:pt x="868438" y="1169510"/>
                  <a:pt x="972457" y="1034043"/>
                </a:cubicBezTo>
                <a:cubicBezTo>
                  <a:pt x="1076476" y="898576"/>
                  <a:pt x="1209524" y="758271"/>
                  <a:pt x="1349829" y="642157"/>
                </a:cubicBezTo>
                <a:cubicBezTo>
                  <a:pt x="1490134" y="526043"/>
                  <a:pt x="1657048" y="431700"/>
                  <a:pt x="1814286" y="337357"/>
                </a:cubicBezTo>
                <a:cubicBezTo>
                  <a:pt x="1971524" y="243014"/>
                  <a:pt x="2099733" y="131738"/>
                  <a:pt x="2293257" y="76100"/>
                </a:cubicBezTo>
                <a:cubicBezTo>
                  <a:pt x="2486781" y="20462"/>
                  <a:pt x="2714172" y="-10986"/>
                  <a:pt x="2975429" y="3528"/>
                </a:cubicBezTo>
                <a:cubicBezTo>
                  <a:pt x="3236686" y="18042"/>
                  <a:pt x="3589867" y="34976"/>
                  <a:pt x="3860800" y="163185"/>
                </a:cubicBezTo>
                <a:cubicBezTo>
                  <a:pt x="4131733" y="291394"/>
                  <a:pt x="4417181" y="572004"/>
                  <a:pt x="4601029" y="772785"/>
                </a:cubicBezTo>
                <a:cubicBezTo>
                  <a:pt x="4784877" y="973566"/>
                  <a:pt x="4830838" y="1200957"/>
                  <a:pt x="4963886" y="1367871"/>
                </a:cubicBezTo>
                <a:cubicBezTo>
                  <a:pt x="5096934" y="1534785"/>
                  <a:pt x="5266267" y="1679928"/>
                  <a:pt x="5399315" y="1774271"/>
                </a:cubicBezTo>
                <a:cubicBezTo>
                  <a:pt x="5532363" y="1868614"/>
                  <a:pt x="5647267" y="1901271"/>
                  <a:pt x="5762172" y="1933928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 rot="415173" flipH="1">
            <a:off x="1859804" y="2025791"/>
            <a:ext cx="5771486" cy="1989354"/>
          </a:xfrm>
          <a:custGeom>
            <a:avLst/>
            <a:gdLst>
              <a:gd name="connsiteX0" fmla="*/ 0 w 5776686"/>
              <a:gd name="connsiteY0" fmla="*/ 1634456 h 2055370"/>
              <a:gd name="connsiteX1" fmla="*/ 638628 w 5776686"/>
              <a:gd name="connsiteY1" fmla="*/ 1547370 h 2055370"/>
              <a:gd name="connsiteX2" fmla="*/ 899886 w 5776686"/>
              <a:gd name="connsiteY2" fmla="*/ 1184513 h 2055370"/>
              <a:gd name="connsiteX3" fmla="*/ 1233714 w 5776686"/>
              <a:gd name="connsiteY3" fmla="*/ 734570 h 2055370"/>
              <a:gd name="connsiteX4" fmla="*/ 1901371 w 5776686"/>
              <a:gd name="connsiteY4" fmla="*/ 241084 h 2055370"/>
              <a:gd name="connsiteX5" fmla="*/ 2830286 w 5776686"/>
              <a:gd name="connsiteY5" fmla="*/ 8856 h 2055370"/>
              <a:gd name="connsiteX6" fmla="*/ 3759200 w 5776686"/>
              <a:gd name="connsiteY6" fmla="*/ 95941 h 2055370"/>
              <a:gd name="connsiteX7" fmla="*/ 4470400 w 5776686"/>
              <a:gd name="connsiteY7" fmla="*/ 531370 h 2055370"/>
              <a:gd name="connsiteX8" fmla="*/ 4934857 w 5776686"/>
              <a:gd name="connsiteY8" fmla="*/ 1213541 h 2055370"/>
              <a:gd name="connsiteX9" fmla="*/ 5341257 w 5776686"/>
              <a:gd name="connsiteY9" fmla="*/ 1779599 h 2055370"/>
              <a:gd name="connsiteX10" fmla="*/ 5776686 w 5776686"/>
              <a:gd name="connsiteY10" fmla="*/ 2055370 h 2055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776686" h="2055370">
                <a:moveTo>
                  <a:pt x="0" y="1634456"/>
                </a:moveTo>
                <a:cubicBezTo>
                  <a:pt x="244323" y="1628408"/>
                  <a:pt x="488647" y="1622360"/>
                  <a:pt x="638628" y="1547370"/>
                </a:cubicBezTo>
                <a:cubicBezTo>
                  <a:pt x="788609" y="1472379"/>
                  <a:pt x="800705" y="1319980"/>
                  <a:pt x="899886" y="1184513"/>
                </a:cubicBezTo>
                <a:cubicBezTo>
                  <a:pt x="999067" y="1049046"/>
                  <a:pt x="1066800" y="891808"/>
                  <a:pt x="1233714" y="734570"/>
                </a:cubicBezTo>
                <a:cubicBezTo>
                  <a:pt x="1400628" y="577332"/>
                  <a:pt x="1635276" y="362036"/>
                  <a:pt x="1901371" y="241084"/>
                </a:cubicBezTo>
                <a:cubicBezTo>
                  <a:pt x="2167466" y="120132"/>
                  <a:pt x="2520648" y="33046"/>
                  <a:pt x="2830286" y="8856"/>
                </a:cubicBezTo>
                <a:cubicBezTo>
                  <a:pt x="3139924" y="-15334"/>
                  <a:pt x="3485848" y="8855"/>
                  <a:pt x="3759200" y="95941"/>
                </a:cubicBezTo>
                <a:cubicBezTo>
                  <a:pt x="4032552" y="183027"/>
                  <a:pt x="4274457" y="345103"/>
                  <a:pt x="4470400" y="531370"/>
                </a:cubicBezTo>
                <a:cubicBezTo>
                  <a:pt x="4666343" y="717637"/>
                  <a:pt x="4789714" y="1005503"/>
                  <a:pt x="4934857" y="1213541"/>
                </a:cubicBezTo>
                <a:cubicBezTo>
                  <a:pt x="5080000" y="1421579"/>
                  <a:pt x="5200952" y="1639294"/>
                  <a:pt x="5341257" y="1779599"/>
                </a:cubicBezTo>
                <a:cubicBezTo>
                  <a:pt x="5481562" y="1919904"/>
                  <a:pt x="5629124" y="1987637"/>
                  <a:pt x="5776686" y="2055370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1950953" y="3641330"/>
            <a:ext cx="5002921" cy="1053735"/>
          </a:xfrm>
          <a:custGeom>
            <a:avLst/>
            <a:gdLst>
              <a:gd name="connsiteX0" fmla="*/ 0 w 5007428"/>
              <a:gd name="connsiteY0" fmla="*/ 0 h 1088703"/>
              <a:gd name="connsiteX1" fmla="*/ 957943 w 5007428"/>
              <a:gd name="connsiteY1" fmla="*/ 638629 h 1088703"/>
              <a:gd name="connsiteX2" fmla="*/ 2409371 w 5007428"/>
              <a:gd name="connsiteY2" fmla="*/ 1074057 h 1088703"/>
              <a:gd name="connsiteX3" fmla="*/ 3831771 w 5007428"/>
              <a:gd name="connsiteY3" fmla="*/ 928914 h 1088703"/>
              <a:gd name="connsiteX4" fmla="*/ 5007428 w 5007428"/>
              <a:gd name="connsiteY4" fmla="*/ 377372 h 1088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7428" h="1088703">
                <a:moveTo>
                  <a:pt x="0" y="0"/>
                </a:moveTo>
                <a:cubicBezTo>
                  <a:pt x="278190" y="229810"/>
                  <a:pt x="556381" y="459620"/>
                  <a:pt x="957943" y="638629"/>
                </a:cubicBezTo>
                <a:cubicBezTo>
                  <a:pt x="1359505" y="817638"/>
                  <a:pt x="1930400" y="1025676"/>
                  <a:pt x="2409371" y="1074057"/>
                </a:cubicBezTo>
                <a:cubicBezTo>
                  <a:pt x="2888342" y="1122438"/>
                  <a:pt x="3398762" y="1045028"/>
                  <a:pt x="3831771" y="928914"/>
                </a:cubicBezTo>
                <a:cubicBezTo>
                  <a:pt x="4264781" y="812800"/>
                  <a:pt x="4636104" y="595086"/>
                  <a:pt x="5007428" y="377372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2139470" y="3655377"/>
            <a:ext cx="4921937" cy="964490"/>
          </a:xfrm>
          <a:custGeom>
            <a:avLst/>
            <a:gdLst>
              <a:gd name="connsiteX0" fmla="*/ 0 w 4926372"/>
              <a:gd name="connsiteY0" fmla="*/ 0 h 996496"/>
              <a:gd name="connsiteX1" fmla="*/ 420915 w 4926372"/>
              <a:gd name="connsiteY1" fmla="*/ 449943 h 996496"/>
              <a:gd name="connsiteX2" fmla="*/ 1582058 w 4926372"/>
              <a:gd name="connsiteY2" fmla="*/ 928915 h 996496"/>
              <a:gd name="connsiteX3" fmla="*/ 3251200 w 4926372"/>
              <a:gd name="connsiteY3" fmla="*/ 986972 h 996496"/>
              <a:gd name="connsiteX4" fmla="*/ 3860800 w 4926372"/>
              <a:gd name="connsiteY4" fmla="*/ 870858 h 996496"/>
              <a:gd name="connsiteX5" fmla="*/ 4818743 w 4926372"/>
              <a:gd name="connsiteY5" fmla="*/ 420915 h 996496"/>
              <a:gd name="connsiteX6" fmla="*/ 4862286 w 4926372"/>
              <a:gd name="connsiteY6" fmla="*/ 348343 h 996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26372" h="996496">
                <a:moveTo>
                  <a:pt x="0" y="0"/>
                </a:moveTo>
                <a:cubicBezTo>
                  <a:pt x="78619" y="147562"/>
                  <a:pt x="157239" y="295124"/>
                  <a:pt x="420915" y="449943"/>
                </a:cubicBezTo>
                <a:cubicBezTo>
                  <a:pt x="684591" y="604762"/>
                  <a:pt x="1110344" y="839410"/>
                  <a:pt x="1582058" y="928915"/>
                </a:cubicBezTo>
                <a:cubicBezTo>
                  <a:pt x="2053772" y="1018420"/>
                  <a:pt x="2871410" y="996648"/>
                  <a:pt x="3251200" y="986972"/>
                </a:cubicBezTo>
                <a:cubicBezTo>
                  <a:pt x="3630990" y="977296"/>
                  <a:pt x="3599543" y="965201"/>
                  <a:pt x="3860800" y="870858"/>
                </a:cubicBezTo>
                <a:cubicBezTo>
                  <a:pt x="4122057" y="776515"/>
                  <a:pt x="4651829" y="508001"/>
                  <a:pt x="4818743" y="420915"/>
                </a:cubicBezTo>
                <a:cubicBezTo>
                  <a:pt x="4985657" y="333829"/>
                  <a:pt x="4923971" y="341086"/>
                  <a:pt x="4862286" y="348343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2211977" y="3613234"/>
            <a:ext cx="4756400" cy="1004200"/>
          </a:xfrm>
          <a:custGeom>
            <a:avLst/>
            <a:gdLst>
              <a:gd name="connsiteX0" fmla="*/ 0 w 4760686"/>
              <a:gd name="connsiteY0" fmla="*/ 0 h 1037523"/>
              <a:gd name="connsiteX1" fmla="*/ 261257 w 4760686"/>
              <a:gd name="connsiteY1" fmla="*/ 377371 h 1037523"/>
              <a:gd name="connsiteX2" fmla="*/ 595086 w 4760686"/>
              <a:gd name="connsiteY2" fmla="*/ 624114 h 1037523"/>
              <a:gd name="connsiteX3" fmla="*/ 1436914 w 4760686"/>
              <a:gd name="connsiteY3" fmla="*/ 957942 h 1037523"/>
              <a:gd name="connsiteX4" fmla="*/ 3251200 w 4760686"/>
              <a:gd name="connsiteY4" fmla="*/ 1001485 h 1037523"/>
              <a:gd name="connsiteX5" fmla="*/ 4426857 w 4760686"/>
              <a:gd name="connsiteY5" fmla="*/ 508000 h 1037523"/>
              <a:gd name="connsiteX6" fmla="*/ 4760686 w 4760686"/>
              <a:gd name="connsiteY6" fmla="*/ 377371 h 1037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60686" h="1037523">
                <a:moveTo>
                  <a:pt x="0" y="0"/>
                </a:moveTo>
                <a:cubicBezTo>
                  <a:pt x="81038" y="136676"/>
                  <a:pt x="162076" y="273352"/>
                  <a:pt x="261257" y="377371"/>
                </a:cubicBezTo>
                <a:cubicBezTo>
                  <a:pt x="360438" y="481390"/>
                  <a:pt x="399143" y="527352"/>
                  <a:pt x="595086" y="624114"/>
                </a:cubicBezTo>
                <a:cubicBezTo>
                  <a:pt x="791029" y="720876"/>
                  <a:pt x="994228" y="895047"/>
                  <a:pt x="1436914" y="957942"/>
                </a:cubicBezTo>
                <a:cubicBezTo>
                  <a:pt x="1879600" y="1020837"/>
                  <a:pt x="2752876" y="1076475"/>
                  <a:pt x="3251200" y="1001485"/>
                </a:cubicBezTo>
                <a:cubicBezTo>
                  <a:pt x="3749524" y="926495"/>
                  <a:pt x="4175276" y="612019"/>
                  <a:pt x="4426857" y="508000"/>
                </a:cubicBezTo>
                <a:cubicBezTo>
                  <a:pt x="4678438" y="403981"/>
                  <a:pt x="4719562" y="390676"/>
                  <a:pt x="4760686" y="377371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 rot="356735" flipH="1">
            <a:off x="1871688" y="3559091"/>
            <a:ext cx="5267539" cy="1053735"/>
          </a:xfrm>
          <a:custGeom>
            <a:avLst/>
            <a:gdLst>
              <a:gd name="connsiteX0" fmla="*/ 0 w 5007428"/>
              <a:gd name="connsiteY0" fmla="*/ 0 h 1088703"/>
              <a:gd name="connsiteX1" fmla="*/ 957943 w 5007428"/>
              <a:gd name="connsiteY1" fmla="*/ 638629 h 1088703"/>
              <a:gd name="connsiteX2" fmla="*/ 2409371 w 5007428"/>
              <a:gd name="connsiteY2" fmla="*/ 1074057 h 1088703"/>
              <a:gd name="connsiteX3" fmla="*/ 3831771 w 5007428"/>
              <a:gd name="connsiteY3" fmla="*/ 928914 h 1088703"/>
              <a:gd name="connsiteX4" fmla="*/ 5007428 w 5007428"/>
              <a:gd name="connsiteY4" fmla="*/ 377372 h 1088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7428" h="1088703">
                <a:moveTo>
                  <a:pt x="0" y="0"/>
                </a:moveTo>
                <a:cubicBezTo>
                  <a:pt x="278190" y="229810"/>
                  <a:pt x="556381" y="459620"/>
                  <a:pt x="957943" y="638629"/>
                </a:cubicBezTo>
                <a:cubicBezTo>
                  <a:pt x="1359505" y="817638"/>
                  <a:pt x="1930400" y="1025676"/>
                  <a:pt x="2409371" y="1074057"/>
                </a:cubicBezTo>
                <a:cubicBezTo>
                  <a:pt x="2888342" y="1122438"/>
                  <a:pt x="3398762" y="1045028"/>
                  <a:pt x="3831771" y="928914"/>
                </a:cubicBezTo>
                <a:cubicBezTo>
                  <a:pt x="4264781" y="812800"/>
                  <a:pt x="4636104" y="595086"/>
                  <a:pt x="5007428" y="377372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 rot="356735" flipH="1">
            <a:off x="2060216" y="3572924"/>
            <a:ext cx="5182273" cy="964490"/>
          </a:xfrm>
          <a:custGeom>
            <a:avLst/>
            <a:gdLst>
              <a:gd name="connsiteX0" fmla="*/ 0 w 4926372"/>
              <a:gd name="connsiteY0" fmla="*/ 0 h 996496"/>
              <a:gd name="connsiteX1" fmla="*/ 420915 w 4926372"/>
              <a:gd name="connsiteY1" fmla="*/ 449943 h 996496"/>
              <a:gd name="connsiteX2" fmla="*/ 1582058 w 4926372"/>
              <a:gd name="connsiteY2" fmla="*/ 928915 h 996496"/>
              <a:gd name="connsiteX3" fmla="*/ 3251200 w 4926372"/>
              <a:gd name="connsiteY3" fmla="*/ 986972 h 996496"/>
              <a:gd name="connsiteX4" fmla="*/ 3860800 w 4926372"/>
              <a:gd name="connsiteY4" fmla="*/ 870858 h 996496"/>
              <a:gd name="connsiteX5" fmla="*/ 4818743 w 4926372"/>
              <a:gd name="connsiteY5" fmla="*/ 420915 h 996496"/>
              <a:gd name="connsiteX6" fmla="*/ 4862286 w 4926372"/>
              <a:gd name="connsiteY6" fmla="*/ 348343 h 996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26372" h="996496">
                <a:moveTo>
                  <a:pt x="0" y="0"/>
                </a:moveTo>
                <a:cubicBezTo>
                  <a:pt x="78619" y="147562"/>
                  <a:pt x="157239" y="295124"/>
                  <a:pt x="420915" y="449943"/>
                </a:cubicBezTo>
                <a:cubicBezTo>
                  <a:pt x="684591" y="604762"/>
                  <a:pt x="1110344" y="839410"/>
                  <a:pt x="1582058" y="928915"/>
                </a:cubicBezTo>
                <a:cubicBezTo>
                  <a:pt x="2053772" y="1018420"/>
                  <a:pt x="2871410" y="996648"/>
                  <a:pt x="3251200" y="986972"/>
                </a:cubicBezTo>
                <a:cubicBezTo>
                  <a:pt x="3630990" y="977296"/>
                  <a:pt x="3599543" y="965201"/>
                  <a:pt x="3860800" y="870858"/>
                </a:cubicBezTo>
                <a:cubicBezTo>
                  <a:pt x="4122057" y="776515"/>
                  <a:pt x="4651829" y="508001"/>
                  <a:pt x="4818743" y="420915"/>
                </a:cubicBezTo>
                <a:cubicBezTo>
                  <a:pt x="4985657" y="333829"/>
                  <a:pt x="4923971" y="341086"/>
                  <a:pt x="4862286" y="348343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 rot="356735" flipH="1">
            <a:off x="2132746" y="3530340"/>
            <a:ext cx="5007980" cy="1004200"/>
          </a:xfrm>
          <a:custGeom>
            <a:avLst/>
            <a:gdLst>
              <a:gd name="connsiteX0" fmla="*/ 0 w 4760686"/>
              <a:gd name="connsiteY0" fmla="*/ 0 h 1037523"/>
              <a:gd name="connsiteX1" fmla="*/ 261257 w 4760686"/>
              <a:gd name="connsiteY1" fmla="*/ 377371 h 1037523"/>
              <a:gd name="connsiteX2" fmla="*/ 595086 w 4760686"/>
              <a:gd name="connsiteY2" fmla="*/ 624114 h 1037523"/>
              <a:gd name="connsiteX3" fmla="*/ 1436914 w 4760686"/>
              <a:gd name="connsiteY3" fmla="*/ 957942 h 1037523"/>
              <a:gd name="connsiteX4" fmla="*/ 3251200 w 4760686"/>
              <a:gd name="connsiteY4" fmla="*/ 1001485 h 1037523"/>
              <a:gd name="connsiteX5" fmla="*/ 4426857 w 4760686"/>
              <a:gd name="connsiteY5" fmla="*/ 508000 h 1037523"/>
              <a:gd name="connsiteX6" fmla="*/ 4760686 w 4760686"/>
              <a:gd name="connsiteY6" fmla="*/ 377371 h 1037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60686" h="1037523">
                <a:moveTo>
                  <a:pt x="0" y="0"/>
                </a:moveTo>
                <a:cubicBezTo>
                  <a:pt x="81038" y="136676"/>
                  <a:pt x="162076" y="273352"/>
                  <a:pt x="261257" y="377371"/>
                </a:cubicBezTo>
                <a:cubicBezTo>
                  <a:pt x="360438" y="481390"/>
                  <a:pt x="399143" y="527352"/>
                  <a:pt x="595086" y="624114"/>
                </a:cubicBezTo>
                <a:cubicBezTo>
                  <a:pt x="791029" y="720876"/>
                  <a:pt x="994228" y="895047"/>
                  <a:pt x="1436914" y="957942"/>
                </a:cubicBezTo>
                <a:cubicBezTo>
                  <a:pt x="1879600" y="1020837"/>
                  <a:pt x="2752876" y="1076475"/>
                  <a:pt x="3251200" y="1001485"/>
                </a:cubicBezTo>
                <a:cubicBezTo>
                  <a:pt x="3749524" y="926495"/>
                  <a:pt x="4175276" y="612019"/>
                  <a:pt x="4426857" y="508000"/>
                </a:cubicBezTo>
                <a:cubicBezTo>
                  <a:pt x="4678438" y="403981"/>
                  <a:pt x="4719562" y="390676"/>
                  <a:pt x="4760686" y="377371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3344945" y="2081740"/>
            <a:ext cx="1455381" cy="1125306"/>
          </a:xfrm>
          <a:custGeom>
            <a:avLst/>
            <a:gdLst>
              <a:gd name="connsiteX0" fmla="*/ 1437739 w 1456692"/>
              <a:gd name="connsiteY0" fmla="*/ 163755 h 1162649"/>
              <a:gd name="connsiteX1" fmla="*/ 1176482 w 1456692"/>
              <a:gd name="connsiteY1" fmla="*/ 671755 h 1162649"/>
              <a:gd name="connsiteX2" fmla="*/ 697510 w 1456692"/>
              <a:gd name="connsiteY2" fmla="*/ 1078155 h 1162649"/>
              <a:gd name="connsiteX3" fmla="*/ 145967 w 1456692"/>
              <a:gd name="connsiteY3" fmla="*/ 1150726 h 1162649"/>
              <a:gd name="connsiteX4" fmla="*/ 825 w 1456692"/>
              <a:gd name="connsiteY4" fmla="*/ 1092669 h 1162649"/>
              <a:gd name="connsiteX5" fmla="*/ 102425 w 1456692"/>
              <a:gd name="connsiteY5" fmla="*/ 512098 h 1162649"/>
              <a:gd name="connsiteX6" fmla="*/ 407225 w 1456692"/>
              <a:gd name="connsiteY6" fmla="*/ 221812 h 1162649"/>
              <a:gd name="connsiteX7" fmla="*/ 784596 w 1456692"/>
              <a:gd name="connsiteY7" fmla="*/ 62155 h 1162649"/>
              <a:gd name="connsiteX8" fmla="*/ 1365167 w 1456692"/>
              <a:gd name="connsiteY8" fmla="*/ 4098 h 1162649"/>
              <a:gd name="connsiteX9" fmla="*/ 1437739 w 1456692"/>
              <a:gd name="connsiteY9" fmla="*/ 163755 h 1162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56692" h="1162649">
                <a:moveTo>
                  <a:pt x="1437739" y="163755"/>
                </a:moveTo>
                <a:cubicBezTo>
                  <a:pt x="1406291" y="275031"/>
                  <a:pt x="1299853" y="519355"/>
                  <a:pt x="1176482" y="671755"/>
                </a:cubicBezTo>
                <a:cubicBezTo>
                  <a:pt x="1053110" y="824155"/>
                  <a:pt x="869262" y="998327"/>
                  <a:pt x="697510" y="1078155"/>
                </a:cubicBezTo>
                <a:cubicBezTo>
                  <a:pt x="525758" y="1157983"/>
                  <a:pt x="262081" y="1148307"/>
                  <a:pt x="145967" y="1150726"/>
                </a:cubicBezTo>
                <a:cubicBezTo>
                  <a:pt x="29853" y="1153145"/>
                  <a:pt x="8082" y="1199107"/>
                  <a:pt x="825" y="1092669"/>
                </a:cubicBezTo>
                <a:cubicBezTo>
                  <a:pt x="-6432" y="986231"/>
                  <a:pt x="34692" y="657241"/>
                  <a:pt x="102425" y="512098"/>
                </a:cubicBezTo>
                <a:cubicBezTo>
                  <a:pt x="170158" y="366955"/>
                  <a:pt x="293530" y="296802"/>
                  <a:pt x="407225" y="221812"/>
                </a:cubicBezTo>
                <a:cubicBezTo>
                  <a:pt x="520920" y="146822"/>
                  <a:pt x="624939" y="98441"/>
                  <a:pt x="784596" y="62155"/>
                </a:cubicBezTo>
                <a:cubicBezTo>
                  <a:pt x="944253" y="25869"/>
                  <a:pt x="1258729" y="-12835"/>
                  <a:pt x="1365167" y="4098"/>
                </a:cubicBezTo>
                <a:cubicBezTo>
                  <a:pt x="1471605" y="21031"/>
                  <a:pt x="1469187" y="52479"/>
                  <a:pt x="1437739" y="163755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3331198" y="2061188"/>
            <a:ext cx="1440944" cy="1170094"/>
          </a:xfrm>
          <a:custGeom>
            <a:avLst/>
            <a:gdLst>
              <a:gd name="connsiteX0" fmla="*/ 116186 w 1442242"/>
              <a:gd name="connsiteY0" fmla="*/ 1142932 h 1208923"/>
              <a:gd name="connsiteX1" fmla="*/ 71 w 1442242"/>
              <a:gd name="connsiteY1" fmla="*/ 997789 h 1208923"/>
              <a:gd name="connsiteX2" fmla="*/ 130700 w 1442242"/>
              <a:gd name="connsiteY2" fmla="*/ 489789 h 1208923"/>
              <a:gd name="connsiteX3" fmla="*/ 696757 w 1442242"/>
              <a:gd name="connsiteY3" fmla="*/ 83389 h 1208923"/>
              <a:gd name="connsiteX4" fmla="*/ 1349900 w 1442242"/>
              <a:gd name="connsiteY4" fmla="*/ 25332 h 1208923"/>
              <a:gd name="connsiteX5" fmla="*/ 1422471 w 1442242"/>
              <a:gd name="connsiteY5" fmla="*/ 257560 h 1208923"/>
              <a:gd name="connsiteX6" fmla="*/ 1349900 w 1442242"/>
              <a:gd name="connsiteY6" fmla="*/ 518818 h 1208923"/>
              <a:gd name="connsiteX7" fmla="*/ 1030586 w 1442242"/>
              <a:gd name="connsiteY7" fmla="*/ 896189 h 1208923"/>
              <a:gd name="connsiteX8" fmla="*/ 348414 w 1442242"/>
              <a:gd name="connsiteY8" fmla="*/ 1200989 h 1208923"/>
              <a:gd name="connsiteX9" fmla="*/ 58128 w 1442242"/>
              <a:gd name="connsiteY9" fmla="*/ 1099389 h 1208923"/>
              <a:gd name="connsiteX10" fmla="*/ 43614 w 1442242"/>
              <a:gd name="connsiteY10" fmla="*/ 881675 h 1208923"/>
              <a:gd name="connsiteX11" fmla="*/ 290357 w 1442242"/>
              <a:gd name="connsiteY11" fmla="*/ 272075 h 1208923"/>
              <a:gd name="connsiteX12" fmla="*/ 885443 w 1442242"/>
              <a:gd name="connsiteY12" fmla="*/ 39846 h 1208923"/>
              <a:gd name="connsiteX13" fmla="*/ 1349900 w 1442242"/>
              <a:gd name="connsiteY13" fmla="*/ 10818 h 1208923"/>
              <a:gd name="connsiteX14" fmla="*/ 1422471 w 1442242"/>
              <a:gd name="connsiteY14" fmla="*/ 155960 h 1208923"/>
              <a:gd name="connsiteX15" fmla="*/ 1233786 w 1442242"/>
              <a:gd name="connsiteY15" fmla="*/ 634932 h 1208923"/>
              <a:gd name="connsiteX16" fmla="*/ 580643 w 1442242"/>
              <a:gd name="connsiteY16" fmla="*/ 1084875 h 1208923"/>
              <a:gd name="connsiteX17" fmla="*/ 58128 w 1442242"/>
              <a:gd name="connsiteY17" fmla="*/ 1099389 h 1208923"/>
              <a:gd name="connsiteX18" fmla="*/ 43614 w 1442242"/>
              <a:gd name="connsiteY18" fmla="*/ 954246 h 1208923"/>
              <a:gd name="connsiteX19" fmla="*/ 203271 w 1442242"/>
              <a:gd name="connsiteY19" fmla="*/ 489789 h 1208923"/>
              <a:gd name="connsiteX20" fmla="*/ 522586 w 1442242"/>
              <a:gd name="connsiteY20" fmla="*/ 155960 h 1208923"/>
              <a:gd name="connsiteX21" fmla="*/ 1262814 w 1442242"/>
              <a:gd name="connsiteY21" fmla="*/ 39846 h 1208923"/>
              <a:gd name="connsiteX22" fmla="*/ 1436986 w 1442242"/>
              <a:gd name="connsiteY22" fmla="*/ 359160 h 1208923"/>
              <a:gd name="connsiteX23" fmla="*/ 1132186 w 1442242"/>
              <a:gd name="connsiteY23" fmla="*/ 780075 h 1208923"/>
              <a:gd name="connsiteX24" fmla="*/ 537100 w 1442242"/>
              <a:gd name="connsiteY24" fmla="*/ 1128418 h 1208923"/>
              <a:gd name="connsiteX25" fmla="*/ 29100 w 1442242"/>
              <a:gd name="connsiteY25" fmla="*/ 1070360 h 1208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442242" h="1208923">
                <a:moveTo>
                  <a:pt x="116186" y="1142932"/>
                </a:moveTo>
                <a:cubicBezTo>
                  <a:pt x="56919" y="1124789"/>
                  <a:pt x="-2348" y="1106646"/>
                  <a:pt x="71" y="997789"/>
                </a:cubicBezTo>
                <a:cubicBezTo>
                  <a:pt x="2490" y="888932"/>
                  <a:pt x="14586" y="642189"/>
                  <a:pt x="130700" y="489789"/>
                </a:cubicBezTo>
                <a:cubicBezTo>
                  <a:pt x="246814" y="337389"/>
                  <a:pt x="493557" y="160798"/>
                  <a:pt x="696757" y="83389"/>
                </a:cubicBezTo>
                <a:cubicBezTo>
                  <a:pt x="899957" y="5979"/>
                  <a:pt x="1228948" y="-3696"/>
                  <a:pt x="1349900" y="25332"/>
                </a:cubicBezTo>
                <a:cubicBezTo>
                  <a:pt x="1470852" y="54360"/>
                  <a:pt x="1422471" y="175312"/>
                  <a:pt x="1422471" y="257560"/>
                </a:cubicBezTo>
                <a:cubicBezTo>
                  <a:pt x="1422471" y="339808"/>
                  <a:pt x="1415214" y="412380"/>
                  <a:pt x="1349900" y="518818"/>
                </a:cubicBezTo>
                <a:cubicBezTo>
                  <a:pt x="1284586" y="625256"/>
                  <a:pt x="1197500" y="782494"/>
                  <a:pt x="1030586" y="896189"/>
                </a:cubicBezTo>
                <a:cubicBezTo>
                  <a:pt x="863672" y="1009884"/>
                  <a:pt x="510490" y="1167122"/>
                  <a:pt x="348414" y="1200989"/>
                </a:cubicBezTo>
                <a:cubicBezTo>
                  <a:pt x="186338" y="1234856"/>
                  <a:pt x="108928" y="1152608"/>
                  <a:pt x="58128" y="1099389"/>
                </a:cubicBezTo>
                <a:cubicBezTo>
                  <a:pt x="7328" y="1046170"/>
                  <a:pt x="4909" y="1019561"/>
                  <a:pt x="43614" y="881675"/>
                </a:cubicBezTo>
                <a:cubicBezTo>
                  <a:pt x="82319" y="743789"/>
                  <a:pt x="150052" y="412380"/>
                  <a:pt x="290357" y="272075"/>
                </a:cubicBezTo>
                <a:cubicBezTo>
                  <a:pt x="430662" y="131770"/>
                  <a:pt x="708853" y="83389"/>
                  <a:pt x="885443" y="39846"/>
                </a:cubicBezTo>
                <a:cubicBezTo>
                  <a:pt x="1062033" y="-3697"/>
                  <a:pt x="1260395" y="-8534"/>
                  <a:pt x="1349900" y="10818"/>
                </a:cubicBezTo>
                <a:cubicBezTo>
                  <a:pt x="1439405" y="30170"/>
                  <a:pt x="1441823" y="51941"/>
                  <a:pt x="1422471" y="155960"/>
                </a:cubicBezTo>
                <a:cubicBezTo>
                  <a:pt x="1403119" y="259979"/>
                  <a:pt x="1374091" y="480113"/>
                  <a:pt x="1233786" y="634932"/>
                </a:cubicBezTo>
                <a:cubicBezTo>
                  <a:pt x="1093481" y="789751"/>
                  <a:pt x="776586" y="1007465"/>
                  <a:pt x="580643" y="1084875"/>
                </a:cubicBezTo>
                <a:cubicBezTo>
                  <a:pt x="384700" y="1162285"/>
                  <a:pt x="147633" y="1121160"/>
                  <a:pt x="58128" y="1099389"/>
                </a:cubicBezTo>
                <a:cubicBezTo>
                  <a:pt x="-31377" y="1077618"/>
                  <a:pt x="19424" y="1055846"/>
                  <a:pt x="43614" y="954246"/>
                </a:cubicBezTo>
                <a:cubicBezTo>
                  <a:pt x="67804" y="852646"/>
                  <a:pt x="123442" y="622837"/>
                  <a:pt x="203271" y="489789"/>
                </a:cubicBezTo>
                <a:cubicBezTo>
                  <a:pt x="283100" y="356741"/>
                  <a:pt x="345995" y="230951"/>
                  <a:pt x="522586" y="155960"/>
                </a:cubicBezTo>
                <a:cubicBezTo>
                  <a:pt x="699177" y="80969"/>
                  <a:pt x="1110414" y="5979"/>
                  <a:pt x="1262814" y="39846"/>
                </a:cubicBezTo>
                <a:cubicBezTo>
                  <a:pt x="1415214" y="73713"/>
                  <a:pt x="1458757" y="235788"/>
                  <a:pt x="1436986" y="359160"/>
                </a:cubicBezTo>
                <a:cubicBezTo>
                  <a:pt x="1415215" y="482531"/>
                  <a:pt x="1282167" y="651865"/>
                  <a:pt x="1132186" y="780075"/>
                </a:cubicBezTo>
                <a:cubicBezTo>
                  <a:pt x="982205" y="908285"/>
                  <a:pt x="720948" y="1080037"/>
                  <a:pt x="537100" y="1128418"/>
                </a:cubicBezTo>
                <a:cubicBezTo>
                  <a:pt x="353252" y="1176799"/>
                  <a:pt x="191176" y="1123579"/>
                  <a:pt x="29100" y="1070360"/>
                </a:cubicBez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4080958" y="2591437"/>
            <a:ext cx="1261970" cy="1165485"/>
          </a:xfrm>
          <a:custGeom>
            <a:avLst/>
            <a:gdLst>
              <a:gd name="connsiteX0" fmla="*/ 657519 w 1263106"/>
              <a:gd name="connsiteY0" fmla="*/ 0 h 1204160"/>
              <a:gd name="connsiteX1" fmla="*/ 991348 w 1263106"/>
              <a:gd name="connsiteY1" fmla="*/ 72572 h 1204160"/>
              <a:gd name="connsiteX2" fmla="*/ 1238090 w 1263106"/>
              <a:gd name="connsiteY2" fmla="*/ 319314 h 1204160"/>
              <a:gd name="connsiteX3" fmla="*/ 1223576 w 1263106"/>
              <a:gd name="connsiteY3" fmla="*/ 827314 h 1204160"/>
              <a:gd name="connsiteX4" fmla="*/ 962319 w 1263106"/>
              <a:gd name="connsiteY4" fmla="*/ 1146629 h 1204160"/>
              <a:gd name="connsiteX5" fmla="*/ 439805 w 1263106"/>
              <a:gd name="connsiteY5" fmla="*/ 1190172 h 1204160"/>
              <a:gd name="connsiteX6" fmla="*/ 62433 w 1263106"/>
              <a:gd name="connsiteY6" fmla="*/ 986972 h 1204160"/>
              <a:gd name="connsiteX7" fmla="*/ 4376 w 1263106"/>
              <a:gd name="connsiteY7" fmla="*/ 609600 h 120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3106" h="1204160">
                <a:moveTo>
                  <a:pt x="657519" y="0"/>
                </a:moveTo>
                <a:cubicBezTo>
                  <a:pt x="776052" y="9676"/>
                  <a:pt x="894586" y="19353"/>
                  <a:pt x="991348" y="72572"/>
                </a:cubicBezTo>
                <a:cubicBezTo>
                  <a:pt x="1088110" y="125791"/>
                  <a:pt x="1199385" y="193524"/>
                  <a:pt x="1238090" y="319314"/>
                </a:cubicBezTo>
                <a:cubicBezTo>
                  <a:pt x="1276795" y="445104"/>
                  <a:pt x="1269538" y="689428"/>
                  <a:pt x="1223576" y="827314"/>
                </a:cubicBezTo>
                <a:cubicBezTo>
                  <a:pt x="1177614" y="965200"/>
                  <a:pt x="1092947" y="1086153"/>
                  <a:pt x="962319" y="1146629"/>
                </a:cubicBezTo>
                <a:cubicBezTo>
                  <a:pt x="831691" y="1207105"/>
                  <a:pt x="589786" y="1216781"/>
                  <a:pt x="439805" y="1190172"/>
                </a:cubicBezTo>
                <a:cubicBezTo>
                  <a:pt x="289824" y="1163563"/>
                  <a:pt x="135004" y="1083734"/>
                  <a:pt x="62433" y="986972"/>
                </a:cubicBezTo>
                <a:cubicBezTo>
                  <a:pt x="-10138" y="890210"/>
                  <a:pt x="-2881" y="749905"/>
                  <a:pt x="4376" y="609600"/>
                </a:cubicBez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4070832" y="2577389"/>
            <a:ext cx="1365324" cy="1119701"/>
          </a:xfrm>
          <a:custGeom>
            <a:avLst/>
            <a:gdLst>
              <a:gd name="connsiteX0" fmla="*/ 682171 w 1366554"/>
              <a:gd name="connsiteY0" fmla="*/ 0 h 1156858"/>
              <a:gd name="connsiteX1" fmla="*/ 1204686 w 1366554"/>
              <a:gd name="connsiteY1" fmla="*/ 188686 h 1156858"/>
              <a:gd name="connsiteX2" fmla="*/ 1364343 w 1366554"/>
              <a:gd name="connsiteY2" fmla="*/ 522514 h 1156858"/>
              <a:gd name="connsiteX3" fmla="*/ 1277257 w 1366554"/>
              <a:gd name="connsiteY3" fmla="*/ 899886 h 1156858"/>
              <a:gd name="connsiteX4" fmla="*/ 1001486 w 1366554"/>
              <a:gd name="connsiteY4" fmla="*/ 1117600 h 1156858"/>
              <a:gd name="connsiteX5" fmla="*/ 420914 w 1366554"/>
              <a:gd name="connsiteY5" fmla="*/ 1146628 h 1156858"/>
              <a:gd name="connsiteX6" fmla="*/ 145143 w 1366554"/>
              <a:gd name="connsiteY6" fmla="*/ 1001486 h 1156858"/>
              <a:gd name="connsiteX7" fmla="*/ 29028 w 1366554"/>
              <a:gd name="connsiteY7" fmla="*/ 682171 h 1156858"/>
              <a:gd name="connsiteX8" fmla="*/ 0 w 1366554"/>
              <a:gd name="connsiteY8" fmla="*/ 551543 h 1156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6554" h="1156858">
                <a:moveTo>
                  <a:pt x="682171" y="0"/>
                </a:moveTo>
                <a:cubicBezTo>
                  <a:pt x="886581" y="50800"/>
                  <a:pt x="1090991" y="101600"/>
                  <a:pt x="1204686" y="188686"/>
                </a:cubicBezTo>
                <a:cubicBezTo>
                  <a:pt x="1318381" y="275772"/>
                  <a:pt x="1352248" y="403981"/>
                  <a:pt x="1364343" y="522514"/>
                </a:cubicBezTo>
                <a:cubicBezTo>
                  <a:pt x="1376438" y="641047"/>
                  <a:pt x="1337733" y="800705"/>
                  <a:pt x="1277257" y="899886"/>
                </a:cubicBezTo>
                <a:cubicBezTo>
                  <a:pt x="1216781" y="999067"/>
                  <a:pt x="1144210" y="1076476"/>
                  <a:pt x="1001486" y="1117600"/>
                </a:cubicBezTo>
                <a:cubicBezTo>
                  <a:pt x="858762" y="1158724"/>
                  <a:pt x="563638" y="1165980"/>
                  <a:pt x="420914" y="1146628"/>
                </a:cubicBezTo>
                <a:cubicBezTo>
                  <a:pt x="278190" y="1127276"/>
                  <a:pt x="210457" y="1078895"/>
                  <a:pt x="145143" y="1001486"/>
                </a:cubicBezTo>
                <a:cubicBezTo>
                  <a:pt x="79829" y="924077"/>
                  <a:pt x="53218" y="757161"/>
                  <a:pt x="29028" y="682171"/>
                </a:cubicBezTo>
                <a:cubicBezTo>
                  <a:pt x="4838" y="607181"/>
                  <a:pt x="2419" y="579362"/>
                  <a:pt x="0" y="551543"/>
                </a:cubicBez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4031267" y="2616634"/>
            <a:ext cx="1404887" cy="1152391"/>
          </a:xfrm>
          <a:custGeom>
            <a:avLst/>
            <a:gdLst>
              <a:gd name="connsiteX0" fmla="*/ 566157 w 1493492"/>
              <a:gd name="connsiteY0" fmla="*/ 20873 h 1190633"/>
              <a:gd name="connsiteX1" fmla="*/ 899985 w 1493492"/>
              <a:gd name="connsiteY1" fmla="*/ 6359 h 1190633"/>
              <a:gd name="connsiteX2" fmla="*/ 1175757 w 1493492"/>
              <a:gd name="connsiteY2" fmla="*/ 35387 h 1190633"/>
              <a:gd name="connsiteX3" fmla="*/ 1480557 w 1493492"/>
              <a:gd name="connsiteY3" fmla="*/ 354702 h 1190633"/>
              <a:gd name="connsiteX4" fmla="*/ 1393471 w 1493492"/>
              <a:gd name="connsiteY4" fmla="*/ 906244 h 1190633"/>
              <a:gd name="connsiteX5" fmla="*/ 1001585 w 1493492"/>
              <a:gd name="connsiteY5" fmla="*/ 1182016 h 1190633"/>
              <a:gd name="connsiteX6" fmla="*/ 246842 w 1493492"/>
              <a:gd name="connsiteY6" fmla="*/ 1094930 h 1190633"/>
              <a:gd name="connsiteX7" fmla="*/ 14614 w 1493492"/>
              <a:gd name="connsiteY7" fmla="*/ 833673 h 1190633"/>
              <a:gd name="connsiteX8" fmla="*/ 43642 w 1493492"/>
              <a:gd name="connsiteY8" fmla="*/ 499844 h 119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3492" h="1190633">
                <a:moveTo>
                  <a:pt x="566157" y="20873"/>
                </a:moveTo>
                <a:cubicBezTo>
                  <a:pt x="682271" y="12406"/>
                  <a:pt x="798385" y="3940"/>
                  <a:pt x="899985" y="6359"/>
                </a:cubicBezTo>
                <a:cubicBezTo>
                  <a:pt x="1001585" y="8778"/>
                  <a:pt x="1078995" y="-22670"/>
                  <a:pt x="1175757" y="35387"/>
                </a:cubicBezTo>
                <a:cubicBezTo>
                  <a:pt x="1272519" y="93444"/>
                  <a:pt x="1444271" y="209559"/>
                  <a:pt x="1480557" y="354702"/>
                </a:cubicBezTo>
                <a:cubicBezTo>
                  <a:pt x="1516843" y="499845"/>
                  <a:pt x="1473300" y="768358"/>
                  <a:pt x="1393471" y="906244"/>
                </a:cubicBezTo>
                <a:cubicBezTo>
                  <a:pt x="1313642" y="1044130"/>
                  <a:pt x="1192690" y="1150568"/>
                  <a:pt x="1001585" y="1182016"/>
                </a:cubicBezTo>
                <a:cubicBezTo>
                  <a:pt x="810480" y="1213464"/>
                  <a:pt x="411337" y="1152987"/>
                  <a:pt x="246842" y="1094930"/>
                </a:cubicBezTo>
                <a:cubicBezTo>
                  <a:pt x="82347" y="1036873"/>
                  <a:pt x="48481" y="932854"/>
                  <a:pt x="14614" y="833673"/>
                </a:cubicBezTo>
                <a:cubicBezTo>
                  <a:pt x="-19253" y="734492"/>
                  <a:pt x="12194" y="617168"/>
                  <a:pt x="43642" y="499844"/>
                </a:cubicBez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3306979" y="2009929"/>
            <a:ext cx="1455381" cy="1125306"/>
          </a:xfrm>
          <a:custGeom>
            <a:avLst/>
            <a:gdLst>
              <a:gd name="connsiteX0" fmla="*/ 1437739 w 1456692"/>
              <a:gd name="connsiteY0" fmla="*/ 163755 h 1162649"/>
              <a:gd name="connsiteX1" fmla="*/ 1176482 w 1456692"/>
              <a:gd name="connsiteY1" fmla="*/ 671755 h 1162649"/>
              <a:gd name="connsiteX2" fmla="*/ 697510 w 1456692"/>
              <a:gd name="connsiteY2" fmla="*/ 1078155 h 1162649"/>
              <a:gd name="connsiteX3" fmla="*/ 145967 w 1456692"/>
              <a:gd name="connsiteY3" fmla="*/ 1150726 h 1162649"/>
              <a:gd name="connsiteX4" fmla="*/ 825 w 1456692"/>
              <a:gd name="connsiteY4" fmla="*/ 1092669 h 1162649"/>
              <a:gd name="connsiteX5" fmla="*/ 102425 w 1456692"/>
              <a:gd name="connsiteY5" fmla="*/ 512098 h 1162649"/>
              <a:gd name="connsiteX6" fmla="*/ 407225 w 1456692"/>
              <a:gd name="connsiteY6" fmla="*/ 221812 h 1162649"/>
              <a:gd name="connsiteX7" fmla="*/ 784596 w 1456692"/>
              <a:gd name="connsiteY7" fmla="*/ 62155 h 1162649"/>
              <a:gd name="connsiteX8" fmla="*/ 1365167 w 1456692"/>
              <a:gd name="connsiteY8" fmla="*/ 4098 h 1162649"/>
              <a:gd name="connsiteX9" fmla="*/ 1437739 w 1456692"/>
              <a:gd name="connsiteY9" fmla="*/ 163755 h 1162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56692" h="1162649">
                <a:moveTo>
                  <a:pt x="1437739" y="163755"/>
                </a:moveTo>
                <a:cubicBezTo>
                  <a:pt x="1406291" y="275031"/>
                  <a:pt x="1299853" y="519355"/>
                  <a:pt x="1176482" y="671755"/>
                </a:cubicBezTo>
                <a:cubicBezTo>
                  <a:pt x="1053110" y="824155"/>
                  <a:pt x="869262" y="998327"/>
                  <a:pt x="697510" y="1078155"/>
                </a:cubicBezTo>
                <a:cubicBezTo>
                  <a:pt x="525758" y="1157983"/>
                  <a:pt x="262081" y="1148307"/>
                  <a:pt x="145967" y="1150726"/>
                </a:cubicBezTo>
                <a:cubicBezTo>
                  <a:pt x="29853" y="1153145"/>
                  <a:pt x="8082" y="1199107"/>
                  <a:pt x="825" y="1092669"/>
                </a:cubicBezTo>
                <a:cubicBezTo>
                  <a:pt x="-6432" y="986231"/>
                  <a:pt x="34692" y="657241"/>
                  <a:pt x="102425" y="512098"/>
                </a:cubicBezTo>
                <a:cubicBezTo>
                  <a:pt x="170158" y="366955"/>
                  <a:pt x="293530" y="296802"/>
                  <a:pt x="407225" y="221812"/>
                </a:cubicBezTo>
                <a:cubicBezTo>
                  <a:pt x="520920" y="146822"/>
                  <a:pt x="624939" y="98441"/>
                  <a:pt x="784596" y="62155"/>
                </a:cubicBezTo>
                <a:cubicBezTo>
                  <a:pt x="944253" y="25869"/>
                  <a:pt x="1258729" y="-12835"/>
                  <a:pt x="1365167" y="4098"/>
                </a:cubicBezTo>
                <a:cubicBezTo>
                  <a:pt x="1471605" y="21031"/>
                  <a:pt x="1469187" y="52479"/>
                  <a:pt x="1437739" y="163755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3293231" y="1989375"/>
            <a:ext cx="1440944" cy="1170094"/>
          </a:xfrm>
          <a:custGeom>
            <a:avLst/>
            <a:gdLst>
              <a:gd name="connsiteX0" fmla="*/ 116186 w 1442242"/>
              <a:gd name="connsiteY0" fmla="*/ 1142932 h 1208923"/>
              <a:gd name="connsiteX1" fmla="*/ 71 w 1442242"/>
              <a:gd name="connsiteY1" fmla="*/ 997789 h 1208923"/>
              <a:gd name="connsiteX2" fmla="*/ 130700 w 1442242"/>
              <a:gd name="connsiteY2" fmla="*/ 489789 h 1208923"/>
              <a:gd name="connsiteX3" fmla="*/ 696757 w 1442242"/>
              <a:gd name="connsiteY3" fmla="*/ 83389 h 1208923"/>
              <a:gd name="connsiteX4" fmla="*/ 1349900 w 1442242"/>
              <a:gd name="connsiteY4" fmla="*/ 25332 h 1208923"/>
              <a:gd name="connsiteX5" fmla="*/ 1422471 w 1442242"/>
              <a:gd name="connsiteY5" fmla="*/ 257560 h 1208923"/>
              <a:gd name="connsiteX6" fmla="*/ 1349900 w 1442242"/>
              <a:gd name="connsiteY6" fmla="*/ 518818 h 1208923"/>
              <a:gd name="connsiteX7" fmla="*/ 1030586 w 1442242"/>
              <a:gd name="connsiteY7" fmla="*/ 896189 h 1208923"/>
              <a:gd name="connsiteX8" fmla="*/ 348414 w 1442242"/>
              <a:gd name="connsiteY8" fmla="*/ 1200989 h 1208923"/>
              <a:gd name="connsiteX9" fmla="*/ 58128 w 1442242"/>
              <a:gd name="connsiteY9" fmla="*/ 1099389 h 1208923"/>
              <a:gd name="connsiteX10" fmla="*/ 43614 w 1442242"/>
              <a:gd name="connsiteY10" fmla="*/ 881675 h 1208923"/>
              <a:gd name="connsiteX11" fmla="*/ 290357 w 1442242"/>
              <a:gd name="connsiteY11" fmla="*/ 272075 h 1208923"/>
              <a:gd name="connsiteX12" fmla="*/ 885443 w 1442242"/>
              <a:gd name="connsiteY12" fmla="*/ 39846 h 1208923"/>
              <a:gd name="connsiteX13" fmla="*/ 1349900 w 1442242"/>
              <a:gd name="connsiteY13" fmla="*/ 10818 h 1208923"/>
              <a:gd name="connsiteX14" fmla="*/ 1422471 w 1442242"/>
              <a:gd name="connsiteY14" fmla="*/ 155960 h 1208923"/>
              <a:gd name="connsiteX15" fmla="*/ 1233786 w 1442242"/>
              <a:gd name="connsiteY15" fmla="*/ 634932 h 1208923"/>
              <a:gd name="connsiteX16" fmla="*/ 580643 w 1442242"/>
              <a:gd name="connsiteY16" fmla="*/ 1084875 h 1208923"/>
              <a:gd name="connsiteX17" fmla="*/ 58128 w 1442242"/>
              <a:gd name="connsiteY17" fmla="*/ 1099389 h 1208923"/>
              <a:gd name="connsiteX18" fmla="*/ 43614 w 1442242"/>
              <a:gd name="connsiteY18" fmla="*/ 954246 h 1208923"/>
              <a:gd name="connsiteX19" fmla="*/ 203271 w 1442242"/>
              <a:gd name="connsiteY19" fmla="*/ 489789 h 1208923"/>
              <a:gd name="connsiteX20" fmla="*/ 522586 w 1442242"/>
              <a:gd name="connsiteY20" fmla="*/ 155960 h 1208923"/>
              <a:gd name="connsiteX21" fmla="*/ 1262814 w 1442242"/>
              <a:gd name="connsiteY21" fmla="*/ 39846 h 1208923"/>
              <a:gd name="connsiteX22" fmla="*/ 1436986 w 1442242"/>
              <a:gd name="connsiteY22" fmla="*/ 359160 h 1208923"/>
              <a:gd name="connsiteX23" fmla="*/ 1132186 w 1442242"/>
              <a:gd name="connsiteY23" fmla="*/ 780075 h 1208923"/>
              <a:gd name="connsiteX24" fmla="*/ 537100 w 1442242"/>
              <a:gd name="connsiteY24" fmla="*/ 1128418 h 1208923"/>
              <a:gd name="connsiteX25" fmla="*/ 29100 w 1442242"/>
              <a:gd name="connsiteY25" fmla="*/ 1070360 h 1208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442242" h="1208923">
                <a:moveTo>
                  <a:pt x="116186" y="1142932"/>
                </a:moveTo>
                <a:cubicBezTo>
                  <a:pt x="56919" y="1124789"/>
                  <a:pt x="-2348" y="1106646"/>
                  <a:pt x="71" y="997789"/>
                </a:cubicBezTo>
                <a:cubicBezTo>
                  <a:pt x="2490" y="888932"/>
                  <a:pt x="14586" y="642189"/>
                  <a:pt x="130700" y="489789"/>
                </a:cubicBezTo>
                <a:cubicBezTo>
                  <a:pt x="246814" y="337389"/>
                  <a:pt x="493557" y="160798"/>
                  <a:pt x="696757" y="83389"/>
                </a:cubicBezTo>
                <a:cubicBezTo>
                  <a:pt x="899957" y="5979"/>
                  <a:pt x="1228948" y="-3696"/>
                  <a:pt x="1349900" y="25332"/>
                </a:cubicBezTo>
                <a:cubicBezTo>
                  <a:pt x="1470852" y="54360"/>
                  <a:pt x="1422471" y="175312"/>
                  <a:pt x="1422471" y="257560"/>
                </a:cubicBezTo>
                <a:cubicBezTo>
                  <a:pt x="1422471" y="339808"/>
                  <a:pt x="1415214" y="412380"/>
                  <a:pt x="1349900" y="518818"/>
                </a:cubicBezTo>
                <a:cubicBezTo>
                  <a:pt x="1284586" y="625256"/>
                  <a:pt x="1197500" y="782494"/>
                  <a:pt x="1030586" y="896189"/>
                </a:cubicBezTo>
                <a:cubicBezTo>
                  <a:pt x="863672" y="1009884"/>
                  <a:pt x="510490" y="1167122"/>
                  <a:pt x="348414" y="1200989"/>
                </a:cubicBezTo>
                <a:cubicBezTo>
                  <a:pt x="186338" y="1234856"/>
                  <a:pt x="108928" y="1152608"/>
                  <a:pt x="58128" y="1099389"/>
                </a:cubicBezTo>
                <a:cubicBezTo>
                  <a:pt x="7328" y="1046170"/>
                  <a:pt x="4909" y="1019561"/>
                  <a:pt x="43614" y="881675"/>
                </a:cubicBezTo>
                <a:cubicBezTo>
                  <a:pt x="82319" y="743789"/>
                  <a:pt x="150052" y="412380"/>
                  <a:pt x="290357" y="272075"/>
                </a:cubicBezTo>
                <a:cubicBezTo>
                  <a:pt x="430662" y="131770"/>
                  <a:pt x="708853" y="83389"/>
                  <a:pt x="885443" y="39846"/>
                </a:cubicBezTo>
                <a:cubicBezTo>
                  <a:pt x="1062033" y="-3697"/>
                  <a:pt x="1260395" y="-8534"/>
                  <a:pt x="1349900" y="10818"/>
                </a:cubicBezTo>
                <a:cubicBezTo>
                  <a:pt x="1439405" y="30170"/>
                  <a:pt x="1441823" y="51941"/>
                  <a:pt x="1422471" y="155960"/>
                </a:cubicBezTo>
                <a:cubicBezTo>
                  <a:pt x="1403119" y="259979"/>
                  <a:pt x="1374091" y="480113"/>
                  <a:pt x="1233786" y="634932"/>
                </a:cubicBezTo>
                <a:cubicBezTo>
                  <a:pt x="1093481" y="789751"/>
                  <a:pt x="776586" y="1007465"/>
                  <a:pt x="580643" y="1084875"/>
                </a:cubicBezTo>
                <a:cubicBezTo>
                  <a:pt x="384700" y="1162285"/>
                  <a:pt x="147633" y="1121160"/>
                  <a:pt x="58128" y="1099389"/>
                </a:cubicBezTo>
                <a:cubicBezTo>
                  <a:pt x="-31377" y="1077618"/>
                  <a:pt x="19424" y="1055846"/>
                  <a:pt x="43614" y="954246"/>
                </a:cubicBezTo>
                <a:cubicBezTo>
                  <a:pt x="67804" y="852646"/>
                  <a:pt x="123442" y="622837"/>
                  <a:pt x="203271" y="489789"/>
                </a:cubicBezTo>
                <a:cubicBezTo>
                  <a:pt x="283100" y="356741"/>
                  <a:pt x="345995" y="230951"/>
                  <a:pt x="522586" y="155960"/>
                </a:cubicBezTo>
                <a:cubicBezTo>
                  <a:pt x="699177" y="80969"/>
                  <a:pt x="1110414" y="5979"/>
                  <a:pt x="1262814" y="39846"/>
                </a:cubicBezTo>
                <a:cubicBezTo>
                  <a:pt x="1415214" y="73713"/>
                  <a:pt x="1458757" y="235788"/>
                  <a:pt x="1436986" y="359160"/>
                </a:cubicBezTo>
                <a:cubicBezTo>
                  <a:pt x="1415215" y="482531"/>
                  <a:pt x="1282167" y="651865"/>
                  <a:pt x="1132186" y="780075"/>
                </a:cubicBezTo>
                <a:cubicBezTo>
                  <a:pt x="982205" y="908285"/>
                  <a:pt x="720948" y="1080037"/>
                  <a:pt x="537100" y="1128418"/>
                </a:cubicBezTo>
                <a:cubicBezTo>
                  <a:pt x="353252" y="1176799"/>
                  <a:pt x="191176" y="1123579"/>
                  <a:pt x="29100" y="1070360"/>
                </a:cubicBez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4042992" y="2519626"/>
            <a:ext cx="1261970" cy="1165485"/>
          </a:xfrm>
          <a:custGeom>
            <a:avLst/>
            <a:gdLst>
              <a:gd name="connsiteX0" fmla="*/ 657519 w 1263106"/>
              <a:gd name="connsiteY0" fmla="*/ 0 h 1204160"/>
              <a:gd name="connsiteX1" fmla="*/ 991348 w 1263106"/>
              <a:gd name="connsiteY1" fmla="*/ 72572 h 1204160"/>
              <a:gd name="connsiteX2" fmla="*/ 1238090 w 1263106"/>
              <a:gd name="connsiteY2" fmla="*/ 319314 h 1204160"/>
              <a:gd name="connsiteX3" fmla="*/ 1223576 w 1263106"/>
              <a:gd name="connsiteY3" fmla="*/ 827314 h 1204160"/>
              <a:gd name="connsiteX4" fmla="*/ 962319 w 1263106"/>
              <a:gd name="connsiteY4" fmla="*/ 1146629 h 1204160"/>
              <a:gd name="connsiteX5" fmla="*/ 439805 w 1263106"/>
              <a:gd name="connsiteY5" fmla="*/ 1190172 h 1204160"/>
              <a:gd name="connsiteX6" fmla="*/ 62433 w 1263106"/>
              <a:gd name="connsiteY6" fmla="*/ 986972 h 1204160"/>
              <a:gd name="connsiteX7" fmla="*/ 4376 w 1263106"/>
              <a:gd name="connsiteY7" fmla="*/ 609600 h 120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3106" h="1204160">
                <a:moveTo>
                  <a:pt x="657519" y="0"/>
                </a:moveTo>
                <a:cubicBezTo>
                  <a:pt x="776052" y="9676"/>
                  <a:pt x="894586" y="19353"/>
                  <a:pt x="991348" y="72572"/>
                </a:cubicBezTo>
                <a:cubicBezTo>
                  <a:pt x="1088110" y="125791"/>
                  <a:pt x="1199385" y="193524"/>
                  <a:pt x="1238090" y="319314"/>
                </a:cubicBezTo>
                <a:cubicBezTo>
                  <a:pt x="1276795" y="445104"/>
                  <a:pt x="1269538" y="689428"/>
                  <a:pt x="1223576" y="827314"/>
                </a:cubicBezTo>
                <a:cubicBezTo>
                  <a:pt x="1177614" y="965200"/>
                  <a:pt x="1092947" y="1086153"/>
                  <a:pt x="962319" y="1146629"/>
                </a:cubicBezTo>
                <a:cubicBezTo>
                  <a:pt x="831691" y="1207105"/>
                  <a:pt x="589786" y="1216781"/>
                  <a:pt x="439805" y="1190172"/>
                </a:cubicBezTo>
                <a:cubicBezTo>
                  <a:pt x="289824" y="1163563"/>
                  <a:pt x="135004" y="1083734"/>
                  <a:pt x="62433" y="986972"/>
                </a:cubicBezTo>
                <a:cubicBezTo>
                  <a:pt x="-10138" y="890210"/>
                  <a:pt x="-2881" y="749905"/>
                  <a:pt x="4376" y="609600"/>
                </a:cubicBez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4032864" y="2505578"/>
            <a:ext cx="1365324" cy="1119701"/>
          </a:xfrm>
          <a:custGeom>
            <a:avLst/>
            <a:gdLst>
              <a:gd name="connsiteX0" fmla="*/ 682171 w 1366554"/>
              <a:gd name="connsiteY0" fmla="*/ 0 h 1156858"/>
              <a:gd name="connsiteX1" fmla="*/ 1204686 w 1366554"/>
              <a:gd name="connsiteY1" fmla="*/ 188686 h 1156858"/>
              <a:gd name="connsiteX2" fmla="*/ 1364343 w 1366554"/>
              <a:gd name="connsiteY2" fmla="*/ 522514 h 1156858"/>
              <a:gd name="connsiteX3" fmla="*/ 1277257 w 1366554"/>
              <a:gd name="connsiteY3" fmla="*/ 899886 h 1156858"/>
              <a:gd name="connsiteX4" fmla="*/ 1001486 w 1366554"/>
              <a:gd name="connsiteY4" fmla="*/ 1117600 h 1156858"/>
              <a:gd name="connsiteX5" fmla="*/ 420914 w 1366554"/>
              <a:gd name="connsiteY5" fmla="*/ 1146628 h 1156858"/>
              <a:gd name="connsiteX6" fmla="*/ 145143 w 1366554"/>
              <a:gd name="connsiteY6" fmla="*/ 1001486 h 1156858"/>
              <a:gd name="connsiteX7" fmla="*/ 29028 w 1366554"/>
              <a:gd name="connsiteY7" fmla="*/ 682171 h 1156858"/>
              <a:gd name="connsiteX8" fmla="*/ 0 w 1366554"/>
              <a:gd name="connsiteY8" fmla="*/ 551543 h 1156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6554" h="1156858">
                <a:moveTo>
                  <a:pt x="682171" y="0"/>
                </a:moveTo>
                <a:cubicBezTo>
                  <a:pt x="886581" y="50800"/>
                  <a:pt x="1090991" y="101600"/>
                  <a:pt x="1204686" y="188686"/>
                </a:cubicBezTo>
                <a:cubicBezTo>
                  <a:pt x="1318381" y="275772"/>
                  <a:pt x="1352248" y="403981"/>
                  <a:pt x="1364343" y="522514"/>
                </a:cubicBezTo>
                <a:cubicBezTo>
                  <a:pt x="1376438" y="641047"/>
                  <a:pt x="1337733" y="800705"/>
                  <a:pt x="1277257" y="899886"/>
                </a:cubicBezTo>
                <a:cubicBezTo>
                  <a:pt x="1216781" y="999067"/>
                  <a:pt x="1144210" y="1076476"/>
                  <a:pt x="1001486" y="1117600"/>
                </a:cubicBezTo>
                <a:cubicBezTo>
                  <a:pt x="858762" y="1158724"/>
                  <a:pt x="563638" y="1165980"/>
                  <a:pt x="420914" y="1146628"/>
                </a:cubicBezTo>
                <a:cubicBezTo>
                  <a:pt x="278190" y="1127276"/>
                  <a:pt x="210457" y="1078895"/>
                  <a:pt x="145143" y="1001486"/>
                </a:cubicBezTo>
                <a:cubicBezTo>
                  <a:pt x="79829" y="924077"/>
                  <a:pt x="53218" y="757161"/>
                  <a:pt x="29028" y="682171"/>
                </a:cubicBezTo>
                <a:cubicBezTo>
                  <a:pt x="4838" y="607181"/>
                  <a:pt x="2419" y="579362"/>
                  <a:pt x="0" y="551543"/>
                </a:cubicBez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>
            <a:off x="3993301" y="2544821"/>
            <a:ext cx="1404887" cy="1152391"/>
          </a:xfrm>
          <a:custGeom>
            <a:avLst/>
            <a:gdLst>
              <a:gd name="connsiteX0" fmla="*/ 566157 w 1493492"/>
              <a:gd name="connsiteY0" fmla="*/ 20873 h 1190633"/>
              <a:gd name="connsiteX1" fmla="*/ 899985 w 1493492"/>
              <a:gd name="connsiteY1" fmla="*/ 6359 h 1190633"/>
              <a:gd name="connsiteX2" fmla="*/ 1175757 w 1493492"/>
              <a:gd name="connsiteY2" fmla="*/ 35387 h 1190633"/>
              <a:gd name="connsiteX3" fmla="*/ 1480557 w 1493492"/>
              <a:gd name="connsiteY3" fmla="*/ 354702 h 1190633"/>
              <a:gd name="connsiteX4" fmla="*/ 1393471 w 1493492"/>
              <a:gd name="connsiteY4" fmla="*/ 906244 h 1190633"/>
              <a:gd name="connsiteX5" fmla="*/ 1001585 w 1493492"/>
              <a:gd name="connsiteY5" fmla="*/ 1182016 h 1190633"/>
              <a:gd name="connsiteX6" fmla="*/ 246842 w 1493492"/>
              <a:gd name="connsiteY6" fmla="*/ 1094930 h 1190633"/>
              <a:gd name="connsiteX7" fmla="*/ 14614 w 1493492"/>
              <a:gd name="connsiteY7" fmla="*/ 833673 h 1190633"/>
              <a:gd name="connsiteX8" fmla="*/ 43642 w 1493492"/>
              <a:gd name="connsiteY8" fmla="*/ 499844 h 119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3492" h="1190633">
                <a:moveTo>
                  <a:pt x="566157" y="20873"/>
                </a:moveTo>
                <a:cubicBezTo>
                  <a:pt x="682271" y="12406"/>
                  <a:pt x="798385" y="3940"/>
                  <a:pt x="899985" y="6359"/>
                </a:cubicBezTo>
                <a:cubicBezTo>
                  <a:pt x="1001585" y="8778"/>
                  <a:pt x="1078995" y="-22670"/>
                  <a:pt x="1175757" y="35387"/>
                </a:cubicBezTo>
                <a:cubicBezTo>
                  <a:pt x="1272519" y="93444"/>
                  <a:pt x="1444271" y="209559"/>
                  <a:pt x="1480557" y="354702"/>
                </a:cubicBezTo>
                <a:cubicBezTo>
                  <a:pt x="1516843" y="499845"/>
                  <a:pt x="1473300" y="768358"/>
                  <a:pt x="1393471" y="906244"/>
                </a:cubicBezTo>
                <a:cubicBezTo>
                  <a:pt x="1313642" y="1044130"/>
                  <a:pt x="1192690" y="1150568"/>
                  <a:pt x="1001585" y="1182016"/>
                </a:cubicBezTo>
                <a:cubicBezTo>
                  <a:pt x="810480" y="1213464"/>
                  <a:pt x="411337" y="1152987"/>
                  <a:pt x="246842" y="1094930"/>
                </a:cubicBezTo>
                <a:cubicBezTo>
                  <a:pt x="82347" y="1036873"/>
                  <a:pt x="48481" y="932854"/>
                  <a:pt x="14614" y="833673"/>
                </a:cubicBezTo>
                <a:cubicBezTo>
                  <a:pt x="-19253" y="734492"/>
                  <a:pt x="12194" y="617168"/>
                  <a:pt x="43642" y="499844"/>
                </a:cubicBez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任意多边形 80"/>
          <p:cNvSpPr/>
          <p:nvPr/>
        </p:nvSpPr>
        <p:spPr>
          <a:xfrm>
            <a:off x="3358569" y="3250403"/>
            <a:ext cx="722389" cy="690438"/>
          </a:xfrm>
          <a:custGeom>
            <a:avLst/>
            <a:gdLst>
              <a:gd name="connsiteX0" fmla="*/ 1702 w 928268"/>
              <a:gd name="connsiteY0" fmla="*/ 349680 h 845656"/>
              <a:gd name="connsiteX1" fmla="*/ 103302 w 928268"/>
              <a:gd name="connsiteY1" fmla="*/ 59395 h 845656"/>
              <a:gd name="connsiteX2" fmla="*/ 582273 w 928268"/>
              <a:gd name="connsiteY2" fmla="*/ 30366 h 845656"/>
              <a:gd name="connsiteX3" fmla="*/ 829016 w 928268"/>
              <a:gd name="connsiteY3" fmla="*/ 407738 h 845656"/>
              <a:gd name="connsiteX4" fmla="*/ 770959 w 928268"/>
              <a:gd name="connsiteY4" fmla="*/ 727052 h 845656"/>
              <a:gd name="connsiteX5" fmla="*/ 451645 w 928268"/>
              <a:gd name="connsiteY5" fmla="*/ 843166 h 845656"/>
              <a:gd name="connsiteX6" fmla="*/ 248445 w 928268"/>
              <a:gd name="connsiteY6" fmla="*/ 756080 h 845656"/>
              <a:gd name="connsiteX7" fmla="*/ 74273 w 928268"/>
              <a:gd name="connsiteY7" fmla="*/ 596423 h 845656"/>
              <a:gd name="connsiteX8" fmla="*/ 30730 w 928268"/>
              <a:gd name="connsiteY8" fmla="*/ 262595 h 845656"/>
              <a:gd name="connsiteX9" fmla="*/ 161359 w 928268"/>
              <a:gd name="connsiteY9" fmla="*/ 73909 h 845656"/>
              <a:gd name="connsiteX10" fmla="*/ 480673 w 928268"/>
              <a:gd name="connsiteY10" fmla="*/ 59395 h 845656"/>
              <a:gd name="connsiteX11" fmla="*/ 741930 w 928268"/>
              <a:gd name="connsiteY11" fmla="*/ 102938 h 845656"/>
              <a:gd name="connsiteX12" fmla="*/ 901588 w 928268"/>
              <a:gd name="connsiteY12" fmla="*/ 393223 h 845656"/>
              <a:gd name="connsiteX13" fmla="*/ 901588 w 928268"/>
              <a:gd name="connsiteY13" fmla="*/ 639966 h 845656"/>
              <a:gd name="connsiteX14" fmla="*/ 640330 w 928268"/>
              <a:gd name="connsiteY14" fmla="*/ 799623 h 845656"/>
              <a:gd name="connsiteX15" fmla="*/ 379073 w 928268"/>
              <a:gd name="connsiteY15" fmla="*/ 843166 h 845656"/>
              <a:gd name="connsiteX16" fmla="*/ 146845 w 928268"/>
              <a:gd name="connsiteY16" fmla="*/ 741566 h 845656"/>
              <a:gd name="connsiteX17" fmla="*/ 45245 w 928268"/>
              <a:gd name="connsiteY17" fmla="*/ 581909 h 845656"/>
              <a:gd name="connsiteX18" fmla="*/ 1702 w 928268"/>
              <a:gd name="connsiteY18" fmla="*/ 349680 h 845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28268" h="845656">
                <a:moveTo>
                  <a:pt x="1702" y="349680"/>
                </a:moveTo>
                <a:cubicBezTo>
                  <a:pt x="11378" y="262594"/>
                  <a:pt x="6540" y="112614"/>
                  <a:pt x="103302" y="59395"/>
                </a:cubicBezTo>
                <a:cubicBezTo>
                  <a:pt x="200064" y="6176"/>
                  <a:pt x="461321" y="-27691"/>
                  <a:pt x="582273" y="30366"/>
                </a:cubicBezTo>
                <a:cubicBezTo>
                  <a:pt x="703225" y="88423"/>
                  <a:pt x="797568" y="291624"/>
                  <a:pt x="829016" y="407738"/>
                </a:cubicBezTo>
                <a:cubicBezTo>
                  <a:pt x="860464" y="523852"/>
                  <a:pt x="833854" y="654481"/>
                  <a:pt x="770959" y="727052"/>
                </a:cubicBezTo>
                <a:cubicBezTo>
                  <a:pt x="708064" y="799623"/>
                  <a:pt x="538731" y="838328"/>
                  <a:pt x="451645" y="843166"/>
                </a:cubicBezTo>
                <a:cubicBezTo>
                  <a:pt x="364559" y="848004"/>
                  <a:pt x="311340" y="797204"/>
                  <a:pt x="248445" y="756080"/>
                </a:cubicBezTo>
                <a:cubicBezTo>
                  <a:pt x="185550" y="714956"/>
                  <a:pt x="110559" y="678670"/>
                  <a:pt x="74273" y="596423"/>
                </a:cubicBezTo>
                <a:cubicBezTo>
                  <a:pt x="37987" y="514176"/>
                  <a:pt x="16216" y="349681"/>
                  <a:pt x="30730" y="262595"/>
                </a:cubicBezTo>
                <a:cubicBezTo>
                  <a:pt x="45244" y="175509"/>
                  <a:pt x="86368" y="107776"/>
                  <a:pt x="161359" y="73909"/>
                </a:cubicBezTo>
                <a:cubicBezTo>
                  <a:pt x="236350" y="40042"/>
                  <a:pt x="383911" y="54557"/>
                  <a:pt x="480673" y="59395"/>
                </a:cubicBezTo>
                <a:cubicBezTo>
                  <a:pt x="577435" y="64233"/>
                  <a:pt x="671778" y="47300"/>
                  <a:pt x="741930" y="102938"/>
                </a:cubicBezTo>
                <a:cubicBezTo>
                  <a:pt x="812082" y="158576"/>
                  <a:pt x="874978" y="303719"/>
                  <a:pt x="901588" y="393223"/>
                </a:cubicBezTo>
                <a:cubicBezTo>
                  <a:pt x="928198" y="482727"/>
                  <a:pt x="945131" y="572233"/>
                  <a:pt x="901588" y="639966"/>
                </a:cubicBezTo>
                <a:cubicBezTo>
                  <a:pt x="858045" y="707699"/>
                  <a:pt x="727416" y="765756"/>
                  <a:pt x="640330" y="799623"/>
                </a:cubicBezTo>
                <a:cubicBezTo>
                  <a:pt x="553244" y="833490"/>
                  <a:pt x="461320" y="852842"/>
                  <a:pt x="379073" y="843166"/>
                </a:cubicBezTo>
                <a:cubicBezTo>
                  <a:pt x="296826" y="833490"/>
                  <a:pt x="202483" y="785109"/>
                  <a:pt x="146845" y="741566"/>
                </a:cubicBezTo>
                <a:cubicBezTo>
                  <a:pt x="91207" y="698023"/>
                  <a:pt x="64597" y="652061"/>
                  <a:pt x="45245" y="581909"/>
                </a:cubicBezTo>
                <a:cubicBezTo>
                  <a:pt x="25893" y="511757"/>
                  <a:pt x="-7974" y="436766"/>
                  <a:pt x="1702" y="34968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任意多边形 82"/>
          <p:cNvSpPr/>
          <p:nvPr/>
        </p:nvSpPr>
        <p:spPr>
          <a:xfrm>
            <a:off x="3328004" y="3182887"/>
            <a:ext cx="847150" cy="757956"/>
          </a:xfrm>
          <a:custGeom>
            <a:avLst/>
            <a:gdLst>
              <a:gd name="connsiteX0" fmla="*/ 87249 w 847913"/>
              <a:gd name="connsiteY0" fmla="*/ 268914 h 783108"/>
              <a:gd name="connsiteX1" fmla="*/ 159820 w 847913"/>
              <a:gd name="connsiteY1" fmla="*/ 80228 h 783108"/>
              <a:gd name="connsiteX2" fmla="*/ 537192 w 847913"/>
              <a:gd name="connsiteY2" fmla="*/ 36685 h 783108"/>
              <a:gd name="connsiteX3" fmla="*/ 653306 w 847913"/>
              <a:gd name="connsiteY3" fmla="*/ 22171 h 783108"/>
              <a:gd name="connsiteX4" fmla="*/ 812963 w 847913"/>
              <a:gd name="connsiteY4" fmla="*/ 355999 h 783108"/>
              <a:gd name="connsiteX5" fmla="*/ 798449 w 847913"/>
              <a:gd name="connsiteY5" fmla="*/ 617256 h 783108"/>
              <a:gd name="connsiteX6" fmla="*/ 522677 w 847913"/>
              <a:gd name="connsiteY6" fmla="*/ 733371 h 783108"/>
              <a:gd name="connsiteX7" fmla="*/ 232392 w 847913"/>
              <a:gd name="connsiteY7" fmla="*/ 762399 h 783108"/>
              <a:gd name="connsiteX8" fmla="*/ 87249 w 847913"/>
              <a:gd name="connsiteY8" fmla="*/ 428571 h 783108"/>
              <a:gd name="connsiteX9" fmla="*/ 116277 w 847913"/>
              <a:gd name="connsiteY9" fmla="*/ 109256 h 783108"/>
              <a:gd name="connsiteX10" fmla="*/ 493649 w 847913"/>
              <a:gd name="connsiteY10" fmla="*/ 36685 h 783108"/>
              <a:gd name="connsiteX11" fmla="*/ 711363 w 847913"/>
              <a:gd name="connsiteY11" fmla="*/ 167314 h 783108"/>
              <a:gd name="connsiteX12" fmla="*/ 798449 w 847913"/>
              <a:gd name="connsiteY12" fmla="*/ 486628 h 783108"/>
              <a:gd name="connsiteX13" fmla="*/ 696849 w 847913"/>
              <a:gd name="connsiteY13" fmla="*/ 689828 h 783108"/>
              <a:gd name="connsiteX14" fmla="*/ 304963 w 847913"/>
              <a:gd name="connsiteY14" fmla="*/ 776914 h 783108"/>
              <a:gd name="connsiteX15" fmla="*/ 145306 w 847913"/>
              <a:gd name="connsiteY15" fmla="*/ 631771 h 783108"/>
              <a:gd name="connsiteX16" fmla="*/ 29192 w 847913"/>
              <a:gd name="connsiteY16" fmla="*/ 355999 h 783108"/>
              <a:gd name="connsiteX17" fmla="*/ 232392 w 847913"/>
              <a:gd name="connsiteY17" fmla="*/ 123771 h 783108"/>
              <a:gd name="connsiteX18" fmla="*/ 464620 w 847913"/>
              <a:gd name="connsiteY18" fmla="*/ 94742 h 783108"/>
              <a:gd name="connsiteX19" fmla="*/ 783934 w 847913"/>
              <a:gd name="connsiteY19" fmla="*/ 254399 h 783108"/>
              <a:gd name="connsiteX20" fmla="*/ 827477 w 847913"/>
              <a:gd name="connsiteY20" fmla="*/ 602742 h 783108"/>
              <a:gd name="connsiteX21" fmla="*/ 537192 w 847913"/>
              <a:gd name="connsiteY21" fmla="*/ 747885 h 783108"/>
              <a:gd name="connsiteX22" fmla="*/ 101763 w 847913"/>
              <a:gd name="connsiteY22" fmla="*/ 660799 h 783108"/>
              <a:gd name="connsiteX23" fmla="*/ 163 w 847913"/>
              <a:gd name="connsiteY23" fmla="*/ 428571 h 783108"/>
              <a:gd name="connsiteX24" fmla="*/ 87249 w 847913"/>
              <a:gd name="connsiteY24" fmla="*/ 181828 h 783108"/>
              <a:gd name="connsiteX25" fmla="*/ 392049 w 847913"/>
              <a:gd name="connsiteY25" fmla="*/ 65714 h 783108"/>
              <a:gd name="connsiteX26" fmla="*/ 667820 w 847913"/>
              <a:gd name="connsiteY26" fmla="*/ 181828 h 783108"/>
              <a:gd name="connsiteX27" fmla="*/ 769420 w 847913"/>
              <a:gd name="connsiteY27" fmla="*/ 457599 h 783108"/>
              <a:gd name="connsiteX28" fmla="*/ 682334 w 847913"/>
              <a:gd name="connsiteY28" fmla="*/ 675314 h 783108"/>
              <a:gd name="connsiteX29" fmla="*/ 333992 w 847913"/>
              <a:gd name="connsiteY29" fmla="*/ 762399 h 783108"/>
              <a:gd name="connsiteX30" fmla="*/ 72734 w 847913"/>
              <a:gd name="connsiteY30" fmla="*/ 704342 h 783108"/>
              <a:gd name="connsiteX31" fmla="*/ 29192 w 847913"/>
              <a:gd name="connsiteY31" fmla="*/ 399542 h 783108"/>
              <a:gd name="connsiteX32" fmla="*/ 217877 w 847913"/>
              <a:gd name="connsiteY32" fmla="*/ 94742 h 783108"/>
              <a:gd name="connsiteX33" fmla="*/ 493649 w 847913"/>
              <a:gd name="connsiteY33" fmla="*/ 80228 h 783108"/>
              <a:gd name="connsiteX34" fmla="*/ 725877 w 847913"/>
              <a:gd name="connsiteY34" fmla="*/ 239885 h 783108"/>
              <a:gd name="connsiteX35" fmla="*/ 740392 w 847913"/>
              <a:gd name="connsiteY35" fmla="*/ 559199 h 783108"/>
              <a:gd name="connsiteX36" fmla="*/ 638792 w 847913"/>
              <a:gd name="connsiteY36" fmla="*/ 747885 h 783108"/>
              <a:gd name="connsiteX37" fmla="*/ 145306 w 847913"/>
              <a:gd name="connsiteY37" fmla="*/ 689828 h 783108"/>
              <a:gd name="connsiteX38" fmla="*/ 163 w 847913"/>
              <a:gd name="connsiteY38" fmla="*/ 501142 h 783108"/>
              <a:gd name="connsiteX39" fmla="*/ 159820 w 847913"/>
              <a:gd name="connsiteY39" fmla="*/ 123771 h 783108"/>
              <a:gd name="connsiteX40" fmla="*/ 667820 w 847913"/>
              <a:gd name="connsiteY40" fmla="*/ 196342 h 783108"/>
              <a:gd name="connsiteX41" fmla="*/ 711363 w 847913"/>
              <a:gd name="connsiteY41" fmla="*/ 443085 h 783108"/>
              <a:gd name="connsiteX42" fmla="*/ 711363 w 847913"/>
              <a:gd name="connsiteY42" fmla="*/ 588228 h 783108"/>
              <a:gd name="connsiteX43" fmla="*/ 551706 w 847913"/>
              <a:gd name="connsiteY43" fmla="*/ 718856 h 783108"/>
              <a:gd name="connsiteX44" fmla="*/ 319477 w 847913"/>
              <a:gd name="connsiteY44" fmla="*/ 747885 h 783108"/>
              <a:gd name="connsiteX45" fmla="*/ 72734 w 847913"/>
              <a:gd name="connsiteY45" fmla="*/ 602742 h 783108"/>
              <a:gd name="connsiteX46" fmla="*/ 29192 w 847913"/>
              <a:gd name="connsiteY46" fmla="*/ 297942 h 783108"/>
              <a:gd name="connsiteX47" fmla="*/ 246906 w 847913"/>
              <a:gd name="connsiteY47" fmla="*/ 109256 h 783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847913" h="783108">
                <a:moveTo>
                  <a:pt x="87249" y="268914"/>
                </a:moveTo>
                <a:cubicBezTo>
                  <a:pt x="86039" y="193923"/>
                  <a:pt x="84829" y="118933"/>
                  <a:pt x="159820" y="80228"/>
                </a:cubicBezTo>
                <a:cubicBezTo>
                  <a:pt x="234811" y="41523"/>
                  <a:pt x="537192" y="36685"/>
                  <a:pt x="537192" y="36685"/>
                </a:cubicBezTo>
                <a:cubicBezTo>
                  <a:pt x="619440" y="27009"/>
                  <a:pt x="607344" y="-31048"/>
                  <a:pt x="653306" y="22171"/>
                </a:cubicBezTo>
                <a:cubicBezTo>
                  <a:pt x="699268" y="75390"/>
                  <a:pt x="788773" y="256818"/>
                  <a:pt x="812963" y="355999"/>
                </a:cubicBezTo>
                <a:cubicBezTo>
                  <a:pt x="837153" y="455180"/>
                  <a:pt x="846830" y="554361"/>
                  <a:pt x="798449" y="617256"/>
                </a:cubicBezTo>
                <a:cubicBezTo>
                  <a:pt x="750068" y="680151"/>
                  <a:pt x="617020" y="709180"/>
                  <a:pt x="522677" y="733371"/>
                </a:cubicBezTo>
                <a:cubicBezTo>
                  <a:pt x="428334" y="757562"/>
                  <a:pt x="304963" y="813199"/>
                  <a:pt x="232392" y="762399"/>
                </a:cubicBezTo>
                <a:cubicBezTo>
                  <a:pt x="159821" y="711599"/>
                  <a:pt x="106602" y="537428"/>
                  <a:pt x="87249" y="428571"/>
                </a:cubicBezTo>
                <a:cubicBezTo>
                  <a:pt x="67896" y="319714"/>
                  <a:pt x="48544" y="174570"/>
                  <a:pt x="116277" y="109256"/>
                </a:cubicBezTo>
                <a:cubicBezTo>
                  <a:pt x="184010" y="43942"/>
                  <a:pt x="394468" y="27009"/>
                  <a:pt x="493649" y="36685"/>
                </a:cubicBezTo>
                <a:cubicBezTo>
                  <a:pt x="592830" y="46361"/>
                  <a:pt x="660563" y="92323"/>
                  <a:pt x="711363" y="167314"/>
                </a:cubicBezTo>
                <a:cubicBezTo>
                  <a:pt x="762163" y="242305"/>
                  <a:pt x="800868" y="399542"/>
                  <a:pt x="798449" y="486628"/>
                </a:cubicBezTo>
                <a:cubicBezTo>
                  <a:pt x="796030" y="573714"/>
                  <a:pt x="779097" y="641447"/>
                  <a:pt x="696849" y="689828"/>
                </a:cubicBezTo>
                <a:cubicBezTo>
                  <a:pt x="614601" y="738209"/>
                  <a:pt x="396887" y="786590"/>
                  <a:pt x="304963" y="776914"/>
                </a:cubicBezTo>
                <a:cubicBezTo>
                  <a:pt x="213039" y="767238"/>
                  <a:pt x="191268" y="701924"/>
                  <a:pt x="145306" y="631771"/>
                </a:cubicBezTo>
                <a:cubicBezTo>
                  <a:pt x="99344" y="561618"/>
                  <a:pt x="14678" y="440666"/>
                  <a:pt x="29192" y="355999"/>
                </a:cubicBezTo>
                <a:cubicBezTo>
                  <a:pt x="43706" y="271332"/>
                  <a:pt x="159821" y="167314"/>
                  <a:pt x="232392" y="123771"/>
                </a:cubicBezTo>
                <a:cubicBezTo>
                  <a:pt x="304963" y="80228"/>
                  <a:pt x="372696" y="72971"/>
                  <a:pt x="464620" y="94742"/>
                </a:cubicBezTo>
                <a:cubicBezTo>
                  <a:pt x="556544" y="116513"/>
                  <a:pt x="723458" y="169732"/>
                  <a:pt x="783934" y="254399"/>
                </a:cubicBezTo>
                <a:cubicBezTo>
                  <a:pt x="844410" y="339066"/>
                  <a:pt x="868601" y="520495"/>
                  <a:pt x="827477" y="602742"/>
                </a:cubicBezTo>
                <a:cubicBezTo>
                  <a:pt x="786353" y="684989"/>
                  <a:pt x="658144" y="738209"/>
                  <a:pt x="537192" y="747885"/>
                </a:cubicBezTo>
                <a:cubicBezTo>
                  <a:pt x="416240" y="757561"/>
                  <a:pt x="191268" y="714018"/>
                  <a:pt x="101763" y="660799"/>
                </a:cubicBezTo>
                <a:cubicBezTo>
                  <a:pt x="12258" y="607580"/>
                  <a:pt x="2582" y="508399"/>
                  <a:pt x="163" y="428571"/>
                </a:cubicBezTo>
                <a:cubicBezTo>
                  <a:pt x="-2256" y="348743"/>
                  <a:pt x="21935" y="242304"/>
                  <a:pt x="87249" y="181828"/>
                </a:cubicBezTo>
                <a:cubicBezTo>
                  <a:pt x="152563" y="121352"/>
                  <a:pt x="295287" y="65714"/>
                  <a:pt x="392049" y="65714"/>
                </a:cubicBezTo>
                <a:cubicBezTo>
                  <a:pt x="488811" y="65714"/>
                  <a:pt x="604925" y="116514"/>
                  <a:pt x="667820" y="181828"/>
                </a:cubicBezTo>
                <a:cubicBezTo>
                  <a:pt x="730715" y="247142"/>
                  <a:pt x="767001" y="375351"/>
                  <a:pt x="769420" y="457599"/>
                </a:cubicBezTo>
                <a:cubicBezTo>
                  <a:pt x="771839" y="539847"/>
                  <a:pt x="754905" y="624514"/>
                  <a:pt x="682334" y="675314"/>
                </a:cubicBezTo>
                <a:cubicBezTo>
                  <a:pt x="609763" y="726114"/>
                  <a:pt x="435592" y="757561"/>
                  <a:pt x="333992" y="762399"/>
                </a:cubicBezTo>
                <a:cubicBezTo>
                  <a:pt x="232392" y="767237"/>
                  <a:pt x="123534" y="764818"/>
                  <a:pt x="72734" y="704342"/>
                </a:cubicBezTo>
                <a:cubicBezTo>
                  <a:pt x="21934" y="643866"/>
                  <a:pt x="5002" y="501142"/>
                  <a:pt x="29192" y="399542"/>
                </a:cubicBezTo>
                <a:cubicBezTo>
                  <a:pt x="53382" y="297942"/>
                  <a:pt x="140468" y="147961"/>
                  <a:pt x="217877" y="94742"/>
                </a:cubicBezTo>
                <a:cubicBezTo>
                  <a:pt x="295286" y="41523"/>
                  <a:pt x="408982" y="56038"/>
                  <a:pt x="493649" y="80228"/>
                </a:cubicBezTo>
                <a:cubicBezTo>
                  <a:pt x="578316" y="104418"/>
                  <a:pt x="684753" y="160056"/>
                  <a:pt x="725877" y="239885"/>
                </a:cubicBezTo>
                <a:cubicBezTo>
                  <a:pt x="767001" y="319714"/>
                  <a:pt x="754906" y="474532"/>
                  <a:pt x="740392" y="559199"/>
                </a:cubicBezTo>
                <a:cubicBezTo>
                  <a:pt x="725878" y="643866"/>
                  <a:pt x="737973" y="726114"/>
                  <a:pt x="638792" y="747885"/>
                </a:cubicBezTo>
                <a:cubicBezTo>
                  <a:pt x="539611" y="769656"/>
                  <a:pt x="251744" y="730952"/>
                  <a:pt x="145306" y="689828"/>
                </a:cubicBezTo>
                <a:cubicBezTo>
                  <a:pt x="38868" y="648704"/>
                  <a:pt x="-2256" y="595485"/>
                  <a:pt x="163" y="501142"/>
                </a:cubicBezTo>
                <a:cubicBezTo>
                  <a:pt x="2582" y="406799"/>
                  <a:pt x="48544" y="174571"/>
                  <a:pt x="159820" y="123771"/>
                </a:cubicBezTo>
                <a:cubicBezTo>
                  <a:pt x="271096" y="72971"/>
                  <a:pt x="575896" y="143123"/>
                  <a:pt x="667820" y="196342"/>
                </a:cubicBezTo>
                <a:cubicBezTo>
                  <a:pt x="759744" y="249561"/>
                  <a:pt x="704106" y="377771"/>
                  <a:pt x="711363" y="443085"/>
                </a:cubicBezTo>
                <a:cubicBezTo>
                  <a:pt x="718620" y="508399"/>
                  <a:pt x="737973" y="542266"/>
                  <a:pt x="711363" y="588228"/>
                </a:cubicBezTo>
                <a:cubicBezTo>
                  <a:pt x="684754" y="634190"/>
                  <a:pt x="617020" y="692247"/>
                  <a:pt x="551706" y="718856"/>
                </a:cubicBezTo>
                <a:cubicBezTo>
                  <a:pt x="486392" y="745466"/>
                  <a:pt x="399306" y="767237"/>
                  <a:pt x="319477" y="747885"/>
                </a:cubicBezTo>
                <a:cubicBezTo>
                  <a:pt x="239648" y="728533"/>
                  <a:pt x="121115" y="677732"/>
                  <a:pt x="72734" y="602742"/>
                </a:cubicBezTo>
                <a:cubicBezTo>
                  <a:pt x="24353" y="527752"/>
                  <a:pt x="163" y="380190"/>
                  <a:pt x="29192" y="297942"/>
                </a:cubicBezTo>
                <a:cubicBezTo>
                  <a:pt x="58221" y="215694"/>
                  <a:pt x="152563" y="162475"/>
                  <a:pt x="246906" y="109256"/>
                </a:cubicBez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 84"/>
          <p:cNvSpPr/>
          <p:nvPr/>
        </p:nvSpPr>
        <p:spPr>
          <a:xfrm>
            <a:off x="1858036" y="1639862"/>
            <a:ext cx="5241098" cy="1892228"/>
          </a:xfrm>
          <a:custGeom>
            <a:avLst/>
            <a:gdLst>
              <a:gd name="connsiteX0" fmla="*/ 0 w 6212114"/>
              <a:gd name="connsiteY0" fmla="*/ 2039370 h 2315141"/>
              <a:gd name="connsiteX1" fmla="*/ 638629 w 6212114"/>
              <a:gd name="connsiteY1" fmla="*/ 1371713 h 2315141"/>
              <a:gd name="connsiteX2" fmla="*/ 1436914 w 6212114"/>
              <a:gd name="connsiteY2" fmla="*/ 558913 h 2315141"/>
              <a:gd name="connsiteX3" fmla="*/ 2685143 w 6212114"/>
              <a:gd name="connsiteY3" fmla="*/ 21884 h 2315141"/>
              <a:gd name="connsiteX4" fmla="*/ 4325257 w 6212114"/>
              <a:gd name="connsiteY4" fmla="*/ 210570 h 2315141"/>
              <a:gd name="connsiteX5" fmla="*/ 5588000 w 6212114"/>
              <a:gd name="connsiteY5" fmla="*/ 1168513 h 2315141"/>
              <a:gd name="connsiteX6" fmla="*/ 6212114 w 6212114"/>
              <a:gd name="connsiteY6" fmla="*/ 2315141 h 231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12114" h="2315141">
                <a:moveTo>
                  <a:pt x="0" y="2039370"/>
                </a:moveTo>
                <a:lnTo>
                  <a:pt x="638629" y="1371713"/>
                </a:lnTo>
                <a:cubicBezTo>
                  <a:pt x="878115" y="1124970"/>
                  <a:pt x="1095828" y="783885"/>
                  <a:pt x="1436914" y="558913"/>
                </a:cubicBezTo>
                <a:cubicBezTo>
                  <a:pt x="1778000" y="333941"/>
                  <a:pt x="2203753" y="79941"/>
                  <a:pt x="2685143" y="21884"/>
                </a:cubicBezTo>
                <a:cubicBezTo>
                  <a:pt x="3166533" y="-36173"/>
                  <a:pt x="3841448" y="19465"/>
                  <a:pt x="4325257" y="210570"/>
                </a:cubicBezTo>
                <a:cubicBezTo>
                  <a:pt x="4809066" y="401675"/>
                  <a:pt x="5273524" y="817751"/>
                  <a:pt x="5588000" y="1168513"/>
                </a:cubicBezTo>
                <a:cubicBezTo>
                  <a:pt x="5902476" y="1519275"/>
                  <a:pt x="6057295" y="1917208"/>
                  <a:pt x="6212114" y="2315141"/>
                </a:cubicBez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任意多边形 86"/>
          <p:cNvSpPr/>
          <p:nvPr/>
        </p:nvSpPr>
        <p:spPr>
          <a:xfrm rot="335681" flipH="1">
            <a:off x="2011163" y="1669331"/>
            <a:ext cx="5387829" cy="1892228"/>
          </a:xfrm>
          <a:custGeom>
            <a:avLst/>
            <a:gdLst>
              <a:gd name="connsiteX0" fmla="*/ 0 w 6212114"/>
              <a:gd name="connsiteY0" fmla="*/ 2039370 h 2315141"/>
              <a:gd name="connsiteX1" fmla="*/ 638629 w 6212114"/>
              <a:gd name="connsiteY1" fmla="*/ 1371713 h 2315141"/>
              <a:gd name="connsiteX2" fmla="*/ 1436914 w 6212114"/>
              <a:gd name="connsiteY2" fmla="*/ 558913 h 2315141"/>
              <a:gd name="connsiteX3" fmla="*/ 2685143 w 6212114"/>
              <a:gd name="connsiteY3" fmla="*/ 21884 h 2315141"/>
              <a:gd name="connsiteX4" fmla="*/ 4325257 w 6212114"/>
              <a:gd name="connsiteY4" fmla="*/ 210570 h 2315141"/>
              <a:gd name="connsiteX5" fmla="*/ 5588000 w 6212114"/>
              <a:gd name="connsiteY5" fmla="*/ 1168513 h 2315141"/>
              <a:gd name="connsiteX6" fmla="*/ 6212114 w 6212114"/>
              <a:gd name="connsiteY6" fmla="*/ 2315141 h 231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12114" h="2315141">
                <a:moveTo>
                  <a:pt x="0" y="2039370"/>
                </a:moveTo>
                <a:lnTo>
                  <a:pt x="638629" y="1371713"/>
                </a:lnTo>
                <a:cubicBezTo>
                  <a:pt x="878115" y="1124970"/>
                  <a:pt x="1095828" y="783885"/>
                  <a:pt x="1436914" y="558913"/>
                </a:cubicBezTo>
                <a:cubicBezTo>
                  <a:pt x="1778000" y="333941"/>
                  <a:pt x="2203753" y="79941"/>
                  <a:pt x="2685143" y="21884"/>
                </a:cubicBezTo>
                <a:cubicBezTo>
                  <a:pt x="3166533" y="-36173"/>
                  <a:pt x="3841448" y="19465"/>
                  <a:pt x="4325257" y="210570"/>
                </a:cubicBezTo>
                <a:cubicBezTo>
                  <a:pt x="4809066" y="401675"/>
                  <a:pt x="5273524" y="817751"/>
                  <a:pt x="5588000" y="1168513"/>
                </a:cubicBezTo>
                <a:cubicBezTo>
                  <a:pt x="5902476" y="1519275"/>
                  <a:pt x="6057295" y="1917208"/>
                  <a:pt x="6212114" y="2315141"/>
                </a:cubicBez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任意多边形 87"/>
          <p:cNvSpPr/>
          <p:nvPr/>
        </p:nvSpPr>
        <p:spPr>
          <a:xfrm rot="230943" flipH="1">
            <a:off x="1998367" y="1633259"/>
            <a:ext cx="5241098" cy="1892228"/>
          </a:xfrm>
          <a:custGeom>
            <a:avLst/>
            <a:gdLst>
              <a:gd name="connsiteX0" fmla="*/ 0 w 6212114"/>
              <a:gd name="connsiteY0" fmla="*/ 2039370 h 2315141"/>
              <a:gd name="connsiteX1" fmla="*/ 638629 w 6212114"/>
              <a:gd name="connsiteY1" fmla="*/ 1371713 h 2315141"/>
              <a:gd name="connsiteX2" fmla="*/ 1436914 w 6212114"/>
              <a:gd name="connsiteY2" fmla="*/ 558913 h 2315141"/>
              <a:gd name="connsiteX3" fmla="*/ 2685143 w 6212114"/>
              <a:gd name="connsiteY3" fmla="*/ 21884 h 2315141"/>
              <a:gd name="connsiteX4" fmla="*/ 4325257 w 6212114"/>
              <a:gd name="connsiteY4" fmla="*/ 210570 h 2315141"/>
              <a:gd name="connsiteX5" fmla="*/ 5588000 w 6212114"/>
              <a:gd name="connsiteY5" fmla="*/ 1168513 h 2315141"/>
              <a:gd name="connsiteX6" fmla="*/ 6212114 w 6212114"/>
              <a:gd name="connsiteY6" fmla="*/ 2315141 h 231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12114" h="2315141">
                <a:moveTo>
                  <a:pt x="0" y="2039370"/>
                </a:moveTo>
                <a:lnTo>
                  <a:pt x="638629" y="1371713"/>
                </a:lnTo>
                <a:cubicBezTo>
                  <a:pt x="878115" y="1124970"/>
                  <a:pt x="1095828" y="783885"/>
                  <a:pt x="1436914" y="558913"/>
                </a:cubicBezTo>
                <a:cubicBezTo>
                  <a:pt x="1778000" y="333941"/>
                  <a:pt x="2203753" y="79941"/>
                  <a:pt x="2685143" y="21884"/>
                </a:cubicBezTo>
                <a:cubicBezTo>
                  <a:pt x="3166533" y="-36173"/>
                  <a:pt x="3841448" y="19465"/>
                  <a:pt x="4325257" y="210570"/>
                </a:cubicBezTo>
                <a:cubicBezTo>
                  <a:pt x="4809066" y="401675"/>
                  <a:pt x="5273524" y="817751"/>
                  <a:pt x="5588000" y="1168513"/>
                </a:cubicBezTo>
                <a:cubicBezTo>
                  <a:pt x="5902476" y="1519275"/>
                  <a:pt x="6057295" y="1917208"/>
                  <a:pt x="6212114" y="2315141"/>
                </a:cubicBez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任意多边形 88"/>
          <p:cNvSpPr/>
          <p:nvPr/>
        </p:nvSpPr>
        <p:spPr>
          <a:xfrm rot="175002">
            <a:off x="1925833" y="1647736"/>
            <a:ext cx="5387829" cy="1892228"/>
          </a:xfrm>
          <a:custGeom>
            <a:avLst/>
            <a:gdLst>
              <a:gd name="connsiteX0" fmla="*/ 0 w 6212114"/>
              <a:gd name="connsiteY0" fmla="*/ 2039370 h 2315141"/>
              <a:gd name="connsiteX1" fmla="*/ 638629 w 6212114"/>
              <a:gd name="connsiteY1" fmla="*/ 1371713 h 2315141"/>
              <a:gd name="connsiteX2" fmla="*/ 1436914 w 6212114"/>
              <a:gd name="connsiteY2" fmla="*/ 558913 h 2315141"/>
              <a:gd name="connsiteX3" fmla="*/ 2685143 w 6212114"/>
              <a:gd name="connsiteY3" fmla="*/ 21884 h 2315141"/>
              <a:gd name="connsiteX4" fmla="*/ 4325257 w 6212114"/>
              <a:gd name="connsiteY4" fmla="*/ 210570 h 2315141"/>
              <a:gd name="connsiteX5" fmla="*/ 5588000 w 6212114"/>
              <a:gd name="connsiteY5" fmla="*/ 1168513 h 2315141"/>
              <a:gd name="connsiteX6" fmla="*/ 6212114 w 6212114"/>
              <a:gd name="connsiteY6" fmla="*/ 2315141 h 231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12114" h="2315141">
                <a:moveTo>
                  <a:pt x="0" y="2039370"/>
                </a:moveTo>
                <a:lnTo>
                  <a:pt x="638629" y="1371713"/>
                </a:lnTo>
                <a:cubicBezTo>
                  <a:pt x="878115" y="1124970"/>
                  <a:pt x="1095828" y="783885"/>
                  <a:pt x="1436914" y="558913"/>
                </a:cubicBezTo>
                <a:cubicBezTo>
                  <a:pt x="1778000" y="333941"/>
                  <a:pt x="2203753" y="79941"/>
                  <a:pt x="2685143" y="21884"/>
                </a:cubicBezTo>
                <a:cubicBezTo>
                  <a:pt x="3166533" y="-36173"/>
                  <a:pt x="3841448" y="19465"/>
                  <a:pt x="4325257" y="210570"/>
                </a:cubicBezTo>
                <a:cubicBezTo>
                  <a:pt x="4809066" y="401675"/>
                  <a:pt x="5273524" y="817751"/>
                  <a:pt x="5588000" y="1168513"/>
                </a:cubicBezTo>
                <a:cubicBezTo>
                  <a:pt x="5902476" y="1519275"/>
                  <a:pt x="6057295" y="1917208"/>
                  <a:pt x="6212114" y="2315141"/>
                </a:cubicBez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弧形 93"/>
          <p:cNvSpPr/>
          <p:nvPr/>
        </p:nvSpPr>
        <p:spPr>
          <a:xfrm rot="8706298">
            <a:off x="1577401" y="2333226"/>
            <a:ext cx="1075782" cy="1042167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弧形 95"/>
          <p:cNvSpPr/>
          <p:nvPr/>
        </p:nvSpPr>
        <p:spPr>
          <a:xfrm rot="9235157">
            <a:off x="1788954" y="2063593"/>
            <a:ext cx="1075782" cy="1042167"/>
          </a:xfrm>
          <a:prstGeom prst="arc">
            <a:avLst>
              <a:gd name="adj1" fmla="val 16010996"/>
              <a:gd name="adj2" fmla="val 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弧形 96"/>
          <p:cNvSpPr/>
          <p:nvPr/>
        </p:nvSpPr>
        <p:spPr>
          <a:xfrm rot="9489093">
            <a:off x="1994139" y="1675099"/>
            <a:ext cx="1199516" cy="1162036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弧形 97"/>
          <p:cNvSpPr/>
          <p:nvPr/>
        </p:nvSpPr>
        <p:spPr>
          <a:xfrm rot="10615985">
            <a:off x="2130180" y="922804"/>
            <a:ext cx="1721966" cy="1668161"/>
          </a:xfrm>
          <a:prstGeom prst="arc">
            <a:avLst>
              <a:gd name="adj1" fmla="val 16200000"/>
              <a:gd name="adj2" fmla="val 19681994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弧形 98"/>
          <p:cNvSpPr/>
          <p:nvPr/>
        </p:nvSpPr>
        <p:spPr>
          <a:xfrm rot="11435499">
            <a:off x="2387287" y="320219"/>
            <a:ext cx="1958983" cy="2016211"/>
          </a:xfrm>
          <a:prstGeom prst="arc">
            <a:avLst>
              <a:gd name="adj1" fmla="val 15873552"/>
              <a:gd name="adj2" fmla="val 18690109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弧形 99"/>
          <p:cNvSpPr/>
          <p:nvPr/>
        </p:nvSpPr>
        <p:spPr>
          <a:xfrm rot="12302049">
            <a:off x="3164082" y="761533"/>
            <a:ext cx="1415978" cy="1457342"/>
          </a:xfrm>
          <a:prstGeom prst="arc">
            <a:avLst>
              <a:gd name="adj1" fmla="val 16200000"/>
              <a:gd name="adj2" fmla="val 1982350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弧形 101"/>
          <p:cNvSpPr/>
          <p:nvPr/>
        </p:nvSpPr>
        <p:spPr>
          <a:xfrm rot="14428725">
            <a:off x="3957727" y="402273"/>
            <a:ext cx="1968784" cy="2135224"/>
          </a:xfrm>
          <a:prstGeom prst="arc">
            <a:avLst>
              <a:gd name="adj1" fmla="val 16200000"/>
              <a:gd name="adj2" fmla="val 1870676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任意多边形 103"/>
          <p:cNvSpPr/>
          <p:nvPr/>
        </p:nvSpPr>
        <p:spPr>
          <a:xfrm>
            <a:off x="4395612" y="1253628"/>
            <a:ext cx="38572" cy="680662"/>
          </a:xfrm>
          <a:custGeom>
            <a:avLst/>
            <a:gdLst>
              <a:gd name="connsiteX0" fmla="*/ 14991 w 30414"/>
              <a:gd name="connsiteY0" fmla="*/ 0 h 809469"/>
              <a:gd name="connsiteX1" fmla="*/ 29981 w 30414"/>
              <a:gd name="connsiteY1" fmla="*/ 449705 h 809469"/>
              <a:gd name="connsiteX2" fmla="*/ 0 w 30414"/>
              <a:gd name="connsiteY2" fmla="*/ 809469 h 809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414" h="809469">
                <a:moveTo>
                  <a:pt x="14991" y="0"/>
                </a:moveTo>
                <a:cubicBezTo>
                  <a:pt x="23735" y="157397"/>
                  <a:pt x="32480" y="314794"/>
                  <a:pt x="29981" y="449705"/>
                </a:cubicBezTo>
                <a:cubicBezTo>
                  <a:pt x="27483" y="584617"/>
                  <a:pt x="13741" y="697043"/>
                  <a:pt x="0" y="809469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弧形 104"/>
          <p:cNvSpPr/>
          <p:nvPr/>
        </p:nvSpPr>
        <p:spPr>
          <a:xfrm rot="8026964" flipH="1">
            <a:off x="3018269" y="168113"/>
            <a:ext cx="1968784" cy="2135224"/>
          </a:xfrm>
          <a:prstGeom prst="arc">
            <a:avLst>
              <a:gd name="adj1" fmla="val 16200000"/>
              <a:gd name="adj2" fmla="val 1870676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弧形 105"/>
          <p:cNvSpPr/>
          <p:nvPr/>
        </p:nvSpPr>
        <p:spPr>
          <a:xfrm rot="9517110" flipH="1">
            <a:off x="3955793" y="195486"/>
            <a:ext cx="1798090" cy="1830134"/>
          </a:xfrm>
          <a:prstGeom prst="arc">
            <a:avLst>
              <a:gd name="adj1" fmla="val 16200000"/>
              <a:gd name="adj2" fmla="val 1862327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弧形 106"/>
          <p:cNvSpPr/>
          <p:nvPr/>
        </p:nvSpPr>
        <p:spPr>
          <a:xfrm rot="10328554" flipH="1">
            <a:off x="4469046" y="272999"/>
            <a:ext cx="1798090" cy="1830134"/>
          </a:xfrm>
          <a:prstGeom prst="arc">
            <a:avLst>
              <a:gd name="adj1" fmla="val 16200000"/>
              <a:gd name="adj2" fmla="val 18564999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弧形 107"/>
          <p:cNvSpPr/>
          <p:nvPr/>
        </p:nvSpPr>
        <p:spPr>
          <a:xfrm rot="10800000" flipH="1">
            <a:off x="4869018" y="451137"/>
            <a:ext cx="1798090" cy="1830134"/>
          </a:xfrm>
          <a:prstGeom prst="arc">
            <a:avLst>
              <a:gd name="adj1" fmla="val 16200000"/>
              <a:gd name="adj2" fmla="val 1883478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弧形 108"/>
          <p:cNvSpPr/>
          <p:nvPr/>
        </p:nvSpPr>
        <p:spPr>
          <a:xfrm rot="11139002" flipH="1">
            <a:off x="5230138" y="664105"/>
            <a:ext cx="1798090" cy="1830134"/>
          </a:xfrm>
          <a:prstGeom prst="arc">
            <a:avLst>
              <a:gd name="adj1" fmla="val 16200000"/>
              <a:gd name="adj2" fmla="val 1883478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弧形 109"/>
          <p:cNvSpPr/>
          <p:nvPr/>
        </p:nvSpPr>
        <p:spPr>
          <a:xfrm rot="11345554" flipH="1">
            <a:off x="5481442" y="790154"/>
            <a:ext cx="1857402" cy="1890504"/>
          </a:xfrm>
          <a:prstGeom prst="arc">
            <a:avLst>
              <a:gd name="adj1" fmla="val 16200000"/>
              <a:gd name="adj2" fmla="val 1883478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弧形 110"/>
          <p:cNvSpPr/>
          <p:nvPr/>
        </p:nvSpPr>
        <p:spPr>
          <a:xfrm rot="11345554" flipH="1">
            <a:off x="5663700" y="1025570"/>
            <a:ext cx="1857402" cy="1890504"/>
          </a:xfrm>
          <a:prstGeom prst="arc">
            <a:avLst>
              <a:gd name="adj1" fmla="val 16200000"/>
              <a:gd name="adj2" fmla="val 1883478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弧形 111"/>
          <p:cNvSpPr/>
          <p:nvPr/>
        </p:nvSpPr>
        <p:spPr>
          <a:xfrm rot="11345554" flipH="1">
            <a:off x="5785204" y="1260986"/>
            <a:ext cx="1857402" cy="1890504"/>
          </a:xfrm>
          <a:prstGeom prst="arc">
            <a:avLst>
              <a:gd name="adj1" fmla="val 16200000"/>
              <a:gd name="adj2" fmla="val 1912743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弧形 112"/>
          <p:cNvSpPr/>
          <p:nvPr/>
        </p:nvSpPr>
        <p:spPr>
          <a:xfrm rot="11216701" flipH="1">
            <a:off x="5941746" y="1441546"/>
            <a:ext cx="1918902" cy="1953100"/>
          </a:xfrm>
          <a:prstGeom prst="arc">
            <a:avLst>
              <a:gd name="adj1" fmla="val 16200000"/>
              <a:gd name="adj2" fmla="val 18527294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弧形 113"/>
          <p:cNvSpPr/>
          <p:nvPr/>
        </p:nvSpPr>
        <p:spPr>
          <a:xfrm rot="10800000" flipH="1">
            <a:off x="5962561" y="1853434"/>
            <a:ext cx="1857402" cy="1890504"/>
          </a:xfrm>
          <a:prstGeom prst="arc">
            <a:avLst>
              <a:gd name="adj1" fmla="val 16200000"/>
              <a:gd name="adj2" fmla="val 18527294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弧形 132"/>
          <p:cNvSpPr/>
          <p:nvPr/>
        </p:nvSpPr>
        <p:spPr>
          <a:xfrm rot="9066734">
            <a:off x="1645480" y="2432501"/>
            <a:ext cx="1075782" cy="1042167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弧形 133"/>
          <p:cNvSpPr/>
          <p:nvPr/>
        </p:nvSpPr>
        <p:spPr>
          <a:xfrm rot="9595593">
            <a:off x="1818719" y="2146683"/>
            <a:ext cx="1075782" cy="1042167"/>
          </a:xfrm>
          <a:prstGeom prst="arc">
            <a:avLst>
              <a:gd name="adj1" fmla="val 16010996"/>
              <a:gd name="adj2" fmla="val 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弧形 134"/>
          <p:cNvSpPr/>
          <p:nvPr/>
        </p:nvSpPr>
        <p:spPr>
          <a:xfrm rot="10976421">
            <a:off x="2187294" y="1027043"/>
            <a:ext cx="1721966" cy="1668161"/>
          </a:xfrm>
          <a:prstGeom prst="arc">
            <a:avLst>
              <a:gd name="adj1" fmla="val 16200000"/>
              <a:gd name="adj2" fmla="val 19681994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弧形 135"/>
          <p:cNvSpPr/>
          <p:nvPr/>
        </p:nvSpPr>
        <p:spPr>
          <a:xfrm rot="11795935">
            <a:off x="2451614" y="414606"/>
            <a:ext cx="1958983" cy="2016211"/>
          </a:xfrm>
          <a:prstGeom prst="arc">
            <a:avLst>
              <a:gd name="adj1" fmla="val 15873552"/>
              <a:gd name="adj2" fmla="val 18690109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弧形 136"/>
          <p:cNvSpPr/>
          <p:nvPr/>
        </p:nvSpPr>
        <p:spPr>
          <a:xfrm rot="12794361">
            <a:off x="3156581" y="844623"/>
            <a:ext cx="1415978" cy="1457342"/>
          </a:xfrm>
          <a:prstGeom prst="arc">
            <a:avLst>
              <a:gd name="adj1" fmla="val 16200000"/>
              <a:gd name="adj2" fmla="val 1982350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弧形 137"/>
          <p:cNvSpPr/>
          <p:nvPr/>
        </p:nvSpPr>
        <p:spPr>
          <a:xfrm rot="14789161">
            <a:off x="3934623" y="485362"/>
            <a:ext cx="1968784" cy="2135224"/>
          </a:xfrm>
          <a:prstGeom prst="arc">
            <a:avLst>
              <a:gd name="adj1" fmla="val 16200000"/>
              <a:gd name="adj2" fmla="val 1870676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弧形 138"/>
          <p:cNvSpPr/>
          <p:nvPr/>
        </p:nvSpPr>
        <p:spPr>
          <a:xfrm rot="10298808">
            <a:off x="2033668" y="1804074"/>
            <a:ext cx="1199516" cy="1162036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任意多边形 141"/>
          <p:cNvSpPr/>
          <p:nvPr/>
        </p:nvSpPr>
        <p:spPr>
          <a:xfrm>
            <a:off x="4417358" y="1242546"/>
            <a:ext cx="73472" cy="640598"/>
          </a:xfrm>
          <a:custGeom>
            <a:avLst/>
            <a:gdLst>
              <a:gd name="connsiteX0" fmla="*/ 0 w 87085"/>
              <a:gd name="connsiteY0" fmla="*/ 0 h 783772"/>
              <a:gd name="connsiteX1" fmla="*/ 72571 w 87085"/>
              <a:gd name="connsiteY1" fmla="*/ 275772 h 783772"/>
              <a:gd name="connsiteX2" fmla="*/ 87085 w 87085"/>
              <a:gd name="connsiteY2" fmla="*/ 522514 h 783772"/>
              <a:gd name="connsiteX3" fmla="*/ 72571 w 87085"/>
              <a:gd name="connsiteY3" fmla="*/ 783772 h 78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085" h="783772">
                <a:moveTo>
                  <a:pt x="0" y="0"/>
                </a:moveTo>
                <a:cubicBezTo>
                  <a:pt x="29028" y="94343"/>
                  <a:pt x="58057" y="188686"/>
                  <a:pt x="72571" y="275772"/>
                </a:cubicBezTo>
                <a:cubicBezTo>
                  <a:pt x="87085" y="362858"/>
                  <a:pt x="87085" y="437847"/>
                  <a:pt x="87085" y="522514"/>
                </a:cubicBezTo>
                <a:cubicBezTo>
                  <a:pt x="87085" y="607181"/>
                  <a:pt x="79828" y="695476"/>
                  <a:pt x="72571" y="783772"/>
                </a:cubicBezTo>
              </a:path>
            </a:pathLst>
          </a:cu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弧形 142"/>
          <p:cNvSpPr/>
          <p:nvPr/>
        </p:nvSpPr>
        <p:spPr>
          <a:xfrm rot="7779209" flipH="1">
            <a:off x="3021730" y="277397"/>
            <a:ext cx="1968784" cy="2135224"/>
          </a:xfrm>
          <a:prstGeom prst="arc">
            <a:avLst>
              <a:gd name="adj1" fmla="val 16200000"/>
              <a:gd name="adj2" fmla="val 1870676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弧形 143"/>
          <p:cNvSpPr/>
          <p:nvPr/>
        </p:nvSpPr>
        <p:spPr>
          <a:xfrm rot="9088826" flipH="1">
            <a:off x="3901280" y="311748"/>
            <a:ext cx="1798090" cy="1830134"/>
          </a:xfrm>
          <a:prstGeom prst="arc">
            <a:avLst>
              <a:gd name="adj1" fmla="val 16200000"/>
              <a:gd name="adj2" fmla="val 1862327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弧形 144"/>
          <p:cNvSpPr/>
          <p:nvPr/>
        </p:nvSpPr>
        <p:spPr>
          <a:xfrm rot="9845599" flipH="1">
            <a:off x="4364447" y="392816"/>
            <a:ext cx="1798090" cy="1830134"/>
          </a:xfrm>
          <a:prstGeom prst="arc">
            <a:avLst>
              <a:gd name="adj1" fmla="val 16200000"/>
              <a:gd name="adj2" fmla="val 18564999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弧形 145"/>
          <p:cNvSpPr/>
          <p:nvPr/>
        </p:nvSpPr>
        <p:spPr>
          <a:xfrm rot="10331220" flipH="1">
            <a:off x="4773439" y="576649"/>
            <a:ext cx="1798090" cy="1830134"/>
          </a:xfrm>
          <a:prstGeom prst="arc">
            <a:avLst>
              <a:gd name="adj1" fmla="val 16200000"/>
              <a:gd name="adj2" fmla="val 1883478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弧形 146"/>
          <p:cNvSpPr/>
          <p:nvPr/>
        </p:nvSpPr>
        <p:spPr>
          <a:xfrm rot="10593333" flipH="1">
            <a:off x="5142136" y="742885"/>
            <a:ext cx="1798090" cy="1830134"/>
          </a:xfrm>
          <a:prstGeom prst="arc">
            <a:avLst>
              <a:gd name="adj1" fmla="val 16200000"/>
              <a:gd name="adj2" fmla="val 1883478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弧形 147"/>
          <p:cNvSpPr/>
          <p:nvPr/>
        </p:nvSpPr>
        <p:spPr>
          <a:xfrm rot="11035682" flipH="1">
            <a:off x="5377052" y="869329"/>
            <a:ext cx="1857402" cy="1890504"/>
          </a:xfrm>
          <a:prstGeom prst="arc">
            <a:avLst>
              <a:gd name="adj1" fmla="val 16200000"/>
              <a:gd name="adj2" fmla="val 1883478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弧形 148"/>
          <p:cNvSpPr/>
          <p:nvPr/>
        </p:nvSpPr>
        <p:spPr>
          <a:xfrm rot="10800000" flipH="1">
            <a:off x="5517009" y="1151746"/>
            <a:ext cx="1857402" cy="1890504"/>
          </a:xfrm>
          <a:prstGeom prst="arc">
            <a:avLst>
              <a:gd name="adj1" fmla="val 16200000"/>
              <a:gd name="adj2" fmla="val 1883478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弧形 149"/>
          <p:cNvSpPr/>
          <p:nvPr/>
        </p:nvSpPr>
        <p:spPr>
          <a:xfrm rot="10800000" flipH="1">
            <a:off x="5675465" y="1363619"/>
            <a:ext cx="1857402" cy="1890504"/>
          </a:xfrm>
          <a:prstGeom prst="arc">
            <a:avLst>
              <a:gd name="adj1" fmla="val 16200000"/>
              <a:gd name="adj2" fmla="val 1912743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弧形 150"/>
          <p:cNvSpPr/>
          <p:nvPr/>
        </p:nvSpPr>
        <p:spPr>
          <a:xfrm rot="10800000" flipH="1">
            <a:off x="5841057" y="1505252"/>
            <a:ext cx="1918902" cy="1953100"/>
          </a:xfrm>
          <a:prstGeom prst="arc">
            <a:avLst>
              <a:gd name="adj1" fmla="val 16200000"/>
              <a:gd name="adj2" fmla="val 18527294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弧形 151"/>
          <p:cNvSpPr/>
          <p:nvPr/>
        </p:nvSpPr>
        <p:spPr>
          <a:xfrm rot="11216701" flipH="1">
            <a:off x="6059571" y="1794580"/>
            <a:ext cx="1857402" cy="1890504"/>
          </a:xfrm>
          <a:prstGeom prst="arc">
            <a:avLst>
              <a:gd name="adj1" fmla="val 16200000"/>
              <a:gd name="adj2" fmla="val 18527294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beiji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2916832" y="3562015"/>
            <a:ext cx="609600" cy="609600"/>
          </a:xfrm>
          <a:prstGeom prst="rect">
            <a:avLst/>
          </a:prstGeom>
        </p:spPr>
      </p:pic>
      <p:sp>
        <p:nvSpPr>
          <p:cNvPr id="116" name="矩形 115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83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317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写字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1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1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1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1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1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1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1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1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1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2" dur="1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1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1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1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1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1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1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1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1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1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1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1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1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1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1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1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1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1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1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1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1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1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8" dur="1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1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4" dur="1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" dur="1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0" dur="1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" dur="1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6" dur="1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9" dur="1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" dur="1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5" dur="1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1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" dur="1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2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4" dur="1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1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2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0" dur="1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3" dur="1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6" dur="1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21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9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21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2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5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8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21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1" dur="1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21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4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7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21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0" dur="1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21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3" dur="1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21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6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2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2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7358" numSld="24">
                <p:cTn id="3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6" grpId="0" animBg="1"/>
      <p:bldP spid="37" grpId="0" animBg="1"/>
      <p:bldP spid="39" grpId="0" animBg="1"/>
      <p:bldP spid="40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81" grpId="0" animBg="1"/>
      <p:bldP spid="83" grpId="0" animBg="1"/>
      <p:bldP spid="85" grpId="0" animBg="1"/>
      <p:bldP spid="87" grpId="0" animBg="1"/>
      <p:bldP spid="88" grpId="0" animBg="1"/>
      <p:bldP spid="89" grpId="0" animBg="1"/>
      <p:bldP spid="94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2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-687257" y="-9597602"/>
            <a:ext cx="18627278" cy="18627278"/>
          </a:xfrm>
          <a:prstGeom prst="ellipse">
            <a:avLst/>
          </a:prstGeom>
          <a:gradFill flip="none" rotWithShape="1">
            <a:gsLst>
              <a:gs pos="0">
                <a:srgbClr val="FFC000">
                  <a:alpha val="69000"/>
                </a:srgbClr>
              </a:gs>
              <a:gs pos="22000">
                <a:srgbClr val="FFFF00">
                  <a:alpha val="33000"/>
                </a:srgbClr>
              </a:gs>
              <a:gs pos="7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0" name="组合 2059"/>
          <p:cNvGrpSpPr/>
          <p:nvPr/>
        </p:nvGrpSpPr>
        <p:grpSpPr>
          <a:xfrm>
            <a:off x="4190652" y="3922312"/>
            <a:ext cx="591182" cy="871537"/>
            <a:chOff x="4190652" y="3922312"/>
            <a:chExt cx="591182" cy="871537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 trans="1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960" y="3968349"/>
              <a:ext cx="549275" cy="768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190652" y="3922312"/>
              <a:ext cx="591182" cy="8715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063" name="组合 2062"/>
          <p:cNvGrpSpPr/>
          <p:nvPr/>
        </p:nvGrpSpPr>
        <p:grpSpPr>
          <a:xfrm>
            <a:off x="4069282" y="3707382"/>
            <a:ext cx="790750" cy="1062466"/>
            <a:chOff x="3539270" y="1695820"/>
            <a:chExt cx="790750" cy="1062466"/>
          </a:xfrm>
        </p:grpSpPr>
        <p:pic>
          <p:nvPicPr>
            <p:cNvPr id="3082" name="Picture 1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 trans="1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5461" y="1772661"/>
              <a:ext cx="676275" cy="9445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7" name="Picture 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2877" y="1779662"/>
              <a:ext cx="337143" cy="978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8" name="Picture 4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39270" y="1695820"/>
              <a:ext cx="649061" cy="10624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2" name="任意多边形 21"/>
          <p:cNvSpPr/>
          <p:nvPr/>
        </p:nvSpPr>
        <p:spPr>
          <a:xfrm>
            <a:off x="4161449" y="4685007"/>
            <a:ext cx="698567" cy="588602"/>
          </a:xfrm>
          <a:custGeom>
            <a:avLst/>
            <a:gdLst>
              <a:gd name="connsiteX0" fmla="*/ 12192 w 585216"/>
              <a:gd name="connsiteY0" fmla="*/ 36576 h 329184"/>
              <a:gd name="connsiteX1" fmla="*/ 329184 w 585216"/>
              <a:gd name="connsiteY1" fmla="*/ 0 h 329184"/>
              <a:gd name="connsiteX2" fmla="*/ 573024 w 585216"/>
              <a:gd name="connsiteY2" fmla="*/ 48768 h 329184"/>
              <a:gd name="connsiteX3" fmla="*/ 585216 w 585216"/>
              <a:gd name="connsiteY3" fmla="*/ 329184 h 329184"/>
              <a:gd name="connsiteX4" fmla="*/ 73152 w 585216"/>
              <a:gd name="connsiteY4" fmla="*/ 304800 h 329184"/>
              <a:gd name="connsiteX5" fmla="*/ 0 w 585216"/>
              <a:gd name="connsiteY5" fmla="*/ 207264 h 329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5216" h="329184">
                <a:moveTo>
                  <a:pt x="12192" y="36576"/>
                </a:moveTo>
                <a:lnTo>
                  <a:pt x="329184" y="0"/>
                </a:lnTo>
                <a:lnTo>
                  <a:pt x="573024" y="48768"/>
                </a:lnTo>
                <a:lnTo>
                  <a:pt x="585216" y="329184"/>
                </a:lnTo>
                <a:lnTo>
                  <a:pt x="73152" y="304800"/>
                </a:lnTo>
                <a:lnTo>
                  <a:pt x="0" y="207264"/>
                </a:lnTo>
              </a:path>
            </a:pathLst>
          </a:custGeom>
          <a:blipFill dpi="0" rotWithShape="1">
            <a:blip r:embed="rId9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84" y="4432234"/>
            <a:ext cx="9229726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任意多边形 4"/>
          <p:cNvSpPr/>
          <p:nvPr/>
        </p:nvSpPr>
        <p:spPr>
          <a:xfrm>
            <a:off x="-468560" y="4417541"/>
            <a:ext cx="2721429" cy="470145"/>
          </a:xfrm>
          <a:custGeom>
            <a:avLst/>
            <a:gdLst>
              <a:gd name="connsiteX0" fmla="*/ 0 w 2721429"/>
              <a:gd name="connsiteY0" fmla="*/ 470145 h 470145"/>
              <a:gd name="connsiteX1" fmla="*/ 337457 w 2721429"/>
              <a:gd name="connsiteY1" fmla="*/ 187116 h 470145"/>
              <a:gd name="connsiteX2" fmla="*/ 979715 w 2721429"/>
              <a:gd name="connsiteY2" fmla="*/ 2059 h 470145"/>
              <a:gd name="connsiteX3" fmla="*/ 1905000 w 2721429"/>
              <a:gd name="connsiteY3" fmla="*/ 100030 h 470145"/>
              <a:gd name="connsiteX4" fmla="*/ 2579915 w 2721429"/>
              <a:gd name="connsiteY4" fmla="*/ 285088 h 470145"/>
              <a:gd name="connsiteX5" fmla="*/ 2721429 w 2721429"/>
              <a:gd name="connsiteY5" fmla="*/ 350402 h 470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1429" h="470145">
                <a:moveTo>
                  <a:pt x="0" y="470145"/>
                </a:moveTo>
                <a:cubicBezTo>
                  <a:pt x="87085" y="367637"/>
                  <a:pt x="174171" y="265130"/>
                  <a:pt x="337457" y="187116"/>
                </a:cubicBezTo>
                <a:cubicBezTo>
                  <a:pt x="500743" y="109102"/>
                  <a:pt x="718458" y="16573"/>
                  <a:pt x="979715" y="2059"/>
                </a:cubicBezTo>
                <a:cubicBezTo>
                  <a:pt x="1240972" y="-12455"/>
                  <a:pt x="1638300" y="52859"/>
                  <a:pt x="1905000" y="100030"/>
                </a:cubicBezTo>
                <a:cubicBezTo>
                  <a:pt x="2171700" y="147201"/>
                  <a:pt x="2443843" y="243359"/>
                  <a:pt x="2579915" y="285088"/>
                </a:cubicBezTo>
                <a:cubicBezTo>
                  <a:pt x="2715987" y="326817"/>
                  <a:pt x="2718708" y="338609"/>
                  <a:pt x="2721429" y="35040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1946446" y="4472811"/>
            <a:ext cx="2287222" cy="359603"/>
          </a:xfrm>
          <a:custGeom>
            <a:avLst/>
            <a:gdLst>
              <a:gd name="connsiteX0" fmla="*/ 0 w 2287222"/>
              <a:gd name="connsiteY0" fmla="*/ 359603 h 359603"/>
              <a:gd name="connsiteX1" fmla="*/ 533400 w 2287222"/>
              <a:gd name="connsiteY1" fmla="*/ 152774 h 359603"/>
              <a:gd name="connsiteX2" fmla="*/ 1328057 w 2287222"/>
              <a:gd name="connsiteY2" fmla="*/ 374 h 359603"/>
              <a:gd name="connsiteX3" fmla="*/ 2166257 w 2287222"/>
              <a:gd name="connsiteY3" fmla="*/ 196317 h 359603"/>
              <a:gd name="connsiteX4" fmla="*/ 2264228 w 2287222"/>
              <a:gd name="connsiteY4" fmla="*/ 228974 h 359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7222" h="359603">
                <a:moveTo>
                  <a:pt x="0" y="359603"/>
                </a:moveTo>
                <a:cubicBezTo>
                  <a:pt x="156028" y="286124"/>
                  <a:pt x="312057" y="212645"/>
                  <a:pt x="533400" y="152774"/>
                </a:cubicBezTo>
                <a:cubicBezTo>
                  <a:pt x="754743" y="92903"/>
                  <a:pt x="1055914" y="-6883"/>
                  <a:pt x="1328057" y="374"/>
                </a:cubicBezTo>
                <a:cubicBezTo>
                  <a:pt x="1600200" y="7631"/>
                  <a:pt x="2010229" y="158217"/>
                  <a:pt x="2166257" y="196317"/>
                </a:cubicBezTo>
                <a:cubicBezTo>
                  <a:pt x="2322286" y="234417"/>
                  <a:pt x="2293257" y="231695"/>
                  <a:pt x="2264228" y="228974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346846" y="4587974"/>
            <a:ext cx="2100943" cy="332369"/>
          </a:xfrm>
          <a:custGeom>
            <a:avLst/>
            <a:gdLst>
              <a:gd name="connsiteX0" fmla="*/ 0 w 2100943"/>
              <a:gd name="connsiteY0" fmla="*/ 351644 h 493158"/>
              <a:gd name="connsiteX1" fmla="*/ 130628 w 2100943"/>
              <a:gd name="connsiteY1" fmla="*/ 188358 h 493158"/>
              <a:gd name="connsiteX2" fmla="*/ 304800 w 2100943"/>
              <a:gd name="connsiteY2" fmla="*/ 68615 h 493158"/>
              <a:gd name="connsiteX3" fmla="*/ 555171 w 2100943"/>
              <a:gd name="connsiteY3" fmla="*/ 3301 h 493158"/>
              <a:gd name="connsiteX4" fmla="*/ 925285 w 2100943"/>
              <a:gd name="connsiteY4" fmla="*/ 25072 h 493158"/>
              <a:gd name="connsiteX5" fmla="*/ 1230085 w 2100943"/>
              <a:gd name="connsiteY5" fmla="*/ 155701 h 493158"/>
              <a:gd name="connsiteX6" fmla="*/ 1393371 w 2100943"/>
              <a:gd name="connsiteY6" fmla="*/ 264558 h 493158"/>
              <a:gd name="connsiteX7" fmla="*/ 1665514 w 2100943"/>
              <a:gd name="connsiteY7" fmla="*/ 395187 h 493158"/>
              <a:gd name="connsiteX8" fmla="*/ 2100943 w 2100943"/>
              <a:gd name="connsiteY8" fmla="*/ 493158 h 49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0943" h="493158">
                <a:moveTo>
                  <a:pt x="0" y="351644"/>
                </a:moveTo>
                <a:cubicBezTo>
                  <a:pt x="39914" y="293586"/>
                  <a:pt x="79828" y="235529"/>
                  <a:pt x="130628" y="188358"/>
                </a:cubicBezTo>
                <a:cubicBezTo>
                  <a:pt x="181428" y="141186"/>
                  <a:pt x="234043" y="99458"/>
                  <a:pt x="304800" y="68615"/>
                </a:cubicBezTo>
                <a:cubicBezTo>
                  <a:pt x="375557" y="37772"/>
                  <a:pt x="451757" y="10558"/>
                  <a:pt x="555171" y="3301"/>
                </a:cubicBezTo>
                <a:cubicBezTo>
                  <a:pt x="658585" y="-3956"/>
                  <a:pt x="812799" y="-328"/>
                  <a:pt x="925285" y="25072"/>
                </a:cubicBezTo>
                <a:cubicBezTo>
                  <a:pt x="1037771" y="50472"/>
                  <a:pt x="1152071" y="115787"/>
                  <a:pt x="1230085" y="155701"/>
                </a:cubicBezTo>
                <a:cubicBezTo>
                  <a:pt x="1308099" y="195615"/>
                  <a:pt x="1320800" y="224644"/>
                  <a:pt x="1393371" y="264558"/>
                </a:cubicBezTo>
                <a:cubicBezTo>
                  <a:pt x="1465943" y="304472"/>
                  <a:pt x="1547585" y="357087"/>
                  <a:pt x="1665514" y="395187"/>
                </a:cubicBezTo>
                <a:cubicBezTo>
                  <a:pt x="1783443" y="433287"/>
                  <a:pt x="1942193" y="463222"/>
                  <a:pt x="2100943" y="49315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7075038" y="4702424"/>
            <a:ext cx="2122715" cy="195280"/>
          </a:xfrm>
          <a:custGeom>
            <a:avLst/>
            <a:gdLst>
              <a:gd name="connsiteX0" fmla="*/ 0 w 2122715"/>
              <a:gd name="connsiteY0" fmla="*/ 611093 h 665522"/>
              <a:gd name="connsiteX1" fmla="*/ 97972 w 2122715"/>
              <a:gd name="connsiteY1" fmla="*/ 469579 h 665522"/>
              <a:gd name="connsiteX2" fmla="*/ 261258 w 2122715"/>
              <a:gd name="connsiteY2" fmla="*/ 262750 h 665522"/>
              <a:gd name="connsiteX3" fmla="*/ 435429 w 2122715"/>
              <a:gd name="connsiteY3" fmla="*/ 143007 h 665522"/>
              <a:gd name="connsiteX4" fmla="*/ 838200 w 2122715"/>
              <a:gd name="connsiteY4" fmla="*/ 1493 h 665522"/>
              <a:gd name="connsiteX5" fmla="*/ 1436915 w 2122715"/>
              <a:gd name="connsiteY5" fmla="*/ 88579 h 665522"/>
              <a:gd name="connsiteX6" fmla="*/ 1883229 w 2122715"/>
              <a:gd name="connsiteY6" fmla="*/ 382493 h 665522"/>
              <a:gd name="connsiteX7" fmla="*/ 2122715 w 2122715"/>
              <a:gd name="connsiteY7" fmla="*/ 665522 h 665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22715" h="665522">
                <a:moveTo>
                  <a:pt x="0" y="611093"/>
                </a:moveTo>
                <a:cubicBezTo>
                  <a:pt x="27214" y="569364"/>
                  <a:pt x="54429" y="527636"/>
                  <a:pt x="97972" y="469579"/>
                </a:cubicBezTo>
                <a:cubicBezTo>
                  <a:pt x="141515" y="411522"/>
                  <a:pt x="205015" y="317179"/>
                  <a:pt x="261258" y="262750"/>
                </a:cubicBezTo>
                <a:cubicBezTo>
                  <a:pt x="317501" y="208321"/>
                  <a:pt x="339272" y="186550"/>
                  <a:pt x="435429" y="143007"/>
                </a:cubicBezTo>
                <a:cubicBezTo>
                  <a:pt x="531586" y="99464"/>
                  <a:pt x="671286" y="10564"/>
                  <a:pt x="838200" y="1493"/>
                </a:cubicBezTo>
                <a:cubicBezTo>
                  <a:pt x="1005114" y="-7578"/>
                  <a:pt x="1262744" y="25079"/>
                  <a:pt x="1436915" y="88579"/>
                </a:cubicBezTo>
                <a:cubicBezTo>
                  <a:pt x="1611086" y="152079"/>
                  <a:pt x="1768929" y="286336"/>
                  <a:pt x="1883229" y="382493"/>
                </a:cubicBezTo>
                <a:cubicBezTo>
                  <a:pt x="1997529" y="478650"/>
                  <a:pt x="2060122" y="572086"/>
                  <a:pt x="2122715" y="66552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3786876" y="4702424"/>
            <a:ext cx="1839685" cy="195280"/>
          </a:xfrm>
          <a:custGeom>
            <a:avLst/>
            <a:gdLst>
              <a:gd name="connsiteX0" fmla="*/ 0 w 1839685"/>
              <a:gd name="connsiteY0" fmla="*/ 309087 h 309087"/>
              <a:gd name="connsiteX1" fmla="*/ 195942 w 1839685"/>
              <a:gd name="connsiteY1" fmla="*/ 156687 h 309087"/>
              <a:gd name="connsiteX2" fmla="*/ 533400 w 1839685"/>
              <a:gd name="connsiteY2" fmla="*/ 15173 h 309087"/>
              <a:gd name="connsiteX3" fmla="*/ 968828 w 1839685"/>
              <a:gd name="connsiteY3" fmla="*/ 26058 h 309087"/>
              <a:gd name="connsiteX4" fmla="*/ 1545771 w 1839685"/>
              <a:gd name="connsiteY4" fmla="*/ 211115 h 309087"/>
              <a:gd name="connsiteX5" fmla="*/ 1839685 w 1839685"/>
              <a:gd name="connsiteY5" fmla="*/ 243773 h 309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39685" h="309087">
                <a:moveTo>
                  <a:pt x="0" y="309087"/>
                </a:moveTo>
                <a:cubicBezTo>
                  <a:pt x="53521" y="257380"/>
                  <a:pt x="107042" y="205673"/>
                  <a:pt x="195942" y="156687"/>
                </a:cubicBezTo>
                <a:cubicBezTo>
                  <a:pt x="284842" y="107701"/>
                  <a:pt x="404586" y="36944"/>
                  <a:pt x="533400" y="15173"/>
                </a:cubicBezTo>
                <a:cubicBezTo>
                  <a:pt x="662214" y="-6598"/>
                  <a:pt x="800100" y="-6599"/>
                  <a:pt x="968828" y="26058"/>
                </a:cubicBezTo>
                <a:cubicBezTo>
                  <a:pt x="1137556" y="58715"/>
                  <a:pt x="1400628" y="174829"/>
                  <a:pt x="1545771" y="211115"/>
                </a:cubicBezTo>
                <a:cubicBezTo>
                  <a:pt x="1690914" y="247401"/>
                  <a:pt x="1765299" y="245587"/>
                  <a:pt x="1839685" y="243773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611560" y="915566"/>
            <a:ext cx="4248456" cy="226825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3275856" y="1959682"/>
            <a:ext cx="2578669" cy="200866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6397317" y="2571750"/>
            <a:ext cx="1050472" cy="13965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304849" y="4365061"/>
            <a:ext cx="407857" cy="153469"/>
            <a:chOff x="4304849" y="4365061"/>
            <a:chExt cx="407857" cy="153469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0844" y="4365266"/>
              <a:ext cx="114310" cy="411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509" y="4365061"/>
              <a:ext cx="114310" cy="411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4849" y="4416636"/>
              <a:ext cx="170305" cy="56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4" name="Picture 4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2401" y="4416635"/>
              <a:ext cx="170305" cy="56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4214" y="4472811"/>
              <a:ext cx="171450" cy="457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7" name="椭圆 16"/>
          <p:cNvSpPr/>
          <p:nvPr/>
        </p:nvSpPr>
        <p:spPr>
          <a:xfrm flipV="1">
            <a:off x="4196891" y="3939902"/>
            <a:ext cx="89557" cy="89557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52000">
                <a:srgbClr val="FFCC00">
                  <a:alpha val="32549"/>
                </a:srgbClr>
              </a:gs>
              <a:gs pos="100000">
                <a:srgbClr val="FFFF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flipV="1">
            <a:off x="4320026" y="4037442"/>
            <a:ext cx="89557" cy="89557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52000">
                <a:srgbClr val="FFCC00">
                  <a:alpha val="32549"/>
                </a:srgbClr>
              </a:gs>
              <a:gs pos="100000">
                <a:srgbClr val="FFFF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 flipV="1">
            <a:off x="4627553" y="4091534"/>
            <a:ext cx="107958" cy="107958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52000">
                <a:srgbClr val="FFCC00">
                  <a:alpha val="32549"/>
                </a:srgbClr>
              </a:gs>
              <a:gs pos="100000">
                <a:srgbClr val="FFFF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 flipV="1">
            <a:off x="4716016" y="4001497"/>
            <a:ext cx="107958" cy="107958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52000">
                <a:srgbClr val="FFCC00">
                  <a:alpha val="32549"/>
                </a:srgbClr>
              </a:gs>
              <a:gs pos="100000">
                <a:srgbClr val="FFFF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flipV="1">
            <a:off x="4421175" y="4149058"/>
            <a:ext cx="89557" cy="89557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52000">
                <a:srgbClr val="FFCC00">
                  <a:alpha val="32549"/>
                </a:srgbClr>
              </a:gs>
              <a:gs pos="100000">
                <a:srgbClr val="FFFF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1" name="组合 2060"/>
          <p:cNvGrpSpPr/>
          <p:nvPr/>
        </p:nvGrpSpPr>
        <p:grpSpPr>
          <a:xfrm>
            <a:off x="4329183" y="4331821"/>
            <a:ext cx="365584" cy="182272"/>
            <a:chOff x="4329183" y="4331821"/>
            <a:chExt cx="365584" cy="182272"/>
          </a:xfrm>
        </p:grpSpPr>
        <p:pic>
          <p:nvPicPr>
            <p:cNvPr id="49" name="Picture 4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6865" y="4393801"/>
              <a:ext cx="167734" cy="55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9183" y="4331821"/>
              <a:ext cx="134428" cy="115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4" name="Picture 3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560339" y="4331821"/>
              <a:ext cx="134428" cy="115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59" name="任意多边形 2058"/>
            <p:cNvSpPr/>
            <p:nvPr/>
          </p:nvSpPr>
          <p:spPr>
            <a:xfrm>
              <a:off x="4456451" y="4468374"/>
              <a:ext cx="107278" cy="45719"/>
            </a:xfrm>
            <a:custGeom>
              <a:avLst/>
              <a:gdLst>
                <a:gd name="connsiteX0" fmla="*/ 0 w 203887"/>
                <a:gd name="connsiteY0" fmla="*/ 80713 h 86891"/>
                <a:gd name="connsiteX1" fmla="*/ 67963 w 203887"/>
                <a:gd name="connsiteY1" fmla="*/ 6573 h 86891"/>
                <a:gd name="connsiteX2" fmla="*/ 148281 w 203887"/>
                <a:gd name="connsiteY2" fmla="*/ 12751 h 86891"/>
                <a:gd name="connsiteX3" fmla="*/ 203887 w 203887"/>
                <a:gd name="connsiteY3" fmla="*/ 86891 h 86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887" h="86891">
                  <a:moveTo>
                    <a:pt x="0" y="80713"/>
                  </a:moveTo>
                  <a:cubicBezTo>
                    <a:pt x="21625" y="49306"/>
                    <a:pt x="43250" y="17900"/>
                    <a:pt x="67963" y="6573"/>
                  </a:cubicBezTo>
                  <a:cubicBezTo>
                    <a:pt x="92677" y="-4754"/>
                    <a:pt x="125627" y="-635"/>
                    <a:pt x="148281" y="12751"/>
                  </a:cubicBezTo>
                  <a:cubicBezTo>
                    <a:pt x="170935" y="26137"/>
                    <a:pt x="187411" y="56514"/>
                    <a:pt x="203887" y="86891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26368" y="4211815"/>
            <a:ext cx="393042" cy="240012"/>
            <a:chOff x="4355621" y="4235081"/>
            <a:chExt cx="342000" cy="208843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5621" y="4235081"/>
              <a:ext cx="100830" cy="695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4214" y="4375693"/>
              <a:ext cx="171233" cy="68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4599" y="4235081"/>
              <a:ext cx="103022" cy="695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7" name="Picture 4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1549" y="4292056"/>
              <a:ext cx="200164" cy="6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8766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50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11111E-6 -3.44849E-6 L 0.0283 0.08915 " pathEditMode="relative" rAng="0" ptsTypes="AA">
                                      <p:cBhvr>
                                        <p:cTn id="30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6" y="4442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11111E-6 4.10241E-6 L 0.00694 0.05644 " pathEditMode="relative" rAng="0" ptsTypes="AA">
                                      <p:cBhvr>
                                        <p:cTn id="32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" y="280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3.46083E-6 L -0.01198 0.04411 " pathEditMode="relative" rAng="0" ptsTypes="AA">
                                      <p:cBhvr>
                                        <p:cTn id="34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" y="219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38889E-6 -3.76928E-6 L -0.0217 0.07527 " pathEditMode="relative" rAng="0" ptsTypes="AA">
                                      <p:cBhvr>
                                        <p:cTn id="36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4" y="376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94444E-6 3.46083E-6 L -0.00417 0.04842 " pathEditMode="relative" rAng="0" ptsTypes="AA">
                                      <p:cBhvr>
                                        <p:cTn id="38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240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6" presetClass="emph" presetSubtype="0" repeatCount="300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59" dur="500" fill="hold"/>
                                        <p:tgtEl>
                                          <p:spTgt spid="2060"/>
                                        </p:tgtEl>
                                      </p:cBhvr>
                                      <p:by x="100000" y="11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Cartoon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6" presetClass="emph" presetSubtype="0" repeatCount="300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61" dur="500" fill="hold"/>
                                        <p:tgtEl>
                                          <p:spTgt spid="2061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Cartoon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3-小孩笑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 animBg="1"/>
      <p:bldP spid="17" grpId="2" animBg="1"/>
      <p:bldP spid="17" grpId="3" animBg="1"/>
      <p:bldP spid="37" grpId="1" animBg="1"/>
      <p:bldP spid="37" grpId="2" animBg="1"/>
      <p:bldP spid="37" grpId="3" animBg="1"/>
      <p:bldP spid="38" grpId="1" animBg="1"/>
      <p:bldP spid="38" grpId="2" animBg="1"/>
      <p:bldP spid="38" grpId="3" animBg="1"/>
      <p:bldP spid="39" grpId="1" animBg="1"/>
      <p:bldP spid="39" grpId="2" animBg="1"/>
      <p:bldP spid="39" grpId="3" animBg="1"/>
      <p:bldP spid="40" grpId="1" animBg="1"/>
      <p:bldP spid="40" grpId="2" animBg="1"/>
      <p:bldP spid="40" grpId="3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-687257" y="-9597602"/>
            <a:ext cx="18627278" cy="18627278"/>
          </a:xfrm>
          <a:prstGeom prst="ellipse">
            <a:avLst/>
          </a:prstGeom>
          <a:gradFill flip="none" rotWithShape="1">
            <a:gsLst>
              <a:gs pos="0">
                <a:srgbClr val="FFC000">
                  <a:alpha val="69000"/>
                </a:srgbClr>
              </a:gs>
              <a:gs pos="22000">
                <a:srgbClr val="FFFF00">
                  <a:alpha val="33000"/>
                </a:srgbClr>
              </a:gs>
              <a:gs pos="7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611560" y="915566"/>
            <a:ext cx="4248456" cy="226825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3275856" y="1959682"/>
            <a:ext cx="2578669" cy="200866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6397317" y="2571750"/>
            <a:ext cx="1050472" cy="13965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4463610" y="-1026751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63" name="组合 2062"/>
          <p:cNvGrpSpPr/>
          <p:nvPr/>
        </p:nvGrpSpPr>
        <p:grpSpPr>
          <a:xfrm>
            <a:off x="4069282" y="3707382"/>
            <a:ext cx="790750" cy="1062466"/>
            <a:chOff x="3539270" y="1695820"/>
            <a:chExt cx="790750" cy="1062466"/>
          </a:xfrm>
        </p:grpSpPr>
        <p:pic>
          <p:nvPicPr>
            <p:cNvPr id="3082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 trans="1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5461" y="1772661"/>
              <a:ext cx="676275" cy="9445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2877" y="1779662"/>
              <a:ext cx="337143" cy="978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8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39270" y="1695820"/>
              <a:ext cx="649061" cy="10624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2" name="任意多边形 21"/>
          <p:cNvSpPr/>
          <p:nvPr/>
        </p:nvSpPr>
        <p:spPr>
          <a:xfrm>
            <a:off x="4161449" y="4685007"/>
            <a:ext cx="698567" cy="588602"/>
          </a:xfrm>
          <a:custGeom>
            <a:avLst/>
            <a:gdLst>
              <a:gd name="connsiteX0" fmla="*/ 12192 w 585216"/>
              <a:gd name="connsiteY0" fmla="*/ 36576 h 329184"/>
              <a:gd name="connsiteX1" fmla="*/ 329184 w 585216"/>
              <a:gd name="connsiteY1" fmla="*/ 0 h 329184"/>
              <a:gd name="connsiteX2" fmla="*/ 573024 w 585216"/>
              <a:gd name="connsiteY2" fmla="*/ 48768 h 329184"/>
              <a:gd name="connsiteX3" fmla="*/ 585216 w 585216"/>
              <a:gd name="connsiteY3" fmla="*/ 329184 h 329184"/>
              <a:gd name="connsiteX4" fmla="*/ 73152 w 585216"/>
              <a:gd name="connsiteY4" fmla="*/ 304800 h 329184"/>
              <a:gd name="connsiteX5" fmla="*/ 0 w 585216"/>
              <a:gd name="connsiteY5" fmla="*/ 207264 h 329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5216" h="329184">
                <a:moveTo>
                  <a:pt x="12192" y="36576"/>
                </a:moveTo>
                <a:lnTo>
                  <a:pt x="329184" y="0"/>
                </a:lnTo>
                <a:lnTo>
                  <a:pt x="573024" y="48768"/>
                </a:lnTo>
                <a:lnTo>
                  <a:pt x="585216" y="329184"/>
                </a:lnTo>
                <a:lnTo>
                  <a:pt x="73152" y="304800"/>
                </a:lnTo>
                <a:lnTo>
                  <a:pt x="0" y="207264"/>
                </a:lnTo>
              </a:path>
            </a:pathLst>
          </a:cu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84" y="4432234"/>
            <a:ext cx="9229726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任意多边形 4"/>
          <p:cNvSpPr/>
          <p:nvPr/>
        </p:nvSpPr>
        <p:spPr>
          <a:xfrm>
            <a:off x="-468560" y="4417541"/>
            <a:ext cx="2721429" cy="470145"/>
          </a:xfrm>
          <a:custGeom>
            <a:avLst/>
            <a:gdLst>
              <a:gd name="connsiteX0" fmla="*/ 0 w 2721429"/>
              <a:gd name="connsiteY0" fmla="*/ 470145 h 470145"/>
              <a:gd name="connsiteX1" fmla="*/ 337457 w 2721429"/>
              <a:gd name="connsiteY1" fmla="*/ 187116 h 470145"/>
              <a:gd name="connsiteX2" fmla="*/ 979715 w 2721429"/>
              <a:gd name="connsiteY2" fmla="*/ 2059 h 470145"/>
              <a:gd name="connsiteX3" fmla="*/ 1905000 w 2721429"/>
              <a:gd name="connsiteY3" fmla="*/ 100030 h 470145"/>
              <a:gd name="connsiteX4" fmla="*/ 2579915 w 2721429"/>
              <a:gd name="connsiteY4" fmla="*/ 285088 h 470145"/>
              <a:gd name="connsiteX5" fmla="*/ 2721429 w 2721429"/>
              <a:gd name="connsiteY5" fmla="*/ 350402 h 470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1429" h="470145">
                <a:moveTo>
                  <a:pt x="0" y="470145"/>
                </a:moveTo>
                <a:cubicBezTo>
                  <a:pt x="87085" y="367637"/>
                  <a:pt x="174171" y="265130"/>
                  <a:pt x="337457" y="187116"/>
                </a:cubicBezTo>
                <a:cubicBezTo>
                  <a:pt x="500743" y="109102"/>
                  <a:pt x="718458" y="16573"/>
                  <a:pt x="979715" y="2059"/>
                </a:cubicBezTo>
                <a:cubicBezTo>
                  <a:pt x="1240972" y="-12455"/>
                  <a:pt x="1638300" y="52859"/>
                  <a:pt x="1905000" y="100030"/>
                </a:cubicBezTo>
                <a:cubicBezTo>
                  <a:pt x="2171700" y="147201"/>
                  <a:pt x="2443843" y="243359"/>
                  <a:pt x="2579915" y="285088"/>
                </a:cubicBezTo>
                <a:cubicBezTo>
                  <a:pt x="2715987" y="326817"/>
                  <a:pt x="2718708" y="338609"/>
                  <a:pt x="2721429" y="35040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1946446" y="4472811"/>
            <a:ext cx="2287222" cy="359603"/>
          </a:xfrm>
          <a:custGeom>
            <a:avLst/>
            <a:gdLst>
              <a:gd name="connsiteX0" fmla="*/ 0 w 2287222"/>
              <a:gd name="connsiteY0" fmla="*/ 359603 h 359603"/>
              <a:gd name="connsiteX1" fmla="*/ 533400 w 2287222"/>
              <a:gd name="connsiteY1" fmla="*/ 152774 h 359603"/>
              <a:gd name="connsiteX2" fmla="*/ 1328057 w 2287222"/>
              <a:gd name="connsiteY2" fmla="*/ 374 h 359603"/>
              <a:gd name="connsiteX3" fmla="*/ 2166257 w 2287222"/>
              <a:gd name="connsiteY3" fmla="*/ 196317 h 359603"/>
              <a:gd name="connsiteX4" fmla="*/ 2264228 w 2287222"/>
              <a:gd name="connsiteY4" fmla="*/ 228974 h 359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7222" h="359603">
                <a:moveTo>
                  <a:pt x="0" y="359603"/>
                </a:moveTo>
                <a:cubicBezTo>
                  <a:pt x="156028" y="286124"/>
                  <a:pt x="312057" y="212645"/>
                  <a:pt x="533400" y="152774"/>
                </a:cubicBezTo>
                <a:cubicBezTo>
                  <a:pt x="754743" y="92903"/>
                  <a:pt x="1055914" y="-6883"/>
                  <a:pt x="1328057" y="374"/>
                </a:cubicBezTo>
                <a:cubicBezTo>
                  <a:pt x="1600200" y="7631"/>
                  <a:pt x="2010229" y="158217"/>
                  <a:pt x="2166257" y="196317"/>
                </a:cubicBezTo>
                <a:cubicBezTo>
                  <a:pt x="2322286" y="234417"/>
                  <a:pt x="2293257" y="231695"/>
                  <a:pt x="2264228" y="228974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346846" y="4587974"/>
            <a:ext cx="2100943" cy="332369"/>
          </a:xfrm>
          <a:custGeom>
            <a:avLst/>
            <a:gdLst>
              <a:gd name="connsiteX0" fmla="*/ 0 w 2100943"/>
              <a:gd name="connsiteY0" fmla="*/ 351644 h 493158"/>
              <a:gd name="connsiteX1" fmla="*/ 130628 w 2100943"/>
              <a:gd name="connsiteY1" fmla="*/ 188358 h 493158"/>
              <a:gd name="connsiteX2" fmla="*/ 304800 w 2100943"/>
              <a:gd name="connsiteY2" fmla="*/ 68615 h 493158"/>
              <a:gd name="connsiteX3" fmla="*/ 555171 w 2100943"/>
              <a:gd name="connsiteY3" fmla="*/ 3301 h 493158"/>
              <a:gd name="connsiteX4" fmla="*/ 925285 w 2100943"/>
              <a:gd name="connsiteY4" fmla="*/ 25072 h 493158"/>
              <a:gd name="connsiteX5" fmla="*/ 1230085 w 2100943"/>
              <a:gd name="connsiteY5" fmla="*/ 155701 h 493158"/>
              <a:gd name="connsiteX6" fmla="*/ 1393371 w 2100943"/>
              <a:gd name="connsiteY6" fmla="*/ 264558 h 493158"/>
              <a:gd name="connsiteX7" fmla="*/ 1665514 w 2100943"/>
              <a:gd name="connsiteY7" fmla="*/ 395187 h 493158"/>
              <a:gd name="connsiteX8" fmla="*/ 2100943 w 2100943"/>
              <a:gd name="connsiteY8" fmla="*/ 493158 h 49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0943" h="493158">
                <a:moveTo>
                  <a:pt x="0" y="351644"/>
                </a:moveTo>
                <a:cubicBezTo>
                  <a:pt x="39914" y="293586"/>
                  <a:pt x="79828" y="235529"/>
                  <a:pt x="130628" y="188358"/>
                </a:cubicBezTo>
                <a:cubicBezTo>
                  <a:pt x="181428" y="141186"/>
                  <a:pt x="234043" y="99458"/>
                  <a:pt x="304800" y="68615"/>
                </a:cubicBezTo>
                <a:cubicBezTo>
                  <a:pt x="375557" y="37772"/>
                  <a:pt x="451757" y="10558"/>
                  <a:pt x="555171" y="3301"/>
                </a:cubicBezTo>
                <a:cubicBezTo>
                  <a:pt x="658585" y="-3956"/>
                  <a:pt x="812799" y="-328"/>
                  <a:pt x="925285" y="25072"/>
                </a:cubicBezTo>
                <a:cubicBezTo>
                  <a:pt x="1037771" y="50472"/>
                  <a:pt x="1152071" y="115787"/>
                  <a:pt x="1230085" y="155701"/>
                </a:cubicBezTo>
                <a:cubicBezTo>
                  <a:pt x="1308099" y="195615"/>
                  <a:pt x="1320800" y="224644"/>
                  <a:pt x="1393371" y="264558"/>
                </a:cubicBezTo>
                <a:cubicBezTo>
                  <a:pt x="1465943" y="304472"/>
                  <a:pt x="1547585" y="357087"/>
                  <a:pt x="1665514" y="395187"/>
                </a:cubicBezTo>
                <a:cubicBezTo>
                  <a:pt x="1783443" y="433287"/>
                  <a:pt x="1942193" y="463222"/>
                  <a:pt x="2100943" y="49315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7075038" y="4702424"/>
            <a:ext cx="2122715" cy="195280"/>
          </a:xfrm>
          <a:custGeom>
            <a:avLst/>
            <a:gdLst>
              <a:gd name="connsiteX0" fmla="*/ 0 w 2122715"/>
              <a:gd name="connsiteY0" fmla="*/ 611093 h 665522"/>
              <a:gd name="connsiteX1" fmla="*/ 97972 w 2122715"/>
              <a:gd name="connsiteY1" fmla="*/ 469579 h 665522"/>
              <a:gd name="connsiteX2" fmla="*/ 261258 w 2122715"/>
              <a:gd name="connsiteY2" fmla="*/ 262750 h 665522"/>
              <a:gd name="connsiteX3" fmla="*/ 435429 w 2122715"/>
              <a:gd name="connsiteY3" fmla="*/ 143007 h 665522"/>
              <a:gd name="connsiteX4" fmla="*/ 838200 w 2122715"/>
              <a:gd name="connsiteY4" fmla="*/ 1493 h 665522"/>
              <a:gd name="connsiteX5" fmla="*/ 1436915 w 2122715"/>
              <a:gd name="connsiteY5" fmla="*/ 88579 h 665522"/>
              <a:gd name="connsiteX6" fmla="*/ 1883229 w 2122715"/>
              <a:gd name="connsiteY6" fmla="*/ 382493 h 665522"/>
              <a:gd name="connsiteX7" fmla="*/ 2122715 w 2122715"/>
              <a:gd name="connsiteY7" fmla="*/ 665522 h 665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22715" h="665522">
                <a:moveTo>
                  <a:pt x="0" y="611093"/>
                </a:moveTo>
                <a:cubicBezTo>
                  <a:pt x="27214" y="569364"/>
                  <a:pt x="54429" y="527636"/>
                  <a:pt x="97972" y="469579"/>
                </a:cubicBezTo>
                <a:cubicBezTo>
                  <a:pt x="141515" y="411522"/>
                  <a:pt x="205015" y="317179"/>
                  <a:pt x="261258" y="262750"/>
                </a:cubicBezTo>
                <a:cubicBezTo>
                  <a:pt x="317501" y="208321"/>
                  <a:pt x="339272" y="186550"/>
                  <a:pt x="435429" y="143007"/>
                </a:cubicBezTo>
                <a:cubicBezTo>
                  <a:pt x="531586" y="99464"/>
                  <a:pt x="671286" y="10564"/>
                  <a:pt x="838200" y="1493"/>
                </a:cubicBezTo>
                <a:cubicBezTo>
                  <a:pt x="1005114" y="-7578"/>
                  <a:pt x="1262744" y="25079"/>
                  <a:pt x="1436915" y="88579"/>
                </a:cubicBezTo>
                <a:cubicBezTo>
                  <a:pt x="1611086" y="152079"/>
                  <a:pt x="1768929" y="286336"/>
                  <a:pt x="1883229" y="382493"/>
                </a:cubicBezTo>
                <a:cubicBezTo>
                  <a:pt x="1997529" y="478650"/>
                  <a:pt x="2060122" y="572086"/>
                  <a:pt x="2122715" y="66552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3786876" y="4702424"/>
            <a:ext cx="1839685" cy="195280"/>
          </a:xfrm>
          <a:custGeom>
            <a:avLst/>
            <a:gdLst>
              <a:gd name="connsiteX0" fmla="*/ 0 w 1839685"/>
              <a:gd name="connsiteY0" fmla="*/ 309087 h 309087"/>
              <a:gd name="connsiteX1" fmla="*/ 195942 w 1839685"/>
              <a:gd name="connsiteY1" fmla="*/ 156687 h 309087"/>
              <a:gd name="connsiteX2" fmla="*/ 533400 w 1839685"/>
              <a:gd name="connsiteY2" fmla="*/ 15173 h 309087"/>
              <a:gd name="connsiteX3" fmla="*/ 968828 w 1839685"/>
              <a:gd name="connsiteY3" fmla="*/ 26058 h 309087"/>
              <a:gd name="connsiteX4" fmla="*/ 1545771 w 1839685"/>
              <a:gd name="connsiteY4" fmla="*/ 211115 h 309087"/>
              <a:gd name="connsiteX5" fmla="*/ 1839685 w 1839685"/>
              <a:gd name="connsiteY5" fmla="*/ 243773 h 309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39685" h="309087">
                <a:moveTo>
                  <a:pt x="0" y="309087"/>
                </a:moveTo>
                <a:cubicBezTo>
                  <a:pt x="53521" y="257380"/>
                  <a:pt x="107042" y="205673"/>
                  <a:pt x="195942" y="156687"/>
                </a:cubicBezTo>
                <a:cubicBezTo>
                  <a:pt x="284842" y="107701"/>
                  <a:pt x="404586" y="36944"/>
                  <a:pt x="533400" y="15173"/>
                </a:cubicBezTo>
                <a:cubicBezTo>
                  <a:pt x="662214" y="-6598"/>
                  <a:pt x="800100" y="-6599"/>
                  <a:pt x="968828" y="26058"/>
                </a:cubicBezTo>
                <a:cubicBezTo>
                  <a:pt x="1137556" y="58715"/>
                  <a:pt x="1400628" y="174829"/>
                  <a:pt x="1545771" y="211115"/>
                </a:cubicBezTo>
                <a:cubicBezTo>
                  <a:pt x="1690914" y="247401"/>
                  <a:pt x="1765299" y="245587"/>
                  <a:pt x="1839685" y="243773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326368" y="4211815"/>
            <a:ext cx="393042" cy="240012"/>
            <a:chOff x="4355621" y="4235081"/>
            <a:chExt cx="342000" cy="208843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5621" y="4235081"/>
              <a:ext cx="100830" cy="695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4214" y="4375693"/>
              <a:ext cx="171233" cy="68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4599" y="4235081"/>
              <a:ext cx="103022" cy="695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7" name="Picture 4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1549" y="4292056"/>
              <a:ext cx="200164" cy="6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5" name="椭圆 44"/>
          <p:cNvSpPr/>
          <p:nvPr/>
        </p:nvSpPr>
        <p:spPr>
          <a:xfrm>
            <a:off x="4320096" y="4189087"/>
            <a:ext cx="128423" cy="128423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>
            <a:spLocks/>
          </p:cNvSpPr>
          <p:nvPr/>
        </p:nvSpPr>
        <p:spPr>
          <a:xfrm>
            <a:off x="4345191" y="4222549"/>
            <a:ext cx="78231" cy="7739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Picture 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870" y="4273482"/>
            <a:ext cx="230038" cy="75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椭圆 43"/>
          <p:cNvSpPr/>
          <p:nvPr/>
        </p:nvSpPr>
        <p:spPr>
          <a:xfrm>
            <a:off x="4588134" y="4189087"/>
            <a:ext cx="128423" cy="128423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>
            <a:spLocks/>
          </p:cNvSpPr>
          <p:nvPr/>
        </p:nvSpPr>
        <p:spPr>
          <a:xfrm>
            <a:off x="4613229" y="4222549"/>
            <a:ext cx="78231" cy="7739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1" name="直接连接符 50"/>
          <p:cNvCxnSpPr/>
          <p:nvPr/>
        </p:nvCxnSpPr>
        <p:spPr>
          <a:xfrm>
            <a:off x="2483768" y="-768113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1691680" y="-1028650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5004048" y="-768113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6660232" y="-690649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7447789" y="-1020603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3174816" y="-1201272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3786876" y="-928965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830599" y="-1390191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1259632" y="-829752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5626561" y="-1278736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6084168" y="-981165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7920380" y="-815538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8532440" y="-1176008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5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81270">
            <a:off x="4370348" y="3907265"/>
            <a:ext cx="220429" cy="121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6" name="椭圆 2055"/>
          <p:cNvSpPr/>
          <p:nvPr/>
        </p:nvSpPr>
        <p:spPr>
          <a:xfrm>
            <a:off x="4500029" y="4364811"/>
            <a:ext cx="45719" cy="108000"/>
          </a:xfrm>
          <a:prstGeom prst="ellipse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4" name="Picture 6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717" y="4375004"/>
            <a:ext cx="123861" cy="8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8" name="矩形 2057"/>
          <p:cNvSpPr/>
          <p:nvPr/>
        </p:nvSpPr>
        <p:spPr>
          <a:xfrm>
            <a:off x="35496" y="2283718"/>
            <a:ext cx="432048" cy="214851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6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6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44444E-6 2.07471E-6 L -4.44444E-6 1.00988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47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水滴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2.77778E-7 5.36871E-7 L -2.77778E-7 -0.00648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5.55556E-7 5.36871E-7 L -5.55556E-7 -0.00648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4.44444E-6 -6.41184E-7 L -4.44444E-6 1.24599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230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1.38889E-6 2.74969E-6 L -1.38889E-6 1.50339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515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5.55556E-7 -2.37978E-6 L 5.55556E-7 1.40013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0006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repeatCount="indefinite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-2.22222E-6 2.74969E-6 L -2.22222E-6 1.34957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747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1.38889E-6 -2.05919E-6 L 1.38889E-6 1.34834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7417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2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3.33333E-6 -3.68681E-6 L -3.33333E-6 1.48243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4106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repeatCount="indefinite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-2.22222E-6 -1.88656E-6 L -2.22222E-6 1.32183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091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2.5E-6 -4.58693E-6 L -2.5E-6 1.43681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825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pat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1.38889E-6 1.22072E-6 L 1.38889E-6 1.47041 " pathEditMode="relative" rAng="0" ptsTypes="AA">
                                      <p:cBhvr>
                                        <p:cTn id="6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352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3.61111E-6 4.94451E-6 L -3.61111E-6 1.20776 " pathEditMode="relative" rAng="0" ptsTypes="AA">
                                      <p:cBhvr>
                                        <p:cTn id="6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0388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2.22222E-6 2.92232E-6 L 2.22222E-6 1.26695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3348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1.38889E-6 -2.21948E-7 L -1.38889E-6 1.27898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3933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4.16667E-6 5.91862E-7 L 4.16667E-6 1.30271 " pathEditMode="relative" rAng="0" ptsTypes="AA">
                                      <p:cBhvr>
                                        <p:cTn id="7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136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repeatCount="indefinite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2.77778E-7 -4.06905E-6 L 2.77778E-7 1.45654 " pathEditMode="relative" rAng="0" ptsTypes="AA">
                                      <p:cBhvr>
                                        <p:cTn id="7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2811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5" grpId="0" animBg="1"/>
      <p:bldP spid="46" grpId="0" animBg="1"/>
      <p:bldP spid="46" grpId="1" animBg="1"/>
      <p:bldP spid="44" grpId="0" animBg="1"/>
      <p:bldP spid="43" grpId="0" animBg="1"/>
      <p:bldP spid="43" grpId="1" animBg="1"/>
      <p:bldP spid="2056" grpId="0" animBg="1"/>
      <p:bldP spid="2056" grpId="1" animBg="1"/>
      <p:bldP spid="2058" grpId="0" animBg="1"/>
      <p:bldP spid="5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3" name="组合 2062"/>
          <p:cNvGrpSpPr/>
          <p:nvPr/>
        </p:nvGrpSpPr>
        <p:grpSpPr>
          <a:xfrm>
            <a:off x="4069282" y="3707382"/>
            <a:ext cx="790750" cy="1062466"/>
            <a:chOff x="3539270" y="1695820"/>
            <a:chExt cx="790750" cy="1062466"/>
          </a:xfrm>
        </p:grpSpPr>
        <p:pic>
          <p:nvPicPr>
            <p:cNvPr id="3082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 trans="1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5461" y="1772661"/>
              <a:ext cx="676275" cy="9445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2877" y="1779662"/>
              <a:ext cx="337143" cy="978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8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39270" y="1695820"/>
              <a:ext cx="649061" cy="10624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5" name="组合 64"/>
          <p:cNvGrpSpPr/>
          <p:nvPr/>
        </p:nvGrpSpPr>
        <p:grpSpPr>
          <a:xfrm>
            <a:off x="4035345" y="3800179"/>
            <a:ext cx="864096" cy="947767"/>
            <a:chOff x="3539270" y="1695820"/>
            <a:chExt cx="790750" cy="1062466"/>
          </a:xfrm>
        </p:grpSpPr>
        <p:pic>
          <p:nvPicPr>
            <p:cNvPr id="66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 trans="1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5461" y="1772661"/>
              <a:ext cx="676275" cy="9445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2877" y="1779662"/>
              <a:ext cx="337143" cy="978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8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39270" y="1695820"/>
              <a:ext cx="649061" cy="10624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9" name="组合 68"/>
          <p:cNvGrpSpPr/>
          <p:nvPr/>
        </p:nvGrpSpPr>
        <p:grpSpPr>
          <a:xfrm>
            <a:off x="4035345" y="3874970"/>
            <a:ext cx="875732" cy="872976"/>
            <a:chOff x="3539270" y="1695820"/>
            <a:chExt cx="790750" cy="1062466"/>
          </a:xfrm>
        </p:grpSpPr>
        <p:pic>
          <p:nvPicPr>
            <p:cNvPr id="70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 trans="1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5461" y="1772661"/>
              <a:ext cx="676275" cy="9445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2877" y="1779662"/>
              <a:ext cx="337143" cy="978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2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39270" y="1695820"/>
              <a:ext cx="649061" cy="10624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4" name="直接连接符 3"/>
          <p:cNvCxnSpPr/>
          <p:nvPr/>
        </p:nvCxnSpPr>
        <p:spPr>
          <a:xfrm>
            <a:off x="4463610" y="-1026751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任意多边形 21"/>
          <p:cNvSpPr/>
          <p:nvPr/>
        </p:nvSpPr>
        <p:spPr>
          <a:xfrm>
            <a:off x="4161449" y="4685007"/>
            <a:ext cx="698567" cy="588602"/>
          </a:xfrm>
          <a:custGeom>
            <a:avLst/>
            <a:gdLst>
              <a:gd name="connsiteX0" fmla="*/ 12192 w 585216"/>
              <a:gd name="connsiteY0" fmla="*/ 36576 h 329184"/>
              <a:gd name="connsiteX1" fmla="*/ 329184 w 585216"/>
              <a:gd name="connsiteY1" fmla="*/ 0 h 329184"/>
              <a:gd name="connsiteX2" fmla="*/ 573024 w 585216"/>
              <a:gd name="connsiteY2" fmla="*/ 48768 h 329184"/>
              <a:gd name="connsiteX3" fmla="*/ 585216 w 585216"/>
              <a:gd name="connsiteY3" fmla="*/ 329184 h 329184"/>
              <a:gd name="connsiteX4" fmla="*/ 73152 w 585216"/>
              <a:gd name="connsiteY4" fmla="*/ 304800 h 329184"/>
              <a:gd name="connsiteX5" fmla="*/ 0 w 585216"/>
              <a:gd name="connsiteY5" fmla="*/ 207264 h 329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5216" h="329184">
                <a:moveTo>
                  <a:pt x="12192" y="36576"/>
                </a:moveTo>
                <a:lnTo>
                  <a:pt x="329184" y="0"/>
                </a:lnTo>
                <a:lnTo>
                  <a:pt x="573024" y="48768"/>
                </a:lnTo>
                <a:lnTo>
                  <a:pt x="585216" y="329184"/>
                </a:lnTo>
                <a:lnTo>
                  <a:pt x="73152" y="304800"/>
                </a:lnTo>
                <a:lnTo>
                  <a:pt x="0" y="207264"/>
                </a:lnTo>
              </a:path>
            </a:pathLst>
          </a:cu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84" y="4432234"/>
            <a:ext cx="9229726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任意多边形 4"/>
          <p:cNvSpPr/>
          <p:nvPr/>
        </p:nvSpPr>
        <p:spPr>
          <a:xfrm>
            <a:off x="-468560" y="4417541"/>
            <a:ext cx="2721429" cy="470145"/>
          </a:xfrm>
          <a:custGeom>
            <a:avLst/>
            <a:gdLst>
              <a:gd name="connsiteX0" fmla="*/ 0 w 2721429"/>
              <a:gd name="connsiteY0" fmla="*/ 470145 h 470145"/>
              <a:gd name="connsiteX1" fmla="*/ 337457 w 2721429"/>
              <a:gd name="connsiteY1" fmla="*/ 187116 h 470145"/>
              <a:gd name="connsiteX2" fmla="*/ 979715 w 2721429"/>
              <a:gd name="connsiteY2" fmla="*/ 2059 h 470145"/>
              <a:gd name="connsiteX3" fmla="*/ 1905000 w 2721429"/>
              <a:gd name="connsiteY3" fmla="*/ 100030 h 470145"/>
              <a:gd name="connsiteX4" fmla="*/ 2579915 w 2721429"/>
              <a:gd name="connsiteY4" fmla="*/ 285088 h 470145"/>
              <a:gd name="connsiteX5" fmla="*/ 2721429 w 2721429"/>
              <a:gd name="connsiteY5" fmla="*/ 350402 h 470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1429" h="470145">
                <a:moveTo>
                  <a:pt x="0" y="470145"/>
                </a:moveTo>
                <a:cubicBezTo>
                  <a:pt x="87085" y="367637"/>
                  <a:pt x="174171" y="265130"/>
                  <a:pt x="337457" y="187116"/>
                </a:cubicBezTo>
                <a:cubicBezTo>
                  <a:pt x="500743" y="109102"/>
                  <a:pt x="718458" y="16573"/>
                  <a:pt x="979715" y="2059"/>
                </a:cubicBezTo>
                <a:cubicBezTo>
                  <a:pt x="1240972" y="-12455"/>
                  <a:pt x="1638300" y="52859"/>
                  <a:pt x="1905000" y="100030"/>
                </a:cubicBezTo>
                <a:cubicBezTo>
                  <a:pt x="2171700" y="147201"/>
                  <a:pt x="2443843" y="243359"/>
                  <a:pt x="2579915" y="285088"/>
                </a:cubicBezTo>
                <a:cubicBezTo>
                  <a:pt x="2715987" y="326817"/>
                  <a:pt x="2718708" y="338609"/>
                  <a:pt x="2721429" y="35040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1946446" y="4472811"/>
            <a:ext cx="2287222" cy="359603"/>
          </a:xfrm>
          <a:custGeom>
            <a:avLst/>
            <a:gdLst>
              <a:gd name="connsiteX0" fmla="*/ 0 w 2287222"/>
              <a:gd name="connsiteY0" fmla="*/ 359603 h 359603"/>
              <a:gd name="connsiteX1" fmla="*/ 533400 w 2287222"/>
              <a:gd name="connsiteY1" fmla="*/ 152774 h 359603"/>
              <a:gd name="connsiteX2" fmla="*/ 1328057 w 2287222"/>
              <a:gd name="connsiteY2" fmla="*/ 374 h 359603"/>
              <a:gd name="connsiteX3" fmla="*/ 2166257 w 2287222"/>
              <a:gd name="connsiteY3" fmla="*/ 196317 h 359603"/>
              <a:gd name="connsiteX4" fmla="*/ 2264228 w 2287222"/>
              <a:gd name="connsiteY4" fmla="*/ 228974 h 359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7222" h="359603">
                <a:moveTo>
                  <a:pt x="0" y="359603"/>
                </a:moveTo>
                <a:cubicBezTo>
                  <a:pt x="156028" y="286124"/>
                  <a:pt x="312057" y="212645"/>
                  <a:pt x="533400" y="152774"/>
                </a:cubicBezTo>
                <a:cubicBezTo>
                  <a:pt x="754743" y="92903"/>
                  <a:pt x="1055914" y="-6883"/>
                  <a:pt x="1328057" y="374"/>
                </a:cubicBezTo>
                <a:cubicBezTo>
                  <a:pt x="1600200" y="7631"/>
                  <a:pt x="2010229" y="158217"/>
                  <a:pt x="2166257" y="196317"/>
                </a:cubicBezTo>
                <a:cubicBezTo>
                  <a:pt x="2322286" y="234417"/>
                  <a:pt x="2293257" y="231695"/>
                  <a:pt x="2264228" y="228974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346846" y="4587974"/>
            <a:ext cx="2100943" cy="332369"/>
          </a:xfrm>
          <a:custGeom>
            <a:avLst/>
            <a:gdLst>
              <a:gd name="connsiteX0" fmla="*/ 0 w 2100943"/>
              <a:gd name="connsiteY0" fmla="*/ 351644 h 493158"/>
              <a:gd name="connsiteX1" fmla="*/ 130628 w 2100943"/>
              <a:gd name="connsiteY1" fmla="*/ 188358 h 493158"/>
              <a:gd name="connsiteX2" fmla="*/ 304800 w 2100943"/>
              <a:gd name="connsiteY2" fmla="*/ 68615 h 493158"/>
              <a:gd name="connsiteX3" fmla="*/ 555171 w 2100943"/>
              <a:gd name="connsiteY3" fmla="*/ 3301 h 493158"/>
              <a:gd name="connsiteX4" fmla="*/ 925285 w 2100943"/>
              <a:gd name="connsiteY4" fmla="*/ 25072 h 493158"/>
              <a:gd name="connsiteX5" fmla="*/ 1230085 w 2100943"/>
              <a:gd name="connsiteY5" fmla="*/ 155701 h 493158"/>
              <a:gd name="connsiteX6" fmla="*/ 1393371 w 2100943"/>
              <a:gd name="connsiteY6" fmla="*/ 264558 h 493158"/>
              <a:gd name="connsiteX7" fmla="*/ 1665514 w 2100943"/>
              <a:gd name="connsiteY7" fmla="*/ 395187 h 493158"/>
              <a:gd name="connsiteX8" fmla="*/ 2100943 w 2100943"/>
              <a:gd name="connsiteY8" fmla="*/ 493158 h 49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0943" h="493158">
                <a:moveTo>
                  <a:pt x="0" y="351644"/>
                </a:moveTo>
                <a:cubicBezTo>
                  <a:pt x="39914" y="293586"/>
                  <a:pt x="79828" y="235529"/>
                  <a:pt x="130628" y="188358"/>
                </a:cubicBezTo>
                <a:cubicBezTo>
                  <a:pt x="181428" y="141186"/>
                  <a:pt x="234043" y="99458"/>
                  <a:pt x="304800" y="68615"/>
                </a:cubicBezTo>
                <a:cubicBezTo>
                  <a:pt x="375557" y="37772"/>
                  <a:pt x="451757" y="10558"/>
                  <a:pt x="555171" y="3301"/>
                </a:cubicBezTo>
                <a:cubicBezTo>
                  <a:pt x="658585" y="-3956"/>
                  <a:pt x="812799" y="-328"/>
                  <a:pt x="925285" y="25072"/>
                </a:cubicBezTo>
                <a:cubicBezTo>
                  <a:pt x="1037771" y="50472"/>
                  <a:pt x="1152071" y="115787"/>
                  <a:pt x="1230085" y="155701"/>
                </a:cubicBezTo>
                <a:cubicBezTo>
                  <a:pt x="1308099" y="195615"/>
                  <a:pt x="1320800" y="224644"/>
                  <a:pt x="1393371" y="264558"/>
                </a:cubicBezTo>
                <a:cubicBezTo>
                  <a:pt x="1465943" y="304472"/>
                  <a:pt x="1547585" y="357087"/>
                  <a:pt x="1665514" y="395187"/>
                </a:cubicBezTo>
                <a:cubicBezTo>
                  <a:pt x="1783443" y="433287"/>
                  <a:pt x="1942193" y="463222"/>
                  <a:pt x="2100943" y="49315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7075038" y="4702424"/>
            <a:ext cx="2122715" cy="195280"/>
          </a:xfrm>
          <a:custGeom>
            <a:avLst/>
            <a:gdLst>
              <a:gd name="connsiteX0" fmla="*/ 0 w 2122715"/>
              <a:gd name="connsiteY0" fmla="*/ 611093 h 665522"/>
              <a:gd name="connsiteX1" fmla="*/ 97972 w 2122715"/>
              <a:gd name="connsiteY1" fmla="*/ 469579 h 665522"/>
              <a:gd name="connsiteX2" fmla="*/ 261258 w 2122715"/>
              <a:gd name="connsiteY2" fmla="*/ 262750 h 665522"/>
              <a:gd name="connsiteX3" fmla="*/ 435429 w 2122715"/>
              <a:gd name="connsiteY3" fmla="*/ 143007 h 665522"/>
              <a:gd name="connsiteX4" fmla="*/ 838200 w 2122715"/>
              <a:gd name="connsiteY4" fmla="*/ 1493 h 665522"/>
              <a:gd name="connsiteX5" fmla="*/ 1436915 w 2122715"/>
              <a:gd name="connsiteY5" fmla="*/ 88579 h 665522"/>
              <a:gd name="connsiteX6" fmla="*/ 1883229 w 2122715"/>
              <a:gd name="connsiteY6" fmla="*/ 382493 h 665522"/>
              <a:gd name="connsiteX7" fmla="*/ 2122715 w 2122715"/>
              <a:gd name="connsiteY7" fmla="*/ 665522 h 665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22715" h="665522">
                <a:moveTo>
                  <a:pt x="0" y="611093"/>
                </a:moveTo>
                <a:cubicBezTo>
                  <a:pt x="27214" y="569364"/>
                  <a:pt x="54429" y="527636"/>
                  <a:pt x="97972" y="469579"/>
                </a:cubicBezTo>
                <a:cubicBezTo>
                  <a:pt x="141515" y="411522"/>
                  <a:pt x="205015" y="317179"/>
                  <a:pt x="261258" y="262750"/>
                </a:cubicBezTo>
                <a:cubicBezTo>
                  <a:pt x="317501" y="208321"/>
                  <a:pt x="339272" y="186550"/>
                  <a:pt x="435429" y="143007"/>
                </a:cubicBezTo>
                <a:cubicBezTo>
                  <a:pt x="531586" y="99464"/>
                  <a:pt x="671286" y="10564"/>
                  <a:pt x="838200" y="1493"/>
                </a:cubicBezTo>
                <a:cubicBezTo>
                  <a:pt x="1005114" y="-7578"/>
                  <a:pt x="1262744" y="25079"/>
                  <a:pt x="1436915" y="88579"/>
                </a:cubicBezTo>
                <a:cubicBezTo>
                  <a:pt x="1611086" y="152079"/>
                  <a:pt x="1768929" y="286336"/>
                  <a:pt x="1883229" y="382493"/>
                </a:cubicBezTo>
                <a:cubicBezTo>
                  <a:pt x="1997529" y="478650"/>
                  <a:pt x="2060122" y="572086"/>
                  <a:pt x="2122715" y="66552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3786876" y="4702424"/>
            <a:ext cx="1839685" cy="195280"/>
          </a:xfrm>
          <a:custGeom>
            <a:avLst/>
            <a:gdLst>
              <a:gd name="connsiteX0" fmla="*/ 0 w 1839685"/>
              <a:gd name="connsiteY0" fmla="*/ 309087 h 309087"/>
              <a:gd name="connsiteX1" fmla="*/ 195942 w 1839685"/>
              <a:gd name="connsiteY1" fmla="*/ 156687 h 309087"/>
              <a:gd name="connsiteX2" fmla="*/ 533400 w 1839685"/>
              <a:gd name="connsiteY2" fmla="*/ 15173 h 309087"/>
              <a:gd name="connsiteX3" fmla="*/ 968828 w 1839685"/>
              <a:gd name="connsiteY3" fmla="*/ 26058 h 309087"/>
              <a:gd name="connsiteX4" fmla="*/ 1545771 w 1839685"/>
              <a:gd name="connsiteY4" fmla="*/ 211115 h 309087"/>
              <a:gd name="connsiteX5" fmla="*/ 1839685 w 1839685"/>
              <a:gd name="connsiteY5" fmla="*/ 243773 h 309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39685" h="309087">
                <a:moveTo>
                  <a:pt x="0" y="309087"/>
                </a:moveTo>
                <a:cubicBezTo>
                  <a:pt x="53521" y="257380"/>
                  <a:pt x="107042" y="205673"/>
                  <a:pt x="195942" y="156687"/>
                </a:cubicBezTo>
                <a:cubicBezTo>
                  <a:pt x="284842" y="107701"/>
                  <a:pt x="404586" y="36944"/>
                  <a:pt x="533400" y="15173"/>
                </a:cubicBezTo>
                <a:cubicBezTo>
                  <a:pt x="662214" y="-6598"/>
                  <a:pt x="800100" y="-6599"/>
                  <a:pt x="968828" y="26058"/>
                </a:cubicBezTo>
                <a:cubicBezTo>
                  <a:pt x="1137556" y="58715"/>
                  <a:pt x="1400628" y="174829"/>
                  <a:pt x="1545771" y="211115"/>
                </a:cubicBezTo>
                <a:cubicBezTo>
                  <a:pt x="1690914" y="247401"/>
                  <a:pt x="1765299" y="245587"/>
                  <a:pt x="1839685" y="243773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1" name="直接连接符 50"/>
          <p:cNvCxnSpPr/>
          <p:nvPr/>
        </p:nvCxnSpPr>
        <p:spPr>
          <a:xfrm>
            <a:off x="2483768" y="-768113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1691680" y="-1028650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5004048" y="-768113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6660232" y="-690649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7447789" y="-1020603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3174816" y="-1201272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3786876" y="-928965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830599" y="-1390191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1259632" y="-829752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5626561" y="-1278736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6084168" y="-981165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7920380" y="-815538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8532440" y="-1176008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>
            <a:off x="4320096" y="4189087"/>
            <a:ext cx="128423" cy="128423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>
            <a:spLocks/>
          </p:cNvSpPr>
          <p:nvPr/>
        </p:nvSpPr>
        <p:spPr>
          <a:xfrm>
            <a:off x="4345191" y="4188135"/>
            <a:ext cx="78231" cy="7739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870" y="4273482"/>
            <a:ext cx="230038" cy="75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" name="椭圆 48"/>
          <p:cNvSpPr/>
          <p:nvPr/>
        </p:nvSpPr>
        <p:spPr>
          <a:xfrm>
            <a:off x="4588134" y="4189087"/>
            <a:ext cx="128423" cy="128423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>
            <a:spLocks/>
          </p:cNvSpPr>
          <p:nvPr/>
        </p:nvSpPr>
        <p:spPr>
          <a:xfrm>
            <a:off x="4613229" y="4188135"/>
            <a:ext cx="78231" cy="7739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4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717" y="4375004"/>
            <a:ext cx="123861" cy="8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泪滴形 2"/>
          <p:cNvSpPr/>
          <p:nvPr/>
        </p:nvSpPr>
        <p:spPr>
          <a:xfrm rot="18914773">
            <a:off x="4821769" y="3806547"/>
            <a:ext cx="73985" cy="73985"/>
          </a:xfrm>
          <a:prstGeom prst="teardrop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tx2">
                  <a:lumMod val="40000"/>
                  <a:lumOff val="60000"/>
                </a:schemeClr>
              </a:gs>
              <a:gs pos="58000">
                <a:schemeClr val="tx2">
                  <a:lumMod val="20000"/>
                  <a:lumOff val="8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泪滴形 72"/>
          <p:cNvSpPr>
            <a:spLocks noChangeAspect="1"/>
          </p:cNvSpPr>
          <p:nvPr/>
        </p:nvSpPr>
        <p:spPr>
          <a:xfrm rot="18914773">
            <a:off x="4843712" y="3897239"/>
            <a:ext cx="98351" cy="98351"/>
          </a:xfrm>
          <a:prstGeom prst="teardrop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tx2">
                  <a:lumMod val="40000"/>
                  <a:lumOff val="60000"/>
                </a:schemeClr>
              </a:gs>
              <a:gs pos="58000">
                <a:schemeClr val="tx2">
                  <a:lumMod val="20000"/>
                  <a:lumOff val="8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泪滴形 83"/>
          <p:cNvSpPr>
            <a:spLocks noChangeAspect="1"/>
          </p:cNvSpPr>
          <p:nvPr/>
        </p:nvSpPr>
        <p:spPr>
          <a:xfrm rot="18914773">
            <a:off x="4849040" y="3969555"/>
            <a:ext cx="124074" cy="124074"/>
          </a:xfrm>
          <a:prstGeom prst="teardrop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tx2">
                  <a:lumMod val="40000"/>
                  <a:lumOff val="60000"/>
                </a:schemeClr>
              </a:gs>
              <a:gs pos="58000">
                <a:schemeClr val="tx2">
                  <a:lumMod val="20000"/>
                  <a:lumOff val="8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21266865">
            <a:off x="4116437" y="3718251"/>
            <a:ext cx="234460" cy="201698"/>
          </a:xfrm>
          <a:custGeom>
            <a:avLst/>
            <a:gdLst>
              <a:gd name="connsiteX0" fmla="*/ 50462 w 296376"/>
              <a:gd name="connsiteY0" fmla="*/ 123910 h 261621"/>
              <a:gd name="connsiteX1" fmla="*/ 36691 w 296376"/>
              <a:gd name="connsiteY1" fmla="*/ 115648 h 261621"/>
              <a:gd name="connsiteX2" fmla="*/ 33937 w 296376"/>
              <a:gd name="connsiteY2" fmla="*/ 68826 h 261621"/>
              <a:gd name="connsiteX3" fmla="*/ 31183 w 296376"/>
              <a:gd name="connsiteY3" fmla="*/ 60563 h 261621"/>
              <a:gd name="connsiteX4" fmla="*/ 11903 w 296376"/>
              <a:gd name="connsiteY4" fmla="*/ 41284 h 261621"/>
              <a:gd name="connsiteX5" fmla="*/ 6395 w 296376"/>
              <a:gd name="connsiteY5" fmla="*/ 35775 h 261621"/>
              <a:gd name="connsiteX6" fmla="*/ 887 w 296376"/>
              <a:gd name="connsiteY6" fmla="*/ 24758 h 261621"/>
              <a:gd name="connsiteX7" fmla="*/ 3641 w 296376"/>
              <a:gd name="connsiteY7" fmla="*/ 2725 h 261621"/>
              <a:gd name="connsiteX8" fmla="*/ 53217 w 296376"/>
              <a:gd name="connsiteY8" fmla="*/ 8233 h 261621"/>
              <a:gd name="connsiteX9" fmla="*/ 64234 w 296376"/>
              <a:gd name="connsiteY9" fmla="*/ 19250 h 261621"/>
              <a:gd name="connsiteX10" fmla="*/ 78005 w 296376"/>
              <a:gd name="connsiteY10" fmla="*/ 35775 h 261621"/>
              <a:gd name="connsiteX11" fmla="*/ 86267 w 296376"/>
              <a:gd name="connsiteY11" fmla="*/ 52301 h 261621"/>
              <a:gd name="connsiteX12" fmla="*/ 94530 w 296376"/>
              <a:gd name="connsiteY12" fmla="*/ 60563 h 261621"/>
              <a:gd name="connsiteX13" fmla="*/ 119318 w 296376"/>
              <a:gd name="connsiteY13" fmla="*/ 88105 h 261621"/>
              <a:gd name="connsiteX14" fmla="*/ 127581 w 296376"/>
              <a:gd name="connsiteY14" fmla="*/ 93614 h 261621"/>
              <a:gd name="connsiteX15" fmla="*/ 141352 w 296376"/>
              <a:gd name="connsiteY15" fmla="*/ 101877 h 261621"/>
              <a:gd name="connsiteX16" fmla="*/ 160631 w 296376"/>
              <a:gd name="connsiteY16" fmla="*/ 115648 h 261621"/>
              <a:gd name="connsiteX17" fmla="*/ 174402 w 296376"/>
              <a:gd name="connsiteY17" fmla="*/ 121156 h 261621"/>
              <a:gd name="connsiteX18" fmla="*/ 193682 w 296376"/>
              <a:gd name="connsiteY18" fmla="*/ 137681 h 261621"/>
              <a:gd name="connsiteX19" fmla="*/ 204699 w 296376"/>
              <a:gd name="connsiteY19" fmla="*/ 145944 h 261621"/>
              <a:gd name="connsiteX20" fmla="*/ 212961 w 296376"/>
              <a:gd name="connsiteY20" fmla="*/ 148698 h 261621"/>
              <a:gd name="connsiteX21" fmla="*/ 218470 w 296376"/>
              <a:gd name="connsiteY21" fmla="*/ 154207 h 261621"/>
              <a:gd name="connsiteX22" fmla="*/ 240503 w 296376"/>
              <a:gd name="connsiteY22" fmla="*/ 167978 h 261621"/>
              <a:gd name="connsiteX23" fmla="*/ 251520 w 296376"/>
              <a:gd name="connsiteY23" fmla="*/ 178995 h 261621"/>
              <a:gd name="connsiteX24" fmla="*/ 273554 w 296376"/>
              <a:gd name="connsiteY24" fmla="*/ 195520 h 261621"/>
              <a:gd name="connsiteX25" fmla="*/ 281817 w 296376"/>
              <a:gd name="connsiteY25" fmla="*/ 214799 h 261621"/>
              <a:gd name="connsiteX26" fmla="*/ 287325 w 296376"/>
              <a:gd name="connsiteY26" fmla="*/ 220308 h 261621"/>
              <a:gd name="connsiteX27" fmla="*/ 292834 w 296376"/>
              <a:gd name="connsiteY27" fmla="*/ 228571 h 261621"/>
              <a:gd name="connsiteX28" fmla="*/ 290079 w 296376"/>
              <a:gd name="connsiteY28" fmla="*/ 258867 h 261621"/>
              <a:gd name="connsiteX29" fmla="*/ 281817 w 296376"/>
              <a:gd name="connsiteY29" fmla="*/ 261621 h 261621"/>
              <a:gd name="connsiteX30" fmla="*/ 259783 w 296376"/>
              <a:gd name="connsiteY30" fmla="*/ 250604 h 261621"/>
              <a:gd name="connsiteX31" fmla="*/ 234995 w 296376"/>
              <a:gd name="connsiteY31" fmla="*/ 239587 h 261621"/>
              <a:gd name="connsiteX32" fmla="*/ 223978 w 296376"/>
              <a:gd name="connsiteY32" fmla="*/ 231325 h 261621"/>
              <a:gd name="connsiteX33" fmla="*/ 218470 w 296376"/>
              <a:gd name="connsiteY33" fmla="*/ 225816 h 261621"/>
              <a:gd name="connsiteX34" fmla="*/ 210207 w 296376"/>
              <a:gd name="connsiteY34" fmla="*/ 223062 h 261621"/>
              <a:gd name="connsiteX35" fmla="*/ 199190 w 296376"/>
              <a:gd name="connsiteY35" fmla="*/ 214799 h 261621"/>
              <a:gd name="connsiteX36" fmla="*/ 190928 w 296376"/>
              <a:gd name="connsiteY36" fmla="*/ 209291 h 261621"/>
              <a:gd name="connsiteX37" fmla="*/ 185419 w 296376"/>
              <a:gd name="connsiteY37" fmla="*/ 203783 h 261621"/>
              <a:gd name="connsiteX38" fmla="*/ 177156 w 296376"/>
              <a:gd name="connsiteY38" fmla="*/ 201028 h 261621"/>
              <a:gd name="connsiteX39" fmla="*/ 168894 w 296376"/>
              <a:gd name="connsiteY39" fmla="*/ 195520 h 261621"/>
              <a:gd name="connsiteX40" fmla="*/ 149614 w 296376"/>
              <a:gd name="connsiteY40" fmla="*/ 190011 h 261621"/>
              <a:gd name="connsiteX41" fmla="*/ 122072 w 296376"/>
              <a:gd name="connsiteY41" fmla="*/ 178995 h 261621"/>
              <a:gd name="connsiteX42" fmla="*/ 83513 w 296376"/>
              <a:gd name="connsiteY42" fmla="*/ 170732 h 261621"/>
              <a:gd name="connsiteX43" fmla="*/ 69742 w 296376"/>
              <a:gd name="connsiteY43" fmla="*/ 165224 h 261621"/>
              <a:gd name="connsiteX44" fmla="*/ 64234 w 296376"/>
              <a:gd name="connsiteY44" fmla="*/ 159715 h 261621"/>
              <a:gd name="connsiteX45" fmla="*/ 55971 w 296376"/>
              <a:gd name="connsiteY45" fmla="*/ 156961 h 261621"/>
              <a:gd name="connsiteX46" fmla="*/ 50462 w 296376"/>
              <a:gd name="connsiteY46" fmla="*/ 148698 h 261621"/>
              <a:gd name="connsiteX47" fmla="*/ 50462 w 296376"/>
              <a:gd name="connsiteY47" fmla="*/ 123910 h 26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96376" h="261621">
                <a:moveTo>
                  <a:pt x="50462" y="123910"/>
                </a:moveTo>
                <a:cubicBezTo>
                  <a:pt x="48167" y="118402"/>
                  <a:pt x="38229" y="120775"/>
                  <a:pt x="36691" y="115648"/>
                </a:cubicBezTo>
                <a:cubicBezTo>
                  <a:pt x="32199" y="100673"/>
                  <a:pt x="35493" y="84383"/>
                  <a:pt x="33937" y="68826"/>
                </a:cubicBezTo>
                <a:cubicBezTo>
                  <a:pt x="33648" y="65937"/>
                  <a:pt x="32925" y="62886"/>
                  <a:pt x="31183" y="60563"/>
                </a:cubicBezTo>
                <a:cubicBezTo>
                  <a:pt x="31169" y="60545"/>
                  <a:pt x="15765" y="45146"/>
                  <a:pt x="11903" y="41284"/>
                </a:cubicBezTo>
                <a:cubicBezTo>
                  <a:pt x="10067" y="39448"/>
                  <a:pt x="7556" y="38098"/>
                  <a:pt x="6395" y="35775"/>
                </a:cubicBezTo>
                <a:lnTo>
                  <a:pt x="887" y="24758"/>
                </a:lnTo>
                <a:cubicBezTo>
                  <a:pt x="1805" y="17414"/>
                  <a:pt x="-3140" y="5692"/>
                  <a:pt x="3641" y="2725"/>
                </a:cubicBezTo>
                <a:cubicBezTo>
                  <a:pt x="18934" y="-3966"/>
                  <a:pt x="37943" y="3142"/>
                  <a:pt x="53217" y="8233"/>
                </a:cubicBezTo>
                <a:cubicBezTo>
                  <a:pt x="56889" y="11905"/>
                  <a:pt x="61118" y="15095"/>
                  <a:pt x="64234" y="19250"/>
                </a:cubicBezTo>
                <a:cubicBezTo>
                  <a:pt x="74054" y="32344"/>
                  <a:pt x="69250" y="27021"/>
                  <a:pt x="78005" y="35775"/>
                </a:cubicBezTo>
                <a:cubicBezTo>
                  <a:pt x="80765" y="44055"/>
                  <a:pt x="80336" y="45183"/>
                  <a:pt x="86267" y="52301"/>
                </a:cubicBezTo>
                <a:cubicBezTo>
                  <a:pt x="88761" y="55293"/>
                  <a:pt x="91995" y="57606"/>
                  <a:pt x="94530" y="60563"/>
                </a:cubicBezTo>
                <a:cubicBezTo>
                  <a:pt x="104013" y="71626"/>
                  <a:pt x="105408" y="78831"/>
                  <a:pt x="119318" y="88105"/>
                </a:cubicBezTo>
                <a:cubicBezTo>
                  <a:pt x="122072" y="89941"/>
                  <a:pt x="124774" y="91859"/>
                  <a:pt x="127581" y="93614"/>
                </a:cubicBezTo>
                <a:cubicBezTo>
                  <a:pt x="132120" y="96451"/>
                  <a:pt x="136898" y="98907"/>
                  <a:pt x="141352" y="101877"/>
                </a:cubicBezTo>
                <a:cubicBezTo>
                  <a:pt x="145092" y="104370"/>
                  <a:pt x="155707" y="113186"/>
                  <a:pt x="160631" y="115648"/>
                </a:cubicBezTo>
                <a:cubicBezTo>
                  <a:pt x="165053" y="117859"/>
                  <a:pt x="169812" y="119320"/>
                  <a:pt x="174402" y="121156"/>
                </a:cubicBezTo>
                <a:cubicBezTo>
                  <a:pt x="191054" y="137808"/>
                  <a:pt x="178998" y="127193"/>
                  <a:pt x="193682" y="137681"/>
                </a:cubicBezTo>
                <a:cubicBezTo>
                  <a:pt x="197417" y="140349"/>
                  <a:pt x="200713" y="143666"/>
                  <a:pt x="204699" y="145944"/>
                </a:cubicBezTo>
                <a:cubicBezTo>
                  <a:pt x="207219" y="147384"/>
                  <a:pt x="210207" y="147780"/>
                  <a:pt x="212961" y="148698"/>
                </a:cubicBezTo>
                <a:cubicBezTo>
                  <a:pt x="214797" y="150534"/>
                  <a:pt x="216357" y="152698"/>
                  <a:pt x="218470" y="154207"/>
                </a:cubicBezTo>
                <a:cubicBezTo>
                  <a:pt x="220968" y="155991"/>
                  <a:pt x="236513" y="164558"/>
                  <a:pt x="240503" y="167978"/>
                </a:cubicBezTo>
                <a:cubicBezTo>
                  <a:pt x="244446" y="171358"/>
                  <a:pt x="247199" y="176114"/>
                  <a:pt x="251520" y="178995"/>
                </a:cubicBezTo>
                <a:cubicBezTo>
                  <a:pt x="270207" y="191451"/>
                  <a:pt x="263365" y="185329"/>
                  <a:pt x="273554" y="195520"/>
                </a:cubicBezTo>
                <a:cubicBezTo>
                  <a:pt x="276003" y="202868"/>
                  <a:pt x="277277" y="207989"/>
                  <a:pt x="281817" y="214799"/>
                </a:cubicBezTo>
                <a:cubicBezTo>
                  <a:pt x="283257" y="216960"/>
                  <a:pt x="285703" y="218280"/>
                  <a:pt x="287325" y="220308"/>
                </a:cubicBezTo>
                <a:cubicBezTo>
                  <a:pt x="289393" y="222893"/>
                  <a:pt x="290998" y="225817"/>
                  <a:pt x="292834" y="228571"/>
                </a:cubicBezTo>
                <a:cubicBezTo>
                  <a:pt x="296890" y="240740"/>
                  <a:pt x="299139" y="242558"/>
                  <a:pt x="290079" y="258867"/>
                </a:cubicBezTo>
                <a:cubicBezTo>
                  <a:pt x="288669" y="261405"/>
                  <a:pt x="284571" y="260703"/>
                  <a:pt x="281817" y="261621"/>
                </a:cubicBezTo>
                <a:cubicBezTo>
                  <a:pt x="241324" y="248125"/>
                  <a:pt x="279013" y="263424"/>
                  <a:pt x="259783" y="250604"/>
                </a:cubicBezTo>
                <a:cubicBezTo>
                  <a:pt x="247075" y="242132"/>
                  <a:pt x="249289" y="247528"/>
                  <a:pt x="234995" y="239587"/>
                </a:cubicBezTo>
                <a:cubicBezTo>
                  <a:pt x="230982" y="237358"/>
                  <a:pt x="227504" y="234264"/>
                  <a:pt x="223978" y="231325"/>
                </a:cubicBezTo>
                <a:cubicBezTo>
                  <a:pt x="221983" y="229663"/>
                  <a:pt x="220697" y="227152"/>
                  <a:pt x="218470" y="225816"/>
                </a:cubicBezTo>
                <a:cubicBezTo>
                  <a:pt x="215980" y="224322"/>
                  <a:pt x="212961" y="223980"/>
                  <a:pt x="210207" y="223062"/>
                </a:cubicBezTo>
                <a:cubicBezTo>
                  <a:pt x="206535" y="220308"/>
                  <a:pt x="202925" y="217467"/>
                  <a:pt x="199190" y="214799"/>
                </a:cubicBezTo>
                <a:cubicBezTo>
                  <a:pt x="196497" y="212875"/>
                  <a:pt x="193513" y="211359"/>
                  <a:pt x="190928" y="209291"/>
                </a:cubicBezTo>
                <a:cubicBezTo>
                  <a:pt x="188900" y="207669"/>
                  <a:pt x="187646" y="205119"/>
                  <a:pt x="185419" y="203783"/>
                </a:cubicBezTo>
                <a:cubicBezTo>
                  <a:pt x="182929" y="202289"/>
                  <a:pt x="179753" y="202326"/>
                  <a:pt x="177156" y="201028"/>
                </a:cubicBezTo>
                <a:cubicBezTo>
                  <a:pt x="174196" y="199548"/>
                  <a:pt x="171967" y="196749"/>
                  <a:pt x="168894" y="195520"/>
                </a:cubicBezTo>
                <a:cubicBezTo>
                  <a:pt x="162688" y="193038"/>
                  <a:pt x="155895" y="192295"/>
                  <a:pt x="149614" y="190011"/>
                </a:cubicBezTo>
                <a:cubicBezTo>
                  <a:pt x="134398" y="184478"/>
                  <a:pt x="141086" y="182165"/>
                  <a:pt x="122072" y="178995"/>
                </a:cubicBezTo>
                <a:cubicBezTo>
                  <a:pt x="111101" y="177166"/>
                  <a:pt x="93312" y="174651"/>
                  <a:pt x="83513" y="170732"/>
                </a:cubicBezTo>
                <a:lnTo>
                  <a:pt x="69742" y="165224"/>
                </a:lnTo>
                <a:cubicBezTo>
                  <a:pt x="67906" y="163388"/>
                  <a:pt x="66461" y="161051"/>
                  <a:pt x="64234" y="159715"/>
                </a:cubicBezTo>
                <a:cubicBezTo>
                  <a:pt x="61744" y="158221"/>
                  <a:pt x="58238" y="158775"/>
                  <a:pt x="55971" y="156961"/>
                </a:cubicBezTo>
                <a:cubicBezTo>
                  <a:pt x="53386" y="154893"/>
                  <a:pt x="52298" y="151452"/>
                  <a:pt x="50462" y="148698"/>
                </a:cubicBezTo>
                <a:cubicBezTo>
                  <a:pt x="47168" y="132226"/>
                  <a:pt x="52757" y="129418"/>
                  <a:pt x="50462" y="123910"/>
                </a:cubicBezTo>
                <a:close/>
              </a:path>
            </a:pathLst>
          </a:custGeom>
          <a:gradFill flip="none" rotWithShape="1">
            <a:gsLst>
              <a:gs pos="50000">
                <a:schemeClr val="accent1">
                  <a:tint val="66000"/>
                  <a:satMod val="160000"/>
                  <a:alpha val="32000"/>
                </a:schemeClr>
              </a:gs>
              <a:gs pos="0">
                <a:schemeClr val="tx2">
                  <a:lumMod val="75000"/>
                  <a:alpha val="36000"/>
                </a:schemeClr>
              </a:gs>
              <a:gs pos="100000">
                <a:schemeClr val="accent1">
                  <a:tint val="23500"/>
                  <a:satMod val="160000"/>
                  <a:alpha val="33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chemeClr val="accent1">
                <a:shade val="50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946248">
            <a:off x="4682702" y="3806393"/>
            <a:ext cx="118314" cy="178922"/>
          </a:xfrm>
          <a:custGeom>
            <a:avLst/>
            <a:gdLst>
              <a:gd name="connsiteX0" fmla="*/ 35259 w 145427"/>
              <a:gd name="connsiteY0" fmla="*/ 217170 h 219924"/>
              <a:gd name="connsiteX1" fmla="*/ 18733 w 145427"/>
              <a:gd name="connsiteY1" fmla="*/ 214416 h 219924"/>
              <a:gd name="connsiteX2" fmla="*/ 4962 w 145427"/>
              <a:gd name="connsiteY2" fmla="*/ 203399 h 219924"/>
              <a:gd name="connsiteX3" fmla="*/ 4962 w 145427"/>
              <a:gd name="connsiteY3" fmla="*/ 131790 h 219924"/>
              <a:gd name="connsiteX4" fmla="*/ 21488 w 145427"/>
              <a:gd name="connsiteY4" fmla="*/ 112510 h 219924"/>
              <a:gd name="connsiteX5" fmla="*/ 29750 w 145427"/>
              <a:gd name="connsiteY5" fmla="*/ 104247 h 219924"/>
              <a:gd name="connsiteX6" fmla="*/ 38013 w 145427"/>
              <a:gd name="connsiteY6" fmla="*/ 90476 h 219924"/>
              <a:gd name="connsiteX7" fmla="*/ 46276 w 145427"/>
              <a:gd name="connsiteY7" fmla="*/ 76705 h 219924"/>
              <a:gd name="connsiteX8" fmla="*/ 54538 w 145427"/>
              <a:gd name="connsiteY8" fmla="*/ 62934 h 219924"/>
              <a:gd name="connsiteX9" fmla="*/ 71063 w 145427"/>
              <a:gd name="connsiteY9" fmla="*/ 40900 h 219924"/>
              <a:gd name="connsiteX10" fmla="*/ 79326 w 145427"/>
              <a:gd name="connsiteY10" fmla="*/ 38146 h 219924"/>
              <a:gd name="connsiteX11" fmla="*/ 90343 w 145427"/>
              <a:gd name="connsiteY11" fmla="*/ 21621 h 219924"/>
              <a:gd name="connsiteX12" fmla="*/ 95851 w 145427"/>
              <a:gd name="connsiteY12" fmla="*/ 13358 h 219924"/>
              <a:gd name="connsiteX13" fmla="*/ 98606 w 145427"/>
              <a:gd name="connsiteY13" fmla="*/ 2341 h 219924"/>
              <a:gd name="connsiteX14" fmla="*/ 137165 w 145427"/>
              <a:gd name="connsiteY14" fmla="*/ 10604 h 219924"/>
              <a:gd name="connsiteX15" fmla="*/ 142673 w 145427"/>
              <a:gd name="connsiteY15" fmla="*/ 18867 h 219924"/>
              <a:gd name="connsiteX16" fmla="*/ 145427 w 145427"/>
              <a:gd name="connsiteY16" fmla="*/ 29883 h 219924"/>
              <a:gd name="connsiteX17" fmla="*/ 134410 w 145427"/>
              <a:gd name="connsiteY17" fmla="*/ 57426 h 219924"/>
              <a:gd name="connsiteX18" fmla="*/ 126148 w 145427"/>
              <a:gd name="connsiteY18" fmla="*/ 62934 h 219924"/>
              <a:gd name="connsiteX19" fmla="*/ 120639 w 145427"/>
              <a:gd name="connsiteY19" fmla="*/ 68443 h 219924"/>
              <a:gd name="connsiteX20" fmla="*/ 109622 w 145427"/>
              <a:gd name="connsiteY20" fmla="*/ 84968 h 219924"/>
              <a:gd name="connsiteX21" fmla="*/ 104114 w 145427"/>
              <a:gd name="connsiteY21" fmla="*/ 118018 h 219924"/>
              <a:gd name="connsiteX22" fmla="*/ 98606 w 145427"/>
              <a:gd name="connsiteY22" fmla="*/ 123527 h 219924"/>
              <a:gd name="connsiteX23" fmla="*/ 95851 w 145427"/>
              <a:gd name="connsiteY23" fmla="*/ 131790 h 219924"/>
              <a:gd name="connsiteX24" fmla="*/ 84835 w 145427"/>
              <a:gd name="connsiteY24" fmla="*/ 148315 h 219924"/>
              <a:gd name="connsiteX25" fmla="*/ 82080 w 145427"/>
              <a:gd name="connsiteY25" fmla="*/ 156577 h 219924"/>
              <a:gd name="connsiteX26" fmla="*/ 68309 w 145427"/>
              <a:gd name="connsiteY26" fmla="*/ 167594 h 219924"/>
              <a:gd name="connsiteX27" fmla="*/ 57292 w 145427"/>
              <a:gd name="connsiteY27" fmla="*/ 178611 h 219924"/>
              <a:gd name="connsiteX28" fmla="*/ 46276 w 145427"/>
              <a:gd name="connsiteY28" fmla="*/ 184120 h 219924"/>
              <a:gd name="connsiteX29" fmla="*/ 35259 w 145427"/>
              <a:gd name="connsiteY29" fmla="*/ 197891 h 219924"/>
              <a:gd name="connsiteX30" fmla="*/ 24242 w 145427"/>
              <a:gd name="connsiteY30" fmla="*/ 208908 h 219924"/>
              <a:gd name="connsiteX31" fmla="*/ 18733 w 145427"/>
              <a:gd name="connsiteY31" fmla="*/ 214416 h 219924"/>
              <a:gd name="connsiteX32" fmla="*/ 7716 w 145427"/>
              <a:gd name="connsiteY32" fmla="*/ 219924 h 219924"/>
              <a:gd name="connsiteX33" fmla="*/ 35259 w 145427"/>
              <a:gd name="connsiteY33" fmla="*/ 217170 h 21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5427" h="219924">
                <a:moveTo>
                  <a:pt x="35259" y="217170"/>
                </a:moveTo>
                <a:cubicBezTo>
                  <a:pt x="29750" y="216252"/>
                  <a:pt x="24031" y="216182"/>
                  <a:pt x="18733" y="214416"/>
                </a:cubicBezTo>
                <a:cubicBezTo>
                  <a:pt x="13522" y="212679"/>
                  <a:pt x="8722" y="207159"/>
                  <a:pt x="4962" y="203399"/>
                </a:cubicBezTo>
                <a:cubicBezTo>
                  <a:pt x="-2088" y="175196"/>
                  <a:pt x="-1207" y="183192"/>
                  <a:pt x="4962" y="131790"/>
                </a:cubicBezTo>
                <a:cubicBezTo>
                  <a:pt x="5534" y="127024"/>
                  <a:pt x="20395" y="113603"/>
                  <a:pt x="21488" y="112510"/>
                </a:cubicBezTo>
                <a:lnTo>
                  <a:pt x="29750" y="104247"/>
                </a:lnTo>
                <a:cubicBezTo>
                  <a:pt x="37551" y="80845"/>
                  <a:pt x="26671" y="109378"/>
                  <a:pt x="38013" y="90476"/>
                </a:cubicBezTo>
                <a:cubicBezTo>
                  <a:pt x="48740" y="72599"/>
                  <a:pt x="32316" y="90665"/>
                  <a:pt x="46276" y="76705"/>
                </a:cubicBezTo>
                <a:cubicBezTo>
                  <a:pt x="51541" y="60910"/>
                  <a:pt x="45466" y="75030"/>
                  <a:pt x="54538" y="62934"/>
                </a:cubicBezTo>
                <a:cubicBezTo>
                  <a:pt x="55651" y="61450"/>
                  <a:pt x="65324" y="44344"/>
                  <a:pt x="71063" y="40900"/>
                </a:cubicBezTo>
                <a:cubicBezTo>
                  <a:pt x="73553" y="39406"/>
                  <a:pt x="76572" y="39064"/>
                  <a:pt x="79326" y="38146"/>
                </a:cubicBezTo>
                <a:lnTo>
                  <a:pt x="90343" y="21621"/>
                </a:lnTo>
                <a:lnTo>
                  <a:pt x="95851" y="13358"/>
                </a:lnTo>
                <a:cubicBezTo>
                  <a:pt x="96769" y="9686"/>
                  <a:pt x="94918" y="3192"/>
                  <a:pt x="98606" y="2341"/>
                </a:cubicBezTo>
                <a:cubicBezTo>
                  <a:pt x="117099" y="-1926"/>
                  <a:pt x="127866" y="-1020"/>
                  <a:pt x="137165" y="10604"/>
                </a:cubicBezTo>
                <a:cubicBezTo>
                  <a:pt x="139233" y="13189"/>
                  <a:pt x="140837" y="16113"/>
                  <a:pt x="142673" y="18867"/>
                </a:cubicBezTo>
                <a:cubicBezTo>
                  <a:pt x="143591" y="22539"/>
                  <a:pt x="145427" y="26098"/>
                  <a:pt x="145427" y="29883"/>
                </a:cubicBezTo>
                <a:cubicBezTo>
                  <a:pt x="145427" y="42719"/>
                  <a:pt x="143140" y="48696"/>
                  <a:pt x="134410" y="57426"/>
                </a:cubicBezTo>
                <a:cubicBezTo>
                  <a:pt x="132070" y="59766"/>
                  <a:pt x="128733" y="60866"/>
                  <a:pt x="126148" y="62934"/>
                </a:cubicBezTo>
                <a:cubicBezTo>
                  <a:pt x="124120" y="64556"/>
                  <a:pt x="122197" y="66365"/>
                  <a:pt x="120639" y="68443"/>
                </a:cubicBezTo>
                <a:cubicBezTo>
                  <a:pt x="116667" y="73739"/>
                  <a:pt x="109622" y="84968"/>
                  <a:pt x="109622" y="84968"/>
                </a:cubicBezTo>
                <a:cubicBezTo>
                  <a:pt x="109350" y="87418"/>
                  <a:pt x="108518" y="110677"/>
                  <a:pt x="104114" y="118018"/>
                </a:cubicBezTo>
                <a:cubicBezTo>
                  <a:pt x="102778" y="120245"/>
                  <a:pt x="100442" y="121691"/>
                  <a:pt x="98606" y="123527"/>
                </a:cubicBezTo>
                <a:cubicBezTo>
                  <a:pt x="97688" y="126281"/>
                  <a:pt x="97261" y="129252"/>
                  <a:pt x="95851" y="131790"/>
                </a:cubicBezTo>
                <a:cubicBezTo>
                  <a:pt x="92636" y="137577"/>
                  <a:pt x="86929" y="142035"/>
                  <a:pt x="84835" y="148315"/>
                </a:cubicBezTo>
                <a:cubicBezTo>
                  <a:pt x="83917" y="151069"/>
                  <a:pt x="83574" y="154088"/>
                  <a:pt x="82080" y="156577"/>
                </a:cubicBezTo>
                <a:cubicBezTo>
                  <a:pt x="78768" y="162096"/>
                  <a:pt x="72950" y="163617"/>
                  <a:pt x="68309" y="167594"/>
                </a:cubicBezTo>
                <a:cubicBezTo>
                  <a:pt x="64366" y="170974"/>
                  <a:pt x="61937" y="176288"/>
                  <a:pt x="57292" y="178611"/>
                </a:cubicBezTo>
                <a:cubicBezTo>
                  <a:pt x="53620" y="180447"/>
                  <a:pt x="49692" y="181843"/>
                  <a:pt x="46276" y="184120"/>
                </a:cubicBezTo>
                <a:cubicBezTo>
                  <a:pt x="40021" y="188290"/>
                  <a:pt x="40174" y="192156"/>
                  <a:pt x="35259" y="197891"/>
                </a:cubicBezTo>
                <a:cubicBezTo>
                  <a:pt x="31879" y="201834"/>
                  <a:pt x="27914" y="205236"/>
                  <a:pt x="24242" y="208908"/>
                </a:cubicBezTo>
                <a:cubicBezTo>
                  <a:pt x="22406" y="210744"/>
                  <a:pt x="21056" y="213255"/>
                  <a:pt x="18733" y="214416"/>
                </a:cubicBezTo>
                <a:lnTo>
                  <a:pt x="7716" y="219924"/>
                </a:lnTo>
                <a:lnTo>
                  <a:pt x="35259" y="217170"/>
                </a:lnTo>
                <a:close/>
              </a:path>
            </a:pathLst>
          </a:custGeom>
          <a:gradFill flip="none" rotWithShape="1">
            <a:gsLst>
              <a:gs pos="50000">
                <a:schemeClr val="accent1">
                  <a:tint val="66000"/>
                  <a:satMod val="160000"/>
                  <a:alpha val="32000"/>
                </a:schemeClr>
              </a:gs>
              <a:gs pos="0">
                <a:schemeClr val="tx2">
                  <a:lumMod val="75000"/>
                  <a:alpha val="36000"/>
                </a:schemeClr>
              </a:gs>
              <a:gs pos="100000">
                <a:schemeClr val="accent1">
                  <a:tint val="23500"/>
                  <a:satMod val="160000"/>
                  <a:alpha val="33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chemeClr val="accent1">
                <a:shade val="50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4079007" y="3819100"/>
            <a:ext cx="369512" cy="258897"/>
          </a:xfrm>
          <a:custGeom>
            <a:avLst/>
            <a:gdLst>
              <a:gd name="connsiteX0" fmla="*/ 68855 w 369512"/>
              <a:gd name="connsiteY0" fmla="*/ 88135 h 258897"/>
              <a:gd name="connsiteX1" fmla="*/ 52330 w 369512"/>
              <a:gd name="connsiteY1" fmla="*/ 79873 h 258897"/>
              <a:gd name="connsiteX2" fmla="*/ 44068 w 369512"/>
              <a:gd name="connsiteY2" fmla="*/ 77118 h 258897"/>
              <a:gd name="connsiteX3" fmla="*/ 30296 w 369512"/>
              <a:gd name="connsiteY3" fmla="*/ 68856 h 258897"/>
              <a:gd name="connsiteX4" fmla="*/ 19280 w 369512"/>
              <a:gd name="connsiteY4" fmla="*/ 55085 h 258897"/>
              <a:gd name="connsiteX5" fmla="*/ 13771 w 369512"/>
              <a:gd name="connsiteY5" fmla="*/ 49576 h 258897"/>
              <a:gd name="connsiteX6" fmla="*/ 8263 w 369512"/>
              <a:gd name="connsiteY6" fmla="*/ 38559 h 258897"/>
              <a:gd name="connsiteX7" fmla="*/ 5508 w 369512"/>
              <a:gd name="connsiteY7" fmla="*/ 27542 h 258897"/>
              <a:gd name="connsiteX8" fmla="*/ 0 w 369512"/>
              <a:gd name="connsiteY8" fmla="*/ 19280 h 258897"/>
              <a:gd name="connsiteX9" fmla="*/ 2754 w 369512"/>
              <a:gd name="connsiteY9" fmla="*/ 11017 h 258897"/>
              <a:gd name="connsiteX10" fmla="*/ 11017 w 369512"/>
              <a:gd name="connsiteY10" fmla="*/ 8263 h 258897"/>
              <a:gd name="connsiteX11" fmla="*/ 24788 w 369512"/>
              <a:gd name="connsiteY11" fmla="*/ 0 h 258897"/>
              <a:gd name="connsiteX12" fmla="*/ 52330 w 369512"/>
              <a:gd name="connsiteY12" fmla="*/ 2754 h 258897"/>
              <a:gd name="connsiteX13" fmla="*/ 60593 w 369512"/>
              <a:gd name="connsiteY13" fmla="*/ 8263 h 258897"/>
              <a:gd name="connsiteX14" fmla="*/ 68855 w 369512"/>
              <a:gd name="connsiteY14" fmla="*/ 11017 h 258897"/>
              <a:gd name="connsiteX15" fmla="*/ 79872 w 369512"/>
              <a:gd name="connsiteY15" fmla="*/ 16526 h 258897"/>
              <a:gd name="connsiteX16" fmla="*/ 93643 w 369512"/>
              <a:gd name="connsiteY16" fmla="*/ 27542 h 258897"/>
              <a:gd name="connsiteX17" fmla="*/ 99152 w 369512"/>
              <a:gd name="connsiteY17" fmla="*/ 33051 h 258897"/>
              <a:gd name="connsiteX18" fmla="*/ 107414 w 369512"/>
              <a:gd name="connsiteY18" fmla="*/ 35805 h 258897"/>
              <a:gd name="connsiteX19" fmla="*/ 118431 w 369512"/>
              <a:gd name="connsiteY19" fmla="*/ 41314 h 258897"/>
              <a:gd name="connsiteX20" fmla="*/ 134957 w 369512"/>
              <a:gd name="connsiteY20" fmla="*/ 46822 h 258897"/>
              <a:gd name="connsiteX21" fmla="*/ 143219 w 369512"/>
              <a:gd name="connsiteY21" fmla="*/ 52330 h 258897"/>
              <a:gd name="connsiteX22" fmla="*/ 151482 w 369512"/>
              <a:gd name="connsiteY22" fmla="*/ 55085 h 258897"/>
              <a:gd name="connsiteX23" fmla="*/ 179024 w 369512"/>
              <a:gd name="connsiteY23" fmla="*/ 74364 h 258897"/>
              <a:gd name="connsiteX24" fmla="*/ 203812 w 369512"/>
              <a:gd name="connsiteY24" fmla="*/ 85381 h 258897"/>
              <a:gd name="connsiteX25" fmla="*/ 212075 w 369512"/>
              <a:gd name="connsiteY25" fmla="*/ 88135 h 258897"/>
              <a:gd name="connsiteX26" fmla="*/ 225846 w 369512"/>
              <a:gd name="connsiteY26" fmla="*/ 96398 h 258897"/>
              <a:gd name="connsiteX27" fmla="*/ 250634 w 369512"/>
              <a:gd name="connsiteY27" fmla="*/ 110169 h 258897"/>
              <a:gd name="connsiteX28" fmla="*/ 258896 w 369512"/>
              <a:gd name="connsiteY28" fmla="*/ 115677 h 258897"/>
              <a:gd name="connsiteX29" fmla="*/ 278176 w 369512"/>
              <a:gd name="connsiteY29" fmla="*/ 123940 h 258897"/>
              <a:gd name="connsiteX30" fmla="*/ 283684 w 369512"/>
              <a:gd name="connsiteY30" fmla="*/ 132203 h 258897"/>
              <a:gd name="connsiteX31" fmla="*/ 291947 w 369512"/>
              <a:gd name="connsiteY31" fmla="*/ 148728 h 258897"/>
              <a:gd name="connsiteX32" fmla="*/ 308472 w 369512"/>
              <a:gd name="connsiteY32" fmla="*/ 156991 h 258897"/>
              <a:gd name="connsiteX33" fmla="*/ 316735 w 369512"/>
              <a:gd name="connsiteY33" fmla="*/ 162499 h 258897"/>
              <a:gd name="connsiteX34" fmla="*/ 322243 w 369512"/>
              <a:gd name="connsiteY34" fmla="*/ 173516 h 258897"/>
              <a:gd name="connsiteX35" fmla="*/ 327752 w 369512"/>
              <a:gd name="connsiteY35" fmla="*/ 179024 h 258897"/>
              <a:gd name="connsiteX36" fmla="*/ 330506 w 369512"/>
              <a:gd name="connsiteY36" fmla="*/ 187287 h 258897"/>
              <a:gd name="connsiteX37" fmla="*/ 344277 w 369512"/>
              <a:gd name="connsiteY37" fmla="*/ 201058 h 258897"/>
              <a:gd name="connsiteX38" fmla="*/ 355294 w 369512"/>
              <a:gd name="connsiteY38" fmla="*/ 217583 h 258897"/>
              <a:gd name="connsiteX39" fmla="*/ 363557 w 369512"/>
              <a:gd name="connsiteY39" fmla="*/ 231354 h 258897"/>
              <a:gd name="connsiteX40" fmla="*/ 366311 w 369512"/>
              <a:gd name="connsiteY40" fmla="*/ 247880 h 258897"/>
              <a:gd name="connsiteX41" fmla="*/ 369065 w 369512"/>
              <a:gd name="connsiteY41" fmla="*/ 256142 h 258897"/>
              <a:gd name="connsiteX42" fmla="*/ 358048 w 369512"/>
              <a:gd name="connsiteY42" fmla="*/ 258897 h 258897"/>
              <a:gd name="connsiteX43" fmla="*/ 336014 w 369512"/>
              <a:gd name="connsiteY43" fmla="*/ 256142 h 258897"/>
              <a:gd name="connsiteX44" fmla="*/ 324998 w 369512"/>
              <a:gd name="connsiteY44" fmla="*/ 247880 h 258897"/>
              <a:gd name="connsiteX45" fmla="*/ 311227 w 369512"/>
              <a:gd name="connsiteY45" fmla="*/ 236863 h 258897"/>
              <a:gd name="connsiteX46" fmla="*/ 300210 w 369512"/>
              <a:gd name="connsiteY46" fmla="*/ 234109 h 258897"/>
              <a:gd name="connsiteX47" fmla="*/ 253388 w 369512"/>
              <a:gd name="connsiteY47" fmla="*/ 231354 h 258897"/>
              <a:gd name="connsiteX48" fmla="*/ 236863 w 369512"/>
              <a:gd name="connsiteY48" fmla="*/ 223092 h 258897"/>
              <a:gd name="connsiteX49" fmla="*/ 231354 w 369512"/>
              <a:gd name="connsiteY49" fmla="*/ 217583 h 258897"/>
              <a:gd name="connsiteX50" fmla="*/ 223092 w 369512"/>
              <a:gd name="connsiteY50" fmla="*/ 214829 h 258897"/>
              <a:gd name="connsiteX51" fmla="*/ 209321 w 369512"/>
              <a:gd name="connsiteY51" fmla="*/ 201058 h 258897"/>
              <a:gd name="connsiteX52" fmla="*/ 203812 w 369512"/>
              <a:gd name="connsiteY52" fmla="*/ 192795 h 258897"/>
              <a:gd name="connsiteX53" fmla="*/ 187287 w 369512"/>
              <a:gd name="connsiteY53" fmla="*/ 181779 h 258897"/>
              <a:gd name="connsiteX54" fmla="*/ 173516 w 369512"/>
              <a:gd name="connsiteY54" fmla="*/ 170762 h 258897"/>
              <a:gd name="connsiteX55" fmla="*/ 156990 w 369512"/>
              <a:gd name="connsiteY55" fmla="*/ 162499 h 258897"/>
              <a:gd name="connsiteX56" fmla="*/ 151482 w 369512"/>
              <a:gd name="connsiteY56" fmla="*/ 154236 h 258897"/>
              <a:gd name="connsiteX57" fmla="*/ 145974 w 369512"/>
              <a:gd name="connsiteY57" fmla="*/ 143220 h 258897"/>
              <a:gd name="connsiteX58" fmla="*/ 123940 w 369512"/>
              <a:gd name="connsiteY58" fmla="*/ 126694 h 258897"/>
              <a:gd name="connsiteX59" fmla="*/ 82627 w 369512"/>
              <a:gd name="connsiteY59" fmla="*/ 123940 h 258897"/>
              <a:gd name="connsiteX60" fmla="*/ 71610 w 369512"/>
              <a:gd name="connsiteY60" fmla="*/ 121186 h 258897"/>
              <a:gd name="connsiteX61" fmla="*/ 63347 w 369512"/>
              <a:gd name="connsiteY61" fmla="*/ 118432 h 258897"/>
              <a:gd name="connsiteX62" fmla="*/ 60593 w 369512"/>
              <a:gd name="connsiteY62" fmla="*/ 107415 h 258897"/>
              <a:gd name="connsiteX63" fmla="*/ 55084 w 369512"/>
              <a:gd name="connsiteY63" fmla="*/ 99152 h 258897"/>
              <a:gd name="connsiteX64" fmla="*/ 41313 w 369512"/>
              <a:gd name="connsiteY64" fmla="*/ 74364 h 258897"/>
              <a:gd name="connsiteX65" fmla="*/ 68855 w 369512"/>
              <a:gd name="connsiteY65" fmla="*/ 88135 h 258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69512" h="258897">
                <a:moveTo>
                  <a:pt x="68855" y="88135"/>
                </a:moveTo>
                <a:cubicBezTo>
                  <a:pt x="70691" y="89053"/>
                  <a:pt x="57958" y="82374"/>
                  <a:pt x="52330" y="79873"/>
                </a:cubicBezTo>
                <a:cubicBezTo>
                  <a:pt x="49677" y="78694"/>
                  <a:pt x="46557" y="78612"/>
                  <a:pt x="44068" y="77118"/>
                </a:cubicBezTo>
                <a:cubicBezTo>
                  <a:pt x="25172" y="65780"/>
                  <a:pt x="53695" y="76655"/>
                  <a:pt x="30296" y="68856"/>
                </a:cubicBezTo>
                <a:cubicBezTo>
                  <a:pt x="16992" y="55549"/>
                  <a:pt x="33183" y="72464"/>
                  <a:pt x="19280" y="55085"/>
                </a:cubicBezTo>
                <a:cubicBezTo>
                  <a:pt x="17658" y="53057"/>
                  <a:pt x="15607" y="51412"/>
                  <a:pt x="13771" y="49576"/>
                </a:cubicBezTo>
                <a:cubicBezTo>
                  <a:pt x="11935" y="45904"/>
                  <a:pt x="9705" y="42403"/>
                  <a:pt x="8263" y="38559"/>
                </a:cubicBezTo>
                <a:cubicBezTo>
                  <a:pt x="6934" y="35015"/>
                  <a:pt x="6999" y="31021"/>
                  <a:pt x="5508" y="27542"/>
                </a:cubicBezTo>
                <a:cubicBezTo>
                  <a:pt x="4204" y="24500"/>
                  <a:pt x="1836" y="22034"/>
                  <a:pt x="0" y="19280"/>
                </a:cubicBezTo>
                <a:cubicBezTo>
                  <a:pt x="918" y="16526"/>
                  <a:pt x="701" y="13070"/>
                  <a:pt x="2754" y="11017"/>
                </a:cubicBezTo>
                <a:cubicBezTo>
                  <a:pt x="4807" y="8964"/>
                  <a:pt x="8527" y="9757"/>
                  <a:pt x="11017" y="8263"/>
                </a:cubicBezTo>
                <a:cubicBezTo>
                  <a:pt x="29920" y="-3079"/>
                  <a:pt x="1380" y="7802"/>
                  <a:pt x="24788" y="0"/>
                </a:cubicBezTo>
                <a:cubicBezTo>
                  <a:pt x="33969" y="918"/>
                  <a:pt x="43340" y="679"/>
                  <a:pt x="52330" y="2754"/>
                </a:cubicBezTo>
                <a:cubicBezTo>
                  <a:pt x="55556" y="3498"/>
                  <a:pt x="57632" y="6782"/>
                  <a:pt x="60593" y="8263"/>
                </a:cubicBezTo>
                <a:cubicBezTo>
                  <a:pt x="63189" y="9561"/>
                  <a:pt x="66187" y="9873"/>
                  <a:pt x="68855" y="11017"/>
                </a:cubicBezTo>
                <a:cubicBezTo>
                  <a:pt x="72629" y="12634"/>
                  <a:pt x="76200" y="14690"/>
                  <a:pt x="79872" y="16526"/>
                </a:cubicBezTo>
                <a:cubicBezTo>
                  <a:pt x="90845" y="32983"/>
                  <a:pt x="78861" y="18672"/>
                  <a:pt x="93643" y="27542"/>
                </a:cubicBezTo>
                <a:cubicBezTo>
                  <a:pt x="95870" y="28878"/>
                  <a:pt x="96925" y="31715"/>
                  <a:pt x="99152" y="33051"/>
                </a:cubicBezTo>
                <a:cubicBezTo>
                  <a:pt x="101641" y="34545"/>
                  <a:pt x="104746" y="34661"/>
                  <a:pt x="107414" y="35805"/>
                </a:cubicBezTo>
                <a:cubicBezTo>
                  <a:pt x="111188" y="37422"/>
                  <a:pt x="114619" y="39789"/>
                  <a:pt x="118431" y="41314"/>
                </a:cubicBezTo>
                <a:cubicBezTo>
                  <a:pt x="123822" y="43470"/>
                  <a:pt x="134957" y="46822"/>
                  <a:pt x="134957" y="46822"/>
                </a:cubicBezTo>
                <a:cubicBezTo>
                  <a:pt x="137711" y="48658"/>
                  <a:pt x="140259" y="50850"/>
                  <a:pt x="143219" y="52330"/>
                </a:cubicBezTo>
                <a:cubicBezTo>
                  <a:pt x="145816" y="53628"/>
                  <a:pt x="149190" y="53302"/>
                  <a:pt x="151482" y="55085"/>
                </a:cubicBezTo>
                <a:cubicBezTo>
                  <a:pt x="178767" y="76307"/>
                  <a:pt x="156522" y="68739"/>
                  <a:pt x="179024" y="74364"/>
                </a:cubicBezTo>
                <a:cubicBezTo>
                  <a:pt x="192118" y="83094"/>
                  <a:pt x="184147" y="78826"/>
                  <a:pt x="203812" y="85381"/>
                </a:cubicBezTo>
                <a:lnTo>
                  <a:pt x="212075" y="88135"/>
                </a:lnTo>
                <a:cubicBezTo>
                  <a:pt x="224431" y="100494"/>
                  <a:pt x="209758" y="87460"/>
                  <a:pt x="225846" y="96398"/>
                </a:cubicBezTo>
                <a:cubicBezTo>
                  <a:pt x="254258" y="112182"/>
                  <a:pt x="231937" y="103937"/>
                  <a:pt x="250634" y="110169"/>
                </a:cubicBezTo>
                <a:cubicBezTo>
                  <a:pt x="253388" y="112005"/>
                  <a:pt x="255854" y="114373"/>
                  <a:pt x="258896" y="115677"/>
                </a:cubicBezTo>
                <a:cubicBezTo>
                  <a:pt x="283798" y="126350"/>
                  <a:pt x="257429" y="110111"/>
                  <a:pt x="278176" y="123940"/>
                </a:cubicBezTo>
                <a:cubicBezTo>
                  <a:pt x="280012" y="126694"/>
                  <a:pt x="282204" y="129242"/>
                  <a:pt x="283684" y="132203"/>
                </a:cubicBezTo>
                <a:cubicBezTo>
                  <a:pt x="288162" y="141159"/>
                  <a:pt x="284058" y="140839"/>
                  <a:pt x="291947" y="148728"/>
                </a:cubicBezTo>
                <a:cubicBezTo>
                  <a:pt x="299836" y="156617"/>
                  <a:pt x="299516" y="152513"/>
                  <a:pt x="308472" y="156991"/>
                </a:cubicBezTo>
                <a:cubicBezTo>
                  <a:pt x="311433" y="158471"/>
                  <a:pt x="313981" y="160663"/>
                  <a:pt x="316735" y="162499"/>
                </a:cubicBezTo>
                <a:cubicBezTo>
                  <a:pt x="318571" y="166171"/>
                  <a:pt x="319966" y="170100"/>
                  <a:pt x="322243" y="173516"/>
                </a:cubicBezTo>
                <a:cubicBezTo>
                  <a:pt x="323683" y="175677"/>
                  <a:pt x="326416" y="176797"/>
                  <a:pt x="327752" y="179024"/>
                </a:cubicBezTo>
                <a:cubicBezTo>
                  <a:pt x="329246" y="181514"/>
                  <a:pt x="329208" y="184690"/>
                  <a:pt x="330506" y="187287"/>
                </a:cubicBezTo>
                <a:cubicBezTo>
                  <a:pt x="335096" y="196469"/>
                  <a:pt x="336013" y="195550"/>
                  <a:pt x="344277" y="201058"/>
                </a:cubicBezTo>
                <a:cubicBezTo>
                  <a:pt x="347949" y="206566"/>
                  <a:pt x="353201" y="211302"/>
                  <a:pt x="355294" y="217583"/>
                </a:cubicBezTo>
                <a:cubicBezTo>
                  <a:pt x="358869" y="228310"/>
                  <a:pt x="355995" y="223793"/>
                  <a:pt x="363557" y="231354"/>
                </a:cubicBezTo>
                <a:cubicBezTo>
                  <a:pt x="364475" y="236863"/>
                  <a:pt x="365100" y="242428"/>
                  <a:pt x="366311" y="247880"/>
                </a:cubicBezTo>
                <a:cubicBezTo>
                  <a:pt x="366941" y="250714"/>
                  <a:pt x="370807" y="253820"/>
                  <a:pt x="369065" y="256142"/>
                </a:cubicBezTo>
                <a:cubicBezTo>
                  <a:pt x="366794" y="259170"/>
                  <a:pt x="361720" y="257979"/>
                  <a:pt x="358048" y="258897"/>
                </a:cubicBezTo>
                <a:cubicBezTo>
                  <a:pt x="350703" y="257979"/>
                  <a:pt x="343036" y="258483"/>
                  <a:pt x="336014" y="256142"/>
                </a:cubicBezTo>
                <a:cubicBezTo>
                  <a:pt x="331660" y="254690"/>
                  <a:pt x="328524" y="250818"/>
                  <a:pt x="324998" y="247880"/>
                </a:cubicBezTo>
                <a:cubicBezTo>
                  <a:pt x="318727" y="242654"/>
                  <a:pt x="319638" y="240467"/>
                  <a:pt x="311227" y="236863"/>
                </a:cubicBezTo>
                <a:cubicBezTo>
                  <a:pt x="307748" y="235372"/>
                  <a:pt x="303978" y="234468"/>
                  <a:pt x="300210" y="234109"/>
                </a:cubicBezTo>
                <a:cubicBezTo>
                  <a:pt x="284646" y="232627"/>
                  <a:pt x="268995" y="232272"/>
                  <a:pt x="253388" y="231354"/>
                </a:cubicBezTo>
                <a:cubicBezTo>
                  <a:pt x="244661" y="228445"/>
                  <a:pt x="244490" y="229194"/>
                  <a:pt x="236863" y="223092"/>
                </a:cubicBezTo>
                <a:cubicBezTo>
                  <a:pt x="234835" y="221470"/>
                  <a:pt x="233581" y="218919"/>
                  <a:pt x="231354" y="217583"/>
                </a:cubicBezTo>
                <a:cubicBezTo>
                  <a:pt x="228865" y="216089"/>
                  <a:pt x="225846" y="215747"/>
                  <a:pt x="223092" y="214829"/>
                </a:cubicBezTo>
                <a:cubicBezTo>
                  <a:pt x="208399" y="192793"/>
                  <a:pt x="227685" y="219423"/>
                  <a:pt x="209321" y="201058"/>
                </a:cubicBezTo>
                <a:cubicBezTo>
                  <a:pt x="206980" y="198717"/>
                  <a:pt x="206303" y="194975"/>
                  <a:pt x="203812" y="192795"/>
                </a:cubicBezTo>
                <a:cubicBezTo>
                  <a:pt x="198830" y="188436"/>
                  <a:pt x="191968" y="186460"/>
                  <a:pt x="187287" y="181779"/>
                </a:cubicBezTo>
                <a:cubicBezTo>
                  <a:pt x="182163" y="176655"/>
                  <a:pt x="180465" y="174237"/>
                  <a:pt x="173516" y="170762"/>
                </a:cubicBezTo>
                <a:cubicBezTo>
                  <a:pt x="150705" y="159356"/>
                  <a:pt x="180674" y="178287"/>
                  <a:pt x="156990" y="162499"/>
                </a:cubicBezTo>
                <a:cubicBezTo>
                  <a:pt x="155154" y="159745"/>
                  <a:pt x="153124" y="157110"/>
                  <a:pt x="151482" y="154236"/>
                </a:cubicBezTo>
                <a:cubicBezTo>
                  <a:pt x="149445" y="150671"/>
                  <a:pt x="148495" y="146461"/>
                  <a:pt x="145974" y="143220"/>
                </a:cubicBezTo>
                <a:cubicBezTo>
                  <a:pt x="140100" y="135668"/>
                  <a:pt x="133912" y="127802"/>
                  <a:pt x="123940" y="126694"/>
                </a:cubicBezTo>
                <a:cubicBezTo>
                  <a:pt x="110223" y="125170"/>
                  <a:pt x="96398" y="124858"/>
                  <a:pt x="82627" y="123940"/>
                </a:cubicBezTo>
                <a:cubicBezTo>
                  <a:pt x="78955" y="123022"/>
                  <a:pt x="75250" y="122226"/>
                  <a:pt x="71610" y="121186"/>
                </a:cubicBezTo>
                <a:cubicBezTo>
                  <a:pt x="68818" y="120388"/>
                  <a:pt x="65161" y="120699"/>
                  <a:pt x="63347" y="118432"/>
                </a:cubicBezTo>
                <a:cubicBezTo>
                  <a:pt x="60982" y="115476"/>
                  <a:pt x="62084" y="110894"/>
                  <a:pt x="60593" y="107415"/>
                </a:cubicBezTo>
                <a:cubicBezTo>
                  <a:pt x="59289" y="104372"/>
                  <a:pt x="56920" y="101906"/>
                  <a:pt x="55084" y="99152"/>
                </a:cubicBezTo>
                <a:cubicBezTo>
                  <a:pt x="52214" y="90541"/>
                  <a:pt x="49432" y="79776"/>
                  <a:pt x="41313" y="74364"/>
                </a:cubicBezTo>
                <a:cubicBezTo>
                  <a:pt x="32287" y="68347"/>
                  <a:pt x="67019" y="87217"/>
                  <a:pt x="68855" y="88135"/>
                </a:cubicBezTo>
                <a:close/>
              </a:path>
            </a:pathLst>
          </a:custGeom>
          <a:gradFill>
            <a:gsLst>
              <a:gs pos="50000">
                <a:schemeClr val="accent1">
                  <a:tint val="66000"/>
                  <a:satMod val="160000"/>
                  <a:alpha val="49000"/>
                </a:schemeClr>
              </a:gs>
              <a:gs pos="0">
                <a:schemeClr val="tx2">
                  <a:lumMod val="75000"/>
                  <a:alpha val="50000"/>
                </a:schemeClr>
              </a:gs>
              <a:gs pos="100000">
                <a:schemeClr val="accent1">
                  <a:tint val="23500"/>
                  <a:satMod val="160000"/>
                  <a:alpha val="48000"/>
                </a:schemeClr>
              </a:gs>
            </a:gsLst>
            <a:path path="circle">
              <a:fillToRect l="50000" t="50000" r="50000" b="50000"/>
            </a:path>
          </a:gradFill>
          <a:ln w="9525">
            <a:solidFill>
              <a:schemeClr val="accent1">
                <a:shade val="50000"/>
                <a:alpha val="5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633606" y="3899971"/>
            <a:ext cx="224833" cy="217583"/>
          </a:xfrm>
          <a:custGeom>
            <a:avLst/>
            <a:gdLst>
              <a:gd name="connsiteX0" fmla="*/ 21021 w 224833"/>
              <a:gd name="connsiteY0" fmla="*/ 195549 h 217583"/>
              <a:gd name="connsiteX1" fmla="*/ 21021 w 224833"/>
              <a:gd name="connsiteY1" fmla="*/ 195549 h 217583"/>
              <a:gd name="connsiteX2" fmla="*/ 4495 w 224833"/>
              <a:gd name="connsiteY2" fmla="*/ 156990 h 217583"/>
              <a:gd name="connsiteX3" fmla="*/ 15512 w 224833"/>
              <a:gd name="connsiteY3" fmla="*/ 140465 h 217583"/>
              <a:gd name="connsiteX4" fmla="*/ 26529 w 224833"/>
              <a:gd name="connsiteY4" fmla="*/ 129448 h 217583"/>
              <a:gd name="connsiteX5" fmla="*/ 29283 w 224833"/>
              <a:gd name="connsiteY5" fmla="*/ 121186 h 217583"/>
              <a:gd name="connsiteX6" fmla="*/ 34792 w 224833"/>
              <a:gd name="connsiteY6" fmla="*/ 115677 h 217583"/>
              <a:gd name="connsiteX7" fmla="*/ 40300 w 224833"/>
              <a:gd name="connsiteY7" fmla="*/ 107415 h 217583"/>
              <a:gd name="connsiteX8" fmla="*/ 45808 w 224833"/>
              <a:gd name="connsiteY8" fmla="*/ 101906 h 217583"/>
              <a:gd name="connsiteX9" fmla="*/ 59580 w 224833"/>
              <a:gd name="connsiteY9" fmla="*/ 82627 h 217583"/>
              <a:gd name="connsiteX10" fmla="*/ 67842 w 224833"/>
              <a:gd name="connsiteY10" fmla="*/ 77118 h 217583"/>
              <a:gd name="connsiteX11" fmla="*/ 78859 w 224833"/>
              <a:gd name="connsiteY11" fmla="*/ 68856 h 217583"/>
              <a:gd name="connsiteX12" fmla="*/ 106401 w 224833"/>
              <a:gd name="connsiteY12" fmla="*/ 57839 h 217583"/>
              <a:gd name="connsiteX13" fmla="*/ 114664 w 224833"/>
              <a:gd name="connsiteY13" fmla="*/ 55084 h 217583"/>
              <a:gd name="connsiteX14" fmla="*/ 122927 w 224833"/>
              <a:gd name="connsiteY14" fmla="*/ 49576 h 217583"/>
              <a:gd name="connsiteX15" fmla="*/ 133943 w 224833"/>
              <a:gd name="connsiteY15" fmla="*/ 44068 h 217583"/>
              <a:gd name="connsiteX16" fmla="*/ 155977 w 224833"/>
              <a:gd name="connsiteY16" fmla="*/ 27542 h 217583"/>
              <a:gd name="connsiteX17" fmla="*/ 161486 w 224833"/>
              <a:gd name="connsiteY17" fmla="*/ 22034 h 217583"/>
              <a:gd name="connsiteX18" fmla="*/ 169748 w 224833"/>
              <a:gd name="connsiteY18" fmla="*/ 16525 h 217583"/>
              <a:gd name="connsiteX19" fmla="*/ 180765 w 224833"/>
              <a:gd name="connsiteY19" fmla="*/ 0 h 217583"/>
              <a:gd name="connsiteX20" fmla="*/ 189028 w 224833"/>
              <a:gd name="connsiteY20" fmla="*/ 2754 h 217583"/>
              <a:gd name="connsiteX21" fmla="*/ 202799 w 224833"/>
              <a:gd name="connsiteY21" fmla="*/ 13771 h 217583"/>
              <a:gd name="connsiteX22" fmla="*/ 205553 w 224833"/>
              <a:gd name="connsiteY22" fmla="*/ 38559 h 217583"/>
              <a:gd name="connsiteX23" fmla="*/ 213816 w 224833"/>
              <a:gd name="connsiteY23" fmla="*/ 44068 h 217583"/>
              <a:gd name="connsiteX24" fmla="*/ 222078 w 224833"/>
              <a:gd name="connsiteY24" fmla="*/ 52330 h 217583"/>
              <a:gd name="connsiteX25" fmla="*/ 224833 w 224833"/>
              <a:gd name="connsiteY25" fmla="*/ 60593 h 217583"/>
              <a:gd name="connsiteX26" fmla="*/ 213816 w 224833"/>
              <a:gd name="connsiteY26" fmla="*/ 74364 h 217583"/>
              <a:gd name="connsiteX27" fmla="*/ 202799 w 224833"/>
              <a:gd name="connsiteY27" fmla="*/ 79872 h 217583"/>
              <a:gd name="connsiteX28" fmla="*/ 183519 w 224833"/>
              <a:gd name="connsiteY28" fmla="*/ 90889 h 217583"/>
              <a:gd name="connsiteX29" fmla="*/ 175257 w 224833"/>
              <a:gd name="connsiteY29" fmla="*/ 110169 h 217583"/>
              <a:gd name="connsiteX30" fmla="*/ 164240 w 224833"/>
              <a:gd name="connsiteY30" fmla="*/ 115677 h 217583"/>
              <a:gd name="connsiteX31" fmla="*/ 158731 w 224833"/>
              <a:gd name="connsiteY31" fmla="*/ 123940 h 217583"/>
              <a:gd name="connsiteX32" fmla="*/ 150469 w 224833"/>
              <a:gd name="connsiteY32" fmla="*/ 126694 h 217583"/>
              <a:gd name="connsiteX33" fmla="*/ 133943 w 224833"/>
              <a:gd name="connsiteY33" fmla="*/ 137711 h 217583"/>
              <a:gd name="connsiteX34" fmla="*/ 125681 w 224833"/>
              <a:gd name="connsiteY34" fmla="*/ 143219 h 217583"/>
              <a:gd name="connsiteX35" fmla="*/ 117418 w 224833"/>
              <a:gd name="connsiteY35" fmla="*/ 148728 h 217583"/>
              <a:gd name="connsiteX36" fmla="*/ 111910 w 224833"/>
              <a:gd name="connsiteY36" fmla="*/ 156990 h 217583"/>
              <a:gd name="connsiteX37" fmla="*/ 98139 w 224833"/>
              <a:gd name="connsiteY37" fmla="*/ 181778 h 217583"/>
              <a:gd name="connsiteX38" fmla="*/ 89876 w 224833"/>
              <a:gd name="connsiteY38" fmla="*/ 187287 h 217583"/>
              <a:gd name="connsiteX39" fmla="*/ 84367 w 224833"/>
              <a:gd name="connsiteY39" fmla="*/ 192795 h 217583"/>
              <a:gd name="connsiteX40" fmla="*/ 76105 w 224833"/>
              <a:gd name="connsiteY40" fmla="*/ 195549 h 217583"/>
              <a:gd name="connsiteX41" fmla="*/ 65088 w 224833"/>
              <a:gd name="connsiteY41" fmla="*/ 201058 h 217583"/>
              <a:gd name="connsiteX42" fmla="*/ 45808 w 224833"/>
              <a:gd name="connsiteY42" fmla="*/ 214829 h 217583"/>
              <a:gd name="connsiteX43" fmla="*/ 32037 w 224833"/>
              <a:gd name="connsiteY43" fmla="*/ 217583 h 217583"/>
              <a:gd name="connsiteX44" fmla="*/ 12758 w 224833"/>
              <a:gd name="connsiteY44" fmla="*/ 212075 h 217583"/>
              <a:gd name="connsiteX45" fmla="*/ 21021 w 224833"/>
              <a:gd name="connsiteY45" fmla="*/ 195549 h 21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24833" h="217583">
                <a:moveTo>
                  <a:pt x="21021" y="195549"/>
                </a:moveTo>
                <a:lnTo>
                  <a:pt x="21021" y="195549"/>
                </a:lnTo>
                <a:cubicBezTo>
                  <a:pt x="541" y="180921"/>
                  <a:pt x="-4989" y="185443"/>
                  <a:pt x="4495" y="156990"/>
                </a:cubicBezTo>
                <a:cubicBezTo>
                  <a:pt x="6589" y="150709"/>
                  <a:pt x="10831" y="145146"/>
                  <a:pt x="15512" y="140465"/>
                </a:cubicBezTo>
                <a:lnTo>
                  <a:pt x="26529" y="129448"/>
                </a:lnTo>
                <a:cubicBezTo>
                  <a:pt x="27447" y="126694"/>
                  <a:pt x="27789" y="123675"/>
                  <a:pt x="29283" y="121186"/>
                </a:cubicBezTo>
                <a:cubicBezTo>
                  <a:pt x="30619" y="118959"/>
                  <a:pt x="33170" y="117705"/>
                  <a:pt x="34792" y="115677"/>
                </a:cubicBezTo>
                <a:cubicBezTo>
                  <a:pt x="36860" y="113092"/>
                  <a:pt x="38232" y="110000"/>
                  <a:pt x="40300" y="107415"/>
                </a:cubicBezTo>
                <a:cubicBezTo>
                  <a:pt x="41922" y="105387"/>
                  <a:pt x="44186" y="103934"/>
                  <a:pt x="45808" y="101906"/>
                </a:cubicBezTo>
                <a:cubicBezTo>
                  <a:pt x="52063" y="94087"/>
                  <a:pt x="51827" y="90380"/>
                  <a:pt x="59580" y="82627"/>
                </a:cubicBezTo>
                <a:cubicBezTo>
                  <a:pt x="61921" y="80286"/>
                  <a:pt x="65148" y="79042"/>
                  <a:pt x="67842" y="77118"/>
                </a:cubicBezTo>
                <a:cubicBezTo>
                  <a:pt x="71577" y="74450"/>
                  <a:pt x="74753" y="70909"/>
                  <a:pt x="78859" y="68856"/>
                </a:cubicBezTo>
                <a:cubicBezTo>
                  <a:pt x="87703" y="64434"/>
                  <a:pt x="97172" y="61389"/>
                  <a:pt x="106401" y="57839"/>
                </a:cubicBezTo>
                <a:cubicBezTo>
                  <a:pt x="109111" y="56797"/>
                  <a:pt x="112067" y="56382"/>
                  <a:pt x="114664" y="55084"/>
                </a:cubicBezTo>
                <a:cubicBezTo>
                  <a:pt x="117625" y="53604"/>
                  <a:pt x="120053" y="51218"/>
                  <a:pt x="122927" y="49576"/>
                </a:cubicBezTo>
                <a:cubicBezTo>
                  <a:pt x="126492" y="47539"/>
                  <a:pt x="130702" y="46589"/>
                  <a:pt x="133943" y="44068"/>
                </a:cubicBezTo>
                <a:cubicBezTo>
                  <a:pt x="157678" y="25606"/>
                  <a:pt x="138017" y="33528"/>
                  <a:pt x="155977" y="27542"/>
                </a:cubicBezTo>
                <a:cubicBezTo>
                  <a:pt x="157813" y="25706"/>
                  <a:pt x="159458" y="23656"/>
                  <a:pt x="161486" y="22034"/>
                </a:cubicBezTo>
                <a:cubicBezTo>
                  <a:pt x="164071" y="19966"/>
                  <a:pt x="167568" y="19016"/>
                  <a:pt x="169748" y="16525"/>
                </a:cubicBezTo>
                <a:cubicBezTo>
                  <a:pt x="174107" y="11543"/>
                  <a:pt x="180765" y="0"/>
                  <a:pt x="180765" y="0"/>
                </a:cubicBezTo>
                <a:cubicBezTo>
                  <a:pt x="183519" y="918"/>
                  <a:pt x="186431" y="1456"/>
                  <a:pt x="189028" y="2754"/>
                </a:cubicBezTo>
                <a:cubicBezTo>
                  <a:pt x="195973" y="6227"/>
                  <a:pt x="197677" y="8650"/>
                  <a:pt x="202799" y="13771"/>
                </a:cubicBezTo>
                <a:cubicBezTo>
                  <a:pt x="203717" y="22034"/>
                  <a:pt x="202712" y="30746"/>
                  <a:pt x="205553" y="38559"/>
                </a:cubicBezTo>
                <a:cubicBezTo>
                  <a:pt x="206684" y="41670"/>
                  <a:pt x="211273" y="41949"/>
                  <a:pt x="213816" y="44068"/>
                </a:cubicBezTo>
                <a:cubicBezTo>
                  <a:pt x="216808" y="46561"/>
                  <a:pt x="219324" y="49576"/>
                  <a:pt x="222078" y="52330"/>
                </a:cubicBezTo>
                <a:cubicBezTo>
                  <a:pt x="222996" y="55084"/>
                  <a:pt x="224833" y="57690"/>
                  <a:pt x="224833" y="60593"/>
                </a:cubicBezTo>
                <a:cubicBezTo>
                  <a:pt x="224833" y="68931"/>
                  <a:pt x="220160" y="70739"/>
                  <a:pt x="213816" y="74364"/>
                </a:cubicBezTo>
                <a:cubicBezTo>
                  <a:pt x="210251" y="76401"/>
                  <a:pt x="206364" y="77835"/>
                  <a:pt x="202799" y="79872"/>
                </a:cubicBezTo>
                <a:cubicBezTo>
                  <a:pt x="175548" y="95444"/>
                  <a:pt x="216810" y="74245"/>
                  <a:pt x="183519" y="90889"/>
                </a:cubicBezTo>
                <a:cubicBezTo>
                  <a:pt x="181794" y="97790"/>
                  <a:pt x="181263" y="105164"/>
                  <a:pt x="175257" y="110169"/>
                </a:cubicBezTo>
                <a:cubicBezTo>
                  <a:pt x="172103" y="112797"/>
                  <a:pt x="167912" y="113841"/>
                  <a:pt x="164240" y="115677"/>
                </a:cubicBezTo>
                <a:cubicBezTo>
                  <a:pt x="162404" y="118431"/>
                  <a:pt x="161316" y="121872"/>
                  <a:pt x="158731" y="123940"/>
                </a:cubicBezTo>
                <a:cubicBezTo>
                  <a:pt x="156464" y="125753"/>
                  <a:pt x="153007" y="125284"/>
                  <a:pt x="150469" y="126694"/>
                </a:cubicBezTo>
                <a:cubicBezTo>
                  <a:pt x="144682" y="129909"/>
                  <a:pt x="139452" y="134039"/>
                  <a:pt x="133943" y="137711"/>
                </a:cubicBezTo>
                <a:lnTo>
                  <a:pt x="125681" y="143219"/>
                </a:lnTo>
                <a:lnTo>
                  <a:pt x="117418" y="148728"/>
                </a:lnTo>
                <a:cubicBezTo>
                  <a:pt x="115582" y="151482"/>
                  <a:pt x="113390" y="154030"/>
                  <a:pt x="111910" y="156990"/>
                </a:cubicBezTo>
                <a:cubicBezTo>
                  <a:pt x="106888" y="167034"/>
                  <a:pt x="111161" y="173096"/>
                  <a:pt x="98139" y="181778"/>
                </a:cubicBezTo>
                <a:cubicBezTo>
                  <a:pt x="95385" y="183614"/>
                  <a:pt x="92461" y="185219"/>
                  <a:pt x="89876" y="187287"/>
                </a:cubicBezTo>
                <a:cubicBezTo>
                  <a:pt x="87848" y="188909"/>
                  <a:pt x="86594" y="191459"/>
                  <a:pt x="84367" y="192795"/>
                </a:cubicBezTo>
                <a:cubicBezTo>
                  <a:pt x="81878" y="194288"/>
                  <a:pt x="78773" y="194405"/>
                  <a:pt x="76105" y="195549"/>
                </a:cubicBezTo>
                <a:cubicBezTo>
                  <a:pt x="72331" y="197166"/>
                  <a:pt x="68570" y="198882"/>
                  <a:pt x="65088" y="201058"/>
                </a:cubicBezTo>
                <a:cubicBezTo>
                  <a:pt x="64133" y="201655"/>
                  <a:pt x="48725" y="213735"/>
                  <a:pt x="45808" y="214829"/>
                </a:cubicBezTo>
                <a:cubicBezTo>
                  <a:pt x="41425" y="216473"/>
                  <a:pt x="36627" y="216665"/>
                  <a:pt x="32037" y="217583"/>
                </a:cubicBezTo>
                <a:cubicBezTo>
                  <a:pt x="31942" y="217559"/>
                  <a:pt x="14074" y="213391"/>
                  <a:pt x="12758" y="212075"/>
                </a:cubicBezTo>
                <a:cubicBezTo>
                  <a:pt x="9423" y="208740"/>
                  <a:pt x="19644" y="198303"/>
                  <a:pt x="21021" y="195549"/>
                </a:cubicBezTo>
                <a:close/>
              </a:path>
            </a:pathLst>
          </a:custGeom>
          <a:gradFill>
            <a:gsLst>
              <a:gs pos="50000">
                <a:schemeClr val="accent1">
                  <a:tint val="66000"/>
                  <a:satMod val="160000"/>
                  <a:alpha val="49000"/>
                </a:schemeClr>
              </a:gs>
              <a:gs pos="0">
                <a:schemeClr val="tx2">
                  <a:lumMod val="75000"/>
                  <a:alpha val="50000"/>
                </a:schemeClr>
              </a:gs>
              <a:gs pos="100000">
                <a:schemeClr val="accent1">
                  <a:tint val="23500"/>
                  <a:satMod val="160000"/>
                  <a:alpha val="48000"/>
                </a:schemeClr>
              </a:gs>
            </a:gsLst>
            <a:path path="circle">
              <a:fillToRect l="50000" t="50000" r="50000" b="50000"/>
            </a:path>
          </a:gradFill>
          <a:ln w="9525">
            <a:solidFill>
              <a:schemeClr val="accent1">
                <a:shade val="50000"/>
                <a:alpha val="3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21322801">
            <a:off x="4078510" y="3871764"/>
            <a:ext cx="815432" cy="367982"/>
          </a:xfrm>
          <a:custGeom>
            <a:avLst/>
            <a:gdLst>
              <a:gd name="connsiteX0" fmla="*/ 96398 w 815432"/>
              <a:gd name="connsiteY0" fmla="*/ 1452 h 367982"/>
              <a:gd name="connsiteX1" fmla="*/ 8263 w 815432"/>
              <a:gd name="connsiteY1" fmla="*/ 4207 h 367982"/>
              <a:gd name="connsiteX2" fmla="*/ 5508 w 815432"/>
              <a:gd name="connsiteY2" fmla="*/ 12469 h 367982"/>
              <a:gd name="connsiteX3" fmla="*/ 0 w 815432"/>
              <a:gd name="connsiteY3" fmla="*/ 20732 h 367982"/>
              <a:gd name="connsiteX4" fmla="*/ 2754 w 815432"/>
              <a:gd name="connsiteY4" fmla="*/ 40011 h 367982"/>
              <a:gd name="connsiteX5" fmla="*/ 8263 w 815432"/>
              <a:gd name="connsiteY5" fmla="*/ 48274 h 367982"/>
              <a:gd name="connsiteX6" fmla="*/ 16525 w 815432"/>
              <a:gd name="connsiteY6" fmla="*/ 64799 h 367982"/>
              <a:gd name="connsiteX7" fmla="*/ 57838 w 815432"/>
              <a:gd name="connsiteY7" fmla="*/ 59291 h 367982"/>
              <a:gd name="connsiteX8" fmla="*/ 63347 w 815432"/>
              <a:gd name="connsiteY8" fmla="*/ 53783 h 367982"/>
              <a:gd name="connsiteX9" fmla="*/ 71610 w 815432"/>
              <a:gd name="connsiteY9" fmla="*/ 48274 h 367982"/>
              <a:gd name="connsiteX10" fmla="*/ 82626 w 815432"/>
              <a:gd name="connsiteY10" fmla="*/ 51028 h 367982"/>
              <a:gd name="connsiteX11" fmla="*/ 96398 w 815432"/>
              <a:gd name="connsiteY11" fmla="*/ 64799 h 367982"/>
              <a:gd name="connsiteX12" fmla="*/ 112923 w 815432"/>
              <a:gd name="connsiteY12" fmla="*/ 70308 h 367982"/>
              <a:gd name="connsiteX13" fmla="*/ 121185 w 815432"/>
              <a:gd name="connsiteY13" fmla="*/ 73062 h 367982"/>
              <a:gd name="connsiteX14" fmla="*/ 126694 w 815432"/>
              <a:gd name="connsiteY14" fmla="*/ 78571 h 367982"/>
              <a:gd name="connsiteX15" fmla="*/ 151482 w 815432"/>
              <a:gd name="connsiteY15" fmla="*/ 89587 h 367982"/>
              <a:gd name="connsiteX16" fmla="*/ 162499 w 815432"/>
              <a:gd name="connsiteY16" fmla="*/ 103358 h 367982"/>
              <a:gd name="connsiteX17" fmla="*/ 176270 w 815432"/>
              <a:gd name="connsiteY17" fmla="*/ 114375 h 367982"/>
              <a:gd name="connsiteX18" fmla="*/ 190041 w 815432"/>
              <a:gd name="connsiteY18" fmla="*/ 125392 h 367982"/>
              <a:gd name="connsiteX19" fmla="*/ 206566 w 815432"/>
              <a:gd name="connsiteY19" fmla="*/ 144672 h 367982"/>
              <a:gd name="connsiteX20" fmla="*/ 220337 w 815432"/>
              <a:gd name="connsiteY20" fmla="*/ 155689 h 367982"/>
              <a:gd name="connsiteX21" fmla="*/ 228600 w 815432"/>
              <a:gd name="connsiteY21" fmla="*/ 158443 h 367982"/>
              <a:gd name="connsiteX22" fmla="*/ 245125 w 815432"/>
              <a:gd name="connsiteY22" fmla="*/ 169460 h 367982"/>
              <a:gd name="connsiteX23" fmla="*/ 261651 w 815432"/>
              <a:gd name="connsiteY23" fmla="*/ 177722 h 367982"/>
              <a:gd name="connsiteX24" fmla="*/ 278176 w 815432"/>
              <a:gd name="connsiteY24" fmla="*/ 183231 h 367982"/>
              <a:gd name="connsiteX25" fmla="*/ 289193 w 815432"/>
              <a:gd name="connsiteY25" fmla="*/ 197002 h 367982"/>
              <a:gd name="connsiteX26" fmla="*/ 297455 w 815432"/>
              <a:gd name="connsiteY26" fmla="*/ 202510 h 367982"/>
              <a:gd name="connsiteX27" fmla="*/ 305718 w 815432"/>
              <a:gd name="connsiteY27" fmla="*/ 252086 h 367982"/>
              <a:gd name="connsiteX28" fmla="*/ 313981 w 815432"/>
              <a:gd name="connsiteY28" fmla="*/ 265857 h 367982"/>
              <a:gd name="connsiteX29" fmla="*/ 324998 w 815432"/>
              <a:gd name="connsiteY29" fmla="*/ 268611 h 367982"/>
              <a:gd name="connsiteX30" fmla="*/ 341523 w 815432"/>
              <a:gd name="connsiteY30" fmla="*/ 274120 h 367982"/>
              <a:gd name="connsiteX31" fmla="*/ 349785 w 815432"/>
              <a:gd name="connsiteY31" fmla="*/ 276874 h 367982"/>
              <a:gd name="connsiteX32" fmla="*/ 369065 w 815432"/>
              <a:gd name="connsiteY32" fmla="*/ 279628 h 367982"/>
              <a:gd name="connsiteX33" fmla="*/ 391099 w 815432"/>
              <a:gd name="connsiteY33" fmla="*/ 287891 h 367982"/>
              <a:gd name="connsiteX34" fmla="*/ 402116 w 815432"/>
              <a:gd name="connsiteY34" fmla="*/ 293399 h 367982"/>
              <a:gd name="connsiteX35" fmla="*/ 410378 w 815432"/>
              <a:gd name="connsiteY35" fmla="*/ 296154 h 367982"/>
              <a:gd name="connsiteX36" fmla="*/ 429658 w 815432"/>
              <a:gd name="connsiteY36" fmla="*/ 304416 h 367982"/>
              <a:gd name="connsiteX37" fmla="*/ 435166 w 815432"/>
              <a:gd name="connsiteY37" fmla="*/ 309925 h 367982"/>
              <a:gd name="connsiteX38" fmla="*/ 451691 w 815432"/>
              <a:gd name="connsiteY38" fmla="*/ 318187 h 367982"/>
              <a:gd name="connsiteX39" fmla="*/ 468217 w 815432"/>
              <a:gd name="connsiteY39" fmla="*/ 342975 h 367982"/>
              <a:gd name="connsiteX40" fmla="*/ 470971 w 815432"/>
              <a:gd name="connsiteY40" fmla="*/ 356746 h 367982"/>
              <a:gd name="connsiteX41" fmla="*/ 509530 w 815432"/>
              <a:gd name="connsiteY41" fmla="*/ 362255 h 367982"/>
              <a:gd name="connsiteX42" fmla="*/ 520547 w 815432"/>
              <a:gd name="connsiteY42" fmla="*/ 351238 h 367982"/>
              <a:gd name="connsiteX43" fmla="*/ 539826 w 815432"/>
              <a:gd name="connsiteY43" fmla="*/ 334713 h 367982"/>
              <a:gd name="connsiteX44" fmla="*/ 545335 w 815432"/>
              <a:gd name="connsiteY44" fmla="*/ 326450 h 367982"/>
              <a:gd name="connsiteX45" fmla="*/ 553598 w 815432"/>
              <a:gd name="connsiteY45" fmla="*/ 309925 h 367982"/>
              <a:gd name="connsiteX46" fmla="*/ 556352 w 815432"/>
              <a:gd name="connsiteY46" fmla="*/ 301662 h 367982"/>
              <a:gd name="connsiteX47" fmla="*/ 567369 w 815432"/>
              <a:gd name="connsiteY47" fmla="*/ 287891 h 367982"/>
              <a:gd name="connsiteX48" fmla="*/ 592157 w 815432"/>
              <a:gd name="connsiteY48" fmla="*/ 274120 h 367982"/>
              <a:gd name="connsiteX49" fmla="*/ 603173 w 815432"/>
              <a:gd name="connsiteY49" fmla="*/ 268611 h 367982"/>
              <a:gd name="connsiteX50" fmla="*/ 638978 w 815432"/>
              <a:gd name="connsiteY50" fmla="*/ 265857 h 367982"/>
              <a:gd name="connsiteX51" fmla="*/ 649995 w 815432"/>
              <a:gd name="connsiteY51" fmla="*/ 263103 h 367982"/>
              <a:gd name="connsiteX52" fmla="*/ 663766 w 815432"/>
              <a:gd name="connsiteY52" fmla="*/ 260349 h 367982"/>
              <a:gd name="connsiteX53" fmla="*/ 672029 w 815432"/>
              <a:gd name="connsiteY53" fmla="*/ 257595 h 367982"/>
              <a:gd name="connsiteX54" fmla="*/ 685800 w 815432"/>
              <a:gd name="connsiteY54" fmla="*/ 249332 h 367982"/>
              <a:gd name="connsiteX55" fmla="*/ 694063 w 815432"/>
              <a:gd name="connsiteY55" fmla="*/ 243824 h 367982"/>
              <a:gd name="connsiteX56" fmla="*/ 699571 w 815432"/>
              <a:gd name="connsiteY56" fmla="*/ 238315 h 367982"/>
              <a:gd name="connsiteX57" fmla="*/ 707834 w 815432"/>
              <a:gd name="connsiteY57" fmla="*/ 235561 h 367982"/>
              <a:gd name="connsiteX58" fmla="*/ 732622 w 815432"/>
              <a:gd name="connsiteY58" fmla="*/ 221790 h 367982"/>
              <a:gd name="connsiteX59" fmla="*/ 746393 w 815432"/>
              <a:gd name="connsiteY59" fmla="*/ 208019 h 367982"/>
              <a:gd name="connsiteX60" fmla="*/ 765672 w 815432"/>
              <a:gd name="connsiteY60" fmla="*/ 194248 h 367982"/>
              <a:gd name="connsiteX61" fmla="*/ 771181 w 815432"/>
              <a:gd name="connsiteY61" fmla="*/ 188739 h 367982"/>
              <a:gd name="connsiteX62" fmla="*/ 779443 w 815432"/>
              <a:gd name="connsiteY62" fmla="*/ 185985 h 367982"/>
              <a:gd name="connsiteX63" fmla="*/ 790460 w 815432"/>
              <a:gd name="connsiteY63" fmla="*/ 169460 h 367982"/>
              <a:gd name="connsiteX64" fmla="*/ 793214 w 815432"/>
              <a:gd name="connsiteY64" fmla="*/ 158443 h 367982"/>
              <a:gd name="connsiteX65" fmla="*/ 798723 w 815432"/>
              <a:gd name="connsiteY65" fmla="*/ 141917 h 367982"/>
              <a:gd name="connsiteX66" fmla="*/ 806985 w 815432"/>
              <a:gd name="connsiteY66" fmla="*/ 117130 h 367982"/>
              <a:gd name="connsiteX67" fmla="*/ 812494 w 815432"/>
              <a:gd name="connsiteY67" fmla="*/ 111621 h 367982"/>
              <a:gd name="connsiteX68" fmla="*/ 815248 w 815432"/>
              <a:gd name="connsiteY68" fmla="*/ 103358 h 367982"/>
              <a:gd name="connsiteX69" fmla="*/ 765672 w 815432"/>
              <a:gd name="connsiteY69" fmla="*/ 97850 h 367982"/>
              <a:gd name="connsiteX70" fmla="*/ 754655 w 815432"/>
              <a:gd name="connsiteY70" fmla="*/ 103358 h 367982"/>
              <a:gd name="connsiteX71" fmla="*/ 746393 w 815432"/>
              <a:gd name="connsiteY71" fmla="*/ 106113 h 367982"/>
              <a:gd name="connsiteX72" fmla="*/ 724359 w 815432"/>
              <a:gd name="connsiteY72" fmla="*/ 117130 h 367982"/>
              <a:gd name="connsiteX73" fmla="*/ 707834 w 815432"/>
              <a:gd name="connsiteY73" fmla="*/ 125392 h 367982"/>
              <a:gd name="connsiteX74" fmla="*/ 683046 w 815432"/>
              <a:gd name="connsiteY74" fmla="*/ 141917 h 367982"/>
              <a:gd name="connsiteX75" fmla="*/ 669275 w 815432"/>
              <a:gd name="connsiteY75" fmla="*/ 152934 h 367982"/>
              <a:gd name="connsiteX76" fmla="*/ 663766 w 815432"/>
              <a:gd name="connsiteY76" fmla="*/ 158443 h 367982"/>
              <a:gd name="connsiteX77" fmla="*/ 661012 w 815432"/>
              <a:gd name="connsiteY77" fmla="*/ 166705 h 367982"/>
              <a:gd name="connsiteX78" fmla="*/ 655504 w 815432"/>
              <a:gd name="connsiteY78" fmla="*/ 172214 h 367982"/>
              <a:gd name="connsiteX79" fmla="*/ 649995 w 815432"/>
              <a:gd name="connsiteY79" fmla="*/ 188739 h 367982"/>
              <a:gd name="connsiteX80" fmla="*/ 638978 w 815432"/>
              <a:gd name="connsiteY80" fmla="*/ 199756 h 367982"/>
              <a:gd name="connsiteX81" fmla="*/ 633470 w 815432"/>
              <a:gd name="connsiteY81" fmla="*/ 208019 h 367982"/>
              <a:gd name="connsiteX82" fmla="*/ 625207 w 815432"/>
              <a:gd name="connsiteY82" fmla="*/ 210773 h 367982"/>
              <a:gd name="connsiteX83" fmla="*/ 611436 w 815432"/>
              <a:gd name="connsiteY83" fmla="*/ 221790 h 367982"/>
              <a:gd name="connsiteX84" fmla="*/ 597665 w 815432"/>
              <a:gd name="connsiteY84" fmla="*/ 235561 h 367982"/>
              <a:gd name="connsiteX85" fmla="*/ 589402 w 815432"/>
              <a:gd name="connsiteY85" fmla="*/ 241069 h 367982"/>
              <a:gd name="connsiteX86" fmla="*/ 583894 w 815432"/>
              <a:gd name="connsiteY86" fmla="*/ 246578 h 367982"/>
              <a:gd name="connsiteX87" fmla="*/ 572877 w 815432"/>
              <a:gd name="connsiteY87" fmla="*/ 252086 h 367982"/>
              <a:gd name="connsiteX88" fmla="*/ 553598 w 815432"/>
              <a:gd name="connsiteY88" fmla="*/ 263103 h 367982"/>
              <a:gd name="connsiteX89" fmla="*/ 539826 w 815432"/>
              <a:gd name="connsiteY89" fmla="*/ 279628 h 367982"/>
              <a:gd name="connsiteX90" fmla="*/ 517793 w 815432"/>
              <a:gd name="connsiteY90" fmla="*/ 307171 h 367982"/>
              <a:gd name="connsiteX91" fmla="*/ 501267 w 815432"/>
              <a:gd name="connsiteY91" fmla="*/ 318187 h 367982"/>
              <a:gd name="connsiteX92" fmla="*/ 473725 w 815432"/>
              <a:gd name="connsiteY92" fmla="*/ 312679 h 367982"/>
              <a:gd name="connsiteX93" fmla="*/ 457200 w 815432"/>
              <a:gd name="connsiteY93" fmla="*/ 307171 h 367982"/>
              <a:gd name="connsiteX94" fmla="*/ 451691 w 815432"/>
              <a:gd name="connsiteY94" fmla="*/ 268611 h 367982"/>
              <a:gd name="connsiteX95" fmla="*/ 443429 w 815432"/>
              <a:gd name="connsiteY95" fmla="*/ 257595 h 367982"/>
              <a:gd name="connsiteX96" fmla="*/ 429658 w 815432"/>
              <a:gd name="connsiteY96" fmla="*/ 246578 h 367982"/>
              <a:gd name="connsiteX97" fmla="*/ 399361 w 815432"/>
              <a:gd name="connsiteY97" fmla="*/ 221790 h 367982"/>
              <a:gd name="connsiteX98" fmla="*/ 388345 w 815432"/>
              <a:gd name="connsiteY98" fmla="*/ 213527 h 367982"/>
              <a:gd name="connsiteX99" fmla="*/ 374573 w 815432"/>
              <a:gd name="connsiteY99" fmla="*/ 202510 h 367982"/>
              <a:gd name="connsiteX100" fmla="*/ 371819 w 815432"/>
              <a:gd name="connsiteY100" fmla="*/ 194248 h 367982"/>
              <a:gd name="connsiteX101" fmla="*/ 360802 w 815432"/>
              <a:gd name="connsiteY101" fmla="*/ 183231 h 367982"/>
              <a:gd name="connsiteX102" fmla="*/ 349785 w 815432"/>
              <a:gd name="connsiteY102" fmla="*/ 166705 h 367982"/>
              <a:gd name="connsiteX103" fmla="*/ 347031 w 815432"/>
              <a:gd name="connsiteY103" fmla="*/ 155689 h 367982"/>
              <a:gd name="connsiteX104" fmla="*/ 336014 w 815432"/>
              <a:gd name="connsiteY104" fmla="*/ 141917 h 367982"/>
              <a:gd name="connsiteX105" fmla="*/ 330506 w 815432"/>
              <a:gd name="connsiteY105" fmla="*/ 133655 h 367982"/>
              <a:gd name="connsiteX106" fmla="*/ 316735 w 815432"/>
              <a:gd name="connsiteY106" fmla="*/ 117130 h 367982"/>
              <a:gd name="connsiteX107" fmla="*/ 305718 w 815432"/>
              <a:gd name="connsiteY107" fmla="*/ 100604 h 367982"/>
              <a:gd name="connsiteX108" fmla="*/ 297455 w 815432"/>
              <a:gd name="connsiteY108" fmla="*/ 89587 h 367982"/>
              <a:gd name="connsiteX109" fmla="*/ 289193 w 815432"/>
              <a:gd name="connsiteY109" fmla="*/ 84079 h 367982"/>
              <a:gd name="connsiteX110" fmla="*/ 278176 w 815432"/>
              <a:gd name="connsiteY110" fmla="*/ 73062 h 367982"/>
              <a:gd name="connsiteX111" fmla="*/ 272667 w 815432"/>
              <a:gd name="connsiteY111" fmla="*/ 67554 h 367982"/>
              <a:gd name="connsiteX112" fmla="*/ 267159 w 815432"/>
              <a:gd name="connsiteY112" fmla="*/ 62045 h 367982"/>
              <a:gd name="connsiteX113" fmla="*/ 247879 w 815432"/>
              <a:gd name="connsiteY113" fmla="*/ 51028 h 367982"/>
              <a:gd name="connsiteX114" fmla="*/ 234108 w 815432"/>
              <a:gd name="connsiteY114" fmla="*/ 45520 h 367982"/>
              <a:gd name="connsiteX115" fmla="*/ 225846 w 815432"/>
              <a:gd name="connsiteY115" fmla="*/ 40011 h 367982"/>
              <a:gd name="connsiteX116" fmla="*/ 206566 w 815432"/>
              <a:gd name="connsiteY116" fmla="*/ 34503 h 367982"/>
              <a:gd name="connsiteX117" fmla="*/ 198304 w 815432"/>
              <a:gd name="connsiteY117" fmla="*/ 31749 h 367982"/>
              <a:gd name="connsiteX118" fmla="*/ 176270 w 815432"/>
              <a:gd name="connsiteY118" fmla="*/ 23486 h 367982"/>
              <a:gd name="connsiteX119" fmla="*/ 151482 w 815432"/>
              <a:gd name="connsiteY119" fmla="*/ 15224 h 367982"/>
              <a:gd name="connsiteX120" fmla="*/ 134957 w 815432"/>
              <a:gd name="connsiteY120" fmla="*/ 4207 h 367982"/>
              <a:gd name="connsiteX121" fmla="*/ 96398 w 815432"/>
              <a:gd name="connsiteY121" fmla="*/ 1452 h 367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815432" h="367982">
                <a:moveTo>
                  <a:pt x="96398" y="1452"/>
                </a:moveTo>
                <a:cubicBezTo>
                  <a:pt x="75282" y="1452"/>
                  <a:pt x="37442" y="670"/>
                  <a:pt x="8263" y="4207"/>
                </a:cubicBezTo>
                <a:cubicBezTo>
                  <a:pt x="5381" y="4556"/>
                  <a:pt x="6806" y="9872"/>
                  <a:pt x="5508" y="12469"/>
                </a:cubicBezTo>
                <a:cubicBezTo>
                  <a:pt x="4028" y="15430"/>
                  <a:pt x="1836" y="17978"/>
                  <a:pt x="0" y="20732"/>
                </a:cubicBezTo>
                <a:cubicBezTo>
                  <a:pt x="918" y="27158"/>
                  <a:pt x="889" y="33793"/>
                  <a:pt x="2754" y="40011"/>
                </a:cubicBezTo>
                <a:cubicBezTo>
                  <a:pt x="3705" y="43182"/>
                  <a:pt x="6783" y="45313"/>
                  <a:pt x="8263" y="48274"/>
                </a:cubicBezTo>
                <a:cubicBezTo>
                  <a:pt x="19667" y="71083"/>
                  <a:pt x="738" y="41118"/>
                  <a:pt x="16525" y="64799"/>
                </a:cubicBezTo>
                <a:cubicBezTo>
                  <a:pt x="17804" y="64657"/>
                  <a:pt x="52632" y="61243"/>
                  <a:pt x="57838" y="59291"/>
                </a:cubicBezTo>
                <a:cubicBezTo>
                  <a:pt x="60269" y="58379"/>
                  <a:pt x="61319" y="55405"/>
                  <a:pt x="63347" y="53783"/>
                </a:cubicBezTo>
                <a:cubicBezTo>
                  <a:pt x="65932" y="51715"/>
                  <a:pt x="68856" y="50110"/>
                  <a:pt x="71610" y="48274"/>
                </a:cubicBezTo>
                <a:cubicBezTo>
                  <a:pt x="75282" y="49192"/>
                  <a:pt x="79477" y="48928"/>
                  <a:pt x="82626" y="51028"/>
                </a:cubicBezTo>
                <a:cubicBezTo>
                  <a:pt x="106497" y="66943"/>
                  <a:pt x="68856" y="52558"/>
                  <a:pt x="96398" y="64799"/>
                </a:cubicBezTo>
                <a:cubicBezTo>
                  <a:pt x="101704" y="67157"/>
                  <a:pt x="107415" y="68472"/>
                  <a:pt x="112923" y="70308"/>
                </a:cubicBezTo>
                <a:lnTo>
                  <a:pt x="121185" y="73062"/>
                </a:lnTo>
                <a:cubicBezTo>
                  <a:pt x="123021" y="74898"/>
                  <a:pt x="124371" y="77410"/>
                  <a:pt x="126694" y="78571"/>
                </a:cubicBezTo>
                <a:cubicBezTo>
                  <a:pt x="147070" y="88759"/>
                  <a:pt x="137982" y="78787"/>
                  <a:pt x="151482" y="89587"/>
                </a:cubicBezTo>
                <a:cubicBezTo>
                  <a:pt x="158865" y="95494"/>
                  <a:pt x="156143" y="95413"/>
                  <a:pt x="162499" y="103358"/>
                </a:cubicBezTo>
                <a:cubicBezTo>
                  <a:pt x="168415" y="110753"/>
                  <a:pt x="168309" y="108006"/>
                  <a:pt x="176270" y="114375"/>
                </a:cubicBezTo>
                <a:cubicBezTo>
                  <a:pt x="195893" y="130073"/>
                  <a:pt x="164608" y="108439"/>
                  <a:pt x="190041" y="125392"/>
                </a:cubicBezTo>
                <a:cubicBezTo>
                  <a:pt x="198429" y="137975"/>
                  <a:pt x="193210" y="131317"/>
                  <a:pt x="206566" y="144672"/>
                </a:cubicBezTo>
                <a:cubicBezTo>
                  <a:pt x="211686" y="149792"/>
                  <a:pt x="213394" y="152217"/>
                  <a:pt x="220337" y="155689"/>
                </a:cubicBezTo>
                <a:cubicBezTo>
                  <a:pt x="222934" y="156987"/>
                  <a:pt x="226062" y="157033"/>
                  <a:pt x="228600" y="158443"/>
                </a:cubicBezTo>
                <a:cubicBezTo>
                  <a:pt x="234387" y="161658"/>
                  <a:pt x="238844" y="167367"/>
                  <a:pt x="245125" y="169460"/>
                </a:cubicBezTo>
                <a:cubicBezTo>
                  <a:pt x="275246" y="179499"/>
                  <a:pt x="229631" y="163491"/>
                  <a:pt x="261651" y="177722"/>
                </a:cubicBezTo>
                <a:cubicBezTo>
                  <a:pt x="266957" y="180080"/>
                  <a:pt x="278176" y="183231"/>
                  <a:pt x="278176" y="183231"/>
                </a:cubicBezTo>
                <a:cubicBezTo>
                  <a:pt x="301852" y="199015"/>
                  <a:pt x="273990" y="177998"/>
                  <a:pt x="289193" y="197002"/>
                </a:cubicBezTo>
                <a:cubicBezTo>
                  <a:pt x="291261" y="199587"/>
                  <a:pt x="294701" y="200674"/>
                  <a:pt x="297455" y="202510"/>
                </a:cubicBezTo>
                <a:cubicBezTo>
                  <a:pt x="311191" y="223112"/>
                  <a:pt x="300365" y="203901"/>
                  <a:pt x="305718" y="252086"/>
                </a:cubicBezTo>
                <a:cubicBezTo>
                  <a:pt x="306272" y="257076"/>
                  <a:pt x="309121" y="263427"/>
                  <a:pt x="313981" y="265857"/>
                </a:cubicBezTo>
                <a:cubicBezTo>
                  <a:pt x="317367" y="267550"/>
                  <a:pt x="321372" y="267523"/>
                  <a:pt x="324998" y="268611"/>
                </a:cubicBezTo>
                <a:cubicBezTo>
                  <a:pt x="330559" y="270280"/>
                  <a:pt x="336015" y="272284"/>
                  <a:pt x="341523" y="274120"/>
                </a:cubicBezTo>
                <a:cubicBezTo>
                  <a:pt x="344277" y="275038"/>
                  <a:pt x="346911" y="276463"/>
                  <a:pt x="349785" y="276874"/>
                </a:cubicBezTo>
                <a:lnTo>
                  <a:pt x="369065" y="279628"/>
                </a:lnTo>
                <a:cubicBezTo>
                  <a:pt x="386035" y="290942"/>
                  <a:pt x="367277" y="279951"/>
                  <a:pt x="391099" y="287891"/>
                </a:cubicBezTo>
                <a:cubicBezTo>
                  <a:pt x="394994" y="289189"/>
                  <a:pt x="398342" y="291782"/>
                  <a:pt x="402116" y="293399"/>
                </a:cubicBezTo>
                <a:cubicBezTo>
                  <a:pt x="404784" y="294543"/>
                  <a:pt x="407710" y="295010"/>
                  <a:pt x="410378" y="296154"/>
                </a:cubicBezTo>
                <a:cubicBezTo>
                  <a:pt x="434184" y="306357"/>
                  <a:pt x="410293" y="297962"/>
                  <a:pt x="429658" y="304416"/>
                </a:cubicBezTo>
                <a:cubicBezTo>
                  <a:pt x="431494" y="306252"/>
                  <a:pt x="432939" y="308589"/>
                  <a:pt x="435166" y="309925"/>
                </a:cubicBezTo>
                <a:cubicBezTo>
                  <a:pt x="455533" y="322146"/>
                  <a:pt x="430794" y="301469"/>
                  <a:pt x="451691" y="318187"/>
                </a:cubicBezTo>
                <a:cubicBezTo>
                  <a:pt x="459718" y="324609"/>
                  <a:pt x="463754" y="334051"/>
                  <a:pt x="468217" y="342975"/>
                </a:cubicBezTo>
                <a:cubicBezTo>
                  <a:pt x="469135" y="347565"/>
                  <a:pt x="469836" y="352205"/>
                  <a:pt x="470971" y="356746"/>
                </a:cubicBezTo>
                <a:cubicBezTo>
                  <a:pt x="475906" y="376488"/>
                  <a:pt x="477443" y="364723"/>
                  <a:pt x="509530" y="362255"/>
                </a:cubicBezTo>
                <a:cubicBezTo>
                  <a:pt x="513202" y="358583"/>
                  <a:pt x="516392" y="354354"/>
                  <a:pt x="520547" y="351238"/>
                </a:cubicBezTo>
                <a:cubicBezTo>
                  <a:pt x="528651" y="345160"/>
                  <a:pt x="533433" y="342385"/>
                  <a:pt x="539826" y="334713"/>
                </a:cubicBezTo>
                <a:cubicBezTo>
                  <a:pt x="541945" y="332170"/>
                  <a:pt x="543499" y="329204"/>
                  <a:pt x="545335" y="326450"/>
                </a:cubicBezTo>
                <a:cubicBezTo>
                  <a:pt x="552257" y="305680"/>
                  <a:pt x="542919" y="331281"/>
                  <a:pt x="553598" y="309925"/>
                </a:cubicBezTo>
                <a:cubicBezTo>
                  <a:pt x="554896" y="307328"/>
                  <a:pt x="555054" y="304259"/>
                  <a:pt x="556352" y="301662"/>
                </a:cubicBezTo>
                <a:cubicBezTo>
                  <a:pt x="558522" y="297322"/>
                  <a:pt x="563268" y="290967"/>
                  <a:pt x="567369" y="287891"/>
                </a:cubicBezTo>
                <a:cubicBezTo>
                  <a:pt x="591236" y="269991"/>
                  <a:pt x="575453" y="281279"/>
                  <a:pt x="592157" y="274120"/>
                </a:cubicBezTo>
                <a:cubicBezTo>
                  <a:pt x="595931" y="272503"/>
                  <a:pt x="599130" y="269325"/>
                  <a:pt x="603173" y="268611"/>
                </a:cubicBezTo>
                <a:cubicBezTo>
                  <a:pt x="614961" y="266531"/>
                  <a:pt x="627043" y="266775"/>
                  <a:pt x="638978" y="265857"/>
                </a:cubicBezTo>
                <a:cubicBezTo>
                  <a:pt x="642650" y="264939"/>
                  <a:pt x="646300" y="263924"/>
                  <a:pt x="649995" y="263103"/>
                </a:cubicBezTo>
                <a:cubicBezTo>
                  <a:pt x="654565" y="262088"/>
                  <a:pt x="659225" y="261484"/>
                  <a:pt x="663766" y="260349"/>
                </a:cubicBezTo>
                <a:cubicBezTo>
                  <a:pt x="666583" y="259645"/>
                  <a:pt x="669275" y="258513"/>
                  <a:pt x="672029" y="257595"/>
                </a:cubicBezTo>
                <a:cubicBezTo>
                  <a:pt x="682786" y="246836"/>
                  <a:pt x="671500" y="256481"/>
                  <a:pt x="685800" y="249332"/>
                </a:cubicBezTo>
                <a:cubicBezTo>
                  <a:pt x="688761" y="247852"/>
                  <a:pt x="691478" y="245892"/>
                  <a:pt x="694063" y="243824"/>
                </a:cubicBezTo>
                <a:cubicBezTo>
                  <a:pt x="696091" y="242202"/>
                  <a:pt x="697344" y="239651"/>
                  <a:pt x="699571" y="238315"/>
                </a:cubicBezTo>
                <a:cubicBezTo>
                  <a:pt x="702061" y="236821"/>
                  <a:pt x="705080" y="236479"/>
                  <a:pt x="707834" y="235561"/>
                </a:cubicBezTo>
                <a:cubicBezTo>
                  <a:pt x="726775" y="222934"/>
                  <a:pt x="718078" y="226637"/>
                  <a:pt x="732622" y="221790"/>
                </a:cubicBezTo>
                <a:cubicBezTo>
                  <a:pt x="743230" y="205876"/>
                  <a:pt x="732112" y="220260"/>
                  <a:pt x="746393" y="208019"/>
                </a:cubicBezTo>
                <a:cubicBezTo>
                  <a:pt x="763028" y="193761"/>
                  <a:pt x="750490" y="199309"/>
                  <a:pt x="765672" y="194248"/>
                </a:cubicBezTo>
                <a:cubicBezTo>
                  <a:pt x="767508" y="192412"/>
                  <a:pt x="768954" y="190075"/>
                  <a:pt x="771181" y="188739"/>
                </a:cubicBezTo>
                <a:cubicBezTo>
                  <a:pt x="773670" y="187245"/>
                  <a:pt x="777390" y="188038"/>
                  <a:pt x="779443" y="185985"/>
                </a:cubicBezTo>
                <a:cubicBezTo>
                  <a:pt x="784124" y="181304"/>
                  <a:pt x="790460" y="169460"/>
                  <a:pt x="790460" y="169460"/>
                </a:cubicBezTo>
                <a:cubicBezTo>
                  <a:pt x="791378" y="165788"/>
                  <a:pt x="792126" y="162069"/>
                  <a:pt x="793214" y="158443"/>
                </a:cubicBezTo>
                <a:cubicBezTo>
                  <a:pt x="794883" y="152881"/>
                  <a:pt x="797584" y="147611"/>
                  <a:pt x="798723" y="141917"/>
                </a:cubicBezTo>
                <a:cubicBezTo>
                  <a:pt x="801044" y="130312"/>
                  <a:pt x="800469" y="126903"/>
                  <a:pt x="806985" y="117130"/>
                </a:cubicBezTo>
                <a:cubicBezTo>
                  <a:pt x="808426" y="114969"/>
                  <a:pt x="810658" y="113457"/>
                  <a:pt x="812494" y="111621"/>
                </a:cubicBezTo>
                <a:cubicBezTo>
                  <a:pt x="813412" y="108867"/>
                  <a:pt x="816166" y="106112"/>
                  <a:pt x="815248" y="103358"/>
                </a:cubicBezTo>
                <a:cubicBezTo>
                  <a:pt x="808979" y="84554"/>
                  <a:pt x="769222" y="97613"/>
                  <a:pt x="765672" y="97850"/>
                </a:cubicBezTo>
                <a:cubicBezTo>
                  <a:pt x="762000" y="99686"/>
                  <a:pt x="758429" y="101741"/>
                  <a:pt x="754655" y="103358"/>
                </a:cubicBezTo>
                <a:cubicBezTo>
                  <a:pt x="751987" y="104502"/>
                  <a:pt x="749036" y="104912"/>
                  <a:pt x="746393" y="106113"/>
                </a:cubicBezTo>
                <a:cubicBezTo>
                  <a:pt x="738918" y="109511"/>
                  <a:pt x="731192" y="112575"/>
                  <a:pt x="724359" y="117130"/>
                </a:cubicBezTo>
                <a:cubicBezTo>
                  <a:pt x="713680" y="124248"/>
                  <a:pt x="719236" y="121591"/>
                  <a:pt x="707834" y="125392"/>
                </a:cubicBezTo>
                <a:cubicBezTo>
                  <a:pt x="691386" y="141840"/>
                  <a:pt x="700361" y="137589"/>
                  <a:pt x="683046" y="141917"/>
                </a:cubicBezTo>
                <a:cubicBezTo>
                  <a:pt x="669744" y="155219"/>
                  <a:pt x="686648" y="139036"/>
                  <a:pt x="669275" y="152934"/>
                </a:cubicBezTo>
                <a:cubicBezTo>
                  <a:pt x="667247" y="154556"/>
                  <a:pt x="665602" y="156607"/>
                  <a:pt x="663766" y="158443"/>
                </a:cubicBezTo>
                <a:cubicBezTo>
                  <a:pt x="662848" y="161197"/>
                  <a:pt x="662505" y="164216"/>
                  <a:pt x="661012" y="166705"/>
                </a:cubicBezTo>
                <a:cubicBezTo>
                  <a:pt x="659676" y="168932"/>
                  <a:pt x="656665" y="169891"/>
                  <a:pt x="655504" y="172214"/>
                </a:cubicBezTo>
                <a:cubicBezTo>
                  <a:pt x="652907" y="177407"/>
                  <a:pt x="654101" y="184633"/>
                  <a:pt x="649995" y="188739"/>
                </a:cubicBezTo>
                <a:cubicBezTo>
                  <a:pt x="646323" y="192411"/>
                  <a:pt x="641859" y="195435"/>
                  <a:pt x="638978" y="199756"/>
                </a:cubicBezTo>
                <a:cubicBezTo>
                  <a:pt x="637142" y="202510"/>
                  <a:pt x="636055" y="205951"/>
                  <a:pt x="633470" y="208019"/>
                </a:cubicBezTo>
                <a:cubicBezTo>
                  <a:pt x="631203" y="209833"/>
                  <a:pt x="627961" y="209855"/>
                  <a:pt x="625207" y="210773"/>
                </a:cubicBezTo>
                <a:cubicBezTo>
                  <a:pt x="610867" y="232285"/>
                  <a:pt x="629173" y="208488"/>
                  <a:pt x="611436" y="221790"/>
                </a:cubicBezTo>
                <a:cubicBezTo>
                  <a:pt x="606243" y="225685"/>
                  <a:pt x="603067" y="231960"/>
                  <a:pt x="597665" y="235561"/>
                </a:cubicBezTo>
                <a:cubicBezTo>
                  <a:pt x="594911" y="237397"/>
                  <a:pt x="591987" y="239001"/>
                  <a:pt x="589402" y="241069"/>
                </a:cubicBezTo>
                <a:cubicBezTo>
                  <a:pt x="587374" y="242691"/>
                  <a:pt x="586055" y="245138"/>
                  <a:pt x="583894" y="246578"/>
                </a:cubicBezTo>
                <a:cubicBezTo>
                  <a:pt x="580478" y="248855"/>
                  <a:pt x="576442" y="250049"/>
                  <a:pt x="572877" y="252086"/>
                </a:cubicBezTo>
                <a:cubicBezTo>
                  <a:pt x="545617" y="267663"/>
                  <a:pt x="586898" y="246453"/>
                  <a:pt x="553598" y="263103"/>
                </a:cubicBezTo>
                <a:cubicBezTo>
                  <a:pt x="533898" y="292651"/>
                  <a:pt x="564585" y="247794"/>
                  <a:pt x="539826" y="279628"/>
                </a:cubicBezTo>
                <a:cubicBezTo>
                  <a:pt x="531893" y="289828"/>
                  <a:pt x="528813" y="299825"/>
                  <a:pt x="517793" y="307171"/>
                </a:cubicBezTo>
                <a:lnTo>
                  <a:pt x="501267" y="318187"/>
                </a:lnTo>
                <a:cubicBezTo>
                  <a:pt x="490101" y="316326"/>
                  <a:pt x="483996" y="315760"/>
                  <a:pt x="473725" y="312679"/>
                </a:cubicBezTo>
                <a:cubicBezTo>
                  <a:pt x="468164" y="311011"/>
                  <a:pt x="457200" y="307171"/>
                  <a:pt x="457200" y="307171"/>
                </a:cubicBezTo>
                <a:cubicBezTo>
                  <a:pt x="456996" y="304921"/>
                  <a:pt x="456848" y="277636"/>
                  <a:pt x="451691" y="268611"/>
                </a:cubicBezTo>
                <a:cubicBezTo>
                  <a:pt x="449414" y="264626"/>
                  <a:pt x="446097" y="261330"/>
                  <a:pt x="443429" y="257595"/>
                </a:cubicBezTo>
                <a:cubicBezTo>
                  <a:pt x="435643" y="246694"/>
                  <a:pt x="441645" y="250574"/>
                  <a:pt x="429658" y="246578"/>
                </a:cubicBezTo>
                <a:cubicBezTo>
                  <a:pt x="414902" y="231822"/>
                  <a:pt x="424515" y="240656"/>
                  <a:pt x="399361" y="221790"/>
                </a:cubicBezTo>
                <a:cubicBezTo>
                  <a:pt x="395689" y="219036"/>
                  <a:pt x="392164" y="216073"/>
                  <a:pt x="388345" y="213527"/>
                </a:cubicBezTo>
                <a:cubicBezTo>
                  <a:pt x="377921" y="206579"/>
                  <a:pt x="382423" y="210360"/>
                  <a:pt x="374573" y="202510"/>
                </a:cubicBezTo>
                <a:cubicBezTo>
                  <a:pt x="373655" y="199756"/>
                  <a:pt x="373506" y="196610"/>
                  <a:pt x="371819" y="194248"/>
                </a:cubicBezTo>
                <a:cubicBezTo>
                  <a:pt x="368800" y="190022"/>
                  <a:pt x="360802" y="183231"/>
                  <a:pt x="360802" y="183231"/>
                </a:cubicBezTo>
                <a:cubicBezTo>
                  <a:pt x="352205" y="157437"/>
                  <a:pt x="366288" y="195584"/>
                  <a:pt x="349785" y="166705"/>
                </a:cubicBezTo>
                <a:cubicBezTo>
                  <a:pt x="347907" y="163419"/>
                  <a:pt x="348522" y="159168"/>
                  <a:pt x="347031" y="155689"/>
                </a:cubicBezTo>
                <a:cubicBezTo>
                  <a:pt x="343118" y="146558"/>
                  <a:pt x="341482" y="148752"/>
                  <a:pt x="336014" y="141917"/>
                </a:cubicBezTo>
                <a:cubicBezTo>
                  <a:pt x="333946" y="139332"/>
                  <a:pt x="332625" y="136198"/>
                  <a:pt x="330506" y="133655"/>
                </a:cubicBezTo>
                <a:cubicBezTo>
                  <a:pt x="312834" y="112449"/>
                  <a:pt x="330410" y="137642"/>
                  <a:pt x="316735" y="117130"/>
                </a:cubicBezTo>
                <a:cubicBezTo>
                  <a:pt x="312051" y="103075"/>
                  <a:pt x="316971" y="113733"/>
                  <a:pt x="305718" y="100604"/>
                </a:cubicBezTo>
                <a:cubicBezTo>
                  <a:pt x="302731" y="97119"/>
                  <a:pt x="300701" y="92833"/>
                  <a:pt x="297455" y="89587"/>
                </a:cubicBezTo>
                <a:cubicBezTo>
                  <a:pt x="295115" y="87247"/>
                  <a:pt x="291706" y="86233"/>
                  <a:pt x="289193" y="84079"/>
                </a:cubicBezTo>
                <a:cubicBezTo>
                  <a:pt x="285250" y="80699"/>
                  <a:pt x="281848" y="76734"/>
                  <a:pt x="278176" y="73062"/>
                </a:cubicBezTo>
                <a:lnTo>
                  <a:pt x="272667" y="67554"/>
                </a:lnTo>
                <a:cubicBezTo>
                  <a:pt x="270831" y="65718"/>
                  <a:pt x="269320" y="63485"/>
                  <a:pt x="267159" y="62045"/>
                </a:cubicBezTo>
                <a:cubicBezTo>
                  <a:pt x="258300" y="56140"/>
                  <a:pt x="258358" y="55686"/>
                  <a:pt x="247879" y="51028"/>
                </a:cubicBezTo>
                <a:cubicBezTo>
                  <a:pt x="243361" y="49020"/>
                  <a:pt x="238530" y="47731"/>
                  <a:pt x="234108" y="45520"/>
                </a:cubicBezTo>
                <a:cubicBezTo>
                  <a:pt x="231147" y="44040"/>
                  <a:pt x="228807" y="41491"/>
                  <a:pt x="225846" y="40011"/>
                </a:cubicBezTo>
                <a:cubicBezTo>
                  <a:pt x="221445" y="37811"/>
                  <a:pt x="210682" y="35679"/>
                  <a:pt x="206566" y="34503"/>
                </a:cubicBezTo>
                <a:cubicBezTo>
                  <a:pt x="203775" y="33706"/>
                  <a:pt x="201058" y="32667"/>
                  <a:pt x="198304" y="31749"/>
                </a:cubicBezTo>
                <a:cubicBezTo>
                  <a:pt x="181334" y="20435"/>
                  <a:pt x="200092" y="31426"/>
                  <a:pt x="176270" y="23486"/>
                </a:cubicBezTo>
                <a:cubicBezTo>
                  <a:pt x="142061" y="12084"/>
                  <a:pt x="190948" y="23117"/>
                  <a:pt x="151482" y="15224"/>
                </a:cubicBezTo>
                <a:cubicBezTo>
                  <a:pt x="145974" y="11552"/>
                  <a:pt x="141379" y="5813"/>
                  <a:pt x="134957" y="4207"/>
                </a:cubicBezTo>
                <a:cubicBezTo>
                  <a:pt x="105236" y="-3225"/>
                  <a:pt x="117514" y="1452"/>
                  <a:pt x="96398" y="1452"/>
                </a:cubicBezTo>
                <a:close/>
              </a:path>
            </a:pathLst>
          </a:custGeom>
          <a:gradFill>
            <a:gsLst>
              <a:gs pos="50000">
                <a:schemeClr val="accent1">
                  <a:tint val="66000"/>
                  <a:satMod val="160000"/>
                  <a:alpha val="49000"/>
                </a:schemeClr>
              </a:gs>
              <a:gs pos="0">
                <a:schemeClr val="tx2">
                  <a:lumMod val="75000"/>
                  <a:alpha val="50000"/>
                </a:schemeClr>
              </a:gs>
              <a:gs pos="100000">
                <a:schemeClr val="accent1">
                  <a:tint val="23500"/>
                  <a:satMod val="160000"/>
                  <a:alpha val="48000"/>
                </a:schemeClr>
              </a:gs>
            </a:gsLst>
            <a:path path="circle">
              <a:fillToRect l="50000" t="50000" r="50000" b="50000"/>
            </a:path>
          </a:gradFill>
          <a:ln w="9525">
            <a:solidFill>
              <a:schemeClr val="accent1">
                <a:shade val="50000"/>
                <a:alpha val="3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4320096" y="4222041"/>
            <a:ext cx="402092" cy="60450"/>
            <a:chOff x="5475137" y="3985734"/>
            <a:chExt cx="402092" cy="60450"/>
          </a:xfrm>
        </p:grpSpPr>
        <p:sp>
          <p:nvSpPr>
            <p:cNvPr id="20" name="任意多边形 19"/>
            <p:cNvSpPr/>
            <p:nvPr/>
          </p:nvSpPr>
          <p:spPr>
            <a:xfrm>
              <a:off x="5475137" y="3985734"/>
              <a:ext cx="111048" cy="60450"/>
            </a:xfrm>
            <a:custGeom>
              <a:avLst/>
              <a:gdLst>
                <a:gd name="connsiteX0" fmla="*/ 0 w 300790"/>
                <a:gd name="connsiteY0" fmla="*/ 159728 h 163738"/>
                <a:gd name="connsiteX1" fmla="*/ 92242 w 300790"/>
                <a:gd name="connsiteY1" fmla="*/ 11338 h 163738"/>
                <a:gd name="connsiteX2" fmla="*/ 248653 w 300790"/>
                <a:gd name="connsiteY2" fmla="*/ 27380 h 163738"/>
                <a:gd name="connsiteX3" fmla="*/ 300790 w 300790"/>
                <a:gd name="connsiteY3" fmla="*/ 163738 h 16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790" h="163738">
                  <a:moveTo>
                    <a:pt x="0" y="159728"/>
                  </a:moveTo>
                  <a:cubicBezTo>
                    <a:pt x="25400" y="96562"/>
                    <a:pt x="50800" y="33396"/>
                    <a:pt x="92242" y="11338"/>
                  </a:cubicBezTo>
                  <a:cubicBezTo>
                    <a:pt x="133684" y="-10720"/>
                    <a:pt x="213895" y="1980"/>
                    <a:pt x="248653" y="27380"/>
                  </a:cubicBezTo>
                  <a:cubicBezTo>
                    <a:pt x="283411" y="52780"/>
                    <a:pt x="292100" y="108259"/>
                    <a:pt x="300790" y="163738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 86"/>
            <p:cNvSpPr/>
            <p:nvPr/>
          </p:nvSpPr>
          <p:spPr>
            <a:xfrm flipH="1">
              <a:off x="5766181" y="3985734"/>
              <a:ext cx="111048" cy="60450"/>
            </a:xfrm>
            <a:custGeom>
              <a:avLst/>
              <a:gdLst>
                <a:gd name="connsiteX0" fmla="*/ 0 w 300790"/>
                <a:gd name="connsiteY0" fmla="*/ 159728 h 163738"/>
                <a:gd name="connsiteX1" fmla="*/ 92242 w 300790"/>
                <a:gd name="connsiteY1" fmla="*/ 11338 h 163738"/>
                <a:gd name="connsiteX2" fmla="*/ 248653 w 300790"/>
                <a:gd name="connsiteY2" fmla="*/ 27380 h 163738"/>
                <a:gd name="connsiteX3" fmla="*/ 300790 w 300790"/>
                <a:gd name="connsiteY3" fmla="*/ 163738 h 16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790" h="163738">
                  <a:moveTo>
                    <a:pt x="0" y="159728"/>
                  </a:moveTo>
                  <a:cubicBezTo>
                    <a:pt x="25400" y="96562"/>
                    <a:pt x="50800" y="33396"/>
                    <a:pt x="92242" y="11338"/>
                  </a:cubicBezTo>
                  <a:cubicBezTo>
                    <a:pt x="133684" y="-10720"/>
                    <a:pt x="213895" y="1980"/>
                    <a:pt x="248653" y="27380"/>
                  </a:cubicBezTo>
                  <a:cubicBezTo>
                    <a:pt x="283411" y="52780"/>
                    <a:pt x="292100" y="108259"/>
                    <a:pt x="300790" y="163738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4" name="矩形 73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468560" y="-281623"/>
            <a:ext cx="360040" cy="11251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6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32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44444E-6 -6.41184E-7 L -4.44444E-6 1.2459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2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55556E-7 -2.37978E-6 L 5.55556E-7 1.40013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000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74969E-6 L -1.38889E-6 1.50339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515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22222E-6 2.74969E-6 L -2.22222E-6 1.34957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747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38889E-6 -2.05919E-6 L 1.38889E-6 1.34834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741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8681E-6 L -3.33333E-6 1.48243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410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2222E-6 -1.88656E-6 L -2.22222E-6 1.32183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09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58693E-6 L -2.5E-6 1.43681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825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38889E-6 1.22072E-6 L 1.38889E-6 1.47041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352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61111E-6 4.94451E-6 L -3.61111E-6 1.20776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038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2.92232E-6 L 2.22222E-6 1.26695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3348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38889E-6 -2.21948E-7 L -1.38889E-6 1.27898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393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5.91862E-7 L 4.16667E-6 1.30271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13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06905E-6 L 2.77778E-7 1.45654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281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75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0" presetClass="path" presetSubtype="0" accel="50000" decel="5000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 0 C 0.00208 0.00031 0.00243 0.00123 0.00365 0.00401 C 0.00365 0.00463 0.00382 0.00555 0.00382 0.00555 " pathEditMode="relative" ptsTypes="ffA">
                                      <p:cBhvr>
                                        <p:cTn id="88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 0 C 0.00208 0.00031 0.00243 0.00123 0.00365 0.00401 C 0.00365 0.00463 0.00382 0.00555 0.00382 0.00555 " pathEditMode="relative" ptsTypes="ffA">
                                      <p:cBhvr>
                                        <p:cTn id="9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2" presetClass="path" presetSubtype="0" accel="10000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2.77778E-6 -6.17284E-7 L -2.77778E-6 0.13611 " pathEditMode="relative" rAng="0" ptsTypes="AA">
                                      <p:cBhvr>
                                        <p:cTn id="9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79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水滴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3" presetID="10" presetClass="exit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7" grpId="1" animBg="1"/>
      <p:bldP spid="49" grpId="0" animBg="1"/>
      <p:bldP spid="50" grpId="0" animBg="1"/>
      <p:bldP spid="50" grpId="1" animBg="1"/>
      <p:bldP spid="3" grpId="0" animBg="1"/>
      <p:bldP spid="3" grpId="1" animBg="1"/>
      <p:bldP spid="73" grpId="0" animBg="1"/>
      <p:bldP spid="73" grpId="1" animBg="1"/>
      <p:bldP spid="84" grpId="0" animBg="1"/>
      <p:bldP spid="84" grpId="1" animBg="1"/>
      <p:bldP spid="84" grpId="2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8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463610" y="-1026751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035345" y="3871764"/>
            <a:ext cx="875732" cy="876182"/>
            <a:chOff x="4035345" y="3871764"/>
            <a:chExt cx="875732" cy="876182"/>
          </a:xfrm>
        </p:grpSpPr>
        <p:grpSp>
          <p:nvGrpSpPr>
            <p:cNvPr id="45" name="组合 44"/>
            <p:cNvGrpSpPr/>
            <p:nvPr/>
          </p:nvGrpSpPr>
          <p:grpSpPr>
            <a:xfrm>
              <a:off x="4035345" y="3874970"/>
              <a:ext cx="875732" cy="872976"/>
              <a:chOff x="3539270" y="1695820"/>
              <a:chExt cx="790750" cy="1062466"/>
            </a:xfrm>
          </p:grpSpPr>
          <p:pic>
            <p:nvPicPr>
              <p:cNvPr id="46" name="Picture 10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artisticLineDrawing trans="1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95461" y="1772661"/>
                <a:ext cx="676275" cy="9445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7" name="Picture 3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2877" y="1779662"/>
                <a:ext cx="337143" cy="97862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8" name="Picture 4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39270" y="1695820"/>
                <a:ext cx="649061" cy="10624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49" name="任意多边形 48"/>
            <p:cNvSpPr/>
            <p:nvPr/>
          </p:nvSpPr>
          <p:spPr>
            <a:xfrm rot="21322801">
              <a:off x="4078510" y="3871764"/>
              <a:ext cx="815432" cy="367982"/>
            </a:xfrm>
            <a:custGeom>
              <a:avLst/>
              <a:gdLst>
                <a:gd name="connsiteX0" fmla="*/ 96398 w 815432"/>
                <a:gd name="connsiteY0" fmla="*/ 1452 h 367982"/>
                <a:gd name="connsiteX1" fmla="*/ 8263 w 815432"/>
                <a:gd name="connsiteY1" fmla="*/ 4207 h 367982"/>
                <a:gd name="connsiteX2" fmla="*/ 5508 w 815432"/>
                <a:gd name="connsiteY2" fmla="*/ 12469 h 367982"/>
                <a:gd name="connsiteX3" fmla="*/ 0 w 815432"/>
                <a:gd name="connsiteY3" fmla="*/ 20732 h 367982"/>
                <a:gd name="connsiteX4" fmla="*/ 2754 w 815432"/>
                <a:gd name="connsiteY4" fmla="*/ 40011 h 367982"/>
                <a:gd name="connsiteX5" fmla="*/ 8263 w 815432"/>
                <a:gd name="connsiteY5" fmla="*/ 48274 h 367982"/>
                <a:gd name="connsiteX6" fmla="*/ 16525 w 815432"/>
                <a:gd name="connsiteY6" fmla="*/ 64799 h 367982"/>
                <a:gd name="connsiteX7" fmla="*/ 57838 w 815432"/>
                <a:gd name="connsiteY7" fmla="*/ 59291 h 367982"/>
                <a:gd name="connsiteX8" fmla="*/ 63347 w 815432"/>
                <a:gd name="connsiteY8" fmla="*/ 53783 h 367982"/>
                <a:gd name="connsiteX9" fmla="*/ 71610 w 815432"/>
                <a:gd name="connsiteY9" fmla="*/ 48274 h 367982"/>
                <a:gd name="connsiteX10" fmla="*/ 82626 w 815432"/>
                <a:gd name="connsiteY10" fmla="*/ 51028 h 367982"/>
                <a:gd name="connsiteX11" fmla="*/ 96398 w 815432"/>
                <a:gd name="connsiteY11" fmla="*/ 64799 h 367982"/>
                <a:gd name="connsiteX12" fmla="*/ 112923 w 815432"/>
                <a:gd name="connsiteY12" fmla="*/ 70308 h 367982"/>
                <a:gd name="connsiteX13" fmla="*/ 121185 w 815432"/>
                <a:gd name="connsiteY13" fmla="*/ 73062 h 367982"/>
                <a:gd name="connsiteX14" fmla="*/ 126694 w 815432"/>
                <a:gd name="connsiteY14" fmla="*/ 78571 h 367982"/>
                <a:gd name="connsiteX15" fmla="*/ 151482 w 815432"/>
                <a:gd name="connsiteY15" fmla="*/ 89587 h 367982"/>
                <a:gd name="connsiteX16" fmla="*/ 162499 w 815432"/>
                <a:gd name="connsiteY16" fmla="*/ 103358 h 367982"/>
                <a:gd name="connsiteX17" fmla="*/ 176270 w 815432"/>
                <a:gd name="connsiteY17" fmla="*/ 114375 h 367982"/>
                <a:gd name="connsiteX18" fmla="*/ 190041 w 815432"/>
                <a:gd name="connsiteY18" fmla="*/ 125392 h 367982"/>
                <a:gd name="connsiteX19" fmla="*/ 206566 w 815432"/>
                <a:gd name="connsiteY19" fmla="*/ 144672 h 367982"/>
                <a:gd name="connsiteX20" fmla="*/ 220337 w 815432"/>
                <a:gd name="connsiteY20" fmla="*/ 155689 h 367982"/>
                <a:gd name="connsiteX21" fmla="*/ 228600 w 815432"/>
                <a:gd name="connsiteY21" fmla="*/ 158443 h 367982"/>
                <a:gd name="connsiteX22" fmla="*/ 245125 w 815432"/>
                <a:gd name="connsiteY22" fmla="*/ 169460 h 367982"/>
                <a:gd name="connsiteX23" fmla="*/ 261651 w 815432"/>
                <a:gd name="connsiteY23" fmla="*/ 177722 h 367982"/>
                <a:gd name="connsiteX24" fmla="*/ 278176 w 815432"/>
                <a:gd name="connsiteY24" fmla="*/ 183231 h 367982"/>
                <a:gd name="connsiteX25" fmla="*/ 289193 w 815432"/>
                <a:gd name="connsiteY25" fmla="*/ 197002 h 367982"/>
                <a:gd name="connsiteX26" fmla="*/ 297455 w 815432"/>
                <a:gd name="connsiteY26" fmla="*/ 202510 h 367982"/>
                <a:gd name="connsiteX27" fmla="*/ 305718 w 815432"/>
                <a:gd name="connsiteY27" fmla="*/ 252086 h 367982"/>
                <a:gd name="connsiteX28" fmla="*/ 313981 w 815432"/>
                <a:gd name="connsiteY28" fmla="*/ 265857 h 367982"/>
                <a:gd name="connsiteX29" fmla="*/ 324998 w 815432"/>
                <a:gd name="connsiteY29" fmla="*/ 268611 h 367982"/>
                <a:gd name="connsiteX30" fmla="*/ 341523 w 815432"/>
                <a:gd name="connsiteY30" fmla="*/ 274120 h 367982"/>
                <a:gd name="connsiteX31" fmla="*/ 349785 w 815432"/>
                <a:gd name="connsiteY31" fmla="*/ 276874 h 367982"/>
                <a:gd name="connsiteX32" fmla="*/ 369065 w 815432"/>
                <a:gd name="connsiteY32" fmla="*/ 279628 h 367982"/>
                <a:gd name="connsiteX33" fmla="*/ 391099 w 815432"/>
                <a:gd name="connsiteY33" fmla="*/ 287891 h 367982"/>
                <a:gd name="connsiteX34" fmla="*/ 402116 w 815432"/>
                <a:gd name="connsiteY34" fmla="*/ 293399 h 367982"/>
                <a:gd name="connsiteX35" fmla="*/ 410378 w 815432"/>
                <a:gd name="connsiteY35" fmla="*/ 296154 h 367982"/>
                <a:gd name="connsiteX36" fmla="*/ 429658 w 815432"/>
                <a:gd name="connsiteY36" fmla="*/ 304416 h 367982"/>
                <a:gd name="connsiteX37" fmla="*/ 435166 w 815432"/>
                <a:gd name="connsiteY37" fmla="*/ 309925 h 367982"/>
                <a:gd name="connsiteX38" fmla="*/ 451691 w 815432"/>
                <a:gd name="connsiteY38" fmla="*/ 318187 h 367982"/>
                <a:gd name="connsiteX39" fmla="*/ 468217 w 815432"/>
                <a:gd name="connsiteY39" fmla="*/ 342975 h 367982"/>
                <a:gd name="connsiteX40" fmla="*/ 470971 w 815432"/>
                <a:gd name="connsiteY40" fmla="*/ 356746 h 367982"/>
                <a:gd name="connsiteX41" fmla="*/ 509530 w 815432"/>
                <a:gd name="connsiteY41" fmla="*/ 362255 h 367982"/>
                <a:gd name="connsiteX42" fmla="*/ 520547 w 815432"/>
                <a:gd name="connsiteY42" fmla="*/ 351238 h 367982"/>
                <a:gd name="connsiteX43" fmla="*/ 539826 w 815432"/>
                <a:gd name="connsiteY43" fmla="*/ 334713 h 367982"/>
                <a:gd name="connsiteX44" fmla="*/ 545335 w 815432"/>
                <a:gd name="connsiteY44" fmla="*/ 326450 h 367982"/>
                <a:gd name="connsiteX45" fmla="*/ 553598 w 815432"/>
                <a:gd name="connsiteY45" fmla="*/ 309925 h 367982"/>
                <a:gd name="connsiteX46" fmla="*/ 556352 w 815432"/>
                <a:gd name="connsiteY46" fmla="*/ 301662 h 367982"/>
                <a:gd name="connsiteX47" fmla="*/ 567369 w 815432"/>
                <a:gd name="connsiteY47" fmla="*/ 287891 h 367982"/>
                <a:gd name="connsiteX48" fmla="*/ 592157 w 815432"/>
                <a:gd name="connsiteY48" fmla="*/ 274120 h 367982"/>
                <a:gd name="connsiteX49" fmla="*/ 603173 w 815432"/>
                <a:gd name="connsiteY49" fmla="*/ 268611 h 367982"/>
                <a:gd name="connsiteX50" fmla="*/ 638978 w 815432"/>
                <a:gd name="connsiteY50" fmla="*/ 265857 h 367982"/>
                <a:gd name="connsiteX51" fmla="*/ 649995 w 815432"/>
                <a:gd name="connsiteY51" fmla="*/ 263103 h 367982"/>
                <a:gd name="connsiteX52" fmla="*/ 663766 w 815432"/>
                <a:gd name="connsiteY52" fmla="*/ 260349 h 367982"/>
                <a:gd name="connsiteX53" fmla="*/ 672029 w 815432"/>
                <a:gd name="connsiteY53" fmla="*/ 257595 h 367982"/>
                <a:gd name="connsiteX54" fmla="*/ 685800 w 815432"/>
                <a:gd name="connsiteY54" fmla="*/ 249332 h 367982"/>
                <a:gd name="connsiteX55" fmla="*/ 694063 w 815432"/>
                <a:gd name="connsiteY55" fmla="*/ 243824 h 367982"/>
                <a:gd name="connsiteX56" fmla="*/ 699571 w 815432"/>
                <a:gd name="connsiteY56" fmla="*/ 238315 h 367982"/>
                <a:gd name="connsiteX57" fmla="*/ 707834 w 815432"/>
                <a:gd name="connsiteY57" fmla="*/ 235561 h 367982"/>
                <a:gd name="connsiteX58" fmla="*/ 732622 w 815432"/>
                <a:gd name="connsiteY58" fmla="*/ 221790 h 367982"/>
                <a:gd name="connsiteX59" fmla="*/ 746393 w 815432"/>
                <a:gd name="connsiteY59" fmla="*/ 208019 h 367982"/>
                <a:gd name="connsiteX60" fmla="*/ 765672 w 815432"/>
                <a:gd name="connsiteY60" fmla="*/ 194248 h 367982"/>
                <a:gd name="connsiteX61" fmla="*/ 771181 w 815432"/>
                <a:gd name="connsiteY61" fmla="*/ 188739 h 367982"/>
                <a:gd name="connsiteX62" fmla="*/ 779443 w 815432"/>
                <a:gd name="connsiteY62" fmla="*/ 185985 h 367982"/>
                <a:gd name="connsiteX63" fmla="*/ 790460 w 815432"/>
                <a:gd name="connsiteY63" fmla="*/ 169460 h 367982"/>
                <a:gd name="connsiteX64" fmla="*/ 793214 w 815432"/>
                <a:gd name="connsiteY64" fmla="*/ 158443 h 367982"/>
                <a:gd name="connsiteX65" fmla="*/ 798723 w 815432"/>
                <a:gd name="connsiteY65" fmla="*/ 141917 h 367982"/>
                <a:gd name="connsiteX66" fmla="*/ 806985 w 815432"/>
                <a:gd name="connsiteY66" fmla="*/ 117130 h 367982"/>
                <a:gd name="connsiteX67" fmla="*/ 812494 w 815432"/>
                <a:gd name="connsiteY67" fmla="*/ 111621 h 367982"/>
                <a:gd name="connsiteX68" fmla="*/ 815248 w 815432"/>
                <a:gd name="connsiteY68" fmla="*/ 103358 h 367982"/>
                <a:gd name="connsiteX69" fmla="*/ 765672 w 815432"/>
                <a:gd name="connsiteY69" fmla="*/ 97850 h 367982"/>
                <a:gd name="connsiteX70" fmla="*/ 754655 w 815432"/>
                <a:gd name="connsiteY70" fmla="*/ 103358 h 367982"/>
                <a:gd name="connsiteX71" fmla="*/ 746393 w 815432"/>
                <a:gd name="connsiteY71" fmla="*/ 106113 h 367982"/>
                <a:gd name="connsiteX72" fmla="*/ 724359 w 815432"/>
                <a:gd name="connsiteY72" fmla="*/ 117130 h 367982"/>
                <a:gd name="connsiteX73" fmla="*/ 707834 w 815432"/>
                <a:gd name="connsiteY73" fmla="*/ 125392 h 367982"/>
                <a:gd name="connsiteX74" fmla="*/ 683046 w 815432"/>
                <a:gd name="connsiteY74" fmla="*/ 141917 h 367982"/>
                <a:gd name="connsiteX75" fmla="*/ 669275 w 815432"/>
                <a:gd name="connsiteY75" fmla="*/ 152934 h 367982"/>
                <a:gd name="connsiteX76" fmla="*/ 663766 w 815432"/>
                <a:gd name="connsiteY76" fmla="*/ 158443 h 367982"/>
                <a:gd name="connsiteX77" fmla="*/ 661012 w 815432"/>
                <a:gd name="connsiteY77" fmla="*/ 166705 h 367982"/>
                <a:gd name="connsiteX78" fmla="*/ 655504 w 815432"/>
                <a:gd name="connsiteY78" fmla="*/ 172214 h 367982"/>
                <a:gd name="connsiteX79" fmla="*/ 649995 w 815432"/>
                <a:gd name="connsiteY79" fmla="*/ 188739 h 367982"/>
                <a:gd name="connsiteX80" fmla="*/ 638978 w 815432"/>
                <a:gd name="connsiteY80" fmla="*/ 199756 h 367982"/>
                <a:gd name="connsiteX81" fmla="*/ 633470 w 815432"/>
                <a:gd name="connsiteY81" fmla="*/ 208019 h 367982"/>
                <a:gd name="connsiteX82" fmla="*/ 625207 w 815432"/>
                <a:gd name="connsiteY82" fmla="*/ 210773 h 367982"/>
                <a:gd name="connsiteX83" fmla="*/ 611436 w 815432"/>
                <a:gd name="connsiteY83" fmla="*/ 221790 h 367982"/>
                <a:gd name="connsiteX84" fmla="*/ 597665 w 815432"/>
                <a:gd name="connsiteY84" fmla="*/ 235561 h 367982"/>
                <a:gd name="connsiteX85" fmla="*/ 589402 w 815432"/>
                <a:gd name="connsiteY85" fmla="*/ 241069 h 367982"/>
                <a:gd name="connsiteX86" fmla="*/ 583894 w 815432"/>
                <a:gd name="connsiteY86" fmla="*/ 246578 h 367982"/>
                <a:gd name="connsiteX87" fmla="*/ 572877 w 815432"/>
                <a:gd name="connsiteY87" fmla="*/ 252086 h 367982"/>
                <a:gd name="connsiteX88" fmla="*/ 553598 w 815432"/>
                <a:gd name="connsiteY88" fmla="*/ 263103 h 367982"/>
                <a:gd name="connsiteX89" fmla="*/ 539826 w 815432"/>
                <a:gd name="connsiteY89" fmla="*/ 279628 h 367982"/>
                <a:gd name="connsiteX90" fmla="*/ 517793 w 815432"/>
                <a:gd name="connsiteY90" fmla="*/ 307171 h 367982"/>
                <a:gd name="connsiteX91" fmla="*/ 501267 w 815432"/>
                <a:gd name="connsiteY91" fmla="*/ 318187 h 367982"/>
                <a:gd name="connsiteX92" fmla="*/ 473725 w 815432"/>
                <a:gd name="connsiteY92" fmla="*/ 312679 h 367982"/>
                <a:gd name="connsiteX93" fmla="*/ 457200 w 815432"/>
                <a:gd name="connsiteY93" fmla="*/ 307171 h 367982"/>
                <a:gd name="connsiteX94" fmla="*/ 451691 w 815432"/>
                <a:gd name="connsiteY94" fmla="*/ 268611 h 367982"/>
                <a:gd name="connsiteX95" fmla="*/ 443429 w 815432"/>
                <a:gd name="connsiteY95" fmla="*/ 257595 h 367982"/>
                <a:gd name="connsiteX96" fmla="*/ 429658 w 815432"/>
                <a:gd name="connsiteY96" fmla="*/ 246578 h 367982"/>
                <a:gd name="connsiteX97" fmla="*/ 399361 w 815432"/>
                <a:gd name="connsiteY97" fmla="*/ 221790 h 367982"/>
                <a:gd name="connsiteX98" fmla="*/ 388345 w 815432"/>
                <a:gd name="connsiteY98" fmla="*/ 213527 h 367982"/>
                <a:gd name="connsiteX99" fmla="*/ 374573 w 815432"/>
                <a:gd name="connsiteY99" fmla="*/ 202510 h 367982"/>
                <a:gd name="connsiteX100" fmla="*/ 371819 w 815432"/>
                <a:gd name="connsiteY100" fmla="*/ 194248 h 367982"/>
                <a:gd name="connsiteX101" fmla="*/ 360802 w 815432"/>
                <a:gd name="connsiteY101" fmla="*/ 183231 h 367982"/>
                <a:gd name="connsiteX102" fmla="*/ 349785 w 815432"/>
                <a:gd name="connsiteY102" fmla="*/ 166705 h 367982"/>
                <a:gd name="connsiteX103" fmla="*/ 347031 w 815432"/>
                <a:gd name="connsiteY103" fmla="*/ 155689 h 367982"/>
                <a:gd name="connsiteX104" fmla="*/ 336014 w 815432"/>
                <a:gd name="connsiteY104" fmla="*/ 141917 h 367982"/>
                <a:gd name="connsiteX105" fmla="*/ 330506 w 815432"/>
                <a:gd name="connsiteY105" fmla="*/ 133655 h 367982"/>
                <a:gd name="connsiteX106" fmla="*/ 316735 w 815432"/>
                <a:gd name="connsiteY106" fmla="*/ 117130 h 367982"/>
                <a:gd name="connsiteX107" fmla="*/ 305718 w 815432"/>
                <a:gd name="connsiteY107" fmla="*/ 100604 h 367982"/>
                <a:gd name="connsiteX108" fmla="*/ 297455 w 815432"/>
                <a:gd name="connsiteY108" fmla="*/ 89587 h 367982"/>
                <a:gd name="connsiteX109" fmla="*/ 289193 w 815432"/>
                <a:gd name="connsiteY109" fmla="*/ 84079 h 367982"/>
                <a:gd name="connsiteX110" fmla="*/ 278176 w 815432"/>
                <a:gd name="connsiteY110" fmla="*/ 73062 h 367982"/>
                <a:gd name="connsiteX111" fmla="*/ 272667 w 815432"/>
                <a:gd name="connsiteY111" fmla="*/ 67554 h 367982"/>
                <a:gd name="connsiteX112" fmla="*/ 267159 w 815432"/>
                <a:gd name="connsiteY112" fmla="*/ 62045 h 367982"/>
                <a:gd name="connsiteX113" fmla="*/ 247879 w 815432"/>
                <a:gd name="connsiteY113" fmla="*/ 51028 h 367982"/>
                <a:gd name="connsiteX114" fmla="*/ 234108 w 815432"/>
                <a:gd name="connsiteY114" fmla="*/ 45520 h 367982"/>
                <a:gd name="connsiteX115" fmla="*/ 225846 w 815432"/>
                <a:gd name="connsiteY115" fmla="*/ 40011 h 367982"/>
                <a:gd name="connsiteX116" fmla="*/ 206566 w 815432"/>
                <a:gd name="connsiteY116" fmla="*/ 34503 h 367982"/>
                <a:gd name="connsiteX117" fmla="*/ 198304 w 815432"/>
                <a:gd name="connsiteY117" fmla="*/ 31749 h 367982"/>
                <a:gd name="connsiteX118" fmla="*/ 176270 w 815432"/>
                <a:gd name="connsiteY118" fmla="*/ 23486 h 367982"/>
                <a:gd name="connsiteX119" fmla="*/ 151482 w 815432"/>
                <a:gd name="connsiteY119" fmla="*/ 15224 h 367982"/>
                <a:gd name="connsiteX120" fmla="*/ 134957 w 815432"/>
                <a:gd name="connsiteY120" fmla="*/ 4207 h 367982"/>
                <a:gd name="connsiteX121" fmla="*/ 96398 w 815432"/>
                <a:gd name="connsiteY121" fmla="*/ 1452 h 367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815432" h="367982">
                  <a:moveTo>
                    <a:pt x="96398" y="1452"/>
                  </a:moveTo>
                  <a:cubicBezTo>
                    <a:pt x="75282" y="1452"/>
                    <a:pt x="37442" y="670"/>
                    <a:pt x="8263" y="4207"/>
                  </a:cubicBezTo>
                  <a:cubicBezTo>
                    <a:pt x="5381" y="4556"/>
                    <a:pt x="6806" y="9872"/>
                    <a:pt x="5508" y="12469"/>
                  </a:cubicBezTo>
                  <a:cubicBezTo>
                    <a:pt x="4028" y="15430"/>
                    <a:pt x="1836" y="17978"/>
                    <a:pt x="0" y="20732"/>
                  </a:cubicBezTo>
                  <a:cubicBezTo>
                    <a:pt x="918" y="27158"/>
                    <a:pt x="889" y="33793"/>
                    <a:pt x="2754" y="40011"/>
                  </a:cubicBezTo>
                  <a:cubicBezTo>
                    <a:pt x="3705" y="43182"/>
                    <a:pt x="6783" y="45313"/>
                    <a:pt x="8263" y="48274"/>
                  </a:cubicBezTo>
                  <a:cubicBezTo>
                    <a:pt x="19667" y="71083"/>
                    <a:pt x="738" y="41118"/>
                    <a:pt x="16525" y="64799"/>
                  </a:cubicBezTo>
                  <a:cubicBezTo>
                    <a:pt x="17804" y="64657"/>
                    <a:pt x="52632" y="61243"/>
                    <a:pt x="57838" y="59291"/>
                  </a:cubicBezTo>
                  <a:cubicBezTo>
                    <a:pt x="60269" y="58379"/>
                    <a:pt x="61319" y="55405"/>
                    <a:pt x="63347" y="53783"/>
                  </a:cubicBezTo>
                  <a:cubicBezTo>
                    <a:pt x="65932" y="51715"/>
                    <a:pt x="68856" y="50110"/>
                    <a:pt x="71610" y="48274"/>
                  </a:cubicBezTo>
                  <a:cubicBezTo>
                    <a:pt x="75282" y="49192"/>
                    <a:pt x="79477" y="48928"/>
                    <a:pt x="82626" y="51028"/>
                  </a:cubicBezTo>
                  <a:cubicBezTo>
                    <a:pt x="106497" y="66943"/>
                    <a:pt x="68856" y="52558"/>
                    <a:pt x="96398" y="64799"/>
                  </a:cubicBezTo>
                  <a:cubicBezTo>
                    <a:pt x="101704" y="67157"/>
                    <a:pt x="107415" y="68472"/>
                    <a:pt x="112923" y="70308"/>
                  </a:cubicBezTo>
                  <a:lnTo>
                    <a:pt x="121185" y="73062"/>
                  </a:lnTo>
                  <a:cubicBezTo>
                    <a:pt x="123021" y="74898"/>
                    <a:pt x="124371" y="77410"/>
                    <a:pt x="126694" y="78571"/>
                  </a:cubicBezTo>
                  <a:cubicBezTo>
                    <a:pt x="147070" y="88759"/>
                    <a:pt x="137982" y="78787"/>
                    <a:pt x="151482" y="89587"/>
                  </a:cubicBezTo>
                  <a:cubicBezTo>
                    <a:pt x="158865" y="95494"/>
                    <a:pt x="156143" y="95413"/>
                    <a:pt x="162499" y="103358"/>
                  </a:cubicBezTo>
                  <a:cubicBezTo>
                    <a:pt x="168415" y="110753"/>
                    <a:pt x="168309" y="108006"/>
                    <a:pt x="176270" y="114375"/>
                  </a:cubicBezTo>
                  <a:cubicBezTo>
                    <a:pt x="195893" y="130073"/>
                    <a:pt x="164608" y="108439"/>
                    <a:pt x="190041" y="125392"/>
                  </a:cubicBezTo>
                  <a:cubicBezTo>
                    <a:pt x="198429" y="137975"/>
                    <a:pt x="193210" y="131317"/>
                    <a:pt x="206566" y="144672"/>
                  </a:cubicBezTo>
                  <a:cubicBezTo>
                    <a:pt x="211686" y="149792"/>
                    <a:pt x="213394" y="152217"/>
                    <a:pt x="220337" y="155689"/>
                  </a:cubicBezTo>
                  <a:cubicBezTo>
                    <a:pt x="222934" y="156987"/>
                    <a:pt x="226062" y="157033"/>
                    <a:pt x="228600" y="158443"/>
                  </a:cubicBezTo>
                  <a:cubicBezTo>
                    <a:pt x="234387" y="161658"/>
                    <a:pt x="238844" y="167367"/>
                    <a:pt x="245125" y="169460"/>
                  </a:cubicBezTo>
                  <a:cubicBezTo>
                    <a:pt x="275246" y="179499"/>
                    <a:pt x="229631" y="163491"/>
                    <a:pt x="261651" y="177722"/>
                  </a:cubicBezTo>
                  <a:cubicBezTo>
                    <a:pt x="266957" y="180080"/>
                    <a:pt x="278176" y="183231"/>
                    <a:pt x="278176" y="183231"/>
                  </a:cubicBezTo>
                  <a:cubicBezTo>
                    <a:pt x="301852" y="199015"/>
                    <a:pt x="273990" y="177998"/>
                    <a:pt x="289193" y="197002"/>
                  </a:cubicBezTo>
                  <a:cubicBezTo>
                    <a:pt x="291261" y="199587"/>
                    <a:pt x="294701" y="200674"/>
                    <a:pt x="297455" y="202510"/>
                  </a:cubicBezTo>
                  <a:cubicBezTo>
                    <a:pt x="311191" y="223112"/>
                    <a:pt x="300365" y="203901"/>
                    <a:pt x="305718" y="252086"/>
                  </a:cubicBezTo>
                  <a:cubicBezTo>
                    <a:pt x="306272" y="257076"/>
                    <a:pt x="309121" y="263427"/>
                    <a:pt x="313981" y="265857"/>
                  </a:cubicBezTo>
                  <a:cubicBezTo>
                    <a:pt x="317367" y="267550"/>
                    <a:pt x="321372" y="267523"/>
                    <a:pt x="324998" y="268611"/>
                  </a:cubicBezTo>
                  <a:cubicBezTo>
                    <a:pt x="330559" y="270280"/>
                    <a:pt x="336015" y="272284"/>
                    <a:pt x="341523" y="274120"/>
                  </a:cubicBezTo>
                  <a:cubicBezTo>
                    <a:pt x="344277" y="275038"/>
                    <a:pt x="346911" y="276463"/>
                    <a:pt x="349785" y="276874"/>
                  </a:cubicBezTo>
                  <a:lnTo>
                    <a:pt x="369065" y="279628"/>
                  </a:lnTo>
                  <a:cubicBezTo>
                    <a:pt x="386035" y="290942"/>
                    <a:pt x="367277" y="279951"/>
                    <a:pt x="391099" y="287891"/>
                  </a:cubicBezTo>
                  <a:cubicBezTo>
                    <a:pt x="394994" y="289189"/>
                    <a:pt x="398342" y="291782"/>
                    <a:pt x="402116" y="293399"/>
                  </a:cubicBezTo>
                  <a:cubicBezTo>
                    <a:pt x="404784" y="294543"/>
                    <a:pt x="407710" y="295010"/>
                    <a:pt x="410378" y="296154"/>
                  </a:cubicBezTo>
                  <a:cubicBezTo>
                    <a:pt x="434184" y="306357"/>
                    <a:pt x="410293" y="297962"/>
                    <a:pt x="429658" y="304416"/>
                  </a:cubicBezTo>
                  <a:cubicBezTo>
                    <a:pt x="431494" y="306252"/>
                    <a:pt x="432939" y="308589"/>
                    <a:pt x="435166" y="309925"/>
                  </a:cubicBezTo>
                  <a:cubicBezTo>
                    <a:pt x="455533" y="322146"/>
                    <a:pt x="430794" y="301469"/>
                    <a:pt x="451691" y="318187"/>
                  </a:cubicBezTo>
                  <a:cubicBezTo>
                    <a:pt x="459718" y="324609"/>
                    <a:pt x="463754" y="334051"/>
                    <a:pt x="468217" y="342975"/>
                  </a:cubicBezTo>
                  <a:cubicBezTo>
                    <a:pt x="469135" y="347565"/>
                    <a:pt x="469836" y="352205"/>
                    <a:pt x="470971" y="356746"/>
                  </a:cubicBezTo>
                  <a:cubicBezTo>
                    <a:pt x="475906" y="376488"/>
                    <a:pt x="477443" y="364723"/>
                    <a:pt x="509530" y="362255"/>
                  </a:cubicBezTo>
                  <a:cubicBezTo>
                    <a:pt x="513202" y="358583"/>
                    <a:pt x="516392" y="354354"/>
                    <a:pt x="520547" y="351238"/>
                  </a:cubicBezTo>
                  <a:cubicBezTo>
                    <a:pt x="528651" y="345160"/>
                    <a:pt x="533433" y="342385"/>
                    <a:pt x="539826" y="334713"/>
                  </a:cubicBezTo>
                  <a:cubicBezTo>
                    <a:pt x="541945" y="332170"/>
                    <a:pt x="543499" y="329204"/>
                    <a:pt x="545335" y="326450"/>
                  </a:cubicBezTo>
                  <a:cubicBezTo>
                    <a:pt x="552257" y="305680"/>
                    <a:pt x="542919" y="331281"/>
                    <a:pt x="553598" y="309925"/>
                  </a:cubicBezTo>
                  <a:cubicBezTo>
                    <a:pt x="554896" y="307328"/>
                    <a:pt x="555054" y="304259"/>
                    <a:pt x="556352" y="301662"/>
                  </a:cubicBezTo>
                  <a:cubicBezTo>
                    <a:pt x="558522" y="297322"/>
                    <a:pt x="563268" y="290967"/>
                    <a:pt x="567369" y="287891"/>
                  </a:cubicBezTo>
                  <a:cubicBezTo>
                    <a:pt x="591236" y="269991"/>
                    <a:pt x="575453" y="281279"/>
                    <a:pt x="592157" y="274120"/>
                  </a:cubicBezTo>
                  <a:cubicBezTo>
                    <a:pt x="595931" y="272503"/>
                    <a:pt x="599130" y="269325"/>
                    <a:pt x="603173" y="268611"/>
                  </a:cubicBezTo>
                  <a:cubicBezTo>
                    <a:pt x="614961" y="266531"/>
                    <a:pt x="627043" y="266775"/>
                    <a:pt x="638978" y="265857"/>
                  </a:cubicBezTo>
                  <a:cubicBezTo>
                    <a:pt x="642650" y="264939"/>
                    <a:pt x="646300" y="263924"/>
                    <a:pt x="649995" y="263103"/>
                  </a:cubicBezTo>
                  <a:cubicBezTo>
                    <a:pt x="654565" y="262088"/>
                    <a:pt x="659225" y="261484"/>
                    <a:pt x="663766" y="260349"/>
                  </a:cubicBezTo>
                  <a:cubicBezTo>
                    <a:pt x="666583" y="259645"/>
                    <a:pt x="669275" y="258513"/>
                    <a:pt x="672029" y="257595"/>
                  </a:cubicBezTo>
                  <a:cubicBezTo>
                    <a:pt x="682786" y="246836"/>
                    <a:pt x="671500" y="256481"/>
                    <a:pt x="685800" y="249332"/>
                  </a:cubicBezTo>
                  <a:cubicBezTo>
                    <a:pt x="688761" y="247852"/>
                    <a:pt x="691478" y="245892"/>
                    <a:pt x="694063" y="243824"/>
                  </a:cubicBezTo>
                  <a:cubicBezTo>
                    <a:pt x="696091" y="242202"/>
                    <a:pt x="697344" y="239651"/>
                    <a:pt x="699571" y="238315"/>
                  </a:cubicBezTo>
                  <a:cubicBezTo>
                    <a:pt x="702061" y="236821"/>
                    <a:pt x="705080" y="236479"/>
                    <a:pt x="707834" y="235561"/>
                  </a:cubicBezTo>
                  <a:cubicBezTo>
                    <a:pt x="726775" y="222934"/>
                    <a:pt x="718078" y="226637"/>
                    <a:pt x="732622" y="221790"/>
                  </a:cubicBezTo>
                  <a:cubicBezTo>
                    <a:pt x="743230" y="205876"/>
                    <a:pt x="732112" y="220260"/>
                    <a:pt x="746393" y="208019"/>
                  </a:cubicBezTo>
                  <a:cubicBezTo>
                    <a:pt x="763028" y="193761"/>
                    <a:pt x="750490" y="199309"/>
                    <a:pt x="765672" y="194248"/>
                  </a:cubicBezTo>
                  <a:cubicBezTo>
                    <a:pt x="767508" y="192412"/>
                    <a:pt x="768954" y="190075"/>
                    <a:pt x="771181" y="188739"/>
                  </a:cubicBezTo>
                  <a:cubicBezTo>
                    <a:pt x="773670" y="187245"/>
                    <a:pt x="777390" y="188038"/>
                    <a:pt x="779443" y="185985"/>
                  </a:cubicBezTo>
                  <a:cubicBezTo>
                    <a:pt x="784124" y="181304"/>
                    <a:pt x="790460" y="169460"/>
                    <a:pt x="790460" y="169460"/>
                  </a:cubicBezTo>
                  <a:cubicBezTo>
                    <a:pt x="791378" y="165788"/>
                    <a:pt x="792126" y="162069"/>
                    <a:pt x="793214" y="158443"/>
                  </a:cubicBezTo>
                  <a:cubicBezTo>
                    <a:pt x="794883" y="152881"/>
                    <a:pt x="797584" y="147611"/>
                    <a:pt x="798723" y="141917"/>
                  </a:cubicBezTo>
                  <a:cubicBezTo>
                    <a:pt x="801044" y="130312"/>
                    <a:pt x="800469" y="126903"/>
                    <a:pt x="806985" y="117130"/>
                  </a:cubicBezTo>
                  <a:cubicBezTo>
                    <a:pt x="808426" y="114969"/>
                    <a:pt x="810658" y="113457"/>
                    <a:pt x="812494" y="111621"/>
                  </a:cubicBezTo>
                  <a:cubicBezTo>
                    <a:pt x="813412" y="108867"/>
                    <a:pt x="816166" y="106112"/>
                    <a:pt x="815248" y="103358"/>
                  </a:cubicBezTo>
                  <a:cubicBezTo>
                    <a:pt x="808979" y="84554"/>
                    <a:pt x="769222" y="97613"/>
                    <a:pt x="765672" y="97850"/>
                  </a:cubicBezTo>
                  <a:cubicBezTo>
                    <a:pt x="762000" y="99686"/>
                    <a:pt x="758429" y="101741"/>
                    <a:pt x="754655" y="103358"/>
                  </a:cubicBezTo>
                  <a:cubicBezTo>
                    <a:pt x="751987" y="104502"/>
                    <a:pt x="749036" y="104912"/>
                    <a:pt x="746393" y="106113"/>
                  </a:cubicBezTo>
                  <a:cubicBezTo>
                    <a:pt x="738918" y="109511"/>
                    <a:pt x="731192" y="112575"/>
                    <a:pt x="724359" y="117130"/>
                  </a:cubicBezTo>
                  <a:cubicBezTo>
                    <a:pt x="713680" y="124248"/>
                    <a:pt x="719236" y="121591"/>
                    <a:pt x="707834" y="125392"/>
                  </a:cubicBezTo>
                  <a:cubicBezTo>
                    <a:pt x="691386" y="141840"/>
                    <a:pt x="700361" y="137589"/>
                    <a:pt x="683046" y="141917"/>
                  </a:cubicBezTo>
                  <a:cubicBezTo>
                    <a:pt x="669744" y="155219"/>
                    <a:pt x="686648" y="139036"/>
                    <a:pt x="669275" y="152934"/>
                  </a:cubicBezTo>
                  <a:cubicBezTo>
                    <a:pt x="667247" y="154556"/>
                    <a:pt x="665602" y="156607"/>
                    <a:pt x="663766" y="158443"/>
                  </a:cubicBezTo>
                  <a:cubicBezTo>
                    <a:pt x="662848" y="161197"/>
                    <a:pt x="662505" y="164216"/>
                    <a:pt x="661012" y="166705"/>
                  </a:cubicBezTo>
                  <a:cubicBezTo>
                    <a:pt x="659676" y="168932"/>
                    <a:pt x="656665" y="169891"/>
                    <a:pt x="655504" y="172214"/>
                  </a:cubicBezTo>
                  <a:cubicBezTo>
                    <a:pt x="652907" y="177407"/>
                    <a:pt x="654101" y="184633"/>
                    <a:pt x="649995" y="188739"/>
                  </a:cubicBezTo>
                  <a:cubicBezTo>
                    <a:pt x="646323" y="192411"/>
                    <a:pt x="641859" y="195435"/>
                    <a:pt x="638978" y="199756"/>
                  </a:cubicBezTo>
                  <a:cubicBezTo>
                    <a:pt x="637142" y="202510"/>
                    <a:pt x="636055" y="205951"/>
                    <a:pt x="633470" y="208019"/>
                  </a:cubicBezTo>
                  <a:cubicBezTo>
                    <a:pt x="631203" y="209833"/>
                    <a:pt x="627961" y="209855"/>
                    <a:pt x="625207" y="210773"/>
                  </a:cubicBezTo>
                  <a:cubicBezTo>
                    <a:pt x="610867" y="232285"/>
                    <a:pt x="629173" y="208488"/>
                    <a:pt x="611436" y="221790"/>
                  </a:cubicBezTo>
                  <a:cubicBezTo>
                    <a:pt x="606243" y="225685"/>
                    <a:pt x="603067" y="231960"/>
                    <a:pt x="597665" y="235561"/>
                  </a:cubicBezTo>
                  <a:cubicBezTo>
                    <a:pt x="594911" y="237397"/>
                    <a:pt x="591987" y="239001"/>
                    <a:pt x="589402" y="241069"/>
                  </a:cubicBezTo>
                  <a:cubicBezTo>
                    <a:pt x="587374" y="242691"/>
                    <a:pt x="586055" y="245138"/>
                    <a:pt x="583894" y="246578"/>
                  </a:cubicBezTo>
                  <a:cubicBezTo>
                    <a:pt x="580478" y="248855"/>
                    <a:pt x="576442" y="250049"/>
                    <a:pt x="572877" y="252086"/>
                  </a:cubicBezTo>
                  <a:cubicBezTo>
                    <a:pt x="545617" y="267663"/>
                    <a:pt x="586898" y="246453"/>
                    <a:pt x="553598" y="263103"/>
                  </a:cubicBezTo>
                  <a:cubicBezTo>
                    <a:pt x="533898" y="292651"/>
                    <a:pt x="564585" y="247794"/>
                    <a:pt x="539826" y="279628"/>
                  </a:cubicBezTo>
                  <a:cubicBezTo>
                    <a:pt x="531893" y="289828"/>
                    <a:pt x="528813" y="299825"/>
                    <a:pt x="517793" y="307171"/>
                  </a:cubicBezTo>
                  <a:lnTo>
                    <a:pt x="501267" y="318187"/>
                  </a:lnTo>
                  <a:cubicBezTo>
                    <a:pt x="490101" y="316326"/>
                    <a:pt x="483996" y="315760"/>
                    <a:pt x="473725" y="312679"/>
                  </a:cubicBezTo>
                  <a:cubicBezTo>
                    <a:pt x="468164" y="311011"/>
                    <a:pt x="457200" y="307171"/>
                    <a:pt x="457200" y="307171"/>
                  </a:cubicBezTo>
                  <a:cubicBezTo>
                    <a:pt x="456996" y="304921"/>
                    <a:pt x="456848" y="277636"/>
                    <a:pt x="451691" y="268611"/>
                  </a:cubicBezTo>
                  <a:cubicBezTo>
                    <a:pt x="449414" y="264626"/>
                    <a:pt x="446097" y="261330"/>
                    <a:pt x="443429" y="257595"/>
                  </a:cubicBezTo>
                  <a:cubicBezTo>
                    <a:pt x="435643" y="246694"/>
                    <a:pt x="441645" y="250574"/>
                    <a:pt x="429658" y="246578"/>
                  </a:cubicBezTo>
                  <a:cubicBezTo>
                    <a:pt x="414902" y="231822"/>
                    <a:pt x="424515" y="240656"/>
                    <a:pt x="399361" y="221790"/>
                  </a:cubicBezTo>
                  <a:cubicBezTo>
                    <a:pt x="395689" y="219036"/>
                    <a:pt x="392164" y="216073"/>
                    <a:pt x="388345" y="213527"/>
                  </a:cubicBezTo>
                  <a:cubicBezTo>
                    <a:pt x="377921" y="206579"/>
                    <a:pt x="382423" y="210360"/>
                    <a:pt x="374573" y="202510"/>
                  </a:cubicBezTo>
                  <a:cubicBezTo>
                    <a:pt x="373655" y="199756"/>
                    <a:pt x="373506" y="196610"/>
                    <a:pt x="371819" y="194248"/>
                  </a:cubicBezTo>
                  <a:cubicBezTo>
                    <a:pt x="368800" y="190022"/>
                    <a:pt x="360802" y="183231"/>
                    <a:pt x="360802" y="183231"/>
                  </a:cubicBezTo>
                  <a:cubicBezTo>
                    <a:pt x="352205" y="157437"/>
                    <a:pt x="366288" y="195584"/>
                    <a:pt x="349785" y="166705"/>
                  </a:cubicBezTo>
                  <a:cubicBezTo>
                    <a:pt x="347907" y="163419"/>
                    <a:pt x="348522" y="159168"/>
                    <a:pt x="347031" y="155689"/>
                  </a:cubicBezTo>
                  <a:cubicBezTo>
                    <a:pt x="343118" y="146558"/>
                    <a:pt x="341482" y="148752"/>
                    <a:pt x="336014" y="141917"/>
                  </a:cubicBezTo>
                  <a:cubicBezTo>
                    <a:pt x="333946" y="139332"/>
                    <a:pt x="332625" y="136198"/>
                    <a:pt x="330506" y="133655"/>
                  </a:cubicBezTo>
                  <a:cubicBezTo>
                    <a:pt x="312834" y="112449"/>
                    <a:pt x="330410" y="137642"/>
                    <a:pt x="316735" y="117130"/>
                  </a:cubicBezTo>
                  <a:cubicBezTo>
                    <a:pt x="312051" y="103075"/>
                    <a:pt x="316971" y="113733"/>
                    <a:pt x="305718" y="100604"/>
                  </a:cubicBezTo>
                  <a:cubicBezTo>
                    <a:pt x="302731" y="97119"/>
                    <a:pt x="300701" y="92833"/>
                    <a:pt x="297455" y="89587"/>
                  </a:cubicBezTo>
                  <a:cubicBezTo>
                    <a:pt x="295115" y="87247"/>
                    <a:pt x="291706" y="86233"/>
                    <a:pt x="289193" y="84079"/>
                  </a:cubicBezTo>
                  <a:cubicBezTo>
                    <a:pt x="285250" y="80699"/>
                    <a:pt x="281848" y="76734"/>
                    <a:pt x="278176" y="73062"/>
                  </a:cubicBezTo>
                  <a:lnTo>
                    <a:pt x="272667" y="67554"/>
                  </a:lnTo>
                  <a:cubicBezTo>
                    <a:pt x="270831" y="65718"/>
                    <a:pt x="269320" y="63485"/>
                    <a:pt x="267159" y="62045"/>
                  </a:cubicBezTo>
                  <a:cubicBezTo>
                    <a:pt x="258300" y="56140"/>
                    <a:pt x="258358" y="55686"/>
                    <a:pt x="247879" y="51028"/>
                  </a:cubicBezTo>
                  <a:cubicBezTo>
                    <a:pt x="243361" y="49020"/>
                    <a:pt x="238530" y="47731"/>
                    <a:pt x="234108" y="45520"/>
                  </a:cubicBezTo>
                  <a:cubicBezTo>
                    <a:pt x="231147" y="44040"/>
                    <a:pt x="228807" y="41491"/>
                    <a:pt x="225846" y="40011"/>
                  </a:cubicBezTo>
                  <a:cubicBezTo>
                    <a:pt x="221445" y="37811"/>
                    <a:pt x="210682" y="35679"/>
                    <a:pt x="206566" y="34503"/>
                  </a:cubicBezTo>
                  <a:cubicBezTo>
                    <a:pt x="203775" y="33706"/>
                    <a:pt x="201058" y="32667"/>
                    <a:pt x="198304" y="31749"/>
                  </a:cubicBezTo>
                  <a:cubicBezTo>
                    <a:pt x="181334" y="20435"/>
                    <a:pt x="200092" y="31426"/>
                    <a:pt x="176270" y="23486"/>
                  </a:cubicBezTo>
                  <a:cubicBezTo>
                    <a:pt x="142061" y="12084"/>
                    <a:pt x="190948" y="23117"/>
                    <a:pt x="151482" y="15224"/>
                  </a:cubicBezTo>
                  <a:cubicBezTo>
                    <a:pt x="145974" y="11552"/>
                    <a:pt x="141379" y="5813"/>
                    <a:pt x="134957" y="4207"/>
                  </a:cubicBezTo>
                  <a:cubicBezTo>
                    <a:pt x="105236" y="-3225"/>
                    <a:pt x="117514" y="1452"/>
                    <a:pt x="96398" y="1452"/>
                  </a:cubicBezTo>
                  <a:close/>
                </a:path>
              </a:pathLst>
            </a:custGeom>
            <a:gradFill>
              <a:gsLst>
                <a:gs pos="50000">
                  <a:schemeClr val="accent1">
                    <a:tint val="66000"/>
                    <a:satMod val="160000"/>
                    <a:alpha val="49000"/>
                  </a:schemeClr>
                </a:gs>
                <a:gs pos="0">
                  <a:schemeClr val="tx2">
                    <a:lumMod val="75000"/>
                    <a:alpha val="50000"/>
                  </a:schemeClr>
                </a:gs>
                <a:gs pos="100000">
                  <a:schemeClr val="accent1">
                    <a:tint val="23500"/>
                    <a:satMod val="160000"/>
                    <a:alpha val="48000"/>
                  </a:schemeClr>
                </a:gs>
              </a:gsLst>
              <a:path path="circle">
                <a:fillToRect l="50000" t="50000" r="50000" b="50000"/>
              </a:path>
            </a:gradFill>
            <a:ln w="9525">
              <a:solidFill>
                <a:schemeClr val="accent1">
                  <a:shade val="50000"/>
                  <a:alpha val="3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953034" y="3555946"/>
            <a:ext cx="1021152" cy="1296144"/>
            <a:chOff x="2538113" y="2959233"/>
            <a:chExt cx="796925" cy="949325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 trans="1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7560" y="3009577"/>
              <a:ext cx="712788" cy="8715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" name="组合 1"/>
            <p:cNvGrpSpPr/>
            <p:nvPr/>
          </p:nvGrpSpPr>
          <p:grpSpPr>
            <a:xfrm>
              <a:off x="2538113" y="2959233"/>
              <a:ext cx="796925" cy="949325"/>
              <a:chOff x="2558866" y="2931790"/>
              <a:chExt cx="796925" cy="949325"/>
            </a:xfrm>
          </p:grpSpPr>
          <p:pic>
            <p:nvPicPr>
              <p:cNvPr id="3074" name="Picture 2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8866" y="2931790"/>
                <a:ext cx="615950" cy="9493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075" name="Picture 3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93841" y="3033912"/>
                <a:ext cx="361950" cy="7683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076" name="Picture 4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336888">
                <a:off x="2934431" y="2944536"/>
                <a:ext cx="223837" cy="349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22" name="任意多边形 21"/>
          <p:cNvSpPr/>
          <p:nvPr/>
        </p:nvSpPr>
        <p:spPr>
          <a:xfrm>
            <a:off x="4161449" y="4685007"/>
            <a:ext cx="698567" cy="588602"/>
          </a:xfrm>
          <a:custGeom>
            <a:avLst/>
            <a:gdLst>
              <a:gd name="connsiteX0" fmla="*/ 12192 w 585216"/>
              <a:gd name="connsiteY0" fmla="*/ 36576 h 329184"/>
              <a:gd name="connsiteX1" fmla="*/ 329184 w 585216"/>
              <a:gd name="connsiteY1" fmla="*/ 0 h 329184"/>
              <a:gd name="connsiteX2" fmla="*/ 573024 w 585216"/>
              <a:gd name="connsiteY2" fmla="*/ 48768 h 329184"/>
              <a:gd name="connsiteX3" fmla="*/ 585216 w 585216"/>
              <a:gd name="connsiteY3" fmla="*/ 329184 h 329184"/>
              <a:gd name="connsiteX4" fmla="*/ 73152 w 585216"/>
              <a:gd name="connsiteY4" fmla="*/ 304800 h 329184"/>
              <a:gd name="connsiteX5" fmla="*/ 0 w 585216"/>
              <a:gd name="connsiteY5" fmla="*/ 207264 h 329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5216" h="329184">
                <a:moveTo>
                  <a:pt x="12192" y="36576"/>
                </a:moveTo>
                <a:lnTo>
                  <a:pt x="329184" y="0"/>
                </a:lnTo>
                <a:lnTo>
                  <a:pt x="573024" y="48768"/>
                </a:lnTo>
                <a:lnTo>
                  <a:pt x="585216" y="329184"/>
                </a:lnTo>
                <a:lnTo>
                  <a:pt x="73152" y="304800"/>
                </a:lnTo>
                <a:lnTo>
                  <a:pt x="0" y="207264"/>
                </a:lnTo>
              </a:path>
            </a:pathLst>
          </a:custGeom>
          <a:blipFill dpi="0" rotWithShape="1">
            <a:blip r:embed="rId1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84" y="4432234"/>
            <a:ext cx="9229726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任意多边形 4"/>
          <p:cNvSpPr/>
          <p:nvPr/>
        </p:nvSpPr>
        <p:spPr>
          <a:xfrm>
            <a:off x="-468560" y="4417541"/>
            <a:ext cx="2721429" cy="470145"/>
          </a:xfrm>
          <a:custGeom>
            <a:avLst/>
            <a:gdLst>
              <a:gd name="connsiteX0" fmla="*/ 0 w 2721429"/>
              <a:gd name="connsiteY0" fmla="*/ 470145 h 470145"/>
              <a:gd name="connsiteX1" fmla="*/ 337457 w 2721429"/>
              <a:gd name="connsiteY1" fmla="*/ 187116 h 470145"/>
              <a:gd name="connsiteX2" fmla="*/ 979715 w 2721429"/>
              <a:gd name="connsiteY2" fmla="*/ 2059 h 470145"/>
              <a:gd name="connsiteX3" fmla="*/ 1905000 w 2721429"/>
              <a:gd name="connsiteY3" fmla="*/ 100030 h 470145"/>
              <a:gd name="connsiteX4" fmla="*/ 2579915 w 2721429"/>
              <a:gd name="connsiteY4" fmla="*/ 285088 h 470145"/>
              <a:gd name="connsiteX5" fmla="*/ 2721429 w 2721429"/>
              <a:gd name="connsiteY5" fmla="*/ 350402 h 470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1429" h="470145">
                <a:moveTo>
                  <a:pt x="0" y="470145"/>
                </a:moveTo>
                <a:cubicBezTo>
                  <a:pt x="87085" y="367637"/>
                  <a:pt x="174171" y="265130"/>
                  <a:pt x="337457" y="187116"/>
                </a:cubicBezTo>
                <a:cubicBezTo>
                  <a:pt x="500743" y="109102"/>
                  <a:pt x="718458" y="16573"/>
                  <a:pt x="979715" y="2059"/>
                </a:cubicBezTo>
                <a:cubicBezTo>
                  <a:pt x="1240972" y="-12455"/>
                  <a:pt x="1638300" y="52859"/>
                  <a:pt x="1905000" y="100030"/>
                </a:cubicBezTo>
                <a:cubicBezTo>
                  <a:pt x="2171700" y="147201"/>
                  <a:pt x="2443843" y="243359"/>
                  <a:pt x="2579915" y="285088"/>
                </a:cubicBezTo>
                <a:cubicBezTo>
                  <a:pt x="2715987" y="326817"/>
                  <a:pt x="2718708" y="338609"/>
                  <a:pt x="2721429" y="35040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1946446" y="4472811"/>
            <a:ext cx="2287222" cy="359603"/>
          </a:xfrm>
          <a:custGeom>
            <a:avLst/>
            <a:gdLst>
              <a:gd name="connsiteX0" fmla="*/ 0 w 2287222"/>
              <a:gd name="connsiteY0" fmla="*/ 359603 h 359603"/>
              <a:gd name="connsiteX1" fmla="*/ 533400 w 2287222"/>
              <a:gd name="connsiteY1" fmla="*/ 152774 h 359603"/>
              <a:gd name="connsiteX2" fmla="*/ 1328057 w 2287222"/>
              <a:gd name="connsiteY2" fmla="*/ 374 h 359603"/>
              <a:gd name="connsiteX3" fmla="*/ 2166257 w 2287222"/>
              <a:gd name="connsiteY3" fmla="*/ 196317 h 359603"/>
              <a:gd name="connsiteX4" fmla="*/ 2264228 w 2287222"/>
              <a:gd name="connsiteY4" fmla="*/ 228974 h 359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7222" h="359603">
                <a:moveTo>
                  <a:pt x="0" y="359603"/>
                </a:moveTo>
                <a:cubicBezTo>
                  <a:pt x="156028" y="286124"/>
                  <a:pt x="312057" y="212645"/>
                  <a:pt x="533400" y="152774"/>
                </a:cubicBezTo>
                <a:cubicBezTo>
                  <a:pt x="754743" y="92903"/>
                  <a:pt x="1055914" y="-6883"/>
                  <a:pt x="1328057" y="374"/>
                </a:cubicBezTo>
                <a:cubicBezTo>
                  <a:pt x="1600200" y="7631"/>
                  <a:pt x="2010229" y="158217"/>
                  <a:pt x="2166257" y="196317"/>
                </a:cubicBezTo>
                <a:cubicBezTo>
                  <a:pt x="2322286" y="234417"/>
                  <a:pt x="2293257" y="231695"/>
                  <a:pt x="2264228" y="228974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346846" y="4587974"/>
            <a:ext cx="2100943" cy="332369"/>
          </a:xfrm>
          <a:custGeom>
            <a:avLst/>
            <a:gdLst>
              <a:gd name="connsiteX0" fmla="*/ 0 w 2100943"/>
              <a:gd name="connsiteY0" fmla="*/ 351644 h 493158"/>
              <a:gd name="connsiteX1" fmla="*/ 130628 w 2100943"/>
              <a:gd name="connsiteY1" fmla="*/ 188358 h 493158"/>
              <a:gd name="connsiteX2" fmla="*/ 304800 w 2100943"/>
              <a:gd name="connsiteY2" fmla="*/ 68615 h 493158"/>
              <a:gd name="connsiteX3" fmla="*/ 555171 w 2100943"/>
              <a:gd name="connsiteY3" fmla="*/ 3301 h 493158"/>
              <a:gd name="connsiteX4" fmla="*/ 925285 w 2100943"/>
              <a:gd name="connsiteY4" fmla="*/ 25072 h 493158"/>
              <a:gd name="connsiteX5" fmla="*/ 1230085 w 2100943"/>
              <a:gd name="connsiteY5" fmla="*/ 155701 h 493158"/>
              <a:gd name="connsiteX6" fmla="*/ 1393371 w 2100943"/>
              <a:gd name="connsiteY6" fmla="*/ 264558 h 493158"/>
              <a:gd name="connsiteX7" fmla="*/ 1665514 w 2100943"/>
              <a:gd name="connsiteY7" fmla="*/ 395187 h 493158"/>
              <a:gd name="connsiteX8" fmla="*/ 2100943 w 2100943"/>
              <a:gd name="connsiteY8" fmla="*/ 493158 h 49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0943" h="493158">
                <a:moveTo>
                  <a:pt x="0" y="351644"/>
                </a:moveTo>
                <a:cubicBezTo>
                  <a:pt x="39914" y="293586"/>
                  <a:pt x="79828" y="235529"/>
                  <a:pt x="130628" y="188358"/>
                </a:cubicBezTo>
                <a:cubicBezTo>
                  <a:pt x="181428" y="141186"/>
                  <a:pt x="234043" y="99458"/>
                  <a:pt x="304800" y="68615"/>
                </a:cubicBezTo>
                <a:cubicBezTo>
                  <a:pt x="375557" y="37772"/>
                  <a:pt x="451757" y="10558"/>
                  <a:pt x="555171" y="3301"/>
                </a:cubicBezTo>
                <a:cubicBezTo>
                  <a:pt x="658585" y="-3956"/>
                  <a:pt x="812799" y="-328"/>
                  <a:pt x="925285" y="25072"/>
                </a:cubicBezTo>
                <a:cubicBezTo>
                  <a:pt x="1037771" y="50472"/>
                  <a:pt x="1152071" y="115787"/>
                  <a:pt x="1230085" y="155701"/>
                </a:cubicBezTo>
                <a:cubicBezTo>
                  <a:pt x="1308099" y="195615"/>
                  <a:pt x="1320800" y="224644"/>
                  <a:pt x="1393371" y="264558"/>
                </a:cubicBezTo>
                <a:cubicBezTo>
                  <a:pt x="1465943" y="304472"/>
                  <a:pt x="1547585" y="357087"/>
                  <a:pt x="1665514" y="395187"/>
                </a:cubicBezTo>
                <a:cubicBezTo>
                  <a:pt x="1783443" y="433287"/>
                  <a:pt x="1942193" y="463222"/>
                  <a:pt x="2100943" y="49315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7075038" y="4702424"/>
            <a:ext cx="2122715" cy="195280"/>
          </a:xfrm>
          <a:custGeom>
            <a:avLst/>
            <a:gdLst>
              <a:gd name="connsiteX0" fmla="*/ 0 w 2122715"/>
              <a:gd name="connsiteY0" fmla="*/ 611093 h 665522"/>
              <a:gd name="connsiteX1" fmla="*/ 97972 w 2122715"/>
              <a:gd name="connsiteY1" fmla="*/ 469579 h 665522"/>
              <a:gd name="connsiteX2" fmla="*/ 261258 w 2122715"/>
              <a:gd name="connsiteY2" fmla="*/ 262750 h 665522"/>
              <a:gd name="connsiteX3" fmla="*/ 435429 w 2122715"/>
              <a:gd name="connsiteY3" fmla="*/ 143007 h 665522"/>
              <a:gd name="connsiteX4" fmla="*/ 838200 w 2122715"/>
              <a:gd name="connsiteY4" fmla="*/ 1493 h 665522"/>
              <a:gd name="connsiteX5" fmla="*/ 1436915 w 2122715"/>
              <a:gd name="connsiteY5" fmla="*/ 88579 h 665522"/>
              <a:gd name="connsiteX6" fmla="*/ 1883229 w 2122715"/>
              <a:gd name="connsiteY6" fmla="*/ 382493 h 665522"/>
              <a:gd name="connsiteX7" fmla="*/ 2122715 w 2122715"/>
              <a:gd name="connsiteY7" fmla="*/ 665522 h 665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22715" h="665522">
                <a:moveTo>
                  <a:pt x="0" y="611093"/>
                </a:moveTo>
                <a:cubicBezTo>
                  <a:pt x="27214" y="569364"/>
                  <a:pt x="54429" y="527636"/>
                  <a:pt x="97972" y="469579"/>
                </a:cubicBezTo>
                <a:cubicBezTo>
                  <a:pt x="141515" y="411522"/>
                  <a:pt x="205015" y="317179"/>
                  <a:pt x="261258" y="262750"/>
                </a:cubicBezTo>
                <a:cubicBezTo>
                  <a:pt x="317501" y="208321"/>
                  <a:pt x="339272" y="186550"/>
                  <a:pt x="435429" y="143007"/>
                </a:cubicBezTo>
                <a:cubicBezTo>
                  <a:pt x="531586" y="99464"/>
                  <a:pt x="671286" y="10564"/>
                  <a:pt x="838200" y="1493"/>
                </a:cubicBezTo>
                <a:cubicBezTo>
                  <a:pt x="1005114" y="-7578"/>
                  <a:pt x="1262744" y="25079"/>
                  <a:pt x="1436915" y="88579"/>
                </a:cubicBezTo>
                <a:cubicBezTo>
                  <a:pt x="1611086" y="152079"/>
                  <a:pt x="1768929" y="286336"/>
                  <a:pt x="1883229" y="382493"/>
                </a:cubicBezTo>
                <a:cubicBezTo>
                  <a:pt x="1997529" y="478650"/>
                  <a:pt x="2060122" y="572086"/>
                  <a:pt x="2122715" y="66552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3786876" y="4702424"/>
            <a:ext cx="1839685" cy="195280"/>
          </a:xfrm>
          <a:custGeom>
            <a:avLst/>
            <a:gdLst>
              <a:gd name="connsiteX0" fmla="*/ 0 w 1839685"/>
              <a:gd name="connsiteY0" fmla="*/ 309087 h 309087"/>
              <a:gd name="connsiteX1" fmla="*/ 195942 w 1839685"/>
              <a:gd name="connsiteY1" fmla="*/ 156687 h 309087"/>
              <a:gd name="connsiteX2" fmla="*/ 533400 w 1839685"/>
              <a:gd name="connsiteY2" fmla="*/ 15173 h 309087"/>
              <a:gd name="connsiteX3" fmla="*/ 968828 w 1839685"/>
              <a:gd name="connsiteY3" fmla="*/ 26058 h 309087"/>
              <a:gd name="connsiteX4" fmla="*/ 1545771 w 1839685"/>
              <a:gd name="connsiteY4" fmla="*/ 211115 h 309087"/>
              <a:gd name="connsiteX5" fmla="*/ 1839685 w 1839685"/>
              <a:gd name="connsiteY5" fmla="*/ 243773 h 309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39685" h="309087">
                <a:moveTo>
                  <a:pt x="0" y="309087"/>
                </a:moveTo>
                <a:cubicBezTo>
                  <a:pt x="53521" y="257380"/>
                  <a:pt x="107042" y="205673"/>
                  <a:pt x="195942" y="156687"/>
                </a:cubicBezTo>
                <a:cubicBezTo>
                  <a:pt x="284842" y="107701"/>
                  <a:pt x="404586" y="36944"/>
                  <a:pt x="533400" y="15173"/>
                </a:cubicBezTo>
                <a:cubicBezTo>
                  <a:pt x="662214" y="-6598"/>
                  <a:pt x="800100" y="-6599"/>
                  <a:pt x="968828" y="26058"/>
                </a:cubicBezTo>
                <a:cubicBezTo>
                  <a:pt x="1137556" y="58715"/>
                  <a:pt x="1400628" y="174829"/>
                  <a:pt x="1545771" y="211115"/>
                </a:cubicBezTo>
                <a:cubicBezTo>
                  <a:pt x="1690914" y="247401"/>
                  <a:pt x="1765299" y="245587"/>
                  <a:pt x="1839685" y="243773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1" name="直接连接符 50"/>
          <p:cNvCxnSpPr/>
          <p:nvPr/>
        </p:nvCxnSpPr>
        <p:spPr>
          <a:xfrm>
            <a:off x="2483768" y="-768113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1691680" y="-1028650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5004048" y="-768113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6660232" y="-690649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7447789" y="-1020603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3174816" y="-1201272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3786876" y="-928965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830599" y="-1390191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1259632" y="-829752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5626561" y="-1278736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6084168" y="-981165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7920380" y="-815538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8532440" y="-1176008"/>
            <a:ext cx="0" cy="6995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/>
          <p:cNvGrpSpPr/>
          <p:nvPr/>
        </p:nvGrpSpPr>
        <p:grpSpPr>
          <a:xfrm>
            <a:off x="4328840" y="4235356"/>
            <a:ext cx="389503" cy="194198"/>
            <a:chOff x="4329183" y="4331821"/>
            <a:chExt cx="365584" cy="182272"/>
          </a:xfrm>
        </p:grpSpPr>
        <p:pic>
          <p:nvPicPr>
            <p:cNvPr id="75" name="Picture 4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6865" y="4393801"/>
              <a:ext cx="167734" cy="55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6" name="Picture 3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9183" y="4331821"/>
              <a:ext cx="134428" cy="115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9" name="Picture 3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560339" y="4331821"/>
              <a:ext cx="134428" cy="115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0" name="任意多边形 79"/>
            <p:cNvSpPr/>
            <p:nvPr/>
          </p:nvSpPr>
          <p:spPr>
            <a:xfrm>
              <a:off x="4456451" y="4468374"/>
              <a:ext cx="107278" cy="45719"/>
            </a:xfrm>
            <a:custGeom>
              <a:avLst/>
              <a:gdLst>
                <a:gd name="connsiteX0" fmla="*/ 0 w 203887"/>
                <a:gd name="connsiteY0" fmla="*/ 80713 h 86891"/>
                <a:gd name="connsiteX1" fmla="*/ 67963 w 203887"/>
                <a:gd name="connsiteY1" fmla="*/ 6573 h 86891"/>
                <a:gd name="connsiteX2" fmla="*/ 148281 w 203887"/>
                <a:gd name="connsiteY2" fmla="*/ 12751 h 86891"/>
                <a:gd name="connsiteX3" fmla="*/ 203887 w 203887"/>
                <a:gd name="connsiteY3" fmla="*/ 86891 h 86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887" h="86891">
                  <a:moveTo>
                    <a:pt x="0" y="80713"/>
                  </a:moveTo>
                  <a:cubicBezTo>
                    <a:pt x="21625" y="49306"/>
                    <a:pt x="43250" y="17900"/>
                    <a:pt x="67963" y="6573"/>
                  </a:cubicBezTo>
                  <a:cubicBezTo>
                    <a:pt x="92677" y="-4754"/>
                    <a:pt x="125627" y="-635"/>
                    <a:pt x="148281" y="12751"/>
                  </a:cubicBezTo>
                  <a:cubicBezTo>
                    <a:pt x="170935" y="26137"/>
                    <a:pt x="187411" y="56514"/>
                    <a:pt x="203887" y="86891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264847" y="4164348"/>
            <a:ext cx="514839" cy="314388"/>
            <a:chOff x="4355621" y="4235081"/>
            <a:chExt cx="342000" cy="208843"/>
          </a:xfrm>
        </p:grpSpPr>
        <p:pic>
          <p:nvPicPr>
            <p:cNvPr id="82" name="Picture 5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5621" y="4235081"/>
              <a:ext cx="100830" cy="695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3" name="Picture 6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4214" y="4375693"/>
              <a:ext cx="171233" cy="68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5" name="Picture 7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4599" y="4235081"/>
              <a:ext cx="103022" cy="695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6" name="Picture 4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1549" y="4292056"/>
              <a:ext cx="200164" cy="6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0" name="矩形 49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6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4528" y="-5201"/>
            <a:ext cx="317500" cy="50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3278" y="3006465"/>
            <a:ext cx="6762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2208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44444E-6 -6.41184E-7 L -4.44444E-6 1.2459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2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55556E-7 -2.37978E-6 L 5.55556E-7 1.40013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000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74969E-6 L -1.38889E-6 1.50339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515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22222E-6 2.74969E-6 L -2.22222E-6 1.34957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747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38889E-6 -2.05919E-6 L 1.38889E-6 1.34834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741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8681E-6 L -3.33333E-6 1.48243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410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2222E-6 -1.88656E-6 L -2.22222E-6 1.32183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09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58693E-6 L -2.5E-6 1.43681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825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38889E-6 1.22072E-6 L 1.38889E-6 1.47041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352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61111E-6 4.94451E-6 L -3.61111E-6 1.20776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038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2.92232E-6 L 2.22222E-6 1.26695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3348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38889E-6 -2.21948E-7 L -1.38889E-6 1.27898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393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5.91862E-7 L 4.16667E-6 1.30271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13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06905E-6 L 2.77778E-7 1.45654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281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" presetClass="exit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7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3-小孩笑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8" dur="4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61111E-6 -1.85185E-6 C -0.00209 0.02192 -0.01216 0.06543 -0.01875 0.08087 C -0.02032 0.08457 -0.02292 0.08519 -0.02448 0.08858 C -0.02761 0.09506 -0.02986 0.10494 -0.03299 0.11173 C -0.03507 0.11543 -0.03716 0.11821 -0.03872 0.12315 C -0.04115 0.12994 -0.04254 0.13858 -0.04445 0.1463 C -0.04584 0.15155 -0.04844 0.1534 -0.05018 0.15772 C -0.05504 0.16883 -0.05834 0.18179 -0.0632 0.19259 C -0.07205 0.21266 -0.07865 0.23889 -0.09028 0.2463 C -0.0967 0.25741 -0.10122 0.26513 -0.10747 0.27346 C -0.11285 0.28056 -0.11129 0.2821 -0.11615 0.29259 C -0.12084 0.3034 -0.12066 0.29846 -0.12622 0.30803 C -0.13785 0.32747 -0.12657 0.31111 -0.13629 0.33117 C -0.1507 0.36142 -0.13924 0.33519 -0.15052 0.35432 C -0.15591 0.36358 -0.1658 0.38519 -0.17066 0.39661 C -0.17361 0.40401 -0.17605 0.41296 -0.17917 0.41975 C -0.18334 0.42809 -0.1882 0.43426 -0.19202 0.4429 C -0.20539 0.47222 -0.19549 0.46111 -0.20504 0.47006 C -0.21615 0.49969 -0.229 0.51945 -0.24219 0.5392 C -0.25105 0.55216 -0.25486 0.5608 -0.26511 0.56636 C -0.26945 0.57192 -0.275 0.58117 -0.27952 0.5855 C -0.2849 0.59074 -0.28716 0.58735 -0.29236 0.59321 C -0.29879 0.60093 -0.30434 0.61358 -0.31094 0.62006 C -0.31927 0.6284 -0.32969 0.63179 -0.3382 0.6355 C -0.36823 0.64846 -0.39462 0.65587 -0.42587 0.65864 C -0.45035 0.68087 -0.46233 0.66513 -0.49723 0.66266 C -0.50608 0.65864 -0.51441 0.65309 -0.52309 0.64722 C -0.525 0.64568 -0.52691 0.64475 -0.52882 0.64321 C -0.53073 0.64198 -0.53473 0.63951 -0.53473 0.63982 C -0.53611 0.61235 -0.5375 0.58611 -0.5316 0.56235 C -0.5283 0.56389 -0.52483 0.56296 -0.52153 0.56636 C -0.51858 0.56975 -0.51302 0.58179 -0.51302 0.5821 C -0.49983 0.6355 -0.5125 0.70648 -0.53299 0.72037 C -0.54132 0.73519 -0.55261 0.74506 -0.56181 0.75494 C -0.56459 0.75803 -0.56754 0.7605 -0.57032 0.76266 C -0.5717 0.7642 -0.57466 0.76667 -0.57466 0.76698 C -0.58108 0.79259 -0.59219 0.80556 -0.6033 0.81296 C -0.61216 0.82871 -0.6165 0.82531 -0.629 0.8284 C -0.64914 0.84599 -0.67032 0.84938 -0.69063 0.86296 C -0.70261 0.87099 -0.71407 0.87778 -0.72674 0.8821 C -0.73577 0.89043 -0.74549 0.89383 -0.75539 0.89753 C -0.7717 0.91266 -0.78976 0.91698 -0.80677 0.92469 C -0.82848 0.93426 -0.84914 0.9534 -0.87118 0.95926 C -0.88802 0.97408 -0.90608 0.97655 -0.92292 0.99013 C -0.93039 0.9963 -0.93664 1.00803 -0.94427 1.01327 C -0.95695 1.02192 -0.97014 1.02624 -0.98299 1.03241 C -0.99184 1.03673 -0.99983 1.04445 -1.00886 1.04784 C -1.01684 1.05648 -1.02153 1.05988 -1.03021 1.06327 C -1.03681 1.06914 -1.04323 1.075 -1.05018 1.075 L -1.07743 1.075 " pathEditMode="relative" rAng="0" ptsTypes="ffffffffffffffffffffffffffffffffffffffffffffffffAA">
                                      <p:cBhvr>
                                        <p:cTn id="50" dur="4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72" y="53735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52" dur="4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191 0.01605 C -0.00642 0.02253 -0.01041 0.03056 -0.01823 0.0358 C -0.02291 0.04568 -0.03194 0.05247 -0.03975 0.06049 C -0.0434 0.06389 -0.04462 0.06697 -0.05035 0.06944 C -0.05607 0.07839 -0.06684 0.08549 -0.07656 0.09259 C -0.08142 0.09568 -0.08975 0.09691 -0.09583 0.09969 C -0.10208 0.10216 -0.1085 0.10463 -0.11736 0.10494 C -0.12361 0.1071 -0.12916 0.10772 -0.13628 0.10833 C -0.15972 0.11049 -0.12951 0.10864 -0.14861 0.11173 C -0.15677 0.11327 -0.15451 0.11111 -0.16302 0.1108 C -0.17014 0.1108 -0.17691 0.11111 -0.1835 0.11111 C -0.20052 0.11111 -0.24462 0.0963 -0.25868 0.09197 C -0.28055 0.08395 -0.30225 0.07531 -0.3243 0.06728 C -0.34166 0.06049 -0.3618 0.04938 -0.37916 0.04074 C -0.39427 0.03426 -0.40521 0.02685 -0.41892 0.01914 C -0.42378 0.01667 -0.43264 0.01173 -0.43229 0.01235 C -0.44305 0.00278 -0.45295 -0.00556 -0.46441 -0.01389 C -0.4684 -0.01698 -0.4776 -0.02377 -0.4776 -0.02346 C -0.471 -0.06173 -0.47344 -0.06049 -0.45937 -0.08179 C -0.45538 -0.08765 -0.4375 -0.08858 -0.42795 -0.08889 C -0.42344 -0.0892 -0.41354 -0.08889 -0.41389 -0.08858 C -0.40225 -0.08426 -0.39114 -0.08025 -0.38038 -0.07562 C -0.36823 -0.07068 -0.35573 -0.05772 -0.34548 -0.05031 C -0.33906 -0.04198 -0.33368 -0.03303 -0.3276 -0.02469 C -0.325 -0.02037 -0.31927 -0.01389 -0.31927 -0.01358 C -0.31475 0.0071 -0.31493 0.00185 -0.32222 0.03056 C -0.32344 0.03827 -0.34062 0.04136 -0.35156 0.04197 C -0.37691 0.04444 -0.4184 0.03611 -0.45017 0.02593 C -0.46163 0.02253 -0.47257 0.01883 -0.48403 0.01543 C -0.52448 0.00463 -0.56441 -0.00278 -0.60469 -0.01512 C -0.62413 -0.01944 -0.64427 -0.02562 -0.66371 -0.03086 C -0.71215 -0.03889 -0.76857 -0.06728 -0.81614 -0.09167 C -0.83368 -0.10093 -0.84844 -0.10803 -0.86701 -0.11636 C -0.87153 -0.11852 -0.88003 -0.12284 -0.88038 -0.12222 C -0.89444 -0.13117 -0.90972 -0.13673 -0.92413 -0.14444 C -0.95035 -0.15864 -0.97795 -0.17284 -1.00156 -0.1892 C -1.01875 -0.20062 -1.01597 -0.19907 -1.03281 -0.20833 C -1.03802 -0.21142 -1.04323 -0.21605 -1.04982 -0.21944 C -1.05677 -0.22346 -1.06892 -0.23272 -1.06875 -0.23241 C -1.07778 -0.24444 -1.06701 -0.2321 -1.07951 -0.24167 C -1.08958 -0.24907 -1.09826 -0.25803 -1.10781 -0.26605 C -1.11805 -0.27531 -1.11632 -0.26914 -1.1283 -0.28519 C -1.13524 -0.29352 -1.14201 -0.30124 -1.14878 -0.30926 C -1.15642 -0.3179 -1.15833 -0.32407 -1.16701 -0.33241 C -1.16962 -0.34105 -1.17482 -0.34877 -1.1783 -0.3571 C -1.18003 -0.3608 -1.18264 -0.36636 -1.18212 -0.36574 C -1.18125 -0.36883 -1.18125 -0.37253 -1.17899 -0.37438 C -1.17778 -0.37562 -1.17361 -0.37469 -1.17153 -0.37531 C -1.16979 -0.37593 -1.17031 -0.37809 -1.16875 -0.3787 C -1.16059 -0.38086 -1.14844 -0.37901 -1.1368 -0.37469 L -1.12326 -0.37099 " pathEditMode="relative" rAng="682719" ptsTypes="fffffffffffffffffffffffffffffffffffffffffffffffffAA">
                                      <p:cBhvr>
                                        <p:cTn id="54" dur="4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896" y="-11481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" y="11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Cartoon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851920" y="3867894"/>
            <a:ext cx="470491" cy="867841"/>
            <a:chOff x="3896961" y="3992785"/>
            <a:chExt cx="425450" cy="742950"/>
          </a:xfrm>
        </p:grpSpPr>
        <p:pic>
          <p:nvPicPr>
            <p:cNvPr id="6148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3034" y="4041059"/>
              <a:ext cx="365125" cy="669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6961" y="3992785"/>
              <a:ext cx="425450" cy="7429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3953034" y="3555946"/>
            <a:ext cx="1021152" cy="1296144"/>
            <a:chOff x="2538113" y="2959233"/>
            <a:chExt cx="796925" cy="949325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 trans="1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7560" y="3009577"/>
              <a:ext cx="712788" cy="8715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" name="组合 1"/>
            <p:cNvGrpSpPr/>
            <p:nvPr/>
          </p:nvGrpSpPr>
          <p:grpSpPr>
            <a:xfrm>
              <a:off x="2538113" y="2959233"/>
              <a:ext cx="796925" cy="949325"/>
              <a:chOff x="2558866" y="2931790"/>
              <a:chExt cx="796925" cy="949325"/>
            </a:xfrm>
          </p:grpSpPr>
          <p:pic>
            <p:nvPicPr>
              <p:cNvPr id="3074" name="Picture 2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8866" y="2931790"/>
                <a:ext cx="615950" cy="9493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075" name="Picture 3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93841" y="3033912"/>
                <a:ext cx="361950" cy="7683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076" name="Picture 4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336888">
                <a:off x="2934431" y="2944536"/>
                <a:ext cx="223837" cy="349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22" name="任意多边形 21"/>
          <p:cNvSpPr/>
          <p:nvPr/>
        </p:nvSpPr>
        <p:spPr>
          <a:xfrm>
            <a:off x="4161449" y="4685007"/>
            <a:ext cx="698567" cy="588602"/>
          </a:xfrm>
          <a:custGeom>
            <a:avLst/>
            <a:gdLst>
              <a:gd name="connsiteX0" fmla="*/ 12192 w 585216"/>
              <a:gd name="connsiteY0" fmla="*/ 36576 h 329184"/>
              <a:gd name="connsiteX1" fmla="*/ 329184 w 585216"/>
              <a:gd name="connsiteY1" fmla="*/ 0 h 329184"/>
              <a:gd name="connsiteX2" fmla="*/ 573024 w 585216"/>
              <a:gd name="connsiteY2" fmla="*/ 48768 h 329184"/>
              <a:gd name="connsiteX3" fmla="*/ 585216 w 585216"/>
              <a:gd name="connsiteY3" fmla="*/ 329184 h 329184"/>
              <a:gd name="connsiteX4" fmla="*/ 73152 w 585216"/>
              <a:gd name="connsiteY4" fmla="*/ 304800 h 329184"/>
              <a:gd name="connsiteX5" fmla="*/ 0 w 585216"/>
              <a:gd name="connsiteY5" fmla="*/ 207264 h 329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5216" h="329184">
                <a:moveTo>
                  <a:pt x="12192" y="36576"/>
                </a:moveTo>
                <a:lnTo>
                  <a:pt x="329184" y="0"/>
                </a:lnTo>
                <a:lnTo>
                  <a:pt x="573024" y="48768"/>
                </a:lnTo>
                <a:lnTo>
                  <a:pt x="585216" y="329184"/>
                </a:lnTo>
                <a:lnTo>
                  <a:pt x="73152" y="304800"/>
                </a:lnTo>
                <a:lnTo>
                  <a:pt x="0" y="207264"/>
                </a:lnTo>
              </a:path>
            </a:pathLst>
          </a:custGeom>
          <a:blipFill dpi="0" rotWithShape="1">
            <a:blip r:embed="rId10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84" y="4432234"/>
            <a:ext cx="9229726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任意多边形 4"/>
          <p:cNvSpPr/>
          <p:nvPr/>
        </p:nvSpPr>
        <p:spPr>
          <a:xfrm>
            <a:off x="-468560" y="4417541"/>
            <a:ext cx="2721429" cy="470145"/>
          </a:xfrm>
          <a:custGeom>
            <a:avLst/>
            <a:gdLst>
              <a:gd name="connsiteX0" fmla="*/ 0 w 2721429"/>
              <a:gd name="connsiteY0" fmla="*/ 470145 h 470145"/>
              <a:gd name="connsiteX1" fmla="*/ 337457 w 2721429"/>
              <a:gd name="connsiteY1" fmla="*/ 187116 h 470145"/>
              <a:gd name="connsiteX2" fmla="*/ 979715 w 2721429"/>
              <a:gd name="connsiteY2" fmla="*/ 2059 h 470145"/>
              <a:gd name="connsiteX3" fmla="*/ 1905000 w 2721429"/>
              <a:gd name="connsiteY3" fmla="*/ 100030 h 470145"/>
              <a:gd name="connsiteX4" fmla="*/ 2579915 w 2721429"/>
              <a:gd name="connsiteY4" fmla="*/ 285088 h 470145"/>
              <a:gd name="connsiteX5" fmla="*/ 2721429 w 2721429"/>
              <a:gd name="connsiteY5" fmla="*/ 350402 h 470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1429" h="470145">
                <a:moveTo>
                  <a:pt x="0" y="470145"/>
                </a:moveTo>
                <a:cubicBezTo>
                  <a:pt x="87085" y="367637"/>
                  <a:pt x="174171" y="265130"/>
                  <a:pt x="337457" y="187116"/>
                </a:cubicBezTo>
                <a:cubicBezTo>
                  <a:pt x="500743" y="109102"/>
                  <a:pt x="718458" y="16573"/>
                  <a:pt x="979715" y="2059"/>
                </a:cubicBezTo>
                <a:cubicBezTo>
                  <a:pt x="1240972" y="-12455"/>
                  <a:pt x="1638300" y="52859"/>
                  <a:pt x="1905000" y="100030"/>
                </a:cubicBezTo>
                <a:cubicBezTo>
                  <a:pt x="2171700" y="147201"/>
                  <a:pt x="2443843" y="243359"/>
                  <a:pt x="2579915" y="285088"/>
                </a:cubicBezTo>
                <a:cubicBezTo>
                  <a:pt x="2715987" y="326817"/>
                  <a:pt x="2718708" y="338609"/>
                  <a:pt x="2721429" y="35040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1946446" y="4472811"/>
            <a:ext cx="2287222" cy="359603"/>
          </a:xfrm>
          <a:custGeom>
            <a:avLst/>
            <a:gdLst>
              <a:gd name="connsiteX0" fmla="*/ 0 w 2287222"/>
              <a:gd name="connsiteY0" fmla="*/ 359603 h 359603"/>
              <a:gd name="connsiteX1" fmla="*/ 533400 w 2287222"/>
              <a:gd name="connsiteY1" fmla="*/ 152774 h 359603"/>
              <a:gd name="connsiteX2" fmla="*/ 1328057 w 2287222"/>
              <a:gd name="connsiteY2" fmla="*/ 374 h 359603"/>
              <a:gd name="connsiteX3" fmla="*/ 2166257 w 2287222"/>
              <a:gd name="connsiteY3" fmla="*/ 196317 h 359603"/>
              <a:gd name="connsiteX4" fmla="*/ 2264228 w 2287222"/>
              <a:gd name="connsiteY4" fmla="*/ 228974 h 359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7222" h="359603">
                <a:moveTo>
                  <a:pt x="0" y="359603"/>
                </a:moveTo>
                <a:cubicBezTo>
                  <a:pt x="156028" y="286124"/>
                  <a:pt x="312057" y="212645"/>
                  <a:pt x="533400" y="152774"/>
                </a:cubicBezTo>
                <a:cubicBezTo>
                  <a:pt x="754743" y="92903"/>
                  <a:pt x="1055914" y="-6883"/>
                  <a:pt x="1328057" y="374"/>
                </a:cubicBezTo>
                <a:cubicBezTo>
                  <a:pt x="1600200" y="7631"/>
                  <a:pt x="2010229" y="158217"/>
                  <a:pt x="2166257" y="196317"/>
                </a:cubicBezTo>
                <a:cubicBezTo>
                  <a:pt x="2322286" y="234417"/>
                  <a:pt x="2293257" y="231695"/>
                  <a:pt x="2264228" y="228974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346846" y="4587974"/>
            <a:ext cx="2100943" cy="332369"/>
          </a:xfrm>
          <a:custGeom>
            <a:avLst/>
            <a:gdLst>
              <a:gd name="connsiteX0" fmla="*/ 0 w 2100943"/>
              <a:gd name="connsiteY0" fmla="*/ 351644 h 493158"/>
              <a:gd name="connsiteX1" fmla="*/ 130628 w 2100943"/>
              <a:gd name="connsiteY1" fmla="*/ 188358 h 493158"/>
              <a:gd name="connsiteX2" fmla="*/ 304800 w 2100943"/>
              <a:gd name="connsiteY2" fmla="*/ 68615 h 493158"/>
              <a:gd name="connsiteX3" fmla="*/ 555171 w 2100943"/>
              <a:gd name="connsiteY3" fmla="*/ 3301 h 493158"/>
              <a:gd name="connsiteX4" fmla="*/ 925285 w 2100943"/>
              <a:gd name="connsiteY4" fmla="*/ 25072 h 493158"/>
              <a:gd name="connsiteX5" fmla="*/ 1230085 w 2100943"/>
              <a:gd name="connsiteY5" fmla="*/ 155701 h 493158"/>
              <a:gd name="connsiteX6" fmla="*/ 1393371 w 2100943"/>
              <a:gd name="connsiteY6" fmla="*/ 264558 h 493158"/>
              <a:gd name="connsiteX7" fmla="*/ 1665514 w 2100943"/>
              <a:gd name="connsiteY7" fmla="*/ 395187 h 493158"/>
              <a:gd name="connsiteX8" fmla="*/ 2100943 w 2100943"/>
              <a:gd name="connsiteY8" fmla="*/ 493158 h 49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0943" h="493158">
                <a:moveTo>
                  <a:pt x="0" y="351644"/>
                </a:moveTo>
                <a:cubicBezTo>
                  <a:pt x="39914" y="293586"/>
                  <a:pt x="79828" y="235529"/>
                  <a:pt x="130628" y="188358"/>
                </a:cubicBezTo>
                <a:cubicBezTo>
                  <a:pt x="181428" y="141186"/>
                  <a:pt x="234043" y="99458"/>
                  <a:pt x="304800" y="68615"/>
                </a:cubicBezTo>
                <a:cubicBezTo>
                  <a:pt x="375557" y="37772"/>
                  <a:pt x="451757" y="10558"/>
                  <a:pt x="555171" y="3301"/>
                </a:cubicBezTo>
                <a:cubicBezTo>
                  <a:pt x="658585" y="-3956"/>
                  <a:pt x="812799" y="-328"/>
                  <a:pt x="925285" y="25072"/>
                </a:cubicBezTo>
                <a:cubicBezTo>
                  <a:pt x="1037771" y="50472"/>
                  <a:pt x="1152071" y="115787"/>
                  <a:pt x="1230085" y="155701"/>
                </a:cubicBezTo>
                <a:cubicBezTo>
                  <a:pt x="1308099" y="195615"/>
                  <a:pt x="1320800" y="224644"/>
                  <a:pt x="1393371" y="264558"/>
                </a:cubicBezTo>
                <a:cubicBezTo>
                  <a:pt x="1465943" y="304472"/>
                  <a:pt x="1547585" y="357087"/>
                  <a:pt x="1665514" y="395187"/>
                </a:cubicBezTo>
                <a:cubicBezTo>
                  <a:pt x="1783443" y="433287"/>
                  <a:pt x="1942193" y="463222"/>
                  <a:pt x="2100943" y="49315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7075038" y="4702424"/>
            <a:ext cx="2122715" cy="195280"/>
          </a:xfrm>
          <a:custGeom>
            <a:avLst/>
            <a:gdLst>
              <a:gd name="connsiteX0" fmla="*/ 0 w 2122715"/>
              <a:gd name="connsiteY0" fmla="*/ 611093 h 665522"/>
              <a:gd name="connsiteX1" fmla="*/ 97972 w 2122715"/>
              <a:gd name="connsiteY1" fmla="*/ 469579 h 665522"/>
              <a:gd name="connsiteX2" fmla="*/ 261258 w 2122715"/>
              <a:gd name="connsiteY2" fmla="*/ 262750 h 665522"/>
              <a:gd name="connsiteX3" fmla="*/ 435429 w 2122715"/>
              <a:gd name="connsiteY3" fmla="*/ 143007 h 665522"/>
              <a:gd name="connsiteX4" fmla="*/ 838200 w 2122715"/>
              <a:gd name="connsiteY4" fmla="*/ 1493 h 665522"/>
              <a:gd name="connsiteX5" fmla="*/ 1436915 w 2122715"/>
              <a:gd name="connsiteY5" fmla="*/ 88579 h 665522"/>
              <a:gd name="connsiteX6" fmla="*/ 1883229 w 2122715"/>
              <a:gd name="connsiteY6" fmla="*/ 382493 h 665522"/>
              <a:gd name="connsiteX7" fmla="*/ 2122715 w 2122715"/>
              <a:gd name="connsiteY7" fmla="*/ 665522 h 665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22715" h="665522">
                <a:moveTo>
                  <a:pt x="0" y="611093"/>
                </a:moveTo>
                <a:cubicBezTo>
                  <a:pt x="27214" y="569364"/>
                  <a:pt x="54429" y="527636"/>
                  <a:pt x="97972" y="469579"/>
                </a:cubicBezTo>
                <a:cubicBezTo>
                  <a:pt x="141515" y="411522"/>
                  <a:pt x="205015" y="317179"/>
                  <a:pt x="261258" y="262750"/>
                </a:cubicBezTo>
                <a:cubicBezTo>
                  <a:pt x="317501" y="208321"/>
                  <a:pt x="339272" y="186550"/>
                  <a:pt x="435429" y="143007"/>
                </a:cubicBezTo>
                <a:cubicBezTo>
                  <a:pt x="531586" y="99464"/>
                  <a:pt x="671286" y="10564"/>
                  <a:pt x="838200" y="1493"/>
                </a:cubicBezTo>
                <a:cubicBezTo>
                  <a:pt x="1005114" y="-7578"/>
                  <a:pt x="1262744" y="25079"/>
                  <a:pt x="1436915" y="88579"/>
                </a:cubicBezTo>
                <a:cubicBezTo>
                  <a:pt x="1611086" y="152079"/>
                  <a:pt x="1768929" y="286336"/>
                  <a:pt x="1883229" y="382493"/>
                </a:cubicBezTo>
                <a:cubicBezTo>
                  <a:pt x="1997529" y="478650"/>
                  <a:pt x="2060122" y="572086"/>
                  <a:pt x="2122715" y="66552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3786876" y="4702424"/>
            <a:ext cx="1839685" cy="195280"/>
          </a:xfrm>
          <a:custGeom>
            <a:avLst/>
            <a:gdLst>
              <a:gd name="connsiteX0" fmla="*/ 0 w 1839685"/>
              <a:gd name="connsiteY0" fmla="*/ 309087 h 309087"/>
              <a:gd name="connsiteX1" fmla="*/ 195942 w 1839685"/>
              <a:gd name="connsiteY1" fmla="*/ 156687 h 309087"/>
              <a:gd name="connsiteX2" fmla="*/ 533400 w 1839685"/>
              <a:gd name="connsiteY2" fmla="*/ 15173 h 309087"/>
              <a:gd name="connsiteX3" fmla="*/ 968828 w 1839685"/>
              <a:gd name="connsiteY3" fmla="*/ 26058 h 309087"/>
              <a:gd name="connsiteX4" fmla="*/ 1545771 w 1839685"/>
              <a:gd name="connsiteY4" fmla="*/ 211115 h 309087"/>
              <a:gd name="connsiteX5" fmla="*/ 1839685 w 1839685"/>
              <a:gd name="connsiteY5" fmla="*/ 243773 h 309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39685" h="309087">
                <a:moveTo>
                  <a:pt x="0" y="309087"/>
                </a:moveTo>
                <a:cubicBezTo>
                  <a:pt x="53521" y="257380"/>
                  <a:pt x="107042" y="205673"/>
                  <a:pt x="195942" y="156687"/>
                </a:cubicBezTo>
                <a:cubicBezTo>
                  <a:pt x="284842" y="107701"/>
                  <a:pt x="404586" y="36944"/>
                  <a:pt x="533400" y="15173"/>
                </a:cubicBezTo>
                <a:cubicBezTo>
                  <a:pt x="662214" y="-6598"/>
                  <a:pt x="800100" y="-6599"/>
                  <a:pt x="968828" y="26058"/>
                </a:cubicBezTo>
                <a:cubicBezTo>
                  <a:pt x="1137556" y="58715"/>
                  <a:pt x="1400628" y="174829"/>
                  <a:pt x="1545771" y="211115"/>
                </a:cubicBezTo>
                <a:cubicBezTo>
                  <a:pt x="1690914" y="247401"/>
                  <a:pt x="1765299" y="245587"/>
                  <a:pt x="1839685" y="243773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4271487" y="4152406"/>
            <a:ext cx="154994" cy="154994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>
            <a:spLocks/>
          </p:cNvSpPr>
          <p:nvPr/>
        </p:nvSpPr>
        <p:spPr>
          <a:xfrm>
            <a:off x="4334520" y="4172948"/>
            <a:ext cx="94417" cy="9340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6" name="Picture 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915" y="4282889"/>
            <a:ext cx="277634" cy="91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7" name="椭圆 66"/>
          <p:cNvSpPr/>
          <p:nvPr/>
        </p:nvSpPr>
        <p:spPr>
          <a:xfrm>
            <a:off x="4594983" y="4152406"/>
            <a:ext cx="154994" cy="154994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>
            <a:spLocks/>
          </p:cNvSpPr>
          <p:nvPr/>
        </p:nvSpPr>
        <p:spPr>
          <a:xfrm>
            <a:off x="4658016" y="4172948"/>
            <a:ext cx="94417" cy="9340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>
            <a:spLocks noChangeAspect="1"/>
          </p:cNvSpPr>
          <p:nvPr/>
        </p:nvSpPr>
        <p:spPr>
          <a:xfrm>
            <a:off x="4472316" y="4392544"/>
            <a:ext cx="76832" cy="126902"/>
          </a:xfrm>
          <a:prstGeom prst="ellipse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7" name="Picture 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578" y="4408044"/>
            <a:ext cx="211345" cy="95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矩形 27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 rot="21135817">
            <a:off x="9052734" y="-119414"/>
            <a:ext cx="1679253" cy="2494150"/>
            <a:chOff x="6035233" y="-2679142"/>
            <a:chExt cx="6689701" cy="993603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5233" y="-2679142"/>
              <a:ext cx="6689701" cy="4865237"/>
            </a:xfrm>
            <a:prstGeom prst="rect">
              <a:avLst/>
            </a:prstGeom>
          </p:spPr>
        </p:pic>
        <p:sp>
          <p:nvSpPr>
            <p:cNvPr id="47" name="矩形 46"/>
            <p:cNvSpPr/>
            <p:nvPr/>
          </p:nvSpPr>
          <p:spPr>
            <a:xfrm>
              <a:off x="6035234" y="2355727"/>
              <a:ext cx="6497422" cy="49011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9982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85026E-6 C -0.00555 0.01574 -0.00694 0.03457 -0.01215 0.05063 C -0.0151 0.07255 -0.01163 0.0568 -0.01927 0.0744 C -0.025 0.08799 -0.03055 0.10497 -0.03819 0.11485 C -0.04514 0.12411 -0.05156 0.13183 -0.05903 0.13893 C -0.06875 0.14819 -0.08142 0.15035 -0.09184 0.1556 C -0.1085 0.17752 -0.13316 0.18277 -0.15243 0.18616 C -0.17048 0.19543 -0.16944 0.19635 -0.20087 0.18616 C -0.2026 0.18555 -0.20173 0.17937 -0.2026 0.17598 C -0.20347 0.17134 -0.20503 0.16702 -0.20607 0.1627 C -0.20538 0.14448 -0.20521 0.12627 -0.20434 0.10836 C -0.20416 0.10466 -0.20399 0.10033 -0.2026 0.09817 C -0.20069 0.09509 -0.19791 0.0957 -0.19548 0.09447 C -0.18107 0.09725 -0.16649 0.09786 -0.15243 0.10497 C -0.13993 0.12102 -0.14496 0.11268 -0.1368 0.12874 C -0.13489 0.13985 -0.1335 0.15128 -0.1316 0.1627 C -0.13281 0.20407 -0.12934 0.21549 -0.14201 0.2405 C -0.14844 0.28002 -0.16736 0.3004 -0.18177 0.32849 C -0.18785 0.34053 -0.19166 0.35597 -0.19913 0.36585 C -0.20694 0.38839 -0.22222 0.39641 -0.23541 0.4029 C -0.24149 0.40598 -0.2467 0.41309 -0.25278 0.41648 C -0.2618 0.42173 -0.26198 0.4208 -0.27344 0.42327 C -0.29791 0.44705 -0.3467 0.43624 -0.36354 0.43686 C -0.41823 0.4384 -0.47309 0.43902 -0.52778 0.44025 C -0.54028 0.44643 -0.52969 0.4418 -0.54687 0.44705 C -0.54965 0.44797 -0.55538 0.45044 -0.55538 0.45075 " pathEditMode="relative" rAng="0" ptsTypes="fffffffffffffffffffffffffA">
                                      <p:cBhvr>
                                        <p:cTn id="6" dur="4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78" y="2250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16667E-6 -2.96296E-6 L -0.00277 -0.0049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-24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16667E-6 -2.96296E-6 L -0.00277 -0.0049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-24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utoRev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0.55538 0.45075 L -0.57899 0.31028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1" y="-703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笑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55538 0.45062 C -0.55139 0.48056 -0.5559 0.50494 -0.56528 0.52253 C -0.57257 0.55093 -0.56337 0.51759 -0.57239 0.54074 C -0.57378 0.54414 -0.57396 0.54846 -0.57517 0.55154 C -0.58055 0.56543 -0.58975 0.5642 -0.59618 0.56605 C -0.60156 0.57068 -0.60434 0.57994 -0.60903 0.58796 C -0.61319 0.60401 -0.61024 0.59876 -0.6184 0.59876 " pathEditMode="relative" rAng="0" ptsTypes="ffffffA">
                                      <p:cBhvr>
                                        <p:cTn id="2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1" y="7654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00278 -0.00494 L -0.00677 0.0021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34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00278 -0.00494 L -0.00677 0.0021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34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Rot by="-180000">
                                      <p:cBhvr>
                                        <p:cTn id="3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animRot by="180000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0.6184 0.59864 C -0.63299 0.59741 -0.64306 0.59555 -0.65677 0.59247 C -0.66702 0.5866 -0.67483 0.57919 -0.68646 0.57579 C -0.70278 0.5619 -0.71493 0.54091 -0.7283 0.52485 C -0.73229 0.51436 -0.74757 0.49614 -0.75799 0.48873 C -0.76736 0.48194 -0.75903 0.48873 -0.7684 0.4841 C -0.77222 0.48225 -0.77969 0.47762 -0.78403 0.47515 C -0.78889 0.47206 -0.8007 0.47206 -0.80677 0.46928 C -0.8184 0.46403 -0.82465 0.46187 -0.83837 0.46033 C -0.85313 0.45415 -0.86858 0.45076 -0.88368 0.4452 C -0.88785 0.44335 -0.89132 0.44057 -0.89601 0.43933 C -0.91684 0.43377 -0.94045 0.43223 -0.96215 0.42883 C -0.98142 0.42606 -1.00017 0.42173 -1.01979 0.41988 C -1.07066 0.40938 -1.13212 0.41618 -1.1783 0.41556 C -1.18056 0.41494 -1.18524 0.41402 -1.18524 0.41432 " pathEditMode="relative" rAng="0" ptsTypes="ffffffffffffffA">
                                      <p:cBhvr>
                                        <p:cTn id="3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51" y="-9478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53" presetClass="exit" presetSubtype="3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5" grpId="1" animBg="1"/>
      <p:bldP spid="68" grpId="0" animBg="1"/>
      <p:bldP spid="68" grpId="1" animBg="1"/>
      <p:bldP spid="8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851920" y="3867894"/>
            <a:ext cx="470491" cy="867841"/>
            <a:chOff x="3896961" y="3992785"/>
            <a:chExt cx="425450" cy="742950"/>
          </a:xfrm>
        </p:grpSpPr>
        <p:pic>
          <p:nvPicPr>
            <p:cNvPr id="6148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3034" y="4041059"/>
              <a:ext cx="365125" cy="669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6961" y="3992785"/>
              <a:ext cx="425450" cy="7429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3953034" y="3555946"/>
            <a:ext cx="1021152" cy="1296144"/>
            <a:chOff x="2538113" y="2959233"/>
            <a:chExt cx="796925" cy="949325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 trans="1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7560" y="3009577"/>
              <a:ext cx="712788" cy="8715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" name="组合 1"/>
            <p:cNvGrpSpPr/>
            <p:nvPr/>
          </p:nvGrpSpPr>
          <p:grpSpPr>
            <a:xfrm>
              <a:off x="2538113" y="2959233"/>
              <a:ext cx="796925" cy="949325"/>
              <a:chOff x="2558866" y="2931790"/>
              <a:chExt cx="796925" cy="949325"/>
            </a:xfrm>
          </p:grpSpPr>
          <p:pic>
            <p:nvPicPr>
              <p:cNvPr id="3074" name="Picture 2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8866" y="2931790"/>
                <a:ext cx="615950" cy="9493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075" name="Picture 3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93841" y="3033912"/>
                <a:ext cx="361950" cy="7683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076" name="Picture 4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336888">
                <a:off x="2934431" y="2944536"/>
                <a:ext cx="223837" cy="349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22" name="任意多边形 21"/>
          <p:cNvSpPr/>
          <p:nvPr/>
        </p:nvSpPr>
        <p:spPr>
          <a:xfrm>
            <a:off x="4161449" y="4685007"/>
            <a:ext cx="698567" cy="588602"/>
          </a:xfrm>
          <a:custGeom>
            <a:avLst/>
            <a:gdLst>
              <a:gd name="connsiteX0" fmla="*/ 12192 w 585216"/>
              <a:gd name="connsiteY0" fmla="*/ 36576 h 329184"/>
              <a:gd name="connsiteX1" fmla="*/ 329184 w 585216"/>
              <a:gd name="connsiteY1" fmla="*/ 0 h 329184"/>
              <a:gd name="connsiteX2" fmla="*/ 573024 w 585216"/>
              <a:gd name="connsiteY2" fmla="*/ 48768 h 329184"/>
              <a:gd name="connsiteX3" fmla="*/ 585216 w 585216"/>
              <a:gd name="connsiteY3" fmla="*/ 329184 h 329184"/>
              <a:gd name="connsiteX4" fmla="*/ 73152 w 585216"/>
              <a:gd name="connsiteY4" fmla="*/ 304800 h 329184"/>
              <a:gd name="connsiteX5" fmla="*/ 0 w 585216"/>
              <a:gd name="connsiteY5" fmla="*/ 207264 h 329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5216" h="329184">
                <a:moveTo>
                  <a:pt x="12192" y="36576"/>
                </a:moveTo>
                <a:lnTo>
                  <a:pt x="329184" y="0"/>
                </a:lnTo>
                <a:lnTo>
                  <a:pt x="573024" y="48768"/>
                </a:lnTo>
                <a:lnTo>
                  <a:pt x="585216" y="329184"/>
                </a:lnTo>
                <a:lnTo>
                  <a:pt x="73152" y="304800"/>
                </a:lnTo>
                <a:lnTo>
                  <a:pt x="0" y="207264"/>
                </a:lnTo>
              </a:path>
            </a:pathLst>
          </a:custGeom>
          <a:blipFill dpi="0" rotWithShape="1">
            <a:blip r:embed="rId9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84" y="4432234"/>
            <a:ext cx="9229726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任意多边形 4"/>
          <p:cNvSpPr/>
          <p:nvPr/>
        </p:nvSpPr>
        <p:spPr>
          <a:xfrm>
            <a:off x="-468560" y="4417541"/>
            <a:ext cx="2721429" cy="470145"/>
          </a:xfrm>
          <a:custGeom>
            <a:avLst/>
            <a:gdLst>
              <a:gd name="connsiteX0" fmla="*/ 0 w 2721429"/>
              <a:gd name="connsiteY0" fmla="*/ 470145 h 470145"/>
              <a:gd name="connsiteX1" fmla="*/ 337457 w 2721429"/>
              <a:gd name="connsiteY1" fmla="*/ 187116 h 470145"/>
              <a:gd name="connsiteX2" fmla="*/ 979715 w 2721429"/>
              <a:gd name="connsiteY2" fmla="*/ 2059 h 470145"/>
              <a:gd name="connsiteX3" fmla="*/ 1905000 w 2721429"/>
              <a:gd name="connsiteY3" fmla="*/ 100030 h 470145"/>
              <a:gd name="connsiteX4" fmla="*/ 2579915 w 2721429"/>
              <a:gd name="connsiteY4" fmla="*/ 285088 h 470145"/>
              <a:gd name="connsiteX5" fmla="*/ 2721429 w 2721429"/>
              <a:gd name="connsiteY5" fmla="*/ 350402 h 470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1429" h="470145">
                <a:moveTo>
                  <a:pt x="0" y="470145"/>
                </a:moveTo>
                <a:cubicBezTo>
                  <a:pt x="87085" y="367637"/>
                  <a:pt x="174171" y="265130"/>
                  <a:pt x="337457" y="187116"/>
                </a:cubicBezTo>
                <a:cubicBezTo>
                  <a:pt x="500743" y="109102"/>
                  <a:pt x="718458" y="16573"/>
                  <a:pt x="979715" y="2059"/>
                </a:cubicBezTo>
                <a:cubicBezTo>
                  <a:pt x="1240972" y="-12455"/>
                  <a:pt x="1638300" y="52859"/>
                  <a:pt x="1905000" y="100030"/>
                </a:cubicBezTo>
                <a:cubicBezTo>
                  <a:pt x="2171700" y="147201"/>
                  <a:pt x="2443843" y="243359"/>
                  <a:pt x="2579915" y="285088"/>
                </a:cubicBezTo>
                <a:cubicBezTo>
                  <a:pt x="2715987" y="326817"/>
                  <a:pt x="2718708" y="338609"/>
                  <a:pt x="2721429" y="35040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1946446" y="4472811"/>
            <a:ext cx="2287222" cy="359603"/>
          </a:xfrm>
          <a:custGeom>
            <a:avLst/>
            <a:gdLst>
              <a:gd name="connsiteX0" fmla="*/ 0 w 2287222"/>
              <a:gd name="connsiteY0" fmla="*/ 359603 h 359603"/>
              <a:gd name="connsiteX1" fmla="*/ 533400 w 2287222"/>
              <a:gd name="connsiteY1" fmla="*/ 152774 h 359603"/>
              <a:gd name="connsiteX2" fmla="*/ 1328057 w 2287222"/>
              <a:gd name="connsiteY2" fmla="*/ 374 h 359603"/>
              <a:gd name="connsiteX3" fmla="*/ 2166257 w 2287222"/>
              <a:gd name="connsiteY3" fmla="*/ 196317 h 359603"/>
              <a:gd name="connsiteX4" fmla="*/ 2264228 w 2287222"/>
              <a:gd name="connsiteY4" fmla="*/ 228974 h 359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7222" h="359603">
                <a:moveTo>
                  <a:pt x="0" y="359603"/>
                </a:moveTo>
                <a:cubicBezTo>
                  <a:pt x="156028" y="286124"/>
                  <a:pt x="312057" y="212645"/>
                  <a:pt x="533400" y="152774"/>
                </a:cubicBezTo>
                <a:cubicBezTo>
                  <a:pt x="754743" y="92903"/>
                  <a:pt x="1055914" y="-6883"/>
                  <a:pt x="1328057" y="374"/>
                </a:cubicBezTo>
                <a:cubicBezTo>
                  <a:pt x="1600200" y="7631"/>
                  <a:pt x="2010229" y="158217"/>
                  <a:pt x="2166257" y="196317"/>
                </a:cubicBezTo>
                <a:cubicBezTo>
                  <a:pt x="2322286" y="234417"/>
                  <a:pt x="2293257" y="231695"/>
                  <a:pt x="2264228" y="228974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346846" y="4587974"/>
            <a:ext cx="2100943" cy="332369"/>
          </a:xfrm>
          <a:custGeom>
            <a:avLst/>
            <a:gdLst>
              <a:gd name="connsiteX0" fmla="*/ 0 w 2100943"/>
              <a:gd name="connsiteY0" fmla="*/ 351644 h 493158"/>
              <a:gd name="connsiteX1" fmla="*/ 130628 w 2100943"/>
              <a:gd name="connsiteY1" fmla="*/ 188358 h 493158"/>
              <a:gd name="connsiteX2" fmla="*/ 304800 w 2100943"/>
              <a:gd name="connsiteY2" fmla="*/ 68615 h 493158"/>
              <a:gd name="connsiteX3" fmla="*/ 555171 w 2100943"/>
              <a:gd name="connsiteY3" fmla="*/ 3301 h 493158"/>
              <a:gd name="connsiteX4" fmla="*/ 925285 w 2100943"/>
              <a:gd name="connsiteY4" fmla="*/ 25072 h 493158"/>
              <a:gd name="connsiteX5" fmla="*/ 1230085 w 2100943"/>
              <a:gd name="connsiteY5" fmla="*/ 155701 h 493158"/>
              <a:gd name="connsiteX6" fmla="*/ 1393371 w 2100943"/>
              <a:gd name="connsiteY6" fmla="*/ 264558 h 493158"/>
              <a:gd name="connsiteX7" fmla="*/ 1665514 w 2100943"/>
              <a:gd name="connsiteY7" fmla="*/ 395187 h 493158"/>
              <a:gd name="connsiteX8" fmla="*/ 2100943 w 2100943"/>
              <a:gd name="connsiteY8" fmla="*/ 493158 h 49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0943" h="493158">
                <a:moveTo>
                  <a:pt x="0" y="351644"/>
                </a:moveTo>
                <a:cubicBezTo>
                  <a:pt x="39914" y="293586"/>
                  <a:pt x="79828" y="235529"/>
                  <a:pt x="130628" y="188358"/>
                </a:cubicBezTo>
                <a:cubicBezTo>
                  <a:pt x="181428" y="141186"/>
                  <a:pt x="234043" y="99458"/>
                  <a:pt x="304800" y="68615"/>
                </a:cubicBezTo>
                <a:cubicBezTo>
                  <a:pt x="375557" y="37772"/>
                  <a:pt x="451757" y="10558"/>
                  <a:pt x="555171" y="3301"/>
                </a:cubicBezTo>
                <a:cubicBezTo>
                  <a:pt x="658585" y="-3956"/>
                  <a:pt x="812799" y="-328"/>
                  <a:pt x="925285" y="25072"/>
                </a:cubicBezTo>
                <a:cubicBezTo>
                  <a:pt x="1037771" y="50472"/>
                  <a:pt x="1152071" y="115787"/>
                  <a:pt x="1230085" y="155701"/>
                </a:cubicBezTo>
                <a:cubicBezTo>
                  <a:pt x="1308099" y="195615"/>
                  <a:pt x="1320800" y="224644"/>
                  <a:pt x="1393371" y="264558"/>
                </a:cubicBezTo>
                <a:cubicBezTo>
                  <a:pt x="1465943" y="304472"/>
                  <a:pt x="1547585" y="357087"/>
                  <a:pt x="1665514" y="395187"/>
                </a:cubicBezTo>
                <a:cubicBezTo>
                  <a:pt x="1783443" y="433287"/>
                  <a:pt x="1942193" y="463222"/>
                  <a:pt x="2100943" y="49315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7075038" y="4702424"/>
            <a:ext cx="2122715" cy="195280"/>
          </a:xfrm>
          <a:custGeom>
            <a:avLst/>
            <a:gdLst>
              <a:gd name="connsiteX0" fmla="*/ 0 w 2122715"/>
              <a:gd name="connsiteY0" fmla="*/ 611093 h 665522"/>
              <a:gd name="connsiteX1" fmla="*/ 97972 w 2122715"/>
              <a:gd name="connsiteY1" fmla="*/ 469579 h 665522"/>
              <a:gd name="connsiteX2" fmla="*/ 261258 w 2122715"/>
              <a:gd name="connsiteY2" fmla="*/ 262750 h 665522"/>
              <a:gd name="connsiteX3" fmla="*/ 435429 w 2122715"/>
              <a:gd name="connsiteY3" fmla="*/ 143007 h 665522"/>
              <a:gd name="connsiteX4" fmla="*/ 838200 w 2122715"/>
              <a:gd name="connsiteY4" fmla="*/ 1493 h 665522"/>
              <a:gd name="connsiteX5" fmla="*/ 1436915 w 2122715"/>
              <a:gd name="connsiteY5" fmla="*/ 88579 h 665522"/>
              <a:gd name="connsiteX6" fmla="*/ 1883229 w 2122715"/>
              <a:gd name="connsiteY6" fmla="*/ 382493 h 665522"/>
              <a:gd name="connsiteX7" fmla="*/ 2122715 w 2122715"/>
              <a:gd name="connsiteY7" fmla="*/ 665522 h 665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22715" h="665522">
                <a:moveTo>
                  <a:pt x="0" y="611093"/>
                </a:moveTo>
                <a:cubicBezTo>
                  <a:pt x="27214" y="569364"/>
                  <a:pt x="54429" y="527636"/>
                  <a:pt x="97972" y="469579"/>
                </a:cubicBezTo>
                <a:cubicBezTo>
                  <a:pt x="141515" y="411522"/>
                  <a:pt x="205015" y="317179"/>
                  <a:pt x="261258" y="262750"/>
                </a:cubicBezTo>
                <a:cubicBezTo>
                  <a:pt x="317501" y="208321"/>
                  <a:pt x="339272" y="186550"/>
                  <a:pt x="435429" y="143007"/>
                </a:cubicBezTo>
                <a:cubicBezTo>
                  <a:pt x="531586" y="99464"/>
                  <a:pt x="671286" y="10564"/>
                  <a:pt x="838200" y="1493"/>
                </a:cubicBezTo>
                <a:cubicBezTo>
                  <a:pt x="1005114" y="-7578"/>
                  <a:pt x="1262744" y="25079"/>
                  <a:pt x="1436915" y="88579"/>
                </a:cubicBezTo>
                <a:cubicBezTo>
                  <a:pt x="1611086" y="152079"/>
                  <a:pt x="1768929" y="286336"/>
                  <a:pt x="1883229" y="382493"/>
                </a:cubicBezTo>
                <a:cubicBezTo>
                  <a:pt x="1997529" y="478650"/>
                  <a:pt x="2060122" y="572086"/>
                  <a:pt x="2122715" y="66552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3786876" y="4702424"/>
            <a:ext cx="1839685" cy="195280"/>
          </a:xfrm>
          <a:custGeom>
            <a:avLst/>
            <a:gdLst>
              <a:gd name="connsiteX0" fmla="*/ 0 w 1839685"/>
              <a:gd name="connsiteY0" fmla="*/ 309087 h 309087"/>
              <a:gd name="connsiteX1" fmla="*/ 195942 w 1839685"/>
              <a:gd name="connsiteY1" fmla="*/ 156687 h 309087"/>
              <a:gd name="connsiteX2" fmla="*/ 533400 w 1839685"/>
              <a:gd name="connsiteY2" fmla="*/ 15173 h 309087"/>
              <a:gd name="connsiteX3" fmla="*/ 968828 w 1839685"/>
              <a:gd name="connsiteY3" fmla="*/ 26058 h 309087"/>
              <a:gd name="connsiteX4" fmla="*/ 1545771 w 1839685"/>
              <a:gd name="connsiteY4" fmla="*/ 211115 h 309087"/>
              <a:gd name="connsiteX5" fmla="*/ 1839685 w 1839685"/>
              <a:gd name="connsiteY5" fmla="*/ 243773 h 309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39685" h="309087">
                <a:moveTo>
                  <a:pt x="0" y="309087"/>
                </a:moveTo>
                <a:cubicBezTo>
                  <a:pt x="53521" y="257380"/>
                  <a:pt x="107042" y="205673"/>
                  <a:pt x="195942" y="156687"/>
                </a:cubicBezTo>
                <a:cubicBezTo>
                  <a:pt x="284842" y="107701"/>
                  <a:pt x="404586" y="36944"/>
                  <a:pt x="533400" y="15173"/>
                </a:cubicBezTo>
                <a:cubicBezTo>
                  <a:pt x="662214" y="-6598"/>
                  <a:pt x="800100" y="-6599"/>
                  <a:pt x="968828" y="26058"/>
                </a:cubicBezTo>
                <a:cubicBezTo>
                  <a:pt x="1137556" y="58715"/>
                  <a:pt x="1400628" y="174829"/>
                  <a:pt x="1545771" y="211115"/>
                </a:cubicBezTo>
                <a:cubicBezTo>
                  <a:pt x="1690914" y="247401"/>
                  <a:pt x="1765299" y="245587"/>
                  <a:pt x="1839685" y="243773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292273" y="4209083"/>
            <a:ext cx="127662" cy="56317"/>
            <a:chOff x="5095789" y="4236896"/>
            <a:chExt cx="127662" cy="56317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95789" y="4236896"/>
              <a:ext cx="127662" cy="2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5095789" y="4292962"/>
              <a:ext cx="127662" cy="2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4607484" y="4209334"/>
            <a:ext cx="127662" cy="56317"/>
            <a:chOff x="5095789" y="4236896"/>
            <a:chExt cx="127662" cy="56317"/>
          </a:xfrm>
        </p:grpSpPr>
        <p:cxnSp>
          <p:nvCxnSpPr>
            <p:cNvPr id="40" name="直接连接符 39"/>
            <p:cNvCxnSpPr/>
            <p:nvPr/>
          </p:nvCxnSpPr>
          <p:spPr>
            <a:xfrm flipV="1">
              <a:off x="5095789" y="4236896"/>
              <a:ext cx="127662" cy="2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5095789" y="4292962"/>
              <a:ext cx="127662" cy="2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4271487" y="4153700"/>
            <a:ext cx="478490" cy="154994"/>
            <a:chOff x="5049567" y="4154989"/>
            <a:chExt cx="478490" cy="154994"/>
          </a:xfrm>
        </p:grpSpPr>
        <p:sp>
          <p:nvSpPr>
            <p:cNvPr id="31" name="椭圆 30"/>
            <p:cNvSpPr/>
            <p:nvPr/>
          </p:nvSpPr>
          <p:spPr>
            <a:xfrm>
              <a:off x="5049567" y="4154989"/>
              <a:ext cx="154994" cy="15499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>
              <a:spLocks/>
            </p:cNvSpPr>
            <p:nvPr/>
          </p:nvSpPr>
          <p:spPr>
            <a:xfrm>
              <a:off x="5079855" y="4185783"/>
              <a:ext cx="94417" cy="9340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5373063" y="4154989"/>
              <a:ext cx="154994" cy="15499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>
              <a:spLocks/>
            </p:cNvSpPr>
            <p:nvPr/>
          </p:nvSpPr>
          <p:spPr>
            <a:xfrm>
              <a:off x="5403351" y="4185783"/>
              <a:ext cx="94417" cy="9340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椭圆 41"/>
          <p:cNvSpPr>
            <a:spLocks noChangeAspect="1"/>
          </p:cNvSpPr>
          <p:nvPr/>
        </p:nvSpPr>
        <p:spPr>
          <a:xfrm>
            <a:off x="4479478" y="4368783"/>
            <a:ext cx="76832" cy="126902"/>
          </a:xfrm>
          <a:prstGeom prst="ellipse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977" y="3314160"/>
            <a:ext cx="721575" cy="748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186" y="2943265"/>
            <a:ext cx="1078928" cy="1119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" name="Picture 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915" y="4282889"/>
            <a:ext cx="277634" cy="91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矩形 34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42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mph" presetSubtype="0" repeatCount="3000" autoRev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5" presetClass="emph" presetSubtype="0" repeatCount="3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5" presetClass="emph" presetSubtype="0" repeatCount="3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1" animBg="1"/>
      <p:bldP spid="42" grpId="2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851920" y="3867894"/>
            <a:ext cx="470491" cy="867841"/>
            <a:chOff x="3896961" y="3992785"/>
            <a:chExt cx="425450" cy="742950"/>
          </a:xfrm>
        </p:grpSpPr>
        <p:pic>
          <p:nvPicPr>
            <p:cNvPr id="6148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3034" y="4041059"/>
              <a:ext cx="365125" cy="669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6961" y="3992785"/>
              <a:ext cx="425450" cy="7429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3953034" y="3555946"/>
            <a:ext cx="1021152" cy="1296144"/>
            <a:chOff x="2538113" y="2959233"/>
            <a:chExt cx="796925" cy="949325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 trans="1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7560" y="3009577"/>
              <a:ext cx="712788" cy="8715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" name="组合 1"/>
            <p:cNvGrpSpPr/>
            <p:nvPr/>
          </p:nvGrpSpPr>
          <p:grpSpPr>
            <a:xfrm>
              <a:off x="2538113" y="2959233"/>
              <a:ext cx="796925" cy="949325"/>
              <a:chOff x="2558866" y="2931790"/>
              <a:chExt cx="796925" cy="949325"/>
            </a:xfrm>
          </p:grpSpPr>
          <p:pic>
            <p:nvPicPr>
              <p:cNvPr id="3074" name="Picture 2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8866" y="2931790"/>
                <a:ext cx="615950" cy="9493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075" name="Picture 3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93841" y="3033912"/>
                <a:ext cx="361950" cy="7683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076" name="Picture 4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336888">
                <a:off x="2934431" y="2944536"/>
                <a:ext cx="223837" cy="349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22" name="任意多边形 21"/>
          <p:cNvSpPr/>
          <p:nvPr/>
        </p:nvSpPr>
        <p:spPr>
          <a:xfrm>
            <a:off x="4161449" y="4685007"/>
            <a:ext cx="698567" cy="588602"/>
          </a:xfrm>
          <a:custGeom>
            <a:avLst/>
            <a:gdLst>
              <a:gd name="connsiteX0" fmla="*/ 12192 w 585216"/>
              <a:gd name="connsiteY0" fmla="*/ 36576 h 329184"/>
              <a:gd name="connsiteX1" fmla="*/ 329184 w 585216"/>
              <a:gd name="connsiteY1" fmla="*/ 0 h 329184"/>
              <a:gd name="connsiteX2" fmla="*/ 573024 w 585216"/>
              <a:gd name="connsiteY2" fmla="*/ 48768 h 329184"/>
              <a:gd name="connsiteX3" fmla="*/ 585216 w 585216"/>
              <a:gd name="connsiteY3" fmla="*/ 329184 h 329184"/>
              <a:gd name="connsiteX4" fmla="*/ 73152 w 585216"/>
              <a:gd name="connsiteY4" fmla="*/ 304800 h 329184"/>
              <a:gd name="connsiteX5" fmla="*/ 0 w 585216"/>
              <a:gd name="connsiteY5" fmla="*/ 207264 h 329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5216" h="329184">
                <a:moveTo>
                  <a:pt x="12192" y="36576"/>
                </a:moveTo>
                <a:lnTo>
                  <a:pt x="329184" y="0"/>
                </a:lnTo>
                <a:lnTo>
                  <a:pt x="573024" y="48768"/>
                </a:lnTo>
                <a:lnTo>
                  <a:pt x="585216" y="329184"/>
                </a:lnTo>
                <a:lnTo>
                  <a:pt x="73152" y="304800"/>
                </a:lnTo>
                <a:lnTo>
                  <a:pt x="0" y="207264"/>
                </a:lnTo>
              </a:path>
            </a:pathLst>
          </a:custGeom>
          <a:blipFill dpi="0" rotWithShape="1">
            <a:blip r:embed="rId10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84" y="4432234"/>
            <a:ext cx="9229726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任意多边形 4"/>
          <p:cNvSpPr/>
          <p:nvPr/>
        </p:nvSpPr>
        <p:spPr>
          <a:xfrm>
            <a:off x="-468560" y="4417541"/>
            <a:ext cx="2721429" cy="470145"/>
          </a:xfrm>
          <a:custGeom>
            <a:avLst/>
            <a:gdLst>
              <a:gd name="connsiteX0" fmla="*/ 0 w 2721429"/>
              <a:gd name="connsiteY0" fmla="*/ 470145 h 470145"/>
              <a:gd name="connsiteX1" fmla="*/ 337457 w 2721429"/>
              <a:gd name="connsiteY1" fmla="*/ 187116 h 470145"/>
              <a:gd name="connsiteX2" fmla="*/ 979715 w 2721429"/>
              <a:gd name="connsiteY2" fmla="*/ 2059 h 470145"/>
              <a:gd name="connsiteX3" fmla="*/ 1905000 w 2721429"/>
              <a:gd name="connsiteY3" fmla="*/ 100030 h 470145"/>
              <a:gd name="connsiteX4" fmla="*/ 2579915 w 2721429"/>
              <a:gd name="connsiteY4" fmla="*/ 285088 h 470145"/>
              <a:gd name="connsiteX5" fmla="*/ 2721429 w 2721429"/>
              <a:gd name="connsiteY5" fmla="*/ 350402 h 470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1429" h="470145">
                <a:moveTo>
                  <a:pt x="0" y="470145"/>
                </a:moveTo>
                <a:cubicBezTo>
                  <a:pt x="87085" y="367637"/>
                  <a:pt x="174171" y="265130"/>
                  <a:pt x="337457" y="187116"/>
                </a:cubicBezTo>
                <a:cubicBezTo>
                  <a:pt x="500743" y="109102"/>
                  <a:pt x="718458" y="16573"/>
                  <a:pt x="979715" y="2059"/>
                </a:cubicBezTo>
                <a:cubicBezTo>
                  <a:pt x="1240972" y="-12455"/>
                  <a:pt x="1638300" y="52859"/>
                  <a:pt x="1905000" y="100030"/>
                </a:cubicBezTo>
                <a:cubicBezTo>
                  <a:pt x="2171700" y="147201"/>
                  <a:pt x="2443843" y="243359"/>
                  <a:pt x="2579915" y="285088"/>
                </a:cubicBezTo>
                <a:cubicBezTo>
                  <a:pt x="2715987" y="326817"/>
                  <a:pt x="2718708" y="338609"/>
                  <a:pt x="2721429" y="35040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1946446" y="4472811"/>
            <a:ext cx="2287222" cy="359603"/>
          </a:xfrm>
          <a:custGeom>
            <a:avLst/>
            <a:gdLst>
              <a:gd name="connsiteX0" fmla="*/ 0 w 2287222"/>
              <a:gd name="connsiteY0" fmla="*/ 359603 h 359603"/>
              <a:gd name="connsiteX1" fmla="*/ 533400 w 2287222"/>
              <a:gd name="connsiteY1" fmla="*/ 152774 h 359603"/>
              <a:gd name="connsiteX2" fmla="*/ 1328057 w 2287222"/>
              <a:gd name="connsiteY2" fmla="*/ 374 h 359603"/>
              <a:gd name="connsiteX3" fmla="*/ 2166257 w 2287222"/>
              <a:gd name="connsiteY3" fmla="*/ 196317 h 359603"/>
              <a:gd name="connsiteX4" fmla="*/ 2264228 w 2287222"/>
              <a:gd name="connsiteY4" fmla="*/ 228974 h 359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7222" h="359603">
                <a:moveTo>
                  <a:pt x="0" y="359603"/>
                </a:moveTo>
                <a:cubicBezTo>
                  <a:pt x="156028" y="286124"/>
                  <a:pt x="312057" y="212645"/>
                  <a:pt x="533400" y="152774"/>
                </a:cubicBezTo>
                <a:cubicBezTo>
                  <a:pt x="754743" y="92903"/>
                  <a:pt x="1055914" y="-6883"/>
                  <a:pt x="1328057" y="374"/>
                </a:cubicBezTo>
                <a:cubicBezTo>
                  <a:pt x="1600200" y="7631"/>
                  <a:pt x="2010229" y="158217"/>
                  <a:pt x="2166257" y="196317"/>
                </a:cubicBezTo>
                <a:cubicBezTo>
                  <a:pt x="2322286" y="234417"/>
                  <a:pt x="2293257" y="231695"/>
                  <a:pt x="2264228" y="228974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346846" y="4587974"/>
            <a:ext cx="2100943" cy="332369"/>
          </a:xfrm>
          <a:custGeom>
            <a:avLst/>
            <a:gdLst>
              <a:gd name="connsiteX0" fmla="*/ 0 w 2100943"/>
              <a:gd name="connsiteY0" fmla="*/ 351644 h 493158"/>
              <a:gd name="connsiteX1" fmla="*/ 130628 w 2100943"/>
              <a:gd name="connsiteY1" fmla="*/ 188358 h 493158"/>
              <a:gd name="connsiteX2" fmla="*/ 304800 w 2100943"/>
              <a:gd name="connsiteY2" fmla="*/ 68615 h 493158"/>
              <a:gd name="connsiteX3" fmla="*/ 555171 w 2100943"/>
              <a:gd name="connsiteY3" fmla="*/ 3301 h 493158"/>
              <a:gd name="connsiteX4" fmla="*/ 925285 w 2100943"/>
              <a:gd name="connsiteY4" fmla="*/ 25072 h 493158"/>
              <a:gd name="connsiteX5" fmla="*/ 1230085 w 2100943"/>
              <a:gd name="connsiteY5" fmla="*/ 155701 h 493158"/>
              <a:gd name="connsiteX6" fmla="*/ 1393371 w 2100943"/>
              <a:gd name="connsiteY6" fmla="*/ 264558 h 493158"/>
              <a:gd name="connsiteX7" fmla="*/ 1665514 w 2100943"/>
              <a:gd name="connsiteY7" fmla="*/ 395187 h 493158"/>
              <a:gd name="connsiteX8" fmla="*/ 2100943 w 2100943"/>
              <a:gd name="connsiteY8" fmla="*/ 493158 h 49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0943" h="493158">
                <a:moveTo>
                  <a:pt x="0" y="351644"/>
                </a:moveTo>
                <a:cubicBezTo>
                  <a:pt x="39914" y="293586"/>
                  <a:pt x="79828" y="235529"/>
                  <a:pt x="130628" y="188358"/>
                </a:cubicBezTo>
                <a:cubicBezTo>
                  <a:pt x="181428" y="141186"/>
                  <a:pt x="234043" y="99458"/>
                  <a:pt x="304800" y="68615"/>
                </a:cubicBezTo>
                <a:cubicBezTo>
                  <a:pt x="375557" y="37772"/>
                  <a:pt x="451757" y="10558"/>
                  <a:pt x="555171" y="3301"/>
                </a:cubicBezTo>
                <a:cubicBezTo>
                  <a:pt x="658585" y="-3956"/>
                  <a:pt x="812799" y="-328"/>
                  <a:pt x="925285" y="25072"/>
                </a:cubicBezTo>
                <a:cubicBezTo>
                  <a:pt x="1037771" y="50472"/>
                  <a:pt x="1152071" y="115787"/>
                  <a:pt x="1230085" y="155701"/>
                </a:cubicBezTo>
                <a:cubicBezTo>
                  <a:pt x="1308099" y="195615"/>
                  <a:pt x="1320800" y="224644"/>
                  <a:pt x="1393371" y="264558"/>
                </a:cubicBezTo>
                <a:cubicBezTo>
                  <a:pt x="1465943" y="304472"/>
                  <a:pt x="1547585" y="357087"/>
                  <a:pt x="1665514" y="395187"/>
                </a:cubicBezTo>
                <a:cubicBezTo>
                  <a:pt x="1783443" y="433287"/>
                  <a:pt x="1942193" y="463222"/>
                  <a:pt x="2100943" y="49315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7075038" y="4702424"/>
            <a:ext cx="2122715" cy="195280"/>
          </a:xfrm>
          <a:custGeom>
            <a:avLst/>
            <a:gdLst>
              <a:gd name="connsiteX0" fmla="*/ 0 w 2122715"/>
              <a:gd name="connsiteY0" fmla="*/ 611093 h 665522"/>
              <a:gd name="connsiteX1" fmla="*/ 97972 w 2122715"/>
              <a:gd name="connsiteY1" fmla="*/ 469579 h 665522"/>
              <a:gd name="connsiteX2" fmla="*/ 261258 w 2122715"/>
              <a:gd name="connsiteY2" fmla="*/ 262750 h 665522"/>
              <a:gd name="connsiteX3" fmla="*/ 435429 w 2122715"/>
              <a:gd name="connsiteY3" fmla="*/ 143007 h 665522"/>
              <a:gd name="connsiteX4" fmla="*/ 838200 w 2122715"/>
              <a:gd name="connsiteY4" fmla="*/ 1493 h 665522"/>
              <a:gd name="connsiteX5" fmla="*/ 1436915 w 2122715"/>
              <a:gd name="connsiteY5" fmla="*/ 88579 h 665522"/>
              <a:gd name="connsiteX6" fmla="*/ 1883229 w 2122715"/>
              <a:gd name="connsiteY6" fmla="*/ 382493 h 665522"/>
              <a:gd name="connsiteX7" fmla="*/ 2122715 w 2122715"/>
              <a:gd name="connsiteY7" fmla="*/ 665522 h 665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22715" h="665522">
                <a:moveTo>
                  <a:pt x="0" y="611093"/>
                </a:moveTo>
                <a:cubicBezTo>
                  <a:pt x="27214" y="569364"/>
                  <a:pt x="54429" y="527636"/>
                  <a:pt x="97972" y="469579"/>
                </a:cubicBezTo>
                <a:cubicBezTo>
                  <a:pt x="141515" y="411522"/>
                  <a:pt x="205015" y="317179"/>
                  <a:pt x="261258" y="262750"/>
                </a:cubicBezTo>
                <a:cubicBezTo>
                  <a:pt x="317501" y="208321"/>
                  <a:pt x="339272" y="186550"/>
                  <a:pt x="435429" y="143007"/>
                </a:cubicBezTo>
                <a:cubicBezTo>
                  <a:pt x="531586" y="99464"/>
                  <a:pt x="671286" y="10564"/>
                  <a:pt x="838200" y="1493"/>
                </a:cubicBezTo>
                <a:cubicBezTo>
                  <a:pt x="1005114" y="-7578"/>
                  <a:pt x="1262744" y="25079"/>
                  <a:pt x="1436915" y="88579"/>
                </a:cubicBezTo>
                <a:cubicBezTo>
                  <a:pt x="1611086" y="152079"/>
                  <a:pt x="1768929" y="286336"/>
                  <a:pt x="1883229" y="382493"/>
                </a:cubicBezTo>
                <a:cubicBezTo>
                  <a:pt x="1997529" y="478650"/>
                  <a:pt x="2060122" y="572086"/>
                  <a:pt x="2122715" y="66552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3786876" y="4702424"/>
            <a:ext cx="1839685" cy="195280"/>
          </a:xfrm>
          <a:custGeom>
            <a:avLst/>
            <a:gdLst>
              <a:gd name="connsiteX0" fmla="*/ 0 w 1839685"/>
              <a:gd name="connsiteY0" fmla="*/ 309087 h 309087"/>
              <a:gd name="connsiteX1" fmla="*/ 195942 w 1839685"/>
              <a:gd name="connsiteY1" fmla="*/ 156687 h 309087"/>
              <a:gd name="connsiteX2" fmla="*/ 533400 w 1839685"/>
              <a:gd name="connsiteY2" fmla="*/ 15173 h 309087"/>
              <a:gd name="connsiteX3" fmla="*/ 968828 w 1839685"/>
              <a:gd name="connsiteY3" fmla="*/ 26058 h 309087"/>
              <a:gd name="connsiteX4" fmla="*/ 1545771 w 1839685"/>
              <a:gd name="connsiteY4" fmla="*/ 211115 h 309087"/>
              <a:gd name="connsiteX5" fmla="*/ 1839685 w 1839685"/>
              <a:gd name="connsiteY5" fmla="*/ 243773 h 309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39685" h="309087">
                <a:moveTo>
                  <a:pt x="0" y="309087"/>
                </a:moveTo>
                <a:cubicBezTo>
                  <a:pt x="53521" y="257380"/>
                  <a:pt x="107042" y="205673"/>
                  <a:pt x="195942" y="156687"/>
                </a:cubicBezTo>
                <a:cubicBezTo>
                  <a:pt x="284842" y="107701"/>
                  <a:pt x="404586" y="36944"/>
                  <a:pt x="533400" y="15173"/>
                </a:cubicBezTo>
                <a:cubicBezTo>
                  <a:pt x="662214" y="-6598"/>
                  <a:pt x="800100" y="-6599"/>
                  <a:pt x="968828" y="26058"/>
                </a:cubicBezTo>
                <a:cubicBezTo>
                  <a:pt x="1137556" y="58715"/>
                  <a:pt x="1400628" y="174829"/>
                  <a:pt x="1545771" y="211115"/>
                </a:cubicBezTo>
                <a:cubicBezTo>
                  <a:pt x="1690914" y="247401"/>
                  <a:pt x="1765299" y="245587"/>
                  <a:pt x="1839685" y="243773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4292273" y="4209083"/>
            <a:ext cx="442873" cy="286602"/>
            <a:chOff x="4292273" y="4209083"/>
            <a:chExt cx="442873" cy="286602"/>
          </a:xfrm>
        </p:grpSpPr>
        <p:grpSp>
          <p:nvGrpSpPr>
            <p:cNvPr id="14" name="组合 13"/>
            <p:cNvGrpSpPr/>
            <p:nvPr/>
          </p:nvGrpSpPr>
          <p:grpSpPr>
            <a:xfrm>
              <a:off x="4292273" y="4209083"/>
              <a:ext cx="127662" cy="56317"/>
              <a:chOff x="5095789" y="4236896"/>
              <a:chExt cx="127662" cy="56317"/>
            </a:xfrm>
          </p:grpSpPr>
          <p:cxnSp>
            <p:nvCxnSpPr>
              <p:cNvPr id="4" name="直接连接符 3"/>
              <p:cNvCxnSpPr/>
              <p:nvPr/>
            </p:nvCxnSpPr>
            <p:spPr>
              <a:xfrm flipV="1">
                <a:off x="5095789" y="4236896"/>
                <a:ext cx="127662" cy="25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V="1">
                <a:off x="5095789" y="4292962"/>
                <a:ext cx="127662" cy="25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组合 38"/>
            <p:cNvGrpSpPr/>
            <p:nvPr/>
          </p:nvGrpSpPr>
          <p:grpSpPr>
            <a:xfrm>
              <a:off x="4607484" y="4209334"/>
              <a:ext cx="127662" cy="56317"/>
              <a:chOff x="5095789" y="4236896"/>
              <a:chExt cx="127662" cy="56317"/>
            </a:xfrm>
          </p:grpSpPr>
          <p:cxnSp>
            <p:nvCxnSpPr>
              <p:cNvPr id="40" name="直接连接符 39"/>
              <p:cNvCxnSpPr/>
              <p:nvPr/>
            </p:nvCxnSpPr>
            <p:spPr>
              <a:xfrm flipV="1">
                <a:off x="5095789" y="4236896"/>
                <a:ext cx="127662" cy="25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 flipV="1">
                <a:off x="5095789" y="4292962"/>
                <a:ext cx="127662" cy="25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椭圆 41"/>
            <p:cNvSpPr>
              <a:spLocks noChangeAspect="1"/>
            </p:cNvSpPr>
            <p:nvPr/>
          </p:nvSpPr>
          <p:spPr>
            <a:xfrm>
              <a:off x="4479478" y="4368783"/>
              <a:ext cx="76832" cy="126902"/>
            </a:xfrm>
            <a:prstGeom prst="ellipse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任意多边形 12"/>
          <p:cNvSpPr/>
          <p:nvPr/>
        </p:nvSpPr>
        <p:spPr>
          <a:xfrm>
            <a:off x="3906982" y="3507854"/>
            <a:ext cx="517947" cy="543524"/>
          </a:xfrm>
          <a:custGeom>
            <a:avLst/>
            <a:gdLst>
              <a:gd name="connsiteX0" fmla="*/ 15986 w 517947"/>
              <a:gd name="connsiteY0" fmla="*/ 54352 h 543524"/>
              <a:gd name="connsiteX1" fmla="*/ 115099 w 517947"/>
              <a:gd name="connsiteY1" fmla="*/ 242987 h 543524"/>
              <a:gd name="connsiteX2" fmla="*/ 255776 w 517947"/>
              <a:gd name="connsiteY2" fmla="*/ 543524 h 543524"/>
              <a:gd name="connsiteX3" fmla="*/ 517947 w 517947"/>
              <a:gd name="connsiteY3" fmla="*/ 396453 h 543524"/>
              <a:gd name="connsiteX4" fmla="*/ 517947 w 517947"/>
              <a:gd name="connsiteY4" fmla="*/ 396453 h 543524"/>
              <a:gd name="connsiteX5" fmla="*/ 469989 w 517947"/>
              <a:gd name="connsiteY5" fmla="*/ 297340 h 543524"/>
              <a:gd name="connsiteX6" fmla="*/ 278156 w 517947"/>
              <a:gd name="connsiteY6" fmla="*/ 150268 h 543524"/>
              <a:gd name="connsiteX7" fmla="*/ 63944 w 517947"/>
              <a:gd name="connsiteY7" fmla="*/ 15986 h 543524"/>
              <a:gd name="connsiteX8" fmla="*/ 0 w 517947"/>
              <a:gd name="connsiteY8" fmla="*/ 0 h 543524"/>
              <a:gd name="connsiteX9" fmla="*/ 15986 w 517947"/>
              <a:gd name="connsiteY9" fmla="*/ 54352 h 543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7947" h="543524">
                <a:moveTo>
                  <a:pt x="15986" y="54352"/>
                </a:moveTo>
                <a:lnTo>
                  <a:pt x="115099" y="242987"/>
                </a:lnTo>
                <a:lnTo>
                  <a:pt x="255776" y="543524"/>
                </a:lnTo>
                <a:lnTo>
                  <a:pt x="517947" y="396453"/>
                </a:lnTo>
                <a:lnTo>
                  <a:pt x="517947" y="396453"/>
                </a:lnTo>
                <a:lnTo>
                  <a:pt x="469989" y="297340"/>
                </a:lnTo>
                <a:lnTo>
                  <a:pt x="278156" y="150268"/>
                </a:lnTo>
                <a:lnTo>
                  <a:pt x="63944" y="15986"/>
                </a:lnTo>
                <a:lnTo>
                  <a:pt x="0" y="0"/>
                </a:lnTo>
                <a:lnTo>
                  <a:pt x="15986" y="54352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3676733" y="3347785"/>
            <a:ext cx="1240189" cy="1240189"/>
            <a:chOff x="3676733" y="3347785"/>
            <a:chExt cx="1240189" cy="1240189"/>
          </a:xfrm>
        </p:grpSpPr>
        <p:pic>
          <p:nvPicPr>
            <p:cNvPr id="8196" name="Picture 4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3913" y="3556922"/>
              <a:ext cx="477380" cy="4907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" name="椭圆 18"/>
            <p:cNvSpPr/>
            <p:nvPr/>
          </p:nvSpPr>
          <p:spPr>
            <a:xfrm>
              <a:off x="3676733" y="3347785"/>
              <a:ext cx="1240189" cy="1240189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292273" y="4194577"/>
            <a:ext cx="464010" cy="241706"/>
            <a:chOff x="4950027" y="4130644"/>
            <a:chExt cx="389503" cy="202895"/>
          </a:xfrm>
        </p:grpSpPr>
        <p:pic>
          <p:nvPicPr>
            <p:cNvPr id="55" name="Picture 4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54100" y="4196679"/>
              <a:ext cx="178708" cy="589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6" name="Picture 3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0027" y="4130644"/>
              <a:ext cx="143223" cy="1227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7" name="Picture 3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196307" y="4130644"/>
              <a:ext cx="143223" cy="1227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9" name="椭圆 58"/>
            <p:cNvSpPr>
              <a:spLocks noChangeAspect="1"/>
            </p:cNvSpPr>
            <p:nvPr/>
          </p:nvSpPr>
          <p:spPr>
            <a:xfrm>
              <a:off x="5082974" y="4270088"/>
              <a:ext cx="113333" cy="63451"/>
            </a:xfrm>
            <a:prstGeom prst="ellipse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4292432" y="4214681"/>
            <a:ext cx="18209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等腰三角形 25"/>
          <p:cNvSpPr/>
          <p:nvPr/>
        </p:nvSpPr>
        <p:spPr>
          <a:xfrm flipV="1">
            <a:off x="4292432" y="4214681"/>
            <a:ext cx="101943" cy="91043"/>
          </a:xfrm>
          <a:prstGeom prst="triangl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7" name="直接连接符 66"/>
          <p:cNvCxnSpPr/>
          <p:nvPr/>
        </p:nvCxnSpPr>
        <p:spPr>
          <a:xfrm>
            <a:off x="4590203" y="4214681"/>
            <a:ext cx="18209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等腰三角形 67"/>
          <p:cNvSpPr/>
          <p:nvPr/>
        </p:nvSpPr>
        <p:spPr>
          <a:xfrm flipV="1">
            <a:off x="4590203" y="4214681"/>
            <a:ext cx="101943" cy="91043"/>
          </a:xfrm>
          <a:prstGeom prst="triangl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4443838" y="4360695"/>
            <a:ext cx="148638" cy="63345"/>
          </a:xfrm>
          <a:custGeom>
            <a:avLst/>
            <a:gdLst>
              <a:gd name="connsiteX0" fmla="*/ 0 w 203887"/>
              <a:gd name="connsiteY0" fmla="*/ 80713 h 86891"/>
              <a:gd name="connsiteX1" fmla="*/ 67963 w 203887"/>
              <a:gd name="connsiteY1" fmla="*/ 6573 h 86891"/>
              <a:gd name="connsiteX2" fmla="*/ 148281 w 203887"/>
              <a:gd name="connsiteY2" fmla="*/ 12751 h 86891"/>
              <a:gd name="connsiteX3" fmla="*/ 203887 w 203887"/>
              <a:gd name="connsiteY3" fmla="*/ 86891 h 86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87" h="86891">
                <a:moveTo>
                  <a:pt x="0" y="80713"/>
                </a:moveTo>
                <a:cubicBezTo>
                  <a:pt x="21625" y="49306"/>
                  <a:pt x="43250" y="17900"/>
                  <a:pt x="67963" y="6573"/>
                </a:cubicBezTo>
                <a:cubicBezTo>
                  <a:pt x="92677" y="-4754"/>
                  <a:pt x="125627" y="-635"/>
                  <a:pt x="148281" y="12751"/>
                </a:cubicBezTo>
                <a:cubicBezTo>
                  <a:pt x="170935" y="26137"/>
                  <a:pt x="187411" y="56514"/>
                  <a:pt x="203887" y="86891"/>
                </a:cubicBezTo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6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82710">
            <a:off x="4768035" y="-1690953"/>
            <a:ext cx="1294983" cy="1294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42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82834E-7 C -0.08698 0.10898 -0.14757 0.45847 -0.14757 0.84748 C -0.14757 0.65144 -0.18368 0.61747 -0.23125 0.60173 C -0.28854 0.62087 -0.31476 0.85211 -0.31476 1.04477 C -0.31476 0.94906 -0.33472 0.90367 -0.35573 0.90367 C -0.37674 0.90367 -0.3967 0.97005 -0.3967 1.06977 C -0.3967 1.02007 -0.4125 1.00062 -0.42292 1.00062 C -0.43351 1.00062 -0.44584 1.03489 -0.44584 1.0812 " pathEditMode="relative" rAng="0" ptsTypes="ffffffff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92" y="54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-2100000">
                                      <p:cBhvr>
                                        <p:cTn id="1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砸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1.11111E-6 -3.58025E-6 L 0.00781 -3.58025E-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68" grpId="0" animBg="1"/>
      <p:bldP spid="73" grpId="0" animBg="1"/>
      <p:bldP spid="4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851920" y="3867894"/>
            <a:ext cx="470491" cy="867841"/>
            <a:chOff x="3896961" y="3992785"/>
            <a:chExt cx="425450" cy="742950"/>
          </a:xfrm>
        </p:grpSpPr>
        <p:pic>
          <p:nvPicPr>
            <p:cNvPr id="6148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3034" y="4041059"/>
              <a:ext cx="365125" cy="669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6961" y="3992785"/>
              <a:ext cx="425450" cy="7429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3953034" y="3555946"/>
            <a:ext cx="1021152" cy="1296144"/>
            <a:chOff x="2538113" y="2959233"/>
            <a:chExt cx="796925" cy="949325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 trans="1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7560" y="3009577"/>
              <a:ext cx="712788" cy="8715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" name="组合 1"/>
            <p:cNvGrpSpPr/>
            <p:nvPr/>
          </p:nvGrpSpPr>
          <p:grpSpPr>
            <a:xfrm>
              <a:off x="2538113" y="2959233"/>
              <a:ext cx="796925" cy="949325"/>
              <a:chOff x="2558866" y="2931790"/>
              <a:chExt cx="796925" cy="949325"/>
            </a:xfrm>
          </p:grpSpPr>
          <p:pic>
            <p:nvPicPr>
              <p:cNvPr id="3074" name="Picture 2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8866" y="2931790"/>
                <a:ext cx="615950" cy="9493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075" name="Picture 3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93841" y="3033912"/>
                <a:ext cx="361950" cy="7683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076" name="Picture 4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336888">
                <a:off x="2934431" y="2944536"/>
                <a:ext cx="223837" cy="349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22" name="任意多边形 21"/>
          <p:cNvSpPr/>
          <p:nvPr/>
        </p:nvSpPr>
        <p:spPr>
          <a:xfrm>
            <a:off x="4161449" y="4685007"/>
            <a:ext cx="698567" cy="588602"/>
          </a:xfrm>
          <a:custGeom>
            <a:avLst/>
            <a:gdLst>
              <a:gd name="connsiteX0" fmla="*/ 12192 w 585216"/>
              <a:gd name="connsiteY0" fmla="*/ 36576 h 329184"/>
              <a:gd name="connsiteX1" fmla="*/ 329184 w 585216"/>
              <a:gd name="connsiteY1" fmla="*/ 0 h 329184"/>
              <a:gd name="connsiteX2" fmla="*/ 573024 w 585216"/>
              <a:gd name="connsiteY2" fmla="*/ 48768 h 329184"/>
              <a:gd name="connsiteX3" fmla="*/ 585216 w 585216"/>
              <a:gd name="connsiteY3" fmla="*/ 329184 h 329184"/>
              <a:gd name="connsiteX4" fmla="*/ 73152 w 585216"/>
              <a:gd name="connsiteY4" fmla="*/ 304800 h 329184"/>
              <a:gd name="connsiteX5" fmla="*/ 0 w 585216"/>
              <a:gd name="connsiteY5" fmla="*/ 207264 h 329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5216" h="329184">
                <a:moveTo>
                  <a:pt x="12192" y="36576"/>
                </a:moveTo>
                <a:lnTo>
                  <a:pt x="329184" y="0"/>
                </a:lnTo>
                <a:lnTo>
                  <a:pt x="573024" y="48768"/>
                </a:lnTo>
                <a:lnTo>
                  <a:pt x="585216" y="329184"/>
                </a:lnTo>
                <a:lnTo>
                  <a:pt x="73152" y="304800"/>
                </a:lnTo>
                <a:lnTo>
                  <a:pt x="0" y="207264"/>
                </a:lnTo>
              </a:path>
            </a:pathLst>
          </a:custGeom>
          <a:blipFill dpi="0" rotWithShape="1">
            <a:blip r:embed="rId10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0" y="597793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84" y="4432234"/>
            <a:ext cx="9229726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任意多边形 4"/>
          <p:cNvSpPr/>
          <p:nvPr/>
        </p:nvSpPr>
        <p:spPr>
          <a:xfrm>
            <a:off x="-468560" y="4417541"/>
            <a:ext cx="2721429" cy="470145"/>
          </a:xfrm>
          <a:custGeom>
            <a:avLst/>
            <a:gdLst>
              <a:gd name="connsiteX0" fmla="*/ 0 w 2721429"/>
              <a:gd name="connsiteY0" fmla="*/ 470145 h 470145"/>
              <a:gd name="connsiteX1" fmla="*/ 337457 w 2721429"/>
              <a:gd name="connsiteY1" fmla="*/ 187116 h 470145"/>
              <a:gd name="connsiteX2" fmla="*/ 979715 w 2721429"/>
              <a:gd name="connsiteY2" fmla="*/ 2059 h 470145"/>
              <a:gd name="connsiteX3" fmla="*/ 1905000 w 2721429"/>
              <a:gd name="connsiteY3" fmla="*/ 100030 h 470145"/>
              <a:gd name="connsiteX4" fmla="*/ 2579915 w 2721429"/>
              <a:gd name="connsiteY4" fmla="*/ 285088 h 470145"/>
              <a:gd name="connsiteX5" fmla="*/ 2721429 w 2721429"/>
              <a:gd name="connsiteY5" fmla="*/ 350402 h 470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1429" h="470145">
                <a:moveTo>
                  <a:pt x="0" y="470145"/>
                </a:moveTo>
                <a:cubicBezTo>
                  <a:pt x="87085" y="367637"/>
                  <a:pt x="174171" y="265130"/>
                  <a:pt x="337457" y="187116"/>
                </a:cubicBezTo>
                <a:cubicBezTo>
                  <a:pt x="500743" y="109102"/>
                  <a:pt x="718458" y="16573"/>
                  <a:pt x="979715" y="2059"/>
                </a:cubicBezTo>
                <a:cubicBezTo>
                  <a:pt x="1240972" y="-12455"/>
                  <a:pt x="1638300" y="52859"/>
                  <a:pt x="1905000" y="100030"/>
                </a:cubicBezTo>
                <a:cubicBezTo>
                  <a:pt x="2171700" y="147201"/>
                  <a:pt x="2443843" y="243359"/>
                  <a:pt x="2579915" y="285088"/>
                </a:cubicBezTo>
                <a:cubicBezTo>
                  <a:pt x="2715987" y="326817"/>
                  <a:pt x="2718708" y="338609"/>
                  <a:pt x="2721429" y="35040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1946446" y="4472811"/>
            <a:ext cx="2287222" cy="359603"/>
          </a:xfrm>
          <a:custGeom>
            <a:avLst/>
            <a:gdLst>
              <a:gd name="connsiteX0" fmla="*/ 0 w 2287222"/>
              <a:gd name="connsiteY0" fmla="*/ 359603 h 359603"/>
              <a:gd name="connsiteX1" fmla="*/ 533400 w 2287222"/>
              <a:gd name="connsiteY1" fmla="*/ 152774 h 359603"/>
              <a:gd name="connsiteX2" fmla="*/ 1328057 w 2287222"/>
              <a:gd name="connsiteY2" fmla="*/ 374 h 359603"/>
              <a:gd name="connsiteX3" fmla="*/ 2166257 w 2287222"/>
              <a:gd name="connsiteY3" fmla="*/ 196317 h 359603"/>
              <a:gd name="connsiteX4" fmla="*/ 2264228 w 2287222"/>
              <a:gd name="connsiteY4" fmla="*/ 228974 h 359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7222" h="359603">
                <a:moveTo>
                  <a:pt x="0" y="359603"/>
                </a:moveTo>
                <a:cubicBezTo>
                  <a:pt x="156028" y="286124"/>
                  <a:pt x="312057" y="212645"/>
                  <a:pt x="533400" y="152774"/>
                </a:cubicBezTo>
                <a:cubicBezTo>
                  <a:pt x="754743" y="92903"/>
                  <a:pt x="1055914" y="-6883"/>
                  <a:pt x="1328057" y="374"/>
                </a:cubicBezTo>
                <a:cubicBezTo>
                  <a:pt x="1600200" y="7631"/>
                  <a:pt x="2010229" y="158217"/>
                  <a:pt x="2166257" y="196317"/>
                </a:cubicBezTo>
                <a:cubicBezTo>
                  <a:pt x="2322286" y="234417"/>
                  <a:pt x="2293257" y="231695"/>
                  <a:pt x="2264228" y="228974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346846" y="4587974"/>
            <a:ext cx="2100943" cy="332369"/>
          </a:xfrm>
          <a:custGeom>
            <a:avLst/>
            <a:gdLst>
              <a:gd name="connsiteX0" fmla="*/ 0 w 2100943"/>
              <a:gd name="connsiteY0" fmla="*/ 351644 h 493158"/>
              <a:gd name="connsiteX1" fmla="*/ 130628 w 2100943"/>
              <a:gd name="connsiteY1" fmla="*/ 188358 h 493158"/>
              <a:gd name="connsiteX2" fmla="*/ 304800 w 2100943"/>
              <a:gd name="connsiteY2" fmla="*/ 68615 h 493158"/>
              <a:gd name="connsiteX3" fmla="*/ 555171 w 2100943"/>
              <a:gd name="connsiteY3" fmla="*/ 3301 h 493158"/>
              <a:gd name="connsiteX4" fmla="*/ 925285 w 2100943"/>
              <a:gd name="connsiteY4" fmla="*/ 25072 h 493158"/>
              <a:gd name="connsiteX5" fmla="*/ 1230085 w 2100943"/>
              <a:gd name="connsiteY5" fmla="*/ 155701 h 493158"/>
              <a:gd name="connsiteX6" fmla="*/ 1393371 w 2100943"/>
              <a:gd name="connsiteY6" fmla="*/ 264558 h 493158"/>
              <a:gd name="connsiteX7" fmla="*/ 1665514 w 2100943"/>
              <a:gd name="connsiteY7" fmla="*/ 395187 h 493158"/>
              <a:gd name="connsiteX8" fmla="*/ 2100943 w 2100943"/>
              <a:gd name="connsiteY8" fmla="*/ 493158 h 49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0943" h="493158">
                <a:moveTo>
                  <a:pt x="0" y="351644"/>
                </a:moveTo>
                <a:cubicBezTo>
                  <a:pt x="39914" y="293586"/>
                  <a:pt x="79828" y="235529"/>
                  <a:pt x="130628" y="188358"/>
                </a:cubicBezTo>
                <a:cubicBezTo>
                  <a:pt x="181428" y="141186"/>
                  <a:pt x="234043" y="99458"/>
                  <a:pt x="304800" y="68615"/>
                </a:cubicBezTo>
                <a:cubicBezTo>
                  <a:pt x="375557" y="37772"/>
                  <a:pt x="451757" y="10558"/>
                  <a:pt x="555171" y="3301"/>
                </a:cubicBezTo>
                <a:cubicBezTo>
                  <a:pt x="658585" y="-3956"/>
                  <a:pt x="812799" y="-328"/>
                  <a:pt x="925285" y="25072"/>
                </a:cubicBezTo>
                <a:cubicBezTo>
                  <a:pt x="1037771" y="50472"/>
                  <a:pt x="1152071" y="115787"/>
                  <a:pt x="1230085" y="155701"/>
                </a:cubicBezTo>
                <a:cubicBezTo>
                  <a:pt x="1308099" y="195615"/>
                  <a:pt x="1320800" y="224644"/>
                  <a:pt x="1393371" y="264558"/>
                </a:cubicBezTo>
                <a:cubicBezTo>
                  <a:pt x="1465943" y="304472"/>
                  <a:pt x="1547585" y="357087"/>
                  <a:pt x="1665514" y="395187"/>
                </a:cubicBezTo>
                <a:cubicBezTo>
                  <a:pt x="1783443" y="433287"/>
                  <a:pt x="1942193" y="463222"/>
                  <a:pt x="2100943" y="49315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7075038" y="4702424"/>
            <a:ext cx="2122715" cy="195280"/>
          </a:xfrm>
          <a:custGeom>
            <a:avLst/>
            <a:gdLst>
              <a:gd name="connsiteX0" fmla="*/ 0 w 2122715"/>
              <a:gd name="connsiteY0" fmla="*/ 611093 h 665522"/>
              <a:gd name="connsiteX1" fmla="*/ 97972 w 2122715"/>
              <a:gd name="connsiteY1" fmla="*/ 469579 h 665522"/>
              <a:gd name="connsiteX2" fmla="*/ 261258 w 2122715"/>
              <a:gd name="connsiteY2" fmla="*/ 262750 h 665522"/>
              <a:gd name="connsiteX3" fmla="*/ 435429 w 2122715"/>
              <a:gd name="connsiteY3" fmla="*/ 143007 h 665522"/>
              <a:gd name="connsiteX4" fmla="*/ 838200 w 2122715"/>
              <a:gd name="connsiteY4" fmla="*/ 1493 h 665522"/>
              <a:gd name="connsiteX5" fmla="*/ 1436915 w 2122715"/>
              <a:gd name="connsiteY5" fmla="*/ 88579 h 665522"/>
              <a:gd name="connsiteX6" fmla="*/ 1883229 w 2122715"/>
              <a:gd name="connsiteY6" fmla="*/ 382493 h 665522"/>
              <a:gd name="connsiteX7" fmla="*/ 2122715 w 2122715"/>
              <a:gd name="connsiteY7" fmla="*/ 665522 h 665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22715" h="665522">
                <a:moveTo>
                  <a:pt x="0" y="611093"/>
                </a:moveTo>
                <a:cubicBezTo>
                  <a:pt x="27214" y="569364"/>
                  <a:pt x="54429" y="527636"/>
                  <a:pt x="97972" y="469579"/>
                </a:cubicBezTo>
                <a:cubicBezTo>
                  <a:pt x="141515" y="411522"/>
                  <a:pt x="205015" y="317179"/>
                  <a:pt x="261258" y="262750"/>
                </a:cubicBezTo>
                <a:cubicBezTo>
                  <a:pt x="317501" y="208321"/>
                  <a:pt x="339272" y="186550"/>
                  <a:pt x="435429" y="143007"/>
                </a:cubicBezTo>
                <a:cubicBezTo>
                  <a:pt x="531586" y="99464"/>
                  <a:pt x="671286" y="10564"/>
                  <a:pt x="838200" y="1493"/>
                </a:cubicBezTo>
                <a:cubicBezTo>
                  <a:pt x="1005114" y="-7578"/>
                  <a:pt x="1262744" y="25079"/>
                  <a:pt x="1436915" y="88579"/>
                </a:cubicBezTo>
                <a:cubicBezTo>
                  <a:pt x="1611086" y="152079"/>
                  <a:pt x="1768929" y="286336"/>
                  <a:pt x="1883229" y="382493"/>
                </a:cubicBezTo>
                <a:cubicBezTo>
                  <a:pt x="1997529" y="478650"/>
                  <a:pt x="2060122" y="572086"/>
                  <a:pt x="2122715" y="66552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3786876" y="4702424"/>
            <a:ext cx="1839685" cy="195280"/>
          </a:xfrm>
          <a:custGeom>
            <a:avLst/>
            <a:gdLst>
              <a:gd name="connsiteX0" fmla="*/ 0 w 1839685"/>
              <a:gd name="connsiteY0" fmla="*/ 309087 h 309087"/>
              <a:gd name="connsiteX1" fmla="*/ 195942 w 1839685"/>
              <a:gd name="connsiteY1" fmla="*/ 156687 h 309087"/>
              <a:gd name="connsiteX2" fmla="*/ 533400 w 1839685"/>
              <a:gd name="connsiteY2" fmla="*/ 15173 h 309087"/>
              <a:gd name="connsiteX3" fmla="*/ 968828 w 1839685"/>
              <a:gd name="connsiteY3" fmla="*/ 26058 h 309087"/>
              <a:gd name="connsiteX4" fmla="*/ 1545771 w 1839685"/>
              <a:gd name="connsiteY4" fmla="*/ 211115 h 309087"/>
              <a:gd name="connsiteX5" fmla="*/ 1839685 w 1839685"/>
              <a:gd name="connsiteY5" fmla="*/ 243773 h 309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39685" h="309087">
                <a:moveTo>
                  <a:pt x="0" y="309087"/>
                </a:moveTo>
                <a:cubicBezTo>
                  <a:pt x="53521" y="257380"/>
                  <a:pt x="107042" y="205673"/>
                  <a:pt x="195942" y="156687"/>
                </a:cubicBezTo>
                <a:cubicBezTo>
                  <a:pt x="284842" y="107701"/>
                  <a:pt x="404586" y="36944"/>
                  <a:pt x="533400" y="15173"/>
                </a:cubicBezTo>
                <a:cubicBezTo>
                  <a:pt x="662214" y="-6598"/>
                  <a:pt x="800100" y="-6599"/>
                  <a:pt x="968828" y="26058"/>
                </a:cubicBezTo>
                <a:cubicBezTo>
                  <a:pt x="1137556" y="58715"/>
                  <a:pt x="1400628" y="174829"/>
                  <a:pt x="1545771" y="211115"/>
                </a:cubicBezTo>
                <a:cubicBezTo>
                  <a:pt x="1690914" y="247401"/>
                  <a:pt x="1765299" y="245587"/>
                  <a:pt x="1839685" y="243773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4292432" y="4214681"/>
            <a:ext cx="18209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等腰三角形 25"/>
          <p:cNvSpPr/>
          <p:nvPr/>
        </p:nvSpPr>
        <p:spPr>
          <a:xfrm flipV="1">
            <a:off x="4372585" y="4214681"/>
            <a:ext cx="101943" cy="91043"/>
          </a:xfrm>
          <a:prstGeom prst="triangl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7" name="直接连接符 66"/>
          <p:cNvCxnSpPr/>
          <p:nvPr/>
        </p:nvCxnSpPr>
        <p:spPr>
          <a:xfrm>
            <a:off x="4590203" y="4214681"/>
            <a:ext cx="18209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等腰三角形 67"/>
          <p:cNvSpPr/>
          <p:nvPr/>
        </p:nvSpPr>
        <p:spPr>
          <a:xfrm flipV="1">
            <a:off x="4590203" y="4214681"/>
            <a:ext cx="101943" cy="91043"/>
          </a:xfrm>
          <a:prstGeom prst="triangl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4443838" y="4360695"/>
            <a:ext cx="148638" cy="63345"/>
          </a:xfrm>
          <a:custGeom>
            <a:avLst/>
            <a:gdLst>
              <a:gd name="connsiteX0" fmla="*/ 0 w 203887"/>
              <a:gd name="connsiteY0" fmla="*/ 80713 h 86891"/>
              <a:gd name="connsiteX1" fmla="*/ 67963 w 203887"/>
              <a:gd name="connsiteY1" fmla="*/ 6573 h 86891"/>
              <a:gd name="connsiteX2" fmla="*/ 148281 w 203887"/>
              <a:gd name="connsiteY2" fmla="*/ 12751 h 86891"/>
              <a:gd name="connsiteX3" fmla="*/ 203887 w 203887"/>
              <a:gd name="connsiteY3" fmla="*/ 86891 h 86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87" h="86891">
                <a:moveTo>
                  <a:pt x="0" y="80713"/>
                </a:moveTo>
                <a:cubicBezTo>
                  <a:pt x="21625" y="49306"/>
                  <a:pt x="43250" y="17900"/>
                  <a:pt x="67963" y="6573"/>
                </a:cubicBezTo>
                <a:cubicBezTo>
                  <a:pt x="92677" y="-4754"/>
                  <a:pt x="125627" y="-635"/>
                  <a:pt x="148281" y="12751"/>
                </a:cubicBezTo>
                <a:cubicBezTo>
                  <a:pt x="170935" y="26137"/>
                  <a:pt x="187411" y="56514"/>
                  <a:pt x="203887" y="86891"/>
                </a:cubicBezTo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4142460" y="3866636"/>
            <a:ext cx="281096" cy="196443"/>
            <a:chOff x="4140947" y="3119862"/>
            <a:chExt cx="281096" cy="196443"/>
          </a:xfrm>
        </p:grpSpPr>
        <p:sp>
          <p:nvSpPr>
            <p:cNvPr id="3" name="矩形 2"/>
            <p:cNvSpPr/>
            <p:nvPr/>
          </p:nvSpPr>
          <p:spPr>
            <a:xfrm rot="19800000">
              <a:off x="4157932" y="3145310"/>
              <a:ext cx="264111" cy="15794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4140947" y="3119862"/>
              <a:ext cx="228727" cy="13205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178068" y="3184249"/>
              <a:ext cx="228727" cy="13205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stCxn id="3" idx="1"/>
            </p:cNvCxnSpPr>
            <p:nvPr/>
          </p:nvCxnSpPr>
          <p:spPr>
            <a:xfrm flipV="1">
              <a:off x="4175624" y="3136730"/>
              <a:ext cx="206482" cy="153583"/>
            </a:xfrm>
            <a:prstGeom prst="line">
              <a:avLst/>
            </a:prstGeom>
            <a:ln w="12700">
              <a:solidFill>
                <a:schemeClr val="tx1"/>
              </a:solidFill>
            </a:ln>
            <a:scene3d>
              <a:camera prst="orthographicFront">
                <a:rot lat="0" lon="0" rev="60000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82710">
            <a:off x="694800" y="3862800"/>
            <a:ext cx="1294983" cy="1294983"/>
          </a:xfrm>
          <a:prstGeom prst="rect">
            <a:avLst/>
          </a:prstGeom>
          <a:scene3d>
            <a:camera prst="orthographicFront">
              <a:rot lat="0" lon="0" rev="10800000"/>
            </a:camera>
            <a:lightRig rig="threePt" dir="t"/>
          </a:scene3d>
        </p:spPr>
      </p:pic>
      <p:sp>
        <p:nvSpPr>
          <p:cNvPr id="34" name="矩形 33"/>
          <p:cNvSpPr/>
          <p:nvPr/>
        </p:nvSpPr>
        <p:spPr>
          <a:xfrm>
            <a:off x="8388424" y="3250639"/>
            <a:ext cx="6427190" cy="2444343"/>
          </a:xfrm>
          <a:prstGeom prst="rect">
            <a:avLst/>
          </a:prstGeom>
          <a:blipFill dpi="0" rotWithShape="1">
            <a:blip r:embed="rId13">
              <a:alphaModFix amt="53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云形 34"/>
          <p:cNvSpPr/>
          <p:nvPr/>
        </p:nvSpPr>
        <p:spPr>
          <a:xfrm>
            <a:off x="7664883" y="5405420"/>
            <a:ext cx="1209837" cy="1209837"/>
          </a:xfrm>
          <a:prstGeom prst="cloud">
            <a:avLst/>
          </a:prstGeom>
          <a:solidFill>
            <a:schemeClr val="tx1">
              <a:lumMod val="75000"/>
              <a:lumOff val="2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云形 57"/>
          <p:cNvSpPr/>
          <p:nvPr/>
        </p:nvSpPr>
        <p:spPr>
          <a:xfrm>
            <a:off x="6185763" y="5405420"/>
            <a:ext cx="1209837" cy="1209837"/>
          </a:xfrm>
          <a:prstGeom prst="cloud">
            <a:avLst/>
          </a:prstGeom>
          <a:solidFill>
            <a:schemeClr val="tx1">
              <a:lumMod val="75000"/>
              <a:lumOff val="2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云形 59"/>
          <p:cNvSpPr/>
          <p:nvPr/>
        </p:nvSpPr>
        <p:spPr>
          <a:xfrm>
            <a:off x="4706643" y="5405420"/>
            <a:ext cx="1209837" cy="1209837"/>
          </a:xfrm>
          <a:prstGeom prst="cloud">
            <a:avLst/>
          </a:prstGeom>
          <a:solidFill>
            <a:schemeClr val="tx1">
              <a:lumMod val="75000"/>
              <a:lumOff val="2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云形 60"/>
          <p:cNvSpPr/>
          <p:nvPr/>
        </p:nvSpPr>
        <p:spPr>
          <a:xfrm>
            <a:off x="3227523" y="5405420"/>
            <a:ext cx="1209837" cy="1209837"/>
          </a:xfrm>
          <a:prstGeom prst="cloud">
            <a:avLst/>
          </a:prstGeom>
          <a:solidFill>
            <a:schemeClr val="tx1">
              <a:lumMod val="75000"/>
              <a:lumOff val="2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云形 61"/>
          <p:cNvSpPr/>
          <p:nvPr/>
        </p:nvSpPr>
        <p:spPr>
          <a:xfrm>
            <a:off x="1748403" y="5405420"/>
            <a:ext cx="1209837" cy="1209837"/>
          </a:xfrm>
          <a:prstGeom prst="cloud">
            <a:avLst/>
          </a:prstGeom>
          <a:solidFill>
            <a:schemeClr val="tx1">
              <a:lumMod val="75000"/>
              <a:lumOff val="2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云形 62"/>
          <p:cNvSpPr/>
          <p:nvPr/>
        </p:nvSpPr>
        <p:spPr>
          <a:xfrm>
            <a:off x="269283" y="5405420"/>
            <a:ext cx="1209837" cy="1209837"/>
          </a:xfrm>
          <a:prstGeom prst="cloud">
            <a:avLst/>
          </a:prstGeom>
          <a:solidFill>
            <a:schemeClr val="tx1">
              <a:lumMod val="75000"/>
              <a:lumOff val="2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6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64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-4.44444E-6 L -1.65069 -4.44444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35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超车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77778E-7 -2.91718E-6 L -2.77778E-7 -1.16996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49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3" presetClass="exit" presetSubtype="272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66667E-6 -2.91718E-6 L 1.66667E-6 -1.16996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498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3" presetClass="exit" presetSubtype="27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77778E-6 -2.91718E-6 L -2.77778E-6 -1.16996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498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3" presetClass="exit" presetSubtype="272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77778E-6 -2.91718E-6 L 2.77778E-6 -1.16996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498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3" presetClass="exit" presetSubtype="27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1.66667E-6 -2.91718E-6 L -1.66667E-6 -1.16996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498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3" presetClass="exit" presetSubtype="272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7778E-7 -2.91718E-6 L 2.77778E-7 -1.16996 " pathEditMode="relative" rAng="0" ptsTypes="AA">
                                      <p:cBhvr>
                                        <p:cTn id="5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498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3" presetClass="exit" presetSubtype="272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4" grpId="0" animBg="1"/>
      <p:bldP spid="35" grpId="0" animBg="1"/>
      <p:bldP spid="35" grpId="1" animBg="1"/>
      <p:bldP spid="35" grpId="2" animBg="1"/>
      <p:bldP spid="58" grpId="0" animBg="1"/>
      <p:bldP spid="58" grpId="1" animBg="1"/>
      <p:bldP spid="58" grpId="2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63" grpId="0" animBg="1"/>
      <p:bldP spid="63" grpId="1" animBg="1"/>
      <p:bldP spid="63" grpId="2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851920" y="3867894"/>
            <a:ext cx="470491" cy="867841"/>
            <a:chOff x="3896961" y="3992785"/>
            <a:chExt cx="425450" cy="742950"/>
          </a:xfrm>
        </p:grpSpPr>
        <p:pic>
          <p:nvPicPr>
            <p:cNvPr id="614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3034" y="4041059"/>
              <a:ext cx="365125" cy="669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6961" y="3992785"/>
              <a:ext cx="425450" cy="7429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3953034" y="3555946"/>
            <a:ext cx="1021152" cy="1296144"/>
            <a:chOff x="2538113" y="2959233"/>
            <a:chExt cx="796925" cy="949325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 trans="1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7560" y="3009577"/>
              <a:ext cx="712788" cy="8715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" name="组合 1"/>
            <p:cNvGrpSpPr/>
            <p:nvPr/>
          </p:nvGrpSpPr>
          <p:grpSpPr>
            <a:xfrm>
              <a:off x="2538113" y="2959233"/>
              <a:ext cx="796925" cy="949325"/>
              <a:chOff x="2558866" y="2931790"/>
              <a:chExt cx="796925" cy="949325"/>
            </a:xfrm>
          </p:grpSpPr>
          <p:pic>
            <p:nvPicPr>
              <p:cNvPr id="3074" name="Picture 2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8866" y="2931790"/>
                <a:ext cx="615950" cy="9493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075" name="Picture 3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93841" y="3033912"/>
                <a:ext cx="361950" cy="7683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076" name="Picture 4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336888">
                <a:off x="2934431" y="2944536"/>
                <a:ext cx="223837" cy="349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12" name="组合 11"/>
          <p:cNvGrpSpPr/>
          <p:nvPr/>
        </p:nvGrpSpPr>
        <p:grpSpPr>
          <a:xfrm>
            <a:off x="3851920" y="3554620"/>
            <a:ext cx="1122266" cy="1296144"/>
            <a:chOff x="4446431" y="3695559"/>
            <a:chExt cx="1122266" cy="1296144"/>
          </a:xfrm>
        </p:grpSpPr>
        <p:grpSp>
          <p:nvGrpSpPr>
            <p:cNvPr id="46" name="组合 45"/>
            <p:cNvGrpSpPr/>
            <p:nvPr/>
          </p:nvGrpSpPr>
          <p:grpSpPr>
            <a:xfrm>
              <a:off x="4446431" y="4007507"/>
              <a:ext cx="470491" cy="867841"/>
              <a:chOff x="3896961" y="3992785"/>
              <a:chExt cx="425450" cy="742950"/>
            </a:xfrm>
          </p:grpSpPr>
          <p:pic>
            <p:nvPicPr>
              <p:cNvPr id="47" name="Picture 4"/>
              <p:cNvPicPr>
                <a:picLocks noChangeAspect="1" noChangeArrowheads="1"/>
              </p:cNvPicPr>
              <p:nvPr/>
            </p:nvPicPr>
            <p:blipFill>
              <a:blip r:embed="rId5">
                <a:duotone>
                  <a:prstClr val="black"/>
                  <a:srgbClr val="01ED39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artisticLineDrawing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3034" y="4041059"/>
                <a:ext cx="365125" cy="6699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8" name="Picture 3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96961" y="3992785"/>
                <a:ext cx="425450" cy="7429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49" name="组合 48"/>
            <p:cNvGrpSpPr/>
            <p:nvPr/>
          </p:nvGrpSpPr>
          <p:grpSpPr>
            <a:xfrm>
              <a:off x="4547545" y="3695559"/>
              <a:ext cx="1021152" cy="1296144"/>
              <a:chOff x="2538113" y="2959233"/>
              <a:chExt cx="796925" cy="949325"/>
            </a:xfrm>
          </p:grpSpPr>
          <p:pic>
            <p:nvPicPr>
              <p:cNvPr id="51" name="Picture 5"/>
              <p:cNvPicPr>
                <a:picLocks noChangeAspect="1" noChangeArrowheads="1"/>
              </p:cNvPicPr>
              <p:nvPr/>
            </p:nvPicPr>
            <p:blipFill>
              <a:blip r:embed="rId7">
                <a:duotone>
                  <a:prstClr val="black"/>
                  <a:srgbClr val="01ED39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artisticLineDrawing trans="18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7560" y="3009577"/>
                <a:ext cx="712788" cy="8715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52" name="组合 51"/>
              <p:cNvGrpSpPr/>
              <p:nvPr/>
            </p:nvGrpSpPr>
            <p:grpSpPr>
              <a:xfrm>
                <a:off x="2538113" y="2959233"/>
                <a:ext cx="796925" cy="949325"/>
                <a:chOff x="2558866" y="2931790"/>
                <a:chExt cx="796925" cy="949325"/>
              </a:xfrm>
            </p:grpSpPr>
            <p:pic>
              <p:nvPicPr>
                <p:cNvPr id="53" name="Picture 2"/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58866" y="2931790"/>
                  <a:ext cx="615950" cy="9493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5" name="Picture 3"/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993841" y="3033912"/>
                  <a:ext cx="361950" cy="7683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6" name="Picture 4"/>
                <p:cNvPicPr>
                  <a:picLocks noChangeAspect="1"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336888">
                  <a:off x="2934431" y="2944536"/>
                  <a:ext cx="223837" cy="3492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</p:grpSp>
      </p:grpSp>
      <p:sp>
        <p:nvSpPr>
          <p:cNvPr id="22" name="任意多边形 21"/>
          <p:cNvSpPr/>
          <p:nvPr/>
        </p:nvSpPr>
        <p:spPr>
          <a:xfrm>
            <a:off x="4161449" y="4685007"/>
            <a:ext cx="698567" cy="588602"/>
          </a:xfrm>
          <a:custGeom>
            <a:avLst/>
            <a:gdLst>
              <a:gd name="connsiteX0" fmla="*/ 12192 w 585216"/>
              <a:gd name="connsiteY0" fmla="*/ 36576 h 329184"/>
              <a:gd name="connsiteX1" fmla="*/ 329184 w 585216"/>
              <a:gd name="connsiteY1" fmla="*/ 0 h 329184"/>
              <a:gd name="connsiteX2" fmla="*/ 573024 w 585216"/>
              <a:gd name="connsiteY2" fmla="*/ 48768 h 329184"/>
              <a:gd name="connsiteX3" fmla="*/ 585216 w 585216"/>
              <a:gd name="connsiteY3" fmla="*/ 329184 h 329184"/>
              <a:gd name="connsiteX4" fmla="*/ 73152 w 585216"/>
              <a:gd name="connsiteY4" fmla="*/ 304800 h 329184"/>
              <a:gd name="connsiteX5" fmla="*/ 0 w 585216"/>
              <a:gd name="connsiteY5" fmla="*/ 207264 h 329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5216" h="329184">
                <a:moveTo>
                  <a:pt x="12192" y="36576"/>
                </a:moveTo>
                <a:lnTo>
                  <a:pt x="329184" y="0"/>
                </a:lnTo>
                <a:lnTo>
                  <a:pt x="573024" y="48768"/>
                </a:lnTo>
                <a:lnTo>
                  <a:pt x="585216" y="329184"/>
                </a:lnTo>
                <a:lnTo>
                  <a:pt x="73152" y="304800"/>
                </a:lnTo>
                <a:lnTo>
                  <a:pt x="0" y="207264"/>
                </a:lnTo>
              </a:path>
            </a:pathLst>
          </a:custGeom>
          <a:blipFill dpi="0" rotWithShape="1">
            <a:blip r:embed="rId1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0" y="597793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84" y="4432234"/>
            <a:ext cx="9229726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任意多边形 4"/>
          <p:cNvSpPr/>
          <p:nvPr/>
        </p:nvSpPr>
        <p:spPr>
          <a:xfrm>
            <a:off x="-468560" y="4417541"/>
            <a:ext cx="2721429" cy="470145"/>
          </a:xfrm>
          <a:custGeom>
            <a:avLst/>
            <a:gdLst>
              <a:gd name="connsiteX0" fmla="*/ 0 w 2721429"/>
              <a:gd name="connsiteY0" fmla="*/ 470145 h 470145"/>
              <a:gd name="connsiteX1" fmla="*/ 337457 w 2721429"/>
              <a:gd name="connsiteY1" fmla="*/ 187116 h 470145"/>
              <a:gd name="connsiteX2" fmla="*/ 979715 w 2721429"/>
              <a:gd name="connsiteY2" fmla="*/ 2059 h 470145"/>
              <a:gd name="connsiteX3" fmla="*/ 1905000 w 2721429"/>
              <a:gd name="connsiteY3" fmla="*/ 100030 h 470145"/>
              <a:gd name="connsiteX4" fmla="*/ 2579915 w 2721429"/>
              <a:gd name="connsiteY4" fmla="*/ 285088 h 470145"/>
              <a:gd name="connsiteX5" fmla="*/ 2721429 w 2721429"/>
              <a:gd name="connsiteY5" fmla="*/ 350402 h 470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1429" h="470145">
                <a:moveTo>
                  <a:pt x="0" y="470145"/>
                </a:moveTo>
                <a:cubicBezTo>
                  <a:pt x="87085" y="367637"/>
                  <a:pt x="174171" y="265130"/>
                  <a:pt x="337457" y="187116"/>
                </a:cubicBezTo>
                <a:cubicBezTo>
                  <a:pt x="500743" y="109102"/>
                  <a:pt x="718458" y="16573"/>
                  <a:pt x="979715" y="2059"/>
                </a:cubicBezTo>
                <a:cubicBezTo>
                  <a:pt x="1240972" y="-12455"/>
                  <a:pt x="1638300" y="52859"/>
                  <a:pt x="1905000" y="100030"/>
                </a:cubicBezTo>
                <a:cubicBezTo>
                  <a:pt x="2171700" y="147201"/>
                  <a:pt x="2443843" y="243359"/>
                  <a:pt x="2579915" y="285088"/>
                </a:cubicBezTo>
                <a:cubicBezTo>
                  <a:pt x="2715987" y="326817"/>
                  <a:pt x="2718708" y="338609"/>
                  <a:pt x="2721429" y="35040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1946446" y="4472811"/>
            <a:ext cx="2287222" cy="359603"/>
          </a:xfrm>
          <a:custGeom>
            <a:avLst/>
            <a:gdLst>
              <a:gd name="connsiteX0" fmla="*/ 0 w 2287222"/>
              <a:gd name="connsiteY0" fmla="*/ 359603 h 359603"/>
              <a:gd name="connsiteX1" fmla="*/ 533400 w 2287222"/>
              <a:gd name="connsiteY1" fmla="*/ 152774 h 359603"/>
              <a:gd name="connsiteX2" fmla="*/ 1328057 w 2287222"/>
              <a:gd name="connsiteY2" fmla="*/ 374 h 359603"/>
              <a:gd name="connsiteX3" fmla="*/ 2166257 w 2287222"/>
              <a:gd name="connsiteY3" fmla="*/ 196317 h 359603"/>
              <a:gd name="connsiteX4" fmla="*/ 2264228 w 2287222"/>
              <a:gd name="connsiteY4" fmla="*/ 228974 h 359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7222" h="359603">
                <a:moveTo>
                  <a:pt x="0" y="359603"/>
                </a:moveTo>
                <a:cubicBezTo>
                  <a:pt x="156028" y="286124"/>
                  <a:pt x="312057" y="212645"/>
                  <a:pt x="533400" y="152774"/>
                </a:cubicBezTo>
                <a:cubicBezTo>
                  <a:pt x="754743" y="92903"/>
                  <a:pt x="1055914" y="-6883"/>
                  <a:pt x="1328057" y="374"/>
                </a:cubicBezTo>
                <a:cubicBezTo>
                  <a:pt x="1600200" y="7631"/>
                  <a:pt x="2010229" y="158217"/>
                  <a:pt x="2166257" y="196317"/>
                </a:cubicBezTo>
                <a:cubicBezTo>
                  <a:pt x="2322286" y="234417"/>
                  <a:pt x="2293257" y="231695"/>
                  <a:pt x="2264228" y="228974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346846" y="4587974"/>
            <a:ext cx="2100943" cy="332369"/>
          </a:xfrm>
          <a:custGeom>
            <a:avLst/>
            <a:gdLst>
              <a:gd name="connsiteX0" fmla="*/ 0 w 2100943"/>
              <a:gd name="connsiteY0" fmla="*/ 351644 h 493158"/>
              <a:gd name="connsiteX1" fmla="*/ 130628 w 2100943"/>
              <a:gd name="connsiteY1" fmla="*/ 188358 h 493158"/>
              <a:gd name="connsiteX2" fmla="*/ 304800 w 2100943"/>
              <a:gd name="connsiteY2" fmla="*/ 68615 h 493158"/>
              <a:gd name="connsiteX3" fmla="*/ 555171 w 2100943"/>
              <a:gd name="connsiteY3" fmla="*/ 3301 h 493158"/>
              <a:gd name="connsiteX4" fmla="*/ 925285 w 2100943"/>
              <a:gd name="connsiteY4" fmla="*/ 25072 h 493158"/>
              <a:gd name="connsiteX5" fmla="*/ 1230085 w 2100943"/>
              <a:gd name="connsiteY5" fmla="*/ 155701 h 493158"/>
              <a:gd name="connsiteX6" fmla="*/ 1393371 w 2100943"/>
              <a:gd name="connsiteY6" fmla="*/ 264558 h 493158"/>
              <a:gd name="connsiteX7" fmla="*/ 1665514 w 2100943"/>
              <a:gd name="connsiteY7" fmla="*/ 395187 h 493158"/>
              <a:gd name="connsiteX8" fmla="*/ 2100943 w 2100943"/>
              <a:gd name="connsiteY8" fmla="*/ 493158 h 49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0943" h="493158">
                <a:moveTo>
                  <a:pt x="0" y="351644"/>
                </a:moveTo>
                <a:cubicBezTo>
                  <a:pt x="39914" y="293586"/>
                  <a:pt x="79828" y="235529"/>
                  <a:pt x="130628" y="188358"/>
                </a:cubicBezTo>
                <a:cubicBezTo>
                  <a:pt x="181428" y="141186"/>
                  <a:pt x="234043" y="99458"/>
                  <a:pt x="304800" y="68615"/>
                </a:cubicBezTo>
                <a:cubicBezTo>
                  <a:pt x="375557" y="37772"/>
                  <a:pt x="451757" y="10558"/>
                  <a:pt x="555171" y="3301"/>
                </a:cubicBezTo>
                <a:cubicBezTo>
                  <a:pt x="658585" y="-3956"/>
                  <a:pt x="812799" y="-328"/>
                  <a:pt x="925285" y="25072"/>
                </a:cubicBezTo>
                <a:cubicBezTo>
                  <a:pt x="1037771" y="50472"/>
                  <a:pt x="1152071" y="115787"/>
                  <a:pt x="1230085" y="155701"/>
                </a:cubicBezTo>
                <a:cubicBezTo>
                  <a:pt x="1308099" y="195615"/>
                  <a:pt x="1320800" y="224644"/>
                  <a:pt x="1393371" y="264558"/>
                </a:cubicBezTo>
                <a:cubicBezTo>
                  <a:pt x="1465943" y="304472"/>
                  <a:pt x="1547585" y="357087"/>
                  <a:pt x="1665514" y="395187"/>
                </a:cubicBezTo>
                <a:cubicBezTo>
                  <a:pt x="1783443" y="433287"/>
                  <a:pt x="1942193" y="463222"/>
                  <a:pt x="2100943" y="49315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7075038" y="4702424"/>
            <a:ext cx="2122715" cy="195280"/>
          </a:xfrm>
          <a:custGeom>
            <a:avLst/>
            <a:gdLst>
              <a:gd name="connsiteX0" fmla="*/ 0 w 2122715"/>
              <a:gd name="connsiteY0" fmla="*/ 611093 h 665522"/>
              <a:gd name="connsiteX1" fmla="*/ 97972 w 2122715"/>
              <a:gd name="connsiteY1" fmla="*/ 469579 h 665522"/>
              <a:gd name="connsiteX2" fmla="*/ 261258 w 2122715"/>
              <a:gd name="connsiteY2" fmla="*/ 262750 h 665522"/>
              <a:gd name="connsiteX3" fmla="*/ 435429 w 2122715"/>
              <a:gd name="connsiteY3" fmla="*/ 143007 h 665522"/>
              <a:gd name="connsiteX4" fmla="*/ 838200 w 2122715"/>
              <a:gd name="connsiteY4" fmla="*/ 1493 h 665522"/>
              <a:gd name="connsiteX5" fmla="*/ 1436915 w 2122715"/>
              <a:gd name="connsiteY5" fmla="*/ 88579 h 665522"/>
              <a:gd name="connsiteX6" fmla="*/ 1883229 w 2122715"/>
              <a:gd name="connsiteY6" fmla="*/ 382493 h 665522"/>
              <a:gd name="connsiteX7" fmla="*/ 2122715 w 2122715"/>
              <a:gd name="connsiteY7" fmla="*/ 665522 h 665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22715" h="665522">
                <a:moveTo>
                  <a:pt x="0" y="611093"/>
                </a:moveTo>
                <a:cubicBezTo>
                  <a:pt x="27214" y="569364"/>
                  <a:pt x="54429" y="527636"/>
                  <a:pt x="97972" y="469579"/>
                </a:cubicBezTo>
                <a:cubicBezTo>
                  <a:pt x="141515" y="411522"/>
                  <a:pt x="205015" y="317179"/>
                  <a:pt x="261258" y="262750"/>
                </a:cubicBezTo>
                <a:cubicBezTo>
                  <a:pt x="317501" y="208321"/>
                  <a:pt x="339272" y="186550"/>
                  <a:pt x="435429" y="143007"/>
                </a:cubicBezTo>
                <a:cubicBezTo>
                  <a:pt x="531586" y="99464"/>
                  <a:pt x="671286" y="10564"/>
                  <a:pt x="838200" y="1493"/>
                </a:cubicBezTo>
                <a:cubicBezTo>
                  <a:pt x="1005114" y="-7578"/>
                  <a:pt x="1262744" y="25079"/>
                  <a:pt x="1436915" y="88579"/>
                </a:cubicBezTo>
                <a:cubicBezTo>
                  <a:pt x="1611086" y="152079"/>
                  <a:pt x="1768929" y="286336"/>
                  <a:pt x="1883229" y="382493"/>
                </a:cubicBezTo>
                <a:cubicBezTo>
                  <a:pt x="1997529" y="478650"/>
                  <a:pt x="2060122" y="572086"/>
                  <a:pt x="2122715" y="66552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3786876" y="4702424"/>
            <a:ext cx="1839685" cy="195280"/>
          </a:xfrm>
          <a:custGeom>
            <a:avLst/>
            <a:gdLst>
              <a:gd name="connsiteX0" fmla="*/ 0 w 1839685"/>
              <a:gd name="connsiteY0" fmla="*/ 309087 h 309087"/>
              <a:gd name="connsiteX1" fmla="*/ 195942 w 1839685"/>
              <a:gd name="connsiteY1" fmla="*/ 156687 h 309087"/>
              <a:gd name="connsiteX2" fmla="*/ 533400 w 1839685"/>
              <a:gd name="connsiteY2" fmla="*/ 15173 h 309087"/>
              <a:gd name="connsiteX3" fmla="*/ 968828 w 1839685"/>
              <a:gd name="connsiteY3" fmla="*/ 26058 h 309087"/>
              <a:gd name="connsiteX4" fmla="*/ 1545771 w 1839685"/>
              <a:gd name="connsiteY4" fmla="*/ 211115 h 309087"/>
              <a:gd name="connsiteX5" fmla="*/ 1839685 w 1839685"/>
              <a:gd name="connsiteY5" fmla="*/ 243773 h 309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39685" h="309087">
                <a:moveTo>
                  <a:pt x="0" y="309087"/>
                </a:moveTo>
                <a:cubicBezTo>
                  <a:pt x="53521" y="257380"/>
                  <a:pt x="107042" y="205673"/>
                  <a:pt x="195942" y="156687"/>
                </a:cubicBezTo>
                <a:cubicBezTo>
                  <a:pt x="284842" y="107701"/>
                  <a:pt x="404586" y="36944"/>
                  <a:pt x="533400" y="15173"/>
                </a:cubicBezTo>
                <a:cubicBezTo>
                  <a:pt x="662214" y="-6598"/>
                  <a:pt x="800100" y="-6599"/>
                  <a:pt x="968828" y="26058"/>
                </a:cubicBezTo>
                <a:cubicBezTo>
                  <a:pt x="1137556" y="58715"/>
                  <a:pt x="1400628" y="174829"/>
                  <a:pt x="1545771" y="211115"/>
                </a:cubicBezTo>
                <a:cubicBezTo>
                  <a:pt x="1690914" y="247401"/>
                  <a:pt x="1765299" y="245587"/>
                  <a:pt x="1839685" y="243773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292432" y="4214681"/>
            <a:ext cx="479867" cy="209359"/>
            <a:chOff x="4292432" y="4214681"/>
            <a:chExt cx="479867" cy="209359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4292432" y="4214681"/>
              <a:ext cx="18209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等腰三角形 25"/>
            <p:cNvSpPr/>
            <p:nvPr/>
          </p:nvSpPr>
          <p:spPr>
            <a:xfrm flipV="1">
              <a:off x="4372585" y="4214681"/>
              <a:ext cx="101943" cy="91043"/>
            </a:xfrm>
            <a:prstGeom prst="triangl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4590203" y="4214681"/>
              <a:ext cx="18209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等腰三角形 67"/>
            <p:cNvSpPr/>
            <p:nvPr/>
          </p:nvSpPr>
          <p:spPr>
            <a:xfrm flipV="1">
              <a:off x="4590203" y="4214681"/>
              <a:ext cx="101943" cy="91043"/>
            </a:xfrm>
            <a:prstGeom prst="triangl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4443838" y="4360695"/>
              <a:ext cx="148638" cy="63345"/>
            </a:xfrm>
            <a:custGeom>
              <a:avLst/>
              <a:gdLst>
                <a:gd name="connsiteX0" fmla="*/ 0 w 203887"/>
                <a:gd name="connsiteY0" fmla="*/ 80713 h 86891"/>
                <a:gd name="connsiteX1" fmla="*/ 67963 w 203887"/>
                <a:gd name="connsiteY1" fmla="*/ 6573 h 86891"/>
                <a:gd name="connsiteX2" fmla="*/ 148281 w 203887"/>
                <a:gd name="connsiteY2" fmla="*/ 12751 h 86891"/>
                <a:gd name="connsiteX3" fmla="*/ 203887 w 203887"/>
                <a:gd name="connsiteY3" fmla="*/ 86891 h 86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887" h="86891">
                  <a:moveTo>
                    <a:pt x="0" y="80713"/>
                  </a:moveTo>
                  <a:cubicBezTo>
                    <a:pt x="21625" y="49306"/>
                    <a:pt x="43250" y="17900"/>
                    <a:pt x="67963" y="6573"/>
                  </a:cubicBezTo>
                  <a:cubicBezTo>
                    <a:pt x="92677" y="-4754"/>
                    <a:pt x="125627" y="-635"/>
                    <a:pt x="148281" y="12751"/>
                  </a:cubicBezTo>
                  <a:cubicBezTo>
                    <a:pt x="170935" y="26137"/>
                    <a:pt x="187411" y="56514"/>
                    <a:pt x="203887" y="86891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142460" y="3866636"/>
            <a:ext cx="281096" cy="196443"/>
            <a:chOff x="4140947" y="3119862"/>
            <a:chExt cx="281096" cy="196443"/>
          </a:xfrm>
        </p:grpSpPr>
        <p:sp>
          <p:nvSpPr>
            <p:cNvPr id="3" name="矩形 2"/>
            <p:cNvSpPr/>
            <p:nvPr/>
          </p:nvSpPr>
          <p:spPr>
            <a:xfrm rot="19800000">
              <a:off x="4157932" y="3145310"/>
              <a:ext cx="264111" cy="15794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4140947" y="3119862"/>
              <a:ext cx="228727" cy="13205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178068" y="3184249"/>
              <a:ext cx="228727" cy="13205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stCxn id="3" idx="1"/>
            </p:cNvCxnSpPr>
            <p:nvPr/>
          </p:nvCxnSpPr>
          <p:spPr>
            <a:xfrm flipV="1">
              <a:off x="4175624" y="3136730"/>
              <a:ext cx="206482" cy="153583"/>
            </a:xfrm>
            <a:prstGeom prst="line">
              <a:avLst/>
            </a:prstGeom>
            <a:ln w="12700">
              <a:solidFill>
                <a:schemeClr val="tx1"/>
              </a:solidFill>
            </a:ln>
            <a:scene3d>
              <a:camera prst="orthographicFront">
                <a:rot lat="0" lon="0" rev="60000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82710">
            <a:off x="694800" y="3862800"/>
            <a:ext cx="1294983" cy="1294983"/>
          </a:xfrm>
          <a:prstGeom prst="rect">
            <a:avLst/>
          </a:prstGeom>
          <a:scene3d>
            <a:camera prst="orthographicFront">
              <a:rot lat="0" lon="0" rev="10800000"/>
            </a:camera>
            <a:lightRig rig="threePt" dir="t"/>
          </a:scene3d>
        </p:spPr>
      </p:pic>
      <p:sp>
        <p:nvSpPr>
          <p:cNvPr id="34" name="矩形 33"/>
          <p:cNvSpPr/>
          <p:nvPr/>
        </p:nvSpPr>
        <p:spPr>
          <a:xfrm>
            <a:off x="8388424" y="4037086"/>
            <a:ext cx="7272808" cy="1657895"/>
          </a:xfrm>
          <a:prstGeom prst="rect">
            <a:avLst/>
          </a:prstGeom>
          <a:blipFill dpi="0" rotWithShape="1">
            <a:blip r:embed="rId14">
              <a:alphaModFix amt="53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云形 34"/>
          <p:cNvSpPr/>
          <p:nvPr/>
        </p:nvSpPr>
        <p:spPr>
          <a:xfrm>
            <a:off x="7664883" y="5405420"/>
            <a:ext cx="1209837" cy="1209837"/>
          </a:xfrm>
          <a:prstGeom prst="cloud">
            <a:avLst/>
          </a:prstGeom>
          <a:solidFill>
            <a:schemeClr val="tx1">
              <a:lumMod val="75000"/>
              <a:lumOff val="2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云形 57"/>
          <p:cNvSpPr/>
          <p:nvPr/>
        </p:nvSpPr>
        <p:spPr>
          <a:xfrm>
            <a:off x="6185763" y="5405420"/>
            <a:ext cx="1209837" cy="1209837"/>
          </a:xfrm>
          <a:prstGeom prst="cloud">
            <a:avLst/>
          </a:prstGeom>
          <a:solidFill>
            <a:schemeClr val="tx1">
              <a:lumMod val="75000"/>
              <a:lumOff val="2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云形 59"/>
          <p:cNvSpPr/>
          <p:nvPr/>
        </p:nvSpPr>
        <p:spPr>
          <a:xfrm>
            <a:off x="4706643" y="5405420"/>
            <a:ext cx="1209837" cy="1209837"/>
          </a:xfrm>
          <a:prstGeom prst="cloud">
            <a:avLst/>
          </a:prstGeom>
          <a:solidFill>
            <a:schemeClr val="tx1">
              <a:lumMod val="75000"/>
              <a:lumOff val="2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云形 60"/>
          <p:cNvSpPr/>
          <p:nvPr/>
        </p:nvSpPr>
        <p:spPr>
          <a:xfrm>
            <a:off x="3227523" y="5405420"/>
            <a:ext cx="1209837" cy="1209837"/>
          </a:xfrm>
          <a:prstGeom prst="cloud">
            <a:avLst/>
          </a:prstGeom>
          <a:solidFill>
            <a:schemeClr val="tx1">
              <a:lumMod val="75000"/>
              <a:lumOff val="2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云形 61"/>
          <p:cNvSpPr/>
          <p:nvPr/>
        </p:nvSpPr>
        <p:spPr>
          <a:xfrm>
            <a:off x="1748403" y="5405420"/>
            <a:ext cx="1209837" cy="1209837"/>
          </a:xfrm>
          <a:prstGeom prst="cloud">
            <a:avLst/>
          </a:prstGeom>
          <a:solidFill>
            <a:schemeClr val="tx1">
              <a:lumMod val="75000"/>
              <a:lumOff val="2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云形 62"/>
          <p:cNvSpPr/>
          <p:nvPr/>
        </p:nvSpPr>
        <p:spPr>
          <a:xfrm>
            <a:off x="269283" y="5405420"/>
            <a:ext cx="1209837" cy="1209837"/>
          </a:xfrm>
          <a:prstGeom prst="cloud">
            <a:avLst/>
          </a:prstGeom>
          <a:solidFill>
            <a:schemeClr val="tx1">
              <a:lumMod val="75000"/>
              <a:lumOff val="2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4304449" y="4194847"/>
            <a:ext cx="427416" cy="145534"/>
            <a:chOff x="5053814" y="4041349"/>
            <a:chExt cx="576137" cy="196173"/>
          </a:xfrm>
        </p:grpSpPr>
        <p:pic>
          <p:nvPicPr>
            <p:cNvPr id="50" name="Picture 4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5523" y="4139153"/>
              <a:ext cx="298224" cy="983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7" name="组合 16"/>
            <p:cNvGrpSpPr/>
            <p:nvPr/>
          </p:nvGrpSpPr>
          <p:grpSpPr>
            <a:xfrm rot="20817065">
              <a:off x="5053814" y="4041349"/>
              <a:ext cx="172070" cy="134723"/>
              <a:chOff x="5104110" y="4017589"/>
              <a:chExt cx="144016" cy="112758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5104110" y="4017589"/>
                <a:ext cx="144016" cy="8789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flipH="1">
                <a:off x="5104110" y="4105481"/>
                <a:ext cx="144016" cy="2486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9" name="组合 68"/>
            <p:cNvGrpSpPr/>
            <p:nvPr/>
          </p:nvGrpSpPr>
          <p:grpSpPr>
            <a:xfrm rot="782935" flipH="1">
              <a:off x="5457881" y="4041350"/>
              <a:ext cx="172070" cy="134723"/>
              <a:chOff x="5104110" y="4017589"/>
              <a:chExt cx="144016" cy="112758"/>
            </a:xfrm>
          </p:grpSpPr>
          <p:cxnSp>
            <p:nvCxnSpPr>
              <p:cNvPr id="70" name="直接连接符 69"/>
              <p:cNvCxnSpPr/>
              <p:nvPr/>
            </p:nvCxnSpPr>
            <p:spPr>
              <a:xfrm>
                <a:off x="5104110" y="4017589"/>
                <a:ext cx="144016" cy="8789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flipH="1">
                <a:off x="5104110" y="4105481"/>
                <a:ext cx="144016" cy="2486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2" name="椭圆 71"/>
          <p:cNvSpPr>
            <a:spLocks noChangeAspect="1"/>
          </p:cNvSpPr>
          <p:nvPr/>
        </p:nvSpPr>
        <p:spPr>
          <a:xfrm>
            <a:off x="4479478" y="4368783"/>
            <a:ext cx="76832" cy="126902"/>
          </a:xfrm>
          <a:prstGeom prst="ellipse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6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16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-4.44444E-6 L -1.65069 -4.44444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35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超车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4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77778E-7 -2.91718E-6 L -2.77778E-7 -1.1699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498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3" presetClass="exit" presetSubtype="272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66667E-6 -2.91718E-6 L 1.66667E-6 -1.16996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49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3" presetClass="exit" presetSubtype="27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77778E-6 -2.91718E-6 L -2.77778E-6 -1.16996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49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3" presetClass="exit" presetSubtype="272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77778E-6 -2.91718E-6 L 2.77778E-6 -1.16996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49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3" presetClass="exit" presetSubtype="27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1.66667E-6 -2.91718E-6 L -1.66667E-6 -1.16996 " pathEditMode="relative" rAng="0" ptsTypes="AA">
                                      <p:cBhvr>
                                        <p:cTn id="4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498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23" presetClass="exit" presetSubtype="272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7778E-7 -2.91718E-6 L 2.77778E-7 -1.16996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498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23" presetClass="exit" presetSubtype="272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咳嗽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6" presetClass="emph" presetSubtype="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4" dur="500" fill="hold"/>
                                        <p:tgtEl>
                                          <p:spTgt spid="7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5" grpId="1" animBg="1"/>
      <p:bldP spid="35" grpId="2" animBg="1"/>
      <p:bldP spid="58" grpId="0" animBg="1"/>
      <p:bldP spid="58" grpId="1" animBg="1"/>
      <p:bldP spid="58" grpId="2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63" grpId="0" animBg="1"/>
      <p:bldP spid="63" grpId="1" animBg="1"/>
      <p:bldP spid="63" grpId="2" animBg="1"/>
      <p:bldP spid="72" grpId="0" animBg="1"/>
      <p:bldP spid="72" grpId="1" animBg="1"/>
      <p:bldP spid="72" grpId="2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851920" y="3867894"/>
            <a:ext cx="470491" cy="867841"/>
            <a:chOff x="3896961" y="3992785"/>
            <a:chExt cx="425450" cy="742950"/>
          </a:xfrm>
        </p:grpSpPr>
        <p:pic>
          <p:nvPicPr>
            <p:cNvPr id="6148" name="Picture 4"/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rgbClr val="01ED39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3034" y="4041059"/>
              <a:ext cx="365125" cy="669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6961" y="3992785"/>
              <a:ext cx="425450" cy="7429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3953034" y="3555946"/>
            <a:ext cx="1021152" cy="1296144"/>
            <a:chOff x="2538113" y="2959233"/>
            <a:chExt cx="796925" cy="949325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rgbClr val="01ED39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 trans="1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7560" y="3009577"/>
              <a:ext cx="712788" cy="8715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" name="组合 1"/>
            <p:cNvGrpSpPr/>
            <p:nvPr/>
          </p:nvGrpSpPr>
          <p:grpSpPr>
            <a:xfrm>
              <a:off x="2538113" y="2959233"/>
              <a:ext cx="796925" cy="949325"/>
              <a:chOff x="2558866" y="2931790"/>
              <a:chExt cx="796925" cy="949325"/>
            </a:xfrm>
          </p:grpSpPr>
          <p:pic>
            <p:nvPicPr>
              <p:cNvPr id="3074" name="Picture 2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8866" y="2931790"/>
                <a:ext cx="615950" cy="9493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075" name="Picture 3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93841" y="3033912"/>
                <a:ext cx="361950" cy="7683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076" name="Picture 4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336888">
                <a:off x="2934431" y="2944536"/>
                <a:ext cx="223837" cy="349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73" name="组合 72"/>
          <p:cNvGrpSpPr/>
          <p:nvPr/>
        </p:nvGrpSpPr>
        <p:grpSpPr>
          <a:xfrm>
            <a:off x="3855371" y="3559691"/>
            <a:ext cx="1122266" cy="1296144"/>
            <a:chOff x="4446431" y="3695559"/>
            <a:chExt cx="1122266" cy="1296144"/>
          </a:xfrm>
        </p:grpSpPr>
        <p:grpSp>
          <p:nvGrpSpPr>
            <p:cNvPr id="74" name="组合 73"/>
            <p:cNvGrpSpPr/>
            <p:nvPr/>
          </p:nvGrpSpPr>
          <p:grpSpPr>
            <a:xfrm>
              <a:off x="4446431" y="4007507"/>
              <a:ext cx="470491" cy="867841"/>
              <a:chOff x="3896961" y="3992785"/>
              <a:chExt cx="425450" cy="742950"/>
            </a:xfrm>
          </p:grpSpPr>
          <p:pic>
            <p:nvPicPr>
              <p:cNvPr id="81" name="Picture 4"/>
              <p:cNvPicPr>
                <a:picLocks noChangeAspect="1" noChangeArrowheads="1"/>
              </p:cNvPicPr>
              <p:nvPr/>
            </p:nvPicPr>
            <p:blipFill>
              <a:blip r:embed="rId4">
                <a:duotone>
                  <a:prstClr val="black"/>
                  <a:srgbClr val="C2F6A8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artisticLineDrawing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3034" y="4041059"/>
                <a:ext cx="365125" cy="6699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82" name="Picture 3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96961" y="3992785"/>
                <a:ext cx="425450" cy="7429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75" name="组合 74"/>
            <p:cNvGrpSpPr/>
            <p:nvPr/>
          </p:nvGrpSpPr>
          <p:grpSpPr>
            <a:xfrm>
              <a:off x="4547545" y="3695559"/>
              <a:ext cx="1021152" cy="1296144"/>
              <a:chOff x="2538113" y="2959233"/>
              <a:chExt cx="796925" cy="949325"/>
            </a:xfrm>
          </p:grpSpPr>
          <p:pic>
            <p:nvPicPr>
              <p:cNvPr id="76" name="Picture 5"/>
              <p:cNvPicPr>
                <a:picLocks noChangeAspect="1" noChangeArrowheads="1"/>
              </p:cNvPicPr>
              <p:nvPr/>
            </p:nvPicPr>
            <p:blipFill>
              <a:blip r:embed="rId6">
                <a:duotone>
                  <a:prstClr val="black"/>
                  <a:srgbClr val="C2F6A8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artisticLineDrawing trans="18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7560" y="3009577"/>
                <a:ext cx="712788" cy="8715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77" name="组合 76"/>
              <p:cNvGrpSpPr/>
              <p:nvPr/>
            </p:nvGrpSpPr>
            <p:grpSpPr>
              <a:xfrm>
                <a:off x="2538113" y="2959233"/>
                <a:ext cx="796925" cy="949325"/>
                <a:chOff x="2558866" y="2931790"/>
                <a:chExt cx="796925" cy="949325"/>
              </a:xfrm>
            </p:grpSpPr>
            <p:pic>
              <p:nvPicPr>
                <p:cNvPr id="78" name="Picture 2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58866" y="2931790"/>
                  <a:ext cx="615950" cy="9493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9" name="Picture 3"/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993841" y="3033912"/>
                  <a:ext cx="361950" cy="7683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80" name="Picture 4"/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336888">
                  <a:off x="2934431" y="2944536"/>
                  <a:ext cx="223837" cy="3492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</p:grpSp>
      </p:grpSp>
      <p:sp>
        <p:nvSpPr>
          <p:cNvPr id="22" name="任意多边形 21"/>
          <p:cNvSpPr/>
          <p:nvPr/>
        </p:nvSpPr>
        <p:spPr>
          <a:xfrm>
            <a:off x="4161449" y="4685007"/>
            <a:ext cx="698567" cy="588602"/>
          </a:xfrm>
          <a:custGeom>
            <a:avLst/>
            <a:gdLst>
              <a:gd name="connsiteX0" fmla="*/ 12192 w 585216"/>
              <a:gd name="connsiteY0" fmla="*/ 36576 h 329184"/>
              <a:gd name="connsiteX1" fmla="*/ 329184 w 585216"/>
              <a:gd name="connsiteY1" fmla="*/ 0 h 329184"/>
              <a:gd name="connsiteX2" fmla="*/ 573024 w 585216"/>
              <a:gd name="connsiteY2" fmla="*/ 48768 h 329184"/>
              <a:gd name="connsiteX3" fmla="*/ 585216 w 585216"/>
              <a:gd name="connsiteY3" fmla="*/ 329184 h 329184"/>
              <a:gd name="connsiteX4" fmla="*/ 73152 w 585216"/>
              <a:gd name="connsiteY4" fmla="*/ 304800 h 329184"/>
              <a:gd name="connsiteX5" fmla="*/ 0 w 585216"/>
              <a:gd name="connsiteY5" fmla="*/ 207264 h 329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5216" h="329184">
                <a:moveTo>
                  <a:pt x="12192" y="36576"/>
                </a:moveTo>
                <a:lnTo>
                  <a:pt x="329184" y="0"/>
                </a:lnTo>
                <a:lnTo>
                  <a:pt x="573024" y="48768"/>
                </a:lnTo>
                <a:lnTo>
                  <a:pt x="585216" y="329184"/>
                </a:lnTo>
                <a:lnTo>
                  <a:pt x="73152" y="304800"/>
                </a:lnTo>
                <a:lnTo>
                  <a:pt x="0" y="207264"/>
                </a:lnTo>
              </a:path>
            </a:pathLst>
          </a:custGeom>
          <a:blipFill dpi="0" rotWithShape="1">
            <a:blip r:embed="rId10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6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0" y="59760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84" y="4432234"/>
            <a:ext cx="9229726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任意多边形 4"/>
          <p:cNvSpPr/>
          <p:nvPr/>
        </p:nvSpPr>
        <p:spPr>
          <a:xfrm>
            <a:off x="-468560" y="4417541"/>
            <a:ext cx="2721429" cy="470145"/>
          </a:xfrm>
          <a:custGeom>
            <a:avLst/>
            <a:gdLst>
              <a:gd name="connsiteX0" fmla="*/ 0 w 2721429"/>
              <a:gd name="connsiteY0" fmla="*/ 470145 h 470145"/>
              <a:gd name="connsiteX1" fmla="*/ 337457 w 2721429"/>
              <a:gd name="connsiteY1" fmla="*/ 187116 h 470145"/>
              <a:gd name="connsiteX2" fmla="*/ 979715 w 2721429"/>
              <a:gd name="connsiteY2" fmla="*/ 2059 h 470145"/>
              <a:gd name="connsiteX3" fmla="*/ 1905000 w 2721429"/>
              <a:gd name="connsiteY3" fmla="*/ 100030 h 470145"/>
              <a:gd name="connsiteX4" fmla="*/ 2579915 w 2721429"/>
              <a:gd name="connsiteY4" fmla="*/ 285088 h 470145"/>
              <a:gd name="connsiteX5" fmla="*/ 2721429 w 2721429"/>
              <a:gd name="connsiteY5" fmla="*/ 350402 h 470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1429" h="470145">
                <a:moveTo>
                  <a:pt x="0" y="470145"/>
                </a:moveTo>
                <a:cubicBezTo>
                  <a:pt x="87085" y="367637"/>
                  <a:pt x="174171" y="265130"/>
                  <a:pt x="337457" y="187116"/>
                </a:cubicBezTo>
                <a:cubicBezTo>
                  <a:pt x="500743" y="109102"/>
                  <a:pt x="718458" y="16573"/>
                  <a:pt x="979715" y="2059"/>
                </a:cubicBezTo>
                <a:cubicBezTo>
                  <a:pt x="1240972" y="-12455"/>
                  <a:pt x="1638300" y="52859"/>
                  <a:pt x="1905000" y="100030"/>
                </a:cubicBezTo>
                <a:cubicBezTo>
                  <a:pt x="2171700" y="147201"/>
                  <a:pt x="2443843" y="243359"/>
                  <a:pt x="2579915" y="285088"/>
                </a:cubicBezTo>
                <a:cubicBezTo>
                  <a:pt x="2715987" y="326817"/>
                  <a:pt x="2718708" y="338609"/>
                  <a:pt x="2721429" y="35040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1946446" y="4472811"/>
            <a:ext cx="2287222" cy="359603"/>
          </a:xfrm>
          <a:custGeom>
            <a:avLst/>
            <a:gdLst>
              <a:gd name="connsiteX0" fmla="*/ 0 w 2287222"/>
              <a:gd name="connsiteY0" fmla="*/ 359603 h 359603"/>
              <a:gd name="connsiteX1" fmla="*/ 533400 w 2287222"/>
              <a:gd name="connsiteY1" fmla="*/ 152774 h 359603"/>
              <a:gd name="connsiteX2" fmla="*/ 1328057 w 2287222"/>
              <a:gd name="connsiteY2" fmla="*/ 374 h 359603"/>
              <a:gd name="connsiteX3" fmla="*/ 2166257 w 2287222"/>
              <a:gd name="connsiteY3" fmla="*/ 196317 h 359603"/>
              <a:gd name="connsiteX4" fmla="*/ 2264228 w 2287222"/>
              <a:gd name="connsiteY4" fmla="*/ 228974 h 359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7222" h="359603">
                <a:moveTo>
                  <a:pt x="0" y="359603"/>
                </a:moveTo>
                <a:cubicBezTo>
                  <a:pt x="156028" y="286124"/>
                  <a:pt x="312057" y="212645"/>
                  <a:pt x="533400" y="152774"/>
                </a:cubicBezTo>
                <a:cubicBezTo>
                  <a:pt x="754743" y="92903"/>
                  <a:pt x="1055914" y="-6883"/>
                  <a:pt x="1328057" y="374"/>
                </a:cubicBezTo>
                <a:cubicBezTo>
                  <a:pt x="1600200" y="7631"/>
                  <a:pt x="2010229" y="158217"/>
                  <a:pt x="2166257" y="196317"/>
                </a:cubicBezTo>
                <a:cubicBezTo>
                  <a:pt x="2322286" y="234417"/>
                  <a:pt x="2293257" y="231695"/>
                  <a:pt x="2264228" y="228974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346846" y="4587974"/>
            <a:ext cx="2100943" cy="332369"/>
          </a:xfrm>
          <a:custGeom>
            <a:avLst/>
            <a:gdLst>
              <a:gd name="connsiteX0" fmla="*/ 0 w 2100943"/>
              <a:gd name="connsiteY0" fmla="*/ 351644 h 493158"/>
              <a:gd name="connsiteX1" fmla="*/ 130628 w 2100943"/>
              <a:gd name="connsiteY1" fmla="*/ 188358 h 493158"/>
              <a:gd name="connsiteX2" fmla="*/ 304800 w 2100943"/>
              <a:gd name="connsiteY2" fmla="*/ 68615 h 493158"/>
              <a:gd name="connsiteX3" fmla="*/ 555171 w 2100943"/>
              <a:gd name="connsiteY3" fmla="*/ 3301 h 493158"/>
              <a:gd name="connsiteX4" fmla="*/ 925285 w 2100943"/>
              <a:gd name="connsiteY4" fmla="*/ 25072 h 493158"/>
              <a:gd name="connsiteX5" fmla="*/ 1230085 w 2100943"/>
              <a:gd name="connsiteY5" fmla="*/ 155701 h 493158"/>
              <a:gd name="connsiteX6" fmla="*/ 1393371 w 2100943"/>
              <a:gd name="connsiteY6" fmla="*/ 264558 h 493158"/>
              <a:gd name="connsiteX7" fmla="*/ 1665514 w 2100943"/>
              <a:gd name="connsiteY7" fmla="*/ 395187 h 493158"/>
              <a:gd name="connsiteX8" fmla="*/ 2100943 w 2100943"/>
              <a:gd name="connsiteY8" fmla="*/ 493158 h 49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0943" h="493158">
                <a:moveTo>
                  <a:pt x="0" y="351644"/>
                </a:moveTo>
                <a:cubicBezTo>
                  <a:pt x="39914" y="293586"/>
                  <a:pt x="79828" y="235529"/>
                  <a:pt x="130628" y="188358"/>
                </a:cubicBezTo>
                <a:cubicBezTo>
                  <a:pt x="181428" y="141186"/>
                  <a:pt x="234043" y="99458"/>
                  <a:pt x="304800" y="68615"/>
                </a:cubicBezTo>
                <a:cubicBezTo>
                  <a:pt x="375557" y="37772"/>
                  <a:pt x="451757" y="10558"/>
                  <a:pt x="555171" y="3301"/>
                </a:cubicBezTo>
                <a:cubicBezTo>
                  <a:pt x="658585" y="-3956"/>
                  <a:pt x="812799" y="-328"/>
                  <a:pt x="925285" y="25072"/>
                </a:cubicBezTo>
                <a:cubicBezTo>
                  <a:pt x="1037771" y="50472"/>
                  <a:pt x="1152071" y="115787"/>
                  <a:pt x="1230085" y="155701"/>
                </a:cubicBezTo>
                <a:cubicBezTo>
                  <a:pt x="1308099" y="195615"/>
                  <a:pt x="1320800" y="224644"/>
                  <a:pt x="1393371" y="264558"/>
                </a:cubicBezTo>
                <a:cubicBezTo>
                  <a:pt x="1465943" y="304472"/>
                  <a:pt x="1547585" y="357087"/>
                  <a:pt x="1665514" y="395187"/>
                </a:cubicBezTo>
                <a:cubicBezTo>
                  <a:pt x="1783443" y="433287"/>
                  <a:pt x="1942193" y="463222"/>
                  <a:pt x="2100943" y="49315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7075038" y="4702424"/>
            <a:ext cx="2122715" cy="195280"/>
          </a:xfrm>
          <a:custGeom>
            <a:avLst/>
            <a:gdLst>
              <a:gd name="connsiteX0" fmla="*/ 0 w 2122715"/>
              <a:gd name="connsiteY0" fmla="*/ 611093 h 665522"/>
              <a:gd name="connsiteX1" fmla="*/ 97972 w 2122715"/>
              <a:gd name="connsiteY1" fmla="*/ 469579 h 665522"/>
              <a:gd name="connsiteX2" fmla="*/ 261258 w 2122715"/>
              <a:gd name="connsiteY2" fmla="*/ 262750 h 665522"/>
              <a:gd name="connsiteX3" fmla="*/ 435429 w 2122715"/>
              <a:gd name="connsiteY3" fmla="*/ 143007 h 665522"/>
              <a:gd name="connsiteX4" fmla="*/ 838200 w 2122715"/>
              <a:gd name="connsiteY4" fmla="*/ 1493 h 665522"/>
              <a:gd name="connsiteX5" fmla="*/ 1436915 w 2122715"/>
              <a:gd name="connsiteY5" fmla="*/ 88579 h 665522"/>
              <a:gd name="connsiteX6" fmla="*/ 1883229 w 2122715"/>
              <a:gd name="connsiteY6" fmla="*/ 382493 h 665522"/>
              <a:gd name="connsiteX7" fmla="*/ 2122715 w 2122715"/>
              <a:gd name="connsiteY7" fmla="*/ 665522 h 665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22715" h="665522">
                <a:moveTo>
                  <a:pt x="0" y="611093"/>
                </a:moveTo>
                <a:cubicBezTo>
                  <a:pt x="27214" y="569364"/>
                  <a:pt x="54429" y="527636"/>
                  <a:pt x="97972" y="469579"/>
                </a:cubicBezTo>
                <a:cubicBezTo>
                  <a:pt x="141515" y="411522"/>
                  <a:pt x="205015" y="317179"/>
                  <a:pt x="261258" y="262750"/>
                </a:cubicBezTo>
                <a:cubicBezTo>
                  <a:pt x="317501" y="208321"/>
                  <a:pt x="339272" y="186550"/>
                  <a:pt x="435429" y="143007"/>
                </a:cubicBezTo>
                <a:cubicBezTo>
                  <a:pt x="531586" y="99464"/>
                  <a:pt x="671286" y="10564"/>
                  <a:pt x="838200" y="1493"/>
                </a:cubicBezTo>
                <a:cubicBezTo>
                  <a:pt x="1005114" y="-7578"/>
                  <a:pt x="1262744" y="25079"/>
                  <a:pt x="1436915" y="88579"/>
                </a:cubicBezTo>
                <a:cubicBezTo>
                  <a:pt x="1611086" y="152079"/>
                  <a:pt x="1768929" y="286336"/>
                  <a:pt x="1883229" y="382493"/>
                </a:cubicBezTo>
                <a:cubicBezTo>
                  <a:pt x="1997529" y="478650"/>
                  <a:pt x="2060122" y="572086"/>
                  <a:pt x="2122715" y="66552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3786876" y="4702424"/>
            <a:ext cx="1839685" cy="195280"/>
          </a:xfrm>
          <a:custGeom>
            <a:avLst/>
            <a:gdLst>
              <a:gd name="connsiteX0" fmla="*/ 0 w 1839685"/>
              <a:gd name="connsiteY0" fmla="*/ 309087 h 309087"/>
              <a:gd name="connsiteX1" fmla="*/ 195942 w 1839685"/>
              <a:gd name="connsiteY1" fmla="*/ 156687 h 309087"/>
              <a:gd name="connsiteX2" fmla="*/ 533400 w 1839685"/>
              <a:gd name="connsiteY2" fmla="*/ 15173 h 309087"/>
              <a:gd name="connsiteX3" fmla="*/ 968828 w 1839685"/>
              <a:gd name="connsiteY3" fmla="*/ 26058 h 309087"/>
              <a:gd name="connsiteX4" fmla="*/ 1545771 w 1839685"/>
              <a:gd name="connsiteY4" fmla="*/ 211115 h 309087"/>
              <a:gd name="connsiteX5" fmla="*/ 1839685 w 1839685"/>
              <a:gd name="connsiteY5" fmla="*/ 243773 h 309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39685" h="309087">
                <a:moveTo>
                  <a:pt x="0" y="309087"/>
                </a:moveTo>
                <a:cubicBezTo>
                  <a:pt x="53521" y="257380"/>
                  <a:pt x="107042" y="205673"/>
                  <a:pt x="195942" y="156687"/>
                </a:cubicBezTo>
                <a:cubicBezTo>
                  <a:pt x="284842" y="107701"/>
                  <a:pt x="404586" y="36944"/>
                  <a:pt x="533400" y="15173"/>
                </a:cubicBezTo>
                <a:cubicBezTo>
                  <a:pt x="662214" y="-6598"/>
                  <a:pt x="800100" y="-6599"/>
                  <a:pt x="968828" y="26058"/>
                </a:cubicBezTo>
                <a:cubicBezTo>
                  <a:pt x="1137556" y="58715"/>
                  <a:pt x="1400628" y="174829"/>
                  <a:pt x="1545771" y="211115"/>
                </a:cubicBezTo>
                <a:cubicBezTo>
                  <a:pt x="1690914" y="247401"/>
                  <a:pt x="1765299" y="245587"/>
                  <a:pt x="1839685" y="243773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4292432" y="4214681"/>
            <a:ext cx="18209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等腰三角形 25"/>
          <p:cNvSpPr/>
          <p:nvPr/>
        </p:nvSpPr>
        <p:spPr>
          <a:xfrm flipV="1">
            <a:off x="4372585" y="4214681"/>
            <a:ext cx="101943" cy="91043"/>
          </a:xfrm>
          <a:prstGeom prst="triangl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7" name="直接连接符 66"/>
          <p:cNvCxnSpPr/>
          <p:nvPr/>
        </p:nvCxnSpPr>
        <p:spPr>
          <a:xfrm>
            <a:off x="4590203" y="4214681"/>
            <a:ext cx="18209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等腰三角形 67"/>
          <p:cNvSpPr/>
          <p:nvPr/>
        </p:nvSpPr>
        <p:spPr>
          <a:xfrm flipV="1">
            <a:off x="4590203" y="4214681"/>
            <a:ext cx="101943" cy="91043"/>
          </a:xfrm>
          <a:prstGeom prst="triangl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4142460" y="3866636"/>
            <a:ext cx="281096" cy="196443"/>
            <a:chOff x="4140947" y="3119862"/>
            <a:chExt cx="281096" cy="196443"/>
          </a:xfrm>
        </p:grpSpPr>
        <p:sp>
          <p:nvSpPr>
            <p:cNvPr id="3" name="矩形 2"/>
            <p:cNvSpPr/>
            <p:nvPr/>
          </p:nvSpPr>
          <p:spPr>
            <a:xfrm rot="19800000">
              <a:off x="4157932" y="3145310"/>
              <a:ext cx="264111" cy="15794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4140947" y="3119862"/>
              <a:ext cx="228727" cy="13205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178068" y="3184249"/>
              <a:ext cx="228727" cy="13205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stCxn id="3" idx="1"/>
            </p:cNvCxnSpPr>
            <p:nvPr/>
          </p:nvCxnSpPr>
          <p:spPr>
            <a:xfrm flipV="1">
              <a:off x="4175624" y="3136730"/>
              <a:ext cx="206482" cy="153583"/>
            </a:xfrm>
            <a:prstGeom prst="line">
              <a:avLst/>
            </a:prstGeom>
            <a:ln w="12700">
              <a:solidFill>
                <a:schemeClr val="tx1"/>
              </a:solidFill>
            </a:ln>
            <a:scene3d>
              <a:camera prst="orthographicFront">
                <a:rot lat="0" lon="0" rev="60000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82710">
            <a:off x="694800" y="3862800"/>
            <a:ext cx="1294983" cy="1294983"/>
          </a:xfrm>
          <a:prstGeom prst="rect">
            <a:avLst/>
          </a:prstGeom>
          <a:scene3d>
            <a:camera prst="orthographicFront">
              <a:rot lat="0" lon="0" rev="10800000"/>
            </a:camera>
            <a:lightRig rig="threePt" dir="t"/>
          </a:scene3d>
        </p:spPr>
      </p:pic>
      <p:sp>
        <p:nvSpPr>
          <p:cNvPr id="35" name="云形 34"/>
          <p:cNvSpPr/>
          <p:nvPr/>
        </p:nvSpPr>
        <p:spPr>
          <a:xfrm>
            <a:off x="7664883" y="5405420"/>
            <a:ext cx="1209837" cy="1209837"/>
          </a:xfrm>
          <a:prstGeom prst="cloud">
            <a:avLst/>
          </a:prstGeom>
          <a:solidFill>
            <a:schemeClr val="tx1">
              <a:lumMod val="75000"/>
              <a:lumOff val="2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云形 57"/>
          <p:cNvSpPr/>
          <p:nvPr/>
        </p:nvSpPr>
        <p:spPr>
          <a:xfrm>
            <a:off x="6185763" y="5405420"/>
            <a:ext cx="1209837" cy="1209837"/>
          </a:xfrm>
          <a:prstGeom prst="cloud">
            <a:avLst/>
          </a:prstGeom>
          <a:solidFill>
            <a:schemeClr val="tx1">
              <a:lumMod val="75000"/>
              <a:lumOff val="2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云形 59"/>
          <p:cNvSpPr/>
          <p:nvPr/>
        </p:nvSpPr>
        <p:spPr>
          <a:xfrm>
            <a:off x="4706643" y="5405420"/>
            <a:ext cx="1209837" cy="1209837"/>
          </a:xfrm>
          <a:prstGeom prst="cloud">
            <a:avLst/>
          </a:prstGeom>
          <a:solidFill>
            <a:schemeClr val="tx1">
              <a:lumMod val="75000"/>
              <a:lumOff val="2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云形 60"/>
          <p:cNvSpPr/>
          <p:nvPr/>
        </p:nvSpPr>
        <p:spPr>
          <a:xfrm>
            <a:off x="3227523" y="5405420"/>
            <a:ext cx="1209837" cy="1209837"/>
          </a:xfrm>
          <a:prstGeom prst="cloud">
            <a:avLst/>
          </a:prstGeom>
          <a:solidFill>
            <a:schemeClr val="tx1">
              <a:lumMod val="75000"/>
              <a:lumOff val="2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云形 61"/>
          <p:cNvSpPr/>
          <p:nvPr/>
        </p:nvSpPr>
        <p:spPr>
          <a:xfrm>
            <a:off x="1748403" y="5405420"/>
            <a:ext cx="1209837" cy="1209837"/>
          </a:xfrm>
          <a:prstGeom prst="cloud">
            <a:avLst/>
          </a:prstGeom>
          <a:solidFill>
            <a:schemeClr val="tx1">
              <a:lumMod val="75000"/>
              <a:lumOff val="2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云形 62"/>
          <p:cNvSpPr/>
          <p:nvPr/>
        </p:nvSpPr>
        <p:spPr>
          <a:xfrm>
            <a:off x="269283" y="5405420"/>
            <a:ext cx="1209837" cy="1209837"/>
          </a:xfrm>
          <a:prstGeom prst="cloud">
            <a:avLst/>
          </a:prstGeom>
          <a:solidFill>
            <a:schemeClr val="tx1">
              <a:lumMod val="75000"/>
              <a:lumOff val="2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4347662" y="4326257"/>
            <a:ext cx="345303" cy="211954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 flipH="1" flipV="1">
            <a:off x="4275654" y="4340213"/>
            <a:ext cx="72008" cy="6602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 flipV="1">
            <a:off x="4277235" y="4413774"/>
            <a:ext cx="72008" cy="6602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4691384" y="4341354"/>
            <a:ext cx="72008" cy="6602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V="1">
            <a:off x="4692965" y="4414915"/>
            <a:ext cx="72008" cy="6602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云形 40"/>
          <p:cNvSpPr/>
          <p:nvPr/>
        </p:nvSpPr>
        <p:spPr>
          <a:xfrm>
            <a:off x="7682643" y="5394361"/>
            <a:ext cx="1209837" cy="1209837"/>
          </a:xfrm>
          <a:prstGeom prst="cloud">
            <a:avLst/>
          </a:prstGeom>
          <a:solidFill>
            <a:schemeClr val="tx1">
              <a:lumMod val="75000"/>
              <a:lumOff val="2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云形 41"/>
          <p:cNvSpPr/>
          <p:nvPr/>
        </p:nvSpPr>
        <p:spPr>
          <a:xfrm>
            <a:off x="6203523" y="5394361"/>
            <a:ext cx="1209837" cy="1209837"/>
          </a:xfrm>
          <a:prstGeom prst="cloud">
            <a:avLst/>
          </a:prstGeom>
          <a:solidFill>
            <a:schemeClr val="tx1">
              <a:lumMod val="75000"/>
              <a:lumOff val="2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云形 42"/>
          <p:cNvSpPr/>
          <p:nvPr/>
        </p:nvSpPr>
        <p:spPr>
          <a:xfrm>
            <a:off x="4724403" y="5394361"/>
            <a:ext cx="1209837" cy="1209837"/>
          </a:xfrm>
          <a:prstGeom prst="cloud">
            <a:avLst/>
          </a:prstGeom>
          <a:solidFill>
            <a:schemeClr val="tx1">
              <a:lumMod val="75000"/>
              <a:lumOff val="2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云形 45"/>
          <p:cNvSpPr/>
          <p:nvPr/>
        </p:nvSpPr>
        <p:spPr>
          <a:xfrm>
            <a:off x="3245283" y="5394361"/>
            <a:ext cx="1209837" cy="1209837"/>
          </a:xfrm>
          <a:prstGeom prst="cloud">
            <a:avLst/>
          </a:prstGeom>
          <a:solidFill>
            <a:schemeClr val="tx1">
              <a:lumMod val="75000"/>
              <a:lumOff val="2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云形 46"/>
          <p:cNvSpPr/>
          <p:nvPr/>
        </p:nvSpPr>
        <p:spPr>
          <a:xfrm>
            <a:off x="1766163" y="5394361"/>
            <a:ext cx="1209837" cy="1209837"/>
          </a:xfrm>
          <a:prstGeom prst="cloud">
            <a:avLst/>
          </a:prstGeom>
          <a:solidFill>
            <a:schemeClr val="tx1">
              <a:lumMod val="75000"/>
              <a:lumOff val="2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云形 47"/>
          <p:cNvSpPr/>
          <p:nvPr/>
        </p:nvSpPr>
        <p:spPr>
          <a:xfrm>
            <a:off x="287043" y="5394361"/>
            <a:ext cx="1209837" cy="1209837"/>
          </a:xfrm>
          <a:prstGeom prst="cloud">
            <a:avLst/>
          </a:prstGeom>
          <a:solidFill>
            <a:schemeClr val="tx1">
              <a:lumMod val="75000"/>
              <a:lumOff val="2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云形 52"/>
          <p:cNvSpPr/>
          <p:nvPr/>
        </p:nvSpPr>
        <p:spPr>
          <a:xfrm>
            <a:off x="7664882" y="5394360"/>
            <a:ext cx="1209837" cy="1209837"/>
          </a:xfrm>
          <a:prstGeom prst="cloud">
            <a:avLst/>
          </a:prstGeom>
          <a:solidFill>
            <a:schemeClr val="tx1">
              <a:lumMod val="75000"/>
              <a:lumOff val="2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云形 54"/>
          <p:cNvSpPr/>
          <p:nvPr/>
        </p:nvSpPr>
        <p:spPr>
          <a:xfrm>
            <a:off x="6185762" y="5394360"/>
            <a:ext cx="1209837" cy="1209837"/>
          </a:xfrm>
          <a:prstGeom prst="cloud">
            <a:avLst/>
          </a:prstGeom>
          <a:solidFill>
            <a:schemeClr val="tx1">
              <a:lumMod val="75000"/>
              <a:lumOff val="2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云形 55"/>
          <p:cNvSpPr/>
          <p:nvPr/>
        </p:nvSpPr>
        <p:spPr>
          <a:xfrm>
            <a:off x="4706642" y="5394360"/>
            <a:ext cx="1209837" cy="1209837"/>
          </a:xfrm>
          <a:prstGeom prst="cloud">
            <a:avLst/>
          </a:prstGeom>
          <a:solidFill>
            <a:schemeClr val="tx1">
              <a:lumMod val="75000"/>
              <a:lumOff val="2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云形 56"/>
          <p:cNvSpPr/>
          <p:nvPr/>
        </p:nvSpPr>
        <p:spPr>
          <a:xfrm>
            <a:off x="3227522" y="5394360"/>
            <a:ext cx="1209837" cy="1209837"/>
          </a:xfrm>
          <a:prstGeom prst="cloud">
            <a:avLst/>
          </a:prstGeom>
          <a:solidFill>
            <a:schemeClr val="tx1">
              <a:lumMod val="75000"/>
              <a:lumOff val="2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云形 58"/>
          <p:cNvSpPr/>
          <p:nvPr/>
        </p:nvSpPr>
        <p:spPr>
          <a:xfrm>
            <a:off x="1748402" y="5394360"/>
            <a:ext cx="1209837" cy="1209837"/>
          </a:xfrm>
          <a:prstGeom prst="cloud">
            <a:avLst/>
          </a:prstGeom>
          <a:solidFill>
            <a:schemeClr val="tx1">
              <a:lumMod val="75000"/>
              <a:lumOff val="2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云形 63"/>
          <p:cNvSpPr/>
          <p:nvPr/>
        </p:nvSpPr>
        <p:spPr>
          <a:xfrm>
            <a:off x="269282" y="5394360"/>
            <a:ext cx="1209837" cy="1209837"/>
          </a:xfrm>
          <a:prstGeom prst="cloud">
            <a:avLst/>
          </a:prstGeom>
          <a:solidFill>
            <a:schemeClr val="tx1">
              <a:lumMod val="75000"/>
              <a:lumOff val="2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-8500" y="34646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8388424" y="4037086"/>
            <a:ext cx="7272808" cy="1657895"/>
          </a:xfrm>
          <a:prstGeom prst="rect">
            <a:avLst/>
          </a:prstGeom>
          <a:blipFill dpi="0" rotWithShape="1">
            <a:blip r:embed="rId13">
              <a:alphaModFix amt="53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8388424" y="3363838"/>
            <a:ext cx="6427190" cy="2444343"/>
          </a:xfrm>
          <a:prstGeom prst="rect">
            <a:avLst/>
          </a:prstGeom>
          <a:blipFill dpi="0" rotWithShape="1">
            <a:blip r:embed="rId14">
              <a:alphaModFix amt="53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8513962" y="3219822"/>
            <a:ext cx="6427190" cy="2444343"/>
          </a:xfrm>
          <a:prstGeom prst="rect">
            <a:avLst/>
          </a:prstGeom>
          <a:blipFill dpi="0" rotWithShape="1">
            <a:blip r:embed="rId14">
              <a:alphaModFix amt="53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239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-4.44444E-6 L -1.65069 -4.44444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35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超车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77778E-7 -2.91718E-6 L -2.77778E-7 -1.16996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49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3" presetClass="exit" presetSubtype="272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66667E-6 -2.91718E-6 L 1.66667E-6 -1.16996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498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3" presetClass="exit" presetSubtype="27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77778E-6 -2.91718E-6 L -2.77778E-6 -1.16996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498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3" presetClass="exit" presetSubtype="272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77778E-6 -2.91718E-6 L 2.77778E-6 -1.16996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498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3" presetClass="exit" presetSubtype="27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1.66667E-6 -2.91718E-6 L -1.66667E-6 -1.16996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498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3" presetClass="exit" presetSubtype="272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7778E-7 -2.91718E-6 L 2.77778E-7 -1.16996 " pathEditMode="relative" rAng="0" ptsTypes="AA">
                                      <p:cBhvr>
                                        <p:cTn id="5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498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3" presetClass="exit" presetSubtype="272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4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4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63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1.11111E-6 L 0.00834 -1.11111E-6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5" presetClass="path" presetSubtype="0" repeatCount="2000" accel="50000" decel="50000" autoRev="1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2.5E-6 -1.11111E-6 L 0.00834 -1.11111E-6 " pathEditMode="relative" rAng="0" ptsTypes="AA">
                                      <p:cBhvr>
                                        <p:cTn id="68" dur="2000" spd="-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35" presetClass="path" presetSubtype="0" repeatCount="2000" accel="50000" decel="50000" autoRev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00729 -3.58025E-6 L -5.55556E-7 -3.58025E-6 " pathEditMode="relative" rAng="0" ptsTypes="AA">
                                      <p:cBhvr>
                                        <p:cTn id="70" dur="2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9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8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5" presetClass="path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-4.44444E-6 L -1.65069 -4.44444E-6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35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超车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6" presetID="42" presetClass="path" presetSubtype="0" accel="50000" decel="5000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0 2.47219E-7 L 0 -1.1678 " pathEditMode="relative" rAng="0" ptsTypes="AA">
                                      <p:cBhvr>
                                        <p:cTn id="7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405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23" presetClass="exit" presetSubtype="272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42" presetClass="path" presetSubtype="0" accel="50000" decel="5000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2.77778E-6 2.47219E-7 L 2.77778E-6 -1.1678 " pathEditMode="relative" rAng="0" ptsTypes="AA">
                                      <p:cBhvr>
                                        <p:cTn id="8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405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23" presetClass="exit" presetSubtype="272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42" presetClass="path" presetSubtype="0" accel="50000" decel="5000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5.55556E-7 2.47219E-7 L 5.55556E-7 -1.1678 " pathEditMode="relative" rAng="0" ptsTypes="AA">
                                      <p:cBhvr>
                                        <p:cTn id="9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405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23" presetClass="exit" presetSubtype="272" fill="hold" grpId="1" nodeType="withEffect">
                                  <p:stCondLst>
                                    <p:cond delay="6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2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2" presetClass="path" presetSubtype="0" accel="50000" decel="5000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5.55556E-7 2.47219E-7 L -5.55556E-7 -1.1678 " pathEditMode="relative" rAng="0" ptsTypes="AA">
                                      <p:cBhvr>
                                        <p:cTn id="10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405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23" presetClass="exit" presetSubtype="272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2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42" presetClass="path" presetSubtype="0" accel="50000" decel="50000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animMotion origin="layout" path="M -2.77778E-6 2.47219E-7 L -2.77778E-6 -1.1678 " pathEditMode="relative" rAng="0" ptsTypes="AA">
                                      <p:cBhvr>
                                        <p:cTn id="1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405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23" presetClass="exit" presetSubtype="272" fill="hold" grpId="1" nodeType="withEffect">
                                  <p:stCondLst>
                                    <p:cond delay="6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2" nodeType="withEffect">
                                  <p:stCondLst>
                                    <p:cond delay="6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42" presetClass="path" presetSubtype="0" accel="50000" decel="5000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2.5E-6 2.47219E-7 L 2.5E-6 -1.1678 " pathEditMode="relative" rAng="0" ptsTypes="AA">
                                      <p:cBhvr>
                                        <p:cTn id="1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405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23" presetClass="exit" presetSubtype="272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35" presetClass="path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0 -4.44444E-6 L -1.65069 -4.44444E-6 " pathEditMode="relative" rAng="0" ptsTypes="AA">
                                      <p:cBhvr>
                                        <p:cTn id="131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35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超车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2" presetID="42" presetClass="path" presetSubtype="0" accel="50000" decel="50000" fill="hold" grpId="0" nodeType="withEffect">
                                  <p:stCondLst>
                                    <p:cond delay="9250"/>
                                  </p:stCondLst>
                                  <p:childTnLst>
                                    <p:animMotion origin="layout" path="M 1.38889E-6 2.47219E-7 L 1.38889E-6 -1.1678 " pathEditMode="relative" rAng="0" ptsTypes="AA">
                                      <p:cBhvr>
                                        <p:cTn id="13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405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23" presetClass="exit" presetSubtype="272" fill="hold" grpId="1" nodeType="withEffect">
                                  <p:stCondLst>
                                    <p:cond delay="9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grpId="2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42" presetClass="path" presetSubtype="0" accel="50000" decel="5000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animMotion origin="layout" path="M 2.77778E-6 2.47219E-7 L 2.77778E-6 -1.1678 " pathEditMode="relative" rAng="0" ptsTypes="AA">
                                      <p:cBhvr>
                                        <p:cTn id="14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405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23" presetClass="exit" presetSubtype="272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grpId="2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42" presetClass="path" presetSubtype="0" accel="50000" decel="5000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Motion origin="layout" path="M 5.55556E-7 2.47219E-7 L 5.55556E-7 -1.1678 " pathEditMode="relative" rAng="0" ptsTypes="AA">
                                      <p:cBhvr>
                                        <p:cTn id="15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405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23" presetClass="exit" presetSubtype="272" fill="hold" grpId="1" nodeType="withEffect">
                                  <p:stCondLst>
                                    <p:cond delay="10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2" nodeType="withEffect">
                                  <p:stCondLst>
                                    <p:cond delay="10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42" presetClass="path" presetSubtype="0" accel="50000" decel="5000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5.55556E-7 2.47219E-7 L -5.55556E-7 -1.1678 " pathEditMode="relative" rAng="0" ptsTypes="AA">
                                      <p:cBhvr>
                                        <p:cTn id="16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405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23" presetClass="exit" presetSubtype="272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grpId="2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42" presetClass="path" presetSubtype="0" accel="50000" decel="50000" fill="hold" grpId="0" nodeType="withEffect">
                                  <p:stCondLst>
                                    <p:cond delay="10250"/>
                                  </p:stCondLst>
                                  <p:childTnLst>
                                    <p:animMotion origin="layout" path="M -2.77778E-6 2.47219E-7 L -2.77778E-6 -1.1678 " pathEditMode="relative" rAng="0" ptsTypes="AA">
                                      <p:cBhvr>
                                        <p:cTn id="16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405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23" presetClass="exit" presetSubtype="272" fill="hold" grpId="1" nodeType="withEffect">
                                  <p:stCondLst>
                                    <p:cond delay="10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2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42" presetClass="path" presetSubtype="0" accel="50000" decel="5000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animMotion origin="layout" path="M 2.5E-6 2.47219E-7 L 2.5E-6 -1.1678 " pathEditMode="relative" rAng="0" ptsTypes="AA">
                                      <p:cBhvr>
                                        <p:cTn id="17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405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23" presetClass="exit" presetSubtype="272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68" grpId="0" animBg="1"/>
      <p:bldP spid="68" grpId="1" animBg="1"/>
      <p:bldP spid="35" grpId="0" animBg="1"/>
      <p:bldP spid="35" grpId="1" animBg="1"/>
      <p:bldP spid="35" grpId="2" animBg="1"/>
      <p:bldP spid="58" grpId="0" animBg="1"/>
      <p:bldP spid="58" grpId="1" animBg="1"/>
      <p:bldP spid="58" grpId="2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63" grpId="0" animBg="1"/>
      <p:bldP spid="63" grpId="1" animBg="1"/>
      <p:bldP spid="63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53" grpId="0" animBg="1"/>
      <p:bldP spid="53" grpId="1" animBg="1"/>
      <p:bldP spid="53" grpId="2" animBg="1"/>
      <p:bldP spid="55" grpId="0" animBg="1"/>
      <p:bldP spid="55" grpId="1" animBg="1"/>
      <p:bldP spid="55" grpId="2" animBg="1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9" grpId="0" animBg="1"/>
      <p:bldP spid="59" grpId="1" animBg="1"/>
      <p:bldP spid="59" grpId="2" animBg="1"/>
      <p:bldP spid="64" grpId="0" animBg="1"/>
      <p:bldP spid="64" grpId="1" animBg="1"/>
      <p:bldP spid="64" grpId="2" animBg="1"/>
      <p:bldP spid="70" grpId="0" animBg="1"/>
      <p:bldP spid="34" grpId="0" animBg="1"/>
      <p:bldP spid="40" grpId="0" animBg="1"/>
      <p:bldP spid="5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-7093296" y="1861123"/>
            <a:ext cx="13291117" cy="2845741"/>
            <a:chOff x="-7093296" y="1861123"/>
            <a:chExt cx="13291117" cy="284574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044"/>
            <a:stretch/>
          </p:blipFill>
          <p:spPr>
            <a:xfrm>
              <a:off x="1013245" y="1861123"/>
              <a:ext cx="5184576" cy="2840979"/>
            </a:xfrm>
            <a:prstGeom prst="rect">
              <a:avLst/>
            </a:prstGeom>
          </p:spPr>
        </p:pic>
        <p:pic>
          <p:nvPicPr>
            <p:cNvPr id="117" name="图片 116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093296" y="1865885"/>
              <a:ext cx="8106541" cy="2840979"/>
            </a:xfrm>
            <a:prstGeom prst="rect">
              <a:avLst/>
            </a:prstGeom>
          </p:spPr>
        </p:pic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332" y="-817591"/>
            <a:ext cx="9144000" cy="869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-57121" y="-817730"/>
            <a:ext cx="9381649" cy="8699639"/>
            <a:chOff x="-57121" y="-817730"/>
            <a:chExt cx="9381649" cy="8699639"/>
          </a:xfrm>
        </p:grpSpPr>
        <p:grpSp>
          <p:nvGrpSpPr>
            <p:cNvPr id="3" name="组合 2"/>
            <p:cNvGrpSpPr/>
            <p:nvPr/>
          </p:nvGrpSpPr>
          <p:grpSpPr>
            <a:xfrm>
              <a:off x="-57121" y="-817730"/>
              <a:ext cx="9381649" cy="8699639"/>
              <a:chOff x="1094715" y="-365230"/>
              <a:chExt cx="7822938" cy="7254240"/>
            </a:xfrm>
          </p:grpSpPr>
          <p:sp>
            <p:nvSpPr>
              <p:cNvPr id="115" name="同心圆 114"/>
              <p:cNvSpPr/>
              <p:nvPr/>
            </p:nvSpPr>
            <p:spPr>
              <a:xfrm>
                <a:off x="1524771" y="-365230"/>
                <a:ext cx="6984986" cy="6861316"/>
              </a:xfrm>
              <a:prstGeom prst="donut">
                <a:avLst>
                  <a:gd name="adj" fmla="val 33255"/>
                </a:avLst>
              </a:prstGeom>
              <a:blipFill>
                <a:blip r:embed="rId4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6241620" y="-293419"/>
                <a:ext cx="2676033" cy="6861316"/>
              </a:xfrm>
              <a:prstGeom prst="rect">
                <a:avLst/>
              </a:prstGeom>
              <a:blipFill>
                <a:blip r:embed="rId4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矩形 115"/>
              <p:cNvSpPr/>
              <p:nvPr/>
            </p:nvSpPr>
            <p:spPr>
              <a:xfrm>
                <a:off x="1094715" y="27694"/>
                <a:ext cx="2702501" cy="6861316"/>
              </a:xfrm>
              <a:prstGeom prst="rect">
                <a:avLst/>
              </a:prstGeom>
              <a:blipFill>
                <a:blip r:embed="rId4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1303303" y="195486"/>
              <a:ext cx="6725081" cy="4558003"/>
              <a:chOff x="1291473" y="276745"/>
              <a:chExt cx="6824906" cy="4182538"/>
            </a:xfrm>
          </p:grpSpPr>
          <p:sp>
            <p:nvSpPr>
              <p:cNvPr id="4" name="任意多边形 3"/>
              <p:cNvSpPr/>
              <p:nvPr/>
            </p:nvSpPr>
            <p:spPr>
              <a:xfrm>
                <a:off x="1881873" y="688051"/>
                <a:ext cx="6107336" cy="969413"/>
              </a:xfrm>
              <a:custGeom>
                <a:avLst/>
                <a:gdLst>
                  <a:gd name="connsiteX0" fmla="*/ 0 w 6023428"/>
                  <a:gd name="connsiteY0" fmla="*/ 946351 h 1091494"/>
                  <a:gd name="connsiteX1" fmla="*/ 508000 w 6023428"/>
                  <a:gd name="connsiteY1" fmla="*/ 568980 h 1091494"/>
                  <a:gd name="connsiteX2" fmla="*/ 1393371 w 6023428"/>
                  <a:gd name="connsiteY2" fmla="*/ 75494 h 1091494"/>
                  <a:gd name="connsiteX3" fmla="*/ 3410857 w 6023428"/>
                  <a:gd name="connsiteY3" fmla="*/ 46465 h 1091494"/>
                  <a:gd name="connsiteX4" fmla="*/ 4978400 w 6023428"/>
                  <a:gd name="connsiteY4" fmla="*/ 510922 h 1091494"/>
                  <a:gd name="connsiteX5" fmla="*/ 6023428 w 6023428"/>
                  <a:gd name="connsiteY5" fmla="*/ 1091494 h 1091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23428" h="1091494">
                    <a:moveTo>
                      <a:pt x="0" y="946351"/>
                    </a:moveTo>
                    <a:cubicBezTo>
                      <a:pt x="137886" y="830237"/>
                      <a:pt x="275772" y="714123"/>
                      <a:pt x="508000" y="568980"/>
                    </a:cubicBezTo>
                    <a:cubicBezTo>
                      <a:pt x="740228" y="423837"/>
                      <a:pt x="909561" y="162580"/>
                      <a:pt x="1393371" y="75494"/>
                    </a:cubicBezTo>
                    <a:cubicBezTo>
                      <a:pt x="1877181" y="-11592"/>
                      <a:pt x="2813352" y="-26106"/>
                      <a:pt x="3410857" y="46465"/>
                    </a:cubicBezTo>
                    <a:cubicBezTo>
                      <a:pt x="4008362" y="119036"/>
                      <a:pt x="4542972" y="336750"/>
                      <a:pt x="4978400" y="510922"/>
                    </a:cubicBezTo>
                    <a:cubicBezTo>
                      <a:pt x="5413829" y="685093"/>
                      <a:pt x="5718628" y="888293"/>
                      <a:pt x="6023428" y="1091494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任意多边形 4"/>
              <p:cNvSpPr/>
              <p:nvPr/>
            </p:nvSpPr>
            <p:spPr>
              <a:xfrm>
                <a:off x="1492526" y="697599"/>
                <a:ext cx="6519397" cy="993482"/>
              </a:xfrm>
              <a:custGeom>
                <a:avLst/>
                <a:gdLst>
                  <a:gd name="connsiteX0" fmla="*/ 0 w 6429828"/>
                  <a:gd name="connsiteY0" fmla="*/ 915394 h 1118594"/>
                  <a:gd name="connsiteX1" fmla="*/ 551543 w 6429828"/>
                  <a:gd name="connsiteY1" fmla="*/ 596080 h 1118594"/>
                  <a:gd name="connsiteX2" fmla="*/ 1799771 w 6429828"/>
                  <a:gd name="connsiteY2" fmla="*/ 233223 h 1118594"/>
                  <a:gd name="connsiteX3" fmla="*/ 3149600 w 6429828"/>
                  <a:gd name="connsiteY3" fmla="*/ 994 h 1118594"/>
                  <a:gd name="connsiteX4" fmla="*/ 4949371 w 6429828"/>
                  <a:gd name="connsiteY4" fmla="*/ 320308 h 1118594"/>
                  <a:gd name="connsiteX5" fmla="*/ 6183086 w 6429828"/>
                  <a:gd name="connsiteY5" fmla="*/ 987965 h 1118594"/>
                  <a:gd name="connsiteX6" fmla="*/ 6429828 w 6429828"/>
                  <a:gd name="connsiteY6" fmla="*/ 1118594 h 1118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29828" h="1118594">
                    <a:moveTo>
                      <a:pt x="0" y="915394"/>
                    </a:moveTo>
                    <a:cubicBezTo>
                      <a:pt x="125790" y="812584"/>
                      <a:pt x="251581" y="709775"/>
                      <a:pt x="551543" y="596080"/>
                    </a:cubicBezTo>
                    <a:cubicBezTo>
                      <a:pt x="851505" y="482385"/>
                      <a:pt x="1366762" y="332404"/>
                      <a:pt x="1799771" y="233223"/>
                    </a:cubicBezTo>
                    <a:cubicBezTo>
                      <a:pt x="2232781" y="134042"/>
                      <a:pt x="2624667" y="-13520"/>
                      <a:pt x="3149600" y="994"/>
                    </a:cubicBezTo>
                    <a:cubicBezTo>
                      <a:pt x="3674533" y="15508"/>
                      <a:pt x="4443790" y="155813"/>
                      <a:pt x="4949371" y="320308"/>
                    </a:cubicBezTo>
                    <a:cubicBezTo>
                      <a:pt x="5454952" y="484803"/>
                      <a:pt x="6183086" y="987965"/>
                      <a:pt x="6183086" y="987965"/>
                    </a:cubicBezTo>
                    <a:lnTo>
                      <a:pt x="6429828" y="1118594"/>
                    </a:ln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 6"/>
              <p:cNvSpPr/>
              <p:nvPr/>
            </p:nvSpPr>
            <p:spPr>
              <a:xfrm>
                <a:off x="1683841" y="736588"/>
                <a:ext cx="6048470" cy="864257"/>
              </a:xfrm>
              <a:custGeom>
                <a:avLst/>
                <a:gdLst>
                  <a:gd name="connsiteX0" fmla="*/ 0 w 5965371"/>
                  <a:gd name="connsiteY0" fmla="*/ 871495 h 973095"/>
                  <a:gd name="connsiteX1" fmla="*/ 595085 w 5965371"/>
                  <a:gd name="connsiteY1" fmla="*/ 407038 h 973095"/>
                  <a:gd name="connsiteX2" fmla="*/ 1190171 w 5965371"/>
                  <a:gd name="connsiteY2" fmla="*/ 116752 h 973095"/>
                  <a:gd name="connsiteX3" fmla="*/ 2148114 w 5965371"/>
                  <a:gd name="connsiteY3" fmla="*/ 638 h 973095"/>
                  <a:gd name="connsiteX4" fmla="*/ 3439885 w 5965371"/>
                  <a:gd name="connsiteY4" fmla="*/ 160295 h 973095"/>
                  <a:gd name="connsiteX5" fmla="*/ 5500914 w 5965371"/>
                  <a:gd name="connsiteY5" fmla="*/ 653781 h 973095"/>
                  <a:gd name="connsiteX6" fmla="*/ 5965371 w 5965371"/>
                  <a:gd name="connsiteY6" fmla="*/ 973095 h 973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65371" h="973095">
                    <a:moveTo>
                      <a:pt x="0" y="871495"/>
                    </a:moveTo>
                    <a:cubicBezTo>
                      <a:pt x="198361" y="702161"/>
                      <a:pt x="396723" y="532828"/>
                      <a:pt x="595085" y="407038"/>
                    </a:cubicBezTo>
                    <a:cubicBezTo>
                      <a:pt x="793447" y="281248"/>
                      <a:pt x="931333" y="184485"/>
                      <a:pt x="1190171" y="116752"/>
                    </a:cubicBezTo>
                    <a:cubicBezTo>
                      <a:pt x="1449009" y="49019"/>
                      <a:pt x="1773162" y="-6619"/>
                      <a:pt x="2148114" y="638"/>
                    </a:cubicBezTo>
                    <a:cubicBezTo>
                      <a:pt x="2523066" y="7895"/>
                      <a:pt x="2881085" y="51438"/>
                      <a:pt x="3439885" y="160295"/>
                    </a:cubicBezTo>
                    <a:cubicBezTo>
                      <a:pt x="3998685" y="269152"/>
                      <a:pt x="5080000" y="518314"/>
                      <a:pt x="5500914" y="653781"/>
                    </a:cubicBezTo>
                    <a:cubicBezTo>
                      <a:pt x="5921828" y="789248"/>
                      <a:pt x="5943599" y="881171"/>
                      <a:pt x="5965371" y="973095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1291473" y="947565"/>
                <a:ext cx="6602719" cy="563044"/>
              </a:xfrm>
              <a:custGeom>
                <a:avLst/>
                <a:gdLst>
                  <a:gd name="connsiteX0" fmla="*/ 9606 w 6512006"/>
                  <a:gd name="connsiteY0" fmla="*/ 532350 h 633950"/>
                  <a:gd name="connsiteX1" fmla="*/ 169263 w 6512006"/>
                  <a:gd name="connsiteY1" fmla="*/ 416236 h 633950"/>
                  <a:gd name="connsiteX2" fmla="*/ 1170749 w 6512006"/>
                  <a:gd name="connsiteY2" fmla="*/ 96921 h 633950"/>
                  <a:gd name="connsiteX3" fmla="*/ 3057606 w 6512006"/>
                  <a:gd name="connsiteY3" fmla="*/ 38864 h 633950"/>
                  <a:gd name="connsiteX4" fmla="*/ 6512006 w 6512006"/>
                  <a:gd name="connsiteY4" fmla="*/ 633950 h 633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2006" h="633950">
                    <a:moveTo>
                      <a:pt x="9606" y="532350"/>
                    </a:moveTo>
                    <a:cubicBezTo>
                      <a:pt x="-7328" y="510578"/>
                      <a:pt x="-24261" y="488807"/>
                      <a:pt x="169263" y="416236"/>
                    </a:cubicBezTo>
                    <a:cubicBezTo>
                      <a:pt x="362787" y="343665"/>
                      <a:pt x="689358" y="159816"/>
                      <a:pt x="1170749" y="96921"/>
                    </a:cubicBezTo>
                    <a:cubicBezTo>
                      <a:pt x="1652140" y="34026"/>
                      <a:pt x="2167397" y="-50641"/>
                      <a:pt x="3057606" y="38864"/>
                    </a:cubicBezTo>
                    <a:cubicBezTo>
                      <a:pt x="3947815" y="128369"/>
                      <a:pt x="5229910" y="381159"/>
                      <a:pt x="6512006" y="63395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1399359" y="867431"/>
                <a:ext cx="6681278" cy="898333"/>
              </a:xfrm>
              <a:custGeom>
                <a:avLst/>
                <a:gdLst>
                  <a:gd name="connsiteX0" fmla="*/ 0 w 6589485"/>
                  <a:gd name="connsiteY0" fmla="*/ 329292 h 1011463"/>
                  <a:gd name="connsiteX1" fmla="*/ 1291771 w 6589485"/>
                  <a:gd name="connsiteY1" fmla="*/ 24492 h 1011463"/>
                  <a:gd name="connsiteX2" fmla="*/ 2743200 w 6589485"/>
                  <a:gd name="connsiteY2" fmla="*/ 68035 h 1011463"/>
                  <a:gd name="connsiteX3" fmla="*/ 4513943 w 6589485"/>
                  <a:gd name="connsiteY3" fmla="*/ 459921 h 1011463"/>
                  <a:gd name="connsiteX4" fmla="*/ 6589485 w 6589485"/>
                  <a:gd name="connsiteY4" fmla="*/ 1011463 h 1011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89485" h="1011463">
                    <a:moveTo>
                      <a:pt x="0" y="329292"/>
                    </a:moveTo>
                    <a:cubicBezTo>
                      <a:pt x="417285" y="198663"/>
                      <a:pt x="834571" y="68035"/>
                      <a:pt x="1291771" y="24492"/>
                    </a:cubicBezTo>
                    <a:cubicBezTo>
                      <a:pt x="1748971" y="-19051"/>
                      <a:pt x="2206172" y="-4536"/>
                      <a:pt x="2743200" y="68035"/>
                    </a:cubicBezTo>
                    <a:cubicBezTo>
                      <a:pt x="3280228" y="140606"/>
                      <a:pt x="3872896" y="302683"/>
                      <a:pt x="4513943" y="459921"/>
                    </a:cubicBezTo>
                    <a:cubicBezTo>
                      <a:pt x="5154990" y="617159"/>
                      <a:pt x="5872237" y="814311"/>
                      <a:pt x="6589485" y="1011463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1917616" y="815299"/>
                <a:ext cx="6107336" cy="694069"/>
              </a:xfrm>
              <a:custGeom>
                <a:avLst/>
                <a:gdLst>
                  <a:gd name="connsiteX0" fmla="*/ 0 w 6023428"/>
                  <a:gd name="connsiteY0" fmla="*/ 946351 h 1091494"/>
                  <a:gd name="connsiteX1" fmla="*/ 508000 w 6023428"/>
                  <a:gd name="connsiteY1" fmla="*/ 568980 h 1091494"/>
                  <a:gd name="connsiteX2" fmla="*/ 1393371 w 6023428"/>
                  <a:gd name="connsiteY2" fmla="*/ 75494 h 1091494"/>
                  <a:gd name="connsiteX3" fmla="*/ 3410857 w 6023428"/>
                  <a:gd name="connsiteY3" fmla="*/ 46465 h 1091494"/>
                  <a:gd name="connsiteX4" fmla="*/ 4978400 w 6023428"/>
                  <a:gd name="connsiteY4" fmla="*/ 510922 h 1091494"/>
                  <a:gd name="connsiteX5" fmla="*/ 6023428 w 6023428"/>
                  <a:gd name="connsiteY5" fmla="*/ 1091494 h 1091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23428" h="1091494">
                    <a:moveTo>
                      <a:pt x="0" y="946351"/>
                    </a:moveTo>
                    <a:cubicBezTo>
                      <a:pt x="137886" y="830237"/>
                      <a:pt x="275772" y="714123"/>
                      <a:pt x="508000" y="568980"/>
                    </a:cubicBezTo>
                    <a:cubicBezTo>
                      <a:pt x="740228" y="423837"/>
                      <a:pt x="909561" y="162580"/>
                      <a:pt x="1393371" y="75494"/>
                    </a:cubicBezTo>
                    <a:cubicBezTo>
                      <a:pt x="1877181" y="-11592"/>
                      <a:pt x="2813352" y="-26106"/>
                      <a:pt x="3410857" y="46465"/>
                    </a:cubicBezTo>
                    <a:cubicBezTo>
                      <a:pt x="4008362" y="119036"/>
                      <a:pt x="4542972" y="336750"/>
                      <a:pt x="4978400" y="510922"/>
                    </a:cubicBezTo>
                    <a:cubicBezTo>
                      <a:pt x="5413829" y="685093"/>
                      <a:pt x="5718628" y="888293"/>
                      <a:pt x="6023428" y="1091494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1528268" y="824847"/>
                <a:ext cx="6519397" cy="711301"/>
              </a:xfrm>
              <a:custGeom>
                <a:avLst/>
                <a:gdLst>
                  <a:gd name="connsiteX0" fmla="*/ 0 w 6429828"/>
                  <a:gd name="connsiteY0" fmla="*/ 915394 h 1118594"/>
                  <a:gd name="connsiteX1" fmla="*/ 551543 w 6429828"/>
                  <a:gd name="connsiteY1" fmla="*/ 596080 h 1118594"/>
                  <a:gd name="connsiteX2" fmla="*/ 1799771 w 6429828"/>
                  <a:gd name="connsiteY2" fmla="*/ 233223 h 1118594"/>
                  <a:gd name="connsiteX3" fmla="*/ 3149600 w 6429828"/>
                  <a:gd name="connsiteY3" fmla="*/ 994 h 1118594"/>
                  <a:gd name="connsiteX4" fmla="*/ 4949371 w 6429828"/>
                  <a:gd name="connsiteY4" fmla="*/ 320308 h 1118594"/>
                  <a:gd name="connsiteX5" fmla="*/ 6183086 w 6429828"/>
                  <a:gd name="connsiteY5" fmla="*/ 987965 h 1118594"/>
                  <a:gd name="connsiteX6" fmla="*/ 6429828 w 6429828"/>
                  <a:gd name="connsiteY6" fmla="*/ 1118594 h 1118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29828" h="1118594">
                    <a:moveTo>
                      <a:pt x="0" y="915394"/>
                    </a:moveTo>
                    <a:cubicBezTo>
                      <a:pt x="125790" y="812584"/>
                      <a:pt x="251581" y="709775"/>
                      <a:pt x="551543" y="596080"/>
                    </a:cubicBezTo>
                    <a:cubicBezTo>
                      <a:pt x="851505" y="482385"/>
                      <a:pt x="1366762" y="332404"/>
                      <a:pt x="1799771" y="233223"/>
                    </a:cubicBezTo>
                    <a:cubicBezTo>
                      <a:pt x="2232781" y="134042"/>
                      <a:pt x="2624667" y="-13520"/>
                      <a:pt x="3149600" y="994"/>
                    </a:cubicBezTo>
                    <a:cubicBezTo>
                      <a:pt x="3674533" y="15508"/>
                      <a:pt x="4443790" y="155813"/>
                      <a:pt x="4949371" y="320308"/>
                    </a:cubicBezTo>
                    <a:cubicBezTo>
                      <a:pt x="5454952" y="484803"/>
                      <a:pt x="6183086" y="987965"/>
                      <a:pt x="6183086" y="987965"/>
                    </a:cubicBezTo>
                    <a:lnTo>
                      <a:pt x="6429828" y="1118594"/>
                    </a:ln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1719584" y="863836"/>
                <a:ext cx="6048470" cy="618780"/>
              </a:xfrm>
              <a:custGeom>
                <a:avLst/>
                <a:gdLst>
                  <a:gd name="connsiteX0" fmla="*/ 0 w 5965371"/>
                  <a:gd name="connsiteY0" fmla="*/ 871495 h 973095"/>
                  <a:gd name="connsiteX1" fmla="*/ 595085 w 5965371"/>
                  <a:gd name="connsiteY1" fmla="*/ 407038 h 973095"/>
                  <a:gd name="connsiteX2" fmla="*/ 1190171 w 5965371"/>
                  <a:gd name="connsiteY2" fmla="*/ 116752 h 973095"/>
                  <a:gd name="connsiteX3" fmla="*/ 2148114 w 5965371"/>
                  <a:gd name="connsiteY3" fmla="*/ 638 h 973095"/>
                  <a:gd name="connsiteX4" fmla="*/ 3439885 w 5965371"/>
                  <a:gd name="connsiteY4" fmla="*/ 160295 h 973095"/>
                  <a:gd name="connsiteX5" fmla="*/ 5500914 w 5965371"/>
                  <a:gd name="connsiteY5" fmla="*/ 653781 h 973095"/>
                  <a:gd name="connsiteX6" fmla="*/ 5965371 w 5965371"/>
                  <a:gd name="connsiteY6" fmla="*/ 973095 h 973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65371" h="973095">
                    <a:moveTo>
                      <a:pt x="0" y="871495"/>
                    </a:moveTo>
                    <a:cubicBezTo>
                      <a:pt x="198361" y="702161"/>
                      <a:pt x="396723" y="532828"/>
                      <a:pt x="595085" y="407038"/>
                    </a:cubicBezTo>
                    <a:cubicBezTo>
                      <a:pt x="793447" y="281248"/>
                      <a:pt x="931333" y="184485"/>
                      <a:pt x="1190171" y="116752"/>
                    </a:cubicBezTo>
                    <a:cubicBezTo>
                      <a:pt x="1449009" y="49019"/>
                      <a:pt x="1773162" y="-6619"/>
                      <a:pt x="2148114" y="638"/>
                    </a:cubicBezTo>
                    <a:cubicBezTo>
                      <a:pt x="2523066" y="7895"/>
                      <a:pt x="2881085" y="51438"/>
                      <a:pt x="3439885" y="160295"/>
                    </a:cubicBezTo>
                    <a:cubicBezTo>
                      <a:pt x="3998685" y="269152"/>
                      <a:pt x="5080000" y="518314"/>
                      <a:pt x="5500914" y="653781"/>
                    </a:cubicBezTo>
                    <a:cubicBezTo>
                      <a:pt x="5921828" y="789248"/>
                      <a:pt x="5943599" y="881171"/>
                      <a:pt x="5965371" y="973095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1327215" y="1074813"/>
                <a:ext cx="6602719" cy="403121"/>
              </a:xfrm>
              <a:custGeom>
                <a:avLst/>
                <a:gdLst>
                  <a:gd name="connsiteX0" fmla="*/ 9606 w 6512006"/>
                  <a:gd name="connsiteY0" fmla="*/ 532350 h 633950"/>
                  <a:gd name="connsiteX1" fmla="*/ 169263 w 6512006"/>
                  <a:gd name="connsiteY1" fmla="*/ 416236 h 633950"/>
                  <a:gd name="connsiteX2" fmla="*/ 1170749 w 6512006"/>
                  <a:gd name="connsiteY2" fmla="*/ 96921 h 633950"/>
                  <a:gd name="connsiteX3" fmla="*/ 3057606 w 6512006"/>
                  <a:gd name="connsiteY3" fmla="*/ 38864 h 633950"/>
                  <a:gd name="connsiteX4" fmla="*/ 6512006 w 6512006"/>
                  <a:gd name="connsiteY4" fmla="*/ 633950 h 633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2006" h="633950">
                    <a:moveTo>
                      <a:pt x="9606" y="532350"/>
                    </a:moveTo>
                    <a:cubicBezTo>
                      <a:pt x="-7328" y="510578"/>
                      <a:pt x="-24261" y="488807"/>
                      <a:pt x="169263" y="416236"/>
                    </a:cubicBezTo>
                    <a:cubicBezTo>
                      <a:pt x="362787" y="343665"/>
                      <a:pt x="689358" y="159816"/>
                      <a:pt x="1170749" y="96921"/>
                    </a:cubicBezTo>
                    <a:cubicBezTo>
                      <a:pt x="1652140" y="34026"/>
                      <a:pt x="2167397" y="-50641"/>
                      <a:pt x="3057606" y="38864"/>
                    </a:cubicBezTo>
                    <a:cubicBezTo>
                      <a:pt x="3947815" y="128369"/>
                      <a:pt x="5229910" y="381159"/>
                      <a:pt x="6512006" y="63395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1435101" y="994678"/>
                <a:ext cx="6681278" cy="643178"/>
              </a:xfrm>
              <a:custGeom>
                <a:avLst/>
                <a:gdLst>
                  <a:gd name="connsiteX0" fmla="*/ 0 w 6589485"/>
                  <a:gd name="connsiteY0" fmla="*/ 329292 h 1011463"/>
                  <a:gd name="connsiteX1" fmla="*/ 1291771 w 6589485"/>
                  <a:gd name="connsiteY1" fmla="*/ 24492 h 1011463"/>
                  <a:gd name="connsiteX2" fmla="*/ 2743200 w 6589485"/>
                  <a:gd name="connsiteY2" fmla="*/ 68035 h 1011463"/>
                  <a:gd name="connsiteX3" fmla="*/ 4513943 w 6589485"/>
                  <a:gd name="connsiteY3" fmla="*/ 459921 h 1011463"/>
                  <a:gd name="connsiteX4" fmla="*/ 6589485 w 6589485"/>
                  <a:gd name="connsiteY4" fmla="*/ 1011463 h 1011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89485" h="1011463">
                    <a:moveTo>
                      <a:pt x="0" y="329292"/>
                    </a:moveTo>
                    <a:cubicBezTo>
                      <a:pt x="417285" y="198663"/>
                      <a:pt x="834571" y="68035"/>
                      <a:pt x="1291771" y="24492"/>
                    </a:cubicBezTo>
                    <a:cubicBezTo>
                      <a:pt x="1748971" y="-19051"/>
                      <a:pt x="2206172" y="-4536"/>
                      <a:pt x="2743200" y="68035"/>
                    </a:cubicBezTo>
                    <a:cubicBezTo>
                      <a:pt x="3280228" y="140606"/>
                      <a:pt x="3872896" y="302683"/>
                      <a:pt x="4513943" y="459921"/>
                    </a:cubicBezTo>
                    <a:cubicBezTo>
                      <a:pt x="5154990" y="617159"/>
                      <a:pt x="5872237" y="814311"/>
                      <a:pt x="6589485" y="1011463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2036397" y="678545"/>
                <a:ext cx="5700640" cy="791445"/>
              </a:xfrm>
              <a:custGeom>
                <a:avLst/>
                <a:gdLst>
                  <a:gd name="connsiteX0" fmla="*/ 0 w 6023428"/>
                  <a:gd name="connsiteY0" fmla="*/ 946351 h 1091494"/>
                  <a:gd name="connsiteX1" fmla="*/ 508000 w 6023428"/>
                  <a:gd name="connsiteY1" fmla="*/ 568980 h 1091494"/>
                  <a:gd name="connsiteX2" fmla="*/ 1393371 w 6023428"/>
                  <a:gd name="connsiteY2" fmla="*/ 75494 h 1091494"/>
                  <a:gd name="connsiteX3" fmla="*/ 3410857 w 6023428"/>
                  <a:gd name="connsiteY3" fmla="*/ 46465 h 1091494"/>
                  <a:gd name="connsiteX4" fmla="*/ 4978400 w 6023428"/>
                  <a:gd name="connsiteY4" fmla="*/ 510922 h 1091494"/>
                  <a:gd name="connsiteX5" fmla="*/ 6023428 w 6023428"/>
                  <a:gd name="connsiteY5" fmla="*/ 1091494 h 1091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23428" h="1091494">
                    <a:moveTo>
                      <a:pt x="0" y="946351"/>
                    </a:moveTo>
                    <a:cubicBezTo>
                      <a:pt x="137886" y="830237"/>
                      <a:pt x="275772" y="714123"/>
                      <a:pt x="508000" y="568980"/>
                    </a:cubicBezTo>
                    <a:cubicBezTo>
                      <a:pt x="740228" y="423837"/>
                      <a:pt x="909561" y="162580"/>
                      <a:pt x="1393371" y="75494"/>
                    </a:cubicBezTo>
                    <a:cubicBezTo>
                      <a:pt x="1877181" y="-11592"/>
                      <a:pt x="2813352" y="-26106"/>
                      <a:pt x="3410857" y="46465"/>
                    </a:cubicBezTo>
                    <a:cubicBezTo>
                      <a:pt x="4008362" y="119036"/>
                      <a:pt x="4542972" y="336750"/>
                      <a:pt x="4978400" y="510922"/>
                    </a:cubicBezTo>
                    <a:cubicBezTo>
                      <a:pt x="5413829" y="685093"/>
                      <a:pt x="5718628" y="888293"/>
                      <a:pt x="6023428" y="1091494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1647050" y="688093"/>
                <a:ext cx="6085262" cy="811095"/>
              </a:xfrm>
              <a:custGeom>
                <a:avLst/>
                <a:gdLst>
                  <a:gd name="connsiteX0" fmla="*/ 0 w 6429828"/>
                  <a:gd name="connsiteY0" fmla="*/ 915394 h 1118594"/>
                  <a:gd name="connsiteX1" fmla="*/ 551543 w 6429828"/>
                  <a:gd name="connsiteY1" fmla="*/ 596080 h 1118594"/>
                  <a:gd name="connsiteX2" fmla="*/ 1799771 w 6429828"/>
                  <a:gd name="connsiteY2" fmla="*/ 233223 h 1118594"/>
                  <a:gd name="connsiteX3" fmla="*/ 3149600 w 6429828"/>
                  <a:gd name="connsiteY3" fmla="*/ 994 h 1118594"/>
                  <a:gd name="connsiteX4" fmla="*/ 4949371 w 6429828"/>
                  <a:gd name="connsiteY4" fmla="*/ 320308 h 1118594"/>
                  <a:gd name="connsiteX5" fmla="*/ 6183086 w 6429828"/>
                  <a:gd name="connsiteY5" fmla="*/ 987965 h 1118594"/>
                  <a:gd name="connsiteX6" fmla="*/ 6429828 w 6429828"/>
                  <a:gd name="connsiteY6" fmla="*/ 1118594 h 1118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29828" h="1118594">
                    <a:moveTo>
                      <a:pt x="0" y="915394"/>
                    </a:moveTo>
                    <a:cubicBezTo>
                      <a:pt x="125790" y="812584"/>
                      <a:pt x="251581" y="709775"/>
                      <a:pt x="551543" y="596080"/>
                    </a:cubicBezTo>
                    <a:cubicBezTo>
                      <a:pt x="851505" y="482385"/>
                      <a:pt x="1366762" y="332404"/>
                      <a:pt x="1799771" y="233223"/>
                    </a:cubicBezTo>
                    <a:cubicBezTo>
                      <a:pt x="2232781" y="134042"/>
                      <a:pt x="2624667" y="-13520"/>
                      <a:pt x="3149600" y="994"/>
                    </a:cubicBezTo>
                    <a:cubicBezTo>
                      <a:pt x="3674533" y="15508"/>
                      <a:pt x="4443790" y="155813"/>
                      <a:pt x="4949371" y="320308"/>
                    </a:cubicBezTo>
                    <a:cubicBezTo>
                      <a:pt x="5454952" y="484803"/>
                      <a:pt x="6183086" y="987965"/>
                      <a:pt x="6183086" y="987965"/>
                    </a:cubicBezTo>
                    <a:lnTo>
                      <a:pt x="6429828" y="1118594"/>
                    </a:ln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1838364" y="727083"/>
                <a:ext cx="5645695" cy="705593"/>
              </a:xfrm>
              <a:custGeom>
                <a:avLst/>
                <a:gdLst>
                  <a:gd name="connsiteX0" fmla="*/ 0 w 5965371"/>
                  <a:gd name="connsiteY0" fmla="*/ 871495 h 973095"/>
                  <a:gd name="connsiteX1" fmla="*/ 595085 w 5965371"/>
                  <a:gd name="connsiteY1" fmla="*/ 407038 h 973095"/>
                  <a:gd name="connsiteX2" fmla="*/ 1190171 w 5965371"/>
                  <a:gd name="connsiteY2" fmla="*/ 116752 h 973095"/>
                  <a:gd name="connsiteX3" fmla="*/ 2148114 w 5965371"/>
                  <a:gd name="connsiteY3" fmla="*/ 638 h 973095"/>
                  <a:gd name="connsiteX4" fmla="*/ 3439885 w 5965371"/>
                  <a:gd name="connsiteY4" fmla="*/ 160295 h 973095"/>
                  <a:gd name="connsiteX5" fmla="*/ 5500914 w 5965371"/>
                  <a:gd name="connsiteY5" fmla="*/ 653781 h 973095"/>
                  <a:gd name="connsiteX6" fmla="*/ 5965371 w 5965371"/>
                  <a:gd name="connsiteY6" fmla="*/ 973095 h 973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65371" h="973095">
                    <a:moveTo>
                      <a:pt x="0" y="871495"/>
                    </a:moveTo>
                    <a:cubicBezTo>
                      <a:pt x="198361" y="702161"/>
                      <a:pt x="396723" y="532828"/>
                      <a:pt x="595085" y="407038"/>
                    </a:cubicBezTo>
                    <a:cubicBezTo>
                      <a:pt x="793447" y="281248"/>
                      <a:pt x="931333" y="184485"/>
                      <a:pt x="1190171" y="116752"/>
                    </a:cubicBezTo>
                    <a:cubicBezTo>
                      <a:pt x="1449009" y="49019"/>
                      <a:pt x="1773162" y="-6619"/>
                      <a:pt x="2148114" y="638"/>
                    </a:cubicBezTo>
                    <a:cubicBezTo>
                      <a:pt x="2523066" y="7895"/>
                      <a:pt x="2881085" y="51438"/>
                      <a:pt x="3439885" y="160295"/>
                    </a:cubicBezTo>
                    <a:cubicBezTo>
                      <a:pt x="3998685" y="269152"/>
                      <a:pt x="5080000" y="518314"/>
                      <a:pt x="5500914" y="653781"/>
                    </a:cubicBezTo>
                    <a:cubicBezTo>
                      <a:pt x="5921828" y="789248"/>
                      <a:pt x="5943599" y="881171"/>
                      <a:pt x="5965371" y="973095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1445995" y="938059"/>
                <a:ext cx="6163036" cy="459678"/>
              </a:xfrm>
              <a:custGeom>
                <a:avLst/>
                <a:gdLst>
                  <a:gd name="connsiteX0" fmla="*/ 9606 w 6512006"/>
                  <a:gd name="connsiteY0" fmla="*/ 532350 h 633950"/>
                  <a:gd name="connsiteX1" fmla="*/ 169263 w 6512006"/>
                  <a:gd name="connsiteY1" fmla="*/ 416236 h 633950"/>
                  <a:gd name="connsiteX2" fmla="*/ 1170749 w 6512006"/>
                  <a:gd name="connsiteY2" fmla="*/ 96921 h 633950"/>
                  <a:gd name="connsiteX3" fmla="*/ 3057606 w 6512006"/>
                  <a:gd name="connsiteY3" fmla="*/ 38864 h 633950"/>
                  <a:gd name="connsiteX4" fmla="*/ 6512006 w 6512006"/>
                  <a:gd name="connsiteY4" fmla="*/ 633950 h 633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2006" h="633950">
                    <a:moveTo>
                      <a:pt x="9606" y="532350"/>
                    </a:moveTo>
                    <a:cubicBezTo>
                      <a:pt x="-7328" y="510578"/>
                      <a:pt x="-24261" y="488807"/>
                      <a:pt x="169263" y="416236"/>
                    </a:cubicBezTo>
                    <a:cubicBezTo>
                      <a:pt x="362787" y="343665"/>
                      <a:pt x="689358" y="159816"/>
                      <a:pt x="1170749" y="96921"/>
                    </a:cubicBezTo>
                    <a:cubicBezTo>
                      <a:pt x="1652140" y="34026"/>
                      <a:pt x="2167397" y="-50641"/>
                      <a:pt x="3057606" y="38864"/>
                    </a:cubicBezTo>
                    <a:cubicBezTo>
                      <a:pt x="3947815" y="128369"/>
                      <a:pt x="5229910" y="381159"/>
                      <a:pt x="6512006" y="63395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1553884" y="857925"/>
                <a:ext cx="6236362" cy="733414"/>
              </a:xfrm>
              <a:custGeom>
                <a:avLst/>
                <a:gdLst>
                  <a:gd name="connsiteX0" fmla="*/ 0 w 6589485"/>
                  <a:gd name="connsiteY0" fmla="*/ 329292 h 1011463"/>
                  <a:gd name="connsiteX1" fmla="*/ 1291771 w 6589485"/>
                  <a:gd name="connsiteY1" fmla="*/ 24492 h 1011463"/>
                  <a:gd name="connsiteX2" fmla="*/ 2743200 w 6589485"/>
                  <a:gd name="connsiteY2" fmla="*/ 68035 h 1011463"/>
                  <a:gd name="connsiteX3" fmla="*/ 4513943 w 6589485"/>
                  <a:gd name="connsiteY3" fmla="*/ 459921 h 1011463"/>
                  <a:gd name="connsiteX4" fmla="*/ 6589485 w 6589485"/>
                  <a:gd name="connsiteY4" fmla="*/ 1011463 h 1011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89485" h="1011463">
                    <a:moveTo>
                      <a:pt x="0" y="329292"/>
                    </a:moveTo>
                    <a:cubicBezTo>
                      <a:pt x="417285" y="198663"/>
                      <a:pt x="834571" y="68035"/>
                      <a:pt x="1291771" y="24492"/>
                    </a:cubicBezTo>
                    <a:cubicBezTo>
                      <a:pt x="1748971" y="-19051"/>
                      <a:pt x="2206172" y="-4536"/>
                      <a:pt x="2743200" y="68035"/>
                    </a:cubicBezTo>
                    <a:cubicBezTo>
                      <a:pt x="3280228" y="140606"/>
                      <a:pt x="3872896" y="302683"/>
                      <a:pt x="4513943" y="459921"/>
                    </a:cubicBezTo>
                    <a:cubicBezTo>
                      <a:pt x="5154990" y="617159"/>
                      <a:pt x="5872237" y="814311"/>
                      <a:pt x="6589485" y="1011463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2072139" y="805792"/>
                <a:ext cx="5700640" cy="566649"/>
              </a:xfrm>
              <a:custGeom>
                <a:avLst/>
                <a:gdLst>
                  <a:gd name="connsiteX0" fmla="*/ 0 w 6023428"/>
                  <a:gd name="connsiteY0" fmla="*/ 946351 h 1091494"/>
                  <a:gd name="connsiteX1" fmla="*/ 508000 w 6023428"/>
                  <a:gd name="connsiteY1" fmla="*/ 568980 h 1091494"/>
                  <a:gd name="connsiteX2" fmla="*/ 1393371 w 6023428"/>
                  <a:gd name="connsiteY2" fmla="*/ 75494 h 1091494"/>
                  <a:gd name="connsiteX3" fmla="*/ 3410857 w 6023428"/>
                  <a:gd name="connsiteY3" fmla="*/ 46465 h 1091494"/>
                  <a:gd name="connsiteX4" fmla="*/ 4978400 w 6023428"/>
                  <a:gd name="connsiteY4" fmla="*/ 510922 h 1091494"/>
                  <a:gd name="connsiteX5" fmla="*/ 6023428 w 6023428"/>
                  <a:gd name="connsiteY5" fmla="*/ 1091494 h 1091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23428" h="1091494">
                    <a:moveTo>
                      <a:pt x="0" y="946351"/>
                    </a:moveTo>
                    <a:cubicBezTo>
                      <a:pt x="137886" y="830237"/>
                      <a:pt x="275772" y="714123"/>
                      <a:pt x="508000" y="568980"/>
                    </a:cubicBezTo>
                    <a:cubicBezTo>
                      <a:pt x="740228" y="423837"/>
                      <a:pt x="909561" y="162580"/>
                      <a:pt x="1393371" y="75494"/>
                    </a:cubicBezTo>
                    <a:cubicBezTo>
                      <a:pt x="1877181" y="-11592"/>
                      <a:pt x="2813352" y="-26106"/>
                      <a:pt x="3410857" y="46465"/>
                    </a:cubicBezTo>
                    <a:cubicBezTo>
                      <a:pt x="4008362" y="119036"/>
                      <a:pt x="4542972" y="336750"/>
                      <a:pt x="4978400" y="510922"/>
                    </a:cubicBezTo>
                    <a:cubicBezTo>
                      <a:pt x="5413829" y="685093"/>
                      <a:pt x="5718628" y="888293"/>
                      <a:pt x="6023428" y="1091494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1682792" y="815340"/>
                <a:ext cx="6085262" cy="580718"/>
              </a:xfrm>
              <a:custGeom>
                <a:avLst/>
                <a:gdLst>
                  <a:gd name="connsiteX0" fmla="*/ 0 w 6429828"/>
                  <a:gd name="connsiteY0" fmla="*/ 915394 h 1118594"/>
                  <a:gd name="connsiteX1" fmla="*/ 551543 w 6429828"/>
                  <a:gd name="connsiteY1" fmla="*/ 596080 h 1118594"/>
                  <a:gd name="connsiteX2" fmla="*/ 1799771 w 6429828"/>
                  <a:gd name="connsiteY2" fmla="*/ 233223 h 1118594"/>
                  <a:gd name="connsiteX3" fmla="*/ 3149600 w 6429828"/>
                  <a:gd name="connsiteY3" fmla="*/ 994 h 1118594"/>
                  <a:gd name="connsiteX4" fmla="*/ 4949371 w 6429828"/>
                  <a:gd name="connsiteY4" fmla="*/ 320308 h 1118594"/>
                  <a:gd name="connsiteX5" fmla="*/ 6183086 w 6429828"/>
                  <a:gd name="connsiteY5" fmla="*/ 987965 h 1118594"/>
                  <a:gd name="connsiteX6" fmla="*/ 6429828 w 6429828"/>
                  <a:gd name="connsiteY6" fmla="*/ 1118594 h 1118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29828" h="1118594">
                    <a:moveTo>
                      <a:pt x="0" y="915394"/>
                    </a:moveTo>
                    <a:cubicBezTo>
                      <a:pt x="125790" y="812584"/>
                      <a:pt x="251581" y="709775"/>
                      <a:pt x="551543" y="596080"/>
                    </a:cubicBezTo>
                    <a:cubicBezTo>
                      <a:pt x="851505" y="482385"/>
                      <a:pt x="1366762" y="332404"/>
                      <a:pt x="1799771" y="233223"/>
                    </a:cubicBezTo>
                    <a:cubicBezTo>
                      <a:pt x="2232781" y="134042"/>
                      <a:pt x="2624667" y="-13520"/>
                      <a:pt x="3149600" y="994"/>
                    </a:cubicBezTo>
                    <a:cubicBezTo>
                      <a:pt x="3674533" y="15508"/>
                      <a:pt x="4443790" y="155813"/>
                      <a:pt x="4949371" y="320308"/>
                    </a:cubicBezTo>
                    <a:cubicBezTo>
                      <a:pt x="5454952" y="484803"/>
                      <a:pt x="6183086" y="987965"/>
                      <a:pt x="6183086" y="987965"/>
                    </a:cubicBezTo>
                    <a:lnTo>
                      <a:pt x="6429828" y="1118594"/>
                    </a:ln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1874106" y="854330"/>
                <a:ext cx="5645695" cy="505182"/>
              </a:xfrm>
              <a:custGeom>
                <a:avLst/>
                <a:gdLst>
                  <a:gd name="connsiteX0" fmla="*/ 0 w 5965371"/>
                  <a:gd name="connsiteY0" fmla="*/ 871495 h 973095"/>
                  <a:gd name="connsiteX1" fmla="*/ 595085 w 5965371"/>
                  <a:gd name="connsiteY1" fmla="*/ 407038 h 973095"/>
                  <a:gd name="connsiteX2" fmla="*/ 1190171 w 5965371"/>
                  <a:gd name="connsiteY2" fmla="*/ 116752 h 973095"/>
                  <a:gd name="connsiteX3" fmla="*/ 2148114 w 5965371"/>
                  <a:gd name="connsiteY3" fmla="*/ 638 h 973095"/>
                  <a:gd name="connsiteX4" fmla="*/ 3439885 w 5965371"/>
                  <a:gd name="connsiteY4" fmla="*/ 160295 h 973095"/>
                  <a:gd name="connsiteX5" fmla="*/ 5500914 w 5965371"/>
                  <a:gd name="connsiteY5" fmla="*/ 653781 h 973095"/>
                  <a:gd name="connsiteX6" fmla="*/ 5965371 w 5965371"/>
                  <a:gd name="connsiteY6" fmla="*/ 973095 h 973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65371" h="973095">
                    <a:moveTo>
                      <a:pt x="0" y="871495"/>
                    </a:moveTo>
                    <a:cubicBezTo>
                      <a:pt x="198361" y="702161"/>
                      <a:pt x="396723" y="532828"/>
                      <a:pt x="595085" y="407038"/>
                    </a:cubicBezTo>
                    <a:cubicBezTo>
                      <a:pt x="793447" y="281248"/>
                      <a:pt x="931333" y="184485"/>
                      <a:pt x="1190171" y="116752"/>
                    </a:cubicBezTo>
                    <a:cubicBezTo>
                      <a:pt x="1449009" y="49019"/>
                      <a:pt x="1773162" y="-6619"/>
                      <a:pt x="2148114" y="638"/>
                    </a:cubicBezTo>
                    <a:cubicBezTo>
                      <a:pt x="2523066" y="7895"/>
                      <a:pt x="2881085" y="51438"/>
                      <a:pt x="3439885" y="160295"/>
                    </a:cubicBezTo>
                    <a:cubicBezTo>
                      <a:pt x="3998685" y="269152"/>
                      <a:pt x="5080000" y="518314"/>
                      <a:pt x="5500914" y="653781"/>
                    </a:cubicBezTo>
                    <a:cubicBezTo>
                      <a:pt x="5921828" y="789248"/>
                      <a:pt x="5943599" y="881171"/>
                      <a:pt x="5965371" y="973095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1481737" y="1065306"/>
                <a:ext cx="6163036" cy="329116"/>
              </a:xfrm>
              <a:custGeom>
                <a:avLst/>
                <a:gdLst>
                  <a:gd name="connsiteX0" fmla="*/ 9606 w 6512006"/>
                  <a:gd name="connsiteY0" fmla="*/ 532350 h 633950"/>
                  <a:gd name="connsiteX1" fmla="*/ 169263 w 6512006"/>
                  <a:gd name="connsiteY1" fmla="*/ 416236 h 633950"/>
                  <a:gd name="connsiteX2" fmla="*/ 1170749 w 6512006"/>
                  <a:gd name="connsiteY2" fmla="*/ 96921 h 633950"/>
                  <a:gd name="connsiteX3" fmla="*/ 3057606 w 6512006"/>
                  <a:gd name="connsiteY3" fmla="*/ 38864 h 633950"/>
                  <a:gd name="connsiteX4" fmla="*/ 6512006 w 6512006"/>
                  <a:gd name="connsiteY4" fmla="*/ 633950 h 633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2006" h="633950">
                    <a:moveTo>
                      <a:pt x="9606" y="532350"/>
                    </a:moveTo>
                    <a:cubicBezTo>
                      <a:pt x="-7328" y="510578"/>
                      <a:pt x="-24261" y="488807"/>
                      <a:pt x="169263" y="416236"/>
                    </a:cubicBezTo>
                    <a:cubicBezTo>
                      <a:pt x="362787" y="343665"/>
                      <a:pt x="689358" y="159816"/>
                      <a:pt x="1170749" y="96921"/>
                    </a:cubicBezTo>
                    <a:cubicBezTo>
                      <a:pt x="1652140" y="34026"/>
                      <a:pt x="2167397" y="-50641"/>
                      <a:pt x="3057606" y="38864"/>
                    </a:cubicBezTo>
                    <a:cubicBezTo>
                      <a:pt x="3947815" y="128369"/>
                      <a:pt x="5229910" y="381159"/>
                      <a:pt x="6512006" y="63395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1589625" y="985173"/>
                <a:ext cx="6236362" cy="525101"/>
              </a:xfrm>
              <a:custGeom>
                <a:avLst/>
                <a:gdLst>
                  <a:gd name="connsiteX0" fmla="*/ 0 w 6589485"/>
                  <a:gd name="connsiteY0" fmla="*/ 329292 h 1011463"/>
                  <a:gd name="connsiteX1" fmla="*/ 1291771 w 6589485"/>
                  <a:gd name="connsiteY1" fmla="*/ 24492 h 1011463"/>
                  <a:gd name="connsiteX2" fmla="*/ 2743200 w 6589485"/>
                  <a:gd name="connsiteY2" fmla="*/ 68035 h 1011463"/>
                  <a:gd name="connsiteX3" fmla="*/ 4513943 w 6589485"/>
                  <a:gd name="connsiteY3" fmla="*/ 459921 h 1011463"/>
                  <a:gd name="connsiteX4" fmla="*/ 6589485 w 6589485"/>
                  <a:gd name="connsiteY4" fmla="*/ 1011463 h 1011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89485" h="1011463">
                    <a:moveTo>
                      <a:pt x="0" y="329292"/>
                    </a:moveTo>
                    <a:cubicBezTo>
                      <a:pt x="417285" y="198663"/>
                      <a:pt x="834571" y="68035"/>
                      <a:pt x="1291771" y="24492"/>
                    </a:cubicBezTo>
                    <a:cubicBezTo>
                      <a:pt x="1748971" y="-19051"/>
                      <a:pt x="2206172" y="-4536"/>
                      <a:pt x="2743200" y="68035"/>
                    </a:cubicBezTo>
                    <a:cubicBezTo>
                      <a:pt x="3280228" y="140606"/>
                      <a:pt x="3872896" y="302683"/>
                      <a:pt x="4513943" y="459921"/>
                    </a:cubicBezTo>
                    <a:cubicBezTo>
                      <a:pt x="5154990" y="617159"/>
                      <a:pt x="5872237" y="814311"/>
                      <a:pt x="6589485" y="1011463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3259919" y="1879092"/>
                <a:ext cx="2963241" cy="2431640"/>
              </a:xfrm>
              <a:custGeom>
                <a:avLst/>
                <a:gdLst>
                  <a:gd name="connsiteX0" fmla="*/ 770563 w 2922529"/>
                  <a:gd name="connsiteY0" fmla="*/ 2558183 h 2737865"/>
                  <a:gd name="connsiteX1" fmla="*/ 189991 w 2922529"/>
                  <a:gd name="connsiteY1" fmla="*/ 1992126 h 2737865"/>
                  <a:gd name="connsiteX2" fmla="*/ 1306 w 2922529"/>
                  <a:gd name="connsiteY2" fmla="*/ 1150298 h 2737865"/>
                  <a:gd name="connsiteX3" fmla="*/ 262563 w 2922529"/>
                  <a:gd name="connsiteY3" fmla="*/ 468126 h 2737865"/>
                  <a:gd name="connsiteX4" fmla="*/ 843134 w 2922529"/>
                  <a:gd name="connsiteY4" fmla="*/ 163326 h 2737865"/>
                  <a:gd name="connsiteX5" fmla="*/ 1365648 w 2922529"/>
                  <a:gd name="connsiteY5" fmla="*/ 18183 h 2737865"/>
                  <a:gd name="connsiteX6" fmla="*/ 2613877 w 2922529"/>
                  <a:gd name="connsiteY6" fmla="*/ 569726 h 2737865"/>
                  <a:gd name="connsiteX7" fmla="*/ 2918677 w 2922529"/>
                  <a:gd name="connsiteY7" fmla="*/ 1193840 h 2737865"/>
                  <a:gd name="connsiteX8" fmla="*/ 2715477 w 2922529"/>
                  <a:gd name="connsiteY8" fmla="*/ 2006640 h 2737865"/>
                  <a:gd name="connsiteX9" fmla="*/ 1801077 w 2922529"/>
                  <a:gd name="connsiteY9" fmla="*/ 2659783 h 2737865"/>
                  <a:gd name="connsiteX10" fmla="*/ 1017306 w 2922529"/>
                  <a:gd name="connsiteY10" fmla="*/ 2717840 h 2737865"/>
                  <a:gd name="connsiteX11" fmla="*/ 683477 w 2922529"/>
                  <a:gd name="connsiteY11" fmla="*/ 2587212 h 2737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22529" h="2737865">
                    <a:moveTo>
                      <a:pt x="770563" y="2558183"/>
                    </a:moveTo>
                    <a:cubicBezTo>
                      <a:pt x="544382" y="2392478"/>
                      <a:pt x="318201" y="2226774"/>
                      <a:pt x="189991" y="1992126"/>
                    </a:cubicBezTo>
                    <a:cubicBezTo>
                      <a:pt x="61781" y="1757478"/>
                      <a:pt x="-10789" y="1404298"/>
                      <a:pt x="1306" y="1150298"/>
                    </a:cubicBezTo>
                    <a:cubicBezTo>
                      <a:pt x="13401" y="896298"/>
                      <a:pt x="122258" y="632621"/>
                      <a:pt x="262563" y="468126"/>
                    </a:cubicBezTo>
                    <a:cubicBezTo>
                      <a:pt x="402868" y="303631"/>
                      <a:pt x="659287" y="238316"/>
                      <a:pt x="843134" y="163326"/>
                    </a:cubicBezTo>
                    <a:cubicBezTo>
                      <a:pt x="1026981" y="88336"/>
                      <a:pt x="1070524" y="-49550"/>
                      <a:pt x="1365648" y="18183"/>
                    </a:cubicBezTo>
                    <a:cubicBezTo>
                      <a:pt x="1660772" y="85916"/>
                      <a:pt x="2355039" y="373783"/>
                      <a:pt x="2613877" y="569726"/>
                    </a:cubicBezTo>
                    <a:cubicBezTo>
                      <a:pt x="2872715" y="765669"/>
                      <a:pt x="2901744" y="954354"/>
                      <a:pt x="2918677" y="1193840"/>
                    </a:cubicBezTo>
                    <a:cubicBezTo>
                      <a:pt x="2935610" y="1433326"/>
                      <a:pt x="2901744" y="1762316"/>
                      <a:pt x="2715477" y="2006640"/>
                    </a:cubicBezTo>
                    <a:cubicBezTo>
                      <a:pt x="2529210" y="2250964"/>
                      <a:pt x="2084105" y="2541250"/>
                      <a:pt x="1801077" y="2659783"/>
                    </a:cubicBezTo>
                    <a:cubicBezTo>
                      <a:pt x="1518049" y="2778316"/>
                      <a:pt x="1203573" y="2729935"/>
                      <a:pt x="1017306" y="2717840"/>
                    </a:cubicBezTo>
                    <a:cubicBezTo>
                      <a:pt x="831039" y="2705745"/>
                      <a:pt x="757258" y="2646478"/>
                      <a:pt x="683477" y="2587212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3308626" y="1922864"/>
                <a:ext cx="2869558" cy="2461736"/>
              </a:xfrm>
              <a:custGeom>
                <a:avLst/>
                <a:gdLst>
                  <a:gd name="connsiteX0" fmla="*/ 25838 w 2830134"/>
                  <a:gd name="connsiteY0" fmla="*/ 1044493 h 2771751"/>
                  <a:gd name="connsiteX1" fmla="*/ 54867 w 2830134"/>
                  <a:gd name="connsiteY1" fmla="*/ 1581522 h 2771751"/>
                  <a:gd name="connsiteX2" fmla="*/ 461267 w 2830134"/>
                  <a:gd name="connsiteY2" fmla="*/ 2147579 h 2771751"/>
                  <a:gd name="connsiteX3" fmla="*/ 867667 w 2830134"/>
                  <a:gd name="connsiteY3" fmla="*/ 2597522 h 2771751"/>
                  <a:gd name="connsiteX4" fmla="*/ 1622409 w 2830134"/>
                  <a:gd name="connsiteY4" fmla="*/ 2771693 h 2771751"/>
                  <a:gd name="connsiteX5" fmla="*/ 2028809 w 2830134"/>
                  <a:gd name="connsiteY5" fmla="*/ 2583008 h 2771751"/>
                  <a:gd name="connsiteX6" fmla="*/ 2522295 w 2830134"/>
                  <a:gd name="connsiteY6" fmla="*/ 2133065 h 2771751"/>
                  <a:gd name="connsiteX7" fmla="*/ 2798067 w 2830134"/>
                  <a:gd name="connsiteY7" fmla="*/ 1392836 h 2771751"/>
                  <a:gd name="connsiteX8" fmla="*/ 2754524 w 2830134"/>
                  <a:gd name="connsiteY8" fmla="*/ 754208 h 2771751"/>
                  <a:gd name="connsiteX9" fmla="*/ 2173952 w 2830134"/>
                  <a:gd name="connsiteY9" fmla="*/ 347808 h 2771751"/>
                  <a:gd name="connsiteX10" fmla="*/ 1433724 w 2830134"/>
                  <a:gd name="connsiteY10" fmla="*/ 13979 h 2771751"/>
                  <a:gd name="connsiteX11" fmla="*/ 751552 w 2830134"/>
                  <a:gd name="connsiteY11" fmla="*/ 86550 h 2771751"/>
                  <a:gd name="connsiteX12" fmla="*/ 330638 w 2830134"/>
                  <a:gd name="connsiteY12" fmla="*/ 304265 h 2771751"/>
                  <a:gd name="connsiteX13" fmla="*/ 25838 w 2830134"/>
                  <a:gd name="connsiteY13" fmla="*/ 884836 h 2771751"/>
                  <a:gd name="connsiteX14" fmla="*/ 25838 w 2830134"/>
                  <a:gd name="connsiteY14" fmla="*/ 1044493 h 2771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830134" h="2771751">
                    <a:moveTo>
                      <a:pt x="25838" y="1044493"/>
                    </a:moveTo>
                    <a:cubicBezTo>
                      <a:pt x="30676" y="1160607"/>
                      <a:pt x="-17705" y="1397674"/>
                      <a:pt x="54867" y="1581522"/>
                    </a:cubicBezTo>
                    <a:cubicBezTo>
                      <a:pt x="127439" y="1765370"/>
                      <a:pt x="325800" y="1978246"/>
                      <a:pt x="461267" y="2147579"/>
                    </a:cubicBezTo>
                    <a:cubicBezTo>
                      <a:pt x="596734" y="2316912"/>
                      <a:pt x="674143" y="2493503"/>
                      <a:pt x="867667" y="2597522"/>
                    </a:cubicBezTo>
                    <a:cubicBezTo>
                      <a:pt x="1061191" y="2701541"/>
                      <a:pt x="1428885" y="2774112"/>
                      <a:pt x="1622409" y="2771693"/>
                    </a:cubicBezTo>
                    <a:cubicBezTo>
                      <a:pt x="1815933" y="2769274"/>
                      <a:pt x="1878828" y="2689446"/>
                      <a:pt x="2028809" y="2583008"/>
                    </a:cubicBezTo>
                    <a:cubicBezTo>
                      <a:pt x="2178790" y="2476570"/>
                      <a:pt x="2394085" y="2331427"/>
                      <a:pt x="2522295" y="2133065"/>
                    </a:cubicBezTo>
                    <a:cubicBezTo>
                      <a:pt x="2650505" y="1934703"/>
                      <a:pt x="2759362" y="1622645"/>
                      <a:pt x="2798067" y="1392836"/>
                    </a:cubicBezTo>
                    <a:cubicBezTo>
                      <a:pt x="2836772" y="1163027"/>
                      <a:pt x="2858543" y="928379"/>
                      <a:pt x="2754524" y="754208"/>
                    </a:cubicBezTo>
                    <a:cubicBezTo>
                      <a:pt x="2650505" y="580037"/>
                      <a:pt x="2394085" y="471179"/>
                      <a:pt x="2173952" y="347808"/>
                    </a:cubicBezTo>
                    <a:cubicBezTo>
                      <a:pt x="1953819" y="224437"/>
                      <a:pt x="1670791" y="57522"/>
                      <a:pt x="1433724" y="13979"/>
                    </a:cubicBezTo>
                    <a:cubicBezTo>
                      <a:pt x="1196657" y="-29564"/>
                      <a:pt x="935400" y="38169"/>
                      <a:pt x="751552" y="86550"/>
                    </a:cubicBezTo>
                    <a:cubicBezTo>
                      <a:pt x="567704" y="134931"/>
                      <a:pt x="451590" y="171217"/>
                      <a:pt x="330638" y="304265"/>
                    </a:cubicBezTo>
                    <a:cubicBezTo>
                      <a:pt x="209686" y="437313"/>
                      <a:pt x="81476" y="766303"/>
                      <a:pt x="25838" y="884836"/>
                    </a:cubicBezTo>
                    <a:cubicBezTo>
                      <a:pt x="-29800" y="1003369"/>
                      <a:pt x="21000" y="928379"/>
                      <a:pt x="25838" y="1044493"/>
                    </a:cubicBezTo>
                    <a:close/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3258709" y="1827605"/>
                <a:ext cx="2918542" cy="2461559"/>
              </a:xfrm>
              <a:custGeom>
                <a:avLst/>
                <a:gdLst>
                  <a:gd name="connsiteX0" fmla="*/ 181075 w 2878445"/>
                  <a:gd name="connsiteY0" fmla="*/ 1885120 h 2771551"/>
                  <a:gd name="connsiteX1" fmla="*/ 529418 w 2878445"/>
                  <a:gd name="connsiteY1" fmla="*/ 2378606 h 2771551"/>
                  <a:gd name="connsiteX2" fmla="*/ 950332 w 2878445"/>
                  <a:gd name="connsiteY2" fmla="*/ 2567292 h 2771551"/>
                  <a:gd name="connsiteX3" fmla="*/ 1734104 w 2878445"/>
                  <a:gd name="connsiteY3" fmla="*/ 2625349 h 2771551"/>
                  <a:gd name="connsiteX4" fmla="*/ 2329189 w 2878445"/>
                  <a:gd name="connsiteY4" fmla="*/ 2204435 h 2771551"/>
                  <a:gd name="connsiteX5" fmla="*/ 2779132 w 2878445"/>
                  <a:gd name="connsiteY5" fmla="*/ 1696435 h 2771551"/>
                  <a:gd name="connsiteX6" fmla="*/ 2822675 w 2878445"/>
                  <a:gd name="connsiteY6" fmla="*/ 811063 h 2771551"/>
                  <a:gd name="connsiteX7" fmla="*/ 2125989 w 2878445"/>
                  <a:gd name="connsiteY7" fmla="*/ 245006 h 2771551"/>
                  <a:gd name="connsiteX8" fmla="*/ 1095475 w 2878445"/>
                  <a:gd name="connsiteY8" fmla="*/ 27292 h 2771551"/>
                  <a:gd name="connsiteX9" fmla="*/ 355247 w 2878445"/>
                  <a:gd name="connsiteY9" fmla="*/ 303063 h 2771551"/>
                  <a:gd name="connsiteX10" fmla="*/ 35932 w 2878445"/>
                  <a:gd name="connsiteY10" fmla="*/ 1086835 h 2771551"/>
                  <a:gd name="connsiteX11" fmla="*/ 93989 w 2878445"/>
                  <a:gd name="connsiteY11" fmla="*/ 1667406 h 2771551"/>
                  <a:gd name="connsiteX12" fmla="*/ 805189 w 2878445"/>
                  <a:gd name="connsiteY12" fmla="*/ 2639863 h 2771551"/>
                  <a:gd name="connsiteX13" fmla="*/ 1545418 w 2878445"/>
                  <a:gd name="connsiteY13" fmla="*/ 2755978 h 2771551"/>
                  <a:gd name="connsiteX14" fmla="*/ 2140504 w 2878445"/>
                  <a:gd name="connsiteY14" fmla="*/ 2581806 h 2771551"/>
                  <a:gd name="connsiteX15" fmla="*/ 2590447 w 2878445"/>
                  <a:gd name="connsiteY15" fmla="*/ 2160892 h 2771551"/>
                  <a:gd name="connsiteX16" fmla="*/ 2808161 w 2878445"/>
                  <a:gd name="connsiteY16" fmla="*/ 1086835 h 2771551"/>
                  <a:gd name="connsiteX17" fmla="*/ 2184047 w 2878445"/>
                  <a:gd name="connsiteY17" fmla="*/ 215978 h 2771551"/>
                  <a:gd name="connsiteX18" fmla="*/ 877761 w 2878445"/>
                  <a:gd name="connsiteY18" fmla="*/ 12778 h 2771551"/>
                  <a:gd name="connsiteX19" fmla="*/ 369761 w 2878445"/>
                  <a:gd name="connsiteY19" fmla="*/ 477235 h 2771551"/>
                  <a:gd name="connsiteX20" fmla="*/ 64961 w 2878445"/>
                  <a:gd name="connsiteY20" fmla="*/ 1261006 h 2771551"/>
                  <a:gd name="connsiteX21" fmla="*/ 326218 w 2878445"/>
                  <a:gd name="connsiteY21" fmla="*/ 2146378 h 2771551"/>
                  <a:gd name="connsiteX22" fmla="*/ 805189 w 2878445"/>
                  <a:gd name="connsiteY22" fmla="*/ 2523749 h 2771551"/>
                  <a:gd name="connsiteX23" fmla="*/ 1980847 w 2878445"/>
                  <a:gd name="connsiteY23" fmla="*/ 2596320 h 2771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878445" h="2771551">
                    <a:moveTo>
                      <a:pt x="181075" y="1885120"/>
                    </a:moveTo>
                    <a:cubicBezTo>
                      <a:pt x="291142" y="2075015"/>
                      <a:pt x="401209" y="2264911"/>
                      <a:pt x="529418" y="2378606"/>
                    </a:cubicBezTo>
                    <a:cubicBezTo>
                      <a:pt x="657627" y="2492301"/>
                      <a:pt x="749551" y="2526168"/>
                      <a:pt x="950332" y="2567292"/>
                    </a:cubicBezTo>
                    <a:cubicBezTo>
                      <a:pt x="1151113" y="2608416"/>
                      <a:pt x="1504295" y="2685825"/>
                      <a:pt x="1734104" y="2625349"/>
                    </a:cubicBezTo>
                    <a:cubicBezTo>
                      <a:pt x="1963913" y="2564873"/>
                      <a:pt x="2155018" y="2359254"/>
                      <a:pt x="2329189" y="2204435"/>
                    </a:cubicBezTo>
                    <a:cubicBezTo>
                      <a:pt x="2503360" y="2049616"/>
                      <a:pt x="2696884" y="1928664"/>
                      <a:pt x="2779132" y="1696435"/>
                    </a:cubicBezTo>
                    <a:cubicBezTo>
                      <a:pt x="2861380" y="1464206"/>
                      <a:pt x="2931532" y="1052968"/>
                      <a:pt x="2822675" y="811063"/>
                    </a:cubicBezTo>
                    <a:cubicBezTo>
                      <a:pt x="2713818" y="569158"/>
                      <a:pt x="2413856" y="375634"/>
                      <a:pt x="2125989" y="245006"/>
                    </a:cubicBezTo>
                    <a:cubicBezTo>
                      <a:pt x="1838122" y="114377"/>
                      <a:pt x="1390599" y="17616"/>
                      <a:pt x="1095475" y="27292"/>
                    </a:cubicBezTo>
                    <a:cubicBezTo>
                      <a:pt x="800351" y="36968"/>
                      <a:pt x="531837" y="126473"/>
                      <a:pt x="355247" y="303063"/>
                    </a:cubicBezTo>
                    <a:cubicBezTo>
                      <a:pt x="178657" y="479653"/>
                      <a:pt x="79475" y="859444"/>
                      <a:pt x="35932" y="1086835"/>
                    </a:cubicBezTo>
                    <a:cubicBezTo>
                      <a:pt x="-7611" y="1314226"/>
                      <a:pt x="-34220" y="1408568"/>
                      <a:pt x="93989" y="1667406"/>
                    </a:cubicBezTo>
                    <a:cubicBezTo>
                      <a:pt x="222198" y="1926244"/>
                      <a:pt x="563284" y="2458434"/>
                      <a:pt x="805189" y="2639863"/>
                    </a:cubicBezTo>
                    <a:cubicBezTo>
                      <a:pt x="1047094" y="2821292"/>
                      <a:pt x="1322866" y="2765654"/>
                      <a:pt x="1545418" y="2755978"/>
                    </a:cubicBezTo>
                    <a:cubicBezTo>
                      <a:pt x="1767970" y="2746302"/>
                      <a:pt x="1966332" y="2680987"/>
                      <a:pt x="2140504" y="2581806"/>
                    </a:cubicBezTo>
                    <a:cubicBezTo>
                      <a:pt x="2314676" y="2482625"/>
                      <a:pt x="2479171" y="2410054"/>
                      <a:pt x="2590447" y="2160892"/>
                    </a:cubicBezTo>
                    <a:cubicBezTo>
                      <a:pt x="2701723" y="1911730"/>
                      <a:pt x="2875894" y="1410987"/>
                      <a:pt x="2808161" y="1086835"/>
                    </a:cubicBezTo>
                    <a:cubicBezTo>
                      <a:pt x="2740428" y="762683"/>
                      <a:pt x="2505780" y="394987"/>
                      <a:pt x="2184047" y="215978"/>
                    </a:cubicBezTo>
                    <a:cubicBezTo>
                      <a:pt x="1862314" y="36969"/>
                      <a:pt x="1180142" y="-30765"/>
                      <a:pt x="877761" y="12778"/>
                    </a:cubicBezTo>
                    <a:cubicBezTo>
                      <a:pt x="575380" y="56321"/>
                      <a:pt x="505228" y="269197"/>
                      <a:pt x="369761" y="477235"/>
                    </a:cubicBezTo>
                    <a:cubicBezTo>
                      <a:pt x="234294" y="685273"/>
                      <a:pt x="72218" y="982816"/>
                      <a:pt x="64961" y="1261006"/>
                    </a:cubicBezTo>
                    <a:cubicBezTo>
                      <a:pt x="57704" y="1539196"/>
                      <a:pt x="202847" y="1935921"/>
                      <a:pt x="326218" y="2146378"/>
                    </a:cubicBezTo>
                    <a:cubicBezTo>
                      <a:pt x="449589" y="2356835"/>
                      <a:pt x="529418" y="2448759"/>
                      <a:pt x="805189" y="2523749"/>
                    </a:cubicBezTo>
                    <a:cubicBezTo>
                      <a:pt x="1080960" y="2598739"/>
                      <a:pt x="1530903" y="2597529"/>
                      <a:pt x="1980847" y="259632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 flipV="1">
                <a:off x="3185006" y="1846442"/>
                <a:ext cx="2963241" cy="2431640"/>
              </a:xfrm>
              <a:custGeom>
                <a:avLst/>
                <a:gdLst>
                  <a:gd name="connsiteX0" fmla="*/ 770563 w 2922529"/>
                  <a:gd name="connsiteY0" fmla="*/ 2558183 h 2737865"/>
                  <a:gd name="connsiteX1" fmla="*/ 189991 w 2922529"/>
                  <a:gd name="connsiteY1" fmla="*/ 1992126 h 2737865"/>
                  <a:gd name="connsiteX2" fmla="*/ 1306 w 2922529"/>
                  <a:gd name="connsiteY2" fmla="*/ 1150298 h 2737865"/>
                  <a:gd name="connsiteX3" fmla="*/ 262563 w 2922529"/>
                  <a:gd name="connsiteY3" fmla="*/ 468126 h 2737865"/>
                  <a:gd name="connsiteX4" fmla="*/ 843134 w 2922529"/>
                  <a:gd name="connsiteY4" fmla="*/ 163326 h 2737865"/>
                  <a:gd name="connsiteX5" fmla="*/ 1365648 w 2922529"/>
                  <a:gd name="connsiteY5" fmla="*/ 18183 h 2737865"/>
                  <a:gd name="connsiteX6" fmla="*/ 2613877 w 2922529"/>
                  <a:gd name="connsiteY6" fmla="*/ 569726 h 2737865"/>
                  <a:gd name="connsiteX7" fmla="*/ 2918677 w 2922529"/>
                  <a:gd name="connsiteY7" fmla="*/ 1193840 h 2737865"/>
                  <a:gd name="connsiteX8" fmla="*/ 2715477 w 2922529"/>
                  <a:gd name="connsiteY8" fmla="*/ 2006640 h 2737865"/>
                  <a:gd name="connsiteX9" fmla="*/ 1801077 w 2922529"/>
                  <a:gd name="connsiteY9" fmla="*/ 2659783 h 2737865"/>
                  <a:gd name="connsiteX10" fmla="*/ 1017306 w 2922529"/>
                  <a:gd name="connsiteY10" fmla="*/ 2717840 h 2737865"/>
                  <a:gd name="connsiteX11" fmla="*/ 683477 w 2922529"/>
                  <a:gd name="connsiteY11" fmla="*/ 2587212 h 2737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22529" h="2737865">
                    <a:moveTo>
                      <a:pt x="770563" y="2558183"/>
                    </a:moveTo>
                    <a:cubicBezTo>
                      <a:pt x="544382" y="2392478"/>
                      <a:pt x="318201" y="2226774"/>
                      <a:pt x="189991" y="1992126"/>
                    </a:cubicBezTo>
                    <a:cubicBezTo>
                      <a:pt x="61781" y="1757478"/>
                      <a:pt x="-10789" y="1404298"/>
                      <a:pt x="1306" y="1150298"/>
                    </a:cubicBezTo>
                    <a:cubicBezTo>
                      <a:pt x="13401" y="896298"/>
                      <a:pt x="122258" y="632621"/>
                      <a:pt x="262563" y="468126"/>
                    </a:cubicBezTo>
                    <a:cubicBezTo>
                      <a:pt x="402868" y="303631"/>
                      <a:pt x="659287" y="238316"/>
                      <a:pt x="843134" y="163326"/>
                    </a:cubicBezTo>
                    <a:cubicBezTo>
                      <a:pt x="1026981" y="88336"/>
                      <a:pt x="1070524" y="-49550"/>
                      <a:pt x="1365648" y="18183"/>
                    </a:cubicBezTo>
                    <a:cubicBezTo>
                      <a:pt x="1660772" y="85916"/>
                      <a:pt x="2355039" y="373783"/>
                      <a:pt x="2613877" y="569726"/>
                    </a:cubicBezTo>
                    <a:cubicBezTo>
                      <a:pt x="2872715" y="765669"/>
                      <a:pt x="2901744" y="954354"/>
                      <a:pt x="2918677" y="1193840"/>
                    </a:cubicBezTo>
                    <a:cubicBezTo>
                      <a:pt x="2935610" y="1433326"/>
                      <a:pt x="2901744" y="1762316"/>
                      <a:pt x="2715477" y="2006640"/>
                    </a:cubicBezTo>
                    <a:cubicBezTo>
                      <a:pt x="2529210" y="2250964"/>
                      <a:pt x="2084105" y="2541250"/>
                      <a:pt x="1801077" y="2659783"/>
                    </a:cubicBezTo>
                    <a:cubicBezTo>
                      <a:pt x="1518049" y="2778316"/>
                      <a:pt x="1203573" y="2729935"/>
                      <a:pt x="1017306" y="2717840"/>
                    </a:cubicBezTo>
                    <a:cubicBezTo>
                      <a:pt x="831039" y="2705745"/>
                      <a:pt x="757258" y="2646478"/>
                      <a:pt x="683477" y="2587212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 flipV="1">
                <a:off x="3183797" y="1794955"/>
                <a:ext cx="2918542" cy="2461559"/>
              </a:xfrm>
              <a:custGeom>
                <a:avLst/>
                <a:gdLst>
                  <a:gd name="connsiteX0" fmla="*/ 181075 w 2878445"/>
                  <a:gd name="connsiteY0" fmla="*/ 1885120 h 2771551"/>
                  <a:gd name="connsiteX1" fmla="*/ 529418 w 2878445"/>
                  <a:gd name="connsiteY1" fmla="*/ 2378606 h 2771551"/>
                  <a:gd name="connsiteX2" fmla="*/ 950332 w 2878445"/>
                  <a:gd name="connsiteY2" fmla="*/ 2567292 h 2771551"/>
                  <a:gd name="connsiteX3" fmla="*/ 1734104 w 2878445"/>
                  <a:gd name="connsiteY3" fmla="*/ 2625349 h 2771551"/>
                  <a:gd name="connsiteX4" fmla="*/ 2329189 w 2878445"/>
                  <a:gd name="connsiteY4" fmla="*/ 2204435 h 2771551"/>
                  <a:gd name="connsiteX5" fmla="*/ 2779132 w 2878445"/>
                  <a:gd name="connsiteY5" fmla="*/ 1696435 h 2771551"/>
                  <a:gd name="connsiteX6" fmla="*/ 2822675 w 2878445"/>
                  <a:gd name="connsiteY6" fmla="*/ 811063 h 2771551"/>
                  <a:gd name="connsiteX7" fmla="*/ 2125989 w 2878445"/>
                  <a:gd name="connsiteY7" fmla="*/ 245006 h 2771551"/>
                  <a:gd name="connsiteX8" fmla="*/ 1095475 w 2878445"/>
                  <a:gd name="connsiteY8" fmla="*/ 27292 h 2771551"/>
                  <a:gd name="connsiteX9" fmla="*/ 355247 w 2878445"/>
                  <a:gd name="connsiteY9" fmla="*/ 303063 h 2771551"/>
                  <a:gd name="connsiteX10" fmla="*/ 35932 w 2878445"/>
                  <a:gd name="connsiteY10" fmla="*/ 1086835 h 2771551"/>
                  <a:gd name="connsiteX11" fmla="*/ 93989 w 2878445"/>
                  <a:gd name="connsiteY11" fmla="*/ 1667406 h 2771551"/>
                  <a:gd name="connsiteX12" fmla="*/ 805189 w 2878445"/>
                  <a:gd name="connsiteY12" fmla="*/ 2639863 h 2771551"/>
                  <a:gd name="connsiteX13" fmla="*/ 1545418 w 2878445"/>
                  <a:gd name="connsiteY13" fmla="*/ 2755978 h 2771551"/>
                  <a:gd name="connsiteX14" fmla="*/ 2140504 w 2878445"/>
                  <a:gd name="connsiteY14" fmla="*/ 2581806 h 2771551"/>
                  <a:gd name="connsiteX15" fmla="*/ 2590447 w 2878445"/>
                  <a:gd name="connsiteY15" fmla="*/ 2160892 h 2771551"/>
                  <a:gd name="connsiteX16" fmla="*/ 2808161 w 2878445"/>
                  <a:gd name="connsiteY16" fmla="*/ 1086835 h 2771551"/>
                  <a:gd name="connsiteX17" fmla="*/ 2184047 w 2878445"/>
                  <a:gd name="connsiteY17" fmla="*/ 215978 h 2771551"/>
                  <a:gd name="connsiteX18" fmla="*/ 877761 w 2878445"/>
                  <a:gd name="connsiteY18" fmla="*/ 12778 h 2771551"/>
                  <a:gd name="connsiteX19" fmla="*/ 369761 w 2878445"/>
                  <a:gd name="connsiteY19" fmla="*/ 477235 h 2771551"/>
                  <a:gd name="connsiteX20" fmla="*/ 64961 w 2878445"/>
                  <a:gd name="connsiteY20" fmla="*/ 1261006 h 2771551"/>
                  <a:gd name="connsiteX21" fmla="*/ 326218 w 2878445"/>
                  <a:gd name="connsiteY21" fmla="*/ 2146378 h 2771551"/>
                  <a:gd name="connsiteX22" fmla="*/ 805189 w 2878445"/>
                  <a:gd name="connsiteY22" fmla="*/ 2523749 h 2771551"/>
                  <a:gd name="connsiteX23" fmla="*/ 1980847 w 2878445"/>
                  <a:gd name="connsiteY23" fmla="*/ 2596320 h 2771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878445" h="2771551">
                    <a:moveTo>
                      <a:pt x="181075" y="1885120"/>
                    </a:moveTo>
                    <a:cubicBezTo>
                      <a:pt x="291142" y="2075015"/>
                      <a:pt x="401209" y="2264911"/>
                      <a:pt x="529418" y="2378606"/>
                    </a:cubicBezTo>
                    <a:cubicBezTo>
                      <a:pt x="657627" y="2492301"/>
                      <a:pt x="749551" y="2526168"/>
                      <a:pt x="950332" y="2567292"/>
                    </a:cubicBezTo>
                    <a:cubicBezTo>
                      <a:pt x="1151113" y="2608416"/>
                      <a:pt x="1504295" y="2685825"/>
                      <a:pt x="1734104" y="2625349"/>
                    </a:cubicBezTo>
                    <a:cubicBezTo>
                      <a:pt x="1963913" y="2564873"/>
                      <a:pt x="2155018" y="2359254"/>
                      <a:pt x="2329189" y="2204435"/>
                    </a:cubicBezTo>
                    <a:cubicBezTo>
                      <a:pt x="2503360" y="2049616"/>
                      <a:pt x="2696884" y="1928664"/>
                      <a:pt x="2779132" y="1696435"/>
                    </a:cubicBezTo>
                    <a:cubicBezTo>
                      <a:pt x="2861380" y="1464206"/>
                      <a:pt x="2931532" y="1052968"/>
                      <a:pt x="2822675" y="811063"/>
                    </a:cubicBezTo>
                    <a:cubicBezTo>
                      <a:pt x="2713818" y="569158"/>
                      <a:pt x="2413856" y="375634"/>
                      <a:pt x="2125989" y="245006"/>
                    </a:cubicBezTo>
                    <a:cubicBezTo>
                      <a:pt x="1838122" y="114377"/>
                      <a:pt x="1390599" y="17616"/>
                      <a:pt x="1095475" y="27292"/>
                    </a:cubicBezTo>
                    <a:cubicBezTo>
                      <a:pt x="800351" y="36968"/>
                      <a:pt x="531837" y="126473"/>
                      <a:pt x="355247" y="303063"/>
                    </a:cubicBezTo>
                    <a:cubicBezTo>
                      <a:pt x="178657" y="479653"/>
                      <a:pt x="79475" y="859444"/>
                      <a:pt x="35932" y="1086835"/>
                    </a:cubicBezTo>
                    <a:cubicBezTo>
                      <a:pt x="-7611" y="1314226"/>
                      <a:pt x="-34220" y="1408568"/>
                      <a:pt x="93989" y="1667406"/>
                    </a:cubicBezTo>
                    <a:cubicBezTo>
                      <a:pt x="222198" y="1926244"/>
                      <a:pt x="563284" y="2458434"/>
                      <a:pt x="805189" y="2639863"/>
                    </a:cubicBezTo>
                    <a:cubicBezTo>
                      <a:pt x="1047094" y="2821292"/>
                      <a:pt x="1322866" y="2765654"/>
                      <a:pt x="1545418" y="2755978"/>
                    </a:cubicBezTo>
                    <a:cubicBezTo>
                      <a:pt x="1767970" y="2746302"/>
                      <a:pt x="1966332" y="2680987"/>
                      <a:pt x="2140504" y="2581806"/>
                    </a:cubicBezTo>
                    <a:cubicBezTo>
                      <a:pt x="2314676" y="2482625"/>
                      <a:pt x="2479171" y="2410054"/>
                      <a:pt x="2590447" y="2160892"/>
                    </a:cubicBezTo>
                    <a:cubicBezTo>
                      <a:pt x="2701723" y="1911730"/>
                      <a:pt x="2875894" y="1410987"/>
                      <a:pt x="2808161" y="1086835"/>
                    </a:cubicBezTo>
                    <a:cubicBezTo>
                      <a:pt x="2740428" y="762683"/>
                      <a:pt x="2505780" y="394987"/>
                      <a:pt x="2184047" y="215978"/>
                    </a:cubicBezTo>
                    <a:cubicBezTo>
                      <a:pt x="1862314" y="36969"/>
                      <a:pt x="1180142" y="-30765"/>
                      <a:pt x="877761" y="12778"/>
                    </a:cubicBezTo>
                    <a:cubicBezTo>
                      <a:pt x="575380" y="56321"/>
                      <a:pt x="505228" y="269197"/>
                      <a:pt x="369761" y="477235"/>
                    </a:cubicBezTo>
                    <a:cubicBezTo>
                      <a:pt x="234294" y="685273"/>
                      <a:pt x="72218" y="982816"/>
                      <a:pt x="64961" y="1261006"/>
                    </a:cubicBezTo>
                    <a:cubicBezTo>
                      <a:pt x="57704" y="1539196"/>
                      <a:pt x="202847" y="1935921"/>
                      <a:pt x="326218" y="2146378"/>
                    </a:cubicBezTo>
                    <a:cubicBezTo>
                      <a:pt x="449589" y="2356835"/>
                      <a:pt x="529418" y="2448759"/>
                      <a:pt x="805189" y="2523749"/>
                    </a:cubicBezTo>
                    <a:cubicBezTo>
                      <a:pt x="1080960" y="2598739"/>
                      <a:pt x="1530903" y="2597529"/>
                      <a:pt x="1980847" y="259632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>
                <a:off x="3259919" y="1879999"/>
                <a:ext cx="2963241" cy="2505416"/>
              </a:xfrm>
              <a:custGeom>
                <a:avLst/>
                <a:gdLst>
                  <a:gd name="connsiteX0" fmla="*/ 770563 w 2922529"/>
                  <a:gd name="connsiteY0" fmla="*/ 2558183 h 2737865"/>
                  <a:gd name="connsiteX1" fmla="*/ 189991 w 2922529"/>
                  <a:gd name="connsiteY1" fmla="*/ 1992126 h 2737865"/>
                  <a:gd name="connsiteX2" fmla="*/ 1306 w 2922529"/>
                  <a:gd name="connsiteY2" fmla="*/ 1150298 h 2737865"/>
                  <a:gd name="connsiteX3" fmla="*/ 262563 w 2922529"/>
                  <a:gd name="connsiteY3" fmla="*/ 468126 h 2737865"/>
                  <a:gd name="connsiteX4" fmla="*/ 843134 w 2922529"/>
                  <a:gd name="connsiteY4" fmla="*/ 163326 h 2737865"/>
                  <a:gd name="connsiteX5" fmla="*/ 1365648 w 2922529"/>
                  <a:gd name="connsiteY5" fmla="*/ 18183 h 2737865"/>
                  <a:gd name="connsiteX6" fmla="*/ 2613877 w 2922529"/>
                  <a:gd name="connsiteY6" fmla="*/ 569726 h 2737865"/>
                  <a:gd name="connsiteX7" fmla="*/ 2918677 w 2922529"/>
                  <a:gd name="connsiteY7" fmla="*/ 1193840 h 2737865"/>
                  <a:gd name="connsiteX8" fmla="*/ 2715477 w 2922529"/>
                  <a:gd name="connsiteY8" fmla="*/ 2006640 h 2737865"/>
                  <a:gd name="connsiteX9" fmla="*/ 1801077 w 2922529"/>
                  <a:gd name="connsiteY9" fmla="*/ 2659783 h 2737865"/>
                  <a:gd name="connsiteX10" fmla="*/ 1017306 w 2922529"/>
                  <a:gd name="connsiteY10" fmla="*/ 2717840 h 2737865"/>
                  <a:gd name="connsiteX11" fmla="*/ 683477 w 2922529"/>
                  <a:gd name="connsiteY11" fmla="*/ 2587212 h 2737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22529" h="2737865">
                    <a:moveTo>
                      <a:pt x="770563" y="2558183"/>
                    </a:moveTo>
                    <a:cubicBezTo>
                      <a:pt x="544382" y="2392478"/>
                      <a:pt x="318201" y="2226774"/>
                      <a:pt x="189991" y="1992126"/>
                    </a:cubicBezTo>
                    <a:cubicBezTo>
                      <a:pt x="61781" y="1757478"/>
                      <a:pt x="-10789" y="1404298"/>
                      <a:pt x="1306" y="1150298"/>
                    </a:cubicBezTo>
                    <a:cubicBezTo>
                      <a:pt x="13401" y="896298"/>
                      <a:pt x="122258" y="632621"/>
                      <a:pt x="262563" y="468126"/>
                    </a:cubicBezTo>
                    <a:cubicBezTo>
                      <a:pt x="402868" y="303631"/>
                      <a:pt x="659287" y="238316"/>
                      <a:pt x="843134" y="163326"/>
                    </a:cubicBezTo>
                    <a:cubicBezTo>
                      <a:pt x="1026981" y="88336"/>
                      <a:pt x="1070524" y="-49550"/>
                      <a:pt x="1365648" y="18183"/>
                    </a:cubicBezTo>
                    <a:cubicBezTo>
                      <a:pt x="1660772" y="85916"/>
                      <a:pt x="2355039" y="373783"/>
                      <a:pt x="2613877" y="569726"/>
                    </a:cubicBezTo>
                    <a:cubicBezTo>
                      <a:pt x="2872715" y="765669"/>
                      <a:pt x="2901744" y="954354"/>
                      <a:pt x="2918677" y="1193840"/>
                    </a:cubicBezTo>
                    <a:cubicBezTo>
                      <a:pt x="2935610" y="1433326"/>
                      <a:pt x="2901744" y="1762316"/>
                      <a:pt x="2715477" y="2006640"/>
                    </a:cubicBezTo>
                    <a:cubicBezTo>
                      <a:pt x="2529210" y="2250964"/>
                      <a:pt x="2084105" y="2541250"/>
                      <a:pt x="1801077" y="2659783"/>
                    </a:cubicBezTo>
                    <a:cubicBezTo>
                      <a:pt x="1518049" y="2778316"/>
                      <a:pt x="1203573" y="2729935"/>
                      <a:pt x="1017306" y="2717840"/>
                    </a:cubicBezTo>
                    <a:cubicBezTo>
                      <a:pt x="831039" y="2705745"/>
                      <a:pt x="757258" y="2646478"/>
                      <a:pt x="683477" y="2587212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3308626" y="1922859"/>
                <a:ext cx="2869558" cy="2536424"/>
              </a:xfrm>
              <a:custGeom>
                <a:avLst/>
                <a:gdLst>
                  <a:gd name="connsiteX0" fmla="*/ 25838 w 2830134"/>
                  <a:gd name="connsiteY0" fmla="*/ 1044493 h 2771751"/>
                  <a:gd name="connsiteX1" fmla="*/ 54867 w 2830134"/>
                  <a:gd name="connsiteY1" fmla="*/ 1581522 h 2771751"/>
                  <a:gd name="connsiteX2" fmla="*/ 461267 w 2830134"/>
                  <a:gd name="connsiteY2" fmla="*/ 2147579 h 2771751"/>
                  <a:gd name="connsiteX3" fmla="*/ 867667 w 2830134"/>
                  <a:gd name="connsiteY3" fmla="*/ 2597522 h 2771751"/>
                  <a:gd name="connsiteX4" fmla="*/ 1622409 w 2830134"/>
                  <a:gd name="connsiteY4" fmla="*/ 2771693 h 2771751"/>
                  <a:gd name="connsiteX5" fmla="*/ 2028809 w 2830134"/>
                  <a:gd name="connsiteY5" fmla="*/ 2583008 h 2771751"/>
                  <a:gd name="connsiteX6" fmla="*/ 2522295 w 2830134"/>
                  <a:gd name="connsiteY6" fmla="*/ 2133065 h 2771751"/>
                  <a:gd name="connsiteX7" fmla="*/ 2798067 w 2830134"/>
                  <a:gd name="connsiteY7" fmla="*/ 1392836 h 2771751"/>
                  <a:gd name="connsiteX8" fmla="*/ 2754524 w 2830134"/>
                  <a:gd name="connsiteY8" fmla="*/ 754208 h 2771751"/>
                  <a:gd name="connsiteX9" fmla="*/ 2173952 w 2830134"/>
                  <a:gd name="connsiteY9" fmla="*/ 347808 h 2771751"/>
                  <a:gd name="connsiteX10" fmla="*/ 1433724 w 2830134"/>
                  <a:gd name="connsiteY10" fmla="*/ 13979 h 2771751"/>
                  <a:gd name="connsiteX11" fmla="*/ 751552 w 2830134"/>
                  <a:gd name="connsiteY11" fmla="*/ 86550 h 2771751"/>
                  <a:gd name="connsiteX12" fmla="*/ 330638 w 2830134"/>
                  <a:gd name="connsiteY12" fmla="*/ 304265 h 2771751"/>
                  <a:gd name="connsiteX13" fmla="*/ 25838 w 2830134"/>
                  <a:gd name="connsiteY13" fmla="*/ 884836 h 2771751"/>
                  <a:gd name="connsiteX14" fmla="*/ 25838 w 2830134"/>
                  <a:gd name="connsiteY14" fmla="*/ 1044493 h 2771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830134" h="2771751">
                    <a:moveTo>
                      <a:pt x="25838" y="1044493"/>
                    </a:moveTo>
                    <a:cubicBezTo>
                      <a:pt x="30676" y="1160607"/>
                      <a:pt x="-17705" y="1397674"/>
                      <a:pt x="54867" y="1581522"/>
                    </a:cubicBezTo>
                    <a:cubicBezTo>
                      <a:pt x="127439" y="1765370"/>
                      <a:pt x="325800" y="1978246"/>
                      <a:pt x="461267" y="2147579"/>
                    </a:cubicBezTo>
                    <a:cubicBezTo>
                      <a:pt x="596734" y="2316912"/>
                      <a:pt x="674143" y="2493503"/>
                      <a:pt x="867667" y="2597522"/>
                    </a:cubicBezTo>
                    <a:cubicBezTo>
                      <a:pt x="1061191" y="2701541"/>
                      <a:pt x="1428885" y="2774112"/>
                      <a:pt x="1622409" y="2771693"/>
                    </a:cubicBezTo>
                    <a:cubicBezTo>
                      <a:pt x="1815933" y="2769274"/>
                      <a:pt x="1878828" y="2689446"/>
                      <a:pt x="2028809" y="2583008"/>
                    </a:cubicBezTo>
                    <a:cubicBezTo>
                      <a:pt x="2178790" y="2476570"/>
                      <a:pt x="2394085" y="2331427"/>
                      <a:pt x="2522295" y="2133065"/>
                    </a:cubicBezTo>
                    <a:cubicBezTo>
                      <a:pt x="2650505" y="1934703"/>
                      <a:pt x="2759362" y="1622645"/>
                      <a:pt x="2798067" y="1392836"/>
                    </a:cubicBezTo>
                    <a:cubicBezTo>
                      <a:pt x="2836772" y="1163027"/>
                      <a:pt x="2858543" y="928379"/>
                      <a:pt x="2754524" y="754208"/>
                    </a:cubicBezTo>
                    <a:cubicBezTo>
                      <a:pt x="2650505" y="580037"/>
                      <a:pt x="2394085" y="471179"/>
                      <a:pt x="2173952" y="347808"/>
                    </a:cubicBezTo>
                    <a:cubicBezTo>
                      <a:pt x="1953819" y="224437"/>
                      <a:pt x="1670791" y="57522"/>
                      <a:pt x="1433724" y="13979"/>
                    </a:cubicBezTo>
                    <a:cubicBezTo>
                      <a:pt x="1196657" y="-29564"/>
                      <a:pt x="935400" y="38169"/>
                      <a:pt x="751552" y="86550"/>
                    </a:cubicBezTo>
                    <a:cubicBezTo>
                      <a:pt x="567704" y="134931"/>
                      <a:pt x="451590" y="171217"/>
                      <a:pt x="330638" y="304265"/>
                    </a:cubicBezTo>
                    <a:cubicBezTo>
                      <a:pt x="209686" y="437313"/>
                      <a:pt x="81476" y="766303"/>
                      <a:pt x="25838" y="884836"/>
                    </a:cubicBezTo>
                    <a:cubicBezTo>
                      <a:pt x="-29800" y="1003369"/>
                      <a:pt x="21000" y="928379"/>
                      <a:pt x="25838" y="1044493"/>
                    </a:cubicBezTo>
                    <a:close/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3258709" y="1827606"/>
                <a:ext cx="2918542" cy="2536241"/>
              </a:xfrm>
              <a:custGeom>
                <a:avLst/>
                <a:gdLst>
                  <a:gd name="connsiteX0" fmla="*/ 181075 w 2878445"/>
                  <a:gd name="connsiteY0" fmla="*/ 1885120 h 2771551"/>
                  <a:gd name="connsiteX1" fmla="*/ 529418 w 2878445"/>
                  <a:gd name="connsiteY1" fmla="*/ 2378606 h 2771551"/>
                  <a:gd name="connsiteX2" fmla="*/ 950332 w 2878445"/>
                  <a:gd name="connsiteY2" fmla="*/ 2567292 h 2771551"/>
                  <a:gd name="connsiteX3" fmla="*/ 1734104 w 2878445"/>
                  <a:gd name="connsiteY3" fmla="*/ 2625349 h 2771551"/>
                  <a:gd name="connsiteX4" fmla="*/ 2329189 w 2878445"/>
                  <a:gd name="connsiteY4" fmla="*/ 2204435 h 2771551"/>
                  <a:gd name="connsiteX5" fmla="*/ 2779132 w 2878445"/>
                  <a:gd name="connsiteY5" fmla="*/ 1696435 h 2771551"/>
                  <a:gd name="connsiteX6" fmla="*/ 2822675 w 2878445"/>
                  <a:gd name="connsiteY6" fmla="*/ 811063 h 2771551"/>
                  <a:gd name="connsiteX7" fmla="*/ 2125989 w 2878445"/>
                  <a:gd name="connsiteY7" fmla="*/ 245006 h 2771551"/>
                  <a:gd name="connsiteX8" fmla="*/ 1095475 w 2878445"/>
                  <a:gd name="connsiteY8" fmla="*/ 27292 h 2771551"/>
                  <a:gd name="connsiteX9" fmla="*/ 355247 w 2878445"/>
                  <a:gd name="connsiteY9" fmla="*/ 303063 h 2771551"/>
                  <a:gd name="connsiteX10" fmla="*/ 35932 w 2878445"/>
                  <a:gd name="connsiteY10" fmla="*/ 1086835 h 2771551"/>
                  <a:gd name="connsiteX11" fmla="*/ 93989 w 2878445"/>
                  <a:gd name="connsiteY11" fmla="*/ 1667406 h 2771551"/>
                  <a:gd name="connsiteX12" fmla="*/ 805189 w 2878445"/>
                  <a:gd name="connsiteY12" fmla="*/ 2639863 h 2771551"/>
                  <a:gd name="connsiteX13" fmla="*/ 1545418 w 2878445"/>
                  <a:gd name="connsiteY13" fmla="*/ 2755978 h 2771551"/>
                  <a:gd name="connsiteX14" fmla="*/ 2140504 w 2878445"/>
                  <a:gd name="connsiteY14" fmla="*/ 2581806 h 2771551"/>
                  <a:gd name="connsiteX15" fmla="*/ 2590447 w 2878445"/>
                  <a:gd name="connsiteY15" fmla="*/ 2160892 h 2771551"/>
                  <a:gd name="connsiteX16" fmla="*/ 2808161 w 2878445"/>
                  <a:gd name="connsiteY16" fmla="*/ 1086835 h 2771551"/>
                  <a:gd name="connsiteX17" fmla="*/ 2184047 w 2878445"/>
                  <a:gd name="connsiteY17" fmla="*/ 215978 h 2771551"/>
                  <a:gd name="connsiteX18" fmla="*/ 877761 w 2878445"/>
                  <a:gd name="connsiteY18" fmla="*/ 12778 h 2771551"/>
                  <a:gd name="connsiteX19" fmla="*/ 369761 w 2878445"/>
                  <a:gd name="connsiteY19" fmla="*/ 477235 h 2771551"/>
                  <a:gd name="connsiteX20" fmla="*/ 64961 w 2878445"/>
                  <a:gd name="connsiteY20" fmla="*/ 1261006 h 2771551"/>
                  <a:gd name="connsiteX21" fmla="*/ 326218 w 2878445"/>
                  <a:gd name="connsiteY21" fmla="*/ 2146378 h 2771551"/>
                  <a:gd name="connsiteX22" fmla="*/ 805189 w 2878445"/>
                  <a:gd name="connsiteY22" fmla="*/ 2523749 h 2771551"/>
                  <a:gd name="connsiteX23" fmla="*/ 1980847 w 2878445"/>
                  <a:gd name="connsiteY23" fmla="*/ 2596320 h 2771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878445" h="2771551">
                    <a:moveTo>
                      <a:pt x="181075" y="1885120"/>
                    </a:moveTo>
                    <a:cubicBezTo>
                      <a:pt x="291142" y="2075015"/>
                      <a:pt x="401209" y="2264911"/>
                      <a:pt x="529418" y="2378606"/>
                    </a:cubicBezTo>
                    <a:cubicBezTo>
                      <a:pt x="657627" y="2492301"/>
                      <a:pt x="749551" y="2526168"/>
                      <a:pt x="950332" y="2567292"/>
                    </a:cubicBezTo>
                    <a:cubicBezTo>
                      <a:pt x="1151113" y="2608416"/>
                      <a:pt x="1504295" y="2685825"/>
                      <a:pt x="1734104" y="2625349"/>
                    </a:cubicBezTo>
                    <a:cubicBezTo>
                      <a:pt x="1963913" y="2564873"/>
                      <a:pt x="2155018" y="2359254"/>
                      <a:pt x="2329189" y="2204435"/>
                    </a:cubicBezTo>
                    <a:cubicBezTo>
                      <a:pt x="2503360" y="2049616"/>
                      <a:pt x="2696884" y="1928664"/>
                      <a:pt x="2779132" y="1696435"/>
                    </a:cubicBezTo>
                    <a:cubicBezTo>
                      <a:pt x="2861380" y="1464206"/>
                      <a:pt x="2931532" y="1052968"/>
                      <a:pt x="2822675" y="811063"/>
                    </a:cubicBezTo>
                    <a:cubicBezTo>
                      <a:pt x="2713818" y="569158"/>
                      <a:pt x="2413856" y="375634"/>
                      <a:pt x="2125989" y="245006"/>
                    </a:cubicBezTo>
                    <a:cubicBezTo>
                      <a:pt x="1838122" y="114377"/>
                      <a:pt x="1390599" y="17616"/>
                      <a:pt x="1095475" y="27292"/>
                    </a:cubicBezTo>
                    <a:cubicBezTo>
                      <a:pt x="800351" y="36968"/>
                      <a:pt x="531837" y="126473"/>
                      <a:pt x="355247" y="303063"/>
                    </a:cubicBezTo>
                    <a:cubicBezTo>
                      <a:pt x="178657" y="479653"/>
                      <a:pt x="79475" y="859444"/>
                      <a:pt x="35932" y="1086835"/>
                    </a:cubicBezTo>
                    <a:cubicBezTo>
                      <a:pt x="-7611" y="1314226"/>
                      <a:pt x="-34220" y="1408568"/>
                      <a:pt x="93989" y="1667406"/>
                    </a:cubicBezTo>
                    <a:cubicBezTo>
                      <a:pt x="222198" y="1926244"/>
                      <a:pt x="563284" y="2458434"/>
                      <a:pt x="805189" y="2639863"/>
                    </a:cubicBezTo>
                    <a:cubicBezTo>
                      <a:pt x="1047094" y="2821292"/>
                      <a:pt x="1322866" y="2765654"/>
                      <a:pt x="1545418" y="2755978"/>
                    </a:cubicBezTo>
                    <a:cubicBezTo>
                      <a:pt x="1767970" y="2746302"/>
                      <a:pt x="1966332" y="2680987"/>
                      <a:pt x="2140504" y="2581806"/>
                    </a:cubicBezTo>
                    <a:cubicBezTo>
                      <a:pt x="2314676" y="2482625"/>
                      <a:pt x="2479171" y="2410054"/>
                      <a:pt x="2590447" y="2160892"/>
                    </a:cubicBezTo>
                    <a:cubicBezTo>
                      <a:pt x="2701723" y="1911730"/>
                      <a:pt x="2875894" y="1410987"/>
                      <a:pt x="2808161" y="1086835"/>
                    </a:cubicBezTo>
                    <a:cubicBezTo>
                      <a:pt x="2740428" y="762683"/>
                      <a:pt x="2505780" y="394987"/>
                      <a:pt x="2184047" y="215978"/>
                    </a:cubicBezTo>
                    <a:cubicBezTo>
                      <a:pt x="1862314" y="36969"/>
                      <a:pt x="1180142" y="-30765"/>
                      <a:pt x="877761" y="12778"/>
                    </a:cubicBezTo>
                    <a:cubicBezTo>
                      <a:pt x="575380" y="56321"/>
                      <a:pt x="505228" y="269197"/>
                      <a:pt x="369761" y="477235"/>
                    </a:cubicBezTo>
                    <a:cubicBezTo>
                      <a:pt x="234294" y="685273"/>
                      <a:pt x="72218" y="982816"/>
                      <a:pt x="64961" y="1261006"/>
                    </a:cubicBezTo>
                    <a:cubicBezTo>
                      <a:pt x="57704" y="1539196"/>
                      <a:pt x="202847" y="1935921"/>
                      <a:pt x="326218" y="2146378"/>
                    </a:cubicBezTo>
                    <a:cubicBezTo>
                      <a:pt x="449589" y="2356835"/>
                      <a:pt x="529418" y="2448759"/>
                      <a:pt x="805189" y="2523749"/>
                    </a:cubicBezTo>
                    <a:cubicBezTo>
                      <a:pt x="1080960" y="2598739"/>
                      <a:pt x="1530903" y="2597529"/>
                      <a:pt x="1980847" y="259632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 flipV="1">
                <a:off x="3185006" y="1847349"/>
                <a:ext cx="2963241" cy="2505416"/>
              </a:xfrm>
              <a:custGeom>
                <a:avLst/>
                <a:gdLst>
                  <a:gd name="connsiteX0" fmla="*/ 770563 w 2922529"/>
                  <a:gd name="connsiteY0" fmla="*/ 2558183 h 2737865"/>
                  <a:gd name="connsiteX1" fmla="*/ 189991 w 2922529"/>
                  <a:gd name="connsiteY1" fmla="*/ 1992126 h 2737865"/>
                  <a:gd name="connsiteX2" fmla="*/ 1306 w 2922529"/>
                  <a:gd name="connsiteY2" fmla="*/ 1150298 h 2737865"/>
                  <a:gd name="connsiteX3" fmla="*/ 262563 w 2922529"/>
                  <a:gd name="connsiteY3" fmla="*/ 468126 h 2737865"/>
                  <a:gd name="connsiteX4" fmla="*/ 843134 w 2922529"/>
                  <a:gd name="connsiteY4" fmla="*/ 163326 h 2737865"/>
                  <a:gd name="connsiteX5" fmla="*/ 1365648 w 2922529"/>
                  <a:gd name="connsiteY5" fmla="*/ 18183 h 2737865"/>
                  <a:gd name="connsiteX6" fmla="*/ 2613877 w 2922529"/>
                  <a:gd name="connsiteY6" fmla="*/ 569726 h 2737865"/>
                  <a:gd name="connsiteX7" fmla="*/ 2918677 w 2922529"/>
                  <a:gd name="connsiteY7" fmla="*/ 1193840 h 2737865"/>
                  <a:gd name="connsiteX8" fmla="*/ 2715477 w 2922529"/>
                  <a:gd name="connsiteY8" fmla="*/ 2006640 h 2737865"/>
                  <a:gd name="connsiteX9" fmla="*/ 1801077 w 2922529"/>
                  <a:gd name="connsiteY9" fmla="*/ 2659783 h 2737865"/>
                  <a:gd name="connsiteX10" fmla="*/ 1017306 w 2922529"/>
                  <a:gd name="connsiteY10" fmla="*/ 2717840 h 2737865"/>
                  <a:gd name="connsiteX11" fmla="*/ 683477 w 2922529"/>
                  <a:gd name="connsiteY11" fmla="*/ 2587212 h 2737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22529" h="2737865">
                    <a:moveTo>
                      <a:pt x="770563" y="2558183"/>
                    </a:moveTo>
                    <a:cubicBezTo>
                      <a:pt x="544382" y="2392478"/>
                      <a:pt x="318201" y="2226774"/>
                      <a:pt x="189991" y="1992126"/>
                    </a:cubicBezTo>
                    <a:cubicBezTo>
                      <a:pt x="61781" y="1757478"/>
                      <a:pt x="-10789" y="1404298"/>
                      <a:pt x="1306" y="1150298"/>
                    </a:cubicBezTo>
                    <a:cubicBezTo>
                      <a:pt x="13401" y="896298"/>
                      <a:pt x="122258" y="632621"/>
                      <a:pt x="262563" y="468126"/>
                    </a:cubicBezTo>
                    <a:cubicBezTo>
                      <a:pt x="402868" y="303631"/>
                      <a:pt x="659287" y="238316"/>
                      <a:pt x="843134" y="163326"/>
                    </a:cubicBezTo>
                    <a:cubicBezTo>
                      <a:pt x="1026981" y="88336"/>
                      <a:pt x="1070524" y="-49550"/>
                      <a:pt x="1365648" y="18183"/>
                    </a:cubicBezTo>
                    <a:cubicBezTo>
                      <a:pt x="1660772" y="85916"/>
                      <a:pt x="2355039" y="373783"/>
                      <a:pt x="2613877" y="569726"/>
                    </a:cubicBezTo>
                    <a:cubicBezTo>
                      <a:pt x="2872715" y="765669"/>
                      <a:pt x="2901744" y="954354"/>
                      <a:pt x="2918677" y="1193840"/>
                    </a:cubicBezTo>
                    <a:cubicBezTo>
                      <a:pt x="2935610" y="1433326"/>
                      <a:pt x="2901744" y="1762316"/>
                      <a:pt x="2715477" y="2006640"/>
                    </a:cubicBezTo>
                    <a:cubicBezTo>
                      <a:pt x="2529210" y="2250964"/>
                      <a:pt x="2084105" y="2541250"/>
                      <a:pt x="1801077" y="2659783"/>
                    </a:cubicBezTo>
                    <a:cubicBezTo>
                      <a:pt x="1518049" y="2778316"/>
                      <a:pt x="1203573" y="2729935"/>
                      <a:pt x="1017306" y="2717840"/>
                    </a:cubicBezTo>
                    <a:cubicBezTo>
                      <a:pt x="831039" y="2705745"/>
                      <a:pt x="757258" y="2646478"/>
                      <a:pt x="683477" y="2587212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 flipV="1">
                <a:off x="3183797" y="1794956"/>
                <a:ext cx="2918542" cy="2536241"/>
              </a:xfrm>
              <a:custGeom>
                <a:avLst/>
                <a:gdLst>
                  <a:gd name="connsiteX0" fmla="*/ 181075 w 2878445"/>
                  <a:gd name="connsiteY0" fmla="*/ 1885120 h 2771551"/>
                  <a:gd name="connsiteX1" fmla="*/ 529418 w 2878445"/>
                  <a:gd name="connsiteY1" fmla="*/ 2378606 h 2771551"/>
                  <a:gd name="connsiteX2" fmla="*/ 950332 w 2878445"/>
                  <a:gd name="connsiteY2" fmla="*/ 2567292 h 2771551"/>
                  <a:gd name="connsiteX3" fmla="*/ 1734104 w 2878445"/>
                  <a:gd name="connsiteY3" fmla="*/ 2625349 h 2771551"/>
                  <a:gd name="connsiteX4" fmla="*/ 2329189 w 2878445"/>
                  <a:gd name="connsiteY4" fmla="*/ 2204435 h 2771551"/>
                  <a:gd name="connsiteX5" fmla="*/ 2779132 w 2878445"/>
                  <a:gd name="connsiteY5" fmla="*/ 1696435 h 2771551"/>
                  <a:gd name="connsiteX6" fmla="*/ 2822675 w 2878445"/>
                  <a:gd name="connsiteY6" fmla="*/ 811063 h 2771551"/>
                  <a:gd name="connsiteX7" fmla="*/ 2125989 w 2878445"/>
                  <a:gd name="connsiteY7" fmla="*/ 245006 h 2771551"/>
                  <a:gd name="connsiteX8" fmla="*/ 1095475 w 2878445"/>
                  <a:gd name="connsiteY8" fmla="*/ 27292 h 2771551"/>
                  <a:gd name="connsiteX9" fmla="*/ 355247 w 2878445"/>
                  <a:gd name="connsiteY9" fmla="*/ 303063 h 2771551"/>
                  <a:gd name="connsiteX10" fmla="*/ 35932 w 2878445"/>
                  <a:gd name="connsiteY10" fmla="*/ 1086835 h 2771551"/>
                  <a:gd name="connsiteX11" fmla="*/ 93989 w 2878445"/>
                  <a:gd name="connsiteY11" fmla="*/ 1667406 h 2771551"/>
                  <a:gd name="connsiteX12" fmla="*/ 805189 w 2878445"/>
                  <a:gd name="connsiteY12" fmla="*/ 2639863 h 2771551"/>
                  <a:gd name="connsiteX13" fmla="*/ 1545418 w 2878445"/>
                  <a:gd name="connsiteY13" fmla="*/ 2755978 h 2771551"/>
                  <a:gd name="connsiteX14" fmla="*/ 2140504 w 2878445"/>
                  <a:gd name="connsiteY14" fmla="*/ 2581806 h 2771551"/>
                  <a:gd name="connsiteX15" fmla="*/ 2590447 w 2878445"/>
                  <a:gd name="connsiteY15" fmla="*/ 2160892 h 2771551"/>
                  <a:gd name="connsiteX16" fmla="*/ 2808161 w 2878445"/>
                  <a:gd name="connsiteY16" fmla="*/ 1086835 h 2771551"/>
                  <a:gd name="connsiteX17" fmla="*/ 2184047 w 2878445"/>
                  <a:gd name="connsiteY17" fmla="*/ 215978 h 2771551"/>
                  <a:gd name="connsiteX18" fmla="*/ 877761 w 2878445"/>
                  <a:gd name="connsiteY18" fmla="*/ 12778 h 2771551"/>
                  <a:gd name="connsiteX19" fmla="*/ 369761 w 2878445"/>
                  <a:gd name="connsiteY19" fmla="*/ 477235 h 2771551"/>
                  <a:gd name="connsiteX20" fmla="*/ 64961 w 2878445"/>
                  <a:gd name="connsiteY20" fmla="*/ 1261006 h 2771551"/>
                  <a:gd name="connsiteX21" fmla="*/ 326218 w 2878445"/>
                  <a:gd name="connsiteY21" fmla="*/ 2146378 h 2771551"/>
                  <a:gd name="connsiteX22" fmla="*/ 805189 w 2878445"/>
                  <a:gd name="connsiteY22" fmla="*/ 2523749 h 2771551"/>
                  <a:gd name="connsiteX23" fmla="*/ 1980847 w 2878445"/>
                  <a:gd name="connsiteY23" fmla="*/ 2596320 h 2771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878445" h="2771551">
                    <a:moveTo>
                      <a:pt x="181075" y="1885120"/>
                    </a:moveTo>
                    <a:cubicBezTo>
                      <a:pt x="291142" y="2075015"/>
                      <a:pt x="401209" y="2264911"/>
                      <a:pt x="529418" y="2378606"/>
                    </a:cubicBezTo>
                    <a:cubicBezTo>
                      <a:pt x="657627" y="2492301"/>
                      <a:pt x="749551" y="2526168"/>
                      <a:pt x="950332" y="2567292"/>
                    </a:cubicBezTo>
                    <a:cubicBezTo>
                      <a:pt x="1151113" y="2608416"/>
                      <a:pt x="1504295" y="2685825"/>
                      <a:pt x="1734104" y="2625349"/>
                    </a:cubicBezTo>
                    <a:cubicBezTo>
                      <a:pt x="1963913" y="2564873"/>
                      <a:pt x="2155018" y="2359254"/>
                      <a:pt x="2329189" y="2204435"/>
                    </a:cubicBezTo>
                    <a:cubicBezTo>
                      <a:pt x="2503360" y="2049616"/>
                      <a:pt x="2696884" y="1928664"/>
                      <a:pt x="2779132" y="1696435"/>
                    </a:cubicBezTo>
                    <a:cubicBezTo>
                      <a:pt x="2861380" y="1464206"/>
                      <a:pt x="2931532" y="1052968"/>
                      <a:pt x="2822675" y="811063"/>
                    </a:cubicBezTo>
                    <a:cubicBezTo>
                      <a:pt x="2713818" y="569158"/>
                      <a:pt x="2413856" y="375634"/>
                      <a:pt x="2125989" y="245006"/>
                    </a:cubicBezTo>
                    <a:cubicBezTo>
                      <a:pt x="1838122" y="114377"/>
                      <a:pt x="1390599" y="17616"/>
                      <a:pt x="1095475" y="27292"/>
                    </a:cubicBezTo>
                    <a:cubicBezTo>
                      <a:pt x="800351" y="36968"/>
                      <a:pt x="531837" y="126473"/>
                      <a:pt x="355247" y="303063"/>
                    </a:cubicBezTo>
                    <a:cubicBezTo>
                      <a:pt x="178657" y="479653"/>
                      <a:pt x="79475" y="859444"/>
                      <a:pt x="35932" y="1086835"/>
                    </a:cubicBezTo>
                    <a:cubicBezTo>
                      <a:pt x="-7611" y="1314226"/>
                      <a:pt x="-34220" y="1408568"/>
                      <a:pt x="93989" y="1667406"/>
                    </a:cubicBezTo>
                    <a:cubicBezTo>
                      <a:pt x="222198" y="1926244"/>
                      <a:pt x="563284" y="2458434"/>
                      <a:pt x="805189" y="2639863"/>
                    </a:cubicBezTo>
                    <a:cubicBezTo>
                      <a:pt x="1047094" y="2821292"/>
                      <a:pt x="1322866" y="2765654"/>
                      <a:pt x="1545418" y="2755978"/>
                    </a:cubicBezTo>
                    <a:cubicBezTo>
                      <a:pt x="1767970" y="2746302"/>
                      <a:pt x="1966332" y="2680987"/>
                      <a:pt x="2140504" y="2581806"/>
                    </a:cubicBezTo>
                    <a:cubicBezTo>
                      <a:pt x="2314676" y="2482625"/>
                      <a:pt x="2479171" y="2410054"/>
                      <a:pt x="2590447" y="2160892"/>
                    </a:cubicBezTo>
                    <a:cubicBezTo>
                      <a:pt x="2701723" y="1911730"/>
                      <a:pt x="2875894" y="1410987"/>
                      <a:pt x="2808161" y="1086835"/>
                    </a:cubicBezTo>
                    <a:cubicBezTo>
                      <a:pt x="2740428" y="762683"/>
                      <a:pt x="2505780" y="394987"/>
                      <a:pt x="2184047" y="215978"/>
                    </a:cubicBezTo>
                    <a:cubicBezTo>
                      <a:pt x="1862314" y="36969"/>
                      <a:pt x="1180142" y="-30765"/>
                      <a:pt x="877761" y="12778"/>
                    </a:cubicBezTo>
                    <a:cubicBezTo>
                      <a:pt x="575380" y="56321"/>
                      <a:pt x="505228" y="269197"/>
                      <a:pt x="369761" y="477235"/>
                    </a:cubicBezTo>
                    <a:cubicBezTo>
                      <a:pt x="234294" y="685273"/>
                      <a:pt x="72218" y="982816"/>
                      <a:pt x="64961" y="1261006"/>
                    </a:cubicBezTo>
                    <a:cubicBezTo>
                      <a:pt x="57704" y="1539196"/>
                      <a:pt x="202847" y="1935921"/>
                      <a:pt x="326218" y="2146378"/>
                    </a:cubicBezTo>
                    <a:cubicBezTo>
                      <a:pt x="449589" y="2356835"/>
                      <a:pt x="529418" y="2448759"/>
                      <a:pt x="805189" y="2523749"/>
                    </a:cubicBezTo>
                    <a:cubicBezTo>
                      <a:pt x="1080960" y="2598739"/>
                      <a:pt x="1530903" y="2597529"/>
                      <a:pt x="1980847" y="259632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1664077" y="1828497"/>
                <a:ext cx="5788622" cy="1919843"/>
              </a:xfrm>
              <a:custGeom>
                <a:avLst/>
                <a:gdLst>
                  <a:gd name="connsiteX0" fmla="*/ 4978 w 5709093"/>
                  <a:gd name="connsiteY0" fmla="*/ 1726188 h 2161616"/>
                  <a:gd name="connsiteX1" fmla="*/ 77550 w 5709093"/>
                  <a:gd name="connsiteY1" fmla="*/ 1726188 h 2161616"/>
                  <a:gd name="connsiteX2" fmla="*/ 542007 w 5709093"/>
                  <a:gd name="connsiteY2" fmla="*/ 1610073 h 2161616"/>
                  <a:gd name="connsiteX3" fmla="*/ 933893 w 5709093"/>
                  <a:gd name="connsiteY3" fmla="*/ 1102073 h 2161616"/>
                  <a:gd name="connsiteX4" fmla="*/ 1441893 w 5709093"/>
                  <a:gd name="connsiteY4" fmla="*/ 565045 h 2161616"/>
                  <a:gd name="connsiteX5" fmla="*/ 2211150 w 5709093"/>
                  <a:gd name="connsiteY5" fmla="*/ 86073 h 2161616"/>
                  <a:gd name="connsiteX6" fmla="*/ 3473893 w 5709093"/>
                  <a:gd name="connsiteY6" fmla="*/ 86073 h 2161616"/>
                  <a:gd name="connsiteX7" fmla="*/ 4562464 w 5709093"/>
                  <a:gd name="connsiteY7" fmla="*/ 956930 h 2161616"/>
                  <a:gd name="connsiteX8" fmla="*/ 4968864 w 5709093"/>
                  <a:gd name="connsiteY8" fmla="*/ 1508473 h 2161616"/>
                  <a:gd name="connsiteX9" fmla="*/ 5273664 w 5709093"/>
                  <a:gd name="connsiteY9" fmla="*/ 2045502 h 2161616"/>
                  <a:gd name="connsiteX10" fmla="*/ 5709093 w 5709093"/>
                  <a:gd name="connsiteY10" fmla="*/ 2161616 h 2161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09093" h="2161616">
                    <a:moveTo>
                      <a:pt x="4978" y="1726188"/>
                    </a:moveTo>
                    <a:cubicBezTo>
                      <a:pt x="-3489" y="1735864"/>
                      <a:pt x="-11955" y="1745541"/>
                      <a:pt x="77550" y="1726188"/>
                    </a:cubicBezTo>
                    <a:cubicBezTo>
                      <a:pt x="167055" y="1706835"/>
                      <a:pt x="399283" y="1714092"/>
                      <a:pt x="542007" y="1610073"/>
                    </a:cubicBezTo>
                    <a:cubicBezTo>
                      <a:pt x="684731" y="1506054"/>
                      <a:pt x="783912" y="1276244"/>
                      <a:pt x="933893" y="1102073"/>
                    </a:cubicBezTo>
                    <a:cubicBezTo>
                      <a:pt x="1083874" y="927902"/>
                      <a:pt x="1229017" y="734378"/>
                      <a:pt x="1441893" y="565045"/>
                    </a:cubicBezTo>
                    <a:cubicBezTo>
                      <a:pt x="1654769" y="395712"/>
                      <a:pt x="1872483" y="165902"/>
                      <a:pt x="2211150" y="86073"/>
                    </a:cubicBezTo>
                    <a:cubicBezTo>
                      <a:pt x="2549817" y="6244"/>
                      <a:pt x="3082007" y="-59070"/>
                      <a:pt x="3473893" y="86073"/>
                    </a:cubicBezTo>
                    <a:cubicBezTo>
                      <a:pt x="3865779" y="231216"/>
                      <a:pt x="4313302" y="719863"/>
                      <a:pt x="4562464" y="956930"/>
                    </a:cubicBezTo>
                    <a:cubicBezTo>
                      <a:pt x="4811626" y="1193997"/>
                      <a:pt x="4850331" y="1327044"/>
                      <a:pt x="4968864" y="1508473"/>
                    </a:cubicBezTo>
                    <a:cubicBezTo>
                      <a:pt x="5087397" y="1689902"/>
                      <a:pt x="5150293" y="1936645"/>
                      <a:pt x="5273664" y="2045502"/>
                    </a:cubicBezTo>
                    <a:cubicBezTo>
                      <a:pt x="5397036" y="2154359"/>
                      <a:pt x="5553064" y="2157987"/>
                      <a:pt x="5709093" y="2161616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1691566" y="1701810"/>
                <a:ext cx="5621692" cy="2030658"/>
              </a:xfrm>
              <a:custGeom>
                <a:avLst/>
                <a:gdLst>
                  <a:gd name="connsiteX0" fmla="*/ 0 w 5544457"/>
                  <a:gd name="connsiteY0" fmla="*/ 1894501 h 2286386"/>
                  <a:gd name="connsiteX1" fmla="*/ 420914 w 5544457"/>
                  <a:gd name="connsiteY1" fmla="*/ 1807415 h 2286386"/>
                  <a:gd name="connsiteX2" fmla="*/ 696686 w 5544457"/>
                  <a:gd name="connsiteY2" fmla="*/ 1299415 h 2286386"/>
                  <a:gd name="connsiteX3" fmla="*/ 1161143 w 5544457"/>
                  <a:gd name="connsiteY3" fmla="*/ 805929 h 2286386"/>
                  <a:gd name="connsiteX4" fmla="*/ 1640114 w 5544457"/>
                  <a:gd name="connsiteY4" fmla="*/ 312444 h 2286386"/>
                  <a:gd name="connsiteX5" fmla="*/ 2409371 w 5544457"/>
                  <a:gd name="connsiteY5" fmla="*/ 65701 h 2286386"/>
                  <a:gd name="connsiteX6" fmla="*/ 3033486 w 5544457"/>
                  <a:gd name="connsiteY6" fmla="*/ 22158 h 2286386"/>
                  <a:gd name="connsiteX7" fmla="*/ 3947886 w 5544457"/>
                  <a:gd name="connsiteY7" fmla="*/ 370501 h 2286386"/>
                  <a:gd name="connsiteX8" fmla="*/ 4455886 w 5544457"/>
                  <a:gd name="connsiteY8" fmla="*/ 965586 h 2286386"/>
                  <a:gd name="connsiteX9" fmla="*/ 4818743 w 5544457"/>
                  <a:gd name="connsiteY9" fmla="*/ 1546158 h 2286386"/>
                  <a:gd name="connsiteX10" fmla="*/ 5152571 w 5544457"/>
                  <a:gd name="connsiteY10" fmla="*/ 2054158 h 2286386"/>
                  <a:gd name="connsiteX11" fmla="*/ 5544457 w 5544457"/>
                  <a:gd name="connsiteY11" fmla="*/ 2286386 h 2286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544457" h="2286386">
                    <a:moveTo>
                      <a:pt x="0" y="1894501"/>
                    </a:moveTo>
                    <a:cubicBezTo>
                      <a:pt x="152400" y="1900548"/>
                      <a:pt x="304800" y="1906596"/>
                      <a:pt x="420914" y="1807415"/>
                    </a:cubicBezTo>
                    <a:cubicBezTo>
                      <a:pt x="537028" y="1708234"/>
                      <a:pt x="573315" y="1466329"/>
                      <a:pt x="696686" y="1299415"/>
                    </a:cubicBezTo>
                    <a:cubicBezTo>
                      <a:pt x="820058" y="1132501"/>
                      <a:pt x="1003905" y="970424"/>
                      <a:pt x="1161143" y="805929"/>
                    </a:cubicBezTo>
                    <a:cubicBezTo>
                      <a:pt x="1318381" y="641434"/>
                      <a:pt x="1432076" y="435815"/>
                      <a:pt x="1640114" y="312444"/>
                    </a:cubicBezTo>
                    <a:cubicBezTo>
                      <a:pt x="1848152" y="189073"/>
                      <a:pt x="2177142" y="114082"/>
                      <a:pt x="2409371" y="65701"/>
                    </a:cubicBezTo>
                    <a:cubicBezTo>
                      <a:pt x="2641600" y="17320"/>
                      <a:pt x="2777067" y="-28642"/>
                      <a:pt x="3033486" y="22158"/>
                    </a:cubicBezTo>
                    <a:cubicBezTo>
                      <a:pt x="3289905" y="72958"/>
                      <a:pt x="3710819" y="213263"/>
                      <a:pt x="3947886" y="370501"/>
                    </a:cubicBezTo>
                    <a:cubicBezTo>
                      <a:pt x="4184953" y="527739"/>
                      <a:pt x="4310743" y="769643"/>
                      <a:pt x="4455886" y="965586"/>
                    </a:cubicBezTo>
                    <a:cubicBezTo>
                      <a:pt x="4601029" y="1161529"/>
                      <a:pt x="4702629" y="1364729"/>
                      <a:pt x="4818743" y="1546158"/>
                    </a:cubicBezTo>
                    <a:cubicBezTo>
                      <a:pt x="4934857" y="1727587"/>
                      <a:pt x="5031619" y="1930787"/>
                      <a:pt x="5152571" y="2054158"/>
                    </a:cubicBezTo>
                    <a:cubicBezTo>
                      <a:pt x="5273523" y="2177529"/>
                      <a:pt x="5408990" y="2231957"/>
                      <a:pt x="5544457" y="2286386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1566109" y="1966764"/>
                <a:ext cx="5842441" cy="1717622"/>
              </a:xfrm>
              <a:custGeom>
                <a:avLst/>
                <a:gdLst>
                  <a:gd name="connsiteX0" fmla="*/ 0 w 5762172"/>
                  <a:gd name="connsiteY0" fmla="*/ 1585585 h 1933928"/>
                  <a:gd name="connsiteX1" fmla="*/ 508000 w 5762172"/>
                  <a:gd name="connsiteY1" fmla="*/ 1527528 h 1933928"/>
                  <a:gd name="connsiteX2" fmla="*/ 725715 w 5762172"/>
                  <a:gd name="connsiteY2" fmla="*/ 1454957 h 1933928"/>
                  <a:gd name="connsiteX3" fmla="*/ 972457 w 5762172"/>
                  <a:gd name="connsiteY3" fmla="*/ 1034043 h 1933928"/>
                  <a:gd name="connsiteX4" fmla="*/ 1349829 w 5762172"/>
                  <a:gd name="connsiteY4" fmla="*/ 642157 h 1933928"/>
                  <a:gd name="connsiteX5" fmla="*/ 1814286 w 5762172"/>
                  <a:gd name="connsiteY5" fmla="*/ 337357 h 1933928"/>
                  <a:gd name="connsiteX6" fmla="*/ 2293257 w 5762172"/>
                  <a:gd name="connsiteY6" fmla="*/ 76100 h 1933928"/>
                  <a:gd name="connsiteX7" fmla="*/ 2975429 w 5762172"/>
                  <a:gd name="connsiteY7" fmla="*/ 3528 h 1933928"/>
                  <a:gd name="connsiteX8" fmla="*/ 3860800 w 5762172"/>
                  <a:gd name="connsiteY8" fmla="*/ 163185 h 1933928"/>
                  <a:gd name="connsiteX9" fmla="*/ 4601029 w 5762172"/>
                  <a:gd name="connsiteY9" fmla="*/ 772785 h 1933928"/>
                  <a:gd name="connsiteX10" fmla="*/ 4963886 w 5762172"/>
                  <a:gd name="connsiteY10" fmla="*/ 1367871 h 1933928"/>
                  <a:gd name="connsiteX11" fmla="*/ 5399315 w 5762172"/>
                  <a:gd name="connsiteY11" fmla="*/ 1774271 h 1933928"/>
                  <a:gd name="connsiteX12" fmla="*/ 5762172 w 5762172"/>
                  <a:gd name="connsiteY12" fmla="*/ 1933928 h 193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62172" h="1933928">
                    <a:moveTo>
                      <a:pt x="0" y="1585585"/>
                    </a:moveTo>
                    <a:cubicBezTo>
                      <a:pt x="193524" y="1567442"/>
                      <a:pt x="387048" y="1549299"/>
                      <a:pt x="508000" y="1527528"/>
                    </a:cubicBezTo>
                    <a:cubicBezTo>
                      <a:pt x="628952" y="1505757"/>
                      <a:pt x="648305" y="1537205"/>
                      <a:pt x="725715" y="1454957"/>
                    </a:cubicBezTo>
                    <a:cubicBezTo>
                      <a:pt x="803125" y="1372709"/>
                      <a:pt x="868438" y="1169510"/>
                      <a:pt x="972457" y="1034043"/>
                    </a:cubicBezTo>
                    <a:cubicBezTo>
                      <a:pt x="1076476" y="898576"/>
                      <a:pt x="1209524" y="758271"/>
                      <a:pt x="1349829" y="642157"/>
                    </a:cubicBezTo>
                    <a:cubicBezTo>
                      <a:pt x="1490134" y="526043"/>
                      <a:pt x="1657048" y="431700"/>
                      <a:pt x="1814286" y="337357"/>
                    </a:cubicBezTo>
                    <a:cubicBezTo>
                      <a:pt x="1971524" y="243014"/>
                      <a:pt x="2099733" y="131738"/>
                      <a:pt x="2293257" y="76100"/>
                    </a:cubicBezTo>
                    <a:cubicBezTo>
                      <a:pt x="2486781" y="20462"/>
                      <a:pt x="2714172" y="-10986"/>
                      <a:pt x="2975429" y="3528"/>
                    </a:cubicBezTo>
                    <a:cubicBezTo>
                      <a:pt x="3236686" y="18042"/>
                      <a:pt x="3589867" y="34976"/>
                      <a:pt x="3860800" y="163185"/>
                    </a:cubicBezTo>
                    <a:cubicBezTo>
                      <a:pt x="4131733" y="291394"/>
                      <a:pt x="4417181" y="572004"/>
                      <a:pt x="4601029" y="772785"/>
                    </a:cubicBezTo>
                    <a:cubicBezTo>
                      <a:pt x="4784877" y="973566"/>
                      <a:pt x="4830838" y="1200957"/>
                      <a:pt x="4963886" y="1367871"/>
                    </a:cubicBezTo>
                    <a:cubicBezTo>
                      <a:pt x="5096934" y="1534785"/>
                      <a:pt x="5266267" y="1679928"/>
                      <a:pt x="5399315" y="1774271"/>
                    </a:cubicBezTo>
                    <a:cubicBezTo>
                      <a:pt x="5532363" y="1868614"/>
                      <a:pt x="5647267" y="1901271"/>
                      <a:pt x="5762172" y="1933928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1643349" y="1860052"/>
                <a:ext cx="5788622" cy="1856842"/>
              </a:xfrm>
              <a:custGeom>
                <a:avLst/>
                <a:gdLst>
                  <a:gd name="connsiteX0" fmla="*/ 4978 w 5709093"/>
                  <a:gd name="connsiteY0" fmla="*/ 1726188 h 2161616"/>
                  <a:gd name="connsiteX1" fmla="*/ 77550 w 5709093"/>
                  <a:gd name="connsiteY1" fmla="*/ 1726188 h 2161616"/>
                  <a:gd name="connsiteX2" fmla="*/ 542007 w 5709093"/>
                  <a:gd name="connsiteY2" fmla="*/ 1610073 h 2161616"/>
                  <a:gd name="connsiteX3" fmla="*/ 933893 w 5709093"/>
                  <a:gd name="connsiteY3" fmla="*/ 1102073 h 2161616"/>
                  <a:gd name="connsiteX4" fmla="*/ 1441893 w 5709093"/>
                  <a:gd name="connsiteY4" fmla="*/ 565045 h 2161616"/>
                  <a:gd name="connsiteX5" fmla="*/ 2211150 w 5709093"/>
                  <a:gd name="connsiteY5" fmla="*/ 86073 h 2161616"/>
                  <a:gd name="connsiteX6" fmla="*/ 3473893 w 5709093"/>
                  <a:gd name="connsiteY6" fmla="*/ 86073 h 2161616"/>
                  <a:gd name="connsiteX7" fmla="*/ 4562464 w 5709093"/>
                  <a:gd name="connsiteY7" fmla="*/ 956930 h 2161616"/>
                  <a:gd name="connsiteX8" fmla="*/ 4968864 w 5709093"/>
                  <a:gd name="connsiteY8" fmla="*/ 1508473 h 2161616"/>
                  <a:gd name="connsiteX9" fmla="*/ 5273664 w 5709093"/>
                  <a:gd name="connsiteY9" fmla="*/ 2045502 h 2161616"/>
                  <a:gd name="connsiteX10" fmla="*/ 5709093 w 5709093"/>
                  <a:gd name="connsiteY10" fmla="*/ 2161616 h 2161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09093" h="2161616">
                    <a:moveTo>
                      <a:pt x="4978" y="1726188"/>
                    </a:moveTo>
                    <a:cubicBezTo>
                      <a:pt x="-3489" y="1735864"/>
                      <a:pt x="-11955" y="1745541"/>
                      <a:pt x="77550" y="1726188"/>
                    </a:cubicBezTo>
                    <a:cubicBezTo>
                      <a:pt x="167055" y="1706835"/>
                      <a:pt x="399283" y="1714092"/>
                      <a:pt x="542007" y="1610073"/>
                    </a:cubicBezTo>
                    <a:cubicBezTo>
                      <a:pt x="684731" y="1506054"/>
                      <a:pt x="783912" y="1276244"/>
                      <a:pt x="933893" y="1102073"/>
                    </a:cubicBezTo>
                    <a:cubicBezTo>
                      <a:pt x="1083874" y="927902"/>
                      <a:pt x="1229017" y="734378"/>
                      <a:pt x="1441893" y="565045"/>
                    </a:cubicBezTo>
                    <a:cubicBezTo>
                      <a:pt x="1654769" y="395712"/>
                      <a:pt x="1872483" y="165902"/>
                      <a:pt x="2211150" y="86073"/>
                    </a:cubicBezTo>
                    <a:cubicBezTo>
                      <a:pt x="2549817" y="6244"/>
                      <a:pt x="3082007" y="-59070"/>
                      <a:pt x="3473893" y="86073"/>
                    </a:cubicBezTo>
                    <a:cubicBezTo>
                      <a:pt x="3865779" y="231216"/>
                      <a:pt x="4313302" y="719863"/>
                      <a:pt x="4562464" y="956930"/>
                    </a:cubicBezTo>
                    <a:cubicBezTo>
                      <a:pt x="4811626" y="1193997"/>
                      <a:pt x="4850331" y="1327044"/>
                      <a:pt x="4968864" y="1508473"/>
                    </a:cubicBezTo>
                    <a:cubicBezTo>
                      <a:pt x="5087397" y="1689902"/>
                      <a:pt x="5150293" y="1936645"/>
                      <a:pt x="5273664" y="2045502"/>
                    </a:cubicBezTo>
                    <a:cubicBezTo>
                      <a:pt x="5397036" y="2154359"/>
                      <a:pt x="5553064" y="2157987"/>
                      <a:pt x="5709093" y="2161616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1691404" y="1784321"/>
                <a:ext cx="5621692" cy="1964020"/>
              </a:xfrm>
              <a:custGeom>
                <a:avLst/>
                <a:gdLst>
                  <a:gd name="connsiteX0" fmla="*/ 0 w 5544457"/>
                  <a:gd name="connsiteY0" fmla="*/ 1894501 h 2286386"/>
                  <a:gd name="connsiteX1" fmla="*/ 420914 w 5544457"/>
                  <a:gd name="connsiteY1" fmla="*/ 1807415 h 2286386"/>
                  <a:gd name="connsiteX2" fmla="*/ 696686 w 5544457"/>
                  <a:gd name="connsiteY2" fmla="*/ 1299415 h 2286386"/>
                  <a:gd name="connsiteX3" fmla="*/ 1161143 w 5544457"/>
                  <a:gd name="connsiteY3" fmla="*/ 805929 h 2286386"/>
                  <a:gd name="connsiteX4" fmla="*/ 1640114 w 5544457"/>
                  <a:gd name="connsiteY4" fmla="*/ 312444 h 2286386"/>
                  <a:gd name="connsiteX5" fmla="*/ 2409371 w 5544457"/>
                  <a:gd name="connsiteY5" fmla="*/ 65701 h 2286386"/>
                  <a:gd name="connsiteX6" fmla="*/ 3033486 w 5544457"/>
                  <a:gd name="connsiteY6" fmla="*/ 22158 h 2286386"/>
                  <a:gd name="connsiteX7" fmla="*/ 3947886 w 5544457"/>
                  <a:gd name="connsiteY7" fmla="*/ 370501 h 2286386"/>
                  <a:gd name="connsiteX8" fmla="*/ 4455886 w 5544457"/>
                  <a:gd name="connsiteY8" fmla="*/ 965586 h 2286386"/>
                  <a:gd name="connsiteX9" fmla="*/ 4818743 w 5544457"/>
                  <a:gd name="connsiteY9" fmla="*/ 1546158 h 2286386"/>
                  <a:gd name="connsiteX10" fmla="*/ 5152571 w 5544457"/>
                  <a:gd name="connsiteY10" fmla="*/ 2054158 h 2286386"/>
                  <a:gd name="connsiteX11" fmla="*/ 5544457 w 5544457"/>
                  <a:gd name="connsiteY11" fmla="*/ 2286386 h 2286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544457" h="2286386">
                    <a:moveTo>
                      <a:pt x="0" y="1894501"/>
                    </a:moveTo>
                    <a:cubicBezTo>
                      <a:pt x="152400" y="1900548"/>
                      <a:pt x="304800" y="1906596"/>
                      <a:pt x="420914" y="1807415"/>
                    </a:cubicBezTo>
                    <a:cubicBezTo>
                      <a:pt x="537028" y="1708234"/>
                      <a:pt x="573315" y="1466329"/>
                      <a:pt x="696686" y="1299415"/>
                    </a:cubicBezTo>
                    <a:cubicBezTo>
                      <a:pt x="820058" y="1132501"/>
                      <a:pt x="1003905" y="970424"/>
                      <a:pt x="1161143" y="805929"/>
                    </a:cubicBezTo>
                    <a:cubicBezTo>
                      <a:pt x="1318381" y="641434"/>
                      <a:pt x="1432076" y="435815"/>
                      <a:pt x="1640114" y="312444"/>
                    </a:cubicBezTo>
                    <a:cubicBezTo>
                      <a:pt x="1848152" y="189073"/>
                      <a:pt x="2177142" y="114082"/>
                      <a:pt x="2409371" y="65701"/>
                    </a:cubicBezTo>
                    <a:cubicBezTo>
                      <a:pt x="2641600" y="17320"/>
                      <a:pt x="2777067" y="-28642"/>
                      <a:pt x="3033486" y="22158"/>
                    </a:cubicBezTo>
                    <a:cubicBezTo>
                      <a:pt x="3289905" y="72958"/>
                      <a:pt x="3710819" y="213263"/>
                      <a:pt x="3947886" y="370501"/>
                    </a:cubicBezTo>
                    <a:cubicBezTo>
                      <a:pt x="4184953" y="527739"/>
                      <a:pt x="4310743" y="769643"/>
                      <a:pt x="4455886" y="965586"/>
                    </a:cubicBezTo>
                    <a:cubicBezTo>
                      <a:pt x="4601029" y="1161529"/>
                      <a:pt x="4702629" y="1364729"/>
                      <a:pt x="4818743" y="1546158"/>
                    </a:cubicBezTo>
                    <a:cubicBezTo>
                      <a:pt x="4934857" y="1727587"/>
                      <a:pt x="5031619" y="1930787"/>
                      <a:pt x="5152571" y="2054158"/>
                    </a:cubicBezTo>
                    <a:cubicBezTo>
                      <a:pt x="5273523" y="2177529"/>
                      <a:pt x="5408990" y="2231957"/>
                      <a:pt x="5544457" y="2286386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1545381" y="2030577"/>
                <a:ext cx="5842441" cy="1661255"/>
              </a:xfrm>
              <a:custGeom>
                <a:avLst/>
                <a:gdLst>
                  <a:gd name="connsiteX0" fmla="*/ 0 w 5762172"/>
                  <a:gd name="connsiteY0" fmla="*/ 1585585 h 1933928"/>
                  <a:gd name="connsiteX1" fmla="*/ 508000 w 5762172"/>
                  <a:gd name="connsiteY1" fmla="*/ 1527528 h 1933928"/>
                  <a:gd name="connsiteX2" fmla="*/ 725715 w 5762172"/>
                  <a:gd name="connsiteY2" fmla="*/ 1454957 h 1933928"/>
                  <a:gd name="connsiteX3" fmla="*/ 972457 w 5762172"/>
                  <a:gd name="connsiteY3" fmla="*/ 1034043 h 1933928"/>
                  <a:gd name="connsiteX4" fmla="*/ 1349829 w 5762172"/>
                  <a:gd name="connsiteY4" fmla="*/ 642157 h 1933928"/>
                  <a:gd name="connsiteX5" fmla="*/ 1814286 w 5762172"/>
                  <a:gd name="connsiteY5" fmla="*/ 337357 h 1933928"/>
                  <a:gd name="connsiteX6" fmla="*/ 2293257 w 5762172"/>
                  <a:gd name="connsiteY6" fmla="*/ 76100 h 1933928"/>
                  <a:gd name="connsiteX7" fmla="*/ 2975429 w 5762172"/>
                  <a:gd name="connsiteY7" fmla="*/ 3528 h 1933928"/>
                  <a:gd name="connsiteX8" fmla="*/ 3860800 w 5762172"/>
                  <a:gd name="connsiteY8" fmla="*/ 163185 h 1933928"/>
                  <a:gd name="connsiteX9" fmla="*/ 4601029 w 5762172"/>
                  <a:gd name="connsiteY9" fmla="*/ 772785 h 1933928"/>
                  <a:gd name="connsiteX10" fmla="*/ 4963886 w 5762172"/>
                  <a:gd name="connsiteY10" fmla="*/ 1367871 h 1933928"/>
                  <a:gd name="connsiteX11" fmla="*/ 5399315 w 5762172"/>
                  <a:gd name="connsiteY11" fmla="*/ 1774271 h 1933928"/>
                  <a:gd name="connsiteX12" fmla="*/ 5762172 w 5762172"/>
                  <a:gd name="connsiteY12" fmla="*/ 1933928 h 193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62172" h="1933928">
                    <a:moveTo>
                      <a:pt x="0" y="1585585"/>
                    </a:moveTo>
                    <a:cubicBezTo>
                      <a:pt x="193524" y="1567442"/>
                      <a:pt x="387048" y="1549299"/>
                      <a:pt x="508000" y="1527528"/>
                    </a:cubicBezTo>
                    <a:cubicBezTo>
                      <a:pt x="628952" y="1505757"/>
                      <a:pt x="648305" y="1537205"/>
                      <a:pt x="725715" y="1454957"/>
                    </a:cubicBezTo>
                    <a:cubicBezTo>
                      <a:pt x="803125" y="1372709"/>
                      <a:pt x="868438" y="1169510"/>
                      <a:pt x="972457" y="1034043"/>
                    </a:cubicBezTo>
                    <a:cubicBezTo>
                      <a:pt x="1076476" y="898576"/>
                      <a:pt x="1209524" y="758271"/>
                      <a:pt x="1349829" y="642157"/>
                    </a:cubicBezTo>
                    <a:cubicBezTo>
                      <a:pt x="1490134" y="526043"/>
                      <a:pt x="1657048" y="431700"/>
                      <a:pt x="1814286" y="337357"/>
                    </a:cubicBezTo>
                    <a:cubicBezTo>
                      <a:pt x="1971524" y="243014"/>
                      <a:pt x="2099733" y="131738"/>
                      <a:pt x="2293257" y="76100"/>
                    </a:cubicBezTo>
                    <a:cubicBezTo>
                      <a:pt x="2486781" y="20462"/>
                      <a:pt x="2714172" y="-10986"/>
                      <a:pt x="2975429" y="3528"/>
                    </a:cubicBezTo>
                    <a:cubicBezTo>
                      <a:pt x="3236686" y="18042"/>
                      <a:pt x="3589867" y="34976"/>
                      <a:pt x="3860800" y="163185"/>
                    </a:cubicBezTo>
                    <a:cubicBezTo>
                      <a:pt x="4131733" y="291394"/>
                      <a:pt x="4417181" y="572004"/>
                      <a:pt x="4601029" y="772785"/>
                    </a:cubicBezTo>
                    <a:cubicBezTo>
                      <a:pt x="4784877" y="973566"/>
                      <a:pt x="4830838" y="1200957"/>
                      <a:pt x="4963886" y="1367871"/>
                    </a:cubicBezTo>
                    <a:cubicBezTo>
                      <a:pt x="5096934" y="1534785"/>
                      <a:pt x="5266267" y="1679928"/>
                      <a:pt x="5399315" y="1774271"/>
                    </a:cubicBezTo>
                    <a:cubicBezTo>
                      <a:pt x="5532363" y="1868614"/>
                      <a:pt x="5647267" y="1901271"/>
                      <a:pt x="5762172" y="1933928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1595543" y="1922859"/>
                <a:ext cx="5857156" cy="1825481"/>
              </a:xfrm>
              <a:custGeom>
                <a:avLst/>
                <a:gdLst>
                  <a:gd name="connsiteX0" fmla="*/ 0 w 5776686"/>
                  <a:gd name="connsiteY0" fmla="*/ 1634456 h 2055370"/>
                  <a:gd name="connsiteX1" fmla="*/ 638628 w 5776686"/>
                  <a:gd name="connsiteY1" fmla="*/ 1547370 h 2055370"/>
                  <a:gd name="connsiteX2" fmla="*/ 899886 w 5776686"/>
                  <a:gd name="connsiteY2" fmla="*/ 1184513 h 2055370"/>
                  <a:gd name="connsiteX3" fmla="*/ 1233714 w 5776686"/>
                  <a:gd name="connsiteY3" fmla="*/ 734570 h 2055370"/>
                  <a:gd name="connsiteX4" fmla="*/ 1901371 w 5776686"/>
                  <a:gd name="connsiteY4" fmla="*/ 241084 h 2055370"/>
                  <a:gd name="connsiteX5" fmla="*/ 2830286 w 5776686"/>
                  <a:gd name="connsiteY5" fmla="*/ 8856 h 2055370"/>
                  <a:gd name="connsiteX6" fmla="*/ 3759200 w 5776686"/>
                  <a:gd name="connsiteY6" fmla="*/ 95941 h 2055370"/>
                  <a:gd name="connsiteX7" fmla="*/ 4470400 w 5776686"/>
                  <a:gd name="connsiteY7" fmla="*/ 531370 h 2055370"/>
                  <a:gd name="connsiteX8" fmla="*/ 4934857 w 5776686"/>
                  <a:gd name="connsiteY8" fmla="*/ 1213541 h 2055370"/>
                  <a:gd name="connsiteX9" fmla="*/ 5341257 w 5776686"/>
                  <a:gd name="connsiteY9" fmla="*/ 1779599 h 2055370"/>
                  <a:gd name="connsiteX10" fmla="*/ 5776686 w 5776686"/>
                  <a:gd name="connsiteY10" fmla="*/ 2055370 h 2055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76686" h="2055370">
                    <a:moveTo>
                      <a:pt x="0" y="1634456"/>
                    </a:moveTo>
                    <a:cubicBezTo>
                      <a:pt x="244323" y="1628408"/>
                      <a:pt x="488647" y="1622360"/>
                      <a:pt x="638628" y="1547370"/>
                    </a:cubicBezTo>
                    <a:cubicBezTo>
                      <a:pt x="788609" y="1472379"/>
                      <a:pt x="800705" y="1319980"/>
                      <a:pt x="899886" y="1184513"/>
                    </a:cubicBezTo>
                    <a:cubicBezTo>
                      <a:pt x="999067" y="1049046"/>
                      <a:pt x="1066800" y="891808"/>
                      <a:pt x="1233714" y="734570"/>
                    </a:cubicBezTo>
                    <a:cubicBezTo>
                      <a:pt x="1400628" y="577332"/>
                      <a:pt x="1635276" y="362036"/>
                      <a:pt x="1901371" y="241084"/>
                    </a:cubicBezTo>
                    <a:cubicBezTo>
                      <a:pt x="2167466" y="120132"/>
                      <a:pt x="2520648" y="33046"/>
                      <a:pt x="2830286" y="8856"/>
                    </a:cubicBezTo>
                    <a:cubicBezTo>
                      <a:pt x="3139924" y="-15334"/>
                      <a:pt x="3485848" y="8855"/>
                      <a:pt x="3759200" y="95941"/>
                    </a:cubicBezTo>
                    <a:cubicBezTo>
                      <a:pt x="4032552" y="183027"/>
                      <a:pt x="4274457" y="345103"/>
                      <a:pt x="4470400" y="531370"/>
                    </a:cubicBezTo>
                    <a:cubicBezTo>
                      <a:pt x="4666343" y="717637"/>
                      <a:pt x="4789714" y="1005503"/>
                      <a:pt x="4934857" y="1213541"/>
                    </a:cubicBezTo>
                    <a:cubicBezTo>
                      <a:pt x="5080000" y="1421579"/>
                      <a:pt x="5200952" y="1639294"/>
                      <a:pt x="5341257" y="1779599"/>
                    </a:cubicBezTo>
                    <a:cubicBezTo>
                      <a:pt x="5481562" y="1919904"/>
                      <a:pt x="5629124" y="1987637"/>
                      <a:pt x="5776686" y="205537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 rot="415173" flipH="1">
                <a:off x="1924769" y="1861916"/>
                <a:ext cx="5788622" cy="1919843"/>
              </a:xfrm>
              <a:custGeom>
                <a:avLst/>
                <a:gdLst>
                  <a:gd name="connsiteX0" fmla="*/ 4978 w 5709093"/>
                  <a:gd name="connsiteY0" fmla="*/ 1726188 h 2161616"/>
                  <a:gd name="connsiteX1" fmla="*/ 77550 w 5709093"/>
                  <a:gd name="connsiteY1" fmla="*/ 1726188 h 2161616"/>
                  <a:gd name="connsiteX2" fmla="*/ 542007 w 5709093"/>
                  <a:gd name="connsiteY2" fmla="*/ 1610073 h 2161616"/>
                  <a:gd name="connsiteX3" fmla="*/ 933893 w 5709093"/>
                  <a:gd name="connsiteY3" fmla="*/ 1102073 h 2161616"/>
                  <a:gd name="connsiteX4" fmla="*/ 1441893 w 5709093"/>
                  <a:gd name="connsiteY4" fmla="*/ 565045 h 2161616"/>
                  <a:gd name="connsiteX5" fmla="*/ 2211150 w 5709093"/>
                  <a:gd name="connsiteY5" fmla="*/ 86073 h 2161616"/>
                  <a:gd name="connsiteX6" fmla="*/ 3473893 w 5709093"/>
                  <a:gd name="connsiteY6" fmla="*/ 86073 h 2161616"/>
                  <a:gd name="connsiteX7" fmla="*/ 4562464 w 5709093"/>
                  <a:gd name="connsiteY7" fmla="*/ 956930 h 2161616"/>
                  <a:gd name="connsiteX8" fmla="*/ 4968864 w 5709093"/>
                  <a:gd name="connsiteY8" fmla="*/ 1508473 h 2161616"/>
                  <a:gd name="connsiteX9" fmla="*/ 5273664 w 5709093"/>
                  <a:gd name="connsiteY9" fmla="*/ 2045502 h 2161616"/>
                  <a:gd name="connsiteX10" fmla="*/ 5709093 w 5709093"/>
                  <a:gd name="connsiteY10" fmla="*/ 2161616 h 2161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09093" h="2161616">
                    <a:moveTo>
                      <a:pt x="4978" y="1726188"/>
                    </a:moveTo>
                    <a:cubicBezTo>
                      <a:pt x="-3489" y="1735864"/>
                      <a:pt x="-11955" y="1745541"/>
                      <a:pt x="77550" y="1726188"/>
                    </a:cubicBezTo>
                    <a:cubicBezTo>
                      <a:pt x="167055" y="1706835"/>
                      <a:pt x="399283" y="1714092"/>
                      <a:pt x="542007" y="1610073"/>
                    </a:cubicBezTo>
                    <a:cubicBezTo>
                      <a:pt x="684731" y="1506054"/>
                      <a:pt x="783912" y="1276244"/>
                      <a:pt x="933893" y="1102073"/>
                    </a:cubicBezTo>
                    <a:cubicBezTo>
                      <a:pt x="1083874" y="927902"/>
                      <a:pt x="1229017" y="734378"/>
                      <a:pt x="1441893" y="565045"/>
                    </a:cubicBezTo>
                    <a:cubicBezTo>
                      <a:pt x="1654769" y="395712"/>
                      <a:pt x="1872483" y="165902"/>
                      <a:pt x="2211150" y="86073"/>
                    </a:cubicBezTo>
                    <a:cubicBezTo>
                      <a:pt x="2549817" y="6244"/>
                      <a:pt x="3082007" y="-59070"/>
                      <a:pt x="3473893" y="86073"/>
                    </a:cubicBezTo>
                    <a:cubicBezTo>
                      <a:pt x="3865779" y="231216"/>
                      <a:pt x="4313302" y="719863"/>
                      <a:pt x="4562464" y="956930"/>
                    </a:cubicBezTo>
                    <a:cubicBezTo>
                      <a:pt x="4811626" y="1193997"/>
                      <a:pt x="4850331" y="1327044"/>
                      <a:pt x="4968864" y="1508473"/>
                    </a:cubicBezTo>
                    <a:cubicBezTo>
                      <a:pt x="5087397" y="1689902"/>
                      <a:pt x="5150293" y="1936645"/>
                      <a:pt x="5273664" y="2045502"/>
                    </a:cubicBezTo>
                    <a:cubicBezTo>
                      <a:pt x="5397036" y="2154359"/>
                      <a:pt x="5553064" y="2157987"/>
                      <a:pt x="5709093" y="2161616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 rot="415173" flipH="1">
                <a:off x="1952258" y="1735229"/>
                <a:ext cx="5621692" cy="2030658"/>
              </a:xfrm>
              <a:custGeom>
                <a:avLst/>
                <a:gdLst>
                  <a:gd name="connsiteX0" fmla="*/ 0 w 5544457"/>
                  <a:gd name="connsiteY0" fmla="*/ 1894501 h 2286386"/>
                  <a:gd name="connsiteX1" fmla="*/ 420914 w 5544457"/>
                  <a:gd name="connsiteY1" fmla="*/ 1807415 h 2286386"/>
                  <a:gd name="connsiteX2" fmla="*/ 696686 w 5544457"/>
                  <a:gd name="connsiteY2" fmla="*/ 1299415 h 2286386"/>
                  <a:gd name="connsiteX3" fmla="*/ 1161143 w 5544457"/>
                  <a:gd name="connsiteY3" fmla="*/ 805929 h 2286386"/>
                  <a:gd name="connsiteX4" fmla="*/ 1640114 w 5544457"/>
                  <a:gd name="connsiteY4" fmla="*/ 312444 h 2286386"/>
                  <a:gd name="connsiteX5" fmla="*/ 2409371 w 5544457"/>
                  <a:gd name="connsiteY5" fmla="*/ 65701 h 2286386"/>
                  <a:gd name="connsiteX6" fmla="*/ 3033486 w 5544457"/>
                  <a:gd name="connsiteY6" fmla="*/ 22158 h 2286386"/>
                  <a:gd name="connsiteX7" fmla="*/ 3947886 w 5544457"/>
                  <a:gd name="connsiteY7" fmla="*/ 370501 h 2286386"/>
                  <a:gd name="connsiteX8" fmla="*/ 4455886 w 5544457"/>
                  <a:gd name="connsiteY8" fmla="*/ 965586 h 2286386"/>
                  <a:gd name="connsiteX9" fmla="*/ 4818743 w 5544457"/>
                  <a:gd name="connsiteY9" fmla="*/ 1546158 h 2286386"/>
                  <a:gd name="connsiteX10" fmla="*/ 5152571 w 5544457"/>
                  <a:gd name="connsiteY10" fmla="*/ 2054158 h 2286386"/>
                  <a:gd name="connsiteX11" fmla="*/ 5544457 w 5544457"/>
                  <a:gd name="connsiteY11" fmla="*/ 2286386 h 2286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544457" h="2286386">
                    <a:moveTo>
                      <a:pt x="0" y="1894501"/>
                    </a:moveTo>
                    <a:cubicBezTo>
                      <a:pt x="152400" y="1900548"/>
                      <a:pt x="304800" y="1906596"/>
                      <a:pt x="420914" y="1807415"/>
                    </a:cubicBezTo>
                    <a:cubicBezTo>
                      <a:pt x="537028" y="1708234"/>
                      <a:pt x="573315" y="1466329"/>
                      <a:pt x="696686" y="1299415"/>
                    </a:cubicBezTo>
                    <a:cubicBezTo>
                      <a:pt x="820058" y="1132501"/>
                      <a:pt x="1003905" y="970424"/>
                      <a:pt x="1161143" y="805929"/>
                    </a:cubicBezTo>
                    <a:cubicBezTo>
                      <a:pt x="1318381" y="641434"/>
                      <a:pt x="1432076" y="435815"/>
                      <a:pt x="1640114" y="312444"/>
                    </a:cubicBezTo>
                    <a:cubicBezTo>
                      <a:pt x="1848152" y="189073"/>
                      <a:pt x="2177142" y="114082"/>
                      <a:pt x="2409371" y="65701"/>
                    </a:cubicBezTo>
                    <a:cubicBezTo>
                      <a:pt x="2641600" y="17320"/>
                      <a:pt x="2777067" y="-28642"/>
                      <a:pt x="3033486" y="22158"/>
                    </a:cubicBezTo>
                    <a:cubicBezTo>
                      <a:pt x="3289905" y="72958"/>
                      <a:pt x="3710819" y="213263"/>
                      <a:pt x="3947886" y="370501"/>
                    </a:cubicBezTo>
                    <a:cubicBezTo>
                      <a:pt x="4184953" y="527739"/>
                      <a:pt x="4310743" y="769643"/>
                      <a:pt x="4455886" y="965586"/>
                    </a:cubicBezTo>
                    <a:cubicBezTo>
                      <a:pt x="4601029" y="1161529"/>
                      <a:pt x="4702629" y="1364729"/>
                      <a:pt x="4818743" y="1546158"/>
                    </a:cubicBezTo>
                    <a:cubicBezTo>
                      <a:pt x="4934857" y="1727587"/>
                      <a:pt x="5031619" y="1930787"/>
                      <a:pt x="5152571" y="2054158"/>
                    </a:cubicBezTo>
                    <a:cubicBezTo>
                      <a:pt x="5273523" y="2177529"/>
                      <a:pt x="5408990" y="2231957"/>
                      <a:pt x="5544457" y="2286386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 rot="415173" flipH="1">
                <a:off x="1826801" y="2000184"/>
                <a:ext cx="5842441" cy="1717622"/>
              </a:xfrm>
              <a:custGeom>
                <a:avLst/>
                <a:gdLst>
                  <a:gd name="connsiteX0" fmla="*/ 0 w 5762172"/>
                  <a:gd name="connsiteY0" fmla="*/ 1585585 h 1933928"/>
                  <a:gd name="connsiteX1" fmla="*/ 508000 w 5762172"/>
                  <a:gd name="connsiteY1" fmla="*/ 1527528 h 1933928"/>
                  <a:gd name="connsiteX2" fmla="*/ 725715 w 5762172"/>
                  <a:gd name="connsiteY2" fmla="*/ 1454957 h 1933928"/>
                  <a:gd name="connsiteX3" fmla="*/ 972457 w 5762172"/>
                  <a:gd name="connsiteY3" fmla="*/ 1034043 h 1933928"/>
                  <a:gd name="connsiteX4" fmla="*/ 1349829 w 5762172"/>
                  <a:gd name="connsiteY4" fmla="*/ 642157 h 1933928"/>
                  <a:gd name="connsiteX5" fmla="*/ 1814286 w 5762172"/>
                  <a:gd name="connsiteY5" fmla="*/ 337357 h 1933928"/>
                  <a:gd name="connsiteX6" fmla="*/ 2293257 w 5762172"/>
                  <a:gd name="connsiteY6" fmla="*/ 76100 h 1933928"/>
                  <a:gd name="connsiteX7" fmla="*/ 2975429 w 5762172"/>
                  <a:gd name="connsiteY7" fmla="*/ 3528 h 1933928"/>
                  <a:gd name="connsiteX8" fmla="*/ 3860800 w 5762172"/>
                  <a:gd name="connsiteY8" fmla="*/ 163185 h 1933928"/>
                  <a:gd name="connsiteX9" fmla="*/ 4601029 w 5762172"/>
                  <a:gd name="connsiteY9" fmla="*/ 772785 h 1933928"/>
                  <a:gd name="connsiteX10" fmla="*/ 4963886 w 5762172"/>
                  <a:gd name="connsiteY10" fmla="*/ 1367871 h 1933928"/>
                  <a:gd name="connsiteX11" fmla="*/ 5399315 w 5762172"/>
                  <a:gd name="connsiteY11" fmla="*/ 1774271 h 1933928"/>
                  <a:gd name="connsiteX12" fmla="*/ 5762172 w 5762172"/>
                  <a:gd name="connsiteY12" fmla="*/ 1933928 h 193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62172" h="1933928">
                    <a:moveTo>
                      <a:pt x="0" y="1585585"/>
                    </a:moveTo>
                    <a:cubicBezTo>
                      <a:pt x="193524" y="1567442"/>
                      <a:pt x="387048" y="1549299"/>
                      <a:pt x="508000" y="1527528"/>
                    </a:cubicBezTo>
                    <a:cubicBezTo>
                      <a:pt x="628952" y="1505757"/>
                      <a:pt x="648305" y="1537205"/>
                      <a:pt x="725715" y="1454957"/>
                    </a:cubicBezTo>
                    <a:cubicBezTo>
                      <a:pt x="803125" y="1372709"/>
                      <a:pt x="868438" y="1169510"/>
                      <a:pt x="972457" y="1034043"/>
                    </a:cubicBezTo>
                    <a:cubicBezTo>
                      <a:pt x="1076476" y="898576"/>
                      <a:pt x="1209524" y="758271"/>
                      <a:pt x="1349829" y="642157"/>
                    </a:cubicBezTo>
                    <a:cubicBezTo>
                      <a:pt x="1490134" y="526043"/>
                      <a:pt x="1657048" y="431700"/>
                      <a:pt x="1814286" y="337357"/>
                    </a:cubicBezTo>
                    <a:cubicBezTo>
                      <a:pt x="1971524" y="243014"/>
                      <a:pt x="2099733" y="131738"/>
                      <a:pt x="2293257" y="76100"/>
                    </a:cubicBezTo>
                    <a:cubicBezTo>
                      <a:pt x="2486781" y="20462"/>
                      <a:pt x="2714172" y="-10986"/>
                      <a:pt x="2975429" y="3528"/>
                    </a:cubicBezTo>
                    <a:cubicBezTo>
                      <a:pt x="3236686" y="18042"/>
                      <a:pt x="3589867" y="34976"/>
                      <a:pt x="3860800" y="163185"/>
                    </a:cubicBezTo>
                    <a:cubicBezTo>
                      <a:pt x="4131733" y="291394"/>
                      <a:pt x="4417181" y="572004"/>
                      <a:pt x="4601029" y="772785"/>
                    </a:cubicBezTo>
                    <a:cubicBezTo>
                      <a:pt x="4784877" y="973566"/>
                      <a:pt x="4830838" y="1200957"/>
                      <a:pt x="4963886" y="1367871"/>
                    </a:cubicBezTo>
                    <a:cubicBezTo>
                      <a:pt x="5096934" y="1534785"/>
                      <a:pt x="5266267" y="1679928"/>
                      <a:pt x="5399315" y="1774271"/>
                    </a:cubicBezTo>
                    <a:cubicBezTo>
                      <a:pt x="5532363" y="1868614"/>
                      <a:pt x="5647267" y="1901271"/>
                      <a:pt x="5762172" y="1933928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 rot="415173" flipH="1">
                <a:off x="1904042" y="1893472"/>
                <a:ext cx="5788622" cy="1856842"/>
              </a:xfrm>
              <a:custGeom>
                <a:avLst/>
                <a:gdLst>
                  <a:gd name="connsiteX0" fmla="*/ 4978 w 5709093"/>
                  <a:gd name="connsiteY0" fmla="*/ 1726188 h 2161616"/>
                  <a:gd name="connsiteX1" fmla="*/ 77550 w 5709093"/>
                  <a:gd name="connsiteY1" fmla="*/ 1726188 h 2161616"/>
                  <a:gd name="connsiteX2" fmla="*/ 542007 w 5709093"/>
                  <a:gd name="connsiteY2" fmla="*/ 1610073 h 2161616"/>
                  <a:gd name="connsiteX3" fmla="*/ 933893 w 5709093"/>
                  <a:gd name="connsiteY3" fmla="*/ 1102073 h 2161616"/>
                  <a:gd name="connsiteX4" fmla="*/ 1441893 w 5709093"/>
                  <a:gd name="connsiteY4" fmla="*/ 565045 h 2161616"/>
                  <a:gd name="connsiteX5" fmla="*/ 2211150 w 5709093"/>
                  <a:gd name="connsiteY5" fmla="*/ 86073 h 2161616"/>
                  <a:gd name="connsiteX6" fmla="*/ 3473893 w 5709093"/>
                  <a:gd name="connsiteY6" fmla="*/ 86073 h 2161616"/>
                  <a:gd name="connsiteX7" fmla="*/ 4562464 w 5709093"/>
                  <a:gd name="connsiteY7" fmla="*/ 956930 h 2161616"/>
                  <a:gd name="connsiteX8" fmla="*/ 4968864 w 5709093"/>
                  <a:gd name="connsiteY8" fmla="*/ 1508473 h 2161616"/>
                  <a:gd name="connsiteX9" fmla="*/ 5273664 w 5709093"/>
                  <a:gd name="connsiteY9" fmla="*/ 2045502 h 2161616"/>
                  <a:gd name="connsiteX10" fmla="*/ 5709093 w 5709093"/>
                  <a:gd name="connsiteY10" fmla="*/ 2161616 h 2161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09093" h="2161616">
                    <a:moveTo>
                      <a:pt x="4978" y="1726188"/>
                    </a:moveTo>
                    <a:cubicBezTo>
                      <a:pt x="-3489" y="1735864"/>
                      <a:pt x="-11955" y="1745541"/>
                      <a:pt x="77550" y="1726188"/>
                    </a:cubicBezTo>
                    <a:cubicBezTo>
                      <a:pt x="167055" y="1706835"/>
                      <a:pt x="399283" y="1714092"/>
                      <a:pt x="542007" y="1610073"/>
                    </a:cubicBezTo>
                    <a:cubicBezTo>
                      <a:pt x="684731" y="1506054"/>
                      <a:pt x="783912" y="1276244"/>
                      <a:pt x="933893" y="1102073"/>
                    </a:cubicBezTo>
                    <a:cubicBezTo>
                      <a:pt x="1083874" y="927902"/>
                      <a:pt x="1229017" y="734378"/>
                      <a:pt x="1441893" y="565045"/>
                    </a:cubicBezTo>
                    <a:cubicBezTo>
                      <a:pt x="1654769" y="395712"/>
                      <a:pt x="1872483" y="165902"/>
                      <a:pt x="2211150" y="86073"/>
                    </a:cubicBezTo>
                    <a:cubicBezTo>
                      <a:pt x="2549817" y="6244"/>
                      <a:pt x="3082007" y="-59070"/>
                      <a:pt x="3473893" y="86073"/>
                    </a:cubicBezTo>
                    <a:cubicBezTo>
                      <a:pt x="3865779" y="231216"/>
                      <a:pt x="4313302" y="719863"/>
                      <a:pt x="4562464" y="956930"/>
                    </a:cubicBezTo>
                    <a:cubicBezTo>
                      <a:pt x="4811626" y="1193997"/>
                      <a:pt x="4850331" y="1327044"/>
                      <a:pt x="4968864" y="1508473"/>
                    </a:cubicBezTo>
                    <a:cubicBezTo>
                      <a:pt x="5087397" y="1689902"/>
                      <a:pt x="5150293" y="1936645"/>
                      <a:pt x="5273664" y="2045502"/>
                    </a:cubicBezTo>
                    <a:cubicBezTo>
                      <a:pt x="5397036" y="2154359"/>
                      <a:pt x="5553064" y="2157987"/>
                      <a:pt x="5709093" y="2161616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 rot="415173" flipH="1">
                <a:off x="1952097" y="1817740"/>
                <a:ext cx="5621692" cy="1964020"/>
              </a:xfrm>
              <a:custGeom>
                <a:avLst/>
                <a:gdLst>
                  <a:gd name="connsiteX0" fmla="*/ 0 w 5544457"/>
                  <a:gd name="connsiteY0" fmla="*/ 1894501 h 2286386"/>
                  <a:gd name="connsiteX1" fmla="*/ 420914 w 5544457"/>
                  <a:gd name="connsiteY1" fmla="*/ 1807415 h 2286386"/>
                  <a:gd name="connsiteX2" fmla="*/ 696686 w 5544457"/>
                  <a:gd name="connsiteY2" fmla="*/ 1299415 h 2286386"/>
                  <a:gd name="connsiteX3" fmla="*/ 1161143 w 5544457"/>
                  <a:gd name="connsiteY3" fmla="*/ 805929 h 2286386"/>
                  <a:gd name="connsiteX4" fmla="*/ 1640114 w 5544457"/>
                  <a:gd name="connsiteY4" fmla="*/ 312444 h 2286386"/>
                  <a:gd name="connsiteX5" fmla="*/ 2409371 w 5544457"/>
                  <a:gd name="connsiteY5" fmla="*/ 65701 h 2286386"/>
                  <a:gd name="connsiteX6" fmla="*/ 3033486 w 5544457"/>
                  <a:gd name="connsiteY6" fmla="*/ 22158 h 2286386"/>
                  <a:gd name="connsiteX7" fmla="*/ 3947886 w 5544457"/>
                  <a:gd name="connsiteY7" fmla="*/ 370501 h 2286386"/>
                  <a:gd name="connsiteX8" fmla="*/ 4455886 w 5544457"/>
                  <a:gd name="connsiteY8" fmla="*/ 965586 h 2286386"/>
                  <a:gd name="connsiteX9" fmla="*/ 4818743 w 5544457"/>
                  <a:gd name="connsiteY9" fmla="*/ 1546158 h 2286386"/>
                  <a:gd name="connsiteX10" fmla="*/ 5152571 w 5544457"/>
                  <a:gd name="connsiteY10" fmla="*/ 2054158 h 2286386"/>
                  <a:gd name="connsiteX11" fmla="*/ 5544457 w 5544457"/>
                  <a:gd name="connsiteY11" fmla="*/ 2286386 h 2286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544457" h="2286386">
                    <a:moveTo>
                      <a:pt x="0" y="1894501"/>
                    </a:moveTo>
                    <a:cubicBezTo>
                      <a:pt x="152400" y="1900548"/>
                      <a:pt x="304800" y="1906596"/>
                      <a:pt x="420914" y="1807415"/>
                    </a:cubicBezTo>
                    <a:cubicBezTo>
                      <a:pt x="537028" y="1708234"/>
                      <a:pt x="573315" y="1466329"/>
                      <a:pt x="696686" y="1299415"/>
                    </a:cubicBezTo>
                    <a:cubicBezTo>
                      <a:pt x="820058" y="1132501"/>
                      <a:pt x="1003905" y="970424"/>
                      <a:pt x="1161143" y="805929"/>
                    </a:cubicBezTo>
                    <a:cubicBezTo>
                      <a:pt x="1318381" y="641434"/>
                      <a:pt x="1432076" y="435815"/>
                      <a:pt x="1640114" y="312444"/>
                    </a:cubicBezTo>
                    <a:cubicBezTo>
                      <a:pt x="1848152" y="189073"/>
                      <a:pt x="2177142" y="114082"/>
                      <a:pt x="2409371" y="65701"/>
                    </a:cubicBezTo>
                    <a:cubicBezTo>
                      <a:pt x="2641600" y="17320"/>
                      <a:pt x="2777067" y="-28642"/>
                      <a:pt x="3033486" y="22158"/>
                    </a:cubicBezTo>
                    <a:cubicBezTo>
                      <a:pt x="3289905" y="72958"/>
                      <a:pt x="3710819" y="213263"/>
                      <a:pt x="3947886" y="370501"/>
                    </a:cubicBezTo>
                    <a:cubicBezTo>
                      <a:pt x="4184953" y="527739"/>
                      <a:pt x="4310743" y="769643"/>
                      <a:pt x="4455886" y="965586"/>
                    </a:cubicBezTo>
                    <a:cubicBezTo>
                      <a:pt x="4601029" y="1161529"/>
                      <a:pt x="4702629" y="1364729"/>
                      <a:pt x="4818743" y="1546158"/>
                    </a:cubicBezTo>
                    <a:cubicBezTo>
                      <a:pt x="4934857" y="1727587"/>
                      <a:pt x="5031619" y="1930787"/>
                      <a:pt x="5152571" y="2054158"/>
                    </a:cubicBezTo>
                    <a:cubicBezTo>
                      <a:pt x="5273523" y="2177529"/>
                      <a:pt x="5408990" y="2231957"/>
                      <a:pt x="5544457" y="2286386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 rot="415173" flipH="1">
                <a:off x="1806074" y="2063996"/>
                <a:ext cx="5842441" cy="1661255"/>
              </a:xfrm>
              <a:custGeom>
                <a:avLst/>
                <a:gdLst>
                  <a:gd name="connsiteX0" fmla="*/ 0 w 5762172"/>
                  <a:gd name="connsiteY0" fmla="*/ 1585585 h 1933928"/>
                  <a:gd name="connsiteX1" fmla="*/ 508000 w 5762172"/>
                  <a:gd name="connsiteY1" fmla="*/ 1527528 h 1933928"/>
                  <a:gd name="connsiteX2" fmla="*/ 725715 w 5762172"/>
                  <a:gd name="connsiteY2" fmla="*/ 1454957 h 1933928"/>
                  <a:gd name="connsiteX3" fmla="*/ 972457 w 5762172"/>
                  <a:gd name="connsiteY3" fmla="*/ 1034043 h 1933928"/>
                  <a:gd name="connsiteX4" fmla="*/ 1349829 w 5762172"/>
                  <a:gd name="connsiteY4" fmla="*/ 642157 h 1933928"/>
                  <a:gd name="connsiteX5" fmla="*/ 1814286 w 5762172"/>
                  <a:gd name="connsiteY5" fmla="*/ 337357 h 1933928"/>
                  <a:gd name="connsiteX6" fmla="*/ 2293257 w 5762172"/>
                  <a:gd name="connsiteY6" fmla="*/ 76100 h 1933928"/>
                  <a:gd name="connsiteX7" fmla="*/ 2975429 w 5762172"/>
                  <a:gd name="connsiteY7" fmla="*/ 3528 h 1933928"/>
                  <a:gd name="connsiteX8" fmla="*/ 3860800 w 5762172"/>
                  <a:gd name="connsiteY8" fmla="*/ 163185 h 1933928"/>
                  <a:gd name="connsiteX9" fmla="*/ 4601029 w 5762172"/>
                  <a:gd name="connsiteY9" fmla="*/ 772785 h 1933928"/>
                  <a:gd name="connsiteX10" fmla="*/ 4963886 w 5762172"/>
                  <a:gd name="connsiteY10" fmla="*/ 1367871 h 1933928"/>
                  <a:gd name="connsiteX11" fmla="*/ 5399315 w 5762172"/>
                  <a:gd name="connsiteY11" fmla="*/ 1774271 h 1933928"/>
                  <a:gd name="connsiteX12" fmla="*/ 5762172 w 5762172"/>
                  <a:gd name="connsiteY12" fmla="*/ 1933928 h 193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62172" h="1933928">
                    <a:moveTo>
                      <a:pt x="0" y="1585585"/>
                    </a:moveTo>
                    <a:cubicBezTo>
                      <a:pt x="193524" y="1567442"/>
                      <a:pt x="387048" y="1549299"/>
                      <a:pt x="508000" y="1527528"/>
                    </a:cubicBezTo>
                    <a:cubicBezTo>
                      <a:pt x="628952" y="1505757"/>
                      <a:pt x="648305" y="1537205"/>
                      <a:pt x="725715" y="1454957"/>
                    </a:cubicBezTo>
                    <a:cubicBezTo>
                      <a:pt x="803125" y="1372709"/>
                      <a:pt x="868438" y="1169510"/>
                      <a:pt x="972457" y="1034043"/>
                    </a:cubicBezTo>
                    <a:cubicBezTo>
                      <a:pt x="1076476" y="898576"/>
                      <a:pt x="1209524" y="758271"/>
                      <a:pt x="1349829" y="642157"/>
                    </a:cubicBezTo>
                    <a:cubicBezTo>
                      <a:pt x="1490134" y="526043"/>
                      <a:pt x="1657048" y="431700"/>
                      <a:pt x="1814286" y="337357"/>
                    </a:cubicBezTo>
                    <a:cubicBezTo>
                      <a:pt x="1971524" y="243014"/>
                      <a:pt x="2099733" y="131738"/>
                      <a:pt x="2293257" y="76100"/>
                    </a:cubicBezTo>
                    <a:cubicBezTo>
                      <a:pt x="2486781" y="20462"/>
                      <a:pt x="2714172" y="-10986"/>
                      <a:pt x="2975429" y="3528"/>
                    </a:cubicBezTo>
                    <a:cubicBezTo>
                      <a:pt x="3236686" y="18042"/>
                      <a:pt x="3589867" y="34976"/>
                      <a:pt x="3860800" y="163185"/>
                    </a:cubicBezTo>
                    <a:cubicBezTo>
                      <a:pt x="4131733" y="291394"/>
                      <a:pt x="4417181" y="572004"/>
                      <a:pt x="4601029" y="772785"/>
                    </a:cubicBezTo>
                    <a:cubicBezTo>
                      <a:pt x="4784877" y="973566"/>
                      <a:pt x="4830838" y="1200957"/>
                      <a:pt x="4963886" y="1367871"/>
                    </a:cubicBezTo>
                    <a:cubicBezTo>
                      <a:pt x="5096934" y="1534785"/>
                      <a:pt x="5266267" y="1679928"/>
                      <a:pt x="5399315" y="1774271"/>
                    </a:cubicBezTo>
                    <a:cubicBezTo>
                      <a:pt x="5532363" y="1868614"/>
                      <a:pt x="5647267" y="1901271"/>
                      <a:pt x="5762172" y="1933928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 rot="415173" flipH="1">
                <a:off x="1856235" y="1956279"/>
                <a:ext cx="5857156" cy="1825481"/>
              </a:xfrm>
              <a:custGeom>
                <a:avLst/>
                <a:gdLst>
                  <a:gd name="connsiteX0" fmla="*/ 0 w 5776686"/>
                  <a:gd name="connsiteY0" fmla="*/ 1634456 h 2055370"/>
                  <a:gd name="connsiteX1" fmla="*/ 638628 w 5776686"/>
                  <a:gd name="connsiteY1" fmla="*/ 1547370 h 2055370"/>
                  <a:gd name="connsiteX2" fmla="*/ 899886 w 5776686"/>
                  <a:gd name="connsiteY2" fmla="*/ 1184513 h 2055370"/>
                  <a:gd name="connsiteX3" fmla="*/ 1233714 w 5776686"/>
                  <a:gd name="connsiteY3" fmla="*/ 734570 h 2055370"/>
                  <a:gd name="connsiteX4" fmla="*/ 1901371 w 5776686"/>
                  <a:gd name="connsiteY4" fmla="*/ 241084 h 2055370"/>
                  <a:gd name="connsiteX5" fmla="*/ 2830286 w 5776686"/>
                  <a:gd name="connsiteY5" fmla="*/ 8856 h 2055370"/>
                  <a:gd name="connsiteX6" fmla="*/ 3759200 w 5776686"/>
                  <a:gd name="connsiteY6" fmla="*/ 95941 h 2055370"/>
                  <a:gd name="connsiteX7" fmla="*/ 4470400 w 5776686"/>
                  <a:gd name="connsiteY7" fmla="*/ 531370 h 2055370"/>
                  <a:gd name="connsiteX8" fmla="*/ 4934857 w 5776686"/>
                  <a:gd name="connsiteY8" fmla="*/ 1213541 h 2055370"/>
                  <a:gd name="connsiteX9" fmla="*/ 5341257 w 5776686"/>
                  <a:gd name="connsiteY9" fmla="*/ 1779599 h 2055370"/>
                  <a:gd name="connsiteX10" fmla="*/ 5776686 w 5776686"/>
                  <a:gd name="connsiteY10" fmla="*/ 2055370 h 2055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76686" h="2055370">
                    <a:moveTo>
                      <a:pt x="0" y="1634456"/>
                    </a:moveTo>
                    <a:cubicBezTo>
                      <a:pt x="244323" y="1628408"/>
                      <a:pt x="488647" y="1622360"/>
                      <a:pt x="638628" y="1547370"/>
                    </a:cubicBezTo>
                    <a:cubicBezTo>
                      <a:pt x="788609" y="1472379"/>
                      <a:pt x="800705" y="1319980"/>
                      <a:pt x="899886" y="1184513"/>
                    </a:cubicBezTo>
                    <a:cubicBezTo>
                      <a:pt x="999067" y="1049046"/>
                      <a:pt x="1066800" y="891808"/>
                      <a:pt x="1233714" y="734570"/>
                    </a:cubicBezTo>
                    <a:cubicBezTo>
                      <a:pt x="1400628" y="577332"/>
                      <a:pt x="1635276" y="362036"/>
                      <a:pt x="1901371" y="241084"/>
                    </a:cubicBezTo>
                    <a:cubicBezTo>
                      <a:pt x="2167466" y="120132"/>
                      <a:pt x="2520648" y="33046"/>
                      <a:pt x="2830286" y="8856"/>
                    </a:cubicBezTo>
                    <a:cubicBezTo>
                      <a:pt x="3139924" y="-15334"/>
                      <a:pt x="3485848" y="8855"/>
                      <a:pt x="3759200" y="95941"/>
                    </a:cubicBezTo>
                    <a:cubicBezTo>
                      <a:pt x="4032552" y="183027"/>
                      <a:pt x="4274457" y="345103"/>
                      <a:pt x="4470400" y="531370"/>
                    </a:cubicBezTo>
                    <a:cubicBezTo>
                      <a:pt x="4666343" y="717637"/>
                      <a:pt x="4789714" y="1005503"/>
                      <a:pt x="4934857" y="1213541"/>
                    </a:cubicBezTo>
                    <a:cubicBezTo>
                      <a:pt x="5080000" y="1421579"/>
                      <a:pt x="5200952" y="1639294"/>
                      <a:pt x="5341257" y="1779599"/>
                    </a:cubicBezTo>
                    <a:cubicBezTo>
                      <a:pt x="5481562" y="1919904"/>
                      <a:pt x="5629124" y="1987637"/>
                      <a:pt x="5776686" y="205537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1948737" y="3438738"/>
                <a:ext cx="5077183" cy="966934"/>
              </a:xfrm>
              <a:custGeom>
                <a:avLst/>
                <a:gdLst>
                  <a:gd name="connsiteX0" fmla="*/ 0 w 5007428"/>
                  <a:gd name="connsiteY0" fmla="*/ 0 h 1088703"/>
                  <a:gd name="connsiteX1" fmla="*/ 957943 w 5007428"/>
                  <a:gd name="connsiteY1" fmla="*/ 638629 h 1088703"/>
                  <a:gd name="connsiteX2" fmla="*/ 2409371 w 5007428"/>
                  <a:gd name="connsiteY2" fmla="*/ 1074057 h 1088703"/>
                  <a:gd name="connsiteX3" fmla="*/ 3831771 w 5007428"/>
                  <a:gd name="connsiteY3" fmla="*/ 928914 h 1088703"/>
                  <a:gd name="connsiteX4" fmla="*/ 5007428 w 5007428"/>
                  <a:gd name="connsiteY4" fmla="*/ 377372 h 1088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07428" h="1088703">
                    <a:moveTo>
                      <a:pt x="0" y="0"/>
                    </a:moveTo>
                    <a:cubicBezTo>
                      <a:pt x="278190" y="229810"/>
                      <a:pt x="556381" y="459620"/>
                      <a:pt x="957943" y="638629"/>
                    </a:cubicBezTo>
                    <a:cubicBezTo>
                      <a:pt x="1359505" y="817638"/>
                      <a:pt x="1930400" y="1025676"/>
                      <a:pt x="2409371" y="1074057"/>
                    </a:cubicBezTo>
                    <a:cubicBezTo>
                      <a:pt x="2888342" y="1122438"/>
                      <a:pt x="3398762" y="1045028"/>
                      <a:pt x="3831771" y="928914"/>
                    </a:cubicBezTo>
                    <a:cubicBezTo>
                      <a:pt x="4264781" y="812800"/>
                      <a:pt x="4636104" y="595086"/>
                      <a:pt x="5007428" y="377372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任意多边形 62"/>
              <p:cNvSpPr/>
              <p:nvPr/>
            </p:nvSpPr>
            <p:spPr>
              <a:xfrm>
                <a:off x="2140052" y="3451628"/>
                <a:ext cx="4994997" cy="885040"/>
              </a:xfrm>
              <a:custGeom>
                <a:avLst/>
                <a:gdLst>
                  <a:gd name="connsiteX0" fmla="*/ 0 w 4926372"/>
                  <a:gd name="connsiteY0" fmla="*/ 0 h 996496"/>
                  <a:gd name="connsiteX1" fmla="*/ 420915 w 4926372"/>
                  <a:gd name="connsiteY1" fmla="*/ 449943 h 996496"/>
                  <a:gd name="connsiteX2" fmla="*/ 1582058 w 4926372"/>
                  <a:gd name="connsiteY2" fmla="*/ 928915 h 996496"/>
                  <a:gd name="connsiteX3" fmla="*/ 3251200 w 4926372"/>
                  <a:gd name="connsiteY3" fmla="*/ 986972 h 996496"/>
                  <a:gd name="connsiteX4" fmla="*/ 3860800 w 4926372"/>
                  <a:gd name="connsiteY4" fmla="*/ 870858 h 996496"/>
                  <a:gd name="connsiteX5" fmla="*/ 4818743 w 4926372"/>
                  <a:gd name="connsiteY5" fmla="*/ 420915 h 996496"/>
                  <a:gd name="connsiteX6" fmla="*/ 4862286 w 4926372"/>
                  <a:gd name="connsiteY6" fmla="*/ 348343 h 996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26372" h="996496">
                    <a:moveTo>
                      <a:pt x="0" y="0"/>
                    </a:moveTo>
                    <a:cubicBezTo>
                      <a:pt x="78619" y="147562"/>
                      <a:pt x="157239" y="295124"/>
                      <a:pt x="420915" y="449943"/>
                    </a:cubicBezTo>
                    <a:cubicBezTo>
                      <a:pt x="684591" y="604762"/>
                      <a:pt x="1110344" y="839410"/>
                      <a:pt x="1582058" y="928915"/>
                    </a:cubicBezTo>
                    <a:cubicBezTo>
                      <a:pt x="2053772" y="1018420"/>
                      <a:pt x="2871410" y="996648"/>
                      <a:pt x="3251200" y="986972"/>
                    </a:cubicBezTo>
                    <a:cubicBezTo>
                      <a:pt x="3630990" y="977296"/>
                      <a:pt x="3599543" y="965201"/>
                      <a:pt x="3860800" y="870858"/>
                    </a:cubicBezTo>
                    <a:cubicBezTo>
                      <a:pt x="4122057" y="776515"/>
                      <a:pt x="4651829" y="508001"/>
                      <a:pt x="4818743" y="420915"/>
                    </a:cubicBezTo>
                    <a:cubicBezTo>
                      <a:pt x="4985657" y="333829"/>
                      <a:pt x="4923971" y="341086"/>
                      <a:pt x="4862286" y="348343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>
                <a:off x="2213635" y="3412956"/>
                <a:ext cx="4827003" cy="921479"/>
              </a:xfrm>
              <a:custGeom>
                <a:avLst/>
                <a:gdLst>
                  <a:gd name="connsiteX0" fmla="*/ 0 w 4760686"/>
                  <a:gd name="connsiteY0" fmla="*/ 0 h 1037523"/>
                  <a:gd name="connsiteX1" fmla="*/ 261257 w 4760686"/>
                  <a:gd name="connsiteY1" fmla="*/ 377371 h 1037523"/>
                  <a:gd name="connsiteX2" fmla="*/ 595086 w 4760686"/>
                  <a:gd name="connsiteY2" fmla="*/ 624114 h 1037523"/>
                  <a:gd name="connsiteX3" fmla="*/ 1436914 w 4760686"/>
                  <a:gd name="connsiteY3" fmla="*/ 957942 h 1037523"/>
                  <a:gd name="connsiteX4" fmla="*/ 3251200 w 4760686"/>
                  <a:gd name="connsiteY4" fmla="*/ 1001485 h 1037523"/>
                  <a:gd name="connsiteX5" fmla="*/ 4426857 w 4760686"/>
                  <a:gd name="connsiteY5" fmla="*/ 508000 h 1037523"/>
                  <a:gd name="connsiteX6" fmla="*/ 4760686 w 4760686"/>
                  <a:gd name="connsiteY6" fmla="*/ 377371 h 1037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60686" h="1037523">
                    <a:moveTo>
                      <a:pt x="0" y="0"/>
                    </a:moveTo>
                    <a:cubicBezTo>
                      <a:pt x="81038" y="136676"/>
                      <a:pt x="162076" y="273352"/>
                      <a:pt x="261257" y="377371"/>
                    </a:cubicBezTo>
                    <a:cubicBezTo>
                      <a:pt x="360438" y="481390"/>
                      <a:pt x="399143" y="527352"/>
                      <a:pt x="595086" y="624114"/>
                    </a:cubicBezTo>
                    <a:cubicBezTo>
                      <a:pt x="791029" y="720876"/>
                      <a:pt x="994228" y="895047"/>
                      <a:pt x="1436914" y="957942"/>
                    </a:cubicBezTo>
                    <a:cubicBezTo>
                      <a:pt x="1879600" y="1020837"/>
                      <a:pt x="2752876" y="1076475"/>
                      <a:pt x="3251200" y="1001485"/>
                    </a:cubicBezTo>
                    <a:cubicBezTo>
                      <a:pt x="3749524" y="926495"/>
                      <a:pt x="4175276" y="612019"/>
                      <a:pt x="4426857" y="508000"/>
                    </a:cubicBezTo>
                    <a:cubicBezTo>
                      <a:pt x="4678438" y="403981"/>
                      <a:pt x="4719562" y="390676"/>
                      <a:pt x="4760686" y="377371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 rot="356735" flipH="1">
                <a:off x="1868295" y="3363273"/>
                <a:ext cx="5345729" cy="966934"/>
              </a:xfrm>
              <a:custGeom>
                <a:avLst/>
                <a:gdLst>
                  <a:gd name="connsiteX0" fmla="*/ 0 w 5007428"/>
                  <a:gd name="connsiteY0" fmla="*/ 0 h 1088703"/>
                  <a:gd name="connsiteX1" fmla="*/ 957943 w 5007428"/>
                  <a:gd name="connsiteY1" fmla="*/ 638629 h 1088703"/>
                  <a:gd name="connsiteX2" fmla="*/ 2409371 w 5007428"/>
                  <a:gd name="connsiteY2" fmla="*/ 1074057 h 1088703"/>
                  <a:gd name="connsiteX3" fmla="*/ 3831771 w 5007428"/>
                  <a:gd name="connsiteY3" fmla="*/ 928914 h 1088703"/>
                  <a:gd name="connsiteX4" fmla="*/ 5007428 w 5007428"/>
                  <a:gd name="connsiteY4" fmla="*/ 377372 h 1088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07428" h="1088703">
                    <a:moveTo>
                      <a:pt x="0" y="0"/>
                    </a:moveTo>
                    <a:cubicBezTo>
                      <a:pt x="278190" y="229810"/>
                      <a:pt x="556381" y="459620"/>
                      <a:pt x="957943" y="638629"/>
                    </a:cubicBezTo>
                    <a:cubicBezTo>
                      <a:pt x="1359505" y="817638"/>
                      <a:pt x="1930400" y="1025676"/>
                      <a:pt x="2409371" y="1074057"/>
                    </a:cubicBezTo>
                    <a:cubicBezTo>
                      <a:pt x="2888342" y="1122438"/>
                      <a:pt x="3398762" y="1045028"/>
                      <a:pt x="3831771" y="928914"/>
                    </a:cubicBezTo>
                    <a:cubicBezTo>
                      <a:pt x="4264781" y="812800"/>
                      <a:pt x="4636104" y="595086"/>
                      <a:pt x="5007428" y="377372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 rot="356735" flipH="1">
                <a:off x="2059621" y="3375967"/>
                <a:ext cx="5259197" cy="885040"/>
              </a:xfrm>
              <a:custGeom>
                <a:avLst/>
                <a:gdLst>
                  <a:gd name="connsiteX0" fmla="*/ 0 w 4926372"/>
                  <a:gd name="connsiteY0" fmla="*/ 0 h 996496"/>
                  <a:gd name="connsiteX1" fmla="*/ 420915 w 4926372"/>
                  <a:gd name="connsiteY1" fmla="*/ 449943 h 996496"/>
                  <a:gd name="connsiteX2" fmla="*/ 1582058 w 4926372"/>
                  <a:gd name="connsiteY2" fmla="*/ 928915 h 996496"/>
                  <a:gd name="connsiteX3" fmla="*/ 3251200 w 4926372"/>
                  <a:gd name="connsiteY3" fmla="*/ 986972 h 996496"/>
                  <a:gd name="connsiteX4" fmla="*/ 3860800 w 4926372"/>
                  <a:gd name="connsiteY4" fmla="*/ 870858 h 996496"/>
                  <a:gd name="connsiteX5" fmla="*/ 4818743 w 4926372"/>
                  <a:gd name="connsiteY5" fmla="*/ 420915 h 996496"/>
                  <a:gd name="connsiteX6" fmla="*/ 4862286 w 4926372"/>
                  <a:gd name="connsiteY6" fmla="*/ 348343 h 996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26372" h="996496">
                    <a:moveTo>
                      <a:pt x="0" y="0"/>
                    </a:moveTo>
                    <a:cubicBezTo>
                      <a:pt x="78619" y="147562"/>
                      <a:pt x="157239" y="295124"/>
                      <a:pt x="420915" y="449943"/>
                    </a:cubicBezTo>
                    <a:cubicBezTo>
                      <a:pt x="684591" y="604762"/>
                      <a:pt x="1110344" y="839410"/>
                      <a:pt x="1582058" y="928915"/>
                    </a:cubicBezTo>
                    <a:cubicBezTo>
                      <a:pt x="2053772" y="1018420"/>
                      <a:pt x="2871410" y="996648"/>
                      <a:pt x="3251200" y="986972"/>
                    </a:cubicBezTo>
                    <a:cubicBezTo>
                      <a:pt x="3630990" y="977296"/>
                      <a:pt x="3599543" y="965201"/>
                      <a:pt x="3860800" y="870858"/>
                    </a:cubicBezTo>
                    <a:cubicBezTo>
                      <a:pt x="4122057" y="776515"/>
                      <a:pt x="4651829" y="508001"/>
                      <a:pt x="4818743" y="420915"/>
                    </a:cubicBezTo>
                    <a:cubicBezTo>
                      <a:pt x="4985657" y="333829"/>
                      <a:pt x="4923971" y="341086"/>
                      <a:pt x="4862286" y="348343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 rot="356735" flipH="1">
                <a:off x="2133228" y="3336891"/>
                <a:ext cx="5082317" cy="921479"/>
              </a:xfrm>
              <a:custGeom>
                <a:avLst/>
                <a:gdLst>
                  <a:gd name="connsiteX0" fmla="*/ 0 w 4760686"/>
                  <a:gd name="connsiteY0" fmla="*/ 0 h 1037523"/>
                  <a:gd name="connsiteX1" fmla="*/ 261257 w 4760686"/>
                  <a:gd name="connsiteY1" fmla="*/ 377371 h 1037523"/>
                  <a:gd name="connsiteX2" fmla="*/ 595086 w 4760686"/>
                  <a:gd name="connsiteY2" fmla="*/ 624114 h 1037523"/>
                  <a:gd name="connsiteX3" fmla="*/ 1436914 w 4760686"/>
                  <a:gd name="connsiteY3" fmla="*/ 957942 h 1037523"/>
                  <a:gd name="connsiteX4" fmla="*/ 3251200 w 4760686"/>
                  <a:gd name="connsiteY4" fmla="*/ 1001485 h 1037523"/>
                  <a:gd name="connsiteX5" fmla="*/ 4426857 w 4760686"/>
                  <a:gd name="connsiteY5" fmla="*/ 508000 h 1037523"/>
                  <a:gd name="connsiteX6" fmla="*/ 4760686 w 4760686"/>
                  <a:gd name="connsiteY6" fmla="*/ 377371 h 1037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60686" h="1037523">
                    <a:moveTo>
                      <a:pt x="0" y="0"/>
                    </a:moveTo>
                    <a:cubicBezTo>
                      <a:pt x="81038" y="136676"/>
                      <a:pt x="162076" y="273352"/>
                      <a:pt x="261257" y="377371"/>
                    </a:cubicBezTo>
                    <a:cubicBezTo>
                      <a:pt x="360438" y="481390"/>
                      <a:pt x="399143" y="527352"/>
                      <a:pt x="595086" y="624114"/>
                    </a:cubicBezTo>
                    <a:cubicBezTo>
                      <a:pt x="791029" y="720876"/>
                      <a:pt x="994228" y="895047"/>
                      <a:pt x="1436914" y="957942"/>
                    </a:cubicBezTo>
                    <a:cubicBezTo>
                      <a:pt x="1879600" y="1020837"/>
                      <a:pt x="2752876" y="1076475"/>
                      <a:pt x="3251200" y="1001485"/>
                    </a:cubicBezTo>
                    <a:cubicBezTo>
                      <a:pt x="3749524" y="926495"/>
                      <a:pt x="4175276" y="612019"/>
                      <a:pt x="4426857" y="508000"/>
                    </a:cubicBezTo>
                    <a:cubicBezTo>
                      <a:pt x="4678438" y="403981"/>
                      <a:pt x="4719562" y="390676"/>
                      <a:pt x="4760686" y="377371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>
                <a:off x="3363421" y="2007619"/>
                <a:ext cx="1476984" cy="1032609"/>
              </a:xfrm>
              <a:custGeom>
                <a:avLst/>
                <a:gdLst>
                  <a:gd name="connsiteX0" fmla="*/ 1437739 w 1456692"/>
                  <a:gd name="connsiteY0" fmla="*/ 163755 h 1162649"/>
                  <a:gd name="connsiteX1" fmla="*/ 1176482 w 1456692"/>
                  <a:gd name="connsiteY1" fmla="*/ 671755 h 1162649"/>
                  <a:gd name="connsiteX2" fmla="*/ 697510 w 1456692"/>
                  <a:gd name="connsiteY2" fmla="*/ 1078155 h 1162649"/>
                  <a:gd name="connsiteX3" fmla="*/ 145967 w 1456692"/>
                  <a:gd name="connsiteY3" fmla="*/ 1150726 h 1162649"/>
                  <a:gd name="connsiteX4" fmla="*/ 825 w 1456692"/>
                  <a:gd name="connsiteY4" fmla="*/ 1092669 h 1162649"/>
                  <a:gd name="connsiteX5" fmla="*/ 102425 w 1456692"/>
                  <a:gd name="connsiteY5" fmla="*/ 512098 h 1162649"/>
                  <a:gd name="connsiteX6" fmla="*/ 407225 w 1456692"/>
                  <a:gd name="connsiteY6" fmla="*/ 221812 h 1162649"/>
                  <a:gd name="connsiteX7" fmla="*/ 784596 w 1456692"/>
                  <a:gd name="connsiteY7" fmla="*/ 62155 h 1162649"/>
                  <a:gd name="connsiteX8" fmla="*/ 1365167 w 1456692"/>
                  <a:gd name="connsiteY8" fmla="*/ 4098 h 1162649"/>
                  <a:gd name="connsiteX9" fmla="*/ 1437739 w 1456692"/>
                  <a:gd name="connsiteY9" fmla="*/ 163755 h 116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56692" h="1162649">
                    <a:moveTo>
                      <a:pt x="1437739" y="163755"/>
                    </a:moveTo>
                    <a:cubicBezTo>
                      <a:pt x="1406291" y="275031"/>
                      <a:pt x="1299853" y="519355"/>
                      <a:pt x="1176482" y="671755"/>
                    </a:cubicBezTo>
                    <a:cubicBezTo>
                      <a:pt x="1053110" y="824155"/>
                      <a:pt x="869262" y="998327"/>
                      <a:pt x="697510" y="1078155"/>
                    </a:cubicBezTo>
                    <a:cubicBezTo>
                      <a:pt x="525758" y="1157983"/>
                      <a:pt x="262081" y="1148307"/>
                      <a:pt x="145967" y="1150726"/>
                    </a:cubicBezTo>
                    <a:cubicBezTo>
                      <a:pt x="29853" y="1153145"/>
                      <a:pt x="8082" y="1199107"/>
                      <a:pt x="825" y="1092669"/>
                    </a:cubicBezTo>
                    <a:cubicBezTo>
                      <a:pt x="-6432" y="986231"/>
                      <a:pt x="34692" y="657241"/>
                      <a:pt x="102425" y="512098"/>
                    </a:cubicBezTo>
                    <a:cubicBezTo>
                      <a:pt x="170158" y="366955"/>
                      <a:pt x="293530" y="296802"/>
                      <a:pt x="407225" y="221812"/>
                    </a:cubicBezTo>
                    <a:cubicBezTo>
                      <a:pt x="520920" y="146822"/>
                      <a:pt x="624939" y="98441"/>
                      <a:pt x="784596" y="62155"/>
                    </a:cubicBezTo>
                    <a:cubicBezTo>
                      <a:pt x="944253" y="25869"/>
                      <a:pt x="1258729" y="-12835"/>
                      <a:pt x="1365167" y="4098"/>
                    </a:cubicBezTo>
                    <a:cubicBezTo>
                      <a:pt x="1471605" y="21031"/>
                      <a:pt x="1469187" y="52479"/>
                      <a:pt x="1437739" y="163755"/>
                    </a:cubicBez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>
                <a:off x="3349469" y="1988760"/>
                <a:ext cx="1462333" cy="1073708"/>
              </a:xfrm>
              <a:custGeom>
                <a:avLst/>
                <a:gdLst>
                  <a:gd name="connsiteX0" fmla="*/ 116186 w 1442242"/>
                  <a:gd name="connsiteY0" fmla="*/ 1142932 h 1208923"/>
                  <a:gd name="connsiteX1" fmla="*/ 71 w 1442242"/>
                  <a:gd name="connsiteY1" fmla="*/ 997789 h 1208923"/>
                  <a:gd name="connsiteX2" fmla="*/ 130700 w 1442242"/>
                  <a:gd name="connsiteY2" fmla="*/ 489789 h 1208923"/>
                  <a:gd name="connsiteX3" fmla="*/ 696757 w 1442242"/>
                  <a:gd name="connsiteY3" fmla="*/ 83389 h 1208923"/>
                  <a:gd name="connsiteX4" fmla="*/ 1349900 w 1442242"/>
                  <a:gd name="connsiteY4" fmla="*/ 25332 h 1208923"/>
                  <a:gd name="connsiteX5" fmla="*/ 1422471 w 1442242"/>
                  <a:gd name="connsiteY5" fmla="*/ 257560 h 1208923"/>
                  <a:gd name="connsiteX6" fmla="*/ 1349900 w 1442242"/>
                  <a:gd name="connsiteY6" fmla="*/ 518818 h 1208923"/>
                  <a:gd name="connsiteX7" fmla="*/ 1030586 w 1442242"/>
                  <a:gd name="connsiteY7" fmla="*/ 896189 h 1208923"/>
                  <a:gd name="connsiteX8" fmla="*/ 348414 w 1442242"/>
                  <a:gd name="connsiteY8" fmla="*/ 1200989 h 1208923"/>
                  <a:gd name="connsiteX9" fmla="*/ 58128 w 1442242"/>
                  <a:gd name="connsiteY9" fmla="*/ 1099389 h 1208923"/>
                  <a:gd name="connsiteX10" fmla="*/ 43614 w 1442242"/>
                  <a:gd name="connsiteY10" fmla="*/ 881675 h 1208923"/>
                  <a:gd name="connsiteX11" fmla="*/ 290357 w 1442242"/>
                  <a:gd name="connsiteY11" fmla="*/ 272075 h 1208923"/>
                  <a:gd name="connsiteX12" fmla="*/ 885443 w 1442242"/>
                  <a:gd name="connsiteY12" fmla="*/ 39846 h 1208923"/>
                  <a:gd name="connsiteX13" fmla="*/ 1349900 w 1442242"/>
                  <a:gd name="connsiteY13" fmla="*/ 10818 h 1208923"/>
                  <a:gd name="connsiteX14" fmla="*/ 1422471 w 1442242"/>
                  <a:gd name="connsiteY14" fmla="*/ 155960 h 1208923"/>
                  <a:gd name="connsiteX15" fmla="*/ 1233786 w 1442242"/>
                  <a:gd name="connsiteY15" fmla="*/ 634932 h 1208923"/>
                  <a:gd name="connsiteX16" fmla="*/ 580643 w 1442242"/>
                  <a:gd name="connsiteY16" fmla="*/ 1084875 h 1208923"/>
                  <a:gd name="connsiteX17" fmla="*/ 58128 w 1442242"/>
                  <a:gd name="connsiteY17" fmla="*/ 1099389 h 1208923"/>
                  <a:gd name="connsiteX18" fmla="*/ 43614 w 1442242"/>
                  <a:gd name="connsiteY18" fmla="*/ 954246 h 1208923"/>
                  <a:gd name="connsiteX19" fmla="*/ 203271 w 1442242"/>
                  <a:gd name="connsiteY19" fmla="*/ 489789 h 1208923"/>
                  <a:gd name="connsiteX20" fmla="*/ 522586 w 1442242"/>
                  <a:gd name="connsiteY20" fmla="*/ 155960 h 1208923"/>
                  <a:gd name="connsiteX21" fmla="*/ 1262814 w 1442242"/>
                  <a:gd name="connsiteY21" fmla="*/ 39846 h 1208923"/>
                  <a:gd name="connsiteX22" fmla="*/ 1436986 w 1442242"/>
                  <a:gd name="connsiteY22" fmla="*/ 359160 h 1208923"/>
                  <a:gd name="connsiteX23" fmla="*/ 1132186 w 1442242"/>
                  <a:gd name="connsiteY23" fmla="*/ 780075 h 1208923"/>
                  <a:gd name="connsiteX24" fmla="*/ 537100 w 1442242"/>
                  <a:gd name="connsiteY24" fmla="*/ 1128418 h 1208923"/>
                  <a:gd name="connsiteX25" fmla="*/ 29100 w 1442242"/>
                  <a:gd name="connsiteY25" fmla="*/ 1070360 h 1208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42242" h="1208923">
                    <a:moveTo>
                      <a:pt x="116186" y="1142932"/>
                    </a:moveTo>
                    <a:cubicBezTo>
                      <a:pt x="56919" y="1124789"/>
                      <a:pt x="-2348" y="1106646"/>
                      <a:pt x="71" y="997789"/>
                    </a:cubicBezTo>
                    <a:cubicBezTo>
                      <a:pt x="2490" y="888932"/>
                      <a:pt x="14586" y="642189"/>
                      <a:pt x="130700" y="489789"/>
                    </a:cubicBezTo>
                    <a:cubicBezTo>
                      <a:pt x="246814" y="337389"/>
                      <a:pt x="493557" y="160798"/>
                      <a:pt x="696757" y="83389"/>
                    </a:cubicBezTo>
                    <a:cubicBezTo>
                      <a:pt x="899957" y="5979"/>
                      <a:pt x="1228948" y="-3696"/>
                      <a:pt x="1349900" y="25332"/>
                    </a:cubicBezTo>
                    <a:cubicBezTo>
                      <a:pt x="1470852" y="54360"/>
                      <a:pt x="1422471" y="175312"/>
                      <a:pt x="1422471" y="257560"/>
                    </a:cubicBezTo>
                    <a:cubicBezTo>
                      <a:pt x="1422471" y="339808"/>
                      <a:pt x="1415214" y="412380"/>
                      <a:pt x="1349900" y="518818"/>
                    </a:cubicBezTo>
                    <a:cubicBezTo>
                      <a:pt x="1284586" y="625256"/>
                      <a:pt x="1197500" y="782494"/>
                      <a:pt x="1030586" y="896189"/>
                    </a:cubicBezTo>
                    <a:cubicBezTo>
                      <a:pt x="863672" y="1009884"/>
                      <a:pt x="510490" y="1167122"/>
                      <a:pt x="348414" y="1200989"/>
                    </a:cubicBezTo>
                    <a:cubicBezTo>
                      <a:pt x="186338" y="1234856"/>
                      <a:pt x="108928" y="1152608"/>
                      <a:pt x="58128" y="1099389"/>
                    </a:cubicBezTo>
                    <a:cubicBezTo>
                      <a:pt x="7328" y="1046170"/>
                      <a:pt x="4909" y="1019561"/>
                      <a:pt x="43614" y="881675"/>
                    </a:cubicBezTo>
                    <a:cubicBezTo>
                      <a:pt x="82319" y="743789"/>
                      <a:pt x="150052" y="412380"/>
                      <a:pt x="290357" y="272075"/>
                    </a:cubicBezTo>
                    <a:cubicBezTo>
                      <a:pt x="430662" y="131770"/>
                      <a:pt x="708853" y="83389"/>
                      <a:pt x="885443" y="39846"/>
                    </a:cubicBezTo>
                    <a:cubicBezTo>
                      <a:pt x="1062033" y="-3697"/>
                      <a:pt x="1260395" y="-8534"/>
                      <a:pt x="1349900" y="10818"/>
                    </a:cubicBezTo>
                    <a:cubicBezTo>
                      <a:pt x="1439405" y="30170"/>
                      <a:pt x="1441823" y="51941"/>
                      <a:pt x="1422471" y="155960"/>
                    </a:cubicBezTo>
                    <a:cubicBezTo>
                      <a:pt x="1403119" y="259979"/>
                      <a:pt x="1374091" y="480113"/>
                      <a:pt x="1233786" y="634932"/>
                    </a:cubicBezTo>
                    <a:cubicBezTo>
                      <a:pt x="1093481" y="789751"/>
                      <a:pt x="776586" y="1007465"/>
                      <a:pt x="580643" y="1084875"/>
                    </a:cubicBezTo>
                    <a:cubicBezTo>
                      <a:pt x="384700" y="1162285"/>
                      <a:pt x="147633" y="1121160"/>
                      <a:pt x="58128" y="1099389"/>
                    </a:cubicBezTo>
                    <a:cubicBezTo>
                      <a:pt x="-31377" y="1077618"/>
                      <a:pt x="19424" y="1055846"/>
                      <a:pt x="43614" y="954246"/>
                    </a:cubicBezTo>
                    <a:cubicBezTo>
                      <a:pt x="67804" y="852646"/>
                      <a:pt x="123442" y="622837"/>
                      <a:pt x="203271" y="489789"/>
                    </a:cubicBezTo>
                    <a:cubicBezTo>
                      <a:pt x="283100" y="356741"/>
                      <a:pt x="345995" y="230951"/>
                      <a:pt x="522586" y="155960"/>
                    </a:cubicBezTo>
                    <a:cubicBezTo>
                      <a:pt x="699177" y="80969"/>
                      <a:pt x="1110414" y="5979"/>
                      <a:pt x="1262814" y="39846"/>
                    </a:cubicBezTo>
                    <a:cubicBezTo>
                      <a:pt x="1415214" y="73713"/>
                      <a:pt x="1458757" y="235788"/>
                      <a:pt x="1436986" y="359160"/>
                    </a:cubicBezTo>
                    <a:cubicBezTo>
                      <a:pt x="1415215" y="482531"/>
                      <a:pt x="1282167" y="651865"/>
                      <a:pt x="1132186" y="780075"/>
                    </a:cubicBezTo>
                    <a:cubicBezTo>
                      <a:pt x="982205" y="908285"/>
                      <a:pt x="720948" y="1080037"/>
                      <a:pt x="537100" y="1128418"/>
                    </a:cubicBezTo>
                    <a:cubicBezTo>
                      <a:pt x="353252" y="1176799"/>
                      <a:pt x="191176" y="1123579"/>
                      <a:pt x="29100" y="107036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>
                <a:off x="4110359" y="2475330"/>
                <a:ext cx="1280702" cy="1069478"/>
              </a:xfrm>
              <a:custGeom>
                <a:avLst/>
                <a:gdLst>
                  <a:gd name="connsiteX0" fmla="*/ 657519 w 1263106"/>
                  <a:gd name="connsiteY0" fmla="*/ 0 h 1204160"/>
                  <a:gd name="connsiteX1" fmla="*/ 991348 w 1263106"/>
                  <a:gd name="connsiteY1" fmla="*/ 72572 h 1204160"/>
                  <a:gd name="connsiteX2" fmla="*/ 1238090 w 1263106"/>
                  <a:gd name="connsiteY2" fmla="*/ 319314 h 1204160"/>
                  <a:gd name="connsiteX3" fmla="*/ 1223576 w 1263106"/>
                  <a:gd name="connsiteY3" fmla="*/ 827314 h 1204160"/>
                  <a:gd name="connsiteX4" fmla="*/ 962319 w 1263106"/>
                  <a:gd name="connsiteY4" fmla="*/ 1146629 h 1204160"/>
                  <a:gd name="connsiteX5" fmla="*/ 439805 w 1263106"/>
                  <a:gd name="connsiteY5" fmla="*/ 1190172 h 1204160"/>
                  <a:gd name="connsiteX6" fmla="*/ 62433 w 1263106"/>
                  <a:gd name="connsiteY6" fmla="*/ 986972 h 1204160"/>
                  <a:gd name="connsiteX7" fmla="*/ 4376 w 1263106"/>
                  <a:gd name="connsiteY7" fmla="*/ 609600 h 1204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63106" h="1204160">
                    <a:moveTo>
                      <a:pt x="657519" y="0"/>
                    </a:moveTo>
                    <a:cubicBezTo>
                      <a:pt x="776052" y="9676"/>
                      <a:pt x="894586" y="19353"/>
                      <a:pt x="991348" y="72572"/>
                    </a:cubicBezTo>
                    <a:cubicBezTo>
                      <a:pt x="1088110" y="125791"/>
                      <a:pt x="1199385" y="193524"/>
                      <a:pt x="1238090" y="319314"/>
                    </a:cubicBezTo>
                    <a:cubicBezTo>
                      <a:pt x="1276795" y="445104"/>
                      <a:pt x="1269538" y="689428"/>
                      <a:pt x="1223576" y="827314"/>
                    </a:cubicBezTo>
                    <a:cubicBezTo>
                      <a:pt x="1177614" y="965200"/>
                      <a:pt x="1092947" y="1086153"/>
                      <a:pt x="962319" y="1146629"/>
                    </a:cubicBezTo>
                    <a:cubicBezTo>
                      <a:pt x="831691" y="1207105"/>
                      <a:pt x="589786" y="1216781"/>
                      <a:pt x="439805" y="1190172"/>
                    </a:cubicBezTo>
                    <a:cubicBezTo>
                      <a:pt x="289824" y="1163563"/>
                      <a:pt x="135004" y="1083734"/>
                      <a:pt x="62433" y="986972"/>
                    </a:cubicBezTo>
                    <a:cubicBezTo>
                      <a:pt x="-10138" y="890210"/>
                      <a:pt x="-2881" y="749905"/>
                      <a:pt x="4376" y="60960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>
                <a:off x="4100082" y="2462439"/>
                <a:ext cx="1385590" cy="1027466"/>
              </a:xfrm>
              <a:custGeom>
                <a:avLst/>
                <a:gdLst>
                  <a:gd name="connsiteX0" fmla="*/ 682171 w 1366554"/>
                  <a:gd name="connsiteY0" fmla="*/ 0 h 1156858"/>
                  <a:gd name="connsiteX1" fmla="*/ 1204686 w 1366554"/>
                  <a:gd name="connsiteY1" fmla="*/ 188686 h 1156858"/>
                  <a:gd name="connsiteX2" fmla="*/ 1364343 w 1366554"/>
                  <a:gd name="connsiteY2" fmla="*/ 522514 h 1156858"/>
                  <a:gd name="connsiteX3" fmla="*/ 1277257 w 1366554"/>
                  <a:gd name="connsiteY3" fmla="*/ 899886 h 1156858"/>
                  <a:gd name="connsiteX4" fmla="*/ 1001486 w 1366554"/>
                  <a:gd name="connsiteY4" fmla="*/ 1117600 h 1156858"/>
                  <a:gd name="connsiteX5" fmla="*/ 420914 w 1366554"/>
                  <a:gd name="connsiteY5" fmla="*/ 1146628 h 1156858"/>
                  <a:gd name="connsiteX6" fmla="*/ 145143 w 1366554"/>
                  <a:gd name="connsiteY6" fmla="*/ 1001486 h 1156858"/>
                  <a:gd name="connsiteX7" fmla="*/ 29028 w 1366554"/>
                  <a:gd name="connsiteY7" fmla="*/ 682171 h 1156858"/>
                  <a:gd name="connsiteX8" fmla="*/ 0 w 1366554"/>
                  <a:gd name="connsiteY8" fmla="*/ 551543 h 1156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6554" h="1156858">
                    <a:moveTo>
                      <a:pt x="682171" y="0"/>
                    </a:moveTo>
                    <a:cubicBezTo>
                      <a:pt x="886581" y="50800"/>
                      <a:pt x="1090991" y="101600"/>
                      <a:pt x="1204686" y="188686"/>
                    </a:cubicBezTo>
                    <a:cubicBezTo>
                      <a:pt x="1318381" y="275772"/>
                      <a:pt x="1352248" y="403981"/>
                      <a:pt x="1364343" y="522514"/>
                    </a:cubicBezTo>
                    <a:cubicBezTo>
                      <a:pt x="1376438" y="641047"/>
                      <a:pt x="1337733" y="800705"/>
                      <a:pt x="1277257" y="899886"/>
                    </a:cubicBezTo>
                    <a:cubicBezTo>
                      <a:pt x="1216781" y="999067"/>
                      <a:pt x="1144210" y="1076476"/>
                      <a:pt x="1001486" y="1117600"/>
                    </a:cubicBezTo>
                    <a:cubicBezTo>
                      <a:pt x="858762" y="1158724"/>
                      <a:pt x="563638" y="1165980"/>
                      <a:pt x="420914" y="1146628"/>
                    </a:cubicBezTo>
                    <a:cubicBezTo>
                      <a:pt x="278190" y="1127276"/>
                      <a:pt x="210457" y="1078895"/>
                      <a:pt x="145143" y="1001486"/>
                    </a:cubicBezTo>
                    <a:cubicBezTo>
                      <a:pt x="79829" y="924077"/>
                      <a:pt x="53218" y="757161"/>
                      <a:pt x="29028" y="682171"/>
                    </a:cubicBezTo>
                    <a:cubicBezTo>
                      <a:pt x="4838" y="607181"/>
                      <a:pt x="2419" y="579362"/>
                      <a:pt x="0" y="551543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4059930" y="2498451"/>
                <a:ext cx="1425741" cy="1057463"/>
              </a:xfrm>
              <a:custGeom>
                <a:avLst/>
                <a:gdLst>
                  <a:gd name="connsiteX0" fmla="*/ 566157 w 1493492"/>
                  <a:gd name="connsiteY0" fmla="*/ 20873 h 1190633"/>
                  <a:gd name="connsiteX1" fmla="*/ 899985 w 1493492"/>
                  <a:gd name="connsiteY1" fmla="*/ 6359 h 1190633"/>
                  <a:gd name="connsiteX2" fmla="*/ 1175757 w 1493492"/>
                  <a:gd name="connsiteY2" fmla="*/ 35387 h 1190633"/>
                  <a:gd name="connsiteX3" fmla="*/ 1480557 w 1493492"/>
                  <a:gd name="connsiteY3" fmla="*/ 354702 h 1190633"/>
                  <a:gd name="connsiteX4" fmla="*/ 1393471 w 1493492"/>
                  <a:gd name="connsiteY4" fmla="*/ 906244 h 1190633"/>
                  <a:gd name="connsiteX5" fmla="*/ 1001585 w 1493492"/>
                  <a:gd name="connsiteY5" fmla="*/ 1182016 h 1190633"/>
                  <a:gd name="connsiteX6" fmla="*/ 246842 w 1493492"/>
                  <a:gd name="connsiteY6" fmla="*/ 1094930 h 1190633"/>
                  <a:gd name="connsiteX7" fmla="*/ 14614 w 1493492"/>
                  <a:gd name="connsiteY7" fmla="*/ 833673 h 1190633"/>
                  <a:gd name="connsiteX8" fmla="*/ 43642 w 1493492"/>
                  <a:gd name="connsiteY8" fmla="*/ 499844 h 1190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3492" h="1190633">
                    <a:moveTo>
                      <a:pt x="566157" y="20873"/>
                    </a:moveTo>
                    <a:cubicBezTo>
                      <a:pt x="682271" y="12406"/>
                      <a:pt x="798385" y="3940"/>
                      <a:pt x="899985" y="6359"/>
                    </a:cubicBezTo>
                    <a:cubicBezTo>
                      <a:pt x="1001585" y="8778"/>
                      <a:pt x="1078995" y="-22670"/>
                      <a:pt x="1175757" y="35387"/>
                    </a:cubicBezTo>
                    <a:cubicBezTo>
                      <a:pt x="1272519" y="93444"/>
                      <a:pt x="1444271" y="209559"/>
                      <a:pt x="1480557" y="354702"/>
                    </a:cubicBezTo>
                    <a:cubicBezTo>
                      <a:pt x="1516843" y="499845"/>
                      <a:pt x="1473300" y="768358"/>
                      <a:pt x="1393471" y="906244"/>
                    </a:cubicBezTo>
                    <a:cubicBezTo>
                      <a:pt x="1313642" y="1044130"/>
                      <a:pt x="1192690" y="1150568"/>
                      <a:pt x="1001585" y="1182016"/>
                    </a:cubicBezTo>
                    <a:cubicBezTo>
                      <a:pt x="810480" y="1213464"/>
                      <a:pt x="411337" y="1152987"/>
                      <a:pt x="246842" y="1094930"/>
                    </a:cubicBezTo>
                    <a:cubicBezTo>
                      <a:pt x="82347" y="1036873"/>
                      <a:pt x="48481" y="932854"/>
                      <a:pt x="14614" y="833673"/>
                    </a:cubicBezTo>
                    <a:cubicBezTo>
                      <a:pt x="-19253" y="734492"/>
                      <a:pt x="12194" y="617168"/>
                      <a:pt x="43642" y="499844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3324891" y="1941723"/>
                <a:ext cx="1476984" cy="1032609"/>
              </a:xfrm>
              <a:custGeom>
                <a:avLst/>
                <a:gdLst>
                  <a:gd name="connsiteX0" fmla="*/ 1437739 w 1456692"/>
                  <a:gd name="connsiteY0" fmla="*/ 163755 h 1162649"/>
                  <a:gd name="connsiteX1" fmla="*/ 1176482 w 1456692"/>
                  <a:gd name="connsiteY1" fmla="*/ 671755 h 1162649"/>
                  <a:gd name="connsiteX2" fmla="*/ 697510 w 1456692"/>
                  <a:gd name="connsiteY2" fmla="*/ 1078155 h 1162649"/>
                  <a:gd name="connsiteX3" fmla="*/ 145967 w 1456692"/>
                  <a:gd name="connsiteY3" fmla="*/ 1150726 h 1162649"/>
                  <a:gd name="connsiteX4" fmla="*/ 825 w 1456692"/>
                  <a:gd name="connsiteY4" fmla="*/ 1092669 h 1162649"/>
                  <a:gd name="connsiteX5" fmla="*/ 102425 w 1456692"/>
                  <a:gd name="connsiteY5" fmla="*/ 512098 h 1162649"/>
                  <a:gd name="connsiteX6" fmla="*/ 407225 w 1456692"/>
                  <a:gd name="connsiteY6" fmla="*/ 221812 h 1162649"/>
                  <a:gd name="connsiteX7" fmla="*/ 784596 w 1456692"/>
                  <a:gd name="connsiteY7" fmla="*/ 62155 h 1162649"/>
                  <a:gd name="connsiteX8" fmla="*/ 1365167 w 1456692"/>
                  <a:gd name="connsiteY8" fmla="*/ 4098 h 1162649"/>
                  <a:gd name="connsiteX9" fmla="*/ 1437739 w 1456692"/>
                  <a:gd name="connsiteY9" fmla="*/ 163755 h 116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56692" h="1162649">
                    <a:moveTo>
                      <a:pt x="1437739" y="163755"/>
                    </a:moveTo>
                    <a:cubicBezTo>
                      <a:pt x="1406291" y="275031"/>
                      <a:pt x="1299853" y="519355"/>
                      <a:pt x="1176482" y="671755"/>
                    </a:cubicBezTo>
                    <a:cubicBezTo>
                      <a:pt x="1053110" y="824155"/>
                      <a:pt x="869262" y="998327"/>
                      <a:pt x="697510" y="1078155"/>
                    </a:cubicBezTo>
                    <a:cubicBezTo>
                      <a:pt x="525758" y="1157983"/>
                      <a:pt x="262081" y="1148307"/>
                      <a:pt x="145967" y="1150726"/>
                    </a:cubicBezTo>
                    <a:cubicBezTo>
                      <a:pt x="29853" y="1153145"/>
                      <a:pt x="8082" y="1199107"/>
                      <a:pt x="825" y="1092669"/>
                    </a:cubicBezTo>
                    <a:cubicBezTo>
                      <a:pt x="-6432" y="986231"/>
                      <a:pt x="34692" y="657241"/>
                      <a:pt x="102425" y="512098"/>
                    </a:cubicBezTo>
                    <a:cubicBezTo>
                      <a:pt x="170158" y="366955"/>
                      <a:pt x="293530" y="296802"/>
                      <a:pt x="407225" y="221812"/>
                    </a:cubicBezTo>
                    <a:cubicBezTo>
                      <a:pt x="520920" y="146822"/>
                      <a:pt x="624939" y="98441"/>
                      <a:pt x="784596" y="62155"/>
                    </a:cubicBezTo>
                    <a:cubicBezTo>
                      <a:pt x="944253" y="25869"/>
                      <a:pt x="1258729" y="-12835"/>
                      <a:pt x="1365167" y="4098"/>
                    </a:cubicBezTo>
                    <a:cubicBezTo>
                      <a:pt x="1471605" y="21031"/>
                      <a:pt x="1469187" y="52479"/>
                      <a:pt x="1437739" y="163755"/>
                    </a:cubicBez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3310939" y="1922863"/>
                <a:ext cx="1462333" cy="1073708"/>
              </a:xfrm>
              <a:custGeom>
                <a:avLst/>
                <a:gdLst>
                  <a:gd name="connsiteX0" fmla="*/ 116186 w 1442242"/>
                  <a:gd name="connsiteY0" fmla="*/ 1142932 h 1208923"/>
                  <a:gd name="connsiteX1" fmla="*/ 71 w 1442242"/>
                  <a:gd name="connsiteY1" fmla="*/ 997789 h 1208923"/>
                  <a:gd name="connsiteX2" fmla="*/ 130700 w 1442242"/>
                  <a:gd name="connsiteY2" fmla="*/ 489789 h 1208923"/>
                  <a:gd name="connsiteX3" fmla="*/ 696757 w 1442242"/>
                  <a:gd name="connsiteY3" fmla="*/ 83389 h 1208923"/>
                  <a:gd name="connsiteX4" fmla="*/ 1349900 w 1442242"/>
                  <a:gd name="connsiteY4" fmla="*/ 25332 h 1208923"/>
                  <a:gd name="connsiteX5" fmla="*/ 1422471 w 1442242"/>
                  <a:gd name="connsiteY5" fmla="*/ 257560 h 1208923"/>
                  <a:gd name="connsiteX6" fmla="*/ 1349900 w 1442242"/>
                  <a:gd name="connsiteY6" fmla="*/ 518818 h 1208923"/>
                  <a:gd name="connsiteX7" fmla="*/ 1030586 w 1442242"/>
                  <a:gd name="connsiteY7" fmla="*/ 896189 h 1208923"/>
                  <a:gd name="connsiteX8" fmla="*/ 348414 w 1442242"/>
                  <a:gd name="connsiteY8" fmla="*/ 1200989 h 1208923"/>
                  <a:gd name="connsiteX9" fmla="*/ 58128 w 1442242"/>
                  <a:gd name="connsiteY9" fmla="*/ 1099389 h 1208923"/>
                  <a:gd name="connsiteX10" fmla="*/ 43614 w 1442242"/>
                  <a:gd name="connsiteY10" fmla="*/ 881675 h 1208923"/>
                  <a:gd name="connsiteX11" fmla="*/ 290357 w 1442242"/>
                  <a:gd name="connsiteY11" fmla="*/ 272075 h 1208923"/>
                  <a:gd name="connsiteX12" fmla="*/ 885443 w 1442242"/>
                  <a:gd name="connsiteY12" fmla="*/ 39846 h 1208923"/>
                  <a:gd name="connsiteX13" fmla="*/ 1349900 w 1442242"/>
                  <a:gd name="connsiteY13" fmla="*/ 10818 h 1208923"/>
                  <a:gd name="connsiteX14" fmla="*/ 1422471 w 1442242"/>
                  <a:gd name="connsiteY14" fmla="*/ 155960 h 1208923"/>
                  <a:gd name="connsiteX15" fmla="*/ 1233786 w 1442242"/>
                  <a:gd name="connsiteY15" fmla="*/ 634932 h 1208923"/>
                  <a:gd name="connsiteX16" fmla="*/ 580643 w 1442242"/>
                  <a:gd name="connsiteY16" fmla="*/ 1084875 h 1208923"/>
                  <a:gd name="connsiteX17" fmla="*/ 58128 w 1442242"/>
                  <a:gd name="connsiteY17" fmla="*/ 1099389 h 1208923"/>
                  <a:gd name="connsiteX18" fmla="*/ 43614 w 1442242"/>
                  <a:gd name="connsiteY18" fmla="*/ 954246 h 1208923"/>
                  <a:gd name="connsiteX19" fmla="*/ 203271 w 1442242"/>
                  <a:gd name="connsiteY19" fmla="*/ 489789 h 1208923"/>
                  <a:gd name="connsiteX20" fmla="*/ 522586 w 1442242"/>
                  <a:gd name="connsiteY20" fmla="*/ 155960 h 1208923"/>
                  <a:gd name="connsiteX21" fmla="*/ 1262814 w 1442242"/>
                  <a:gd name="connsiteY21" fmla="*/ 39846 h 1208923"/>
                  <a:gd name="connsiteX22" fmla="*/ 1436986 w 1442242"/>
                  <a:gd name="connsiteY22" fmla="*/ 359160 h 1208923"/>
                  <a:gd name="connsiteX23" fmla="*/ 1132186 w 1442242"/>
                  <a:gd name="connsiteY23" fmla="*/ 780075 h 1208923"/>
                  <a:gd name="connsiteX24" fmla="*/ 537100 w 1442242"/>
                  <a:gd name="connsiteY24" fmla="*/ 1128418 h 1208923"/>
                  <a:gd name="connsiteX25" fmla="*/ 29100 w 1442242"/>
                  <a:gd name="connsiteY25" fmla="*/ 1070360 h 1208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42242" h="1208923">
                    <a:moveTo>
                      <a:pt x="116186" y="1142932"/>
                    </a:moveTo>
                    <a:cubicBezTo>
                      <a:pt x="56919" y="1124789"/>
                      <a:pt x="-2348" y="1106646"/>
                      <a:pt x="71" y="997789"/>
                    </a:cubicBezTo>
                    <a:cubicBezTo>
                      <a:pt x="2490" y="888932"/>
                      <a:pt x="14586" y="642189"/>
                      <a:pt x="130700" y="489789"/>
                    </a:cubicBezTo>
                    <a:cubicBezTo>
                      <a:pt x="246814" y="337389"/>
                      <a:pt x="493557" y="160798"/>
                      <a:pt x="696757" y="83389"/>
                    </a:cubicBezTo>
                    <a:cubicBezTo>
                      <a:pt x="899957" y="5979"/>
                      <a:pt x="1228948" y="-3696"/>
                      <a:pt x="1349900" y="25332"/>
                    </a:cubicBezTo>
                    <a:cubicBezTo>
                      <a:pt x="1470852" y="54360"/>
                      <a:pt x="1422471" y="175312"/>
                      <a:pt x="1422471" y="257560"/>
                    </a:cubicBezTo>
                    <a:cubicBezTo>
                      <a:pt x="1422471" y="339808"/>
                      <a:pt x="1415214" y="412380"/>
                      <a:pt x="1349900" y="518818"/>
                    </a:cubicBezTo>
                    <a:cubicBezTo>
                      <a:pt x="1284586" y="625256"/>
                      <a:pt x="1197500" y="782494"/>
                      <a:pt x="1030586" y="896189"/>
                    </a:cubicBezTo>
                    <a:cubicBezTo>
                      <a:pt x="863672" y="1009884"/>
                      <a:pt x="510490" y="1167122"/>
                      <a:pt x="348414" y="1200989"/>
                    </a:cubicBezTo>
                    <a:cubicBezTo>
                      <a:pt x="186338" y="1234856"/>
                      <a:pt x="108928" y="1152608"/>
                      <a:pt x="58128" y="1099389"/>
                    </a:cubicBezTo>
                    <a:cubicBezTo>
                      <a:pt x="7328" y="1046170"/>
                      <a:pt x="4909" y="1019561"/>
                      <a:pt x="43614" y="881675"/>
                    </a:cubicBezTo>
                    <a:cubicBezTo>
                      <a:pt x="82319" y="743789"/>
                      <a:pt x="150052" y="412380"/>
                      <a:pt x="290357" y="272075"/>
                    </a:cubicBezTo>
                    <a:cubicBezTo>
                      <a:pt x="430662" y="131770"/>
                      <a:pt x="708853" y="83389"/>
                      <a:pt x="885443" y="39846"/>
                    </a:cubicBezTo>
                    <a:cubicBezTo>
                      <a:pt x="1062033" y="-3697"/>
                      <a:pt x="1260395" y="-8534"/>
                      <a:pt x="1349900" y="10818"/>
                    </a:cubicBezTo>
                    <a:cubicBezTo>
                      <a:pt x="1439405" y="30170"/>
                      <a:pt x="1441823" y="51941"/>
                      <a:pt x="1422471" y="155960"/>
                    </a:cubicBezTo>
                    <a:cubicBezTo>
                      <a:pt x="1403119" y="259979"/>
                      <a:pt x="1374091" y="480113"/>
                      <a:pt x="1233786" y="634932"/>
                    </a:cubicBezTo>
                    <a:cubicBezTo>
                      <a:pt x="1093481" y="789751"/>
                      <a:pt x="776586" y="1007465"/>
                      <a:pt x="580643" y="1084875"/>
                    </a:cubicBezTo>
                    <a:cubicBezTo>
                      <a:pt x="384700" y="1162285"/>
                      <a:pt x="147633" y="1121160"/>
                      <a:pt x="58128" y="1099389"/>
                    </a:cubicBezTo>
                    <a:cubicBezTo>
                      <a:pt x="-31377" y="1077618"/>
                      <a:pt x="19424" y="1055846"/>
                      <a:pt x="43614" y="954246"/>
                    </a:cubicBezTo>
                    <a:cubicBezTo>
                      <a:pt x="67804" y="852646"/>
                      <a:pt x="123442" y="622837"/>
                      <a:pt x="203271" y="489789"/>
                    </a:cubicBezTo>
                    <a:cubicBezTo>
                      <a:pt x="283100" y="356741"/>
                      <a:pt x="345995" y="230951"/>
                      <a:pt x="522586" y="155960"/>
                    </a:cubicBezTo>
                    <a:cubicBezTo>
                      <a:pt x="699177" y="80969"/>
                      <a:pt x="1110414" y="5979"/>
                      <a:pt x="1262814" y="39846"/>
                    </a:cubicBezTo>
                    <a:cubicBezTo>
                      <a:pt x="1415214" y="73713"/>
                      <a:pt x="1458757" y="235788"/>
                      <a:pt x="1436986" y="359160"/>
                    </a:cubicBezTo>
                    <a:cubicBezTo>
                      <a:pt x="1415215" y="482531"/>
                      <a:pt x="1282167" y="651865"/>
                      <a:pt x="1132186" y="780075"/>
                    </a:cubicBezTo>
                    <a:cubicBezTo>
                      <a:pt x="982205" y="908285"/>
                      <a:pt x="720948" y="1080037"/>
                      <a:pt x="537100" y="1128418"/>
                    </a:cubicBezTo>
                    <a:cubicBezTo>
                      <a:pt x="353252" y="1176799"/>
                      <a:pt x="191176" y="1123579"/>
                      <a:pt x="29100" y="107036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4071829" y="2409434"/>
                <a:ext cx="1280702" cy="1069478"/>
              </a:xfrm>
              <a:custGeom>
                <a:avLst/>
                <a:gdLst>
                  <a:gd name="connsiteX0" fmla="*/ 657519 w 1263106"/>
                  <a:gd name="connsiteY0" fmla="*/ 0 h 1204160"/>
                  <a:gd name="connsiteX1" fmla="*/ 991348 w 1263106"/>
                  <a:gd name="connsiteY1" fmla="*/ 72572 h 1204160"/>
                  <a:gd name="connsiteX2" fmla="*/ 1238090 w 1263106"/>
                  <a:gd name="connsiteY2" fmla="*/ 319314 h 1204160"/>
                  <a:gd name="connsiteX3" fmla="*/ 1223576 w 1263106"/>
                  <a:gd name="connsiteY3" fmla="*/ 827314 h 1204160"/>
                  <a:gd name="connsiteX4" fmla="*/ 962319 w 1263106"/>
                  <a:gd name="connsiteY4" fmla="*/ 1146629 h 1204160"/>
                  <a:gd name="connsiteX5" fmla="*/ 439805 w 1263106"/>
                  <a:gd name="connsiteY5" fmla="*/ 1190172 h 1204160"/>
                  <a:gd name="connsiteX6" fmla="*/ 62433 w 1263106"/>
                  <a:gd name="connsiteY6" fmla="*/ 986972 h 1204160"/>
                  <a:gd name="connsiteX7" fmla="*/ 4376 w 1263106"/>
                  <a:gd name="connsiteY7" fmla="*/ 609600 h 1204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63106" h="1204160">
                    <a:moveTo>
                      <a:pt x="657519" y="0"/>
                    </a:moveTo>
                    <a:cubicBezTo>
                      <a:pt x="776052" y="9676"/>
                      <a:pt x="894586" y="19353"/>
                      <a:pt x="991348" y="72572"/>
                    </a:cubicBezTo>
                    <a:cubicBezTo>
                      <a:pt x="1088110" y="125791"/>
                      <a:pt x="1199385" y="193524"/>
                      <a:pt x="1238090" y="319314"/>
                    </a:cubicBezTo>
                    <a:cubicBezTo>
                      <a:pt x="1276795" y="445104"/>
                      <a:pt x="1269538" y="689428"/>
                      <a:pt x="1223576" y="827314"/>
                    </a:cubicBezTo>
                    <a:cubicBezTo>
                      <a:pt x="1177614" y="965200"/>
                      <a:pt x="1092947" y="1086153"/>
                      <a:pt x="962319" y="1146629"/>
                    </a:cubicBezTo>
                    <a:cubicBezTo>
                      <a:pt x="831691" y="1207105"/>
                      <a:pt x="589786" y="1216781"/>
                      <a:pt x="439805" y="1190172"/>
                    </a:cubicBezTo>
                    <a:cubicBezTo>
                      <a:pt x="289824" y="1163563"/>
                      <a:pt x="135004" y="1083734"/>
                      <a:pt x="62433" y="986972"/>
                    </a:cubicBezTo>
                    <a:cubicBezTo>
                      <a:pt x="-10138" y="890210"/>
                      <a:pt x="-2881" y="749905"/>
                      <a:pt x="4376" y="60960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任意多边形 75"/>
              <p:cNvSpPr/>
              <p:nvPr/>
            </p:nvSpPr>
            <p:spPr>
              <a:xfrm>
                <a:off x="4061551" y="2396543"/>
                <a:ext cx="1385590" cy="1027466"/>
              </a:xfrm>
              <a:custGeom>
                <a:avLst/>
                <a:gdLst>
                  <a:gd name="connsiteX0" fmla="*/ 682171 w 1366554"/>
                  <a:gd name="connsiteY0" fmla="*/ 0 h 1156858"/>
                  <a:gd name="connsiteX1" fmla="*/ 1204686 w 1366554"/>
                  <a:gd name="connsiteY1" fmla="*/ 188686 h 1156858"/>
                  <a:gd name="connsiteX2" fmla="*/ 1364343 w 1366554"/>
                  <a:gd name="connsiteY2" fmla="*/ 522514 h 1156858"/>
                  <a:gd name="connsiteX3" fmla="*/ 1277257 w 1366554"/>
                  <a:gd name="connsiteY3" fmla="*/ 899886 h 1156858"/>
                  <a:gd name="connsiteX4" fmla="*/ 1001486 w 1366554"/>
                  <a:gd name="connsiteY4" fmla="*/ 1117600 h 1156858"/>
                  <a:gd name="connsiteX5" fmla="*/ 420914 w 1366554"/>
                  <a:gd name="connsiteY5" fmla="*/ 1146628 h 1156858"/>
                  <a:gd name="connsiteX6" fmla="*/ 145143 w 1366554"/>
                  <a:gd name="connsiteY6" fmla="*/ 1001486 h 1156858"/>
                  <a:gd name="connsiteX7" fmla="*/ 29028 w 1366554"/>
                  <a:gd name="connsiteY7" fmla="*/ 682171 h 1156858"/>
                  <a:gd name="connsiteX8" fmla="*/ 0 w 1366554"/>
                  <a:gd name="connsiteY8" fmla="*/ 551543 h 1156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6554" h="1156858">
                    <a:moveTo>
                      <a:pt x="682171" y="0"/>
                    </a:moveTo>
                    <a:cubicBezTo>
                      <a:pt x="886581" y="50800"/>
                      <a:pt x="1090991" y="101600"/>
                      <a:pt x="1204686" y="188686"/>
                    </a:cubicBezTo>
                    <a:cubicBezTo>
                      <a:pt x="1318381" y="275772"/>
                      <a:pt x="1352248" y="403981"/>
                      <a:pt x="1364343" y="522514"/>
                    </a:cubicBezTo>
                    <a:cubicBezTo>
                      <a:pt x="1376438" y="641047"/>
                      <a:pt x="1337733" y="800705"/>
                      <a:pt x="1277257" y="899886"/>
                    </a:cubicBezTo>
                    <a:cubicBezTo>
                      <a:pt x="1216781" y="999067"/>
                      <a:pt x="1144210" y="1076476"/>
                      <a:pt x="1001486" y="1117600"/>
                    </a:cubicBezTo>
                    <a:cubicBezTo>
                      <a:pt x="858762" y="1158724"/>
                      <a:pt x="563638" y="1165980"/>
                      <a:pt x="420914" y="1146628"/>
                    </a:cubicBezTo>
                    <a:cubicBezTo>
                      <a:pt x="278190" y="1127276"/>
                      <a:pt x="210457" y="1078895"/>
                      <a:pt x="145143" y="1001486"/>
                    </a:cubicBezTo>
                    <a:cubicBezTo>
                      <a:pt x="79829" y="924077"/>
                      <a:pt x="53218" y="757161"/>
                      <a:pt x="29028" y="682171"/>
                    </a:cubicBezTo>
                    <a:cubicBezTo>
                      <a:pt x="4838" y="607181"/>
                      <a:pt x="2419" y="579362"/>
                      <a:pt x="0" y="551543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任意多边形 76"/>
              <p:cNvSpPr/>
              <p:nvPr/>
            </p:nvSpPr>
            <p:spPr>
              <a:xfrm>
                <a:off x="4021400" y="2432554"/>
                <a:ext cx="1425741" cy="1057463"/>
              </a:xfrm>
              <a:custGeom>
                <a:avLst/>
                <a:gdLst>
                  <a:gd name="connsiteX0" fmla="*/ 566157 w 1493492"/>
                  <a:gd name="connsiteY0" fmla="*/ 20873 h 1190633"/>
                  <a:gd name="connsiteX1" fmla="*/ 899985 w 1493492"/>
                  <a:gd name="connsiteY1" fmla="*/ 6359 h 1190633"/>
                  <a:gd name="connsiteX2" fmla="*/ 1175757 w 1493492"/>
                  <a:gd name="connsiteY2" fmla="*/ 35387 h 1190633"/>
                  <a:gd name="connsiteX3" fmla="*/ 1480557 w 1493492"/>
                  <a:gd name="connsiteY3" fmla="*/ 354702 h 1190633"/>
                  <a:gd name="connsiteX4" fmla="*/ 1393471 w 1493492"/>
                  <a:gd name="connsiteY4" fmla="*/ 906244 h 1190633"/>
                  <a:gd name="connsiteX5" fmla="*/ 1001585 w 1493492"/>
                  <a:gd name="connsiteY5" fmla="*/ 1182016 h 1190633"/>
                  <a:gd name="connsiteX6" fmla="*/ 246842 w 1493492"/>
                  <a:gd name="connsiteY6" fmla="*/ 1094930 h 1190633"/>
                  <a:gd name="connsiteX7" fmla="*/ 14614 w 1493492"/>
                  <a:gd name="connsiteY7" fmla="*/ 833673 h 1190633"/>
                  <a:gd name="connsiteX8" fmla="*/ 43642 w 1493492"/>
                  <a:gd name="connsiteY8" fmla="*/ 499844 h 1190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3492" h="1190633">
                    <a:moveTo>
                      <a:pt x="566157" y="20873"/>
                    </a:moveTo>
                    <a:cubicBezTo>
                      <a:pt x="682271" y="12406"/>
                      <a:pt x="798385" y="3940"/>
                      <a:pt x="899985" y="6359"/>
                    </a:cubicBezTo>
                    <a:cubicBezTo>
                      <a:pt x="1001585" y="8778"/>
                      <a:pt x="1078995" y="-22670"/>
                      <a:pt x="1175757" y="35387"/>
                    </a:cubicBezTo>
                    <a:cubicBezTo>
                      <a:pt x="1272519" y="93444"/>
                      <a:pt x="1444271" y="209559"/>
                      <a:pt x="1480557" y="354702"/>
                    </a:cubicBezTo>
                    <a:cubicBezTo>
                      <a:pt x="1516843" y="499845"/>
                      <a:pt x="1473300" y="768358"/>
                      <a:pt x="1393471" y="906244"/>
                    </a:cubicBezTo>
                    <a:cubicBezTo>
                      <a:pt x="1313642" y="1044130"/>
                      <a:pt x="1192690" y="1150568"/>
                      <a:pt x="1001585" y="1182016"/>
                    </a:cubicBezTo>
                    <a:cubicBezTo>
                      <a:pt x="810480" y="1213464"/>
                      <a:pt x="411337" y="1152987"/>
                      <a:pt x="246842" y="1094930"/>
                    </a:cubicBezTo>
                    <a:cubicBezTo>
                      <a:pt x="82347" y="1036873"/>
                      <a:pt x="48481" y="932854"/>
                      <a:pt x="14614" y="833673"/>
                    </a:cubicBezTo>
                    <a:cubicBezTo>
                      <a:pt x="-19253" y="734492"/>
                      <a:pt x="12194" y="617168"/>
                      <a:pt x="43642" y="499844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 80"/>
              <p:cNvSpPr/>
              <p:nvPr/>
            </p:nvSpPr>
            <p:spPr>
              <a:xfrm>
                <a:off x="3377247" y="3080014"/>
                <a:ext cx="733112" cy="633563"/>
              </a:xfrm>
              <a:custGeom>
                <a:avLst/>
                <a:gdLst>
                  <a:gd name="connsiteX0" fmla="*/ 1702 w 928268"/>
                  <a:gd name="connsiteY0" fmla="*/ 349680 h 845656"/>
                  <a:gd name="connsiteX1" fmla="*/ 103302 w 928268"/>
                  <a:gd name="connsiteY1" fmla="*/ 59395 h 845656"/>
                  <a:gd name="connsiteX2" fmla="*/ 582273 w 928268"/>
                  <a:gd name="connsiteY2" fmla="*/ 30366 h 845656"/>
                  <a:gd name="connsiteX3" fmla="*/ 829016 w 928268"/>
                  <a:gd name="connsiteY3" fmla="*/ 407738 h 845656"/>
                  <a:gd name="connsiteX4" fmla="*/ 770959 w 928268"/>
                  <a:gd name="connsiteY4" fmla="*/ 727052 h 845656"/>
                  <a:gd name="connsiteX5" fmla="*/ 451645 w 928268"/>
                  <a:gd name="connsiteY5" fmla="*/ 843166 h 845656"/>
                  <a:gd name="connsiteX6" fmla="*/ 248445 w 928268"/>
                  <a:gd name="connsiteY6" fmla="*/ 756080 h 845656"/>
                  <a:gd name="connsiteX7" fmla="*/ 74273 w 928268"/>
                  <a:gd name="connsiteY7" fmla="*/ 596423 h 845656"/>
                  <a:gd name="connsiteX8" fmla="*/ 30730 w 928268"/>
                  <a:gd name="connsiteY8" fmla="*/ 262595 h 845656"/>
                  <a:gd name="connsiteX9" fmla="*/ 161359 w 928268"/>
                  <a:gd name="connsiteY9" fmla="*/ 73909 h 845656"/>
                  <a:gd name="connsiteX10" fmla="*/ 480673 w 928268"/>
                  <a:gd name="connsiteY10" fmla="*/ 59395 h 845656"/>
                  <a:gd name="connsiteX11" fmla="*/ 741930 w 928268"/>
                  <a:gd name="connsiteY11" fmla="*/ 102938 h 845656"/>
                  <a:gd name="connsiteX12" fmla="*/ 901588 w 928268"/>
                  <a:gd name="connsiteY12" fmla="*/ 393223 h 845656"/>
                  <a:gd name="connsiteX13" fmla="*/ 901588 w 928268"/>
                  <a:gd name="connsiteY13" fmla="*/ 639966 h 845656"/>
                  <a:gd name="connsiteX14" fmla="*/ 640330 w 928268"/>
                  <a:gd name="connsiteY14" fmla="*/ 799623 h 845656"/>
                  <a:gd name="connsiteX15" fmla="*/ 379073 w 928268"/>
                  <a:gd name="connsiteY15" fmla="*/ 843166 h 845656"/>
                  <a:gd name="connsiteX16" fmla="*/ 146845 w 928268"/>
                  <a:gd name="connsiteY16" fmla="*/ 741566 h 845656"/>
                  <a:gd name="connsiteX17" fmla="*/ 45245 w 928268"/>
                  <a:gd name="connsiteY17" fmla="*/ 581909 h 845656"/>
                  <a:gd name="connsiteX18" fmla="*/ 1702 w 928268"/>
                  <a:gd name="connsiteY18" fmla="*/ 349680 h 845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28268" h="845656">
                    <a:moveTo>
                      <a:pt x="1702" y="349680"/>
                    </a:moveTo>
                    <a:cubicBezTo>
                      <a:pt x="11378" y="262594"/>
                      <a:pt x="6540" y="112614"/>
                      <a:pt x="103302" y="59395"/>
                    </a:cubicBezTo>
                    <a:cubicBezTo>
                      <a:pt x="200064" y="6176"/>
                      <a:pt x="461321" y="-27691"/>
                      <a:pt x="582273" y="30366"/>
                    </a:cubicBezTo>
                    <a:cubicBezTo>
                      <a:pt x="703225" y="88423"/>
                      <a:pt x="797568" y="291624"/>
                      <a:pt x="829016" y="407738"/>
                    </a:cubicBezTo>
                    <a:cubicBezTo>
                      <a:pt x="860464" y="523852"/>
                      <a:pt x="833854" y="654481"/>
                      <a:pt x="770959" y="727052"/>
                    </a:cubicBezTo>
                    <a:cubicBezTo>
                      <a:pt x="708064" y="799623"/>
                      <a:pt x="538731" y="838328"/>
                      <a:pt x="451645" y="843166"/>
                    </a:cubicBezTo>
                    <a:cubicBezTo>
                      <a:pt x="364559" y="848004"/>
                      <a:pt x="311340" y="797204"/>
                      <a:pt x="248445" y="756080"/>
                    </a:cubicBezTo>
                    <a:cubicBezTo>
                      <a:pt x="185550" y="714956"/>
                      <a:pt x="110559" y="678670"/>
                      <a:pt x="74273" y="596423"/>
                    </a:cubicBezTo>
                    <a:cubicBezTo>
                      <a:pt x="37987" y="514176"/>
                      <a:pt x="16216" y="349681"/>
                      <a:pt x="30730" y="262595"/>
                    </a:cubicBezTo>
                    <a:cubicBezTo>
                      <a:pt x="45244" y="175509"/>
                      <a:pt x="86368" y="107776"/>
                      <a:pt x="161359" y="73909"/>
                    </a:cubicBezTo>
                    <a:cubicBezTo>
                      <a:pt x="236350" y="40042"/>
                      <a:pt x="383911" y="54557"/>
                      <a:pt x="480673" y="59395"/>
                    </a:cubicBezTo>
                    <a:cubicBezTo>
                      <a:pt x="577435" y="64233"/>
                      <a:pt x="671778" y="47300"/>
                      <a:pt x="741930" y="102938"/>
                    </a:cubicBezTo>
                    <a:cubicBezTo>
                      <a:pt x="812082" y="158576"/>
                      <a:pt x="874978" y="303719"/>
                      <a:pt x="901588" y="393223"/>
                    </a:cubicBezTo>
                    <a:cubicBezTo>
                      <a:pt x="928198" y="482727"/>
                      <a:pt x="945131" y="572233"/>
                      <a:pt x="901588" y="639966"/>
                    </a:cubicBezTo>
                    <a:cubicBezTo>
                      <a:pt x="858045" y="707699"/>
                      <a:pt x="727416" y="765756"/>
                      <a:pt x="640330" y="799623"/>
                    </a:cubicBezTo>
                    <a:cubicBezTo>
                      <a:pt x="553244" y="833490"/>
                      <a:pt x="461320" y="852842"/>
                      <a:pt x="379073" y="843166"/>
                    </a:cubicBezTo>
                    <a:cubicBezTo>
                      <a:pt x="296826" y="833490"/>
                      <a:pt x="202483" y="785109"/>
                      <a:pt x="146845" y="741566"/>
                    </a:cubicBezTo>
                    <a:cubicBezTo>
                      <a:pt x="91207" y="698023"/>
                      <a:pt x="64597" y="652061"/>
                      <a:pt x="45245" y="581909"/>
                    </a:cubicBezTo>
                    <a:cubicBezTo>
                      <a:pt x="25893" y="511757"/>
                      <a:pt x="-7974" y="436766"/>
                      <a:pt x="1702" y="349680"/>
                    </a:cubicBez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任意多边形 82"/>
              <p:cNvSpPr/>
              <p:nvPr/>
            </p:nvSpPr>
            <p:spPr>
              <a:xfrm>
                <a:off x="3346228" y="3018059"/>
                <a:ext cx="859725" cy="695519"/>
              </a:xfrm>
              <a:custGeom>
                <a:avLst/>
                <a:gdLst>
                  <a:gd name="connsiteX0" fmla="*/ 87249 w 847913"/>
                  <a:gd name="connsiteY0" fmla="*/ 268914 h 783108"/>
                  <a:gd name="connsiteX1" fmla="*/ 159820 w 847913"/>
                  <a:gd name="connsiteY1" fmla="*/ 80228 h 783108"/>
                  <a:gd name="connsiteX2" fmla="*/ 537192 w 847913"/>
                  <a:gd name="connsiteY2" fmla="*/ 36685 h 783108"/>
                  <a:gd name="connsiteX3" fmla="*/ 653306 w 847913"/>
                  <a:gd name="connsiteY3" fmla="*/ 22171 h 783108"/>
                  <a:gd name="connsiteX4" fmla="*/ 812963 w 847913"/>
                  <a:gd name="connsiteY4" fmla="*/ 355999 h 783108"/>
                  <a:gd name="connsiteX5" fmla="*/ 798449 w 847913"/>
                  <a:gd name="connsiteY5" fmla="*/ 617256 h 783108"/>
                  <a:gd name="connsiteX6" fmla="*/ 522677 w 847913"/>
                  <a:gd name="connsiteY6" fmla="*/ 733371 h 783108"/>
                  <a:gd name="connsiteX7" fmla="*/ 232392 w 847913"/>
                  <a:gd name="connsiteY7" fmla="*/ 762399 h 783108"/>
                  <a:gd name="connsiteX8" fmla="*/ 87249 w 847913"/>
                  <a:gd name="connsiteY8" fmla="*/ 428571 h 783108"/>
                  <a:gd name="connsiteX9" fmla="*/ 116277 w 847913"/>
                  <a:gd name="connsiteY9" fmla="*/ 109256 h 783108"/>
                  <a:gd name="connsiteX10" fmla="*/ 493649 w 847913"/>
                  <a:gd name="connsiteY10" fmla="*/ 36685 h 783108"/>
                  <a:gd name="connsiteX11" fmla="*/ 711363 w 847913"/>
                  <a:gd name="connsiteY11" fmla="*/ 167314 h 783108"/>
                  <a:gd name="connsiteX12" fmla="*/ 798449 w 847913"/>
                  <a:gd name="connsiteY12" fmla="*/ 486628 h 783108"/>
                  <a:gd name="connsiteX13" fmla="*/ 696849 w 847913"/>
                  <a:gd name="connsiteY13" fmla="*/ 689828 h 783108"/>
                  <a:gd name="connsiteX14" fmla="*/ 304963 w 847913"/>
                  <a:gd name="connsiteY14" fmla="*/ 776914 h 783108"/>
                  <a:gd name="connsiteX15" fmla="*/ 145306 w 847913"/>
                  <a:gd name="connsiteY15" fmla="*/ 631771 h 783108"/>
                  <a:gd name="connsiteX16" fmla="*/ 29192 w 847913"/>
                  <a:gd name="connsiteY16" fmla="*/ 355999 h 783108"/>
                  <a:gd name="connsiteX17" fmla="*/ 232392 w 847913"/>
                  <a:gd name="connsiteY17" fmla="*/ 123771 h 783108"/>
                  <a:gd name="connsiteX18" fmla="*/ 464620 w 847913"/>
                  <a:gd name="connsiteY18" fmla="*/ 94742 h 783108"/>
                  <a:gd name="connsiteX19" fmla="*/ 783934 w 847913"/>
                  <a:gd name="connsiteY19" fmla="*/ 254399 h 783108"/>
                  <a:gd name="connsiteX20" fmla="*/ 827477 w 847913"/>
                  <a:gd name="connsiteY20" fmla="*/ 602742 h 783108"/>
                  <a:gd name="connsiteX21" fmla="*/ 537192 w 847913"/>
                  <a:gd name="connsiteY21" fmla="*/ 747885 h 783108"/>
                  <a:gd name="connsiteX22" fmla="*/ 101763 w 847913"/>
                  <a:gd name="connsiteY22" fmla="*/ 660799 h 783108"/>
                  <a:gd name="connsiteX23" fmla="*/ 163 w 847913"/>
                  <a:gd name="connsiteY23" fmla="*/ 428571 h 783108"/>
                  <a:gd name="connsiteX24" fmla="*/ 87249 w 847913"/>
                  <a:gd name="connsiteY24" fmla="*/ 181828 h 783108"/>
                  <a:gd name="connsiteX25" fmla="*/ 392049 w 847913"/>
                  <a:gd name="connsiteY25" fmla="*/ 65714 h 783108"/>
                  <a:gd name="connsiteX26" fmla="*/ 667820 w 847913"/>
                  <a:gd name="connsiteY26" fmla="*/ 181828 h 783108"/>
                  <a:gd name="connsiteX27" fmla="*/ 769420 w 847913"/>
                  <a:gd name="connsiteY27" fmla="*/ 457599 h 783108"/>
                  <a:gd name="connsiteX28" fmla="*/ 682334 w 847913"/>
                  <a:gd name="connsiteY28" fmla="*/ 675314 h 783108"/>
                  <a:gd name="connsiteX29" fmla="*/ 333992 w 847913"/>
                  <a:gd name="connsiteY29" fmla="*/ 762399 h 783108"/>
                  <a:gd name="connsiteX30" fmla="*/ 72734 w 847913"/>
                  <a:gd name="connsiteY30" fmla="*/ 704342 h 783108"/>
                  <a:gd name="connsiteX31" fmla="*/ 29192 w 847913"/>
                  <a:gd name="connsiteY31" fmla="*/ 399542 h 783108"/>
                  <a:gd name="connsiteX32" fmla="*/ 217877 w 847913"/>
                  <a:gd name="connsiteY32" fmla="*/ 94742 h 783108"/>
                  <a:gd name="connsiteX33" fmla="*/ 493649 w 847913"/>
                  <a:gd name="connsiteY33" fmla="*/ 80228 h 783108"/>
                  <a:gd name="connsiteX34" fmla="*/ 725877 w 847913"/>
                  <a:gd name="connsiteY34" fmla="*/ 239885 h 783108"/>
                  <a:gd name="connsiteX35" fmla="*/ 740392 w 847913"/>
                  <a:gd name="connsiteY35" fmla="*/ 559199 h 783108"/>
                  <a:gd name="connsiteX36" fmla="*/ 638792 w 847913"/>
                  <a:gd name="connsiteY36" fmla="*/ 747885 h 783108"/>
                  <a:gd name="connsiteX37" fmla="*/ 145306 w 847913"/>
                  <a:gd name="connsiteY37" fmla="*/ 689828 h 783108"/>
                  <a:gd name="connsiteX38" fmla="*/ 163 w 847913"/>
                  <a:gd name="connsiteY38" fmla="*/ 501142 h 783108"/>
                  <a:gd name="connsiteX39" fmla="*/ 159820 w 847913"/>
                  <a:gd name="connsiteY39" fmla="*/ 123771 h 783108"/>
                  <a:gd name="connsiteX40" fmla="*/ 667820 w 847913"/>
                  <a:gd name="connsiteY40" fmla="*/ 196342 h 783108"/>
                  <a:gd name="connsiteX41" fmla="*/ 711363 w 847913"/>
                  <a:gd name="connsiteY41" fmla="*/ 443085 h 783108"/>
                  <a:gd name="connsiteX42" fmla="*/ 711363 w 847913"/>
                  <a:gd name="connsiteY42" fmla="*/ 588228 h 783108"/>
                  <a:gd name="connsiteX43" fmla="*/ 551706 w 847913"/>
                  <a:gd name="connsiteY43" fmla="*/ 718856 h 783108"/>
                  <a:gd name="connsiteX44" fmla="*/ 319477 w 847913"/>
                  <a:gd name="connsiteY44" fmla="*/ 747885 h 783108"/>
                  <a:gd name="connsiteX45" fmla="*/ 72734 w 847913"/>
                  <a:gd name="connsiteY45" fmla="*/ 602742 h 783108"/>
                  <a:gd name="connsiteX46" fmla="*/ 29192 w 847913"/>
                  <a:gd name="connsiteY46" fmla="*/ 297942 h 783108"/>
                  <a:gd name="connsiteX47" fmla="*/ 246906 w 847913"/>
                  <a:gd name="connsiteY47" fmla="*/ 109256 h 783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847913" h="783108">
                    <a:moveTo>
                      <a:pt x="87249" y="268914"/>
                    </a:moveTo>
                    <a:cubicBezTo>
                      <a:pt x="86039" y="193923"/>
                      <a:pt x="84829" y="118933"/>
                      <a:pt x="159820" y="80228"/>
                    </a:cubicBezTo>
                    <a:cubicBezTo>
                      <a:pt x="234811" y="41523"/>
                      <a:pt x="537192" y="36685"/>
                      <a:pt x="537192" y="36685"/>
                    </a:cubicBezTo>
                    <a:cubicBezTo>
                      <a:pt x="619440" y="27009"/>
                      <a:pt x="607344" y="-31048"/>
                      <a:pt x="653306" y="22171"/>
                    </a:cubicBezTo>
                    <a:cubicBezTo>
                      <a:pt x="699268" y="75390"/>
                      <a:pt x="788773" y="256818"/>
                      <a:pt x="812963" y="355999"/>
                    </a:cubicBezTo>
                    <a:cubicBezTo>
                      <a:pt x="837153" y="455180"/>
                      <a:pt x="846830" y="554361"/>
                      <a:pt x="798449" y="617256"/>
                    </a:cubicBezTo>
                    <a:cubicBezTo>
                      <a:pt x="750068" y="680151"/>
                      <a:pt x="617020" y="709180"/>
                      <a:pt x="522677" y="733371"/>
                    </a:cubicBezTo>
                    <a:cubicBezTo>
                      <a:pt x="428334" y="757562"/>
                      <a:pt x="304963" y="813199"/>
                      <a:pt x="232392" y="762399"/>
                    </a:cubicBezTo>
                    <a:cubicBezTo>
                      <a:pt x="159821" y="711599"/>
                      <a:pt x="106602" y="537428"/>
                      <a:pt x="87249" y="428571"/>
                    </a:cubicBezTo>
                    <a:cubicBezTo>
                      <a:pt x="67896" y="319714"/>
                      <a:pt x="48544" y="174570"/>
                      <a:pt x="116277" y="109256"/>
                    </a:cubicBezTo>
                    <a:cubicBezTo>
                      <a:pt x="184010" y="43942"/>
                      <a:pt x="394468" y="27009"/>
                      <a:pt x="493649" y="36685"/>
                    </a:cubicBezTo>
                    <a:cubicBezTo>
                      <a:pt x="592830" y="46361"/>
                      <a:pt x="660563" y="92323"/>
                      <a:pt x="711363" y="167314"/>
                    </a:cubicBezTo>
                    <a:cubicBezTo>
                      <a:pt x="762163" y="242305"/>
                      <a:pt x="800868" y="399542"/>
                      <a:pt x="798449" y="486628"/>
                    </a:cubicBezTo>
                    <a:cubicBezTo>
                      <a:pt x="796030" y="573714"/>
                      <a:pt x="779097" y="641447"/>
                      <a:pt x="696849" y="689828"/>
                    </a:cubicBezTo>
                    <a:cubicBezTo>
                      <a:pt x="614601" y="738209"/>
                      <a:pt x="396887" y="786590"/>
                      <a:pt x="304963" y="776914"/>
                    </a:cubicBezTo>
                    <a:cubicBezTo>
                      <a:pt x="213039" y="767238"/>
                      <a:pt x="191268" y="701924"/>
                      <a:pt x="145306" y="631771"/>
                    </a:cubicBezTo>
                    <a:cubicBezTo>
                      <a:pt x="99344" y="561618"/>
                      <a:pt x="14678" y="440666"/>
                      <a:pt x="29192" y="355999"/>
                    </a:cubicBezTo>
                    <a:cubicBezTo>
                      <a:pt x="43706" y="271332"/>
                      <a:pt x="159821" y="167314"/>
                      <a:pt x="232392" y="123771"/>
                    </a:cubicBezTo>
                    <a:cubicBezTo>
                      <a:pt x="304963" y="80228"/>
                      <a:pt x="372696" y="72971"/>
                      <a:pt x="464620" y="94742"/>
                    </a:cubicBezTo>
                    <a:cubicBezTo>
                      <a:pt x="556544" y="116513"/>
                      <a:pt x="723458" y="169732"/>
                      <a:pt x="783934" y="254399"/>
                    </a:cubicBezTo>
                    <a:cubicBezTo>
                      <a:pt x="844410" y="339066"/>
                      <a:pt x="868601" y="520495"/>
                      <a:pt x="827477" y="602742"/>
                    </a:cubicBezTo>
                    <a:cubicBezTo>
                      <a:pt x="786353" y="684989"/>
                      <a:pt x="658144" y="738209"/>
                      <a:pt x="537192" y="747885"/>
                    </a:cubicBezTo>
                    <a:cubicBezTo>
                      <a:pt x="416240" y="757561"/>
                      <a:pt x="191268" y="714018"/>
                      <a:pt x="101763" y="660799"/>
                    </a:cubicBezTo>
                    <a:cubicBezTo>
                      <a:pt x="12258" y="607580"/>
                      <a:pt x="2582" y="508399"/>
                      <a:pt x="163" y="428571"/>
                    </a:cubicBezTo>
                    <a:cubicBezTo>
                      <a:pt x="-2256" y="348743"/>
                      <a:pt x="21935" y="242304"/>
                      <a:pt x="87249" y="181828"/>
                    </a:cubicBezTo>
                    <a:cubicBezTo>
                      <a:pt x="152563" y="121352"/>
                      <a:pt x="295287" y="65714"/>
                      <a:pt x="392049" y="65714"/>
                    </a:cubicBezTo>
                    <a:cubicBezTo>
                      <a:pt x="488811" y="65714"/>
                      <a:pt x="604925" y="116514"/>
                      <a:pt x="667820" y="181828"/>
                    </a:cubicBezTo>
                    <a:cubicBezTo>
                      <a:pt x="730715" y="247142"/>
                      <a:pt x="767001" y="375351"/>
                      <a:pt x="769420" y="457599"/>
                    </a:cubicBezTo>
                    <a:cubicBezTo>
                      <a:pt x="771839" y="539847"/>
                      <a:pt x="754905" y="624514"/>
                      <a:pt x="682334" y="675314"/>
                    </a:cubicBezTo>
                    <a:cubicBezTo>
                      <a:pt x="609763" y="726114"/>
                      <a:pt x="435592" y="757561"/>
                      <a:pt x="333992" y="762399"/>
                    </a:cubicBezTo>
                    <a:cubicBezTo>
                      <a:pt x="232392" y="767237"/>
                      <a:pt x="123534" y="764818"/>
                      <a:pt x="72734" y="704342"/>
                    </a:cubicBezTo>
                    <a:cubicBezTo>
                      <a:pt x="21934" y="643866"/>
                      <a:pt x="5002" y="501142"/>
                      <a:pt x="29192" y="399542"/>
                    </a:cubicBezTo>
                    <a:cubicBezTo>
                      <a:pt x="53382" y="297942"/>
                      <a:pt x="140468" y="147961"/>
                      <a:pt x="217877" y="94742"/>
                    </a:cubicBezTo>
                    <a:cubicBezTo>
                      <a:pt x="295286" y="41523"/>
                      <a:pt x="408982" y="56038"/>
                      <a:pt x="493649" y="80228"/>
                    </a:cubicBezTo>
                    <a:cubicBezTo>
                      <a:pt x="578316" y="104418"/>
                      <a:pt x="684753" y="160056"/>
                      <a:pt x="725877" y="239885"/>
                    </a:cubicBezTo>
                    <a:cubicBezTo>
                      <a:pt x="767001" y="319714"/>
                      <a:pt x="754906" y="474532"/>
                      <a:pt x="740392" y="559199"/>
                    </a:cubicBezTo>
                    <a:cubicBezTo>
                      <a:pt x="725878" y="643866"/>
                      <a:pt x="737973" y="726114"/>
                      <a:pt x="638792" y="747885"/>
                    </a:cubicBezTo>
                    <a:cubicBezTo>
                      <a:pt x="539611" y="769656"/>
                      <a:pt x="251744" y="730952"/>
                      <a:pt x="145306" y="689828"/>
                    </a:cubicBezTo>
                    <a:cubicBezTo>
                      <a:pt x="38868" y="648704"/>
                      <a:pt x="-2256" y="595485"/>
                      <a:pt x="163" y="501142"/>
                    </a:cubicBezTo>
                    <a:cubicBezTo>
                      <a:pt x="2582" y="406799"/>
                      <a:pt x="48544" y="174571"/>
                      <a:pt x="159820" y="123771"/>
                    </a:cubicBezTo>
                    <a:cubicBezTo>
                      <a:pt x="271096" y="72971"/>
                      <a:pt x="575896" y="143123"/>
                      <a:pt x="667820" y="196342"/>
                    </a:cubicBezTo>
                    <a:cubicBezTo>
                      <a:pt x="759744" y="249561"/>
                      <a:pt x="704106" y="377771"/>
                      <a:pt x="711363" y="443085"/>
                    </a:cubicBezTo>
                    <a:cubicBezTo>
                      <a:pt x="718620" y="508399"/>
                      <a:pt x="737973" y="542266"/>
                      <a:pt x="711363" y="588228"/>
                    </a:cubicBezTo>
                    <a:cubicBezTo>
                      <a:pt x="684754" y="634190"/>
                      <a:pt x="617020" y="692247"/>
                      <a:pt x="551706" y="718856"/>
                    </a:cubicBezTo>
                    <a:cubicBezTo>
                      <a:pt x="486392" y="745466"/>
                      <a:pt x="399306" y="767237"/>
                      <a:pt x="319477" y="747885"/>
                    </a:cubicBezTo>
                    <a:cubicBezTo>
                      <a:pt x="239648" y="728533"/>
                      <a:pt x="121115" y="677732"/>
                      <a:pt x="72734" y="602742"/>
                    </a:cubicBezTo>
                    <a:cubicBezTo>
                      <a:pt x="24353" y="527752"/>
                      <a:pt x="163" y="380190"/>
                      <a:pt x="29192" y="297942"/>
                    </a:cubicBezTo>
                    <a:cubicBezTo>
                      <a:pt x="58221" y="215694"/>
                      <a:pt x="152563" y="162475"/>
                      <a:pt x="246906" y="10925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任意多边形 84"/>
              <p:cNvSpPr/>
              <p:nvPr/>
            </p:nvSpPr>
            <p:spPr>
              <a:xfrm>
                <a:off x="1854440" y="1602141"/>
                <a:ext cx="5318895" cy="1736356"/>
              </a:xfrm>
              <a:custGeom>
                <a:avLst/>
                <a:gdLst>
                  <a:gd name="connsiteX0" fmla="*/ 0 w 6212114"/>
                  <a:gd name="connsiteY0" fmla="*/ 2039370 h 2315141"/>
                  <a:gd name="connsiteX1" fmla="*/ 638629 w 6212114"/>
                  <a:gd name="connsiteY1" fmla="*/ 1371713 h 2315141"/>
                  <a:gd name="connsiteX2" fmla="*/ 1436914 w 6212114"/>
                  <a:gd name="connsiteY2" fmla="*/ 558913 h 2315141"/>
                  <a:gd name="connsiteX3" fmla="*/ 2685143 w 6212114"/>
                  <a:gd name="connsiteY3" fmla="*/ 21884 h 2315141"/>
                  <a:gd name="connsiteX4" fmla="*/ 4325257 w 6212114"/>
                  <a:gd name="connsiteY4" fmla="*/ 210570 h 2315141"/>
                  <a:gd name="connsiteX5" fmla="*/ 5588000 w 6212114"/>
                  <a:gd name="connsiteY5" fmla="*/ 1168513 h 2315141"/>
                  <a:gd name="connsiteX6" fmla="*/ 6212114 w 6212114"/>
                  <a:gd name="connsiteY6" fmla="*/ 2315141 h 2315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12114" h="2315141">
                    <a:moveTo>
                      <a:pt x="0" y="2039370"/>
                    </a:moveTo>
                    <a:lnTo>
                      <a:pt x="638629" y="1371713"/>
                    </a:lnTo>
                    <a:cubicBezTo>
                      <a:pt x="878115" y="1124970"/>
                      <a:pt x="1095828" y="783885"/>
                      <a:pt x="1436914" y="558913"/>
                    </a:cubicBezTo>
                    <a:cubicBezTo>
                      <a:pt x="1778000" y="333941"/>
                      <a:pt x="2203753" y="79941"/>
                      <a:pt x="2685143" y="21884"/>
                    </a:cubicBezTo>
                    <a:cubicBezTo>
                      <a:pt x="3166533" y="-36173"/>
                      <a:pt x="3841448" y="19465"/>
                      <a:pt x="4325257" y="210570"/>
                    </a:cubicBezTo>
                    <a:cubicBezTo>
                      <a:pt x="4809066" y="401675"/>
                      <a:pt x="5273524" y="817751"/>
                      <a:pt x="5588000" y="1168513"/>
                    </a:cubicBezTo>
                    <a:cubicBezTo>
                      <a:pt x="5902476" y="1519275"/>
                      <a:pt x="6057295" y="1917208"/>
                      <a:pt x="6212114" y="2315141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任意多边形 86"/>
              <p:cNvSpPr/>
              <p:nvPr/>
            </p:nvSpPr>
            <p:spPr>
              <a:xfrm rot="335681" flipH="1">
                <a:off x="2009840" y="1629182"/>
                <a:ext cx="5467804" cy="1736356"/>
              </a:xfrm>
              <a:custGeom>
                <a:avLst/>
                <a:gdLst>
                  <a:gd name="connsiteX0" fmla="*/ 0 w 6212114"/>
                  <a:gd name="connsiteY0" fmla="*/ 2039370 h 2315141"/>
                  <a:gd name="connsiteX1" fmla="*/ 638629 w 6212114"/>
                  <a:gd name="connsiteY1" fmla="*/ 1371713 h 2315141"/>
                  <a:gd name="connsiteX2" fmla="*/ 1436914 w 6212114"/>
                  <a:gd name="connsiteY2" fmla="*/ 558913 h 2315141"/>
                  <a:gd name="connsiteX3" fmla="*/ 2685143 w 6212114"/>
                  <a:gd name="connsiteY3" fmla="*/ 21884 h 2315141"/>
                  <a:gd name="connsiteX4" fmla="*/ 4325257 w 6212114"/>
                  <a:gd name="connsiteY4" fmla="*/ 210570 h 2315141"/>
                  <a:gd name="connsiteX5" fmla="*/ 5588000 w 6212114"/>
                  <a:gd name="connsiteY5" fmla="*/ 1168513 h 2315141"/>
                  <a:gd name="connsiteX6" fmla="*/ 6212114 w 6212114"/>
                  <a:gd name="connsiteY6" fmla="*/ 2315141 h 2315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12114" h="2315141">
                    <a:moveTo>
                      <a:pt x="0" y="2039370"/>
                    </a:moveTo>
                    <a:lnTo>
                      <a:pt x="638629" y="1371713"/>
                    </a:lnTo>
                    <a:cubicBezTo>
                      <a:pt x="878115" y="1124970"/>
                      <a:pt x="1095828" y="783885"/>
                      <a:pt x="1436914" y="558913"/>
                    </a:cubicBezTo>
                    <a:cubicBezTo>
                      <a:pt x="1778000" y="333941"/>
                      <a:pt x="2203753" y="79941"/>
                      <a:pt x="2685143" y="21884"/>
                    </a:cubicBezTo>
                    <a:cubicBezTo>
                      <a:pt x="3166533" y="-36173"/>
                      <a:pt x="3841448" y="19465"/>
                      <a:pt x="4325257" y="210570"/>
                    </a:cubicBezTo>
                    <a:cubicBezTo>
                      <a:pt x="4809066" y="401675"/>
                      <a:pt x="5273524" y="817751"/>
                      <a:pt x="5588000" y="1168513"/>
                    </a:cubicBezTo>
                    <a:cubicBezTo>
                      <a:pt x="5902476" y="1519275"/>
                      <a:pt x="6057295" y="1917208"/>
                      <a:pt x="6212114" y="2315141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任意多边形 87"/>
              <p:cNvSpPr/>
              <p:nvPr/>
            </p:nvSpPr>
            <p:spPr>
              <a:xfrm rot="230943" flipH="1">
                <a:off x="1996854" y="1596082"/>
                <a:ext cx="5318895" cy="1736356"/>
              </a:xfrm>
              <a:custGeom>
                <a:avLst/>
                <a:gdLst>
                  <a:gd name="connsiteX0" fmla="*/ 0 w 6212114"/>
                  <a:gd name="connsiteY0" fmla="*/ 2039370 h 2315141"/>
                  <a:gd name="connsiteX1" fmla="*/ 638629 w 6212114"/>
                  <a:gd name="connsiteY1" fmla="*/ 1371713 h 2315141"/>
                  <a:gd name="connsiteX2" fmla="*/ 1436914 w 6212114"/>
                  <a:gd name="connsiteY2" fmla="*/ 558913 h 2315141"/>
                  <a:gd name="connsiteX3" fmla="*/ 2685143 w 6212114"/>
                  <a:gd name="connsiteY3" fmla="*/ 21884 h 2315141"/>
                  <a:gd name="connsiteX4" fmla="*/ 4325257 w 6212114"/>
                  <a:gd name="connsiteY4" fmla="*/ 210570 h 2315141"/>
                  <a:gd name="connsiteX5" fmla="*/ 5588000 w 6212114"/>
                  <a:gd name="connsiteY5" fmla="*/ 1168513 h 2315141"/>
                  <a:gd name="connsiteX6" fmla="*/ 6212114 w 6212114"/>
                  <a:gd name="connsiteY6" fmla="*/ 2315141 h 2315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12114" h="2315141">
                    <a:moveTo>
                      <a:pt x="0" y="2039370"/>
                    </a:moveTo>
                    <a:lnTo>
                      <a:pt x="638629" y="1371713"/>
                    </a:lnTo>
                    <a:cubicBezTo>
                      <a:pt x="878115" y="1124970"/>
                      <a:pt x="1095828" y="783885"/>
                      <a:pt x="1436914" y="558913"/>
                    </a:cubicBezTo>
                    <a:cubicBezTo>
                      <a:pt x="1778000" y="333941"/>
                      <a:pt x="2203753" y="79941"/>
                      <a:pt x="2685143" y="21884"/>
                    </a:cubicBezTo>
                    <a:cubicBezTo>
                      <a:pt x="3166533" y="-36173"/>
                      <a:pt x="3841448" y="19465"/>
                      <a:pt x="4325257" y="210570"/>
                    </a:cubicBezTo>
                    <a:cubicBezTo>
                      <a:pt x="4809066" y="401675"/>
                      <a:pt x="5273524" y="817751"/>
                      <a:pt x="5588000" y="1168513"/>
                    </a:cubicBezTo>
                    <a:cubicBezTo>
                      <a:pt x="5902476" y="1519275"/>
                      <a:pt x="6057295" y="1917208"/>
                      <a:pt x="6212114" y="2315141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任意多边形 88"/>
              <p:cNvSpPr/>
              <p:nvPr/>
            </p:nvSpPr>
            <p:spPr>
              <a:xfrm rot="175002">
                <a:off x="1923244" y="1609366"/>
                <a:ext cx="5467804" cy="1736356"/>
              </a:xfrm>
              <a:custGeom>
                <a:avLst/>
                <a:gdLst>
                  <a:gd name="connsiteX0" fmla="*/ 0 w 6212114"/>
                  <a:gd name="connsiteY0" fmla="*/ 2039370 h 2315141"/>
                  <a:gd name="connsiteX1" fmla="*/ 638629 w 6212114"/>
                  <a:gd name="connsiteY1" fmla="*/ 1371713 h 2315141"/>
                  <a:gd name="connsiteX2" fmla="*/ 1436914 w 6212114"/>
                  <a:gd name="connsiteY2" fmla="*/ 558913 h 2315141"/>
                  <a:gd name="connsiteX3" fmla="*/ 2685143 w 6212114"/>
                  <a:gd name="connsiteY3" fmla="*/ 21884 h 2315141"/>
                  <a:gd name="connsiteX4" fmla="*/ 4325257 w 6212114"/>
                  <a:gd name="connsiteY4" fmla="*/ 210570 h 2315141"/>
                  <a:gd name="connsiteX5" fmla="*/ 5588000 w 6212114"/>
                  <a:gd name="connsiteY5" fmla="*/ 1168513 h 2315141"/>
                  <a:gd name="connsiteX6" fmla="*/ 6212114 w 6212114"/>
                  <a:gd name="connsiteY6" fmla="*/ 2315141 h 2315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12114" h="2315141">
                    <a:moveTo>
                      <a:pt x="0" y="2039370"/>
                    </a:moveTo>
                    <a:lnTo>
                      <a:pt x="638629" y="1371713"/>
                    </a:lnTo>
                    <a:cubicBezTo>
                      <a:pt x="878115" y="1124970"/>
                      <a:pt x="1095828" y="783885"/>
                      <a:pt x="1436914" y="558913"/>
                    </a:cubicBezTo>
                    <a:cubicBezTo>
                      <a:pt x="1778000" y="333941"/>
                      <a:pt x="2203753" y="79941"/>
                      <a:pt x="2685143" y="21884"/>
                    </a:cubicBezTo>
                    <a:cubicBezTo>
                      <a:pt x="3166533" y="-36173"/>
                      <a:pt x="3841448" y="19465"/>
                      <a:pt x="4325257" y="210570"/>
                    </a:cubicBezTo>
                    <a:cubicBezTo>
                      <a:pt x="4809066" y="401675"/>
                      <a:pt x="5273524" y="817751"/>
                      <a:pt x="5588000" y="1168513"/>
                    </a:cubicBezTo>
                    <a:cubicBezTo>
                      <a:pt x="5902476" y="1519275"/>
                      <a:pt x="6057295" y="1917208"/>
                      <a:pt x="6212114" y="2315141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弧形 93"/>
              <p:cNvSpPr/>
              <p:nvPr/>
            </p:nvSpPr>
            <p:spPr>
              <a:xfrm rot="8706298">
                <a:off x="1569640" y="2238389"/>
                <a:ext cx="1091751" cy="956319"/>
              </a:xfrm>
              <a:prstGeom prst="arc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弧形 95"/>
              <p:cNvSpPr/>
              <p:nvPr/>
            </p:nvSpPr>
            <p:spPr>
              <a:xfrm rot="9235157">
                <a:off x="1784333" y="1990967"/>
                <a:ext cx="1091751" cy="956319"/>
              </a:xfrm>
              <a:prstGeom prst="arc">
                <a:avLst>
                  <a:gd name="adj1" fmla="val 16010996"/>
                  <a:gd name="adj2" fmla="val 0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弧形 96"/>
              <p:cNvSpPr/>
              <p:nvPr/>
            </p:nvSpPr>
            <p:spPr>
              <a:xfrm rot="9489093">
                <a:off x="1992564" y="1634475"/>
                <a:ext cx="1217321" cy="1066313"/>
              </a:xfrm>
              <a:prstGeom prst="arc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弧形 97"/>
              <p:cNvSpPr/>
              <p:nvPr/>
            </p:nvSpPr>
            <p:spPr>
              <a:xfrm rot="10615985">
                <a:off x="2130624" y="944150"/>
                <a:ext cx="1747526" cy="1530746"/>
              </a:xfrm>
              <a:prstGeom prst="arc">
                <a:avLst>
                  <a:gd name="adj1" fmla="val 16200000"/>
                  <a:gd name="adj2" fmla="val 19681994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弧形 98"/>
              <p:cNvSpPr/>
              <p:nvPr/>
            </p:nvSpPr>
            <p:spPr>
              <a:xfrm rot="11435499">
                <a:off x="2391547" y="391203"/>
                <a:ext cx="1988062" cy="1850126"/>
              </a:xfrm>
              <a:prstGeom prst="arc">
                <a:avLst>
                  <a:gd name="adj1" fmla="val 15873552"/>
                  <a:gd name="adj2" fmla="val 18690109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弧形 99"/>
              <p:cNvSpPr/>
              <p:nvPr/>
            </p:nvSpPr>
            <p:spPr>
              <a:xfrm rot="12302049">
                <a:off x="3179873" y="796164"/>
                <a:ext cx="1436996" cy="1337294"/>
              </a:xfrm>
              <a:prstGeom prst="arc">
                <a:avLst>
                  <a:gd name="adj1" fmla="val 16200000"/>
                  <a:gd name="adj2" fmla="val 19823508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弧形 101"/>
              <p:cNvSpPr/>
              <p:nvPr/>
            </p:nvSpPr>
            <p:spPr>
              <a:xfrm rot="14428725">
                <a:off x="4081000" y="362706"/>
                <a:ext cx="1806606" cy="2166919"/>
              </a:xfrm>
              <a:prstGeom prst="arc">
                <a:avLst>
                  <a:gd name="adj1" fmla="val 16200000"/>
                  <a:gd name="adj2" fmla="val 18706760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任意多边形 103"/>
              <p:cNvSpPr/>
              <p:nvPr/>
            </p:nvSpPr>
            <p:spPr>
              <a:xfrm>
                <a:off x="4429683" y="1247723"/>
                <a:ext cx="39145" cy="624593"/>
              </a:xfrm>
              <a:custGeom>
                <a:avLst/>
                <a:gdLst>
                  <a:gd name="connsiteX0" fmla="*/ 14991 w 30414"/>
                  <a:gd name="connsiteY0" fmla="*/ 0 h 809469"/>
                  <a:gd name="connsiteX1" fmla="*/ 29981 w 30414"/>
                  <a:gd name="connsiteY1" fmla="*/ 449705 h 809469"/>
                  <a:gd name="connsiteX2" fmla="*/ 0 w 30414"/>
                  <a:gd name="connsiteY2" fmla="*/ 809469 h 809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414" h="809469">
                    <a:moveTo>
                      <a:pt x="14991" y="0"/>
                    </a:moveTo>
                    <a:cubicBezTo>
                      <a:pt x="23735" y="157397"/>
                      <a:pt x="32480" y="314794"/>
                      <a:pt x="29981" y="449705"/>
                    </a:cubicBezTo>
                    <a:cubicBezTo>
                      <a:pt x="27483" y="584617"/>
                      <a:pt x="13741" y="697043"/>
                      <a:pt x="0" y="809469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弧形 104"/>
              <p:cNvSpPr/>
              <p:nvPr/>
            </p:nvSpPr>
            <p:spPr>
              <a:xfrm rot="8026964" flipH="1">
                <a:off x="3127597" y="147835"/>
                <a:ext cx="1806606" cy="2166919"/>
              </a:xfrm>
              <a:prstGeom prst="arc">
                <a:avLst>
                  <a:gd name="adj1" fmla="val 16200000"/>
                  <a:gd name="adj2" fmla="val 18706760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弧形 105"/>
              <p:cNvSpPr/>
              <p:nvPr/>
            </p:nvSpPr>
            <p:spPr>
              <a:xfrm rot="9517110" flipH="1">
                <a:off x="3983336" y="276745"/>
                <a:ext cx="1824780" cy="1679377"/>
              </a:xfrm>
              <a:prstGeom prst="arc">
                <a:avLst>
                  <a:gd name="adj1" fmla="val 16200000"/>
                  <a:gd name="adj2" fmla="val 18623276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弧形 106"/>
              <p:cNvSpPr/>
              <p:nvPr/>
            </p:nvSpPr>
            <p:spPr>
              <a:xfrm rot="10328554" flipH="1">
                <a:off x="4504207" y="347873"/>
                <a:ext cx="1824780" cy="1679377"/>
              </a:xfrm>
              <a:prstGeom prst="arc">
                <a:avLst>
                  <a:gd name="adj1" fmla="val 16200000"/>
                  <a:gd name="adj2" fmla="val 18564999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弧形 107"/>
              <p:cNvSpPr/>
              <p:nvPr/>
            </p:nvSpPr>
            <p:spPr>
              <a:xfrm rot="10800000" flipH="1">
                <a:off x="4910116" y="511337"/>
                <a:ext cx="1824780" cy="1679377"/>
              </a:xfrm>
              <a:prstGeom prst="arc">
                <a:avLst>
                  <a:gd name="adj1" fmla="val 16200000"/>
                  <a:gd name="adj2" fmla="val 18834780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弧形 108"/>
              <p:cNvSpPr/>
              <p:nvPr/>
            </p:nvSpPr>
            <p:spPr>
              <a:xfrm rot="11139002" flipH="1">
                <a:off x="5276597" y="706762"/>
                <a:ext cx="1824780" cy="1679377"/>
              </a:xfrm>
              <a:prstGeom prst="arc">
                <a:avLst>
                  <a:gd name="adj1" fmla="val 16200000"/>
                  <a:gd name="adj2" fmla="val 18834780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弧形 109"/>
              <p:cNvSpPr/>
              <p:nvPr/>
            </p:nvSpPr>
            <p:spPr>
              <a:xfrm rot="11345554" flipH="1">
                <a:off x="5531631" y="822427"/>
                <a:ext cx="1884973" cy="1734774"/>
              </a:xfrm>
              <a:prstGeom prst="arc">
                <a:avLst>
                  <a:gd name="adj1" fmla="val 16200000"/>
                  <a:gd name="adj2" fmla="val 18834780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弧形 110"/>
              <p:cNvSpPr/>
              <p:nvPr/>
            </p:nvSpPr>
            <p:spPr>
              <a:xfrm rot="11345554" flipH="1">
                <a:off x="5716594" y="1038451"/>
                <a:ext cx="1884973" cy="1734774"/>
              </a:xfrm>
              <a:prstGeom prst="arc">
                <a:avLst>
                  <a:gd name="adj1" fmla="val 16200000"/>
                  <a:gd name="adj2" fmla="val 18834780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弧形 111"/>
              <p:cNvSpPr/>
              <p:nvPr/>
            </p:nvSpPr>
            <p:spPr>
              <a:xfrm rot="11345554" flipH="1">
                <a:off x="5839902" y="1254475"/>
                <a:ext cx="1884973" cy="1734774"/>
              </a:xfrm>
              <a:prstGeom prst="arc">
                <a:avLst>
                  <a:gd name="adj1" fmla="val 16200000"/>
                  <a:gd name="adj2" fmla="val 19127438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弧形 112"/>
              <p:cNvSpPr/>
              <p:nvPr/>
            </p:nvSpPr>
            <p:spPr>
              <a:xfrm rot="11216701" flipH="1">
                <a:off x="5998768" y="1420161"/>
                <a:ext cx="1947386" cy="1792214"/>
              </a:xfrm>
              <a:prstGeom prst="arc">
                <a:avLst>
                  <a:gd name="adj1" fmla="val 16200000"/>
                  <a:gd name="adj2" fmla="val 18527294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弧形 113"/>
              <p:cNvSpPr/>
              <p:nvPr/>
            </p:nvSpPr>
            <p:spPr>
              <a:xfrm rot="10800000" flipH="1">
                <a:off x="6019892" y="1798120"/>
                <a:ext cx="1884973" cy="1734774"/>
              </a:xfrm>
              <a:prstGeom prst="arc">
                <a:avLst>
                  <a:gd name="adj1" fmla="val 16200000"/>
                  <a:gd name="adj2" fmla="val 18527294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弧形 132"/>
              <p:cNvSpPr/>
              <p:nvPr/>
            </p:nvSpPr>
            <p:spPr>
              <a:xfrm rot="9066734">
                <a:off x="1638729" y="2329486"/>
                <a:ext cx="1091751" cy="956319"/>
              </a:xfrm>
              <a:prstGeom prst="arc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弧形 133"/>
              <p:cNvSpPr/>
              <p:nvPr/>
            </p:nvSpPr>
            <p:spPr>
              <a:xfrm rot="9595593">
                <a:off x="1814540" y="2067212"/>
                <a:ext cx="1091751" cy="956319"/>
              </a:xfrm>
              <a:prstGeom prst="arc">
                <a:avLst>
                  <a:gd name="adj1" fmla="val 16010996"/>
                  <a:gd name="adj2" fmla="val 0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弧形 134"/>
              <p:cNvSpPr/>
              <p:nvPr/>
            </p:nvSpPr>
            <p:spPr>
              <a:xfrm rot="10976421">
                <a:off x="2188586" y="1039803"/>
                <a:ext cx="1747526" cy="1530746"/>
              </a:xfrm>
              <a:prstGeom prst="arc">
                <a:avLst>
                  <a:gd name="adj1" fmla="val 16200000"/>
                  <a:gd name="adj2" fmla="val 19681994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弧形 135"/>
              <p:cNvSpPr/>
              <p:nvPr/>
            </p:nvSpPr>
            <p:spPr>
              <a:xfrm rot="11795935">
                <a:off x="2456829" y="477815"/>
                <a:ext cx="1988062" cy="1850126"/>
              </a:xfrm>
              <a:prstGeom prst="arc">
                <a:avLst>
                  <a:gd name="adj1" fmla="val 15873552"/>
                  <a:gd name="adj2" fmla="val 18690109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弧形 136"/>
              <p:cNvSpPr/>
              <p:nvPr/>
            </p:nvSpPr>
            <p:spPr>
              <a:xfrm rot="12794361">
                <a:off x="3172260" y="872409"/>
                <a:ext cx="1436996" cy="1337294"/>
              </a:xfrm>
              <a:prstGeom prst="arc">
                <a:avLst>
                  <a:gd name="adj1" fmla="val 16200000"/>
                  <a:gd name="adj2" fmla="val 19823508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弧形 137"/>
              <p:cNvSpPr/>
              <p:nvPr/>
            </p:nvSpPr>
            <p:spPr>
              <a:xfrm rot="14789161">
                <a:off x="4057553" y="438951"/>
                <a:ext cx="1806606" cy="2166919"/>
              </a:xfrm>
              <a:prstGeom prst="arc">
                <a:avLst>
                  <a:gd name="adj1" fmla="val 16200000"/>
                  <a:gd name="adj2" fmla="val 18706760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弧形 138"/>
              <p:cNvSpPr/>
              <p:nvPr/>
            </p:nvSpPr>
            <p:spPr>
              <a:xfrm rot="10298808">
                <a:off x="2032679" y="1752826"/>
                <a:ext cx="1217321" cy="1066313"/>
              </a:xfrm>
              <a:prstGeom prst="arc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任意多边形 141"/>
              <p:cNvSpPr/>
              <p:nvPr/>
            </p:nvSpPr>
            <p:spPr>
              <a:xfrm>
                <a:off x="4451752" y="1237554"/>
                <a:ext cx="74563" cy="587829"/>
              </a:xfrm>
              <a:custGeom>
                <a:avLst/>
                <a:gdLst>
                  <a:gd name="connsiteX0" fmla="*/ 0 w 87085"/>
                  <a:gd name="connsiteY0" fmla="*/ 0 h 783772"/>
                  <a:gd name="connsiteX1" fmla="*/ 72571 w 87085"/>
                  <a:gd name="connsiteY1" fmla="*/ 275772 h 783772"/>
                  <a:gd name="connsiteX2" fmla="*/ 87085 w 87085"/>
                  <a:gd name="connsiteY2" fmla="*/ 522514 h 783772"/>
                  <a:gd name="connsiteX3" fmla="*/ 72571 w 87085"/>
                  <a:gd name="connsiteY3" fmla="*/ 783772 h 783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085" h="783772">
                    <a:moveTo>
                      <a:pt x="0" y="0"/>
                    </a:moveTo>
                    <a:cubicBezTo>
                      <a:pt x="29028" y="94343"/>
                      <a:pt x="58057" y="188686"/>
                      <a:pt x="72571" y="275772"/>
                    </a:cubicBezTo>
                    <a:cubicBezTo>
                      <a:pt x="87085" y="362858"/>
                      <a:pt x="87085" y="437847"/>
                      <a:pt x="87085" y="522514"/>
                    </a:cubicBezTo>
                    <a:cubicBezTo>
                      <a:pt x="87085" y="607181"/>
                      <a:pt x="79828" y="695476"/>
                      <a:pt x="72571" y="783772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弧形 142"/>
              <p:cNvSpPr/>
              <p:nvPr/>
            </p:nvSpPr>
            <p:spPr>
              <a:xfrm rot="7779209" flipH="1">
                <a:off x="3131109" y="248117"/>
                <a:ext cx="1806606" cy="2166919"/>
              </a:xfrm>
              <a:prstGeom prst="arc">
                <a:avLst>
                  <a:gd name="adj1" fmla="val 16200000"/>
                  <a:gd name="adj2" fmla="val 18706760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弧形 143"/>
              <p:cNvSpPr/>
              <p:nvPr/>
            </p:nvSpPr>
            <p:spPr>
              <a:xfrm rot="9088826" flipH="1">
                <a:off x="3928014" y="383430"/>
                <a:ext cx="1824780" cy="1679377"/>
              </a:xfrm>
              <a:prstGeom prst="arc">
                <a:avLst>
                  <a:gd name="adj1" fmla="val 16200000"/>
                  <a:gd name="adj2" fmla="val 18623276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弧形 144"/>
              <p:cNvSpPr/>
              <p:nvPr/>
            </p:nvSpPr>
            <p:spPr>
              <a:xfrm rot="9845599" flipH="1">
                <a:off x="4398056" y="457820"/>
                <a:ext cx="1824780" cy="1679377"/>
              </a:xfrm>
              <a:prstGeom prst="arc">
                <a:avLst>
                  <a:gd name="adj1" fmla="val 16200000"/>
                  <a:gd name="adj2" fmla="val 18564999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弧形 145"/>
              <p:cNvSpPr/>
              <p:nvPr/>
            </p:nvSpPr>
            <p:spPr>
              <a:xfrm rot="10331220" flipH="1">
                <a:off x="4813119" y="626510"/>
                <a:ext cx="1824780" cy="1679377"/>
              </a:xfrm>
              <a:prstGeom prst="arc">
                <a:avLst>
                  <a:gd name="adj1" fmla="val 16200000"/>
                  <a:gd name="adj2" fmla="val 18834780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弧形 146"/>
              <p:cNvSpPr/>
              <p:nvPr/>
            </p:nvSpPr>
            <p:spPr>
              <a:xfrm rot="10593333" flipH="1">
                <a:off x="5187288" y="779052"/>
                <a:ext cx="1824780" cy="1679377"/>
              </a:xfrm>
              <a:prstGeom prst="arc">
                <a:avLst>
                  <a:gd name="adj1" fmla="val 16200000"/>
                  <a:gd name="adj2" fmla="val 18834780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弧形 147"/>
              <p:cNvSpPr/>
              <p:nvPr/>
            </p:nvSpPr>
            <p:spPr>
              <a:xfrm rot="11035682" flipH="1">
                <a:off x="5425691" y="895080"/>
                <a:ext cx="1884973" cy="1734774"/>
              </a:xfrm>
              <a:prstGeom prst="arc">
                <a:avLst>
                  <a:gd name="adj1" fmla="val 16200000"/>
                  <a:gd name="adj2" fmla="val 18834780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弧形 148"/>
              <p:cNvSpPr/>
              <p:nvPr/>
            </p:nvSpPr>
            <p:spPr>
              <a:xfrm rot="10800000" flipH="1">
                <a:off x="5567726" y="1154233"/>
                <a:ext cx="1884973" cy="1734774"/>
              </a:xfrm>
              <a:prstGeom prst="arc">
                <a:avLst>
                  <a:gd name="adj1" fmla="val 16200000"/>
                  <a:gd name="adj2" fmla="val 18834780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弧形 149"/>
              <p:cNvSpPr/>
              <p:nvPr/>
            </p:nvSpPr>
            <p:spPr>
              <a:xfrm rot="10800000" flipH="1">
                <a:off x="5728534" y="1348653"/>
                <a:ext cx="1884973" cy="1734774"/>
              </a:xfrm>
              <a:prstGeom prst="arc">
                <a:avLst>
                  <a:gd name="adj1" fmla="val 16200000"/>
                  <a:gd name="adj2" fmla="val 19127438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弧形 150"/>
              <p:cNvSpPr/>
              <p:nvPr/>
            </p:nvSpPr>
            <p:spPr>
              <a:xfrm rot="10800000" flipH="1">
                <a:off x="5896584" y="1478619"/>
                <a:ext cx="1947386" cy="1792214"/>
              </a:xfrm>
              <a:prstGeom prst="arc">
                <a:avLst>
                  <a:gd name="adj1" fmla="val 16200000"/>
                  <a:gd name="adj2" fmla="val 18527294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弧形 151"/>
              <p:cNvSpPr/>
              <p:nvPr/>
            </p:nvSpPr>
            <p:spPr>
              <a:xfrm rot="11216701" flipH="1">
                <a:off x="6118342" y="1744114"/>
                <a:ext cx="1884973" cy="1734774"/>
              </a:xfrm>
              <a:prstGeom prst="arc">
                <a:avLst>
                  <a:gd name="adj1" fmla="val 16200000"/>
                  <a:gd name="adj2" fmla="val 18527294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8" name="矩形 117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83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58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5942E-6 L 0.71441 0.00185 " pathEditMode="relative" rAng="0" ptsTypes="AA">
                                      <p:cBhvr>
                                        <p:cTn id="6" dur="4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712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40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851920" y="3867894"/>
            <a:ext cx="470491" cy="867841"/>
            <a:chOff x="3896961" y="3992785"/>
            <a:chExt cx="425450" cy="742950"/>
          </a:xfrm>
        </p:grpSpPr>
        <p:pic>
          <p:nvPicPr>
            <p:cNvPr id="6148" name="Picture 4"/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rgbClr val="C2F6A8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3034" y="4041059"/>
              <a:ext cx="365125" cy="669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6961" y="3992785"/>
              <a:ext cx="425450" cy="7429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3953034" y="3555946"/>
            <a:ext cx="1021152" cy="1296144"/>
            <a:chOff x="2538113" y="2959233"/>
            <a:chExt cx="796925" cy="949325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rgbClr val="C2F6A8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 trans="1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7560" y="3009577"/>
              <a:ext cx="712788" cy="8715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" name="组合 1"/>
            <p:cNvGrpSpPr/>
            <p:nvPr/>
          </p:nvGrpSpPr>
          <p:grpSpPr>
            <a:xfrm>
              <a:off x="2538113" y="2959233"/>
              <a:ext cx="796925" cy="949325"/>
              <a:chOff x="2558866" y="2931790"/>
              <a:chExt cx="796925" cy="949325"/>
            </a:xfrm>
          </p:grpSpPr>
          <p:pic>
            <p:nvPicPr>
              <p:cNvPr id="3074" name="Picture 2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8866" y="2931790"/>
                <a:ext cx="615950" cy="9493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075" name="Picture 3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93841" y="3033912"/>
                <a:ext cx="361950" cy="7683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076" name="Picture 4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336888">
                <a:off x="2934431" y="2944536"/>
                <a:ext cx="223837" cy="349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22" name="任意多边形 21"/>
          <p:cNvSpPr/>
          <p:nvPr/>
        </p:nvSpPr>
        <p:spPr>
          <a:xfrm>
            <a:off x="4161449" y="4685007"/>
            <a:ext cx="698567" cy="588602"/>
          </a:xfrm>
          <a:custGeom>
            <a:avLst/>
            <a:gdLst>
              <a:gd name="connsiteX0" fmla="*/ 12192 w 585216"/>
              <a:gd name="connsiteY0" fmla="*/ 36576 h 329184"/>
              <a:gd name="connsiteX1" fmla="*/ 329184 w 585216"/>
              <a:gd name="connsiteY1" fmla="*/ 0 h 329184"/>
              <a:gd name="connsiteX2" fmla="*/ 573024 w 585216"/>
              <a:gd name="connsiteY2" fmla="*/ 48768 h 329184"/>
              <a:gd name="connsiteX3" fmla="*/ 585216 w 585216"/>
              <a:gd name="connsiteY3" fmla="*/ 329184 h 329184"/>
              <a:gd name="connsiteX4" fmla="*/ 73152 w 585216"/>
              <a:gd name="connsiteY4" fmla="*/ 304800 h 329184"/>
              <a:gd name="connsiteX5" fmla="*/ 0 w 585216"/>
              <a:gd name="connsiteY5" fmla="*/ 207264 h 329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5216" h="329184">
                <a:moveTo>
                  <a:pt x="12192" y="36576"/>
                </a:moveTo>
                <a:lnTo>
                  <a:pt x="329184" y="0"/>
                </a:lnTo>
                <a:lnTo>
                  <a:pt x="573024" y="48768"/>
                </a:lnTo>
                <a:lnTo>
                  <a:pt x="585216" y="329184"/>
                </a:lnTo>
                <a:lnTo>
                  <a:pt x="73152" y="304800"/>
                </a:lnTo>
                <a:lnTo>
                  <a:pt x="0" y="207264"/>
                </a:lnTo>
              </a:path>
            </a:pathLst>
          </a:custGeom>
          <a:blipFill dpi="0" rotWithShape="1">
            <a:blip r:embed="rId9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0" y="59760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84" y="4432234"/>
            <a:ext cx="9229726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任意多边形 4"/>
          <p:cNvSpPr/>
          <p:nvPr/>
        </p:nvSpPr>
        <p:spPr>
          <a:xfrm>
            <a:off x="-468560" y="4417541"/>
            <a:ext cx="2721429" cy="470145"/>
          </a:xfrm>
          <a:custGeom>
            <a:avLst/>
            <a:gdLst>
              <a:gd name="connsiteX0" fmla="*/ 0 w 2721429"/>
              <a:gd name="connsiteY0" fmla="*/ 470145 h 470145"/>
              <a:gd name="connsiteX1" fmla="*/ 337457 w 2721429"/>
              <a:gd name="connsiteY1" fmla="*/ 187116 h 470145"/>
              <a:gd name="connsiteX2" fmla="*/ 979715 w 2721429"/>
              <a:gd name="connsiteY2" fmla="*/ 2059 h 470145"/>
              <a:gd name="connsiteX3" fmla="*/ 1905000 w 2721429"/>
              <a:gd name="connsiteY3" fmla="*/ 100030 h 470145"/>
              <a:gd name="connsiteX4" fmla="*/ 2579915 w 2721429"/>
              <a:gd name="connsiteY4" fmla="*/ 285088 h 470145"/>
              <a:gd name="connsiteX5" fmla="*/ 2721429 w 2721429"/>
              <a:gd name="connsiteY5" fmla="*/ 350402 h 470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1429" h="470145">
                <a:moveTo>
                  <a:pt x="0" y="470145"/>
                </a:moveTo>
                <a:cubicBezTo>
                  <a:pt x="87085" y="367637"/>
                  <a:pt x="174171" y="265130"/>
                  <a:pt x="337457" y="187116"/>
                </a:cubicBezTo>
                <a:cubicBezTo>
                  <a:pt x="500743" y="109102"/>
                  <a:pt x="718458" y="16573"/>
                  <a:pt x="979715" y="2059"/>
                </a:cubicBezTo>
                <a:cubicBezTo>
                  <a:pt x="1240972" y="-12455"/>
                  <a:pt x="1638300" y="52859"/>
                  <a:pt x="1905000" y="100030"/>
                </a:cubicBezTo>
                <a:cubicBezTo>
                  <a:pt x="2171700" y="147201"/>
                  <a:pt x="2443843" y="243359"/>
                  <a:pt x="2579915" y="285088"/>
                </a:cubicBezTo>
                <a:cubicBezTo>
                  <a:pt x="2715987" y="326817"/>
                  <a:pt x="2718708" y="338609"/>
                  <a:pt x="2721429" y="35040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1946446" y="4472811"/>
            <a:ext cx="2287222" cy="359603"/>
          </a:xfrm>
          <a:custGeom>
            <a:avLst/>
            <a:gdLst>
              <a:gd name="connsiteX0" fmla="*/ 0 w 2287222"/>
              <a:gd name="connsiteY0" fmla="*/ 359603 h 359603"/>
              <a:gd name="connsiteX1" fmla="*/ 533400 w 2287222"/>
              <a:gd name="connsiteY1" fmla="*/ 152774 h 359603"/>
              <a:gd name="connsiteX2" fmla="*/ 1328057 w 2287222"/>
              <a:gd name="connsiteY2" fmla="*/ 374 h 359603"/>
              <a:gd name="connsiteX3" fmla="*/ 2166257 w 2287222"/>
              <a:gd name="connsiteY3" fmla="*/ 196317 h 359603"/>
              <a:gd name="connsiteX4" fmla="*/ 2264228 w 2287222"/>
              <a:gd name="connsiteY4" fmla="*/ 228974 h 359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7222" h="359603">
                <a:moveTo>
                  <a:pt x="0" y="359603"/>
                </a:moveTo>
                <a:cubicBezTo>
                  <a:pt x="156028" y="286124"/>
                  <a:pt x="312057" y="212645"/>
                  <a:pt x="533400" y="152774"/>
                </a:cubicBezTo>
                <a:cubicBezTo>
                  <a:pt x="754743" y="92903"/>
                  <a:pt x="1055914" y="-6883"/>
                  <a:pt x="1328057" y="374"/>
                </a:cubicBezTo>
                <a:cubicBezTo>
                  <a:pt x="1600200" y="7631"/>
                  <a:pt x="2010229" y="158217"/>
                  <a:pt x="2166257" y="196317"/>
                </a:cubicBezTo>
                <a:cubicBezTo>
                  <a:pt x="2322286" y="234417"/>
                  <a:pt x="2293257" y="231695"/>
                  <a:pt x="2264228" y="228974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346846" y="4587974"/>
            <a:ext cx="2100943" cy="332369"/>
          </a:xfrm>
          <a:custGeom>
            <a:avLst/>
            <a:gdLst>
              <a:gd name="connsiteX0" fmla="*/ 0 w 2100943"/>
              <a:gd name="connsiteY0" fmla="*/ 351644 h 493158"/>
              <a:gd name="connsiteX1" fmla="*/ 130628 w 2100943"/>
              <a:gd name="connsiteY1" fmla="*/ 188358 h 493158"/>
              <a:gd name="connsiteX2" fmla="*/ 304800 w 2100943"/>
              <a:gd name="connsiteY2" fmla="*/ 68615 h 493158"/>
              <a:gd name="connsiteX3" fmla="*/ 555171 w 2100943"/>
              <a:gd name="connsiteY3" fmla="*/ 3301 h 493158"/>
              <a:gd name="connsiteX4" fmla="*/ 925285 w 2100943"/>
              <a:gd name="connsiteY4" fmla="*/ 25072 h 493158"/>
              <a:gd name="connsiteX5" fmla="*/ 1230085 w 2100943"/>
              <a:gd name="connsiteY5" fmla="*/ 155701 h 493158"/>
              <a:gd name="connsiteX6" fmla="*/ 1393371 w 2100943"/>
              <a:gd name="connsiteY6" fmla="*/ 264558 h 493158"/>
              <a:gd name="connsiteX7" fmla="*/ 1665514 w 2100943"/>
              <a:gd name="connsiteY7" fmla="*/ 395187 h 493158"/>
              <a:gd name="connsiteX8" fmla="*/ 2100943 w 2100943"/>
              <a:gd name="connsiteY8" fmla="*/ 493158 h 49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0943" h="493158">
                <a:moveTo>
                  <a:pt x="0" y="351644"/>
                </a:moveTo>
                <a:cubicBezTo>
                  <a:pt x="39914" y="293586"/>
                  <a:pt x="79828" y="235529"/>
                  <a:pt x="130628" y="188358"/>
                </a:cubicBezTo>
                <a:cubicBezTo>
                  <a:pt x="181428" y="141186"/>
                  <a:pt x="234043" y="99458"/>
                  <a:pt x="304800" y="68615"/>
                </a:cubicBezTo>
                <a:cubicBezTo>
                  <a:pt x="375557" y="37772"/>
                  <a:pt x="451757" y="10558"/>
                  <a:pt x="555171" y="3301"/>
                </a:cubicBezTo>
                <a:cubicBezTo>
                  <a:pt x="658585" y="-3956"/>
                  <a:pt x="812799" y="-328"/>
                  <a:pt x="925285" y="25072"/>
                </a:cubicBezTo>
                <a:cubicBezTo>
                  <a:pt x="1037771" y="50472"/>
                  <a:pt x="1152071" y="115787"/>
                  <a:pt x="1230085" y="155701"/>
                </a:cubicBezTo>
                <a:cubicBezTo>
                  <a:pt x="1308099" y="195615"/>
                  <a:pt x="1320800" y="224644"/>
                  <a:pt x="1393371" y="264558"/>
                </a:cubicBezTo>
                <a:cubicBezTo>
                  <a:pt x="1465943" y="304472"/>
                  <a:pt x="1547585" y="357087"/>
                  <a:pt x="1665514" y="395187"/>
                </a:cubicBezTo>
                <a:cubicBezTo>
                  <a:pt x="1783443" y="433287"/>
                  <a:pt x="1942193" y="463222"/>
                  <a:pt x="2100943" y="49315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7075038" y="4702424"/>
            <a:ext cx="2122715" cy="195280"/>
          </a:xfrm>
          <a:custGeom>
            <a:avLst/>
            <a:gdLst>
              <a:gd name="connsiteX0" fmla="*/ 0 w 2122715"/>
              <a:gd name="connsiteY0" fmla="*/ 611093 h 665522"/>
              <a:gd name="connsiteX1" fmla="*/ 97972 w 2122715"/>
              <a:gd name="connsiteY1" fmla="*/ 469579 h 665522"/>
              <a:gd name="connsiteX2" fmla="*/ 261258 w 2122715"/>
              <a:gd name="connsiteY2" fmla="*/ 262750 h 665522"/>
              <a:gd name="connsiteX3" fmla="*/ 435429 w 2122715"/>
              <a:gd name="connsiteY3" fmla="*/ 143007 h 665522"/>
              <a:gd name="connsiteX4" fmla="*/ 838200 w 2122715"/>
              <a:gd name="connsiteY4" fmla="*/ 1493 h 665522"/>
              <a:gd name="connsiteX5" fmla="*/ 1436915 w 2122715"/>
              <a:gd name="connsiteY5" fmla="*/ 88579 h 665522"/>
              <a:gd name="connsiteX6" fmla="*/ 1883229 w 2122715"/>
              <a:gd name="connsiteY6" fmla="*/ 382493 h 665522"/>
              <a:gd name="connsiteX7" fmla="*/ 2122715 w 2122715"/>
              <a:gd name="connsiteY7" fmla="*/ 665522 h 665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22715" h="665522">
                <a:moveTo>
                  <a:pt x="0" y="611093"/>
                </a:moveTo>
                <a:cubicBezTo>
                  <a:pt x="27214" y="569364"/>
                  <a:pt x="54429" y="527636"/>
                  <a:pt x="97972" y="469579"/>
                </a:cubicBezTo>
                <a:cubicBezTo>
                  <a:pt x="141515" y="411522"/>
                  <a:pt x="205015" y="317179"/>
                  <a:pt x="261258" y="262750"/>
                </a:cubicBezTo>
                <a:cubicBezTo>
                  <a:pt x="317501" y="208321"/>
                  <a:pt x="339272" y="186550"/>
                  <a:pt x="435429" y="143007"/>
                </a:cubicBezTo>
                <a:cubicBezTo>
                  <a:pt x="531586" y="99464"/>
                  <a:pt x="671286" y="10564"/>
                  <a:pt x="838200" y="1493"/>
                </a:cubicBezTo>
                <a:cubicBezTo>
                  <a:pt x="1005114" y="-7578"/>
                  <a:pt x="1262744" y="25079"/>
                  <a:pt x="1436915" y="88579"/>
                </a:cubicBezTo>
                <a:cubicBezTo>
                  <a:pt x="1611086" y="152079"/>
                  <a:pt x="1768929" y="286336"/>
                  <a:pt x="1883229" y="382493"/>
                </a:cubicBezTo>
                <a:cubicBezTo>
                  <a:pt x="1997529" y="478650"/>
                  <a:pt x="2060122" y="572086"/>
                  <a:pt x="2122715" y="66552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3786876" y="4702424"/>
            <a:ext cx="1839685" cy="195280"/>
          </a:xfrm>
          <a:custGeom>
            <a:avLst/>
            <a:gdLst>
              <a:gd name="connsiteX0" fmla="*/ 0 w 1839685"/>
              <a:gd name="connsiteY0" fmla="*/ 309087 h 309087"/>
              <a:gd name="connsiteX1" fmla="*/ 195942 w 1839685"/>
              <a:gd name="connsiteY1" fmla="*/ 156687 h 309087"/>
              <a:gd name="connsiteX2" fmla="*/ 533400 w 1839685"/>
              <a:gd name="connsiteY2" fmla="*/ 15173 h 309087"/>
              <a:gd name="connsiteX3" fmla="*/ 968828 w 1839685"/>
              <a:gd name="connsiteY3" fmla="*/ 26058 h 309087"/>
              <a:gd name="connsiteX4" fmla="*/ 1545771 w 1839685"/>
              <a:gd name="connsiteY4" fmla="*/ 211115 h 309087"/>
              <a:gd name="connsiteX5" fmla="*/ 1839685 w 1839685"/>
              <a:gd name="connsiteY5" fmla="*/ 243773 h 309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39685" h="309087">
                <a:moveTo>
                  <a:pt x="0" y="309087"/>
                </a:moveTo>
                <a:cubicBezTo>
                  <a:pt x="53521" y="257380"/>
                  <a:pt x="107042" y="205673"/>
                  <a:pt x="195942" y="156687"/>
                </a:cubicBezTo>
                <a:cubicBezTo>
                  <a:pt x="284842" y="107701"/>
                  <a:pt x="404586" y="36944"/>
                  <a:pt x="533400" y="15173"/>
                </a:cubicBezTo>
                <a:cubicBezTo>
                  <a:pt x="662214" y="-6598"/>
                  <a:pt x="800100" y="-6599"/>
                  <a:pt x="968828" y="26058"/>
                </a:cubicBezTo>
                <a:cubicBezTo>
                  <a:pt x="1137556" y="58715"/>
                  <a:pt x="1400628" y="174829"/>
                  <a:pt x="1545771" y="211115"/>
                </a:cubicBezTo>
                <a:cubicBezTo>
                  <a:pt x="1690914" y="247401"/>
                  <a:pt x="1765299" y="245587"/>
                  <a:pt x="1839685" y="243773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4292432" y="4214681"/>
            <a:ext cx="18209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等腰三角形 25"/>
          <p:cNvSpPr/>
          <p:nvPr/>
        </p:nvSpPr>
        <p:spPr>
          <a:xfrm flipV="1">
            <a:off x="4372585" y="4214681"/>
            <a:ext cx="101943" cy="91043"/>
          </a:xfrm>
          <a:prstGeom prst="triangl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7" name="直接连接符 66"/>
          <p:cNvCxnSpPr/>
          <p:nvPr/>
        </p:nvCxnSpPr>
        <p:spPr>
          <a:xfrm>
            <a:off x="4590203" y="4214681"/>
            <a:ext cx="18209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等腰三角形 67"/>
          <p:cNvSpPr/>
          <p:nvPr/>
        </p:nvSpPr>
        <p:spPr>
          <a:xfrm flipV="1">
            <a:off x="4663030" y="4214681"/>
            <a:ext cx="101943" cy="91043"/>
          </a:xfrm>
          <a:prstGeom prst="triangl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4142460" y="3866636"/>
            <a:ext cx="281096" cy="196443"/>
            <a:chOff x="4140947" y="3119862"/>
            <a:chExt cx="281096" cy="196443"/>
          </a:xfrm>
        </p:grpSpPr>
        <p:sp>
          <p:nvSpPr>
            <p:cNvPr id="3" name="矩形 2"/>
            <p:cNvSpPr/>
            <p:nvPr/>
          </p:nvSpPr>
          <p:spPr>
            <a:xfrm rot="19800000">
              <a:off x="4157932" y="3145310"/>
              <a:ext cx="264111" cy="15794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4140947" y="3119862"/>
              <a:ext cx="228727" cy="13205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178068" y="3184249"/>
              <a:ext cx="228727" cy="13205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stCxn id="3" idx="1"/>
            </p:cNvCxnSpPr>
            <p:nvPr/>
          </p:nvCxnSpPr>
          <p:spPr>
            <a:xfrm flipV="1">
              <a:off x="4175624" y="3136730"/>
              <a:ext cx="206482" cy="153583"/>
            </a:xfrm>
            <a:prstGeom prst="line">
              <a:avLst/>
            </a:prstGeom>
            <a:ln w="12700">
              <a:solidFill>
                <a:schemeClr val="tx1"/>
              </a:solidFill>
            </a:ln>
            <a:scene3d>
              <a:camera prst="orthographicFront">
                <a:rot lat="0" lon="0" rev="60000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82710">
            <a:off x="694800" y="3862800"/>
            <a:ext cx="1294983" cy="1294983"/>
          </a:xfrm>
          <a:prstGeom prst="rect">
            <a:avLst/>
          </a:prstGeom>
          <a:scene3d>
            <a:camera prst="orthographicFront">
              <a:rot lat="0" lon="0" rev="10800000"/>
            </a:camera>
            <a:lightRig rig="threePt" dir="t"/>
          </a:scene3d>
        </p:spPr>
      </p:pic>
      <p:sp>
        <p:nvSpPr>
          <p:cNvPr id="12" name="圆角矩形 11"/>
          <p:cNvSpPr/>
          <p:nvPr/>
        </p:nvSpPr>
        <p:spPr>
          <a:xfrm>
            <a:off x="4347662" y="4326257"/>
            <a:ext cx="345303" cy="211954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 flipH="1" flipV="1">
            <a:off x="4275654" y="4340213"/>
            <a:ext cx="72008" cy="6602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 flipV="1">
            <a:off x="4277235" y="4413774"/>
            <a:ext cx="72008" cy="6602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4691384" y="4341354"/>
            <a:ext cx="72008" cy="6602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V="1">
            <a:off x="4692965" y="4414915"/>
            <a:ext cx="72008" cy="6602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-8500" y="34646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6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19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4 3.58025E-6 L 4.16667E-6 3.58025E-6 " pathEditMode="relative" rAng="0" ptsTypes="AA">
                                      <p:cBhvr>
                                        <p:cTn id="6" dur="1000" spd="-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764 3.58025E-6 C -0.00764 -0.00556 -0.00764 -0.01081 -0.00764 -0.01636 " pathEditMode="relative" rAng="0" ptsTypes="fA">
                                      <p:cBhvr>
                                        <p:cTn id="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3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C 0 -0.00556 0 -0.0108 0 -0.01636 " pathEditMode="relative" ptsTypes="fA">
                                      <p:cBhvr>
                                        <p:cTn id="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C 0 -0.00556 0 -0.0108 0 -0.01636 " pathEditMode="relative" ptsTypes="fA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C 0 -0.00556 0 -0.0108 0 -0.01636 " pathEditMode="relative" ptsTypes="fA">
                                      <p:cBhvr>
                                        <p:cTn id="1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64 -0.01635 L -0.00746 0.12465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035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0.01635 L 0.00017 0.1246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035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0.01635 L 0.00018 0.1246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03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0.01635 L 0.00017 0.1246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03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018 0.141 " pathEditMode="relative" ptsTypes="AA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018 0.141 " pathEditMode="relative" ptsTypes="AA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018 0.141 " pathEditMode="relative" ptsTypes="AA">
                                      <p:cBhvr>
                                        <p:cTn id="2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018 0.141 " pathEditMode="relative" ptsTypes="AA">
                                      <p:cBhvr>
                                        <p:cTn id="31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018 0.141 " pathEditMode="relative" ptsTypes="AA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018 0.141 " pathEditMode="relative" ptsTypes="AA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018 0.141 " pathEditMode="relative" ptsTypes="AA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018 0.141 " pathEditMode="relative" ptsTypes="AA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018 0.141 " pathEditMode="relative" ptsTypes="AA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018 0.141 " pathEditMode="relative" ptsTypes="AA">
                                      <p:cBhvr>
                                        <p:cTn id="4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018 0.141 " pathEditMode="relative" ptsTypes="AA">
                                      <p:cBhvr>
                                        <p:cTn id="4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018 0.141 " pathEditMode="relative" ptsTypes="AA">
                                      <p:cBhvr>
                                        <p:cTn id="4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018 0.141 " pathEditMode="relative" ptsTypes="AA">
                                      <p:cBhvr>
                                        <p:cTn id="4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018 0.141 " pathEditMode="relative" ptsTypes="AA">
                                      <p:cBhvr>
                                        <p:cTn id="51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018 0.141 " pathEditMode="relative" ptsTypes="AA">
                                      <p:cBhvr>
                                        <p:cTn id="53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018 0.141 " pathEditMode="relative" ptsTypes="AA">
                                      <p:cBhvr>
                                        <p:cTn id="55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5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5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3" grpId="0" animBg="1"/>
      <p:bldP spid="5" grpId="0" animBg="1"/>
      <p:bldP spid="6" grpId="0" animBg="1"/>
      <p:bldP spid="8" grpId="0" animBg="1"/>
      <p:bldP spid="10" grpId="0" animBg="1"/>
      <p:bldP spid="7" grpId="0" animBg="1"/>
      <p:bldP spid="26" grpId="0" animBg="1"/>
      <p:bldP spid="26" grpId="1" animBg="1"/>
      <p:bldP spid="68" grpId="1" animBg="1"/>
      <p:bldP spid="68" grpId="2" animBg="1"/>
      <p:bldP spid="68" grpId="3" animBg="1"/>
      <p:bldP spid="12" grpId="0" animBg="1"/>
      <p:bldP spid="3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-575548" y="-812626"/>
            <a:ext cx="4910075" cy="3996900"/>
          </a:xfrm>
          <a:prstGeom prst="cloud">
            <a:avLst/>
          </a:prstGeom>
          <a:solidFill>
            <a:schemeClr val="tx1">
              <a:lumMod val="65000"/>
              <a:lumOff val="35000"/>
              <a:alpha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云形 3"/>
          <p:cNvSpPr/>
          <p:nvPr/>
        </p:nvSpPr>
        <p:spPr>
          <a:xfrm flipH="1">
            <a:off x="3851920" y="1275606"/>
            <a:ext cx="6408712" cy="5565246"/>
          </a:xfrm>
          <a:prstGeom prst="cloud">
            <a:avLst/>
          </a:prstGeom>
          <a:solidFill>
            <a:schemeClr val="tx1">
              <a:lumMod val="65000"/>
              <a:lumOff val="35000"/>
              <a:alpha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云形 4"/>
          <p:cNvSpPr/>
          <p:nvPr/>
        </p:nvSpPr>
        <p:spPr>
          <a:xfrm>
            <a:off x="4018593" y="-1028650"/>
            <a:ext cx="6249082" cy="5086879"/>
          </a:xfrm>
          <a:prstGeom prst="cloud">
            <a:avLst/>
          </a:prstGeom>
          <a:solidFill>
            <a:schemeClr val="tx1">
              <a:lumMod val="65000"/>
              <a:lumOff val="35000"/>
              <a:alpha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 flipH="1" flipV="1">
            <a:off x="-324544" y="1275606"/>
            <a:ext cx="5730214" cy="4718859"/>
          </a:xfrm>
          <a:prstGeom prst="cloud">
            <a:avLst/>
          </a:prstGeom>
          <a:solidFill>
            <a:schemeClr val="tx1">
              <a:lumMod val="65000"/>
              <a:lumOff val="35000"/>
              <a:alpha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2411760" y="1420078"/>
            <a:ext cx="473630" cy="18002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4250229" y="4068156"/>
            <a:ext cx="243373" cy="536359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734714" y="1970703"/>
            <a:ext cx="539891" cy="12103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153393" y="1725527"/>
            <a:ext cx="842512" cy="9001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574031" y="3010344"/>
            <a:ext cx="629646" cy="323114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887167" y="2303123"/>
            <a:ext cx="753515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1606690" y="2573153"/>
            <a:ext cx="778430" cy="4292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1133060" y="2962306"/>
            <a:ext cx="626030" cy="57482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7609527" y="3755341"/>
            <a:ext cx="473630" cy="18002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167052" y="315501"/>
            <a:ext cx="473630" cy="18002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843505" y="810352"/>
            <a:ext cx="541615" cy="15922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285460" y="1090947"/>
            <a:ext cx="558045" cy="23184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8001107" y="4424495"/>
            <a:ext cx="473630" cy="18002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59430" y="3754296"/>
            <a:ext cx="473630" cy="17320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1133060" y="4065916"/>
            <a:ext cx="862845" cy="33953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4487044" y="495521"/>
            <a:ext cx="236815" cy="48104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4223589" y="1418302"/>
            <a:ext cx="500270" cy="354996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776599" y="1773298"/>
            <a:ext cx="473630" cy="18002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6682510" y="1418302"/>
            <a:ext cx="568255" cy="30722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4013414" y="2354948"/>
            <a:ext cx="626030" cy="9001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3150569" y="2444958"/>
            <a:ext cx="531405" cy="1888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2174945" y="3153870"/>
            <a:ext cx="617544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3776599" y="3214542"/>
            <a:ext cx="549830" cy="540799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3150569" y="2929778"/>
            <a:ext cx="626030" cy="9001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3436944" y="297912"/>
            <a:ext cx="397430" cy="35322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2887114" y="567942"/>
            <a:ext cx="473630" cy="26321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3749959" y="810352"/>
            <a:ext cx="473630" cy="33242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037790" y="1149592"/>
            <a:ext cx="738809" cy="360496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V="1">
            <a:off x="2678324" y="3409111"/>
            <a:ext cx="758620" cy="34623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V="1">
            <a:off x="2220717" y="4496744"/>
            <a:ext cx="586409" cy="34980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V="1">
            <a:off x="4887380" y="3643983"/>
            <a:ext cx="158250" cy="72332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3360744" y="4336107"/>
            <a:ext cx="470012" cy="612854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7574031" y="2467137"/>
            <a:ext cx="80153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6387920" y="2105718"/>
            <a:ext cx="578717" cy="68152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V="1">
            <a:off x="7802908" y="1519520"/>
            <a:ext cx="801539" cy="16115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6445695" y="3019788"/>
            <a:ext cx="652670" cy="31367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5895865" y="2463846"/>
            <a:ext cx="728870" cy="254717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5565507" y="2665708"/>
            <a:ext cx="436747" cy="35408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6555887" y="3560728"/>
            <a:ext cx="694878" cy="49678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 flipV="1">
            <a:off x="5485740" y="3176623"/>
            <a:ext cx="174951" cy="520707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>
            <a:off x="5819665" y="529975"/>
            <a:ext cx="76200" cy="620126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5109220" y="976562"/>
            <a:ext cx="118407" cy="74896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V="1">
            <a:off x="6927499" y="726864"/>
            <a:ext cx="646532" cy="326196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5735250" y="1420078"/>
            <a:ext cx="626030" cy="432539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6149753" y="3807360"/>
            <a:ext cx="406134" cy="528747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5451878" y="4341944"/>
            <a:ext cx="47393" cy="6594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5972065" y="4249999"/>
            <a:ext cx="415855" cy="788972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6992782" y="4326610"/>
            <a:ext cx="540084" cy="441442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3834374" y="2173870"/>
            <a:ext cx="771077" cy="77107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037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3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30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3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3000" autoRev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D9D9D"/>
                                      </p:to>
                                    </p:animClr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D9D9D"/>
                                      </p:to>
                                    </p:animClr>
                                    <p:set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D9D9D"/>
                                      </p:to>
                                    </p:animClr>
                                    <p:set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D9D9D"/>
                                      </p:to>
                                    </p:animClr>
                                    <p:set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mph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mph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7" presetClass="emph" presetSubtype="0" fill="remove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7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8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7" presetClass="emph" presetSubtype="0" fill="remove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2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7" presetClass="emph" presetSubtype="0" fill="remove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7" presetClass="emph" presetSubtype="0" fill="remove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2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3" presetClass="entr" presetSubtype="528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repeatCount="indefinite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528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3" presetClass="entr" presetSubtype="528" repeatCount="indefinite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3" presetClass="entr" presetSubtype="528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3" presetClass="entr" presetSubtype="528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3" presetClass="entr" presetSubtype="528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3" presetClass="entr" presetSubtype="528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3" presetClass="entr" presetSubtype="528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3" presetClass="entr" presetSubtype="528" repeatCount="indefinite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3" presetClass="entr" presetSubtype="528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3" presetClass="entr" presetSubtype="528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3" presetClass="entr" presetSubtype="528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3" presetClass="entr" presetSubtype="528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3" presetClass="entr" presetSubtype="528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3" presetClass="entr" presetSubtype="528" repeatCount="indefinite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3" presetClass="entr" presetSubtype="528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3" presetClass="entr" presetSubtype="528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3" presetClass="entr" presetSubtype="528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3" presetClass="entr" presetSubtype="528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3" presetClass="entr" presetSubtype="528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3" presetClass="entr" presetSubtype="528" repeatCount="indefinite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3" presetClass="entr" presetSubtype="528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3" presetClass="entr" presetSubtype="528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3" presetClass="entr" presetSubtype="528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3" presetClass="entr" presetSubtype="528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3" presetClass="entr" presetSubtype="528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3" presetClass="entr" presetSubtype="528" repeatCount="indefinite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3" presetClass="entr" presetSubtype="528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3" presetClass="entr" presetSubtype="528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3" presetClass="entr" presetSubtype="528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3" presetClass="entr" presetSubtype="528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23" presetClass="entr" presetSubtype="528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3" presetClass="entr" presetSubtype="528" repeatCount="indefinite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23" presetClass="entr" presetSubtype="528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3" presetClass="entr" presetSubtype="528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23" presetClass="entr" presetSubtype="528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1" presetID="23" presetClass="entr" presetSubtype="528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7" presetID="23" presetClass="entr" presetSubtype="528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3" presetID="23" presetClass="entr" presetSubtype="528" repeatCount="indefinite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23" presetClass="entr" presetSubtype="528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5" presetID="23" presetClass="entr" presetSubtype="528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23" presetClass="entr" presetSubtype="528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7" presetID="23" presetClass="entr" presetSubtype="528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3" presetID="42" presetClass="path" presetSubtype="0" repeatCount="indefinite" accel="35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3.33333E-6 3.00648E-6 L -0.40382 -0.29325 " pathEditMode="relative" rAng="0" ptsTypes="AA">
                                      <p:cBhvr>
                                        <p:cTn id="3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91" y="-14678"/>
                                    </p:animMotion>
                                  </p:childTnLst>
                                </p:cTn>
                              </p:par>
                              <p:par>
                                <p:cTn id="355" presetID="42" presetClass="path" presetSubtype="0" repeatCount="indefinite" accel="3500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5E-6 -1.49245E-6 L -0.08837 0.31483 " pathEditMode="relative" rAng="0" ptsTypes="AA">
                                      <p:cBhvr>
                                        <p:cTn id="3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27" y="15726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42" presetClass="path" presetSubtype="0" repeatCount="indefinite" accel="35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4.16667E-6 2.08757E-6 L -0.41928 -0.18872 " pathEditMode="relative" rAng="0" ptsTypes="AA">
                                      <p:cBhvr>
                                        <p:cTn id="3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72" y="-9436"/>
                                    </p:animMotion>
                                  </p:childTnLst>
                                </p:cTn>
                              </p:par>
                              <p:par>
                                <p:cTn id="359" presetID="42" presetClass="path" presetSubtype="0" repeatCount="indefinite" accel="3500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2.22222E-6 2.54702E-6 L -0.27864 -0.05396 " pathEditMode="relative" rAng="0" ptsTypes="AA">
                                      <p:cBhvr>
                                        <p:cTn id="3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41" y="-2714"/>
                                    </p:animMotion>
                                  </p:childTnLst>
                                </p:cTn>
                              </p:par>
                              <p:par>
                                <p:cTn id="361" presetID="42" presetClass="path" presetSubtype="0" repeatCount="indefinite" accel="35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3.61111E-6 3.79278E-6 L 0.30677 0.27505 " pathEditMode="relative" rAng="0" ptsTypes="AA">
                                      <p:cBhvr>
                                        <p:cTn id="3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30" y="13753"/>
                                    </p:animMotion>
                                  </p:childTnLst>
                                </p:cTn>
                              </p:par>
                              <p:par>
                                <p:cTn id="363" presetID="42" presetClass="path" presetSubtype="0" repeatCount="indefinite" accel="3500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4.44444E-6 4.77644E-6 L -0.28385 -0.00371 " pathEditMode="relative" rAng="0" ptsTypes="AA">
                                      <p:cBhvr>
                                        <p:cTn id="3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84" y="-185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42" presetClass="path" presetSubtype="0" repeatCount="indefinite" accel="35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2.53469E-6 L -0.33247 0.05149 " pathEditMode="relative" rAng="0" ptsTypes="AA">
                                      <p:cBhvr>
                                        <p:cTn id="3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32" y="2559"/>
                                    </p:animMotion>
                                  </p:childTnLst>
                                </p:cTn>
                              </p:par>
                              <p:par>
                                <p:cTn id="367" presetID="42" presetClass="path" presetSubtype="0" repeatCount="indefinite" accel="3500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-2.22222E-6 -4.54209E-6 L -0.31007 0.07339 " pathEditMode="relative" rAng="0" ptsTypes="AA">
                                      <p:cBhvr>
                                        <p:cTn id="3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03" y="3669"/>
                                    </p:animMotion>
                                  </p:childTnLst>
                                </p:cTn>
                              </p:par>
                              <p:par>
                                <p:cTn id="369" presetID="42" presetClass="path" presetSubtype="0" repeatCount="indefinite" accel="35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3.61111E-6 3.66327E-6 L 0.28767 0.18624 " pathEditMode="relative" rAng="0" ptsTypes="AA">
                                      <p:cBhvr>
                                        <p:cTn id="3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75" y="9312"/>
                                    </p:animMotion>
                                  </p:childTnLst>
                                </p:cTn>
                              </p:par>
                              <p:par>
                                <p:cTn id="371" presetID="42" presetClass="path" presetSubtype="0" repeatCount="indefinite" accel="3500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2.22222E-6 -8.97317E-7 L -0.29913 -0.18039 " pathEditMode="relative" rAng="0" ptsTypes="AA">
                                      <p:cBhvr>
                                        <p:cTn id="3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65" y="-9004"/>
                                    </p:animMotion>
                                  </p:childTnLst>
                                </p:cTn>
                              </p:par>
                              <p:par>
                                <p:cTn id="373" presetID="42" presetClass="path" presetSubtype="0" repeatCount="indefinite" accel="35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3.61111E-6 3.82362E-7 L -0.32952 -0.17268 " pathEditMode="relative" rAng="0" ptsTypes="AA">
                                      <p:cBhvr>
                                        <p:cTn id="3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76" y="-8634"/>
                                    </p:animMotion>
                                  </p:childTnLst>
                                </p:cTn>
                              </p:par>
                              <p:par>
                                <p:cTn id="375" presetID="42" presetClass="path" presetSubtype="0" repeatCount="indefinite" accel="3500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5.55556E-7 -9.09652E-7 L -0.28524 -0.23435 " pathEditMode="relative" rAng="0" ptsTypes="AA">
                                      <p:cBhvr>
                                        <p:cTn id="3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71" y="-11718"/>
                                    </p:animMotion>
                                  </p:childTnLst>
                                </p:cTn>
                              </p:par>
                              <p:par>
                                <p:cTn id="377" presetID="42" presetClass="path" presetSubtype="0" repeatCount="indefinite" accel="35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1.38889E-6 4.62226E-6 L 0.23698 0.21029 " pathEditMode="relative" rAng="0" ptsTypes="AA">
                                      <p:cBhvr>
                                        <p:cTn id="3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40" y="10515"/>
                                    </p:animMotion>
                                  </p:childTnLst>
                                </p:cTn>
                              </p:par>
                              <p:par>
                                <p:cTn id="379" presetID="42" presetClass="path" presetSubtype="0" repeatCount="indefinite" accel="3500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8.33333E-7 3.66327E-6 L -0.25938 0.13136 " pathEditMode="relative" rAng="0" ptsTypes="AA">
                                      <p:cBhvr>
                                        <p:cTn id="38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69" y="6568"/>
                                    </p:animMotion>
                                  </p:childTnLst>
                                </p:cTn>
                              </p:par>
                              <p:par>
                                <p:cTn id="381" presetID="42" presetClass="path" presetSubtype="0" repeatCount="indefinite" accel="35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4.96454E-6 L -0.28524 0.17637 " pathEditMode="relative" rAng="0" ptsTypes="AA">
                                      <p:cBhvr>
                                        <p:cTn id="3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53" y="8819"/>
                                    </p:animMotion>
                                  </p:childTnLst>
                                </p:cTn>
                              </p:par>
                              <p:par>
                                <p:cTn id="383" presetID="42" presetClass="path" presetSubtype="0" repeatCount="indefinite" accel="3500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4.16667E-6 9.58989E-7 L -0.06667 -0.25871 " pathEditMode="relative" rAng="0" ptsTypes="AA">
                                      <p:cBhvr>
                                        <p:cTn id="3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3" y="-12951"/>
                                    </p:animMotion>
                                  </p:childTnLst>
                                </p:cTn>
                              </p:par>
                              <p:par>
                                <p:cTn id="385" presetID="42" presetClass="path" presetSubtype="0" repeatCount="indefinite" accel="35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0 -4.28307E-6 L -0.35937 -0.46777 " pathEditMode="relative" rAng="0" ptsTypes="AA">
                                      <p:cBhvr>
                                        <p:cTn id="38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69" y="-23404"/>
                                    </p:animMotion>
                                  </p:childTnLst>
                                </p:cTn>
                              </p:par>
                              <p:par>
                                <p:cTn id="387" presetID="42" presetClass="path" presetSubtype="0" repeatCount="indefinite" accel="3500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2.77778E-7 -1.68979E-6 L -0.55312 -0.42152 " pathEditMode="relative" rAng="0" ptsTypes="AA">
                                      <p:cBhvr>
                                        <p:cTn id="38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56" y="-21092"/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42" presetClass="path" presetSubtype="0" repeatCount="indefinite" accel="35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4.44444E-6 -2.89547E-6 L 0.33663 -0.36509 " pathEditMode="relative" rAng="0" ptsTypes="AA">
                                      <p:cBhvr>
                                        <p:cTn id="39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23" y="-18255"/>
                                    </p:animMotion>
                                  </p:childTnLst>
                                </p:cTn>
                              </p:par>
                              <p:par>
                                <p:cTn id="391" presetID="42" presetClass="path" presetSubtype="0" repeatCount="indefinite" accel="3500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2.22222E-6 -5.70459E-7 L -0.62674 -0.12026 " pathEditMode="relative" rAng="0" ptsTypes="AA">
                                      <p:cBhvr>
                                        <p:cTn id="39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37" y="-6013"/>
                                    </p:animMotion>
                                  </p:childTnLst>
                                </p:cTn>
                              </p:par>
                              <p:par>
                                <p:cTn id="393" presetID="42" presetClass="path" presetSubtype="0" repeatCount="indefinite" accel="35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1.11111E-6 9.12735E-7 L -0.48003 -0.033 " pathEditMode="relative" rAng="0" ptsTypes="AA">
                                      <p:cBhvr>
                                        <p:cTn id="39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10" y="-1665"/>
                                    </p:animMotion>
                                  </p:childTnLst>
                                </p:cTn>
                              </p:par>
                              <p:par>
                                <p:cTn id="395" presetID="42" presetClass="path" presetSubtype="0" repeatCount="indefinite" accel="3500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2.22222E-6 -4.28615E-6 L -0.36216 -0.00123 " pathEditMode="relative" rAng="0" ptsTypes="AA">
                                      <p:cBhvr>
                                        <p:cTn id="39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08" y="-62"/>
                                    </p:animMotion>
                                  </p:childTnLst>
                                </p:cTn>
                              </p:par>
                              <p:par>
                                <p:cTn id="397" presetID="42" presetClass="path" presetSubtype="0" repeatCount="indefinite" accel="35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4.44444E-6 2.22325E-6 L -0.30539 0.52205 " pathEditMode="relative" rAng="0" ptsTypes="AA">
                                      <p:cBhvr>
                                        <p:cTn id="39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78" y="26087"/>
                                    </p:animMotion>
                                  </p:childTnLst>
                                </p:cTn>
                              </p:par>
                              <p:par>
                                <p:cTn id="399" presetID="42" presetClass="path" presetSubtype="0" repeatCount="indefinite" accel="3500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4.16667E-6 2.58711E-6 L -0.48525 -0.17638 " pathEditMode="relative" rAng="0" ptsTypes="AA">
                                      <p:cBhvr>
                                        <p:cTn id="40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271" y="-8819"/>
                                    </p:animMotion>
                                  </p:childTnLst>
                                </p:cTn>
                              </p:par>
                              <p:par>
                                <p:cTn id="401" presetID="42" presetClass="path" presetSubtype="0" repeatCount="indefinite" accel="35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5.55556E-7 1.41844E-6 L -0.20469 -0.29201 " pathEditMode="relative" rAng="0" ptsTypes="AA">
                                      <p:cBhvr>
                                        <p:cTn id="40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43" y="-14585"/>
                                    </p:animMotion>
                                  </p:childTnLst>
                                </p:cTn>
                              </p:par>
                              <p:par>
                                <p:cTn id="403" presetID="42" presetClass="path" presetSubtype="0" repeatCount="indefinite" accel="3500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3.33333E-6 4.80111E-6 L -0.34167 -0.37774 " pathEditMode="relative" rAng="0" ptsTypes="AA">
                                      <p:cBhvr>
                                        <p:cTn id="40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83" y="-18871"/>
                                    </p:animMotion>
                                  </p:childTnLst>
                                </p:cTn>
                              </p:par>
                              <p:par>
                                <p:cTn id="405" presetID="42" presetClass="path" presetSubtype="0" repeatCount="indefinite" accel="35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2.5E-6 7.77058E-7 L -0.46354 -0.52945 " pathEditMode="relative" rAng="0" ptsTypes="AA">
                                      <p:cBhvr>
                                        <p:cTn id="40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77" y="-26457"/>
                                    </p:animMotion>
                                  </p:childTnLst>
                                </p:cTn>
                              </p:par>
                              <p:par>
                                <p:cTn id="407" presetID="42" presetClass="path" presetSubtype="0" repeatCount="indefinite" accel="3500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3.05556E-6 -3.9778E-7 L -0.48681 -0.45791 " pathEditMode="relative" rAng="0" ptsTypes="AA">
                                      <p:cBhvr>
                                        <p:cTn id="40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40" y="-22911"/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42" presetClass="path" presetSubtype="0" repeatCount="indefinite" accel="35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5E-6 -3.81745E-6 L -0.59046 0.34937 " pathEditMode="relative" rAng="0" ptsTypes="AA">
                                      <p:cBhvr>
                                        <p:cTn id="41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31" y="17453"/>
                                    </p:animMotion>
                                  </p:childTnLst>
                                </p:cTn>
                              </p:par>
                              <p:par>
                                <p:cTn id="411" presetID="42" presetClass="path" presetSubtype="0" repeatCount="indefinite" accel="3500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1.11111E-6 -1.04533E-6 L -0.23941 0.23559 " pathEditMode="relative" rAng="0" ptsTypes="AA">
                                      <p:cBhvr>
                                        <p:cTn id="41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79" y="11779"/>
                                    </p:animMotion>
                                  </p:childTnLst>
                                </p:cTn>
                              </p:par>
                              <p:par>
                                <p:cTn id="413" presetID="42" presetClass="path" presetSubtype="0" repeatCount="indefinite" accel="35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4.44444E-6 4.29232E-6 L -0.04306 0.37897 " pathEditMode="relative" rAng="0" ptsTypes="AA">
                                      <p:cBhvr>
                                        <p:cTn id="41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3" y="18933"/>
                                    </p:animMotion>
                                  </p:childTnLst>
                                </p:cTn>
                              </p:par>
                              <p:par>
                                <p:cTn id="415" presetID="42" presetClass="path" presetSubtype="0" repeatCount="indefinite" accel="3500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8.33333E-7 3.7897E-6 L -0.12951 0.31113 " pathEditMode="relative" rAng="0" ptsTypes="AA">
                                      <p:cBhvr>
                                        <p:cTn id="4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76" y="15541"/>
                                    </p:animMotion>
                                  </p:childTnLst>
                                </p:cTn>
                              </p:par>
                              <p:par>
                                <p:cTn id="417" presetID="42" presetClass="path" presetSubtype="0" repeatCount="indefinite" accel="35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1.38889E-6 4.06105E-6 L 0.43906 -0.03547 " pathEditMode="relative" rAng="0" ptsTypes="AA">
                                      <p:cBhvr>
                                        <p:cTn id="4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-1788"/>
                                    </p:animMotion>
                                  </p:childTnLst>
                                </p:cTn>
                              </p:par>
                              <p:par>
                                <p:cTn id="419" presetID="42" presetClass="path" presetSubtype="0" repeatCount="indefinite" accel="3500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1.66667E-6 3.84829E-6 L 0.41545 -0.08357 " pathEditMode="relative" rAng="0" ptsTypes="AA">
                                      <p:cBhvr>
                                        <p:cTn id="4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64" y="-4194"/>
                                    </p:animMotion>
                                  </p:childTnLst>
                                </p:cTn>
                              </p:par>
                              <p:par>
                                <p:cTn id="421" presetID="42" presetClass="path" presetSubtype="0" repeatCount="indefinite" accel="35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1.38889E-6 -3.31175E-6 L 0.35903 -0.16096 " pathEditMode="relative" rAng="0" ptsTypes="AA">
                                      <p:cBhvr>
                                        <p:cTn id="42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51" y="-8048"/>
                                    </p:animMotion>
                                  </p:childTnLst>
                                </p:cTn>
                              </p:par>
                              <p:par>
                                <p:cTn id="423" presetID="42" presetClass="path" presetSubtype="0" repeatCount="indefinite" accel="3500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2.77778E-6 -1.2766E-6 L 0.44462 0.38205 " pathEditMode="relative" rAng="0" ptsTypes="AA">
                                      <p:cBhvr>
                                        <p:cTn id="4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22" y="19087"/>
                                    </p:animMotion>
                                  </p:childTnLst>
                                </p:cTn>
                              </p:par>
                              <p:par>
                                <p:cTn id="425" presetID="42" presetClass="path" presetSubtype="0" repeatCount="indefinite" accel="35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1.38889E-6 2.25717E-6 L 0.47691 0.31791 " pathEditMode="relative" rAng="0" ptsTypes="AA">
                                      <p:cBhvr>
                                        <p:cTn id="4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37" y="15880"/>
                                    </p:animMotion>
                                  </p:childTnLst>
                                </p:cTn>
                              </p:par>
                              <p:par>
                                <p:cTn id="427" presetID="42" presetClass="path" presetSubtype="0" repeatCount="indefinite" accel="3500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4.72222E-6 1.93648E-6 L 0.48958 0.56306 " pathEditMode="relative" rAng="0" ptsTypes="AA">
                                      <p:cBhvr>
                                        <p:cTn id="42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79" y="28153"/>
                                    </p:animMotion>
                                  </p:childTnLst>
                                </p:cTn>
                              </p:par>
                              <p:par>
                                <p:cTn id="429" presetID="42" presetClass="path" presetSubtype="0" repeatCount="indefinite" accel="35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4.16667E-6 -2.96022E-7 L 0.35937 0.43108 " pathEditMode="relative" rAng="0" ptsTypes="AA">
                                      <p:cBhvr>
                                        <p:cTn id="43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69" y="21554"/>
                                    </p:animMotion>
                                  </p:childTnLst>
                                </p:cTn>
                              </p:par>
                              <p:par>
                                <p:cTn id="431" presetID="42" presetClass="path" presetSubtype="0" repeatCount="indefinite" accel="3500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1.38889E-6 -1.73605E-6 L 0.14253 0.6013 " pathEditMode="relative" rAng="0" ptsTypes="AA">
                                      <p:cBhvr>
                                        <p:cTn id="43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18" y="30065"/>
                                    </p:animMotion>
                                  </p:childTnLst>
                                </p:cTn>
                              </p:par>
                              <p:par>
                                <p:cTn id="433" presetID="42" presetClass="path" presetSubtype="0" repeatCount="indefinite" accel="35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5E-6 -5.67376E-7 L 0.05626 -0.43293 " pathEditMode="relative" rAng="0" ptsTypes="AA">
                                      <p:cBhvr>
                                        <p:cTn id="43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2" y="-21647"/>
                                    </p:animMotion>
                                  </p:childTnLst>
                                </p:cTn>
                              </p:par>
                              <p:par>
                                <p:cTn id="435" presetID="42" presetClass="path" presetSubtype="0" repeatCount="indefinite" accel="3500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4.16667E-6 -1.34752E-6 L -0.02569 -0.37835 " pathEditMode="relative" rAng="0" ptsTypes="AA">
                                      <p:cBhvr>
                                        <p:cTn id="43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5" y="-18933"/>
                                    </p:animMotion>
                                  </p:childTnLst>
                                </p:cTn>
                              </p:par>
                              <p:par>
                                <p:cTn id="437" presetID="42" presetClass="path" presetSubtype="0" repeatCount="indefinite" accel="35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94444E-6 3.82362E-7 L 0.39219 -0.33056 " pathEditMode="relative" rAng="0" ptsTypes="AA">
                                      <p:cBhvr>
                                        <p:cTn id="43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01" y="-16528"/>
                                    </p:animMotion>
                                  </p:childTnLst>
                                </p:cTn>
                              </p:par>
                              <p:par>
                                <p:cTn id="439" presetID="42" presetClass="path" presetSubtype="0" repeatCount="indefinite" accel="3500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4.72222E-6 -1.55103E-6 L 0.5 -0.47579 " pathEditMode="relative" rAng="0" ptsTypes="AA">
                                      <p:cBhvr>
                                        <p:cTn id="44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0" y="-23805"/>
                                    </p:animMotion>
                                  </p:childTnLst>
                                </p:cTn>
                              </p:par>
                              <p:par>
                                <p:cTn id="441" presetID="42" presetClass="path" presetSubtype="0" repeatCount="indefinite" accel="35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5E-6 3.22541E-6 L 0.16754 0.33826 " pathEditMode="relative" rAng="0" ptsTypes="AA">
                                      <p:cBhvr>
                                        <p:cTn id="44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68" y="16898"/>
                                    </p:animMotion>
                                  </p:childTnLst>
                                </p:cTn>
                              </p:par>
                              <p:par>
                                <p:cTn id="443" presetID="42" presetClass="path" presetSubtype="0" repeatCount="indefinite" accel="3500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4.44444E-6 -4.37866E-7 L 0.02743 0.3947 " pathEditMode="relative" rAng="0" ptsTypes="AA">
                                      <p:cBhvr>
                                        <p:cTn id="44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19735"/>
                                    </p:animMotion>
                                  </p:childTnLst>
                                </p:cTn>
                              </p:par>
                              <p:par>
                                <p:cTn id="445" presetID="42" presetClass="path" presetSubtype="0" repeatCount="indefinite" accel="35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3.61111E-6 -6.07462E-7 L 0.10764 0.40888 " pathEditMode="relative" rAng="0" ptsTypes="AA">
                                      <p:cBhvr>
                                        <p:cTn id="44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2" y="20444"/>
                                    </p:animMotion>
                                  </p:childTnLst>
                                </p:cTn>
                              </p:par>
                              <p:par>
                                <p:cTn id="447" presetID="42" presetClass="path" presetSubtype="0" repeatCount="indefinite" accel="3500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4.44444E-6 -1.69596E-7 L 0.24114 0.34382 " pathEditMode="relative" rAng="0" ptsTypes="AA">
                                      <p:cBhvr>
                                        <p:cTn id="44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49" y="171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6750"/>
                            </p:stCondLst>
                            <p:childTnLst>
                              <p:par>
                                <p:cTn id="4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/>
          <p:nvPr/>
        </p:nvCxnSpPr>
        <p:spPr>
          <a:xfrm>
            <a:off x="4463610" y="-1026751"/>
            <a:ext cx="0" cy="6995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2483768" y="-768113"/>
            <a:ext cx="0" cy="6995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1691680" y="-1028650"/>
            <a:ext cx="0" cy="6995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5004048" y="-768113"/>
            <a:ext cx="0" cy="6995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660232" y="-690649"/>
            <a:ext cx="0" cy="6995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7447789" y="-1020603"/>
            <a:ext cx="0" cy="6995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3174816" y="-1201272"/>
            <a:ext cx="0" cy="6995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3786876" y="-928965"/>
            <a:ext cx="0" cy="6995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830599" y="-1390191"/>
            <a:ext cx="0" cy="6995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1259632" y="-829752"/>
            <a:ext cx="0" cy="6995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5626561" y="-1278736"/>
            <a:ext cx="0" cy="6995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6084168" y="-981165"/>
            <a:ext cx="0" cy="6995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7920380" y="-815538"/>
            <a:ext cx="0" cy="6995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8532440" y="-1176008"/>
            <a:ext cx="0" cy="6995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3851920" y="3867894"/>
            <a:ext cx="470491" cy="867841"/>
            <a:chOff x="3896961" y="3992785"/>
            <a:chExt cx="425450" cy="742950"/>
          </a:xfrm>
        </p:grpSpPr>
        <p:pic>
          <p:nvPicPr>
            <p:cNvPr id="6148" name="Picture 4"/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rgbClr val="C2F6A8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3034" y="4041059"/>
              <a:ext cx="365125" cy="669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rgbClr val="C2F6A8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6961" y="3992785"/>
              <a:ext cx="425450" cy="7429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3953034" y="3555946"/>
            <a:ext cx="1021152" cy="1296144"/>
            <a:chOff x="2538113" y="2959233"/>
            <a:chExt cx="796925" cy="949325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rgbClr val="C2F6A8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 trans="1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7560" y="3009577"/>
              <a:ext cx="712788" cy="8715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" name="组合 1"/>
            <p:cNvGrpSpPr/>
            <p:nvPr/>
          </p:nvGrpSpPr>
          <p:grpSpPr>
            <a:xfrm>
              <a:off x="2538113" y="2959233"/>
              <a:ext cx="796925" cy="949325"/>
              <a:chOff x="2558866" y="2931790"/>
              <a:chExt cx="796925" cy="949325"/>
            </a:xfrm>
          </p:grpSpPr>
          <p:pic>
            <p:nvPicPr>
              <p:cNvPr id="3074" name="Picture 2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8866" y="2931790"/>
                <a:ext cx="615950" cy="9493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075" name="Picture 3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93841" y="3033912"/>
                <a:ext cx="361950" cy="7683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076" name="Picture 4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336888">
                <a:off x="2934431" y="2944536"/>
                <a:ext cx="223837" cy="349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4" name="组合 3"/>
          <p:cNvGrpSpPr/>
          <p:nvPr/>
        </p:nvGrpSpPr>
        <p:grpSpPr>
          <a:xfrm>
            <a:off x="3850497" y="3558537"/>
            <a:ext cx="1122266" cy="1296144"/>
            <a:chOff x="4004320" y="3708346"/>
            <a:chExt cx="1122266" cy="1296144"/>
          </a:xfrm>
        </p:grpSpPr>
        <p:grpSp>
          <p:nvGrpSpPr>
            <p:cNvPr id="58" name="组合 57"/>
            <p:cNvGrpSpPr/>
            <p:nvPr/>
          </p:nvGrpSpPr>
          <p:grpSpPr>
            <a:xfrm>
              <a:off x="4004320" y="4020294"/>
              <a:ext cx="470491" cy="867841"/>
              <a:chOff x="3896961" y="3992785"/>
              <a:chExt cx="425450" cy="742950"/>
            </a:xfrm>
          </p:grpSpPr>
          <p:pic>
            <p:nvPicPr>
              <p:cNvPr id="59" name="Picture 4"/>
              <p:cNvPicPr>
                <a:picLocks noChangeAspect="1" noChangeArrowheads="1"/>
              </p:cNvPicPr>
              <p:nvPr/>
            </p:nvPicPr>
            <p:blipFill>
              <a:blip r:embed="rId4">
                <a:duotone>
                  <a:prstClr val="black"/>
                  <a:schemeClr val="accent3">
                    <a:lumMod val="50000"/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artisticLineDrawing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3034" y="4041059"/>
                <a:ext cx="365125" cy="6699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0" name="Picture 3"/>
              <p:cNvPicPr>
                <a:picLocks noChangeAspect="1" noChangeArrowheads="1"/>
              </p:cNvPicPr>
              <p:nvPr/>
            </p:nvPicPr>
            <p:blipFill>
              <a:blip r:embed="rId5">
                <a:duotone>
                  <a:prstClr val="black"/>
                  <a:srgbClr val="C2F6A8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96961" y="3992785"/>
                <a:ext cx="425450" cy="7429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61" name="组合 60"/>
            <p:cNvGrpSpPr/>
            <p:nvPr/>
          </p:nvGrpSpPr>
          <p:grpSpPr>
            <a:xfrm>
              <a:off x="4105434" y="3708346"/>
              <a:ext cx="1021152" cy="1296144"/>
              <a:chOff x="2538113" y="2959233"/>
              <a:chExt cx="796925" cy="949325"/>
            </a:xfrm>
          </p:grpSpPr>
          <p:pic>
            <p:nvPicPr>
              <p:cNvPr id="62" name="Picture 5"/>
              <p:cNvPicPr>
                <a:picLocks noChangeAspect="1" noChangeArrowheads="1"/>
              </p:cNvPicPr>
              <p:nvPr/>
            </p:nvPicPr>
            <p:blipFill>
              <a:blip r:embed="rId6">
                <a:duotone>
                  <a:prstClr val="black"/>
                  <a:schemeClr val="accent3">
                    <a:lumMod val="50000"/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artisticLineDrawing trans="18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7560" y="3009577"/>
                <a:ext cx="712788" cy="8715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63" name="组合 62"/>
              <p:cNvGrpSpPr/>
              <p:nvPr/>
            </p:nvGrpSpPr>
            <p:grpSpPr>
              <a:xfrm>
                <a:off x="2538113" y="2959233"/>
                <a:ext cx="796925" cy="949325"/>
                <a:chOff x="2558866" y="2931790"/>
                <a:chExt cx="796925" cy="949325"/>
              </a:xfrm>
            </p:grpSpPr>
            <p:pic>
              <p:nvPicPr>
                <p:cNvPr id="64" name="Picture 2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58866" y="2931790"/>
                  <a:ext cx="615950" cy="9493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65" name="Picture 3"/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993841" y="3033912"/>
                  <a:ext cx="361950" cy="7683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66" name="Picture 4"/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336888">
                  <a:off x="2934431" y="2944536"/>
                  <a:ext cx="223837" cy="3492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</p:grpSp>
      </p:grpSp>
      <p:sp>
        <p:nvSpPr>
          <p:cNvPr id="22" name="任意多边形 21"/>
          <p:cNvSpPr/>
          <p:nvPr/>
        </p:nvSpPr>
        <p:spPr>
          <a:xfrm>
            <a:off x="4161449" y="4685007"/>
            <a:ext cx="698567" cy="588602"/>
          </a:xfrm>
          <a:custGeom>
            <a:avLst/>
            <a:gdLst>
              <a:gd name="connsiteX0" fmla="*/ 12192 w 585216"/>
              <a:gd name="connsiteY0" fmla="*/ 36576 h 329184"/>
              <a:gd name="connsiteX1" fmla="*/ 329184 w 585216"/>
              <a:gd name="connsiteY1" fmla="*/ 0 h 329184"/>
              <a:gd name="connsiteX2" fmla="*/ 573024 w 585216"/>
              <a:gd name="connsiteY2" fmla="*/ 48768 h 329184"/>
              <a:gd name="connsiteX3" fmla="*/ 585216 w 585216"/>
              <a:gd name="connsiteY3" fmla="*/ 329184 h 329184"/>
              <a:gd name="connsiteX4" fmla="*/ 73152 w 585216"/>
              <a:gd name="connsiteY4" fmla="*/ 304800 h 329184"/>
              <a:gd name="connsiteX5" fmla="*/ 0 w 585216"/>
              <a:gd name="connsiteY5" fmla="*/ 207264 h 329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5216" h="329184">
                <a:moveTo>
                  <a:pt x="12192" y="36576"/>
                </a:moveTo>
                <a:lnTo>
                  <a:pt x="329184" y="0"/>
                </a:lnTo>
                <a:lnTo>
                  <a:pt x="573024" y="48768"/>
                </a:lnTo>
                <a:lnTo>
                  <a:pt x="585216" y="329184"/>
                </a:lnTo>
                <a:lnTo>
                  <a:pt x="73152" y="304800"/>
                </a:lnTo>
                <a:lnTo>
                  <a:pt x="0" y="207264"/>
                </a:lnTo>
              </a:path>
            </a:pathLst>
          </a:custGeom>
          <a:blipFill dpi="0" rotWithShape="1">
            <a:blip r:embed="rId10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0" y="21729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84" y="4432234"/>
            <a:ext cx="9229726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" name="Picture 4"/>
          <p:cNvPicPr>
            <a:picLocks noChangeAspect="1" noChangeArrowheads="1"/>
          </p:cNvPicPr>
          <p:nvPr/>
        </p:nvPicPr>
        <p:blipFill>
          <a:blip r:embed="rId12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92" y="4433994"/>
            <a:ext cx="9229726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任意多边形 4"/>
          <p:cNvSpPr/>
          <p:nvPr/>
        </p:nvSpPr>
        <p:spPr>
          <a:xfrm>
            <a:off x="-468560" y="4417541"/>
            <a:ext cx="2721429" cy="470145"/>
          </a:xfrm>
          <a:custGeom>
            <a:avLst/>
            <a:gdLst>
              <a:gd name="connsiteX0" fmla="*/ 0 w 2721429"/>
              <a:gd name="connsiteY0" fmla="*/ 470145 h 470145"/>
              <a:gd name="connsiteX1" fmla="*/ 337457 w 2721429"/>
              <a:gd name="connsiteY1" fmla="*/ 187116 h 470145"/>
              <a:gd name="connsiteX2" fmla="*/ 979715 w 2721429"/>
              <a:gd name="connsiteY2" fmla="*/ 2059 h 470145"/>
              <a:gd name="connsiteX3" fmla="*/ 1905000 w 2721429"/>
              <a:gd name="connsiteY3" fmla="*/ 100030 h 470145"/>
              <a:gd name="connsiteX4" fmla="*/ 2579915 w 2721429"/>
              <a:gd name="connsiteY4" fmla="*/ 285088 h 470145"/>
              <a:gd name="connsiteX5" fmla="*/ 2721429 w 2721429"/>
              <a:gd name="connsiteY5" fmla="*/ 350402 h 470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1429" h="470145">
                <a:moveTo>
                  <a:pt x="0" y="470145"/>
                </a:moveTo>
                <a:cubicBezTo>
                  <a:pt x="87085" y="367637"/>
                  <a:pt x="174171" y="265130"/>
                  <a:pt x="337457" y="187116"/>
                </a:cubicBezTo>
                <a:cubicBezTo>
                  <a:pt x="500743" y="109102"/>
                  <a:pt x="718458" y="16573"/>
                  <a:pt x="979715" y="2059"/>
                </a:cubicBezTo>
                <a:cubicBezTo>
                  <a:pt x="1240972" y="-12455"/>
                  <a:pt x="1638300" y="52859"/>
                  <a:pt x="1905000" y="100030"/>
                </a:cubicBezTo>
                <a:cubicBezTo>
                  <a:pt x="2171700" y="147201"/>
                  <a:pt x="2443843" y="243359"/>
                  <a:pt x="2579915" y="285088"/>
                </a:cubicBezTo>
                <a:cubicBezTo>
                  <a:pt x="2715987" y="326817"/>
                  <a:pt x="2718708" y="338609"/>
                  <a:pt x="2721429" y="35040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1946446" y="4472811"/>
            <a:ext cx="2287222" cy="359603"/>
          </a:xfrm>
          <a:custGeom>
            <a:avLst/>
            <a:gdLst>
              <a:gd name="connsiteX0" fmla="*/ 0 w 2287222"/>
              <a:gd name="connsiteY0" fmla="*/ 359603 h 359603"/>
              <a:gd name="connsiteX1" fmla="*/ 533400 w 2287222"/>
              <a:gd name="connsiteY1" fmla="*/ 152774 h 359603"/>
              <a:gd name="connsiteX2" fmla="*/ 1328057 w 2287222"/>
              <a:gd name="connsiteY2" fmla="*/ 374 h 359603"/>
              <a:gd name="connsiteX3" fmla="*/ 2166257 w 2287222"/>
              <a:gd name="connsiteY3" fmla="*/ 196317 h 359603"/>
              <a:gd name="connsiteX4" fmla="*/ 2264228 w 2287222"/>
              <a:gd name="connsiteY4" fmla="*/ 228974 h 359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7222" h="359603">
                <a:moveTo>
                  <a:pt x="0" y="359603"/>
                </a:moveTo>
                <a:cubicBezTo>
                  <a:pt x="156028" y="286124"/>
                  <a:pt x="312057" y="212645"/>
                  <a:pt x="533400" y="152774"/>
                </a:cubicBezTo>
                <a:cubicBezTo>
                  <a:pt x="754743" y="92903"/>
                  <a:pt x="1055914" y="-6883"/>
                  <a:pt x="1328057" y="374"/>
                </a:cubicBezTo>
                <a:cubicBezTo>
                  <a:pt x="1600200" y="7631"/>
                  <a:pt x="2010229" y="158217"/>
                  <a:pt x="2166257" y="196317"/>
                </a:cubicBezTo>
                <a:cubicBezTo>
                  <a:pt x="2322286" y="234417"/>
                  <a:pt x="2293257" y="231695"/>
                  <a:pt x="2264228" y="228974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346846" y="4587974"/>
            <a:ext cx="2100943" cy="332369"/>
          </a:xfrm>
          <a:custGeom>
            <a:avLst/>
            <a:gdLst>
              <a:gd name="connsiteX0" fmla="*/ 0 w 2100943"/>
              <a:gd name="connsiteY0" fmla="*/ 351644 h 493158"/>
              <a:gd name="connsiteX1" fmla="*/ 130628 w 2100943"/>
              <a:gd name="connsiteY1" fmla="*/ 188358 h 493158"/>
              <a:gd name="connsiteX2" fmla="*/ 304800 w 2100943"/>
              <a:gd name="connsiteY2" fmla="*/ 68615 h 493158"/>
              <a:gd name="connsiteX3" fmla="*/ 555171 w 2100943"/>
              <a:gd name="connsiteY3" fmla="*/ 3301 h 493158"/>
              <a:gd name="connsiteX4" fmla="*/ 925285 w 2100943"/>
              <a:gd name="connsiteY4" fmla="*/ 25072 h 493158"/>
              <a:gd name="connsiteX5" fmla="*/ 1230085 w 2100943"/>
              <a:gd name="connsiteY5" fmla="*/ 155701 h 493158"/>
              <a:gd name="connsiteX6" fmla="*/ 1393371 w 2100943"/>
              <a:gd name="connsiteY6" fmla="*/ 264558 h 493158"/>
              <a:gd name="connsiteX7" fmla="*/ 1665514 w 2100943"/>
              <a:gd name="connsiteY7" fmla="*/ 395187 h 493158"/>
              <a:gd name="connsiteX8" fmla="*/ 2100943 w 2100943"/>
              <a:gd name="connsiteY8" fmla="*/ 493158 h 49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0943" h="493158">
                <a:moveTo>
                  <a:pt x="0" y="351644"/>
                </a:moveTo>
                <a:cubicBezTo>
                  <a:pt x="39914" y="293586"/>
                  <a:pt x="79828" y="235529"/>
                  <a:pt x="130628" y="188358"/>
                </a:cubicBezTo>
                <a:cubicBezTo>
                  <a:pt x="181428" y="141186"/>
                  <a:pt x="234043" y="99458"/>
                  <a:pt x="304800" y="68615"/>
                </a:cubicBezTo>
                <a:cubicBezTo>
                  <a:pt x="375557" y="37772"/>
                  <a:pt x="451757" y="10558"/>
                  <a:pt x="555171" y="3301"/>
                </a:cubicBezTo>
                <a:cubicBezTo>
                  <a:pt x="658585" y="-3956"/>
                  <a:pt x="812799" y="-328"/>
                  <a:pt x="925285" y="25072"/>
                </a:cubicBezTo>
                <a:cubicBezTo>
                  <a:pt x="1037771" y="50472"/>
                  <a:pt x="1152071" y="115787"/>
                  <a:pt x="1230085" y="155701"/>
                </a:cubicBezTo>
                <a:cubicBezTo>
                  <a:pt x="1308099" y="195615"/>
                  <a:pt x="1320800" y="224644"/>
                  <a:pt x="1393371" y="264558"/>
                </a:cubicBezTo>
                <a:cubicBezTo>
                  <a:pt x="1465943" y="304472"/>
                  <a:pt x="1547585" y="357087"/>
                  <a:pt x="1665514" y="395187"/>
                </a:cubicBezTo>
                <a:cubicBezTo>
                  <a:pt x="1783443" y="433287"/>
                  <a:pt x="1942193" y="463222"/>
                  <a:pt x="2100943" y="49315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7075038" y="4702424"/>
            <a:ext cx="2122715" cy="195280"/>
          </a:xfrm>
          <a:custGeom>
            <a:avLst/>
            <a:gdLst>
              <a:gd name="connsiteX0" fmla="*/ 0 w 2122715"/>
              <a:gd name="connsiteY0" fmla="*/ 611093 h 665522"/>
              <a:gd name="connsiteX1" fmla="*/ 97972 w 2122715"/>
              <a:gd name="connsiteY1" fmla="*/ 469579 h 665522"/>
              <a:gd name="connsiteX2" fmla="*/ 261258 w 2122715"/>
              <a:gd name="connsiteY2" fmla="*/ 262750 h 665522"/>
              <a:gd name="connsiteX3" fmla="*/ 435429 w 2122715"/>
              <a:gd name="connsiteY3" fmla="*/ 143007 h 665522"/>
              <a:gd name="connsiteX4" fmla="*/ 838200 w 2122715"/>
              <a:gd name="connsiteY4" fmla="*/ 1493 h 665522"/>
              <a:gd name="connsiteX5" fmla="*/ 1436915 w 2122715"/>
              <a:gd name="connsiteY5" fmla="*/ 88579 h 665522"/>
              <a:gd name="connsiteX6" fmla="*/ 1883229 w 2122715"/>
              <a:gd name="connsiteY6" fmla="*/ 382493 h 665522"/>
              <a:gd name="connsiteX7" fmla="*/ 2122715 w 2122715"/>
              <a:gd name="connsiteY7" fmla="*/ 665522 h 665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22715" h="665522">
                <a:moveTo>
                  <a:pt x="0" y="611093"/>
                </a:moveTo>
                <a:cubicBezTo>
                  <a:pt x="27214" y="569364"/>
                  <a:pt x="54429" y="527636"/>
                  <a:pt x="97972" y="469579"/>
                </a:cubicBezTo>
                <a:cubicBezTo>
                  <a:pt x="141515" y="411522"/>
                  <a:pt x="205015" y="317179"/>
                  <a:pt x="261258" y="262750"/>
                </a:cubicBezTo>
                <a:cubicBezTo>
                  <a:pt x="317501" y="208321"/>
                  <a:pt x="339272" y="186550"/>
                  <a:pt x="435429" y="143007"/>
                </a:cubicBezTo>
                <a:cubicBezTo>
                  <a:pt x="531586" y="99464"/>
                  <a:pt x="671286" y="10564"/>
                  <a:pt x="838200" y="1493"/>
                </a:cubicBezTo>
                <a:cubicBezTo>
                  <a:pt x="1005114" y="-7578"/>
                  <a:pt x="1262744" y="25079"/>
                  <a:pt x="1436915" y="88579"/>
                </a:cubicBezTo>
                <a:cubicBezTo>
                  <a:pt x="1611086" y="152079"/>
                  <a:pt x="1768929" y="286336"/>
                  <a:pt x="1883229" y="382493"/>
                </a:cubicBezTo>
                <a:cubicBezTo>
                  <a:pt x="1997529" y="478650"/>
                  <a:pt x="2060122" y="572086"/>
                  <a:pt x="2122715" y="66552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3786876" y="4702424"/>
            <a:ext cx="1839685" cy="195280"/>
          </a:xfrm>
          <a:custGeom>
            <a:avLst/>
            <a:gdLst>
              <a:gd name="connsiteX0" fmla="*/ 0 w 1839685"/>
              <a:gd name="connsiteY0" fmla="*/ 309087 h 309087"/>
              <a:gd name="connsiteX1" fmla="*/ 195942 w 1839685"/>
              <a:gd name="connsiteY1" fmla="*/ 156687 h 309087"/>
              <a:gd name="connsiteX2" fmla="*/ 533400 w 1839685"/>
              <a:gd name="connsiteY2" fmla="*/ 15173 h 309087"/>
              <a:gd name="connsiteX3" fmla="*/ 968828 w 1839685"/>
              <a:gd name="connsiteY3" fmla="*/ 26058 h 309087"/>
              <a:gd name="connsiteX4" fmla="*/ 1545771 w 1839685"/>
              <a:gd name="connsiteY4" fmla="*/ 211115 h 309087"/>
              <a:gd name="connsiteX5" fmla="*/ 1839685 w 1839685"/>
              <a:gd name="connsiteY5" fmla="*/ 243773 h 309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39685" h="309087">
                <a:moveTo>
                  <a:pt x="0" y="309087"/>
                </a:moveTo>
                <a:cubicBezTo>
                  <a:pt x="53521" y="257380"/>
                  <a:pt x="107042" y="205673"/>
                  <a:pt x="195942" y="156687"/>
                </a:cubicBezTo>
                <a:cubicBezTo>
                  <a:pt x="284842" y="107701"/>
                  <a:pt x="404586" y="36944"/>
                  <a:pt x="533400" y="15173"/>
                </a:cubicBezTo>
                <a:cubicBezTo>
                  <a:pt x="662214" y="-6598"/>
                  <a:pt x="800100" y="-6599"/>
                  <a:pt x="968828" y="26058"/>
                </a:cubicBezTo>
                <a:cubicBezTo>
                  <a:pt x="1137556" y="58715"/>
                  <a:pt x="1400628" y="174829"/>
                  <a:pt x="1545771" y="211115"/>
                </a:cubicBezTo>
                <a:cubicBezTo>
                  <a:pt x="1690914" y="247401"/>
                  <a:pt x="1765299" y="245587"/>
                  <a:pt x="1839685" y="243773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4142460" y="3866636"/>
            <a:ext cx="281096" cy="196443"/>
            <a:chOff x="4140947" y="3119862"/>
            <a:chExt cx="281096" cy="196443"/>
          </a:xfrm>
        </p:grpSpPr>
        <p:sp>
          <p:nvSpPr>
            <p:cNvPr id="3" name="矩形 2"/>
            <p:cNvSpPr/>
            <p:nvPr/>
          </p:nvSpPr>
          <p:spPr>
            <a:xfrm rot="19800000">
              <a:off x="4157932" y="3145310"/>
              <a:ext cx="264111" cy="15794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4140947" y="3119862"/>
              <a:ext cx="228727" cy="13205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178068" y="3184249"/>
              <a:ext cx="228727" cy="13205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stCxn id="3" idx="1"/>
            </p:cNvCxnSpPr>
            <p:nvPr/>
          </p:nvCxnSpPr>
          <p:spPr>
            <a:xfrm flipV="1">
              <a:off x="4175624" y="3136730"/>
              <a:ext cx="206482" cy="153583"/>
            </a:xfrm>
            <a:prstGeom prst="line">
              <a:avLst/>
            </a:prstGeom>
            <a:ln w="12700">
              <a:solidFill>
                <a:schemeClr val="tx1"/>
              </a:solidFill>
            </a:ln>
            <a:scene3d>
              <a:camera prst="orthographicFront">
                <a:rot lat="0" lon="0" rev="60000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82710">
            <a:off x="694800" y="3862800"/>
            <a:ext cx="1294983" cy="1294983"/>
          </a:xfrm>
          <a:prstGeom prst="rect">
            <a:avLst/>
          </a:prstGeom>
          <a:scene3d>
            <a:camera prst="orthographicFront">
              <a:rot lat="0" lon="0" rev="10800000"/>
            </a:camera>
            <a:lightRig rig="threePt" dir="t"/>
          </a:scene3d>
        </p:spPr>
      </p:pic>
      <p:sp>
        <p:nvSpPr>
          <p:cNvPr id="12" name="圆角矩形 11"/>
          <p:cNvSpPr/>
          <p:nvPr/>
        </p:nvSpPr>
        <p:spPr>
          <a:xfrm>
            <a:off x="4347662" y="4326257"/>
            <a:ext cx="345303" cy="211954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 flipH="1" flipV="1">
            <a:off x="4275654" y="4340213"/>
            <a:ext cx="72008" cy="6602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 flipV="1">
            <a:off x="4277235" y="4413774"/>
            <a:ext cx="72008" cy="6602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4691384" y="4341354"/>
            <a:ext cx="72008" cy="6602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V="1">
            <a:off x="4692965" y="4414915"/>
            <a:ext cx="72008" cy="6602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/>
          <p:cNvSpPr/>
          <p:nvPr/>
        </p:nvSpPr>
        <p:spPr>
          <a:xfrm>
            <a:off x="4271487" y="4152406"/>
            <a:ext cx="154994" cy="154994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3668" y="4142620"/>
            <a:ext cx="206066" cy="183637"/>
          </a:xfrm>
          <a:prstGeom prst="rect">
            <a:avLst/>
          </a:prstGeom>
        </p:spPr>
      </p:pic>
      <p:sp>
        <p:nvSpPr>
          <p:cNvPr id="55" name="椭圆 54"/>
          <p:cNvSpPr>
            <a:spLocks/>
          </p:cNvSpPr>
          <p:nvPr/>
        </p:nvSpPr>
        <p:spPr>
          <a:xfrm>
            <a:off x="4301775" y="4157315"/>
            <a:ext cx="94417" cy="9340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4594983" y="4152406"/>
            <a:ext cx="154994" cy="154994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0" name="图片 6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88351" y="4142619"/>
            <a:ext cx="206066" cy="183637"/>
          </a:xfrm>
          <a:prstGeom prst="rect">
            <a:avLst/>
          </a:prstGeom>
        </p:spPr>
      </p:pic>
      <p:sp>
        <p:nvSpPr>
          <p:cNvPr id="57" name="椭圆 56"/>
          <p:cNvSpPr>
            <a:spLocks/>
          </p:cNvSpPr>
          <p:nvPr/>
        </p:nvSpPr>
        <p:spPr>
          <a:xfrm>
            <a:off x="4625271" y="4157315"/>
            <a:ext cx="94417" cy="9340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 trans="5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5400">
            <a:off x="3528752" y="2756643"/>
            <a:ext cx="1640979" cy="1388839"/>
          </a:xfrm>
          <a:prstGeom prst="rect">
            <a:avLst/>
          </a:prstGeom>
        </p:spPr>
      </p:pic>
      <p:sp>
        <p:nvSpPr>
          <p:cNvPr id="68" name="矩形 67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05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2" presetClass="path" presetSubtype="0" repeatCount="7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44444E-6 -6.41184E-7 L -4.44444E-6 1.24599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23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repeatCount="7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55556E-7 -2.37978E-6 L 5.55556E-7 1.40013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000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74969E-6 L -1.38889E-6 1.50339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5154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repeatCount="7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22222E-6 2.74969E-6 L -2.22222E-6 1.34957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747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repeatCount="7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38889E-6 -2.05919E-6 L 1.38889E-6 1.34834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741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8681E-6 L -3.33333E-6 1.48243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410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repeatCount="7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2222E-6 -1.88656E-6 L -2.22222E-6 1.32183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091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58693E-6 L -2.5E-6 1.43681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82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repeatCount="7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38889E-6 1.22072E-6 L 1.38889E-6 1.47041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352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repeatCount="7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61111E-6 4.94451E-6 L -3.61111E-6 1.20776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0388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repeatCount="7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2.92232E-6 L 2.22222E-6 1.26695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334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repeatCount="7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38889E-6 -2.21948E-7 L -1.38889E-6 1.27898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3933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5.91862E-7 L 4.16667E-6 1.30271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136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2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06905E-6 L 2.77778E-7 1.45654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2811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.00017 0.00957 " pathEditMode="relative" ptsTypes="AA">
                                      <p:cBhvr>
                                        <p:cTn id="40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.00017 0.00957 " pathEditMode="relative" ptsTypes="AA">
                                      <p:cBhvr>
                                        <p:cTn id="42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" presetClass="entr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8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.00017 0.00956 L 0.00035 0.00061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3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.00018 0.00956 L 0.00035 0.00061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3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5" grpId="1" animBg="1"/>
      <p:bldP spid="57" grpId="0" animBg="1"/>
      <p:bldP spid="57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851920" y="3867894"/>
            <a:ext cx="470491" cy="867841"/>
            <a:chOff x="3896961" y="3992785"/>
            <a:chExt cx="425450" cy="742950"/>
          </a:xfrm>
        </p:grpSpPr>
        <p:pic>
          <p:nvPicPr>
            <p:cNvPr id="6148" name="Picture 4"/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rgbClr val="C2F6A8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3034" y="4041059"/>
              <a:ext cx="365125" cy="669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rgbClr val="C2F6A8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6961" y="3992785"/>
              <a:ext cx="425450" cy="7429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3953034" y="3555946"/>
            <a:ext cx="1021152" cy="1296144"/>
            <a:chOff x="2538113" y="2959233"/>
            <a:chExt cx="796925" cy="949325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rgbClr val="C2F6A8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 trans="1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7560" y="3009577"/>
              <a:ext cx="712788" cy="8715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" name="组合 1"/>
            <p:cNvGrpSpPr/>
            <p:nvPr/>
          </p:nvGrpSpPr>
          <p:grpSpPr>
            <a:xfrm>
              <a:off x="2538113" y="2959233"/>
              <a:ext cx="796925" cy="949325"/>
              <a:chOff x="2558866" y="2931790"/>
              <a:chExt cx="796925" cy="949325"/>
            </a:xfrm>
          </p:grpSpPr>
          <p:pic>
            <p:nvPicPr>
              <p:cNvPr id="3074" name="Picture 2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8866" y="2931790"/>
                <a:ext cx="615950" cy="9493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075" name="Picture 3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93841" y="3033912"/>
                <a:ext cx="361950" cy="7683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076" name="Picture 4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336888">
                <a:off x="2934431" y="2944536"/>
                <a:ext cx="223837" cy="349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4" name="组合 3"/>
          <p:cNvGrpSpPr/>
          <p:nvPr/>
        </p:nvGrpSpPr>
        <p:grpSpPr>
          <a:xfrm>
            <a:off x="3850497" y="3558537"/>
            <a:ext cx="1122266" cy="1296144"/>
            <a:chOff x="4004320" y="3708346"/>
            <a:chExt cx="1122266" cy="1296144"/>
          </a:xfrm>
        </p:grpSpPr>
        <p:grpSp>
          <p:nvGrpSpPr>
            <p:cNvPr id="58" name="组合 57"/>
            <p:cNvGrpSpPr/>
            <p:nvPr/>
          </p:nvGrpSpPr>
          <p:grpSpPr>
            <a:xfrm>
              <a:off x="4004320" y="4020294"/>
              <a:ext cx="470491" cy="867841"/>
              <a:chOff x="3896961" y="3992785"/>
              <a:chExt cx="425450" cy="742950"/>
            </a:xfrm>
          </p:grpSpPr>
          <p:pic>
            <p:nvPicPr>
              <p:cNvPr id="59" name="Picture 4"/>
              <p:cNvPicPr>
                <a:picLocks noChangeAspect="1" noChangeArrowheads="1"/>
              </p:cNvPicPr>
              <p:nvPr/>
            </p:nvPicPr>
            <p:blipFill>
              <a:blip r:embed="rId4">
                <a:duotone>
                  <a:prstClr val="black"/>
                  <a:schemeClr val="accent3">
                    <a:lumMod val="50000"/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artisticLineDrawing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3034" y="4041059"/>
                <a:ext cx="365125" cy="6699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0" name="Picture 3"/>
              <p:cNvPicPr>
                <a:picLocks noChangeAspect="1" noChangeArrowheads="1"/>
              </p:cNvPicPr>
              <p:nvPr/>
            </p:nvPicPr>
            <p:blipFill>
              <a:blip r:embed="rId5">
                <a:duotone>
                  <a:prstClr val="black"/>
                  <a:srgbClr val="C2F6A8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96961" y="3992785"/>
                <a:ext cx="425450" cy="7429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61" name="组合 60"/>
            <p:cNvGrpSpPr/>
            <p:nvPr/>
          </p:nvGrpSpPr>
          <p:grpSpPr>
            <a:xfrm>
              <a:off x="4105434" y="3708346"/>
              <a:ext cx="1021152" cy="1296144"/>
              <a:chOff x="2538113" y="2959233"/>
              <a:chExt cx="796925" cy="949325"/>
            </a:xfrm>
          </p:grpSpPr>
          <p:pic>
            <p:nvPicPr>
              <p:cNvPr id="62" name="Picture 5"/>
              <p:cNvPicPr>
                <a:picLocks noChangeAspect="1" noChangeArrowheads="1"/>
              </p:cNvPicPr>
              <p:nvPr/>
            </p:nvPicPr>
            <p:blipFill>
              <a:blip r:embed="rId6">
                <a:duotone>
                  <a:prstClr val="black"/>
                  <a:schemeClr val="accent3">
                    <a:lumMod val="50000"/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artisticLineDrawing trans="18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7560" y="3009577"/>
                <a:ext cx="712788" cy="8715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63" name="组合 62"/>
              <p:cNvGrpSpPr/>
              <p:nvPr/>
            </p:nvGrpSpPr>
            <p:grpSpPr>
              <a:xfrm>
                <a:off x="2538113" y="2959233"/>
                <a:ext cx="796925" cy="949325"/>
                <a:chOff x="2558866" y="2931790"/>
                <a:chExt cx="796925" cy="949325"/>
              </a:xfrm>
            </p:grpSpPr>
            <p:pic>
              <p:nvPicPr>
                <p:cNvPr id="64" name="Picture 2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58866" y="2931790"/>
                  <a:ext cx="615950" cy="9493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65" name="Picture 3"/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993841" y="3033912"/>
                  <a:ext cx="361950" cy="7683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66" name="Picture 4"/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336888">
                  <a:off x="2934431" y="2944536"/>
                  <a:ext cx="223837" cy="3492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</p:grpSp>
      </p:grpSp>
      <p:grpSp>
        <p:nvGrpSpPr>
          <p:cNvPr id="73" name="组合 72"/>
          <p:cNvGrpSpPr/>
          <p:nvPr/>
        </p:nvGrpSpPr>
        <p:grpSpPr>
          <a:xfrm>
            <a:off x="3677476" y="4030588"/>
            <a:ext cx="1789048" cy="795840"/>
            <a:chOff x="3677476" y="4030588"/>
            <a:chExt cx="1789048" cy="795840"/>
          </a:xfrm>
          <a:noFill/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79804" y="4037087"/>
              <a:ext cx="1728067" cy="771553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ChalkSketc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7476" y="4030588"/>
              <a:ext cx="1789048" cy="795840"/>
            </a:xfrm>
            <a:prstGeom prst="rect">
              <a:avLst/>
            </a:prstGeom>
            <a:grpFill/>
          </p:spPr>
        </p:pic>
      </p:grpSp>
      <p:grpSp>
        <p:nvGrpSpPr>
          <p:cNvPr id="92" name="组合 91"/>
          <p:cNvGrpSpPr/>
          <p:nvPr/>
        </p:nvGrpSpPr>
        <p:grpSpPr>
          <a:xfrm>
            <a:off x="3681731" y="4024943"/>
            <a:ext cx="1789048" cy="795840"/>
            <a:chOff x="3677476" y="4030588"/>
            <a:chExt cx="1789048" cy="795840"/>
          </a:xfrm>
        </p:grpSpPr>
        <p:pic>
          <p:nvPicPr>
            <p:cNvPr id="93" name="Picture 4"/>
            <p:cNvPicPr>
              <a:picLocks noChangeAspect="1" noChangeArrowheads="1"/>
            </p:cNvPicPr>
            <p:nvPr/>
          </p:nvPicPr>
          <p:blipFill>
            <a:blip r:embed="rId12">
              <a:biLevel thresh="75000"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7476" y="4037087"/>
              <a:ext cx="1732724" cy="7715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11">
              <a:biLevel thresh="75000"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ChalkSketc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7476" y="4030588"/>
              <a:ext cx="1789048" cy="795840"/>
            </a:xfrm>
            <a:prstGeom prst="rect">
              <a:avLst/>
            </a:prstGeom>
          </p:spPr>
        </p:pic>
      </p:grpSp>
      <p:sp>
        <p:nvSpPr>
          <p:cNvPr id="22" name="任意多边形 21"/>
          <p:cNvSpPr/>
          <p:nvPr/>
        </p:nvSpPr>
        <p:spPr>
          <a:xfrm>
            <a:off x="3491880" y="4735735"/>
            <a:ext cx="2304256" cy="537874"/>
          </a:xfrm>
          <a:custGeom>
            <a:avLst/>
            <a:gdLst>
              <a:gd name="connsiteX0" fmla="*/ 12192 w 585216"/>
              <a:gd name="connsiteY0" fmla="*/ 36576 h 329184"/>
              <a:gd name="connsiteX1" fmla="*/ 329184 w 585216"/>
              <a:gd name="connsiteY1" fmla="*/ 0 h 329184"/>
              <a:gd name="connsiteX2" fmla="*/ 573024 w 585216"/>
              <a:gd name="connsiteY2" fmla="*/ 48768 h 329184"/>
              <a:gd name="connsiteX3" fmla="*/ 585216 w 585216"/>
              <a:gd name="connsiteY3" fmla="*/ 329184 h 329184"/>
              <a:gd name="connsiteX4" fmla="*/ 73152 w 585216"/>
              <a:gd name="connsiteY4" fmla="*/ 304800 h 329184"/>
              <a:gd name="connsiteX5" fmla="*/ 0 w 585216"/>
              <a:gd name="connsiteY5" fmla="*/ 207264 h 329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5216" h="329184">
                <a:moveTo>
                  <a:pt x="12192" y="36576"/>
                </a:moveTo>
                <a:lnTo>
                  <a:pt x="329184" y="0"/>
                </a:lnTo>
                <a:lnTo>
                  <a:pt x="573024" y="48768"/>
                </a:lnTo>
                <a:lnTo>
                  <a:pt x="585216" y="329184"/>
                </a:lnTo>
                <a:lnTo>
                  <a:pt x="73152" y="304800"/>
                </a:lnTo>
                <a:lnTo>
                  <a:pt x="0" y="207264"/>
                </a:lnTo>
              </a:path>
            </a:pathLst>
          </a:custGeom>
          <a:blipFill dpi="0" rotWithShape="1">
            <a:blip r:embed="rId1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0" y="21729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84" y="4432234"/>
            <a:ext cx="9229726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" name="Picture 4"/>
          <p:cNvPicPr>
            <a:picLocks noChangeAspect="1" noChangeArrowheads="1"/>
          </p:cNvPicPr>
          <p:nvPr/>
        </p:nvPicPr>
        <p:blipFill>
          <a:blip r:embed="rId15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92" y="4433994"/>
            <a:ext cx="9229726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任意多边形 4"/>
          <p:cNvSpPr/>
          <p:nvPr/>
        </p:nvSpPr>
        <p:spPr>
          <a:xfrm>
            <a:off x="-468560" y="4417541"/>
            <a:ext cx="2721429" cy="470145"/>
          </a:xfrm>
          <a:custGeom>
            <a:avLst/>
            <a:gdLst>
              <a:gd name="connsiteX0" fmla="*/ 0 w 2721429"/>
              <a:gd name="connsiteY0" fmla="*/ 470145 h 470145"/>
              <a:gd name="connsiteX1" fmla="*/ 337457 w 2721429"/>
              <a:gd name="connsiteY1" fmla="*/ 187116 h 470145"/>
              <a:gd name="connsiteX2" fmla="*/ 979715 w 2721429"/>
              <a:gd name="connsiteY2" fmla="*/ 2059 h 470145"/>
              <a:gd name="connsiteX3" fmla="*/ 1905000 w 2721429"/>
              <a:gd name="connsiteY3" fmla="*/ 100030 h 470145"/>
              <a:gd name="connsiteX4" fmla="*/ 2579915 w 2721429"/>
              <a:gd name="connsiteY4" fmla="*/ 285088 h 470145"/>
              <a:gd name="connsiteX5" fmla="*/ 2721429 w 2721429"/>
              <a:gd name="connsiteY5" fmla="*/ 350402 h 470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1429" h="470145">
                <a:moveTo>
                  <a:pt x="0" y="470145"/>
                </a:moveTo>
                <a:cubicBezTo>
                  <a:pt x="87085" y="367637"/>
                  <a:pt x="174171" y="265130"/>
                  <a:pt x="337457" y="187116"/>
                </a:cubicBezTo>
                <a:cubicBezTo>
                  <a:pt x="500743" y="109102"/>
                  <a:pt x="718458" y="16573"/>
                  <a:pt x="979715" y="2059"/>
                </a:cubicBezTo>
                <a:cubicBezTo>
                  <a:pt x="1240972" y="-12455"/>
                  <a:pt x="1638300" y="52859"/>
                  <a:pt x="1905000" y="100030"/>
                </a:cubicBezTo>
                <a:cubicBezTo>
                  <a:pt x="2171700" y="147201"/>
                  <a:pt x="2443843" y="243359"/>
                  <a:pt x="2579915" y="285088"/>
                </a:cubicBezTo>
                <a:cubicBezTo>
                  <a:pt x="2715987" y="326817"/>
                  <a:pt x="2718708" y="338609"/>
                  <a:pt x="2721429" y="35040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1946446" y="4472811"/>
            <a:ext cx="2287222" cy="359603"/>
          </a:xfrm>
          <a:custGeom>
            <a:avLst/>
            <a:gdLst>
              <a:gd name="connsiteX0" fmla="*/ 0 w 2287222"/>
              <a:gd name="connsiteY0" fmla="*/ 359603 h 359603"/>
              <a:gd name="connsiteX1" fmla="*/ 533400 w 2287222"/>
              <a:gd name="connsiteY1" fmla="*/ 152774 h 359603"/>
              <a:gd name="connsiteX2" fmla="*/ 1328057 w 2287222"/>
              <a:gd name="connsiteY2" fmla="*/ 374 h 359603"/>
              <a:gd name="connsiteX3" fmla="*/ 2166257 w 2287222"/>
              <a:gd name="connsiteY3" fmla="*/ 196317 h 359603"/>
              <a:gd name="connsiteX4" fmla="*/ 2264228 w 2287222"/>
              <a:gd name="connsiteY4" fmla="*/ 228974 h 359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7222" h="359603">
                <a:moveTo>
                  <a:pt x="0" y="359603"/>
                </a:moveTo>
                <a:cubicBezTo>
                  <a:pt x="156028" y="286124"/>
                  <a:pt x="312057" y="212645"/>
                  <a:pt x="533400" y="152774"/>
                </a:cubicBezTo>
                <a:cubicBezTo>
                  <a:pt x="754743" y="92903"/>
                  <a:pt x="1055914" y="-6883"/>
                  <a:pt x="1328057" y="374"/>
                </a:cubicBezTo>
                <a:cubicBezTo>
                  <a:pt x="1600200" y="7631"/>
                  <a:pt x="2010229" y="158217"/>
                  <a:pt x="2166257" y="196317"/>
                </a:cubicBezTo>
                <a:cubicBezTo>
                  <a:pt x="2322286" y="234417"/>
                  <a:pt x="2293257" y="231695"/>
                  <a:pt x="2264228" y="228974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346846" y="4587974"/>
            <a:ext cx="2100943" cy="332369"/>
          </a:xfrm>
          <a:custGeom>
            <a:avLst/>
            <a:gdLst>
              <a:gd name="connsiteX0" fmla="*/ 0 w 2100943"/>
              <a:gd name="connsiteY0" fmla="*/ 351644 h 493158"/>
              <a:gd name="connsiteX1" fmla="*/ 130628 w 2100943"/>
              <a:gd name="connsiteY1" fmla="*/ 188358 h 493158"/>
              <a:gd name="connsiteX2" fmla="*/ 304800 w 2100943"/>
              <a:gd name="connsiteY2" fmla="*/ 68615 h 493158"/>
              <a:gd name="connsiteX3" fmla="*/ 555171 w 2100943"/>
              <a:gd name="connsiteY3" fmla="*/ 3301 h 493158"/>
              <a:gd name="connsiteX4" fmla="*/ 925285 w 2100943"/>
              <a:gd name="connsiteY4" fmla="*/ 25072 h 493158"/>
              <a:gd name="connsiteX5" fmla="*/ 1230085 w 2100943"/>
              <a:gd name="connsiteY5" fmla="*/ 155701 h 493158"/>
              <a:gd name="connsiteX6" fmla="*/ 1393371 w 2100943"/>
              <a:gd name="connsiteY6" fmla="*/ 264558 h 493158"/>
              <a:gd name="connsiteX7" fmla="*/ 1665514 w 2100943"/>
              <a:gd name="connsiteY7" fmla="*/ 395187 h 493158"/>
              <a:gd name="connsiteX8" fmla="*/ 2100943 w 2100943"/>
              <a:gd name="connsiteY8" fmla="*/ 493158 h 49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0943" h="493158">
                <a:moveTo>
                  <a:pt x="0" y="351644"/>
                </a:moveTo>
                <a:cubicBezTo>
                  <a:pt x="39914" y="293586"/>
                  <a:pt x="79828" y="235529"/>
                  <a:pt x="130628" y="188358"/>
                </a:cubicBezTo>
                <a:cubicBezTo>
                  <a:pt x="181428" y="141186"/>
                  <a:pt x="234043" y="99458"/>
                  <a:pt x="304800" y="68615"/>
                </a:cubicBezTo>
                <a:cubicBezTo>
                  <a:pt x="375557" y="37772"/>
                  <a:pt x="451757" y="10558"/>
                  <a:pt x="555171" y="3301"/>
                </a:cubicBezTo>
                <a:cubicBezTo>
                  <a:pt x="658585" y="-3956"/>
                  <a:pt x="812799" y="-328"/>
                  <a:pt x="925285" y="25072"/>
                </a:cubicBezTo>
                <a:cubicBezTo>
                  <a:pt x="1037771" y="50472"/>
                  <a:pt x="1152071" y="115787"/>
                  <a:pt x="1230085" y="155701"/>
                </a:cubicBezTo>
                <a:cubicBezTo>
                  <a:pt x="1308099" y="195615"/>
                  <a:pt x="1320800" y="224644"/>
                  <a:pt x="1393371" y="264558"/>
                </a:cubicBezTo>
                <a:cubicBezTo>
                  <a:pt x="1465943" y="304472"/>
                  <a:pt x="1547585" y="357087"/>
                  <a:pt x="1665514" y="395187"/>
                </a:cubicBezTo>
                <a:cubicBezTo>
                  <a:pt x="1783443" y="433287"/>
                  <a:pt x="1942193" y="463222"/>
                  <a:pt x="2100943" y="49315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7075038" y="4702424"/>
            <a:ext cx="2122715" cy="195280"/>
          </a:xfrm>
          <a:custGeom>
            <a:avLst/>
            <a:gdLst>
              <a:gd name="connsiteX0" fmla="*/ 0 w 2122715"/>
              <a:gd name="connsiteY0" fmla="*/ 611093 h 665522"/>
              <a:gd name="connsiteX1" fmla="*/ 97972 w 2122715"/>
              <a:gd name="connsiteY1" fmla="*/ 469579 h 665522"/>
              <a:gd name="connsiteX2" fmla="*/ 261258 w 2122715"/>
              <a:gd name="connsiteY2" fmla="*/ 262750 h 665522"/>
              <a:gd name="connsiteX3" fmla="*/ 435429 w 2122715"/>
              <a:gd name="connsiteY3" fmla="*/ 143007 h 665522"/>
              <a:gd name="connsiteX4" fmla="*/ 838200 w 2122715"/>
              <a:gd name="connsiteY4" fmla="*/ 1493 h 665522"/>
              <a:gd name="connsiteX5" fmla="*/ 1436915 w 2122715"/>
              <a:gd name="connsiteY5" fmla="*/ 88579 h 665522"/>
              <a:gd name="connsiteX6" fmla="*/ 1883229 w 2122715"/>
              <a:gd name="connsiteY6" fmla="*/ 382493 h 665522"/>
              <a:gd name="connsiteX7" fmla="*/ 2122715 w 2122715"/>
              <a:gd name="connsiteY7" fmla="*/ 665522 h 665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22715" h="665522">
                <a:moveTo>
                  <a:pt x="0" y="611093"/>
                </a:moveTo>
                <a:cubicBezTo>
                  <a:pt x="27214" y="569364"/>
                  <a:pt x="54429" y="527636"/>
                  <a:pt x="97972" y="469579"/>
                </a:cubicBezTo>
                <a:cubicBezTo>
                  <a:pt x="141515" y="411522"/>
                  <a:pt x="205015" y="317179"/>
                  <a:pt x="261258" y="262750"/>
                </a:cubicBezTo>
                <a:cubicBezTo>
                  <a:pt x="317501" y="208321"/>
                  <a:pt x="339272" y="186550"/>
                  <a:pt x="435429" y="143007"/>
                </a:cubicBezTo>
                <a:cubicBezTo>
                  <a:pt x="531586" y="99464"/>
                  <a:pt x="671286" y="10564"/>
                  <a:pt x="838200" y="1493"/>
                </a:cubicBezTo>
                <a:cubicBezTo>
                  <a:pt x="1005114" y="-7578"/>
                  <a:pt x="1262744" y="25079"/>
                  <a:pt x="1436915" y="88579"/>
                </a:cubicBezTo>
                <a:cubicBezTo>
                  <a:pt x="1611086" y="152079"/>
                  <a:pt x="1768929" y="286336"/>
                  <a:pt x="1883229" y="382493"/>
                </a:cubicBezTo>
                <a:cubicBezTo>
                  <a:pt x="1997529" y="478650"/>
                  <a:pt x="2060122" y="572086"/>
                  <a:pt x="2122715" y="66552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3786876" y="4702424"/>
            <a:ext cx="1839685" cy="195280"/>
          </a:xfrm>
          <a:custGeom>
            <a:avLst/>
            <a:gdLst>
              <a:gd name="connsiteX0" fmla="*/ 0 w 1839685"/>
              <a:gd name="connsiteY0" fmla="*/ 309087 h 309087"/>
              <a:gd name="connsiteX1" fmla="*/ 195942 w 1839685"/>
              <a:gd name="connsiteY1" fmla="*/ 156687 h 309087"/>
              <a:gd name="connsiteX2" fmla="*/ 533400 w 1839685"/>
              <a:gd name="connsiteY2" fmla="*/ 15173 h 309087"/>
              <a:gd name="connsiteX3" fmla="*/ 968828 w 1839685"/>
              <a:gd name="connsiteY3" fmla="*/ 26058 h 309087"/>
              <a:gd name="connsiteX4" fmla="*/ 1545771 w 1839685"/>
              <a:gd name="connsiteY4" fmla="*/ 211115 h 309087"/>
              <a:gd name="connsiteX5" fmla="*/ 1839685 w 1839685"/>
              <a:gd name="connsiteY5" fmla="*/ 243773 h 309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39685" h="309087">
                <a:moveTo>
                  <a:pt x="0" y="309087"/>
                </a:moveTo>
                <a:cubicBezTo>
                  <a:pt x="53521" y="257380"/>
                  <a:pt x="107042" y="205673"/>
                  <a:pt x="195942" y="156687"/>
                </a:cubicBezTo>
                <a:cubicBezTo>
                  <a:pt x="284842" y="107701"/>
                  <a:pt x="404586" y="36944"/>
                  <a:pt x="533400" y="15173"/>
                </a:cubicBezTo>
                <a:cubicBezTo>
                  <a:pt x="662214" y="-6598"/>
                  <a:pt x="800100" y="-6599"/>
                  <a:pt x="968828" y="26058"/>
                </a:cubicBezTo>
                <a:cubicBezTo>
                  <a:pt x="1137556" y="58715"/>
                  <a:pt x="1400628" y="174829"/>
                  <a:pt x="1545771" y="211115"/>
                </a:cubicBezTo>
                <a:cubicBezTo>
                  <a:pt x="1690914" y="247401"/>
                  <a:pt x="1765299" y="245587"/>
                  <a:pt x="1839685" y="243773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275654" y="4326257"/>
            <a:ext cx="489319" cy="211954"/>
            <a:chOff x="4275654" y="4326257"/>
            <a:chExt cx="489319" cy="211954"/>
          </a:xfrm>
          <a:solidFill>
            <a:schemeClr val="bg1">
              <a:lumMod val="85000"/>
            </a:schemeClr>
          </a:solidFill>
        </p:grpSpPr>
        <p:sp>
          <p:nvSpPr>
            <p:cNvPr id="12" name="圆角矩形 11"/>
            <p:cNvSpPr/>
            <p:nvPr/>
          </p:nvSpPr>
          <p:spPr>
            <a:xfrm>
              <a:off x="4347662" y="4326257"/>
              <a:ext cx="345303" cy="211954"/>
            </a:xfrm>
            <a:prstGeom prst="round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/>
            <p:nvPr/>
          </p:nvCxnSpPr>
          <p:spPr>
            <a:xfrm flipH="1" flipV="1">
              <a:off x="4275654" y="4340213"/>
              <a:ext cx="72008" cy="66028"/>
            </a:xfrm>
            <a:prstGeom prst="lin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 flipV="1">
              <a:off x="4277235" y="4413774"/>
              <a:ext cx="72008" cy="66028"/>
            </a:xfrm>
            <a:prstGeom prst="lin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4691384" y="4341354"/>
              <a:ext cx="72008" cy="66028"/>
            </a:xfrm>
            <a:prstGeom prst="lin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4692965" y="4414915"/>
              <a:ext cx="72008" cy="66028"/>
            </a:xfrm>
            <a:prstGeom prst="lin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椭圆 52"/>
          <p:cNvSpPr/>
          <p:nvPr/>
        </p:nvSpPr>
        <p:spPr>
          <a:xfrm>
            <a:off x="4271487" y="4152406"/>
            <a:ext cx="154994" cy="154994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rot="18815339">
            <a:off x="4145328" y="4105796"/>
            <a:ext cx="312893" cy="196443"/>
            <a:chOff x="4140947" y="3119862"/>
            <a:chExt cx="281096" cy="196443"/>
          </a:xfrm>
        </p:grpSpPr>
        <p:sp>
          <p:nvSpPr>
            <p:cNvPr id="3" name="矩形 2"/>
            <p:cNvSpPr/>
            <p:nvPr/>
          </p:nvSpPr>
          <p:spPr>
            <a:xfrm rot="19800000">
              <a:off x="4157932" y="3145310"/>
              <a:ext cx="264111" cy="15794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4140947" y="3119862"/>
              <a:ext cx="228727" cy="13205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178068" y="3184249"/>
              <a:ext cx="228727" cy="13205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stCxn id="3" idx="1"/>
            </p:cNvCxnSpPr>
            <p:nvPr/>
          </p:nvCxnSpPr>
          <p:spPr>
            <a:xfrm flipV="1">
              <a:off x="4175624" y="3136730"/>
              <a:ext cx="206482" cy="153583"/>
            </a:xfrm>
            <a:prstGeom prst="line">
              <a:avLst/>
            </a:prstGeom>
            <a:ln w="12700">
              <a:solidFill>
                <a:schemeClr val="tx1"/>
              </a:solidFill>
            </a:ln>
            <a:scene3d>
              <a:camera prst="orthographicFront">
                <a:rot lat="0" lon="0" rev="60000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组合 86"/>
          <p:cNvGrpSpPr/>
          <p:nvPr/>
        </p:nvGrpSpPr>
        <p:grpSpPr>
          <a:xfrm>
            <a:off x="4142460" y="3866636"/>
            <a:ext cx="281096" cy="196443"/>
            <a:chOff x="4140947" y="3119862"/>
            <a:chExt cx="281096" cy="196443"/>
          </a:xfrm>
        </p:grpSpPr>
        <p:sp>
          <p:nvSpPr>
            <p:cNvPr id="88" name="矩形 87"/>
            <p:cNvSpPr/>
            <p:nvPr/>
          </p:nvSpPr>
          <p:spPr>
            <a:xfrm rot="19800000">
              <a:off x="4157932" y="3145310"/>
              <a:ext cx="264111" cy="15794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9" name="直接连接符 88"/>
            <p:cNvCxnSpPr/>
            <p:nvPr/>
          </p:nvCxnSpPr>
          <p:spPr>
            <a:xfrm flipV="1">
              <a:off x="4140947" y="3119862"/>
              <a:ext cx="228727" cy="13205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4178068" y="3184249"/>
              <a:ext cx="228727" cy="13205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>
              <a:stCxn id="88" idx="1"/>
            </p:cNvCxnSpPr>
            <p:nvPr/>
          </p:nvCxnSpPr>
          <p:spPr>
            <a:xfrm flipV="1">
              <a:off x="4175624" y="3136730"/>
              <a:ext cx="206482" cy="153583"/>
            </a:xfrm>
            <a:prstGeom prst="line">
              <a:avLst/>
            </a:prstGeom>
            <a:ln w="12700">
              <a:solidFill>
                <a:schemeClr val="tx1"/>
              </a:solidFill>
            </a:ln>
            <a:scene3d>
              <a:camera prst="orthographicFront">
                <a:rot lat="0" lon="0" rev="60000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4233668" y="4142620"/>
            <a:ext cx="206066" cy="183637"/>
            <a:chOff x="4233668" y="4142620"/>
            <a:chExt cx="206066" cy="183637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3668" y="4142620"/>
              <a:ext cx="206066" cy="183637"/>
            </a:xfrm>
            <a:prstGeom prst="rect">
              <a:avLst/>
            </a:prstGeom>
          </p:spPr>
        </p:pic>
        <p:sp>
          <p:nvSpPr>
            <p:cNvPr id="55" name="椭圆 54"/>
            <p:cNvSpPr>
              <a:spLocks/>
            </p:cNvSpPr>
            <p:nvPr/>
          </p:nvSpPr>
          <p:spPr>
            <a:xfrm>
              <a:off x="4301775" y="4157315"/>
              <a:ext cx="94417" cy="9340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椭圆 55"/>
          <p:cNvSpPr/>
          <p:nvPr/>
        </p:nvSpPr>
        <p:spPr>
          <a:xfrm>
            <a:off x="4594983" y="4152406"/>
            <a:ext cx="154994" cy="154994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4588351" y="4142619"/>
            <a:ext cx="206066" cy="183637"/>
            <a:chOff x="4588351" y="4142619"/>
            <a:chExt cx="206066" cy="183637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588351" y="4142619"/>
              <a:ext cx="206066" cy="183637"/>
            </a:xfrm>
            <a:prstGeom prst="rect">
              <a:avLst/>
            </a:prstGeom>
          </p:spPr>
        </p:pic>
        <p:sp>
          <p:nvSpPr>
            <p:cNvPr id="57" name="椭圆 56"/>
            <p:cNvSpPr>
              <a:spLocks/>
            </p:cNvSpPr>
            <p:nvPr/>
          </p:nvSpPr>
          <p:spPr>
            <a:xfrm>
              <a:off x="4625271" y="4157315"/>
              <a:ext cx="94417" cy="9340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椭圆 20"/>
          <p:cNvSpPr/>
          <p:nvPr/>
        </p:nvSpPr>
        <p:spPr>
          <a:xfrm>
            <a:off x="4411630" y="4365919"/>
            <a:ext cx="232101" cy="13262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4384448" y="4382359"/>
            <a:ext cx="288032" cy="70364"/>
          </a:xfrm>
          <a:custGeom>
            <a:avLst/>
            <a:gdLst>
              <a:gd name="connsiteX0" fmla="*/ 0 w 864973"/>
              <a:gd name="connsiteY0" fmla="*/ 168679 h 211305"/>
              <a:gd name="connsiteX1" fmla="*/ 37070 w 864973"/>
              <a:gd name="connsiteY1" fmla="*/ 69825 h 211305"/>
              <a:gd name="connsiteX2" fmla="*/ 111211 w 864973"/>
              <a:gd name="connsiteY2" fmla="*/ 57468 h 211305"/>
              <a:gd name="connsiteX3" fmla="*/ 160638 w 864973"/>
              <a:gd name="connsiteY3" fmla="*/ 162500 h 211305"/>
              <a:gd name="connsiteX4" fmla="*/ 197708 w 864973"/>
              <a:gd name="connsiteY4" fmla="*/ 199571 h 211305"/>
              <a:gd name="connsiteX5" fmla="*/ 284205 w 864973"/>
              <a:gd name="connsiteY5" fmla="*/ 193392 h 211305"/>
              <a:gd name="connsiteX6" fmla="*/ 321276 w 864973"/>
              <a:gd name="connsiteY6" fmla="*/ 156322 h 211305"/>
              <a:gd name="connsiteX7" fmla="*/ 352167 w 864973"/>
              <a:gd name="connsiteY7" fmla="*/ 88360 h 211305"/>
              <a:gd name="connsiteX8" fmla="*/ 376881 w 864973"/>
              <a:gd name="connsiteY8" fmla="*/ 32754 h 211305"/>
              <a:gd name="connsiteX9" fmla="*/ 475735 w 864973"/>
              <a:gd name="connsiteY9" fmla="*/ 20398 h 211305"/>
              <a:gd name="connsiteX10" fmla="*/ 500448 w 864973"/>
              <a:gd name="connsiteY10" fmla="*/ 137787 h 211305"/>
              <a:gd name="connsiteX11" fmla="*/ 537519 w 864973"/>
              <a:gd name="connsiteY11" fmla="*/ 199571 h 211305"/>
              <a:gd name="connsiteX12" fmla="*/ 611659 w 864973"/>
              <a:gd name="connsiteY12" fmla="*/ 205749 h 211305"/>
              <a:gd name="connsiteX13" fmla="*/ 648730 w 864973"/>
              <a:gd name="connsiteY13" fmla="*/ 137787 h 211305"/>
              <a:gd name="connsiteX14" fmla="*/ 661086 w 864973"/>
              <a:gd name="connsiteY14" fmla="*/ 76003 h 211305"/>
              <a:gd name="connsiteX15" fmla="*/ 704335 w 864973"/>
              <a:gd name="connsiteY15" fmla="*/ 1863 h 211305"/>
              <a:gd name="connsiteX16" fmla="*/ 821724 w 864973"/>
              <a:gd name="connsiteY16" fmla="*/ 32754 h 211305"/>
              <a:gd name="connsiteX17" fmla="*/ 852616 w 864973"/>
              <a:gd name="connsiteY17" fmla="*/ 143965 h 211305"/>
              <a:gd name="connsiteX18" fmla="*/ 864973 w 864973"/>
              <a:gd name="connsiteY18" fmla="*/ 199571 h 211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64973" h="211305">
                <a:moveTo>
                  <a:pt x="0" y="168679"/>
                </a:moveTo>
                <a:cubicBezTo>
                  <a:pt x="9267" y="128519"/>
                  <a:pt x="18535" y="88360"/>
                  <a:pt x="37070" y="69825"/>
                </a:cubicBezTo>
                <a:cubicBezTo>
                  <a:pt x="55605" y="51290"/>
                  <a:pt x="90616" y="42022"/>
                  <a:pt x="111211" y="57468"/>
                </a:cubicBezTo>
                <a:cubicBezTo>
                  <a:pt x="131806" y="72914"/>
                  <a:pt x="146222" y="138816"/>
                  <a:pt x="160638" y="162500"/>
                </a:cubicBezTo>
                <a:cubicBezTo>
                  <a:pt x="175054" y="186184"/>
                  <a:pt x="177114" y="194422"/>
                  <a:pt x="197708" y="199571"/>
                </a:cubicBezTo>
                <a:cubicBezTo>
                  <a:pt x="218302" y="204720"/>
                  <a:pt x="263610" y="200600"/>
                  <a:pt x="284205" y="193392"/>
                </a:cubicBezTo>
                <a:cubicBezTo>
                  <a:pt x="304800" y="186184"/>
                  <a:pt x="309949" y="173827"/>
                  <a:pt x="321276" y="156322"/>
                </a:cubicBezTo>
                <a:cubicBezTo>
                  <a:pt x="332603" y="138817"/>
                  <a:pt x="342900" y="108954"/>
                  <a:pt x="352167" y="88360"/>
                </a:cubicBezTo>
                <a:cubicBezTo>
                  <a:pt x="361434" y="67766"/>
                  <a:pt x="356286" y="44081"/>
                  <a:pt x="376881" y="32754"/>
                </a:cubicBezTo>
                <a:cubicBezTo>
                  <a:pt x="397476" y="21427"/>
                  <a:pt x="455141" y="2893"/>
                  <a:pt x="475735" y="20398"/>
                </a:cubicBezTo>
                <a:cubicBezTo>
                  <a:pt x="496329" y="37903"/>
                  <a:pt x="490151" y="107925"/>
                  <a:pt x="500448" y="137787"/>
                </a:cubicBezTo>
                <a:cubicBezTo>
                  <a:pt x="510745" y="167649"/>
                  <a:pt x="518984" y="188244"/>
                  <a:pt x="537519" y="199571"/>
                </a:cubicBezTo>
                <a:cubicBezTo>
                  <a:pt x="556054" y="210898"/>
                  <a:pt x="593124" y="216046"/>
                  <a:pt x="611659" y="205749"/>
                </a:cubicBezTo>
                <a:cubicBezTo>
                  <a:pt x="630194" y="195452"/>
                  <a:pt x="640492" y="159411"/>
                  <a:pt x="648730" y="137787"/>
                </a:cubicBezTo>
                <a:cubicBezTo>
                  <a:pt x="656968" y="116163"/>
                  <a:pt x="651819" y="98657"/>
                  <a:pt x="661086" y="76003"/>
                </a:cubicBezTo>
                <a:cubicBezTo>
                  <a:pt x="670353" y="53349"/>
                  <a:pt x="677562" y="9071"/>
                  <a:pt x="704335" y="1863"/>
                </a:cubicBezTo>
                <a:cubicBezTo>
                  <a:pt x="731108" y="-5345"/>
                  <a:pt x="797011" y="9070"/>
                  <a:pt x="821724" y="32754"/>
                </a:cubicBezTo>
                <a:cubicBezTo>
                  <a:pt x="846438" y="56438"/>
                  <a:pt x="845408" y="116162"/>
                  <a:pt x="852616" y="143965"/>
                </a:cubicBezTo>
                <a:cubicBezTo>
                  <a:pt x="859824" y="171768"/>
                  <a:pt x="862398" y="185669"/>
                  <a:pt x="864973" y="199571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>
            <a:spLocks/>
          </p:cNvSpPr>
          <p:nvPr/>
        </p:nvSpPr>
        <p:spPr>
          <a:xfrm>
            <a:off x="4444288" y="4459619"/>
            <a:ext cx="111916" cy="11071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>
            <a:spLocks/>
          </p:cNvSpPr>
          <p:nvPr/>
        </p:nvSpPr>
        <p:spPr>
          <a:xfrm>
            <a:off x="4692965" y="4459618"/>
            <a:ext cx="111916" cy="11071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82710">
            <a:off x="694800" y="3862800"/>
            <a:ext cx="1294983" cy="1294983"/>
          </a:xfrm>
          <a:prstGeom prst="rect">
            <a:avLst/>
          </a:prstGeom>
          <a:scene3d>
            <a:camera prst="orthographicFront">
              <a:rot lat="0" lon="0" rev="10800000"/>
            </a:camera>
            <a:lightRig rig="threePt" dir="t"/>
          </a:scene3d>
        </p:spPr>
      </p:pic>
      <p:sp>
        <p:nvSpPr>
          <p:cNvPr id="72" name="矩形 71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2267744" y="-655935"/>
            <a:ext cx="4207581" cy="5675957"/>
            <a:chOff x="2267744" y="-739344"/>
            <a:chExt cx="4207581" cy="5675957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8115" y="-739344"/>
              <a:ext cx="2359025" cy="4371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9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 trans="52000"/>
                      </a14:imgEffect>
                      <a14:imgEffect>
                        <a14:saturation sat="6600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7744" y="2454050"/>
              <a:ext cx="4207581" cy="2482563"/>
            </a:xfrm>
            <a:prstGeom prst="rect">
              <a:avLst/>
            </a:prstGeom>
          </p:spPr>
        </p:pic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 trans="5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5400">
            <a:off x="3528752" y="2756643"/>
            <a:ext cx="1640979" cy="1388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1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77658E-6 L -0.02518 -0.07272 C -0.03038 -0.08844 -0.04028 -0.10292 -0.05191 -0.11217 C -0.06511 -0.12265 -0.07726 -0.12542 -0.08716 -0.12172 L -0.13368 -0.10477 " pathEditMode="relative" rAng="1441690" ptsTypes="FffFF">
                                      <p:cBhvr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37" y="-822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335 -0.10478 L -0.15694 -0.04962 L -0.18246 -0.04407 L -0.21527 -0.06071 L -0.22691 -0.08814 L -0.20573 -0.02219 L -0.17066 -0.00555 L -0.14739 -0.00555 L -0.14514 0.03328 L -0.17309 0.04992 L -0.20364 0.04992 L -0.22448 0.0003 L -0.20364 0.09984 L -0.17534 0.09984 L -0.15208 0.11094 L -0.12639 0.07211 L -0.1427 0.155 L -0.1802 0.19352 L -0.21979 0.2265 L -0.24774 0.24899 " pathEditMode="relative" rAng="0" ptsTypes="AAAAAAAAAAAAAAAAAAAA">
                                      <p:cBhvr>
                                        <p:cTn id="10" dur="5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65" y="1768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0.00062 C -0.00017 0.00678 0.00226 0.01573 0.00556 0.02313 C 0.00851 0.03053 0.01233 0.03855 0.01632 0.0438 C 0.02066 0.0512 0.025 0.05521 0.02934 0.05953 C 0.03472 0.06415 0.03941 0.0657 0.04462 0.06601 C 0.04931 0.06693 0.05434 0.0657 0.05729 0.0623 C 0.06111 0.05953 0.06493 0.05367 0.06649 0.04812 C 0.06875 0.04349 0.07083 0.03609 0.07049 0.02837 C 0.07066 0.02159 0.06858 0.01388 0.06511 0.00678 C 0.06094 3.2079E-6 0.05556 -0.0037 0.05087 -0.0034 C 0.04722 -0.00278 0.04306 -0.00031 0.0408 0.00586 C 0.03837 0.01233 0.03629 0.01881 0.03681 0.02622 C 0.03681 0.03331 0.03594 0.03362 0.04115 0.04812 C 0.04583 0.06292 0.05347 0.06909 0.05712 0.07464 C 0.06146 0.07927 0.0724 0.08852 0.07761 0.09192 " pathEditMode="relative" rAng="1983474" ptsTypes="fffffffffffffff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62" y="302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2000"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7778E-6 -3.20197E-6 L -0.85729 -0.98583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865" y="-4929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4800000">
                                      <p:cBhvr>
                                        <p:cTn id="39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6" presetClass="exit" presetSubtype="26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7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6" presetClass="exit" presetSubtype="26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70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7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" presetID="9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4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82" dur="4000" fill="hold"/>
                                        <p:tgtEl>
                                          <p:spTgt spid="73"/>
                                        </p:tgtEl>
                                      </p:cBhvr>
                                      <p:by x="100000" y="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84" dur="4000" fill="hold"/>
                                        <p:tgtEl>
                                          <p:spTgt spid="92"/>
                                        </p:tgtEl>
                                      </p:cBhvr>
                                      <p:by x="100000" y="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42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-1.43738E-6 L 0 0.11505 " pathEditMode="relative" rAng="0" ptsTypes="AA">
                                      <p:cBhvr>
                                        <p:cTn id="86" dur="3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37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2.77778E-6 3.91733E-6 L 2.77778E-6 0.11597 " pathEditMode="relative" rAng="0" ptsTypes="AA">
                                      <p:cBhvr>
                                        <p:cTn id="88" dur="3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6" grpId="0" animBg="1"/>
      <p:bldP spid="21" grpId="0" animBg="1"/>
      <p:bldP spid="21" grpId="1" animBg="1"/>
      <p:bldP spid="21" grpId="2" animBg="1"/>
      <p:bldP spid="29" grpId="0" animBg="1"/>
      <p:bldP spid="29" grpId="1" animBg="1"/>
      <p:bldP spid="85" grpId="0" animBg="1"/>
      <p:bldP spid="85" grpId="1" animBg="1"/>
      <p:bldP spid="86" grpId="0" animBg="1"/>
      <p:bldP spid="86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0" y="21729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-8904527" y="4159528"/>
            <a:ext cx="27580568" cy="2568085"/>
            <a:chOff x="-8904527" y="4159528"/>
            <a:chExt cx="27580568" cy="2568085"/>
          </a:xfrm>
        </p:grpSpPr>
        <p:grpSp>
          <p:nvGrpSpPr>
            <p:cNvPr id="24" name="组合 23"/>
            <p:cNvGrpSpPr/>
            <p:nvPr/>
          </p:nvGrpSpPr>
          <p:grpSpPr>
            <a:xfrm>
              <a:off x="-8904527" y="4417541"/>
              <a:ext cx="27567025" cy="1396422"/>
              <a:chOff x="-8904527" y="4417541"/>
              <a:chExt cx="27567025" cy="1396422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-468560" y="4417541"/>
                <a:ext cx="9682394" cy="857828"/>
                <a:chOff x="-468560" y="4417541"/>
                <a:chExt cx="9682394" cy="857828"/>
              </a:xfrm>
            </p:grpSpPr>
            <p:pic>
              <p:nvPicPr>
                <p:cNvPr id="1028" name="Picture 4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>
                          <a14:imgEffect>
                            <a14:artisticLineDrawing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19284" y="4432234"/>
                  <a:ext cx="9229726" cy="8413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0" name="Picture 4"/>
                <p:cNvPicPr>
                  <a:picLocks noChangeAspect="1" noChangeArrowheads="1"/>
                </p:cNvPicPr>
                <p:nvPr/>
              </p:nvPicPr>
              <p:blipFill>
                <a:blip r:embed="rId4">
                  <a:duotone>
                    <a:prstClr val="black"/>
                    <a:schemeClr val="tx1">
                      <a:tint val="45000"/>
                      <a:satMod val="400000"/>
                    </a:schemeClr>
                  </a:duotone>
                  <a:extLst>
                    <a:ext uri="{BEBA8EAE-BF5A-486C-A8C5-ECC9F3942E4B}">
                      <a14:imgProps xmlns:a14="http://schemas.microsoft.com/office/drawing/2010/main">
                        <a14:imgLayer>
                          <a14:imgEffect>
                            <a14:artisticLineDrawing/>
                          </a14:imgEffect>
                          <a14:imgEffect>
                            <a14:saturation sat="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15892" y="4433994"/>
                  <a:ext cx="9229726" cy="8413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5" name="任意多边形 4"/>
                <p:cNvSpPr/>
                <p:nvPr/>
              </p:nvSpPr>
              <p:spPr>
                <a:xfrm>
                  <a:off x="-468560" y="4417541"/>
                  <a:ext cx="2721429" cy="470145"/>
                </a:xfrm>
                <a:custGeom>
                  <a:avLst/>
                  <a:gdLst>
                    <a:gd name="connsiteX0" fmla="*/ 0 w 2721429"/>
                    <a:gd name="connsiteY0" fmla="*/ 470145 h 470145"/>
                    <a:gd name="connsiteX1" fmla="*/ 337457 w 2721429"/>
                    <a:gd name="connsiteY1" fmla="*/ 187116 h 470145"/>
                    <a:gd name="connsiteX2" fmla="*/ 979715 w 2721429"/>
                    <a:gd name="connsiteY2" fmla="*/ 2059 h 470145"/>
                    <a:gd name="connsiteX3" fmla="*/ 1905000 w 2721429"/>
                    <a:gd name="connsiteY3" fmla="*/ 100030 h 470145"/>
                    <a:gd name="connsiteX4" fmla="*/ 2579915 w 2721429"/>
                    <a:gd name="connsiteY4" fmla="*/ 285088 h 470145"/>
                    <a:gd name="connsiteX5" fmla="*/ 2721429 w 2721429"/>
                    <a:gd name="connsiteY5" fmla="*/ 350402 h 470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21429" h="470145">
                      <a:moveTo>
                        <a:pt x="0" y="470145"/>
                      </a:moveTo>
                      <a:cubicBezTo>
                        <a:pt x="87085" y="367637"/>
                        <a:pt x="174171" y="265130"/>
                        <a:pt x="337457" y="187116"/>
                      </a:cubicBezTo>
                      <a:cubicBezTo>
                        <a:pt x="500743" y="109102"/>
                        <a:pt x="718458" y="16573"/>
                        <a:pt x="979715" y="2059"/>
                      </a:cubicBezTo>
                      <a:cubicBezTo>
                        <a:pt x="1240972" y="-12455"/>
                        <a:pt x="1638300" y="52859"/>
                        <a:pt x="1905000" y="100030"/>
                      </a:cubicBezTo>
                      <a:cubicBezTo>
                        <a:pt x="2171700" y="147201"/>
                        <a:pt x="2443843" y="243359"/>
                        <a:pt x="2579915" y="285088"/>
                      </a:cubicBezTo>
                      <a:cubicBezTo>
                        <a:pt x="2715987" y="326817"/>
                        <a:pt x="2718708" y="338609"/>
                        <a:pt x="2721429" y="350402"/>
                      </a:cubicBez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" name="任意多边形 5"/>
                <p:cNvSpPr/>
                <p:nvPr/>
              </p:nvSpPr>
              <p:spPr>
                <a:xfrm>
                  <a:off x="1946446" y="4472811"/>
                  <a:ext cx="2287222" cy="359603"/>
                </a:xfrm>
                <a:custGeom>
                  <a:avLst/>
                  <a:gdLst>
                    <a:gd name="connsiteX0" fmla="*/ 0 w 2287222"/>
                    <a:gd name="connsiteY0" fmla="*/ 359603 h 359603"/>
                    <a:gd name="connsiteX1" fmla="*/ 533400 w 2287222"/>
                    <a:gd name="connsiteY1" fmla="*/ 152774 h 359603"/>
                    <a:gd name="connsiteX2" fmla="*/ 1328057 w 2287222"/>
                    <a:gd name="connsiteY2" fmla="*/ 374 h 359603"/>
                    <a:gd name="connsiteX3" fmla="*/ 2166257 w 2287222"/>
                    <a:gd name="connsiteY3" fmla="*/ 196317 h 359603"/>
                    <a:gd name="connsiteX4" fmla="*/ 2264228 w 2287222"/>
                    <a:gd name="connsiteY4" fmla="*/ 228974 h 3596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87222" h="359603">
                      <a:moveTo>
                        <a:pt x="0" y="359603"/>
                      </a:moveTo>
                      <a:cubicBezTo>
                        <a:pt x="156028" y="286124"/>
                        <a:pt x="312057" y="212645"/>
                        <a:pt x="533400" y="152774"/>
                      </a:cubicBezTo>
                      <a:cubicBezTo>
                        <a:pt x="754743" y="92903"/>
                        <a:pt x="1055914" y="-6883"/>
                        <a:pt x="1328057" y="374"/>
                      </a:cubicBezTo>
                      <a:cubicBezTo>
                        <a:pt x="1600200" y="7631"/>
                        <a:pt x="2010229" y="158217"/>
                        <a:pt x="2166257" y="196317"/>
                      </a:cubicBezTo>
                      <a:cubicBezTo>
                        <a:pt x="2322286" y="234417"/>
                        <a:pt x="2293257" y="231695"/>
                        <a:pt x="2264228" y="228974"/>
                      </a:cubicBez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任意多边形 7"/>
                <p:cNvSpPr/>
                <p:nvPr/>
              </p:nvSpPr>
              <p:spPr>
                <a:xfrm>
                  <a:off x="5346846" y="4587974"/>
                  <a:ext cx="2100943" cy="332369"/>
                </a:xfrm>
                <a:custGeom>
                  <a:avLst/>
                  <a:gdLst>
                    <a:gd name="connsiteX0" fmla="*/ 0 w 2100943"/>
                    <a:gd name="connsiteY0" fmla="*/ 351644 h 493158"/>
                    <a:gd name="connsiteX1" fmla="*/ 130628 w 2100943"/>
                    <a:gd name="connsiteY1" fmla="*/ 188358 h 493158"/>
                    <a:gd name="connsiteX2" fmla="*/ 304800 w 2100943"/>
                    <a:gd name="connsiteY2" fmla="*/ 68615 h 493158"/>
                    <a:gd name="connsiteX3" fmla="*/ 555171 w 2100943"/>
                    <a:gd name="connsiteY3" fmla="*/ 3301 h 493158"/>
                    <a:gd name="connsiteX4" fmla="*/ 925285 w 2100943"/>
                    <a:gd name="connsiteY4" fmla="*/ 25072 h 493158"/>
                    <a:gd name="connsiteX5" fmla="*/ 1230085 w 2100943"/>
                    <a:gd name="connsiteY5" fmla="*/ 155701 h 493158"/>
                    <a:gd name="connsiteX6" fmla="*/ 1393371 w 2100943"/>
                    <a:gd name="connsiteY6" fmla="*/ 264558 h 493158"/>
                    <a:gd name="connsiteX7" fmla="*/ 1665514 w 2100943"/>
                    <a:gd name="connsiteY7" fmla="*/ 395187 h 493158"/>
                    <a:gd name="connsiteX8" fmla="*/ 2100943 w 2100943"/>
                    <a:gd name="connsiteY8" fmla="*/ 493158 h 493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00943" h="493158">
                      <a:moveTo>
                        <a:pt x="0" y="351644"/>
                      </a:moveTo>
                      <a:cubicBezTo>
                        <a:pt x="39914" y="293586"/>
                        <a:pt x="79828" y="235529"/>
                        <a:pt x="130628" y="188358"/>
                      </a:cubicBezTo>
                      <a:cubicBezTo>
                        <a:pt x="181428" y="141186"/>
                        <a:pt x="234043" y="99458"/>
                        <a:pt x="304800" y="68615"/>
                      </a:cubicBezTo>
                      <a:cubicBezTo>
                        <a:pt x="375557" y="37772"/>
                        <a:pt x="451757" y="10558"/>
                        <a:pt x="555171" y="3301"/>
                      </a:cubicBezTo>
                      <a:cubicBezTo>
                        <a:pt x="658585" y="-3956"/>
                        <a:pt x="812799" y="-328"/>
                        <a:pt x="925285" y="25072"/>
                      </a:cubicBezTo>
                      <a:cubicBezTo>
                        <a:pt x="1037771" y="50472"/>
                        <a:pt x="1152071" y="115787"/>
                        <a:pt x="1230085" y="155701"/>
                      </a:cubicBezTo>
                      <a:cubicBezTo>
                        <a:pt x="1308099" y="195615"/>
                        <a:pt x="1320800" y="224644"/>
                        <a:pt x="1393371" y="264558"/>
                      </a:cubicBezTo>
                      <a:cubicBezTo>
                        <a:pt x="1465943" y="304472"/>
                        <a:pt x="1547585" y="357087"/>
                        <a:pt x="1665514" y="395187"/>
                      </a:cubicBezTo>
                      <a:cubicBezTo>
                        <a:pt x="1783443" y="433287"/>
                        <a:pt x="1942193" y="463222"/>
                        <a:pt x="2100943" y="493158"/>
                      </a:cubicBez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任意多边形 9"/>
                <p:cNvSpPr/>
                <p:nvPr/>
              </p:nvSpPr>
              <p:spPr>
                <a:xfrm>
                  <a:off x="7075038" y="4702424"/>
                  <a:ext cx="2122715" cy="195280"/>
                </a:xfrm>
                <a:custGeom>
                  <a:avLst/>
                  <a:gdLst>
                    <a:gd name="connsiteX0" fmla="*/ 0 w 2122715"/>
                    <a:gd name="connsiteY0" fmla="*/ 611093 h 665522"/>
                    <a:gd name="connsiteX1" fmla="*/ 97972 w 2122715"/>
                    <a:gd name="connsiteY1" fmla="*/ 469579 h 665522"/>
                    <a:gd name="connsiteX2" fmla="*/ 261258 w 2122715"/>
                    <a:gd name="connsiteY2" fmla="*/ 262750 h 665522"/>
                    <a:gd name="connsiteX3" fmla="*/ 435429 w 2122715"/>
                    <a:gd name="connsiteY3" fmla="*/ 143007 h 665522"/>
                    <a:gd name="connsiteX4" fmla="*/ 838200 w 2122715"/>
                    <a:gd name="connsiteY4" fmla="*/ 1493 h 665522"/>
                    <a:gd name="connsiteX5" fmla="*/ 1436915 w 2122715"/>
                    <a:gd name="connsiteY5" fmla="*/ 88579 h 665522"/>
                    <a:gd name="connsiteX6" fmla="*/ 1883229 w 2122715"/>
                    <a:gd name="connsiteY6" fmla="*/ 382493 h 665522"/>
                    <a:gd name="connsiteX7" fmla="*/ 2122715 w 2122715"/>
                    <a:gd name="connsiteY7" fmla="*/ 665522 h 6655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22715" h="665522">
                      <a:moveTo>
                        <a:pt x="0" y="611093"/>
                      </a:moveTo>
                      <a:cubicBezTo>
                        <a:pt x="27214" y="569364"/>
                        <a:pt x="54429" y="527636"/>
                        <a:pt x="97972" y="469579"/>
                      </a:cubicBezTo>
                      <a:cubicBezTo>
                        <a:pt x="141515" y="411522"/>
                        <a:pt x="205015" y="317179"/>
                        <a:pt x="261258" y="262750"/>
                      </a:cubicBezTo>
                      <a:cubicBezTo>
                        <a:pt x="317501" y="208321"/>
                        <a:pt x="339272" y="186550"/>
                        <a:pt x="435429" y="143007"/>
                      </a:cubicBezTo>
                      <a:cubicBezTo>
                        <a:pt x="531586" y="99464"/>
                        <a:pt x="671286" y="10564"/>
                        <a:pt x="838200" y="1493"/>
                      </a:cubicBezTo>
                      <a:cubicBezTo>
                        <a:pt x="1005114" y="-7578"/>
                        <a:pt x="1262744" y="25079"/>
                        <a:pt x="1436915" y="88579"/>
                      </a:cubicBezTo>
                      <a:cubicBezTo>
                        <a:pt x="1611086" y="152079"/>
                        <a:pt x="1768929" y="286336"/>
                        <a:pt x="1883229" y="382493"/>
                      </a:cubicBezTo>
                      <a:cubicBezTo>
                        <a:pt x="1997529" y="478650"/>
                        <a:pt x="2060122" y="572086"/>
                        <a:pt x="2122715" y="665522"/>
                      </a:cubicBez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" name="任意多边形 6"/>
                <p:cNvSpPr/>
                <p:nvPr/>
              </p:nvSpPr>
              <p:spPr>
                <a:xfrm>
                  <a:off x="3786876" y="4702424"/>
                  <a:ext cx="1839685" cy="195280"/>
                </a:xfrm>
                <a:custGeom>
                  <a:avLst/>
                  <a:gdLst>
                    <a:gd name="connsiteX0" fmla="*/ 0 w 1839685"/>
                    <a:gd name="connsiteY0" fmla="*/ 309087 h 309087"/>
                    <a:gd name="connsiteX1" fmla="*/ 195942 w 1839685"/>
                    <a:gd name="connsiteY1" fmla="*/ 156687 h 309087"/>
                    <a:gd name="connsiteX2" fmla="*/ 533400 w 1839685"/>
                    <a:gd name="connsiteY2" fmla="*/ 15173 h 309087"/>
                    <a:gd name="connsiteX3" fmla="*/ 968828 w 1839685"/>
                    <a:gd name="connsiteY3" fmla="*/ 26058 h 309087"/>
                    <a:gd name="connsiteX4" fmla="*/ 1545771 w 1839685"/>
                    <a:gd name="connsiteY4" fmla="*/ 211115 h 309087"/>
                    <a:gd name="connsiteX5" fmla="*/ 1839685 w 1839685"/>
                    <a:gd name="connsiteY5" fmla="*/ 243773 h 3090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39685" h="309087">
                      <a:moveTo>
                        <a:pt x="0" y="309087"/>
                      </a:moveTo>
                      <a:cubicBezTo>
                        <a:pt x="53521" y="257380"/>
                        <a:pt x="107042" y="205673"/>
                        <a:pt x="195942" y="156687"/>
                      </a:cubicBezTo>
                      <a:cubicBezTo>
                        <a:pt x="284842" y="107701"/>
                        <a:pt x="404586" y="36944"/>
                        <a:pt x="533400" y="15173"/>
                      </a:cubicBezTo>
                      <a:cubicBezTo>
                        <a:pt x="662214" y="-6598"/>
                        <a:pt x="800100" y="-6599"/>
                        <a:pt x="968828" y="26058"/>
                      </a:cubicBezTo>
                      <a:cubicBezTo>
                        <a:pt x="1137556" y="58715"/>
                        <a:pt x="1400628" y="174829"/>
                        <a:pt x="1545771" y="211115"/>
                      </a:cubicBezTo>
                      <a:cubicBezTo>
                        <a:pt x="1690914" y="247401"/>
                        <a:pt x="1765299" y="245587"/>
                        <a:pt x="1839685" y="243773"/>
                      </a:cubicBez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2" name="组合 71"/>
              <p:cNvGrpSpPr/>
              <p:nvPr/>
            </p:nvGrpSpPr>
            <p:grpSpPr>
              <a:xfrm rot="21248040" flipH="1">
                <a:off x="-8904527" y="4864806"/>
                <a:ext cx="9682394" cy="857828"/>
                <a:chOff x="-468560" y="4417541"/>
                <a:chExt cx="9682394" cy="857828"/>
              </a:xfrm>
            </p:grpSpPr>
            <p:pic>
              <p:nvPicPr>
                <p:cNvPr id="74" name="Picture 4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>
                          <a14:imgEffect>
                            <a14:artisticLineDrawing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19284" y="4432234"/>
                  <a:ext cx="9229726" cy="8413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5" name="Picture 4"/>
                <p:cNvPicPr>
                  <a:picLocks noChangeAspect="1" noChangeArrowheads="1"/>
                </p:cNvPicPr>
                <p:nvPr/>
              </p:nvPicPr>
              <p:blipFill>
                <a:blip r:embed="rId4">
                  <a:duotone>
                    <a:prstClr val="black"/>
                    <a:schemeClr val="tx1">
                      <a:tint val="45000"/>
                      <a:satMod val="400000"/>
                    </a:schemeClr>
                  </a:duotone>
                  <a:extLst>
                    <a:ext uri="{BEBA8EAE-BF5A-486C-A8C5-ECC9F3942E4B}">
                      <a14:imgProps xmlns:a14="http://schemas.microsoft.com/office/drawing/2010/main">
                        <a14:imgLayer>
                          <a14:imgEffect>
                            <a14:artisticLineDrawing/>
                          </a14:imgEffect>
                          <a14:imgEffect>
                            <a14:saturation sat="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15892" y="4433994"/>
                  <a:ext cx="9229726" cy="8413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76" name="任意多边形 75"/>
                <p:cNvSpPr/>
                <p:nvPr/>
              </p:nvSpPr>
              <p:spPr>
                <a:xfrm>
                  <a:off x="-468560" y="4417541"/>
                  <a:ext cx="2721429" cy="470145"/>
                </a:xfrm>
                <a:custGeom>
                  <a:avLst/>
                  <a:gdLst>
                    <a:gd name="connsiteX0" fmla="*/ 0 w 2721429"/>
                    <a:gd name="connsiteY0" fmla="*/ 470145 h 470145"/>
                    <a:gd name="connsiteX1" fmla="*/ 337457 w 2721429"/>
                    <a:gd name="connsiteY1" fmla="*/ 187116 h 470145"/>
                    <a:gd name="connsiteX2" fmla="*/ 979715 w 2721429"/>
                    <a:gd name="connsiteY2" fmla="*/ 2059 h 470145"/>
                    <a:gd name="connsiteX3" fmla="*/ 1905000 w 2721429"/>
                    <a:gd name="connsiteY3" fmla="*/ 100030 h 470145"/>
                    <a:gd name="connsiteX4" fmla="*/ 2579915 w 2721429"/>
                    <a:gd name="connsiteY4" fmla="*/ 285088 h 470145"/>
                    <a:gd name="connsiteX5" fmla="*/ 2721429 w 2721429"/>
                    <a:gd name="connsiteY5" fmla="*/ 350402 h 470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21429" h="470145">
                      <a:moveTo>
                        <a:pt x="0" y="470145"/>
                      </a:moveTo>
                      <a:cubicBezTo>
                        <a:pt x="87085" y="367637"/>
                        <a:pt x="174171" y="265130"/>
                        <a:pt x="337457" y="187116"/>
                      </a:cubicBezTo>
                      <a:cubicBezTo>
                        <a:pt x="500743" y="109102"/>
                        <a:pt x="718458" y="16573"/>
                        <a:pt x="979715" y="2059"/>
                      </a:cubicBezTo>
                      <a:cubicBezTo>
                        <a:pt x="1240972" y="-12455"/>
                        <a:pt x="1638300" y="52859"/>
                        <a:pt x="1905000" y="100030"/>
                      </a:cubicBezTo>
                      <a:cubicBezTo>
                        <a:pt x="2171700" y="147201"/>
                        <a:pt x="2443843" y="243359"/>
                        <a:pt x="2579915" y="285088"/>
                      </a:cubicBezTo>
                      <a:cubicBezTo>
                        <a:pt x="2715987" y="326817"/>
                        <a:pt x="2718708" y="338609"/>
                        <a:pt x="2721429" y="350402"/>
                      </a:cubicBez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任意多边形 76"/>
                <p:cNvSpPr/>
                <p:nvPr/>
              </p:nvSpPr>
              <p:spPr>
                <a:xfrm>
                  <a:off x="1946446" y="4472811"/>
                  <a:ext cx="2287222" cy="359603"/>
                </a:xfrm>
                <a:custGeom>
                  <a:avLst/>
                  <a:gdLst>
                    <a:gd name="connsiteX0" fmla="*/ 0 w 2287222"/>
                    <a:gd name="connsiteY0" fmla="*/ 359603 h 359603"/>
                    <a:gd name="connsiteX1" fmla="*/ 533400 w 2287222"/>
                    <a:gd name="connsiteY1" fmla="*/ 152774 h 359603"/>
                    <a:gd name="connsiteX2" fmla="*/ 1328057 w 2287222"/>
                    <a:gd name="connsiteY2" fmla="*/ 374 h 359603"/>
                    <a:gd name="connsiteX3" fmla="*/ 2166257 w 2287222"/>
                    <a:gd name="connsiteY3" fmla="*/ 196317 h 359603"/>
                    <a:gd name="connsiteX4" fmla="*/ 2264228 w 2287222"/>
                    <a:gd name="connsiteY4" fmla="*/ 228974 h 3596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87222" h="359603">
                      <a:moveTo>
                        <a:pt x="0" y="359603"/>
                      </a:moveTo>
                      <a:cubicBezTo>
                        <a:pt x="156028" y="286124"/>
                        <a:pt x="312057" y="212645"/>
                        <a:pt x="533400" y="152774"/>
                      </a:cubicBezTo>
                      <a:cubicBezTo>
                        <a:pt x="754743" y="92903"/>
                        <a:pt x="1055914" y="-6883"/>
                        <a:pt x="1328057" y="374"/>
                      </a:cubicBezTo>
                      <a:cubicBezTo>
                        <a:pt x="1600200" y="7631"/>
                        <a:pt x="2010229" y="158217"/>
                        <a:pt x="2166257" y="196317"/>
                      </a:cubicBezTo>
                      <a:cubicBezTo>
                        <a:pt x="2322286" y="234417"/>
                        <a:pt x="2293257" y="231695"/>
                        <a:pt x="2264228" y="228974"/>
                      </a:cubicBez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8" name="任意多边形 77"/>
                <p:cNvSpPr/>
                <p:nvPr/>
              </p:nvSpPr>
              <p:spPr>
                <a:xfrm>
                  <a:off x="5346846" y="4587974"/>
                  <a:ext cx="2100943" cy="332369"/>
                </a:xfrm>
                <a:custGeom>
                  <a:avLst/>
                  <a:gdLst>
                    <a:gd name="connsiteX0" fmla="*/ 0 w 2100943"/>
                    <a:gd name="connsiteY0" fmla="*/ 351644 h 493158"/>
                    <a:gd name="connsiteX1" fmla="*/ 130628 w 2100943"/>
                    <a:gd name="connsiteY1" fmla="*/ 188358 h 493158"/>
                    <a:gd name="connsiteX2" fmla="*/ 304800 w 2100943"/>
                    <a:gd name="connsiteY2" fmla="*/ 68615 h 493158"/>
                    <a:gd name="connsiteX3" fmla="*/ 555171 w 2100943"/>
                    <a:gd name="connsiteY3" fmla="*/ 3301 h 493158"/>
                    <a:gd name="connsiteX4" fmla="*/ 925285 w 2100943"/>
                    <a:gd name="connsiteY4" fmla="*/ 25072 h 493158"/>
                    <a:gd name="connsiteX5" fmla="*/ 1230085 w 2100943"/>
                    <a:gd name="connsiteY5" fmla="*/ 155701 h 493158"/>
                    <a:gd name="connsiteX6" fmla="*/ 1393371 w 2100943"/>
                    <a:gd name="connsiteY6" fmla="*/ 264558 h 493158"/>
                    <a:gd name="connsiteX7" fmla="*/ 1665514 w 2100943"/>
                    <a:gd name="connsiteY7" fmla="*/ 395187 h 493158"/>
                    <a:gd name="connsiteX8" fmla="*/ 2100943 w 2100943"/>
                    <a:gd name="connsiteY8" fmla="*/ 493158 h 493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00943" h="493158">
                      <a:moveTo>
                        <a:pt x="0" y="351644"/>
                      </a:moveTo>
                      <a:cubicBezTo>
                        <a:pt x="39914" y="293586"/>
                        <a:pt x="79828" y="235529"/>
                        <a:pt x="130628" y="188358"/>
                      </a:cubicBezTo>
                      <a:cubicBezTo>
                        <a:pt x="181428" y="141186"/>
                        <a:pt x="234043" y="99458"/>
                        <a:pt x="304800" y="68615"/>
                      </a:cubicBezTo>
                      <a:cubicBezTo>
                        <a:pt x="375557" y="37772"/>
                        <a:pt x="451757" y="10558"/>
                        <a:pt x="555171" y="3301"/>
                      </a:cubicBezTo>
                      <a:cubicBezTo>
                        <a:pt x="658585" y="-3956"/>
                        <a:pt x="812799" y="-328"/>
                        <a:pt x="925285" y="25072"/>
                      </a:cubicBezTo>
                      <a:cubicBezTo>
                        <a:pt x="1037771" y="50472"/>
                        <a:pt x="1152071" y="115787"/>
                        <a:pt x="1230085" y="155701"/>
                      </a:cubicBezTo>
                      <a:cubicBezTo>
                        <a:pt x="1308099" y="195615"/>
                        <a:pt x="1320800" y="224644"/>
                        <a:pt x="1393371" y="264558"/>
                      </a:cubicBezTo>
                      <a:cubicBezTo>
                        <a:pt x="1465943" y="304472"/>
                        <a:pt x="1547585" y="357087"/>
                        <a:pt x="1665514" y="395187"/>
                      </a:cubicBezTo>
                      <a:cubicBezTo>
                        <a:pt x="1783443" y="433287"/>
                        <a:pt x="1942193" y="463222"/>
                        <a:pt x="2100943" y="493158"/>
                      </a:cubicBez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任意多边形 78"/>
                <p:cNvSpPr/>
                <p:nvPr/>
              </p:nvSpPr>
              <p:spPr>
                <a:xfrm>
                  <a:off x="7075038" y="4702424"/>
                  <a:ext cx="2122715" cy="195280"/>
                </a:xfrm>
                <a:custGeom>
                  <a:avLst/>
                  <a:gdLst>
                    <a:gd name="connsiteX0" fmla="*/ 0 w 2122715"/>
                    <a:gd name="connsiteY0" fmla="*/ 611093 h 665522"/>
                    <a:gd name="connsiteX1" fmla="*/ 97972 w 2122715"/>
                    <a:gd name="connsiteY1" fmla="*/ 469579 h 665522"/>
                    <a:gd name="connsiteX2" fmla="*/ 261258 w 2122715"/>
                    <a:gd name="connsiteY2" fmla="*/ 262750 h 665522"/>
                    <a:gd name="connsiteX3" fmla="*/ 435429 w 2122715"/>
                    <a:gd name="connsiteY3" fmla="*/ 143007 h 665522"/>
                    <a:gd name="connsiteX4" fmla="*/ 838200 w 2122715"/>
                    <a:gd name="connsiteY4" fmla="*/ 1493 h 665522"/>
                    <a:gd name="connsiteX5" fmla="*/ 1436915 w 2122715"/>
                    <a:gd name="connsiteY5" fmla="*/ 88579 h 665522"/>
                    <a:gd name="connsiteX6" fmla="*/ 1883229 w 2122715"/>
                    <a:gd name="connsiteY6" fmla="*/ 382493 h 665522"/>
                    <a:gd name="connsiteX7" fmla="*/ 2122715 w 2122715"/>
                    <a:gd name="connsiteY7" fmla="*/ 665522 h 6655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22715" h="665522">
                      <a:moveTo>
                        <a:pt x="0" y="611093"/>
                      </a:moveTo>
                      <a:cubicBezTo>
                        <a:pt x="27214" y="569364"/>
                        <a:pt x="54429" y="527636"/>
                        <a:pt x="97972" y="469579"/>
                      </a:cubicBezTo>
                      <a:cubicBezTo>
                        <a:pt x="141515" y="411522"/>
                        <a:pt x="205015" y="317179"/>
                        <a:pt x="261258" y="262750"/>
                      </a:cubicBezTo>
                      <a:cubicBezTo>
                        <a:pt x="317501" y="208321"/>
                        <a:pt x="339272" y="186550"/>
                        <a:pt x="435429" y="143007"/>
                      </a:cubicBezTo>
                      <a:cubicBezTo>
                        <a:pt x="531586" y="99464"/>
                        <a:pt x="671286" y="10564"/>
                        <a:pt x="838200" y="1493"/>
                      </a:cubicBezTo>
                      <a:cubicBezTo>
                        <a:pt x="1005114" y="-7578"/>
                        <a:pt x="1262744" y="25079"/>
                        <a:pt x="1436915" y="88579"/>
                      </a:cubicBezTo>
                      <a:cubicBezTo>
                        <a:pt x="1611086" y="152079"/>
                        <a:pt x="1768929" y="286336"/>
                        <a:pt x="1883229" y="382493"/>
                      </a:cubicBezTo>
                      <a:cubicBezTo>
                        <a:pt x="1997529" y="478650"/>
                        <a:pt x="2060122" y="572086"/>
                        <a:pt x="2122715" y="665522"/>
                      </a:cubicBez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0" name="任意多边形 79"/>
                <p:cNvSpPr/>
                <p:nvPr/>
              </p:nvSpPr>
              <p:spPr>
                <a:xfrm>
                  <a:off x="3786876" y="4702424"/>
                  <a:ext cx="1839685" cy="195280"/>
                </a:xfrm>
                <a:custGeom>
                  <a:avLst/>
                  <a:gdLst>
                    <a:gd name="connsiteX0" fmla="*/ 0 w 1839685"/>
                    <a:gd name="connsiteY0" fmla="*/ 309087 h 309087"/>
                    <a:gd name="connsiteX1" fmla="*/ 195942 w 1839685"/>
                    <a:gd name="connsiteY1" fmla="*/ 156687 h 309087"/>
                    <a:gd name="connsiteX2" fmla="*/ 533400 w 1839685"/>
                    <a:gd name="connsiteY2" fmla="*/ 15173 h 309087"/>
                    <a:gd name="connsiteX3" fmla="*/ 968828 w 1839685"/>
                    <a:gd name="connsiteY3" fmla="*/ 26058 h 309087"/>
                    <a:gd name="connsiteX4" fmla="*/ 1545771 w 1839685"/>
                    <a:gd name="connsiteY4" fmla="*/ 211115 h 309087"/>
                    <a:gd name="connsiteX5" fmla="*/ 1839685 w 1839685"/>
                    <a:gd name="connsiteY5" fmla="*/ 243773 h 3090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39685" h="309087">
                      <a:moveTo>
                        <a:pt x="0" y="309087"/>
                      </a:moveTo>
                      <a:cubicBezTo>
                        <a:pt x="53521" y="257380"/>
                        <a:pt x="107042" y="205673"/>
                        <a:pt x="195942" y="156687"/>
                      </a:cubicBezTo>
                      <a:cubicBezTo>
                        <a:pt x="284842" y="107701"/>
                        <a:pt x="404586" y="36944"/>
                        <a:pt x="533400" y="15173"/>
                      </a:cubicBezTo>
                      <a:cubicBezTo>
                        <a:pt x="662214" y="-6598"/>
                        <a:pt x="800100" y="-6599"/>
                        <a:pt x="968828" y="26058"/>
                      </a:cubicBezTo>
                      <a:cubicBezTo>
                        <a:pt x="1137556" y="58715"/>
                        <a:pt x="1400628" y="174829"/>
                        <a:pt x="1545771" y="211115"/>
                      </a:cubicBezTo>
                      <a:cubicBezTo>
                        <a:pt x="1690914" y="247401"/>
                        <a:pt x="1765299" y="245587"/>
                        <a:pt x="1839685" y="243773"/>
                      </a:cubicBez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1" name="组合 80"/>
              <p:cNvGrpSpPr/>
              <p:nvPr/>
            </p:nvGrpSpPr>
            <p:grpSpPr>
              <a:xfrm rot="424137" flipH="1">
                <a:off x="8980104" y="4956135"/>
                <a:ext cx="9682394" cy="857828"/>
                <a:chOff x="-468560" y="4417541"/>
                <a:chExt cx="9682394" cy="857828"/>
              </a:xfrm>
            </p:grpSpPr>
            <p:pic>
              <p:nvPicPr>
                <p:cNvPr id="82" name="Picture 4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>
                          <a14:imgEffect>
                            <a14:artisticLineDrawing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19284" y="4432234"/>
                  <a:ext cx="9229726" cy="8413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83" name="Picture 4"/>
                <p:cNvPicPr>
                  <a:picLocks noChangeAspect="1" noChangeArrowheads="1"/>
                </p:cNvPicPr>
                <p:nvPr/>
              </p:nvPicPr>
              <p:blipFill>
                <a:blip r:embed="rId4">
                  <a:duotone>
                    <a:prstClr val="black"/>
                    <a:schemeClr val="tx1">
                      <a:tint val="45000"/>
                      <a:satMod val="400000"/>
                    </a:schemeClr>
                  </a:duotone>
                  <a:extLst>
                    <a:ext uri="{BEBA8EAE-BF5A-486C-A8C5-ECC9F3942E4B}">
                      <a14:imgProps xmlns:a14="http://schemas.microsoft.com/office/drawing/2010/main">
                        <a14:imgLayer>
                          <a14:imgEffect>
                            <a14:artisticLineDrawing/>
                          </a14:imgEffect>
                          <a14:imgEffect>
                            <a14:saturation sat="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15892" y="4433994"/>
                  <a:ext cx="9229726" cy="8413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84" name="任意多边形 83"/>
                <p:cNvSpPr/>
                <p:nvPr/>
              </p:nvSpPr>
              <p:spPr>
                <a:xfrm>
                  <a:off x="-468560" y="4417541"/>
                  <a:ext cx="2721429" cy="470145"/>
                </a:xfrm>
                <a:custGeom>
                  <a:avLst/>
                  <a:gdLst>
                    <a:gd name="connsiteX0" fmla="*/ 0 w 2721429"/>
                    <a:gd name="connsiteY0" fmla="*/ 470145 h 470145"/>
                    <a:gd name="connsiteX1" fmla="*/ 337457 w 2721429"/>
                    <a:gd name="connsiteY1" fmla="*/ 187116 h 470145"/>
                    <a:gd name="connsiteX2" fmla="*/ 979715 w 2721429"/>
                    <a:gd name="connsiteY2" fmla="*/ 2059 h 470145"/>
                    <a:gd name="connsiteX3" fmla="*/ 1905000 w 2721429"/>
                    <a:gd name="connsiteY3" fmla="*/ 100030 h 470145"/>
                    <a:gd name="connsiteX4" fmla="*/ 2579915 w 2721429"/>
                    <a:gd name="connsiteY4" fmla="*/ 285088 h 470145"/>
                    <a:gd name="connsiteX5" fmla="*/ 2721429 w 2721429"/>
                    <a:gd name="connsiteY5" fmla="*/ 350402 h 470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21429" h="470145">
                      <a:moveTo>
                        <a:pt x="0" y="470145"/>
                      </a:moveTo>
                      <a:cubicBezTo>
                        <a:pt x="87085" y="367637"/>
                        <a:pt x="174171" y="265130"/>
                        <a:pt x="337457" y="187116"/>
                      </a:cubicBezTo>
                      <a:cubicBezTo>
                        <a:pt x="500743" y="109102"/>
                        <a:pt x="718458" y="16573"/>
                        <a:pt x="979715" y="2059"/>
                      </a:cubicBezTo>
                      <a:cubicBezTo>
                        <a:pt x="1240972" y="-12455"/>
                        <a:pt x="1638300" y="52859"/>
                        <a:pt x="1905000" y="100030"/>
                      </a:cubicBezTo>
                      <a:cubicBezTo>
                        <a:pt x="2171700" y="147201"/>
                        <a:pt x="2443843" y="243359"/>
                        <a:pt x="2579915" y="285088"/>
                      </a:cubicBezTo>
                      <a:cubicBezTo>
                        <a:pt x="2715987" y="326817"/>
                        <a:pt x="2718708" y="338609"/>
                        <a:pt x="2721429" y="350402"/>
                      </a:cubicBez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任意多边形 94"/>
                <p:cNvSpPr/>
                <p:nvPr/>
              </p:nvSpPr>
              <p:spPr>
                <a:xfrm>
                  <a:off x="1946446" y="4472811"/>
                  <a:ext cx="2287222" cy="359603"/>
                </a:xfrm>
                <a:custGeom>
                  <a:avLst/>
                  <a:gdLst>
                    <a:gd name="connsiteX0" fmla="*/ 0 w 2287222"/>
                    <a:gd name="connsiteY0" fmla="*/ 359603 h 359603"/>
                    <a:gd name="connsiteX1" fmla="*/ 533400 w 2287222"/>
                    <a:gd name="connsiteY1" fmla="*/ 152774 h 359603"/>
                    <a:gd name="connsiteX2" fmla="*/ 1328057 w 2287222"/>
                    <a:gd name="connsiteY2" fmla="*/ 374 h 359603"/>
                    <a:gd name="connsiteX3" fmla="*/ 2166257 w 2287222"/>
                    <a:gd name="connsiteY3" fmla="*/ 196317 h 359603"/>
                    <a:gd name="connsiteX4" fmla="*/ 2264228 w 2287222"/>
                    <a:gd name="connsiteY4" fmla="*/ 228974 h 3596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87222" h="359603">
                      <a:moveTo>
                        <a:pt x="0" y="359603"/>
                      </a:moveTo>
                      <a:cubicBezTo>
                        <a:pt x="156028" y="286124"/>
                        <a:pt x="312057" y="212645"/>
                        <a:pt x="533400" y="152774"/>
                      </a:cubicBezTo>
                      <a:cubicBezTo>
                        <a:pt x="754743" y="92903"/>
                        <a:pt x="1055914" y="-6883"/>
                        <a:pt x="1328057" y="374"/>
                      </a:cubicBezTo>
                      <a:cubicBezTo>
                        <a:pt x="1600200" y="7631"/>
                        <a:pt x="2010229" y="158217"/>
                        <a:pt x="2166257" y="196317"/>
                      </a:cubicBezTo>
                      <a:cubicBezTo>
                        <a:pt x="2322286" y="234417"/>
                        <a:pt x="2293257" y="231695"/>
                        <a:pt x="2264228" y="228974"/>
                      </a:cubicBez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6" name="任意多边形 95"/>
                <p:cNvSpPr/>
                <p:nvPr/>
              </p:nvSpPr>
              <p:spPr>
                <a:xfrm>
                  <a:off x="5346846" y="4587974"/>
                  <a:ext cx="2100943" cy="332369"/>
                </a:xfrm>
                <a:custGeom>
                  <a:avLst/>
                  <a:gdLst>
                    <a:gd name="connsiteX0" fmla="*/ 0 w 2100943"/>
                    <a:gd name="connsiteY0" fmla="*/ 351644 h 493158"/>
                    <a:gd name="connsiteX1" fmla="*/ 130628 w 2100943"/>
                    <a:gd name="connsiteY1" fmla="*/ 188358 h 493158"/>
                    <a:gd name="connsiteX2" fmla="*/ 304800 w 2100943"/>
                    <a:gd name="connsiteY2" fmla="*/ 68615 h 493158"/>
                    <a:gd name="connsiteX3" fmla="*/ 555171 w 2100943"/>
                    <a:gd name="connsiteY3" fmla="*/ 3301 h 493158"/>
                    <a:gd name="connsiteX4" fmla="*/ 925285 w 2100943"/>
                    <a:gd name="connsiteY4" fmla="*/ 25072 h 493158"/>
                    <a:gd name="connsiteX5" fmla="*/ 1230085 w 2100943"/>
                    <a:gd name="connsiteY5" fmla="*/ 155701 h 493158"/>
                    <a:gd name="connsiteX6" fmla="*/ 1393371 w 2100943"/>
                    <a:gd name="connsiteY6" fmla="*/ 264558 h 493158"/>
                    <a:gd name="connsiteX7" fmla="*/ 1665514 w 2100943"/>
                    <a:gd name="connsiteY7" fmla="*/ 395187 h 493158"/>
                    <a:gd name="connsiteX8" fmla="*/ 2100943 w 2100943"/>
                    <a:gd name="connsiteY8" fmla="*/ 493158 h 493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00943" h="493158">
                      <a:moveTo>
                        <a:pt x="0" y="351644"/>
                      </a:moveTo>
                      <a:cubicBezTo>
                        <a:pt x="39914" y="293586"/>
                        <a:pt x="79828" y="235529"/>
                        <a:pt x="130628" y="188358"/>
                      </a:cubicBezTo>
                      <a:cubicBezTo>
                        <a:pt x="181428" y="141186"/>
                        <a:pt x="234043" y="99458"/>
                        <a:pt x="304800" y="68615"/>
                      </a:cubicBezTo>
                      <a:cubicBezTo>
                        <a:pt x="375557" y="37772"/>
                        <a:pt x="451757" y="10558"/>
                        <a:pt x="555171" y="3301"/>
                      </a:cubicBezTo>
                      <a:cubicBezTo>
                        <a:pt x="658585" y="-3956"/>
                        <a:pt x="812799" y="-328"/>
                        <a:pt x="925285" y="25072"/>
                      </a:cubicBezTo>
                      <a:cubicBezTo>
                        <a:pt x="1037771" y="50472"/>
                        <a:pt x="1152071" y="115787"/>
                        <a:pt x="1230085" y="155701"/>
                      </a:cubicBezTo>
                      <a:cubicBezTo>
                        <a:pt x="1308099" y="195615"/>
                        <a:pt x="1320800" y="224644"/>
                        <a:pt x="1393371" y="264558"/>
                      </a:cubicBezTo>
                      <a:cubicBezTo>
                        <a:pt x="1465943" y="304472"/>
                        <a:pt x="1547585" y="357087"/>
                        <a:pt x="1665514" y="395187"/>
                      </a:cubicBezTo>
                      <a:cubicBezTo>
                        <a:pt x="1783443" y="433287"/>
                        <a:pt x="1942193" y="463222"/>
                        <a:pt x="2100943" y="493158"/>
                      </a:cubicBez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7" name="任意多边形 96"/>
                <p:cNvSpPr/>
                <p:nvPr/>
              </p:nvSpPr>
              <p:spPr>
                <a:xfrm>
                  <a:off x="7075038" y="4702424"/>
                  <a:ext cx="2122715" cy="195280"/>
                </a:xfrm>
                <a:custGeom>
                  <a:avLst/>
                  <a:gdLst>
                    <a:gd name="connsiteX0" fmla="*/ 0 w 2122715"/>
                    <a:gd name="connsiteY0" fmla="*/ 611093 h 665522"/>
                    <a:gd name="connsiteX1" fmla="*/ 97972 w 2122715"/>
                    <a:gd name="connsiteY1" fmla="*/ 469579 h 665522"/>
                    <a:gd name="connsiteX2" fmla="*/ 261258 w 2122715"/>
                    <a:gd name="connsiteY2" fmla="*/ 262750 h 665522"/>
                    <a:gd name="connsiteX3" fmla="*/ 435429 w 2122715"/>
                    <a:gd name="connsiteY3" fmla="*/ 143007 h 665522"/>
                    <a:gd name="connsiteX4" fmla="*/ 838200 w 2122715"/>
                    <a:gd name="connsiteY4" fmla="*/ 1493 h 665522"/>
                    <a:gd name="connsiteX5" fmla="*/ 1436915 w 2122715"/>
                    <a:gd name="connsiteY5" fmla="*/ 88579 h 665522"/>
                    <a:gd name="connsiteX6" fmla="*/ 1883229 w 2122715"/>
                    <a:gd name="connsiteY6" fmla="*/ 382493 h 665522"/>
                    <a:gd name="connsiteX7" fmla="*/ 2122715 w 2122715"/>
                    <a:gd name="connsiteY7" fmla="*/ 665522 h 6655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22715" h="665522">
                      <a:moveTo>
                        <a:pt x="0" y="611093"/>
                      </a:moveTo>
                      <a:cubicBezTo>
                        <a:pt x="27214" y="569364"/>
                        <a:pt x="54429" y="527636"/>
                        <a:pt x="97972" y="469579"/>
                      </a:cubicBezTo>
                      <a:cubicBezTo>
                        <a:pt x="141515" y="411522"/>
                        <a:pt x="205015" y="317179"/>
                        <a:pt x="261258" y="262750"/>
                      </a:cubicBezTo>
                      <a:cubicBezTo>
                        <a:pt x="317501" y="208321"/>
                        <a:pt x="339272" y="186550"/>
                        <a:pt x="435429" y="143007"/>
                      </a:cubicBezTo>
                      <a:cubicBezTo>
                        <a:pt x="531586" y="99464"/>
                        <a:pt x="671286" y="10564"/>
                        <a:pt x="838200" y="1493"/>
                      </a:cubicBezTo>
                      <a:cubicBezTo>
                        <a:pt x="1005114" y="-7578"/>
                        <a:pt x="1262744" y="25079"/>
                        <a:pt x="1436915" y="88579"/>
                      </a:cubicBezTo>
                      <a:cubicBezTo>
                        <a:pt x="1611086" y="152079"/>
                        <a:pt x="1768929" y="286336"/>
                        <a:pt x="1883229" y="382493"/>
                      </a:cubicBezTo>
                      <a:cubicBezTo>
                        <a:pt x="1997529" y="478650"/>
                        <a:pt x="2060122" y="572086"/>
                        <a:pt x="2122715" y="665522"/>
                      </a:cubicBez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任意多边形 97"/>
                <p:cNvSpPr/>
                <p:nvPr/>
              </p:nvSpPr>
              <p:spPr>
                <a:xfrm>
                  <a:off x="3786876" y="4702424"/>
                  <a:ext cx="1839685" cy="195280"/>
                </a:xfrm>
                <a:custGeom>
                  <a:avLst/>
                  <a:gdLst>
                    <a:gd name="connsiteX0" fmla="*/ 0 w 1839685"/>
                    <a:gd name="connsiteY0" fmla="*/ 309087 h 309087"/>
                    <a:gd name="connsiteX1" fmla="*/ 195942 w 1839685"/>
                    <a:gd name="connsiteY1" fmla="*/ 156687 h 309087"/>
                    <a:gd name="connsiteX2" fmla="*/ 533400 w 1839685"/>
                    <a:gd name="connsiteY2" fmla="*/ 15173 h 309087"/>
                    <a:gd name="connsiteX3" fmla="*/ 968828 w 1839685"/>
                    <a:gd name="connsiteY3" fmla="*/ 26058 h 309087"/>
                    <a:gd name="connsiteX4" fmla="*/ 1545771 w 1839685"/>
                    <a:gd name="connsiteY4" fmla="*/ 211115 h 309087"/>
                    <a:gd name="connsiteX5" fmla="*/ 1839685 w 1839685"/>
                    <a:gd name="connsiteY5" fmla="*/ 243773 h 3090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39685" h="309087">
                      <a:moveTo>
                        <a:pt x="0" y="309087"/>
                      </a:moveTo>
                      <a:cubicBezTo>
                        <a:pt x="53521" y="257380"/>
                        <a:pt x="107042" y="205673"/>
                        <a:pt x="195942" y="156687"/>
                      </a:cubicBezTo>
                      <a:cubicBezTo>
                        <a:pt x="284842" y="107701"/>
                        <a:pt x="404586" y="36944"/>
                        <a:pt x="533400" y="15173"/>
                      </a:cubicBezTo>
                      <a:cubicBezTo>
                        <a:pt x="662214" y="-6598"/>
                        <a:pt x="800100" y="-6599"/>
                        <a:pt x="968828" y="26058"/>
                      </a:cubicBezTo>
                      <a:cubicBezTo>
                        <a:pt x="1137556" y="58715"/>
                        <a:pt x="1400628" y="174829"/>
                        <a:pt x="1545771" y="211115"/>
                      </a:cubicBezTo>
                      <a:cubicBezTo>
                        <a:pt x="1690914" y="247401"/>
                        <a:pt x="1765299" y="245587"/>
                        <a:pt x="1839685" y="243773"/>
                      </a:cubicBez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774286" y="4897704"/>
              <a:ext cx="1064760" cy="1029082"/>
            </a:xfrm>
            <a:prstGeom prst="rect">
              <a:avLst/>
            </a:prstGeom>
          </p:spPr>
        </p:pic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276166" y="4443773"/>
              <a:ext cx="1064760" cy="1029082"/>
            </a:xfrm>
            <a:prstGeom prst="rect">
              <a:avLst/>
            </a:prstGeom>
          </p:spPr>
        </p:pic>
        <p:pic>
          <p:nvPicPr>
            <p:cNvPr id="104" name="图片 10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86307" y="4468103"/>
              <a:ext cx="1064760" cy="1029082"/>
            </a:xfrm>
            <a:prstGeom prst="rect">
              <a:avLst/>
            </a:prstGeom>
          </p:spPr>
        </p:pic>
        <p:pic>
          <p:nvPicPr>
            <p:cNvPr id="106" name="图片 10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987" y="5698531"/>
              <a:ext cx="1064760" cy="1029082"/>
            </a:xfrm>
            <a:prstGeom prst="rect">
              <a:avLst/>
            </a:prstGeom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5402" y="4776366"/>
              <a:ext cx="1064760" cy="1029082"/>
            </a:xfrm>
            <a:prstGeom prst="rect">
              <a:avLst/>
            </a:prstGeom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20335" y="5133408"/>
              <a:ext cx="1064760" cy="1029082"/>
            </a:xfrm>
            <a:prstGeom prst="rect">
              <a:avLst/>
            </a:prstGeom>
          </p:spPr>
        </p:pic>
        <p:pic>
          <p:nvPicPr>
            <p:cNvPr id="112" name="图片 1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294771" y="5044700"/>
              <a:ext cx="1064760" cy="1029082"/>
            </a:xfrm>
            <a:prstGeom prst="rect">
              <a:avLst/>
            </a:prstGeom>
          </p:spPr>
        </p:pic>
        <p:pic>
          <p:nvPicPr>
            <p:cNvPr id="113" name="图片 1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11281" y="5087799"/>
              <a:ext cx="1064760" cy="1029082"/>
            </a:xfrm>
            <a:prstGeom prst="rect">
              <a:avLst/>
            </a:prstGeom>
          </p:spPr>
        </p:pic>
        <p:pic>
          <p:nvPicPr>
            <p:cNvPr id="114" name="图片 1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72000" y="5253380"/>
              <a:ext cx="1064760" cy="1029082"/>
            </a:xfrm>
            <a:prstGeom prst="rect">
              <a:avLst/>
            </a:prstGeom>
          </p:spPr>
        </p:pic>
        <p:pic>
          <p:nvPicPr>
            <p:cNvPr id="115" name="图片 1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30878" y="4468063"/>
              <a:ext cx="1064760" cy="1029082"/>
            </a:xfrm>
            <a:prstGeom prst="rect">
              <a:avLst/>
            </a:prstGeom>
          </p:spPr>
        </p:pic>
        <p:pic>
          <p:nvPicPr>
            <p:cNvPr id="116" name="图片 1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0278" y="5472855"/>
              <a:ext cx="1064760" cy="1029082"/>
            </a:xfrm>
            <a:prstGeom prst="rect">
              <a:avLst/>
            </a:prstGeom>
          </p:spPr>
        </p:pic>
        <p:pic>
          <p:nvPicPr>
            <p:cNvPr id="117" name="图片 1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86324" y="5325035"/>
              <a:ext cx="1064760" cy="1029082"/>
            </a:xfrm>
            <a:prstGeom prst="rect">
              <a:avLst/>
            </a:prstGeom>
          </p:spPr>
        </p:pic>
        <p:pic>
          <p:nvPicPr>
            <p:cNvPr id="120" name="图片 11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29659" y="5155150"/>
              <a:ext cx="1064760" cy="1029082"/>
            </a:xfrm>
            <a:prstGeom prst="rect">
              <a:avLst/>
            </a:prstGeom>
          </p:spPr>
        </p:pic>
        <p:pic>
          <p:nvPicPr>
            <p:cNvPr id="121" name="图片 1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53264" y="4159528"/>
              <a:ext cx="1064760" cy="1029082"/>
            </a:xfrm>
            <a:prstGeom prst="rect">
              <a:avLst/>
            </a:prstGeom>
          </p:spPr>
        </p:pic>
        <p:pic>
          <p:nvPicPr>
            <p:cNvPr id="122" name="图片 12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59480" y="4529748"/>
              <a:ext cx="1064760" cy="1029082"/>
            </a:xfrm>
            <a:prstGeom prst="rect">
              <a:avLst/>
            </a:prstGeom>
          </p:spPr>
        </p:pic>
        <p:pic>
          <p:nvPicPr>
            <p:cNvPr id="119" name="图片 1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0732" y="5100592"/>
              <a:ext cx="1064760" cy="1029082"/>
            </a:xfrm>
            <a:prstGeom prst="rect">
              <a:avLst/>
            </a:prstGeom>
          </p:spPr>
        </p:pic>
        <p:pic>
          <p:nvPicPr>
            <p:cNvPr id="111" name="图片 1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640762" y="5265550"/>
              <a:ext cx="1064760" cy="1029082"/>
            </a:xfrm>
            <a:prstGeom prst="rect">
              <a:avLst/>
            </a:prstGeom>
          </p:spPr>
        </p:pic>
        <p:pic>
          <p:nvPicPr>
            <p:cNvPr id="107" name="图片 10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403734" y="4854681"/>
              <a:ext cx="1064760" cy="1029082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66118" y="5152828"/>
              <a:ext cx="1064760" cy="1029082"/>
            </a:xfrm>
            <a:prstGeom prst="rect">
              <a:avLst/>
            </a:prstGeom>
          </p:spPr>
        </p:pic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0489" y="5272617"/>
              <a:ext cx="1064760" cy="1029082"/>
            </a:xfrm>
            <a:prstGeom prst="rect">
              <a:avLst/>
            </a:prstGeom>
          </p:spPr>
        </p:pic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7789" y="5297897"/>
              <a:ext cx="1064760" cy="1029082"/>
            </a:xfrm>
            <a:prstGeom prst="rect">
              <a:avLst/>
            </a:prstGeom>
          </p:spPr>
        </p:pic>
      </p:grpSp>
      <p:sp>
        <p:nvSpPr>
          <p:cNvPr id="123" name="矩形 122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矩形 123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998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38815E-6 L 3.05556E-6 -0.088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0" y="21729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8000" y="4474800"/>
            <a:ext cx="11042032" cy="1029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矩形 50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731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0" y="21729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8000" y="4474800"/>
            <a:ext cx="11042032" cy="1029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953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0" y="21729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8000" y="4550934"/>
            <a:ext cx="11042032" cy="829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01714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0" y="21729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3661200" y="1828800"/>
            <a:ext cx="16639156" cy="17887084"/>
          </a:xfrm>
          <a:prstGeom prst="rect">
            <a:avLst/>
          </a:prstGeom>
          <a:blipFill dpi="0" rotWithShape="1">
            <a:blip r:embed="rId3">
              <a:alphaModFix amt="8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8000" y="4550934"/>
            <a:ext cx="11042032" cy="829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755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8000" y="18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42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32099E-6 L -2.5E-6 -1.47253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36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7093296" y="1861123"/>
            <a:ext cx="13291117" cy="2845741"/>
            <a:chOff x="-7093296" y="1861123"/>
            <a:chExt cx="13291117" cy="284574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044"/>
            <a:stretch/>
          </p:blipFill>
          <p:spPr>
            <a:xfrm>
              <a:off x="1013245" y="1861123"/>
              <a:ext cx="5184576" cy="284097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093296" y="1865885"/>
              <a:ext cx="8106541" cy="2840979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-57121" y="-817730"/>
            <a:ext cx="9381649" cy="8699639"/>
            <a:chOff x="1094715" y="-365230"/>
            <a:chExt cx="7822938" cy="7254240"/>
          </a:xfrm>
        </p:grpSpPr>
        <p:sp>
          <p:nvSpPr>
            <p:cNvPr id="112" name="同心圆 111"/>
            <p:cNvSpPr/>
            <p:nvPr/>
          </p:nvSpPr>
          <p:spPr>
            <a:xfrm>
              <a:off x="1524771" y="-365230"/>
              <a:ext cx="6984986" cy="6861316"/>
            </a:xfrm>
            <a:prstGeom prst="donut">
              <a:avLst>
                <a:gd name="adj" fmla="val 33255"/>
              </a:avLst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3" name="矩形 112"/>
            <p:cNvSpPr/>
            <p:nvPr/>
          </p:nvSpPr>
          <p:spPr>
            <a:xfrm>
              <a:off x="6241620" y="-293419"/>
              <a:ext cx="2676033" cy="6861316"/>
            </a:xfrm>
            <a:prstGeom prst="rect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矩形 113"/>
            <p:cNvSpPr/>
            <p:nvPr/>
          </p:nvSpPr>
          <p:spPr>
            <a:xfrm>
              <a:off x="1094715" y="27694"/>
              <a:ext cx="2702501" cy="6861316"/>
            </a:xfrm>
            <a:prstGeom prst="rect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3167949" y="1849985"/>
            <a:ext cx="2994907" cy="2903504"/>
            <a:chOff x="3167949" y="1849985"/>
            <a:chExt cx="2994907" cy="2903504"/>
          </a:xfrm>
        </p:grpSpPr>
        <p:sp>
          <p:nvSpPr>
            <p:cNvPr id="116" name="任意多边形 115"/>
            <p:cNvSpPr/>
            <p:nvPr/>
          </p:nvSpPr>
          <p:spPr>
            <a:xfrm>
              <a:off x="3242957" y="1941675"/>
              <a:ext cx="2919899" cy="2649927"/>
            </a:xfrm>
            <a:custGeom>
              <a:avLst/>
              <a:gdLst>
                <a:gd name="connsiteX0" fmla="*/ 770563 w 2922529"/>
                <a:gd name="connsiteY0" fmla="*/ 2558183 h 2737865"/>
                <a:gd name="connsiteX1" fmla="*/ 189991 w 2922529"/>
                <a:gd name="connsiteY1" fmla="*/ 1992126 h 2737865"/>
                <a:gd name="connsiteX2" fmla="*/ 1306 w 2922529"/>
                <a:gd name="connsiteY2" fmla="*/ 1150298 h 2737865"/>
                <a:gd name="connsiteX3" fmla="*/ 262563 w 2922529"/>
                <a:gd name="connsiteY3" fmla="*/ 468126 h 2737865"/>
                <a:gd name="connsiteX4" fmla="*/ 843134 w 2922529"/>
                <a:gd name="connsiteY4" fmla="*/ 163326 h 2737865"/>
                <a:gd name="connsiteX5" fmla="*/ 1365648 w 2922529"/>
                <a:gd name="connsiteY5" fmla="*/ 18183 h 2737865"/>
                <a:gd name="connsiteX6" fmla="*/ 2613877 w 2922529"/>
                <a:gd name="connsiteY6" fmla="*/ 569726 h 2737865"/>
                <a:gd name="connsiteX7" fmla="*/ 2918677 w 2922529"/>
                <a:gd name="connsiteY7" fmla="*/ 1193840 h 2737865"/>
                <a:gd name="connsiteX8" fmla="*/ 2715477 w 2922529"/>
                <a:gd name="connsiteY8" fmla="*/ 2006640 h 2737865"/>
                <a:gd name="connsiteX9" fmla="*/ 1801077 w 2922529"/>
                <a:gd name="connsiteY9" fmla="*/ 2659783 h 2737865"/>
                <a:gd name="connsiteX10" fmla="*/ 1017306 w 2922529"/>
                <a:gd name="connsiteY10" fmla="*/ 2717840 h 2737865"/>
                <a:gd name="connsiteX11" fmla="*/ 683477 w 2922529"/>
                <a:gd name="connsiteY11" fmla="*/ 2587212 h 273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22529" h="2737865">
                  <a:moveTo>
                    <a:pt x="770563" y="2558183"/>
                  </a:moveTo>
                  <a:cubicBezTo>
                    <a:pt x="544382" y="2392478"/>
                    <a:pt x="318201" y="2226774"/>
                    <a:pt x="189991" y="1992126"/>
                  </a:cubicBezTo>
                  <a:cubicBezTo>
                    <a:pt x="61781" y="1757478"/>
                    <a:pt x="-10789" y="1404298"/>
                    <a:pt x="1306" y="1150298"/>
                  </a:cubicBezTo>
                  <a:cubicBezTo>
                    <a:pt x="13401" y="896298"/>
                    <a:pt x="122258" y="632621"/>
                    <a:pt x="262563" y="468126"/>
                  </a:cubicBezTo>
                  <a:cubicBezTo>
                    <a:pt x="402868" y="303631"/>
                    <a:pt x="659287" y="238316"/>
                    <a:pt x="843134" y="163326"/>
                  </a:cubicBezTo>
                  <a:cubicBezTo>
                    <a:pt x="1026981" y="88336"/>
                    <a:pt x="1070524" y="-49550"/>
                    <a:pt x="1365648" y="18183"/>
                  </a:cubicBezTo>
                  <a:cubicBezTo>
                    <a:pt x="1660772" y="85916"/>
                    <a:pt x="2355039" y="373783"/>
                    <a:pt x="2613877" y="569726"/>
                  </a:cubicBezTo>
                  <a:cubicBezTo>
                    <a:pt x="2872715" y="765669"/>
                    <a:pt x="2901744" y="954354"/>
                    <a:pt x="2918677" y="1193840"/>
                  </a:cubicBezTo>
                  <a:cubicBezTo>
                    <a:pt x="2935610" y="1433326"/>
                    <a:pt x="2901744" y="1762316"/>
                    <a:pt x="2715477" y="2006640"/>
                  </a:cubicBezTo>
                  <a:cubicBezTo>
                    <a:pt x="2529210" y="2250964"/>
                    <a:pt x="2084105" y="2541250"/>
                    <a:pt x="1801077" y="2659783"/>
                  </a:cubicBezTo>
                  <a:cubicBezTo>
                    <a:pt x="1518049" y="2778316"/>
                    <a:pt x="1203573" y="2729935"/>
                    <a:pt x="1017306" y="2717840"/>
                  </a:cubicBezTo>
                  <a:cubicBezTo>
                    <a:pt x="831039" y="2705745"/>
                    <a:pt x="757258" y="2646478"/>
                    <a:pt x="683477" y="2587212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任意多边形 116"/>
            <p:cNvSpPr/>
            <p:nvPr/>
          </p:nvSpPr>
          <p:spPr>
            <a:xfrm>
              <a:off x="3290952" y="1989377"/>
              <a:ext cx="2827586" cy="2682725"/>
            </a:xfrm>
            <a:custGeom>
              <a:avLst/>
              <a:gdLst>
                <a:gd name="connsiteX0" fmla="*/ 25838 w 2830134"/>
                <a:gd name="connsiteY0" fmla="*/ 1044493 h 2771751"/>
                <a:gd name="connsiteX1" fmla="*/ 54867 w 2830134"/>
                <a:gd name="connsiteY1" fmla="*/ 1581522 h 2771751"/>
                <a:gd name="connsiteX2" fmla="*/ 461267 w 2830134"/>
                <a:gd name="connsiteY2" fmla="*/ 2147579 h 2771751"/>
                <a:gd name="connsiteX3" fmla="*/ 867667 w 2830134"/>
                <a:gd name="connsiteY3" fmla="*/ 2597522 h 2771751"/>
                <a:gd name="connsiteX4" fmla="*/ 1622409 w 2830134"/>
                <a:gd name="connsiteY4" fmla="*/ 2771693 h 2771751"/>
                <a:gd name="connsiteX5" fmla="*/ 2028809 w 2830134"/>
                <a:gd name="connsiteY5" fmla="*/ 2583008 h 2771751"/>
                <a:gd name="connsiteX6" fmla="*/ 2522295 w 2830134"/>
                <a:gd name="connsiteY6" fmla="*/ 2133065 h 2771751"/>
                <a:gd name="connsiteX7" fmla="*/ 2798067 w 2830134"/>
                <a:gd name="connsiteY7" fmla="*/ 1392836 h 2771751"/>
                <a:gd name="connsiteX8" fmla="*/ 2754524 w 2830134"/>
                <a:gd name="connsiteY8" fmla="*/ 754208 h 2771751"/>
                <a:gd name="connsiteX9" fmla="*/ 2173952 w 2830134"/>
                <a:gd name="connsiteY9" fmla="*/ 347808 h 2771751"/>
                <a:gd name="connsiteX10" fmla="*/ 1433724 w 2830134"/>
                <a:gd name="connsiteY10" fmla="*/ 13979 h 2771751"/>
                <a:gd name="connsiteX11" fmla="*/ 751552 w 2830134"/>
                <a:gd name="connsiteY11" fmla="*/ 86550 h 2771751"/>
                <a:gd name="connsiteX12" fmla="*/ 330638 w 2830134"/>
                <a:gd name="connsiteY12" fmla="*/ 304265 h 2771751"/>
                <a:gd name="connsiteX13" fmla="*/ 25838 w 2830134"/>
                <a:gd name="connsiteY13" fmla="*/ 884836 h 2771751"/>
                <a:gd name="connsiteX14" fmla="*/ 25838 w 2830134"/>
                <a:gd name="connsiteY14" fmla="*/ 1044493 h 2771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30134" h="2771751">
                  <a:moveTo>
                    <a:pt x="25838" y="1044493"/>
                  </a:moveTo>
                  <a:cubicBezTo>
                    <a:pt x="30676" y="1160607"/>
                    <a:pt x="-17705" y="1397674"/>
                    <a:pt x="54867" y="1581522"/>
                  </a:cubicBezTo>
                  <a:cubicBezTo>
                    <a:pt x="127439" y="1765370"/>
                    <a:pt x="325800" y="1978246"/>
                    <a:pt x="461267" y="2147579"/>
                  </a:cubicBezTo>
                  <a:cubicBezTo>
                    <a:pt x="596734" y="2316912"/>
                    <a:pt x="674143" y="2493503"/>
                    <a:pt x="867667" y="2597522"/>
                  </a:cubicBezTo>
                  <a:cubicBezTo>
                    <a:pt x="1061191" y="2701541"/>
                    <a:pt x="1428885" y="2774112"/>
                    <a:pt x="1622409" y="2771693"/>
                  </a:cubicBezTo>
                  <a:cubicBezTo>
                    <a:pt x="1815933" y="2769274"/>
                    <a:pt x="1878828" y="2689446"/>
                    <a:pt x="2028809" y="2583008"/>
                  </a:cubicBezTo>
                  <a:cubicBezTo>
                    <a:pt x="2178790" y="2476570"/>
                    <a:pt x="2394085" y="2331427"/>
                    <a:pt x="2522295" y="2133065"/>
                  </a:cubicBezTo>
                  <a:cubicBezTo>
                    <a:pt x="2650505" y="1934703"/>
                    <a:pt x="2759362" y="1622645"/>
                    <a:pt x="2798067" y="1392836"/>
                  </a:cubicBezTo>
                  <a:cubicBezTo>
                    <a:pt x="2836772" y="1163027"/>
                    <a:pt x="2858543" y="928379"/>
                    <a:pt x="2754524" y="754208"/>
                  </a:cubicBezTo>
                  <a:cubicBezTo>
                    <a:pt x="2650505" y="580037"/>
                    <a:pt x="2394085" y="471179"/>
                    <a:pt x="2173952" y="347808"/>
                  </a:cubicBezTo>
                  <a:cubicBezTo>
                    <a:pt x="1953819" y="224437"/>
                    <a:pt x="1670791" y="57522"/>
                    <a:pt x="1433724" y="13979"/>
                  </a:cubicBezTo>
                  <a:cubicBezTo>
                    <a:pt x="1196657" y="-29564"/>
                    <a:pt x="935400" y="38169"/>
                    <a:pt x="751552" y="86550"/>
                  </a:cubicBezTo>
                  <a:cubicBezTo>
                    <a:pt x="567704" y="134931"/>
                    <a:pt x="451590" y="171217"/>
                    <a:pt x="330638" y="304265"/>
                  </a:cubicBezTo>
                  <a:cubicBezTo>
                    <a:pt x="209686" y="437313"/>
                    <a:pt x="81476" y="766303"/>
                    <a:pt x="25838" y="884836"/>
                  </a:cubicBezTo>
                  <a:cubicBezTo>
                    <a:pt x="-29800" y="1003369"/>
                    <a:pt x="21000" y="928379"/>
                    <a:pt x="25838" y="1044493"/>
                  </a:cubicBezTo>
                  <a:close/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任意多边形 117"/>
            <p:cNvSpPr/>
            <p:nvPr/>
          </p:nvSpPr>
          <p:spPr>
            <a:xfrm>
              <a:off x="3241765" y="1885566"/>
              <a:ext cx="2875854" cy="2682532"/>
            </a:xfrm>
            <a:custGeom>
              <a:avLst/>
              <a:gdLst>
                <a:gd name="connsiteX0" fmla="*/ 181075 w 2878445"/>
                <a:gd name="connsiteY0" fmla="*/ 1885120 h 2771551"/>
                <a:gd name="connsiteX1" fmla="*/ 529418 w 2878445"/>
                <a:gd name="connsiteY1" fmla="*/ 2378606 h 2771551"/>
                <a:gd name="connsiteX2" fmla="*/ 950332 w 2878445"/>
                <a:gd name="connsiteY2" fmla="*/ 2567292 h 2771551"/>
                <a:gd name="connsiteX3" fmla="*/ 1734104 w 2878445"/>
                <a:gd name="connsiteY3" fmla="*/ 2625349 h 2771551"/>
                <a:gd name="connsiteX4" fmla="*/ 2329189 w 2878445"/>
                <a:gd name="connsiteY4" fmla="*/ 2204435 h 2771551"/>
                <a:gd name="connsiteX5" fmla="*/ 2779132 w 2878445"/>
                <a:gd name="connsiteY5" fmla="*/ 1696435 h 2771551"/>
                <a:gd name="connsiteX6" fmla="*/ 2822675 w 2878445"/>
                <a:gd name="connsiteY6" fmla="*/ 811063 h 2771551"/>
                <a:gd name="connsiteX7" fmla="*/ 2125989 w 2878445"/>
                <a:gd name="connsiteY7" fmla="*/ 245006 h 2771551"/>
                <a:gd name="connsiteX8" fmla="*/ 1095475 w 2878445"/>
                <a:gd name="connsiteY8" fmla="*/ 27292 h 2771551"/>
                <a:gd name="connsiteX9" fmla="*/ 355247 w 2878445"/>
                <a:gd name="connsiteY9" fmla="*/ 303063 h 2771551"/>
                <a:gd name="connsiteX10" fmla="*/ 35932 w 2878445"/>
                <a:gd name="connsiteY10" fmla="*/ 1086835 h 2771551"/>
                <a:gd name="connsiteX11" fmla="*/ 93989 w 2878445"/>
                <a:gd name="connsiteY11" fmla="*/ 1667406 h 2771551"/>
                <a:gd name="connsiteX12" fmla="*/ 805189 w 2878445"/>
                <a:gd name="connsiteY12" fmla="*/ 2639863 h 2771551"/>
                <a:gd name="connsiteX13" fmla="*/ 1545418 w 2878445"/>
                <a:gd name="connsiteY13" fmla="*/ 2755978 h 2771551"/>
                <a:gd name="connsiteX14" fmla="*/ 2140504 w 2878445"/>
                <a:gd name="connsiteY14" fmla="*/ 2581806 h 2771551"/>
                <a:gd name="connsiteX15" fmla="*/ 2590447 w 2878445"/>
                <a:gd name="connsiteY15" fmla="*/ 2160892 h 2771551"/>
                <a:gd name="connsiteX16" fmla="*/ 2808161 w 2878445"/>
                <a:gd name="connsiteY16" fmla="*/ 1086835 h 2771551"/>
                <a:gd name="connsiteX17" fmla="*/ 2184047 w 2878445"/>
                <a:gd name="connsiteY17" fmla="*/ 215978 h 2771551"/>
                <a:gd name="connsiteX18" fmla="*/ 877761 w 2878445"/>
                <a:gd name="connsiteY18" fmla="*/ 12778 h 2771551"/>
                <a:gd name="connsiteX19" fmla="*/ 369761 w 2878445"/>
                <a:gd name="connsiteY19" fmla="*/ 477235 h 2771551"/>
                <a:gd name="connsiteX20" fmla="*/ 64961 w 2878445"/>
                <a:gd name="connsiteY20" fmla="*/ 1261006 h 2771551"/>
                <a:gd name="connsiteX21" fmla="*/ 326218 w 2878445"/>
                <a:gd name="connsiteY21" fmla="*/ 2146378 h 2771551"/>
                <a:gd name="connsiteX22" fmla="*/ 805189 w 2878445"/>
                <a:gd name="connsiteY22" fmla="*/ 2523749 h 2771551"/>
                <a:gd name="connsiteX23" fmla="*/ 1980847 w 2878445"/>
                <a:gd name="connsiteY23" fmla="*/ 2596320 h 2771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78445" h="2771551">
                  <a:moveTo>
                    <a:pt x="181075" y="1885120"/>
                  </a:moveTo>
                  <a:cubicBezTo>
                    <a:pt x="291142" y="2075015"/>
                    <a:pt x="401209" y="2264911"/>
                    <a:pt x="529418" y="2378606"/>
                  </a:cubicBezTo>
                  <a:cubicBezTo>
                    <a:pt x="657627" y="2492301"/>
                    <a:pt x="749551" y="2526168"/>
                    <a:pt x="950332" y="2567292"/>
                  </a:cubicBezTo>
                  <a:cubicBezTo>
                    <a:pt x="1151113" y="2608416"/>
                    <a:pt x="1504295" y="2685825"/>
                    <a:pt x="1734104" y="2625349"/>
                  </a:cubicBezTo>
                  <a:cubicBezTo>
                    <a:pt x="1963913" y="2564873"/>
                    <a:pt x="2155018" y="2359254"/>
                    <a:pt x="2329189" y="2204435"/>
                  </a:cubicBezTo>
                  <a:cubicBezTo>
                    <a:pt x="2503360" y="2049616"/>
                    <a:pt x="2696884" y="1928664"/>
                    <a:pt x="2779132" y="1696435"/>
                  </a:cubicBezTo>
                  <a:cubicBezTo>
                    <a:pt x="2861380" y="1464206"/>
                    <a:pt x="2931532" y="1052968"/>
                    <a:pt x="2822675" y="811063"/>
                  </a:cubicBezTo>
                  <a:cubicBezTo>
                    <a:pt x="2713818" y="569158"/>
                    <a:pt x="2413856" y="375634"/>
                    <a:pt x="2125989" y="245006"/>
                  </a:cubicBezTo>
                  <a:cubicBezTo>
                    <a:pt x="1838122" y="114377"/>
                    <a:pt x="1390599" y="17616"/>
                    <a:pt x="1095475" y="27292"/>
                  </a:cubicBezTo>
                  <a:cubicBezTo>
                    <a:pt x="800351" y="36968"/>
                    <a:pt x="531837" y="126473"/>
                    <a:pt x="355247" y="303063"/>
                  </a:cubicBezTo>
                  <a:cubicBezTo>
                    <a:pt x="178657" y="479653"/>
                    <a:pt x="79475" y="859444"/>
                    <a:pt x="35932" y="1086835"/>
                  </a:cubicBezTo>
                  <a:cubicBezTo>
                    <a:pt x="-7611" y="1314226"/>
                    <a:pt x="-34220" y="1408568"/>
                    <a:pt x="93989" y="1667406"/>
                  </a:cubicBezTo>
                  <a:cubicBezTo>
                    <a:pt x="222198" y="1926244"/>
                    <a:pt x="563284" y="2458434"/>
                    <a:pt x="805189" y="2639863"/>
                  </a:cubicBezTo>
                  <a:cubicBezTo>
                    <a:pt x="1047094" y="2821292"/>
                    <a:pt x="1322866" y="2765654"/>
                    <a:pt x="1545418" y="2755978"/>
                  </a:cubicBezTo>
                  <a:cubicBezTo>
                    <a:pt x="1767970" y="2746302"/>
                    <a:pt x="1966332" y="2680987"/>
                    <a:pt x="2140504" y="2581806"/>
                  </a:cubicBezTo>
                  <a:cubicBezTo>
                    <a:pt x="2314676" y="2482625"/>
                    <a:pt x="2479171" y="2410054"/>
                    <a:pt x="2590447" y="2160892"/>
                  </a:cubicBezTo>
                  <a:cubicBezTo>
                    <a:pt x="2701723" y="1911730"/>
                    <a:pt x="2875894" y="1410987"/>
                    <a:pt x="2808161" y="1086835"/>
                  </a:cubicBezTo>
                  <a:cubicBezTo>
                    <a:pt x="2740428" y="762683"/>
                    <a:pt x="2505780" y="394987"/>
                    <a:pt x="2184047" y="215978"/>
                  </a:cubicBezTo>
                  <a:cubicBezTo>
                    <a:pt x="1862314" y="36969"/>
                    <a:pt x="1180142" y="-30765"/>
                    <a:pt x="877761" y="12778"/>
                  </a:cubicBezTo>
                  <a:cubicBezTo>
                    <a:pt x="575380" y="56321"/>
                    <a:pt x="505228" y="269197"/>
                    <a:pt x="369761" y="477235"/>
                  </a:cubicBezTo>
                  <a:cubicBezTo>
                    <a:pt x="234294" y="685273"/>
                    <a:pt x="72218" y="982816"/>
                    <a:pt x="64961" y="1261006"/>
                  </a:cubicBezTo>
                  <a:cubicBezTo>
                    <a:pt x="57704" y="1539196"/>
                    <a:pt x="202847" y="1935921"/>
                    <a:pt x="326218" y="2146378"/>
                  </a:cubicBezTo>
                  <a:cubicBezTo>
                    <a:pt x="449589" y="2356835"/>
                    <a:pt x="529418" y="2448759"/>
                    <a:pt x="805189" y="2523749"/>
                  </a:cubicBezTo>
                  <a:cubicBezTo>
                    <a:pt x="1080960" y="2598739"/>
                    <a:pt x="1530903" y="2597529"/>
                    <a:pt x="1980847" y="2596320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 118"/>
            <p:cNvSpPr/>
            <p:nvPr/>
          </p:nvSpPr>
          <p:spPr>
            <a:xfrm flipV="1">
              <a:off x="3169140" y="1906094"/>
              <a:ext cx="2919899" cy="2649927"/>
            </a:xfrm>
            <a:custGeom>
              <a:avLst/>
              <a:gdLst>
                <a:gd name="connsiteX0" fmla="*/ 770563 w 2922529"/>
                <a:gd name="connsiteY0" fmla="*/ 2558183 h 2737865"/>
                <a:gd name="connsiteX1" fmla="*/ 189991 w 2922529"/>
                <a:gd name="connsiteY1" fmla="*/ 1992126 h 2737865"/>
                <a:gd name="connsiteX2" fmla="*/ 1306 w 2922529"/>
                <a:gd name="connsiteY2" fmla="*/ 1150298 h 2737865"/>
                <a:gd name="connsiteX3" fmla="*/ 262563 w 2922529"/>
                <a:gd name="connsiteY3" fmla="*/ 468126 h 2737865"/>
                <a:gd name="connsiteX4" fmla="*/ 843134 w 2922529"/>
                <a:gd name="connsiteY4" fmla="*/ 163326 h 2737865"/>
                <a:gd name="connsiteX5" fmla="*/ 1365648 w 2922529"/>
                <a:gd name="connsiteY5" fmla="*/ 18183 h 2737865"/>
                <a:gd name="connsiteX6" fmla="*/ 2613877 w 2922529"/>
                <a:gd name="connsiteY6" fmla="*/ 569726 h 2737865"/>
                <a:gd name="connsiteX7" fmla="*/ 2918677 w 2922529"/>
                <a:gd name="connsiteY7" fmla="*/ 1193840 h 2737865"/>
                <a:gd name="connsiteX8" fmla="*/ 2715477 w 2922529"/>
                <a:gd name="connsiteY8" fmla="*/ 2006640 h 2737865"/>
                <a:gd name="connsiteX9" fmla="*/ 1801077 w 2922529"/>
                <a:gd name="connsiteY9" fmla="*/ 2659783 h 2737865"/>
                <a:gd name="connsiteX10" fmla="*/ 1017306 w 2922529"/>
                <a:gd name="connsiteY10" fmla="*/ 2717840 h 2737865"/>
                <a:gd name="connsiteX11" fmla="*/ 683477 w 2922529"/>
                <a:gd name="connsiteY11" fmla="*/ 2587212 h 273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22529" h="2737865">
                  <a:moveTo>
                    <a:pt x="770563" y="2558183"/>
                  </a:moveTo>
                  <a:cubicBezTo>
                    <a:pt x="544382" y="2392478"/>
                    <a:pt x="318201" y="2226774"/>
                    <a:pt x="189991" y="1992126"/>
                  </a:cubicBezTo>
                  <a:cubicBezTo>
                    <a:pt x="61781" y="1757478"/>
                    <a:pt x="-10789" y="1404298"/>
                    <a:pt x="1306" y="1150298"/>
                  </a:cubicBezTo>
                  <a:cubicBezTo>
                    <a:pt x="13401" y="896298"/>
                    <a:pt x="122258" y="632621"/>
                    <a:pt x="262563" y="468126"/>
                  </a:cubicBezTo>
                  <a:cubicBezTo>
                    <a:pt x="402868" y="303631"/>
                    <a:pt x="659287" y="238316"/>
                    <a:pt x="843134" y="163326"/>
                  </a:cubicBezTo>
                  <a:cubicBezTo>
                    <a:pt x="1026981" y="88336"/>
                    <a:pt x="1070524" y="-49550"/>
                    <a:pt x="1365648" y="18183"/>
                  </a:cubicBezTo>
                  <a:cubicBezTo>
                    <a:pt x="1660772" y="85916"/>
                    <a:pt x="2355039" y="373783"/>
                    <a:pt x="2613877" y="569726"/>
                  </a:cubicBezTo>
                  <a:cubicBezTo>
                    <a:pt x="2872715" y="765669"/>
                    <a:pt x="2901744" y="954354"/>
                    <a:pt x="2918677" y="1193840"/>
                  </a:cubicBezTo>
                  <a:cubicBezTo>
                    <a:pt x="2935610" y="1433326"/>
                    <a:pt x="2901744" y="1762316"/>
                    <a:pt x="2715477" y="2006640"/>
                  </a:cubicBezTo>
                  <a:cubicBezTo>
                    <a:pt x="2529210" y="2250964"/>
                    <a:pt x="2084105" y="2541250"/>
                    <a:pt x="1801077" y="2659783"/>
                  </a:cubicBezTo>
                  <a:cubicBezTo>
                    <a:pt x="1518049" y="2778316"/>
                    <a:pt x="1203573" y="2729935"/>
                    <a:pt x="1017306" y="2717840"/>
                  </a:cubicBezTo>
                  <a:cubicBezTo>
                    <a:pt x="831039" y="2705745"/>
                    <a:pt x="757258" y="2646478"/>
                    <a:pt x="683477" y="2587212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任意多边形 119"/>
            <p:cNvSpPr/>
            <p:nvPr/>
          </p:nvSpPr>
          <p:spPr>
            <a:xfrm flipV="1">
              <a:off x="3167949" y="1849985"/>
              <a:ext cx="2875854" cy="2682532"/>
            </a:xfrm>
            <a:custGeom>
              <a:avLst/>
              <a:gdLst>
                <a:gd name="connsiteX0" fmla="*/ 181075 w 2878445"/>
                <a:gd name="connsiteY0" fmla="*/ 1885120 h 2771551"/>
                <a:gd name="connsiteX1" fmla="*/ 529418 w 2878445"/>
                <a:gd name="connsiteY1" fmla="*/ 2378606 h 2771551"/>
                <a:gd name="connsiteX2" fmla="*/ 950332 w 2878445"/>
                <a:gd name="connsiteY2" fmla="*/ 2567292 h 2771551"/>
                <a:gd name="connsiteX3" fmla="*/ 1734104 w 2878445"/>
                <a:gd name="connsiteY3" fmla="*/ 2625349 h 2771551"/>
                <a:gd name="connsiteX4" fmla="*/ 2329189 w 2878445"/>
                <a:gd name="connsiteY4" fmla="*/ 2204435 h 2771551"/>
                <a:gd name="connsiteX5" fmla="*/ 2779132 w 2878445"/>
                <a:gd name="connsiteY5" fmla="*/ 1696435 h 2771551"/>
                <a:gd name="connsiteX6" fmla="*/ 2822675 w 2878445"/>
                <a:gd name="connsiteY6" fmla="*/ 811063 h 2771551"/>
                <a:gd name="connsiteX7" fmla="*/ 2125989 w 2878445"/>
                <a:gd name="connsiteY7" fmla="*/ 245006 h 2771551"/>
                <a:gd name="connsiteX8" fmla="*/ 1095475 w 2878445"/>
                <a:gd name="connsiteY8" fmla="*/ 27292 h 2771551"/>
                <a:gd name="connsiteX9" fmla="*/ 355247 w 2878445"/>
                <a:gd name="connsiteY9" fmla="*/ 303063 h 2771551"/>
                <a:gd name="connsiteX10" fmla="*/ 35932 w 2878445"/>
                <a:gd name="connsiteY10" fmla="*/ 1086835 h 2771551"/>
                <a:gd name="connsiteX11" fmla="*/ 93989 w 2878445"/>
                <a:gd name="connsiteY11" fmla="*/ 1667406 h 2771551"/>
                <a:gd name="connsiteX12" fmla="*/ 805189 w 2878445"/>
                <a:gd name="connsiteY12" fmla="*/ 2639863 h 2771551"/>
                <a:gd name="connsiteX13" fmla="*/ 1545418 w 2878445"/>
                <a:gd name="connsiteY13" fmla="*/ 2755978 h 2771551"/>
                <a:gd name="connsiteX14" fmla="*/ 2140504 w 2878445"/>
                <a:gd name="connsiteY14" fmla="*/ 2581806 h 2771551"/>
                <a:gd name="connsiteX15" fmla="*/ 2590447 w 2878445"/>
                <a:gd name="connsiteY15" fmla="*/ 2160892 h 2771551"/>
                <a:gd name="connsiteX16" fmla="*/ 2808161 w 2878445"/>
                <a:gd name="connsiteY16" fmla="*/ 1086835 h 2771551"/>
                <a:gd name="connsiteX17" fmla="*/ 2184047 w 2878445"/>
                <a:gd name="connsiteY17" fmla="*/ 215978 h 2771551"/>
                <a:gd name="connsiteX18" fmla="*/ 877761 w 2878445"/>
                <a:gd name="connsiteY18" fmla="*/ 12778 h 2771551"/>
                <a:gd name="connsiteX19" fmla="*/ 369761 w 2878445"/>
                <a:gd name="connsiteY19" fmla="*/ 477235 h 2771551"/>
                <a:gd name="connsiteX20" fmla="*/ 64961 w 2878445"/>
                <a:gd name="connsiteY20" fmla="*/ 1261006 h 2771551"/>
                <a:gd name="connsiteX21" fmla="*/ 326218 w 2878445"/>
                <a:gd name="connsiteY21" fmla="*/ 2146378 h 2771551"/>
                <a:gd name="connsiteX22" fmla="*/ 805189 w 2878445"/>
                <a:gd name="connsiteY22" fmla="*/ 2523749 h 2771551"/>
                <a:gd name="connsiteX23" fmla="*/ 1980847 w 2878445"/>
                <a:gd name="connsiteY23" fmla="*/ 2596320 h 2771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78445" h="2771551">
                  <a:moveTo>
                    <a:pt x="181075" y="1885120"/>
                  </a:moveTo>
                  <a:cubicBezTo>
                    <a:pt x="291142" y="2075015"/>
                    <a:pt x="401209" y="2264911"/>
                    <a:pt x="529418" y="2378606"/>
                  </a:cubicBezTo>
                  <a:cubicBezTo>
                    <a:pt x="657627" y="2492301"/>
                    <a:pt x="749551" y="2526168"/>
                    <a:pt x="950332" y="2567292"/>
                  </a:cubicBezTo>
                  <a:cubicBezTo>
                    <a:pt x="1151113" y="2608416"/>
                    <a:pt x="1504295" y="2685825"/>
                    <a:pt x="1734104" y="2625349"/>
                  </a:cubicBezTo>
                  <a:cubicBezTo>
                    <a:pt x="1963913" y="2564873"/>
                    <a:pt x="2155018" y="2359254"/>
                    <a:pt x="2329189" y="2204435"/>
                  </a:cubicBezTo>
                  <a:cubicBezTo>
                    <a:pt x="2503360" y="2049616"/>
                    <a:pt x="2696884" y="1928664"/>
                    <a:pt x="2779132" y="1696435"/>
                  </a:cubicBezTo>
                  <a:cubicBezTo>
                    <a:pt x="2861380" y="1464206"/>
                    <a:pt x="2931532" y="1052968"/>
                    <a:pt x="2822675" y="811063"/>
                  </a:cubicBezTo>
                  <a:cubicBezTo>
                    <a:pt x="2713818" y="569158"/>
                    <a:pt x="2413856" y="375634"/>
                    <a:pt x="2125989" y="245006"/>
                  </a:cubicBezTo>
                  <a:cubicBezTo>
                    <a:pt x="1838122" y="114377"/>
                    <a:pt x="1390599" y="17616"/>
                    <a:pt x="1095475" y="27292"/>
                  </a:cubicBezTo>
                  <a:cubicBezTo>
                    <a:pt x="800351" y="36968"/>
                    <a:pt x="531837" y="126473"/>
                    <a:pt x="355247" y="303063"/>
                  </a:cubicBezTo>
                  <a:cubicBezTo>
                    <a:pt x="178657" y="479653"/>
                    <a:pt x="79475" y="859444"/>
                    <a:pt x="35932" y="1086835"/>
                  </a:cubicBezTo>
                  <a:cubicBezTo>
                    <a:pt x="-7611" y="1314226"/>
                    <a:pt x="-34220" y="1408568"/>
                    <a:pt x="93989" y="1667406"/>
                  </a:cubicBezTo>
                  <a:cubicBezTo>
                    <a:pt x="222198" y="1926244"/>
                    <a:pt x="563284" y="2458434"/>
                    <a:pt x="805189" y="2639863"/>
                  </a:cubicBezTo>
                  <a:cubicBezTo>
                    <a:pt x="1047094" y="2821292"/>
                    <a:pt x="1322866" y="2765654"/>
                    <a:pt x="1545418" y="2755978"/>
                  </a:cubicBezTo>
                  <a:cubicBezTo>
                    <a:pt x="1767970" y="2746302"/>
                    <a:pt x="1966332" y="2680987"/>
                    <a:pt x="2140504" y="2581806"/>
                  </a:cubicBezTo>
                  <a:cubicBezTo>
                    <a:pt x="2314676" y="2482625"/>
                    <a:pt x="2479171" y="2410054"/>
                    <a:pt x="2590447" y="2160892"/>
                  </a:cubicBezTo>
                  <a:cubicBezTo>
                    <a:pt x="2701723" y="1911730"/>
                    <a:pt x="2875894" y="1410987"/>
                    <a:pt x="2808161" y="1086835"/>
                  </a:cubicBezTo>
                  <a:cubicBezTo>
                    <a:pt x="2740428" y="762683"/>
                    <a:pt x="2505780" y="394987"/>
                    <a:pt x="2184047" y="215978"/>
                  </a:cubicBezTo>
                  <a:cubicBezTo>
                    <a:pt x="1862314" y="36969"/>
                    <a:pt x="1180142" y="-30765"/>
                    <a:pt x="877761" y="12778"/>
                  </a:cubicBezTo>
                  <a:cubicBezTo>
                    <a:pt x="575380" y="56321"/>
                    <a:pt x="505228" y="269197"/>
                    <a:pt x="369761" y="477235"/>
                  </a:cubicBezTo>
                  <a:cubicBezTo>
                    <a:pt x="234294" y="685273"/>
                    <a:pt x="72218" y="982816"/>
                    <a:pt x="64961" y="1261006"/>
                  </a:cubicBezTo>
                  <a:cubicBezTo>
                    <a:pt x="57704" y="1539196"/>
                    <a:pt x="202847" y="1935921"/>
                    <a:pt x="326218" y="2146378"/>
                  </a:cubicBezTo>
                  <a:cubicBezTo>
                    <a:pt x="449589" y="2356835"/>
                    <a:pt x="529418" y="2448759"/>
                    <a:pt x="805189" y="2523749"/>
                  </a:cubicBezTo>
                  <a:cubicBezTo>
                    <a:pt x="1080960" y="2598739"/>
                    <a:pt x="1530903" y="2597529"/>
                    <a:pt x="1980847" y="2596320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3242957" y="1942664"/>
              <a:ext cx="2919899" cy="2730326"/>
            </a:xfrm>
            <a:custGeom>
              <a:avLst/>
              <a:gdLst>
                <a:gd name="connsiteX0" fmla="*/ 770563 w 2922529"/>
                <a:gd name="connsiteY0" fmla="*/ 2558183 h 2737865"/>
                <a:gd name="connsiteX1" fmla="*/ 189991 w 2922529"/>
                <a:gd name="connsiteY1" fmla="*/ 1992126 h 2737865"/>
                <a:gd name="connsiteX2" fmla="*/ 1306 w 2922529"/>
                <a:gd name="connsiteY2" fmla="*/ 1150298 h 2737865"/>
                <a:gd name="connsiteX3" fmla="*/ 262563 w 2922529"/>
                <a:gd name="connsiteY3" fmla="*/ 468126 h 2737865"/>
                <a:gd name="connsiteX4" fmla="*/ 843134 w 2922529"/>
                <a:gd name="connsiteY4" fmla="*/ 163326 h 2737865"/>
                <a:gd name="connsiteX5" fmla="*/ 1365648 w 2922529"/>
                <a:gd name="connsiteY5" fmla="*/ 18183 h 2737865"/>
                <a:gd name="connsiteX6" fmla="*/ 2613877 w 2922529"/>
                <a:gd name="connsiteY6" fmla="*/ 569726 h 2737865"/>
                <a:gd name="connsiteX7" fmla="*/ 2918677 w 2922529"/>
                <a:gd name="connsiteY7" fmla="*/ 1193840 h 2737865"/>
                <a:gd name="connsiteX8" fmla="*/ 2715477 w 2922529"/>
                <a:gd name="connsiteY8" fmla="*/ 2006640 h 2737865"/>
                <a:gd name="connsiteX9" fmla="*/ 1801077 w 2922529"/>
                <a:gd name="connsiteY9" fmla="*/ 2659783 h 2737865"/>
                <a:gd name="connsiteX10" fmla="*/ 1017306 w 2922529"/>
                <a:gd name="connsiteY10" fmla="*/ 2717840 h 2737865"/>
                <a:gd name="connsiteX11" fmla="*/ 683477 w 2922529"/>
                <a:gd name="connsiteY11" fmla="*/ 2587212 h 273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22529" h="2737865">
                  <a:moveTo>
                    <a:pt x="770563" y="2558183"/>
                  </a:moveTo>
                  <a:cubicBezTo>
                    <a:pt x="544382" y="2392478"/>
                    <a:pt x="318201" y="2226774"/>
                    <a:pt x="189991" y="1992126"/>
                  </a:cubicBezTo>
                  <a:cubicBezTo>
                    <a:pt x="61781" y="1757478"/>
                    <a:pt x="-10789" y="1404298"/>
                    <a:pt x="1306" y="1150298"/>
                  </a:cubicBezTo>
                  <a:cubicBezTo>
                    <a:pt x="13401" y="896298"/>
                    <a:pt x="122258" y="632621"/>
                    <a:pt x="262563" y="468126"/>
                  </a:cubicBezTo>
                  <a:cubicBezTo>
                    <a:pt x="402868" y="303631"/>
                    <a:pt x="659287" y="238316"/>
                    <a:pt x="843134" y="163326"/>
                  </a:cubicBezTo>
                  <a:cubicBezTo>
                    <a:pt x="1026981" y="88336"/>
                    <a:pt x="1070524" y="-49550"/>
                    <a:pt x="1365648" y="18183"/>
                  </a:cubicBezTo>
                  <a:cubicBezTo>
                    <a:pt x="1660772" y="85916"/>
                    <a:pt x="2355039" y="373783"/>
                    <a:pt x="2613877" y="569726"/>
                  </a:cubicBezTo>
                  <a:cubicBezTo>
                    <a:pt x="2872715" y="765669"/>
                    <a:pt x="2901744" y="954354"/>
                    <a:pt x="2918677" y="1193840"/>
                  </a:cubicBezTo>
                  <a:cubicBezTo>
                    <a:pt x="2935610" y="1433326"/>
                    <a:pt x="2901744" y="1762316"/>
                    <a:pt x="2715477" y="2006640"/>
                  </a:cubicBezTo>
                  <a:cubicBezTo>
                    <a:pt x="2529210" y="2250964"/>
                    <a:pt x="2084105" y="2541250"/>
                    <a:pt x="1801077" y="2659783"/>
                  </a:cubicBezTo>
                  <a:cubicBezTo>
                    <a:pt x="1518049" y="2778316"/>
                    <a:pt x="1203573" y="2729935"/>
                    <a:pt x="1017306" y="2717840"/>
                  </a:cubicBezTo>
                  <a:cubicBezTo>
                    <a:pt x="831039" y="2705745"/>
                    <a:pt x="757258" y="2646478"/>
                    <a:pt x="683477" y="2587212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任意多边形 121"/>
            <p:cNvSpPr/>
            <p:nvPr/>
          </p:nvSpPr>
          <p:spPr>
            <a:xfrm>
              <a:off x="3290952" y="1989371"/>
              <a:ext cx="2827586" cy="2764118"/>
            </a:xfrm>
            <a:custGeom>
              <a:avLst/>
              <a:gdLst>
                <a:gd name="connsiteX0" fmla="*/ 25838 w 2830134"/>
                <a:gd name="connsiteY0" fmla="*/ 1044493 h 2771751"/>
                <a:gd name="connsiteX1" fmla="*/ 54867 w 2830134"/>
                <a:gd name="connsiteY1" fmla="*/ 1581522 h 2771751"/>
                <a:gd name="connsiteX2" fmla="*/ 461267 w 2830134"/>
                <a:gd name="connsiteY2" fmla="*/ 2147579 h 2771751"/>
                <a:gd name="connsiteX3" fmla="*/ 867667 w 2830134"/>
                <a:gd name="connsiteY3" fmla="*/ 2597522 h 2771751"/>
                <a:gd name="connsiteX4" fmla="*/ 1622409 w 2830134"/>
                <a:gd name="connsiteY4" fmla="*/ 2771693 h 2771751"/>
                <a:gd name="connsiteX5" fmla="*/ 2028809 w 2830134"/>
                <a:gd name="connsiteY5" fmla="*/ 2583008 h 2771751"/>
                <a:gd name="connsiteX6" fmla="*/ 2522295 w 2830134"/>
                <a:gd name="connsiteY6" fmla="*/ 2133065 h 2771751"/>
                <a:gd name="connsiteX7" fmla="*/ 2798067 w 2830134"/>
                <a:gd name="connsiteY7" fmla="*/ 1392836 h 2771751"/>
                <a:gd name="connsiteX8" fmla="*/ 2754524 w 2830134"/>
                <a:gd name="connsiteY8" fmla="*/ 754208 h 2771751"/>
                <a:gd name="connsiteX9" fmla="*/ 2173952 w 2830134"/>
                <a:gd name="connsiteY9" fmla="*/ 347808 h 2771751"/>
                <a:gd name="connsiteX10" fmla="*/ 1433724 w 2830134"/>
                <a:gd name="connsiteY10" fmla="*/ 13979 h 2771751"/>
                <a:gd name="connsiteX11" fmla="*/ 751552 w 2830134"/>
                <a:gd name="connsiteY11" fmla="*/ 86550 h 2771751"/>
                <a:gd name="connsiteX12" fmla="*/ 330638 w 2830134"/>
                <a:gd name="connsiteY12" fmla="*/ 304265 h 2771751"/>
                <a:gd name="connsiteX13" fmla="*/ 25838 w 2830134"/>
                <a:gd name="connsiteY13" fmla="*/ 884836 h 2771751"/>
                <a:gd name="connsiteX14" fmla="*/ 25838 w 2830134"/>
                <a:gd name="connsiteY14" fmla="*/ 1044493 h 2771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30134" h="2771751">
                  <a:moveTo>
                    <a:pt x="25838" y="1044493"/>
                  </a:moveTo>
                  <a:cubicBezTo>
                    <a:pt x="30676" y="1160607"/>
                    <a:pt x="-17705" y="1397674"/>
                    <a:pt x="54867" y="1581522"/>
                  </a:cubicBezTo>
                  <a:cubicBezTo>
                    <a:pt x="127439" y="1765370"/>
                    <a:pt x="325800" y="1978246"/>
                    <a:pt x="461267" y="2147579"/>
                  </a:cubicBezTo>
                  <a:cubicBezTo>
                    <a:pt x="596734" y="2316912"/>
                    <a:pt x="674143" y="2493503"/>
                    <a:pt x="867667" y="2597522"/>
                  </a:cubicBezTo>
                  <a:cubicBezTo>
                    <a:pt x="1061191" y="2701541"/>
                    <a:pt x="1428885" y="2774112"/>
                    <a:pt x="1622409" y="2771693"/>
                  </a:cubicBezTo>
                  <a:cubicBezTo>
                    <a:pt x="1815933" y="2769274"/>
                    <a:pt x="1878828" y="2689446"/>
                    <a:pt x="2028809" y="2583008"/>
                  </a:cubicBezTo>
                  <a:cubicBezTo>
                    <a:pt x="2178790" y="2476570"/>
                    <a:pt x="2394085" y="2331427"/>
                    <a:pt x="2522295" y="2133065"/>
                  </a:cubicBezTo>
                  <a:cubicBezTo>
                    <a:pt x="2650505" y="1934703"/>
                    <a:pt x="2759362" y="1622645"/>
                    <a:pt x="2798067" y="1392836"/>
                  </a:cubicBezTo>
                  <a:cubicBezTo>
                    <a:pt x="2836772" y="1163027"/>
                    <a:pt x="2858543" y="928379"/>
                    <a:pt x="2754524" y="754208"/>
                  </a:cubicBezTo>
                  <a:cubicBezTo>
                    <a:pt x="2650505" y="580037"/>
                    <a:pt x="2394085" y="471179"/>
                    <a:pt x="2173952" y="347808"/>
                  </a:cubicBezTo>
                  <a:cubicBezTo>
                    <a:pt x="1953819" y="224437"/>
                    <a:pt x="1670791" y="57522"/>
                    <a:pt x="1433724" y="13979"/>
                  </a:cubicBezTo>
                  <a:cubicBezTo>
                    <a:pt x="1196657" y="-29564"/>
                    <a:pt x="935400" y="38169"/>
                    <a:pt x="751552" y="86550"/>
                  </a:cubicBezTo>
                  <a:cubicBezTo>
                    <a:pt x="567704" y="134931"/>
                    <a:pt x="451590" y="171217"/>
                    <a:pt x="330638" y="304265"/>
                  </a:cubicBezTo>
                  <a:cubicBezTo>
                    <a:pt x="209686" y="437313"/>
                    <a:pt x="81476" y="766303"/>
                    <a:pt x="25838" y="884836"/>
                  </a:cubicBezTo>
                  <a:cubicBezTo>
                    <a:pt x="-29800" y="1003369"/>
                    <a:pt x="21000" y="928379"/>
                    <a:pt x="25838" y="1044493"/>
                  </a:cubicBezTo>
                  <a:close/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任意多边形 122"/>
            <p:cNvSpPr/>
            <p:nvPr/>
          </p:nvSpPr>
          <p:spPr>
            <a:xfrm>
              <a:off x="3241765" y="1885567"/>
              <a:ext cx="2875854" cy="2763918"/>
            </a:xfrm>
            <a:custGeom>
              <a:avLst/>
              <a:gdLst>
                <a:gd name="connsiteX0" fmla="*/ 181075 w 2878445"/>
                <a:gd name="connsiteY0" fmla="*/ 1885120 h 2771551"/>
                <a:gd name="connsiteX1" fmla="*/ 529418 w 2878445"/>
                <a:gd name="connsiteY1" fmla="*/ 2378606 h 2771551"/>
                <a:gd name="connsiteX2" fmla="*/ 950332 w 2878445"/>
                <a:gd name="connsiteY2" fmla="*/ 2567292 h 2771551"/>
                <a:gd name="connsiteX3" fmla="*/ 1734104 w 2878445"/>
                <a:gd name="connsiteY3" fmla="*/ 2625349 h 2771551"/>
                <a:gd name="connsiteX4" fmla="*/ 2329189 w 2878445"/>
                <a:gd name="connsiteY4" fmla="*/ 2204435 h 2771551"/>
                <a:gd name="connsiteX5" fmla="*/ 2779132 w 2878445"/>
                <a:gd name="connsiteY5" fmla="*/ 1696435 h 2771551"/>
                <a:gd name="connsiteX6" fmla="*/ 2822675 w 2878445"/>
                <a:gd name="connsiteY6" fmla="*/ 811063 h 2771551"/>
                <a:gd name="connsiteX7" fmla="*/ 2125989 w 2878445"/>
                <a:gd name="connsiteY7" fmla="*/ 245006 h 2771551"/>
                <a:gd name="connsiteX8" fmla="*/ 1095475 w 2878445"/>
                <a:gd name="connsiteY8" fmla="*/ 27292 h 2771551"/>
                <a:gd name="connsiteX9" fmla="*/ 355247 w 2878445"/>
                <a:gd name="connsiteY9" fmla="*/ 303063 h 2771551"/>
                <a:gd name="connsiteX10" fmla="*/ 35932 w 2878445"/>
                <a:gd name="connsiteY10" fmla="*/ 1086835 h 2771551"/>
                <a:gd name="connsiteX11" fmla="*/ 93989 w 2878445"/>
                <a:gd name="connsiteY11" fmla="*/ 1667406 h 2771551"/>
                <a:gd name="connsiteX12" fmla="*/ 805189 w 2878445"/>
                <a:gd name="connsiteY12" fmla="*/ 2639863 h 2771551"/>
                <a:gd name="connsiteX13" fmla="*/ 1545418 w 2878445"/>
                <a:gd name="connsiteY13" fmla="*/ 2755978 h 2771551"/>
                <a:gd name="connsiteX14" fmla="*/ 2140504 w 2878445"/>
                <a:gd name="connsiteY14" fmla="*/ 2581806 h 2771551"/>
                <a:gd name="connsiteX15" fmla="*/ 2590447 w 2878445"/>
                <a:gd name="connsiteY15" fmla="*/ 2160892 h 2771551"/>
                <a:gd name="connsiteX16" fmla="*/ 2808161 w 2878445"/>
                <a:gd name="connsiteY16" fmla="*/ 1086835 h 2771551"/>
                <a:gd name="connsiteX17" fmla="*/ 2184047 w 2878445"/>
                <a:gd name="connsiteY17" fmla="*/ 215978 h 2771551"/>
                <a:gd name="connsiteX18" fmla="*/ 877761 w 2878445"/>
                <a:gd name="connsiteY18" fmla="*/ 12778 h 2771551"/>
                <a:gd name="connsiteX19" fmla="*/ 369761 w 2878445"/>
                <a:gd name="connsiteY19" fmla="*/ 477235 h 2771551"/>
                <a:gd name="connsiteX20" fmla="*/ 64961 w 2878445"/>
                <a:gd name="connsiteY20" fmla="*/ 1261006 h 2771551"/>
                <a:gd name="connsiteX21" fmla="*/ 326218 w 2878445"/>
                <a:gd name="connsiteY21" fmla="*/ 2146378 h 2771551"/>
                <a:gd name="connsiteX22" fmla="*/ 805189 w 2878445"/>
                <a:gd name="connsiteY22" fmla="*/ 2523749 h 2771551"/>
                <a:gd name="connsiteX23" fmla="*/ 1980847 w 2878445"/>
                <a:gd name="connsiteY23" fmla="*/ 2596320 h 2771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78445" h="2771551">
                  <a:moveTo>
                    <a:pt x="181075" y="1885120"/>
                  </a:moveTo>
                  <a:cubicBezTo>
                    <a:pt x="291142" y="2075015"/>
                    <a:pt x="401209" y="2264911"/>
                    <a:pt x="529418" y="2378606"/>
                  </a:cubicBezTo>
                  <a:cubicBezTo>
                    <a:pt x="657627" y="2492301"/>
                    <a:pt x="749551" y="2526168"/>
                    <a:pt x="950332" y="2567292"/>
                  </a:cubicBezTo>
                  <a:cubicBezTo>
                    <a:pt x="1151113" y="2608416"/>
                    <a:pt x="1504295" y="2685825"/>
                    <a:pt x="1734104" y="2625349"/>
                  </a:cubicBezTo>
                  <a:cubicBezTo>
                    <a:pt x="1963913" y="2564873"/>
                    <a:pt x="2155018" y="2359254"/>
                    <a:pt x="2329189" y="2204435"/>
                  </a:cubicBezTo>
                  <a:cubicBezTo>
                    <a:pt x="2503360" y="2049616"/>
                    <a:pt x="2696884" y="1928664"/>
                    <a:pt x="2779132" y="1696435"/>
                  </a:cubicBezTo>
                  <a:cubicBezTo>
                    <a:pt x="2861380" y="1464206"/>
                    <a:pt x="2931532" y="1052968"/>
                    <a:pt x="2822675" y="811063"/>
                  </a:cubicBezTo>
                  <a:cubicBezTo>
                    <a:pt x="2713818" y="569158"/>
                    <a:pt x="2413856" y="375634"/>
                    <a:pt x="2125989" y="245006"/>
                  </a:cubicBezTo>
                  <a:cubicBezTo>
                    <a:pt x="1838122" y="114377"/>
                    <a:pt x="1390599" y="17616"/>
                    <a:pt x="1095475" y="27292"/>
                  </a:cubicBezTo>
                  <a:cubicBezTo>
                    <a:pt x="800351" y="36968"/>
                    <a:pt x="531837" y="126473"/>
                    <a:pt x="355247" y="303063"/>
                  </a:cubicBezTo>
                  <a:cubicBezTo>
                    <a:pt x="178657" y="479653"/>
                    <a:pt x="79475" y="859444"/>
                    <a:pt x="35932" y="1086835"/>
                  </a:cubicBezTo>
                  <a:cubicBezTo>
                    <a:pt x="-7611" y="1314226"/>
                    <a:pt x="-34220" y="1408568"/>
                    <a:pt x="93989" y="1667406"/>
                  </a:cubicBezTo>
                  <a:cubicBezTo>
                    <a:pt x="222198" y="1926244"/>
                    <a:pt x="563284" y="2458434"/>
                    <a:pt x="805189" y="2639863"/>
                  </a:cubicBezTo>
                  <a:cubicBezTo>
                    <a:pt x="1047094" y="2821292"/>
                    <a:pt x="1322866" y="2765654"/>
                    <a:pt x="1545418" y="2755978"/>
                  </a:cubicBezTo>
                  <a:cubicBezTo>
                    <a:pt x="1767970" y="2746302"/>
                    <a:pt x="1966332" y="2680987"/>
                    <a:pt x="2140504" y="2581806"/>
                  </a:cubicBezTo>
                  <a:cubicBezTo>
                    <a:pt x="2314676" y="2482625"/>
                    <a:pt x="2479171" y="2410054"/>
                    <a:pt x="2590447" y="2160892"/>
                  </a:cubicBezTo>
                  <a:cubicBezTo>
                    <a:pt x="2701723" y="1911730"/>
                    <a:pt x="2875894" y="1410987"/>
                    <a:pt x="2808161" y="1086835"/>
                  </a:cubicBezTo>
                  <a:cubicBezTo>
                    <a:pt x="2740428" y="762683"/>
                    <a:pt x="2505780" y="394987"/>
                    <a:pt x="2184047" y="215978"/>
                  </a:cubicBezTo>
                  <a:cubicBezTo>
                    <a:pt x="1862314" y="36969"/>
                    <a:pt x="1180142" y="-30765"/>
                    <a:pt x="877761" y="12778"/>
                  </a:cubicBezTo>
                  <a:cubicBezTo>
                    <a:pt x="575380" y="56321"/>
                    <a:pt x="505228" y="269197"/>
                    <a:pt x="369761" y="477235"/>
                  </a:cubicBezTo>
                  <a:cubicBezTo>
                    <a:pt x="234294" y="685273"/>
                    <a:pt x="72218" y="982816"/>
                    <a:pt x="64961" y="1261006"/>
                  </a:cubicBezTo>
                  <a:cubicBezTo>
                    <a:pt x="57704" y="1539196"/>
                    <a:pt x="202847" y="1935921"/>
                    <a:pt x="326218" y="2146378"/>
                  </a:cubicBezTo>
                  <a:cubicBezTo>
                    <a:pt x="449589" y="2356835"/>
                    <a:pt x="529418" y="2448759"/>
                    <a:pt x="805189" y="2523749"/>
                  </a:cubicBezTo>
                  <a:cubicBezTo>
                    <a:pt x="1080960" y="2598739"/>
                    <a:pt x="1530903" y="2597529"/>
                    <a:pt x="1980847" y="2596320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任意多边形 123"/>
            <p:cNvSpPr/>
            <p:nvPr/>
          </p:nvSpPr>
          <p:spPr>
            <a:xfrm flipV="1">
              <a:off x="3169140" y="1907083"/>
              <a:ext cx="2919899" cy="2730326"/>
            </a:xfrm>
            <a:custGeom>
              <a:avLst/>
              <a:gdLst>
                <a:gd name="connsiteX0" fmla="*/ 770563 w 2922529"/>
                <a:gd name="connsiteY0" fmla="*/ 2558183 h 2737865"/>
                <a:gd name="connsiteX1" fmla="*/ 189991 w 2922529"/>
                <a:gd name="connsiteY1" fmla="*/ 1992126 h 2737865"/>
                <a:gd name="connsiteX2" fmla="*/ 1306 w 2922529"/>
                <a:gd name="connsiteY2" fmla="*/ 1150298 h 2737865"/>
                <a:gd name="connsiteX3" fmla="*/ 262563 w 2922529"/>
                <a:gd name="connsiteY3" fmla="*/ 468126 h 2737865"/>
                <a:gd name="connsiteX4" fmla="*/ 843134 w 2922529"/>
                <a:gd name="connsiteY4" fmla="*/ 163326 h 2737865"/>
                <a:gd name="connsiteX5" fmla="*/ 1365648 w 2922529"/>
                <a:gd name="connsiteY5" fmla="*/ 18183 h 2737865"/>
                <a:gd name="connsiteX6" fmla="*/ 2613877 w 2922529"/>
                <a:gd name="connsiteY6" fmla="*/ 569726 h 2737865"/>
                <a:gd name="connsiteX7" fmla="*/ 2918677 w 2922529"/>
                <a:gd name="connsiteY7" fmla="*/ 1193840 h 2737865"/>
                <a:gd name="connsiteX8" fmla="*/ 2715477 w 2922529"/>
                <a:gd name="connsiteY8" fmla="*/ 2006640 h 2737865"/>
                <a:gd name="connsiteX9" fmla="*/ 1801077 w 2922529"/>
                <a:gd name="connsiteY9" fmla="*/ 2659783 h 2737865"/>
                <a:gd name="connsiteX10" fmla="*/ 1017306 w 2922529"/>
                <a:gd name="connsiteY10" fmla="*/ 2717840 h 2737865"/>
                <a:gd name="connsiteX11" fmla="*/ 683477 w 2922529"/>
                <a:gd name="connsiteY11" fmla="*/ 2587212 h 273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22529" h="2737865">
                  <a:moveTo>
                    <a:pt x="770563" y="2558183"/>
                  </a:moveTo>
                  <a:cubicBezTo>
                    <a:pt x="544382" y="2392478"/>
                    <a:pt x="318201" y="2226774"/>
                    <a:pt x="189991" y="1992126"/>
                  </a:cubicBezTo>
                  <a:cubicBezTo>
                    <a:pt x="61781" y="1757478"/>
                    <a:pt x="-10789" y="1404298"/>
                    <a:pt x="1306" y="1150298"/>
                  </a:cubicBezTo>
                  <a:cubicBezTo>
                    <a:pt x="13401" y="896298"/>
                    <a:pt x="122258" y="632621"/>
                    <a:pt x="262563" y="468126"/>
                  </a:cubicBezTo>
                  <a:cubicBezTo>
                    <a:pt x="402868" y="303631"/>
                    <a:pt x="659287" y="238316"/>
                    <a:pt x="843134" y="163326"/>
                  </a:cubicBezTo>
                  <a:cubicBezTo>
                    <a:pt x="1026981" y="88336"/>
                    <a:pt x="1070524" y="-49550"/>
                    <a:pt x="1365648" y="18183"/>
                  </a:cubicBezTo>
                  <a:cubicBezTo>
                    <a:pt x="1660772" y="85916"/>
                    <a:pt x="2355039" y="373783"/>
                    <a:pt x="2613877" y="569726"/>
                  </a:cubicBezTo>
                  <a:cubicBezTo>
                    <a:pt x="2872715" y="765669"/>
                    <a:pt x="2901744" y="954354"/>
                    <a:pt x="2918677" y="1193840"/>
                  </a:cubicBezTo>
                  <a:cubicBezTo>
                    <a:pt x="2935610" y="1433326"/>
                    <a:pt x="2901744" y="1762316"/>
                    <a:pt x="2715477" y="2006640"/>
                  </a:cubicBezTo>
                  <a:cubicBezTo>
                    <a:pt x="2529210" y="2250964"/>
                    <a:pt x="2084105" y="2541250"/>
                    <a:pt x="1801077" y="2659783"/>
                  </a:cubicBezTo>
                  <a:cubicBezTo>
                    <a:pt x="1518049" y="2778316"/>
                    <a:pt x="1203573" y="2729935"/>
                    <a:pt x="1017306" y="2717840"/>
                  </a:cubicBezTo>
                  <a:cubicBezTo>
                    <a:pt x="831039" y="2705745"/>
                    <a:pt x="757258" y="2646478"/>
                    <a:pt x="683477" y="2587212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 124"/>
            <p:cNvSpPr/>
            <p:nvPr/>
          </p:nvSpPr>
          <p:spPr>
            <a:xfrm flipV="1">
              <a:off x="3167949" y="1849986"/>
              <a:ext cx="2875854" cy="2763918"/>
            </a:xfrm>
            <a:custGeom>
              <a:avLst/>
              <a:gdLst>
                <a:gd name="connsiteX0" fmla="*/ 181075 w 2878445"/>
                <a:gd name="connsiteY0" fmla="*/ 1885120 h 2771551"/>
                <a:gd name="connsiteX1" fmla="*/ 529418 w 2878445"/>
                <a:gd name="connsiteY1" fmla="*/ 2378606 h 2771551"/>
                <a:gd name="connsiteX2" fmla="*/ 950332 w 2878445"/>
                <a:gd name="connsiteY2" fmla="*/ 2567292 h 2771551"/>
                <a:gd name="connsiteX3" fmla="*/ 1734104 w 2878445"/>
                <a:gd name="connsiteY3" fmla="*/ 2625349 h 2771551"/>
                <a:gd name="connsiteX4" fmla="*/ 2329189 w 2878445"/>
                <a:gd name="connsiteY4" fmla="*/ 2204435 h 2771551"/>
                <a:gd name="connsiteX5" fmla="*/ 2779132 w 2878445"/>
                <a:gd name="connsiteY5" fmla="*/ 1696435 h 2771551"/>
                <a:gd name="connsiteX6" fmla="*/ 2822675 w 2878445"/>
                <a:gd name="connsiteY6" fmla="*/ 811063 h 2771551"/>
                <a:gd name="connsiteX7" fmla="*/ 2125989 w 2878445"/>
                <a:gd name="connsiteY7" fmla="*/ 245006 h 2771551"/>
                <a:gd name="connsiteX8" fmla="*/ 1095475 w 2878445"/>
                <a:gd name="connsiteY8" fmla="*/ 27292 h 2771551"/>
                <a:gd name="connsiteX9" fmla="*/ 355247 w 2878445"/>
                <a:gd name="connsiteY9" fmla="*/ 303063 h 2771551"/>
                <a:gd name="connsiteX10" fmla="*/ 35932 w 2878445"/>
                <a:gd name="connsiteY10" fmla="*/ 1086835 h 2771551"/>
                <a:gd name="connsiteX11" fmla="*/ 93989 w 2878445"/>
                <a:gd name="connsiteY11" fmla="*/ 1667406 h 2771551"/>
                <a:gd name="connsiteX12" fmla="*/ 805189 w 2878445"/>
                <a:gd name="connsiteY12" fmla="*/ 2639863 h 2771551"/>
                <a:gd name="connsiteX13" fmla="*/ 1545418 w 2878445"/>
                <a:gd name="connsiteY13" fmla="*/ 2755978 h 2771551"/>
                <a:gd name="connsiteX14" fmla="*/ 2140504 w 2878445"/>
                <a:gd name="connsiteY14" fmla="*/ 2581806 h 2771551"/>
                <a:gd name="connsiteX15" fmla="*/ 2590447 w 2878445"/>
                <a:gd name="connsiteY15" fmla="*/ 2160892 h 2771551"/>
                <a:gd name="connsiteX16" fmla="*/ 2808161 w 2878445"/>
                <a:gd name="connsiteY16" fmla="*/ 1086835 h 2771551"/>
                <a:gd name="connsiteX17" fmla="*/ 2184047 w 2878445"/>
                <a:gd name="connsiteY17" fmla="*/ 215978 h 2771551"/>
                <a:gd name="connsiteX18" fmla="*/ 877761 w 2878445"/>
                <a:gd name="connsiteY18" fmla="*/ 12778 h 2771551"/>
                <a:gd name="connsiteX19" fmla="*/ 369761 w 2878445"/>
                <a:gd name="connsiteY19" fmla="*/ 477235 h 2771551"/>
                <a:gd name="connsiteX20" fmla="*/ 64961 w 2878445"/>
                <a:gd name="connsiteY20" fmla="*/ 1261006 h 2771551"/>
                <a:gd name="connsiteX21" fmla="*/ 326218 w 2878445"/>
                <a:gd name="connsiteY21" fmla="*/ 2146378 h 2771551"/>
                <a:gd name="connsiteX22" fmla="*/ 805189 w 2878445"/>
                <a:gd name="connsiteY22" fmla="*/ 2523749 h 2771551"/>
                <a:gd name="connsiteX23" fmla="*/ 1980847 w 2878445"/>
                <a:gd name="connsiteY23" fmla="*/ 2596320 h 2771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78445" h="2771551">
                  <a:moveTo>
                    <a:pt x="181075" y="1885120"/>
                  </a:moveTo>
                  <a:cubicBezTo>
                    <a:pt x="291142" y="2075015"/>
                    <a:pt x="401209" y="2264911"/>
                    <a:pt x="529418" y="2378606"/>
                  </a:cubicBezTo>
                  <a:cubicBezTo>
                    <a:pt x="657627" y="2492301"/>
                    <a:pt x="749551" y="2526168"/>
                    <a:pt x="950332" y="2567292"/>
                  </a:cubicBezTo>
                  <a:cubicBezTo>
                    <a:pt x="1151113" y="2608416"/>
                    <a:pt x="1504295" y="2685825"/>
                    <a:pt x="1734104" y="2625349"/>
                  </a:cubicBezTo>
                  <a:cubicBezTo>
                    <a:pt x="1963913" y="2564873"/>
                    <a:pt x="2155018" y="2359254"/>
                    <a:pt x="2329189" y="2204435"/>
                  </a:cubicBezTo>
                  <a:cubicBezTo>
                    <a:pt x="2503360" y="2049616"/>
                    <a:pt x="2696884" y="1928664"/>
                    <a:pt x="2779132" y="1696435"/>
                  </a:cubicBezTo>
                  <a:cubicBezTo>
                    <a:pt x="2861380" y="1464206"/>
                    <a:pt x="2931532" y="1052968"/>
                    <a:pt x="2822675" y="811063"/>
                  </a:cubicBezTo>
                  <a:cubicBezTo>
                    <a:pt x="2713818" y="569158"/>
                    <a:pt x="2413856" y="375634"/>
                    <a:pt x="2125989" y="245006"/>
                  </a:cubicBezTo>
                  <a:cubicBezTo>
                    <a:pt x="1838122" y="114377"/>
                    <a:pt x="1390599" y="17616"/>
                    <a:pt x="1095475" y="27292"/>
                  </a:cubicBezTo>
                  <a:cubicBezTo>
                    <a:pt x="800351" y="36968"/>
                    <a:pt x="531837" y="126473"/>
                    <a:pt x="355247" y="303063"/>
                  </a:cubicBezTo>
                  <a:cubicBezTo>
                    <a:pt x="178657" y="479653"/>
                    <a:pt x="79475" y="859444"/>
                    <a:pt x="35932" y="1086835"/>
                  </a:cubicBezTo>
                  <a:cubicBezTo>
                    <a:pt x="-7611" y="1314226"/>
                    <a:pt x="-34220" y="1408568"/>
                    <a:pt x="93989" y="1667406"/>
                  </a:cubicBezTo>
                  <a:cubicBezTo>
                    <a:pt x="222198" y="1926244"/>
                    <a:pt x="563284" y="2458434"/>
                    <a:pt x="805189" y="2639863"/>
                  </a:cubicBezTo>
                  <a:cubicBezTo>
                    <a:pt x="1047094" y="2821292"/>
                    <a:pt x="1322866" y="2765654"/>
                    <a:pt x="1545418" y="2755978"/>
                  </a:cubicBezTo>
                  <a:cubicBezTo>
                    <a:pt x="1767970" y="2746302"/>
                    <a:pt x="1966332" y="2680987"/>
                    <a:pt x="2140504" y="2581806"/>
                  </a:cubicBezTo>
                  <a:cubicBezTo>
                    <a:pt x="2314676" y="2482625"/>
                    <a:pt x="2479171" y="2410054"/>
                    <a:pt x="2590447" y="2160892"/>
                  </a:cubicBezTo>
                  <a:cubicBezTo>
                    <a:pt x="2701723" y="1911730"/>
                    <a:pt x="2875894" y="1410987"/>
                    <a:pt x="2808161" y="1086835"/>
                  </a:cubicBezTo>
                  <a:cubicBezTo>
                    <a:pt x="2740428" y="762683"/>
                    <a:pt x="2505780" y="394987"/>
                    <a:pt x="2184047" y="215978"/>
                  </a:cubicBezTo>
                  <a:cubicBezTo>
                    <a:pt x="1862314" y="36969"/>
                    <a:pt x="1180142" y="-30765"/>
                    <a:pt x="877761" y="12778"/>
                  </a:cubicBezTo>
                  <a:cubicBezTo>
                    <a:pt x="575380" y="56321"/>
                    <a:pt x="505228" y="269197"/>
                    <a:pt x="369761" y="477235"/>
                  </a:cubicBezTo>
                  <a:cubicBezTo>
                    <a:pt x="234294" y="685273"/>
                    <a:pt x="72218" y="982816"/>
                    <a:pt x="64961" y="1261006"/>
                  </a:cubicBezTo>
                  <a:cubicBezTo>
                    <a:pt x="57704" y="1539196"/>
                    <a:pt x="202847" y="1935921"/>
                    <a:pt x="326218" y="2146378"/>
                  </a:cubicBezTo>
                  <a:cubicBezTo>
                    <a:pt x="449589" y="2356835"/>
                    <a:pt x="529418" y="2448759"/>
                    <a:pt x="805189" y="2523749"/>
                  </a:cubicBezTo>
                  <a:cubicBezTo>
                    <a:pt x="1080960" y="2598739"/>
                    <a:pt x="1530903" y="2597529"/>
                    <a:pt x="1980847" y="2596320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任意多边形 125"/>
            <p:cNvSpPr/>
            <p:nvPr/>
          </p:nvSpPr>
          <p:spPr>
            <a:xfrm>
              <a:off x="3344945" y="2081740"/>
              <a:ext cx="1455381" cy="1125306"/>
            </a:xfrm>
            <a:custGeom>
              <a:avLst/>
              <a:gdLst>
                <a:gd name="connsiteX0" fmla="*/ 1437739 w 1456692"/>
                <a:gd name="connsiteY0" fmla="*/ 163755 h 1162649"/>
                <a:gd name="connsiteX1" fmla="*/ 1176482 w 1456692"/>
                <a:gd name="connsiteY1" fmla="*/ 671755 h 1162649"/>
                <a:gd name="connsiteX2" fmla="*/ 697510 w 1456692"/>
                <a:gd name="connsiteY2" fmla="*/ 1078155 h 1162649"/>
                <a:gd name="connsiteX3" fmla="*/ 145967 w 1456692"/>
                <a:gd name="connsiteY3" fmla="*/ 1150726 h 1162649"/>
                <a:gd name="connsiteX4" fmla="*/ 825 w 1456692"/>
                <a:gd name="connsiteY4" fmla="*/ 1092669 h 1162649"/>
                <a:gd name="connsiteX5" fmla="*/ 102425 w 1456692"/>
                <a:gd name="connsiteY5" fmla="*/ 512098 h 1162649"/>
                <a:gd name="connsiteX6" fmla="*/ 407225 w 1456692"/>
                <a:gd name="connsiteY6" fmla="*/ 221812 h 1162649"/>
                <a:gd name="connsiteX7" fmla="*/ 784596 w 1456692"/>
                <a:gd name="connsiteY7" fmla="*/ 62155 h 1162649"/>
                <a:gd name="connsiteX8" fmla="*/ 1365167 w 1456692"/>
                <a:gd name="connsiteY8" fmla="*/ 4098 h 1162649"/>
                <a:gd name="connsiteX9" fmla="*/ 1437739 w 1456692"/>
                <a:gd name="connsiteY9" fmla="*/ 163755 h 1162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6692" h="1162649">
                  <a:moveTo>
                    <a:pt x="1437739" y="163755"/>
                  </a:moveTo>
                  <a:cubicBezTo>
                    <a:pt x="1406291" y="275031"/>
                    <a:pt x="1299853" y="519355"/>
                    <a:pt x="1176482" y="671755"/>
                  </a:cubicBezTo>
                  <a:cubicBezTo>
                    <a:pt x="1053110" y="824155"/>
                    <a:pt x="869262" y="998327"/>
                    <a:pt x="697510" y="1078155"/>
                  </a:cubicBezTo>
                  <a:cubicBezTo>
                    <a:pt x="525758" y="1157983"/>
                    <a:pt x="262081" y="1148307"/>
                    <a:pt x="145967" y="1150726"/>
                  </a:cubicBezTo>
                  <a:cubicBezTo>
                    <a:pt x="29853" y="1153145"/>
                    <a:pt x="8082" y="1199107"/>
                    <a:pt x="825" y="1092669"/>
                  </a:cubicBezTo>
                  <a:cubicBezTo>
                    <a:pt x="-6432" y="986231"/>
                    <a:pt x="34692" y="657241"/>
                    <a:pt x="102425" y="512098"/>
                  </a:cubicBezTo>
                  <a:cubicBezTo>
                    <a:pt x="170158" y="366955"/>
                    <a:pt x="293530" y="296802"/>
                    <a:pt x="407225" y="221812"/>
                  </a:cubicBezTo>
                  <a:cubicBezTo>
                    <a:pt x="520920" y="146822"/>
                    <a:pt x="624939" y="98441"/>
                    <a:pt x="784596" y="62155"/>
                  </a:cubicBezTo>
                  <a:cubicBezTo>
                    <a:pt x="944253" y="25869"/>
                    <a:pt x="1258729" y="-12835"/>
                    <a:pt x="1365167" y="4098"/>
                  </a:cubicBezTo>
                  <a:cubicBezTo>
                    <a:pt x="1471605" y="21031"/>
                    <a:pt x="1469187" y="52479"/>
                    <a:pt x="1437739" y="163755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任意多边形 126"/>
            <p:cNvSpPr/>
            <p:nvPr/>
          </p:nvSpPr>
          <p:spPr>
            <a:xfrm>
              <a:off x="3331198" y="2061188"/>
              <a:ext cx="1440944" cy="1170094"/>
            </a:xfrm>
            <a:custGeom>
              <a:avLst/>
              <a:gdLst>
                <a:gd name="connsiteX0" fmla="*/ 116186 w 1442242"/>
                <a:gd name="connsiteY0" fmla="*/ 1142932 h 1208923"/>
                <a:gd name="connsiteX1" fmla="*/ 71 w 1442242"/>
                <a:gd name="connsiteY1" fmla="*/ 997789 h 1208923"/>
                <a:gd name="connsiteX2" fmla="*/ 130700 w 1442242"/>
                <a:gd name="connsiteY2" fmla="*/ 489789 h 1208923"/>
                <a:gd name="connsiteX3" fmla="*/ 696757 w 1442242"/>
                <a:gd name="connsiteY3" fmla="*/ 83389 h 1208923"/>
                <a:gd name="connsiteX4" fmla="*/ 1349900 w 1442242"/>
                <a:gd name="connsiteY4" fmla="*/ 25332 h 1208923"/>
                <a:gd name="connsiteX5" fmla="*/ 1422471 w 1442242"/>
                <a:gd name="connsiteY5" fmla="*/ 257560 h 1208923"/>
                <a:gd name="connsiteX6" fmla="*/ 1349900 w 1442242"/>
                <a:gd name="connsiteY6" fmla="*/ 518818 h 1208923"/>
                <a:gd name="connsiteX7" fmla="*/ 1030586 w 1442242"/>
                <a:gd name="connsiteY7" fmla="*/ 896189 h 1208923"/>
                <a:gd name="connsiteX8" fmla="*/ 348414 w 1442242"/>
                <a:gd name="connsiteY8" fmla="*/ 1200989 h 1208923"/>
                <a:gd name="connsiteX9" fmla="*/ 58128 w 1442242"/>
                <a:gd name="connsiteY9" fmla="*/ 1099389 h 1208923"/>
                <a:gd name="connsiteX10" fmla="*/ 43614 w 1442242"/>
                <a:gd name="connsiteY10" fmla="*/ 881675 h 1208923"/>
                <a:gd name="connsiteX11" fmla="*/ 290357 w 1442242"/>
                <a:gd name="connsiteY11" fmla="*/ 272075 h 1208923"/>
                <a:gd name="connsiteX12" fmla="*/ 885443 w 1442242"/>
                <a:gd name="connsiteY12" fmla="*/ 39846 h 1208923"/>
                <a:gd name="connsiteX13" fmla="*/ 1349900 w 1442242"/>
                <a:gd name="connsiteY13" fmla="*/ 10818 h 1208923"/>
                <a:gd name="connsiteX14" fmla="*/ 1422471 w 1442242"/>
                <a:gd name="connsiteY14" fmla="*/ 155960 h 1208923"/>
                <a:gd name="connsiteX15" fmla="*/ 1233786 w 1442242"/>
                <a:gd name="connsiteY15" fmla="*/ 634932 h 1208923"/>
                <a:gd name="connsiteX16" fmla="*/ 580643 w 1442242"/>
                <a:gd name="connsiteY16" fmla="*/ 1084875 h 1208923"/>
                <a:gd name="connsiteX17" fmla="*/ 58128 w 1442242"/>
                <a:gd name="connsiteY17" fmla="*/ 1099389 h 1208923"/>
                <a:gd name="connsiteX18" fmla="*/ 43614 w 1442242"/>
                <a:gd name="connsiteY18" fmla="*/ 954246 h 1208923"/>
                <a:gd name="connsiteX19" fmla="*/ 203271 w 1442242"/>
                <a:gd name="connsiteY19" fmla="*/ 489789 h 1208923"/>
                <a:gd name="connsiteX20" fmla="*/ 522586 w 1442242"/>
                <a:gd name="connsiteY20" fmla="*/ 155960 h 1208923"/>
                <a:gd name="connsiteX21" fmla="*/ 1262814 w 1442242"/>
                <a:gd name="connsiteY21" fmla="*/ 39846 h 1208923"/>
                <a:gd name="connsiteX22" fmla="*/ 1436986 w 1442242"/>
                <a:gd name="connsiteY22" fmla="*/ 359160 h 1208923"/>
                <a:gd name="connsiteX23" fmla="*/ 1132186 w 1442242"/>
                <a:gd name="connsiteY23" fmla="*/ 780075 h 1208923"/>
                <a:gd name="connsiteX24" fmla="*/ 537100 w 1442242"/>
                <a:gd name="connsiteY24" fmla="*/ 1128418 h 1208923"/>
                <a:gd name="connsiteX25" fmla="*/ 29100 w 1442242"/>
                <a:gd name="connsiteY25" fmla="*/ 1070360 h 120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42242" h="1208923">
                  <a:moveTo>
                    <a:pt x="116186" y="1142932"/>
                  </a:moveTo>
                  <a:cubicBezTo>
                    <a:pt x="56919" y="1124789"/>
                    <a:pt x="-2348" y="1106646"/>
                    <a:pt x="71" y="997789"/>
                  </a:cubicBezTo>
                  <a:cubicBezTo>
                    <a:pt x="2490" y="888932"/>
                    <a:pt x="14586" y="642189"/>
                    <a:pt x="130700" y="489789"/>
                  </a:cubicBezTo>
                  <a:cubicBezTo>
                    <a:pt x="246814" y="337389"/>
                    <a:pt x="493557" y="160798"/>
                    <a:pt x="696757" y="83389"/>
                  </a:cubicBezTo>
                  <a:cubicBezTo>
                    <a:pt x="899957" y="5979"/>
                    <a:pt x="1228948" y="-3696"/>
                    <a:pt x="1349900" y="25332"/>
                  </a:cubicBezTo>
                  <a:cubicBezTo>
                    <a:pt x="1470852" y="54360"/>
                    <a:pt x="1422471" y="175312"/>
                    <a:pt x="1422471" y="257560"/>
                  </a:cubicBezTo>
                  <a:cubicBezTo>
                    <a:pt x="1422471" y="339808"/>
                    <a:pt x="1415214" y="412380"/>
                    <a:pt x="1349900" y="518818"/>
                  </a:cubicBezTo>
                  <a:cubicBezTo>
                    <a:pt x="1284586" y="625256"/>
                    <a:pt x="1197500" y="782494"/>
                    <a:pt x="1030586" y="896189"/>
                  </a:cubicBezTo>
                  <a:cubicBezTo>
                    <a:pt x="863672" y="1009884"/>
                    <a:pt x="510490" y="1167122"/>
                    <a:pt x="348414" y="1200989"/>
                  </a:cubicBezTo>
                  <a:cubicBezTo>
                    <a:pt x="186338" y="1234856"/>
                    <a:pt x="108928" y="1152608"/>
                    <a:pt x="58128" y="1099389"/>
                  </a:cubicBezTo>
                  <a:cubicBezTo>
                    <a:pt x="7328" y="1046170"/>
                    <a:pt x="4909" y="1019561"/>
                    <a:pt x="43614" y="881675"/>
                  </a:cubicBezTo>
                  <a:cubicBezTo>
                    <a:pt x="82319" y="743789"/>
                    <a:pt x="150052" y="412380"/>
                    <a:pt x="290357" y="272075"/>
                  </a:cubicBezTo>
                  <a:cubicBezTo>
                    <a:pt x="430662" y="131770"/>
                    <a:pt x="708853" y="83389"/>
                    <a:pt x="885443" y="39846"/>
                  </a:cubicBezTo>
                  <a:cubicBezTo>
                    <a:pt x="1062033" y="-3697"/>
                    <a:pt x="1260395" y="-8534"/>
                    <a:pt x="1349900" y="10818"/>
                  </a:cubicBezTo>
                  <a:cubicBezTo>
                    <a:pt x="1439405" y="30170"/>
                    <a:pt x="1441823" y="51941"/>
                    <a:pt x="1422471" y="155960"/>
                  </a:cubicBezTo>
                  <a:cubicBezTo>
                    <a:pt x="1403119" y="259979"/>
                    <a:pt x="1374091" y="480113"/>
                    <a:pt x="1233786" y="634932"/>
                  </a:cubicBezTo>
                  <a:cubicBezTo>
                    <a:pt x="1093481" y="789751"/>
                    <a:pt x="776586" y="1007465"/>
                    <a:pt x="580643" y="1084875"/>
                  </a:cubicBezTo>
                  <a:cubicBezTo>
                    <a:pt x="384700" y="1162285"/>
                    <a:pt x="147633" y="1121160"/>
                    <a:pt x="58128" y="1099389"/>
                  </a:cubicBezTo>
                  <a:cubicBezTo>
                    <a:pt x="-31377" y="1077618"/>
                    <a:pt x="19424" y="1055846"/>
                    <a:pt x="43614" y="954246"/>
                  </a:cubicBezTo>
                  <a:cubicBezTo>
                    <a:pt x="67804" y="852646"/>
                    <a:pt x="123442" y="622837"/>
                    <a:pt x="203271" y="489789"/>
                  </a:cubicBezTo>
                  <a:cubicBezTo>
                    <a:pt x="283100" y="356741"/>
                    <a:pt x="345995" y="230951"/>
                    <a:pt x="522586" y="155960"/>
                  </a:cubicBezTo>
                  <a:cubicBezTo>
                    <a:pt x="699177" y="80969"/>
                    <a:pt x="1110414" y="5979"/>
                    <a:pt x="1262814" y="39846"/>
                  </a:cubicBezTo>
                  <a:cubicBezTo>
                    <a:pt x="1415214" y="73713"/>
                    <a:pt x="1458757" y="235788"/>
                    <a:pt x="1436986" y="359160"/>
                  </a:cubicBezTo>
                  <a:cubicBezTo>
                    <a:pt x="1415215" y="482531"/>
                    <a:pt x="1282167" y="651865"/>
                    <a:pt x="1132186" y="780075"/>
                  </a:cubicBezTo>
                  <a:cubicBezTo>
                    <a:pt x="982205" y="908285"/>
                    <a:pt x="720948" y="1080037"/>
                    <a:pt x="537100" y="1128418"/>
                  </a:cubicBezTo>
                  <a:cubicBezTo>
                    <a:pt x="353252" y="1176799"/>
                    <a:pt x="191176" y="1123579"/>
                    <a:pt x="29100" y="107036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任意多边形 127"/>
            <p:cNvSpPr/>
            <p:nvPr/>
          </p:nvSpPr>
          <p:spPr>
            <a:xfrm>
              <a:off x="4080958" y="2591437"/>
              <a:ext cx="1261970" cy="1165485"/>
            </a:xfrm>
            <a:custGeom>
              <a:avLst/>
              <a:gdLst>
                <a:gd name="connsiteX0" fmla="*/ 657519 w 1263106"/>
                <a:gd name="connsiteY0" fmla="*/ 0 h 1204160"/>
                <a:gd name="connsiteX1" fmla="*/ 991348 w 1263106"/>
                <a:gd name="connsiteY1" fmla="*/ 72572 h 1204160"/>
                <a:gd name="connsiteX2" fmla="*/ 1238090 w 1263106"/>
                <a:gd name="connsiteY2" fmla="*/ 319314 h 1204160"/>
                <a:gd name="connsiteX3" fmla="*/ 1223576 w 1263106"/>
                <a:gd name="connsiteY3" fmla="*/ 827314 h 1204160"/>
                <a:gd name="connsiteX4" fmla="*/ 962319 w 1263106"/>
                <a:gd name="connsiteY4" fmla="*/ 1146629 h 1204160"/>
                <a:gd name="connsiteX5" fmla="*/ 439805 w 1263106"/>
                <a:gd name="connsiteY5" fmla="*/ 1190172 h 1204160"/>
                <a:gd name="connsiteX6" fmla="*/ 62433 w 1263106"/>
                <a:gd name="connsiteY6" fmla="*/ 986972 h 1204160"/>
                <a:gd name="connsiteX7" fmla="*/ 4376 w 1263106"/>
                <a:gd name="connsiteY7" fmla="*/ 609600 h 120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63106" h="1204160">
                  <a:moveTo>
                    <a:pt x="657519" y="0"/>
                  </a:moveTo>
                  <a:cubicBezTo>
                    <a:pt x="776052" y="9676"/>
                    <a:pt x="894586" y="19353"/>
                    <a:pt x="991348" y="72572"/>
                  </a:cubicBezTo>
                  <a:cubicBezTo>
                    <a:pt x="1088110" y="125791"/>
                    <a:pt x="1199385" y="193524"/>
                    <a:pt x="1238090" y="319314"/>
                  </a:cubicBezTo>
                  <a:cubicBezTo>
                    <a:pt x="1276795" y="445104"/>
                    <a:pt x="1269538" y="689428"/>
                    <a:pt x="1223576" y="827314"/>
                  </a:cubicBezTo>
                  <a:cubicBezTo>
                    <a:pt x="1177614" y="965200"/>
                    <a:pt x="1092947" y="1086153"/>
                    <a:pt x="962319" y="1146629"/>
                  </a:cubicBezTo>
                  <a:cubicBezTo>
                    <a:pt x="831691" y="1207105"/>
                    <a:pt x="589786" y="1216781"/>
                    <a:pt x="439805" y="1190172"/>
                  </a:cubicBezTo>
                  <a:cubicBezTo>
                    <a:pt x="289824" y="1163563"/>
                    <a:pt x="135004" y="1083734"/>
                    <a:pt x="62433" y="986972"/>
                  </a:cubicBezTo>
                  <a:cubicBezTo>
                    <a:pt x="-10138" y="890210"/>
                    <a:pt x="-2881" y="749905"/>
                    <a:pt x="4376" y="60960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任意多边形 128"/>
            <p:cNvSpPr/>
            <p:nvPr/>
          </p:nvSpPr>
          <p:spPr>
            <a:xfrm>
              <a:off x="4070832" y="2577389"/>
              <a:ext cx="1365324" cy="1119701"/>
            </a:xfrm>
            <a:custGeom>
              <a:avLst/>
              <a:gdLst>
                <a:gd name="connsiteX0" fmla="*/ 682171 w 1366554"/>
                <a:gd name="connsiteY0" fmla="*/ 0 h 1156858"/>
                <a:gd name="connsiteX1" fmla="*/ 1204686 w 1366554"/>
                <a:gd name="connsiteY1" fmla="*/ 188686 h 1156858"/>
                <a:gd name="connsiteX2" fmla="*/ 1364343 w 1366554"/>
                <a:gd name="connsiteY2" fmla="*/ 522514 h 1156858"/>
                <a:gd name="connsiteX3" fmla="*/ 1277257 w 1366554"/>
                <a:gd name="connsiteY3" fmla="*/ 899886 h 1156858"/>
                <a:gd name="connsiteX4" fmla="*/ 1001486 w 1366554"/>
                <a:gd name="connsiteY4" fmla="*/ 1117600 h 1156858"/>
                <a:gd name="connsiteX5" fmla="*/ 420914 w 1366554"/>
                <a:gd name="connsiteY5" fmla="*/ 1146628 h 1156858"/>
                <a:gd name="connsiteX6" fmla="*/ 145143 w 1366554"/>
                <a:gd name="connsiteY6" fmla="*/ 1001486 h 1156858"/>
                <a:gd name="connsiteX7" fmla="*/ 29028 w 1366554"/>
                <a:gd name="connsiteY7" fmla="*/ 682171 h 1156858"/>
                <a:gd name="connsiteX8" fmla="*/ 0 w 1366554"/>
                <a:gd name="connsiteY8" fmla="*/ 551543 h 115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6554" h="1156858">
                  <a:moveTo>
                    <a:pt x="682171" y="0"/>
                  </a:moveTo>
                  <a:cubicBezTo>
                    <a:pt x="886581" y="50800"/>
                    <a:pt x="1090991" y="101600"/>
                    <a:pt x="1204686" y="188686"/>
                  </a:cubicBezTo>
                  <a:cubicBezTo>
                    <a:pt x="1318381" y="275772"/>
                    <a:pt x="1352248" y="403981"/>
                    <a:pt x="1364343" y="522514"/>
                  </a:cubicBezTo>
                  <a:cubicBezTo>
                    <a:pt x="1376438" y="641047"/>
                    <a:pt x="1337733" y="800705"/>
                    <a:pt x="1277257" y="899886"/>
                  </a:cubicBezTo>
                  <a:cubicBezTo>
                    <a:pt x="1216781" y="999067"/>
                    <a:pt x="1144210" y="1076476"/>
                    <a:pt x="1001486" y="1117600"/>
                  </a:cubicBezTo>
                  <a:cubicBezTo>
                    <a:pt x="858762" y="1158724"/>
                    <a:pt x="563638" y="1165980"/>
                    <a:pt x="420914" y="1146628"/>
                  </a:cubicBezTo>
                  <a:cubicBezTo>
                    <a:pt x="278190" y="1127276"/>
                    <a:pt x="210457" y="1078895"/>
                    <a:pt x="145143" y="1001486"/>
                  </a:cubicBezTo>
                  <a:cubicBezTo>
                    <a:pt x="79829" y="924077"/>
                    <a:pt x="53218" y="757161"/>
                    <a:pt x="29028" y="682171"/>
                  </a:cubicBezTo>
                  <a:cubicBezTo>
                    <a:pt x="4838" y="607181"/>
                    <a:pt x="2419" y="579362"/>
                    <a:pt x="0" y="551543"/>
                  </a:cubicBezTo>
                </a:path>
              </a:pathLst>
            </a:cu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任意多边形 129"/>
            <p:cNvSpPr/>
            <p:nvPr/>
          </p:nvSpPr>
          <p:spPr>
            <a:xfrm>
              <a:off x="4031267" y="2616634"/>
              <a:ext cx="1404887" cy="1152391"/>
            </a:xfrm>
            <a:custGeom>
              <a:avLst/>
              <a:gdLst>
                <a:gd name="connsiteX0" fmla="*/ 566157 w 1493492"/>
                <a:gd name="connsiteY0" fmla="*/ 20873 h 1190633"/>
                <a:gd name="connsiteX1" fmla="*/ 899985 w 1493492"/>
                <a:gd name="connsiteY1" fmla="*/ 6359 h 1190633"/>
                <a:gd name="connsiteX2" fmla="*/ 1175757 w 1493492"/>
                <a:gd name="connsiteY2" fmla="*/ 35387 h 1190633"/>
                <a:gd name="connsiteX3" fmla="*/ 1480557 w 1493492"/>
                <a:gd name="connsiteY3" fmla="*/ 354702 h 1190633"/>
                <a:gd name="connsiteX4" fmla="*/ 1393471 w 1493492"/>
                <a:gd name="connsiteY4" fmla="*/ 906244 h 1190633"/>
                <a:gd name="connsiteX5" fmla="*/ 1001585 w 1493492"/>
                <a:gd name="connsiteY5" fmla="*/ 1182016 h 1190633"/>
                <a:gd name="connsiteX6" fmla="*/ 246842 w 1493492"/>
                <a:gd name="connsiteY6" fmla="*/ 1094930 h 1190633"/>
                <a:gd name="connsiteX7" fmla="*/ 14614 w 1493492"/>
                <a:gd name="connsiteY7" fmla="*/ 833673 h 1190633"/>
                <a:gd name="connsiteX8" fmla="*/ 43642 w 1493492"/>
                <a:gd name="connsiteY8" fmla="*/ 499844 h 1190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3492" h="1190633">
                  <a:moveTo>
                    <a:pt x="566157" y="20873"/>
                  </a:moveTo>
                  <a:cubicBezTo>
                    <a:pt x="682271" y="12406"/>
                    <a:pt x="798385" y="3940"/>
                    <a:pt x="899985" y="6359"/>
                  </a:cubicBezTo>
                  <a:cubicBezTo>
                    <a:pt x="1001585" y="8778"/>
                    <a:pt x="1078995" y="-22670"/>
                    <a:pt x="1175757" y="35387"/>
                  </a:cubicBezTo>
                  <a:cubicBezTo>
                    <a:pt x="1272519" y="93444"/>
                    <a:pt x="1444271" y="209559"/>
                    <a:pt x="1480557" y="354702"/>
                  </a:cubicBezTo>
                  <a:cubicBezTo>
                    <a:pt x="1516843" y="499845"/>
                    <a:pt x="1473300" y="768358"/>
                    <a:pt x="1393471" y="906244"/>
                  </a:cubicBezTo>
                  <a:cubicBezTo>
                    <a:pt x="1313642" y="1044130"/>
                    <a:pt x="1192690" y="1150568"/>
                    <a:pt x="1001585" y="1182016"/>
                  </a:cubicBezTo>
                  <a:cubicBezTo>
                    <a:pt x="810480" y="1213464"/>
                    <a:pt x="411337" y="1152987"/>
                    <a:pt x="246842" y="1094930"/>
                  </a:cubicBezTo>
                  <a:cubicBezTo>
                    <a:pt x="82347" y="1036873"/>
                    <a:pt x="48481" y="932854"/>
                    <a:pt x="14614" y="833673"/>
                  </a:cubicBezTo>
                  <a:cubicBezTo>
                    <a:pt x="-19253" y="734492"/>
                    <a:pt x="12194" y="617168"/>
                    <a:pt x="43642" y="49984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3306979" y="2009929"/>
              <a:ext cx="1455381" cy="1125306"/>
            </a:xfrm>
            <a:custGeom>
              <a:avLst/>
              <a:gdLst>
                <a:gd name="connsiteX0" fmla="*/ 1437739 w 1456692"/>
                <a:gd name="connsiteY0" fmla="*/ 163755 h 1162649"/>
                <a:gd name="connsiteX1" fmla="*/ 1176482 w 1456692"/>
                <a:gd name="connsiteY1" fmla="*/ 671755 h 1162649"/>
                <a:gd name="connsiteX2" fmla="*/ 697510 w 1456692"/>
                <a:gd name="connsiteY2" fmla="*/ 1078155 h 1162649"/>
                <a:gd name="connsiteX3" fmla="*/ 145967 w 1456692"/>
                <a:gd name="connsiteY3" fmla="*/ 1150726 h 1162649"/>
                <a:gd name="connsiteX4" fmla="*/ 825 w 1456692"/>
                <a:gd name="connsiteY4" fmla="*/ 1092669 h 1162649"/>
                <a:gd name="connsiteX5" fmla="*/ 102425 w 1456692"/>
                <a:gd name="connsiteY5" fmla="*/ 512098 h 1162649"/>
                <a:gd name="connsiteX6" fmla="*/ 407225 w 1456692"/>
                <a:gd name="connsiteY6" fmla="*/ 221812 h 1162649"/>
                <a:gd name="connsiteX7" fmla="*/ 784596 w 1456692"/>
                <a:gd name="connsiteY7" fmla="*/ 62155 h 1162649"/>
                <a:gd name="connsiteX8" fmla="*/ 1365167 w 1456692"/>
                <a:gd name="connsiteY8" fmla="*/ 4098 h 1162649"/>
                <a:gd name="connsiteX9" fmla="*/ 1437739 w 1456692"/>
                <a:gd name="connsiteY9" fmla="*/ 163755 h 1162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6692" h="1162649">
                  <a:moveTo>
                    <a:pt x="1437739" y="163755"/>
                  </a:moveTo>
                  <a:cubicBezTo>
                    <a:pt x="1406291" y="275031"/>
                    <a:pt x="1299853" y="519355"/>
                    <a:pt x="1176482" y="671755"/>
                  </a:cubicBezTo>
                  <a:cubicBezTo>
                    <a:pt x="1053110" y="824155"/>
                    <a:pt x="869262" y="998327"/>
                    <a:pt x="697510" y="1078155"/>
                  </a:cubicBezTo>
                  <a:cubicBezTo>
                    <a:pt x="525758" y="1157983"/>
                    <a:pt x="262081" y="1148307"/>
                    <a:pt x="145967" y="1150726"/>
                  </a:cubicBezTo>
                  <a:cubicBezTo>
                    <a:pt x="29853" y="1153145"/>
                    <a:pt x="8082" y="1199107"/>
                    <a:pt x="825" y="1092669"/>
                  </a:cubicBezTo>
                  <a:cubicBezTo>
                    <a:pt x="-6432" y="986231"/>
                    <a:pt x="34692" y="657241"/>
                    <a:pt x="102425" y="512098"/>
                  </a:cubicBezTo>
                  <a:cubicBezTo>
                    <a:pt x="170158" y="366955"/>
                    <a:pt x="293530" y="296802"/>
                    <a:pt x="407225" y="221812"/>
                  </a:cubicBezTo>
                  <a:cubicBezTo>
                    <a:pt x="520920" y="146822"/>
                    <a:pt x="624939" y="98441"/>
                    <a:pt x="784596" y="62155"/>
                  </a:cubicBezTo>
                  <a:cubicBezTo>
                    <a:pt x="944253" y="25869"/>
                    <a:pt x="1258729" y="-12835"/>
                    <a:pt x="1365167" y="4098"/>
                  </a:cubicBezTo>
                  <a:cubicBezTo>
                    <a:pt x="1471605" y="21031"/>
                    <a:pt x="1469187" y="52479"/>
                    <a:pt x="1437739" y="163755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任意多边形 131"/>
            <p:cNvSpPr/>
            <p:nvPr/>
          </p:nvSpPr>
          <p:spPr>
            <a:xfrm>
              <a:off x="3293231" y="1989375"/>
              <a:ext cx="1440944" cy="1170094"/>
            </a:xfrm>
            <a:custGeom>
              <a:avLst/>
              <a:gdLst>
                <a:gd name="connsiteX0" fmla="*/ 116186 w 1442242"/>
                <a:gd name="connsiteY0" fmla="*/ 1142932 h 1208923"/>
                <a:gd name="connsiteX1" fmla="*/ 71 w 1442242"/>
                <a:gd name="connsiteY1" fmla="*/ 997789 h 1208923"/>
                <a:gd name="connsiteX2" fmla="*/ 130700 w 1442242"/>
                <a:gd name="connsiteY2" fmla="*/ 489789 h 1208923"/>
                <a:gd name="connsiteX3" fmla="*/ 696757 w 1442242"/>
                <a:gd name="connsiteY3" fmla="*/ 83389 h 1208923"/>
                <a:gd name="connsiteX4" fmla="*/ 1349900 w 1442242"/>
                <a:gd name="connsiteY4" fmla="*/ 25332 h 1208923"/>
                <a:gd name="connsiteX5" fmla="*/ 1422471 w 1442242"/>
                <a:gd name="connsiteY5" fmla="*/ 257560 h 1208923"/>
                <a:gd name="connsiteX6" fmla="*/ 1349900 w 1442242"/>
                <a:gd name="connsiteY6" fmla="*/ 518818 h 1208923"/>
                <a:gd name="connsiteX7" fmla="*/ 1030586 w 1442242"/>
                <a:gd name="connsiteY7" fmla="*/ 896189 h 1208923"/>
                <a:gd name="connsiteX8" fmla="*/ 348414 w 1442242"/>
                <a:gd name="connsiteY8" fmla="*/ 1200989 h 1208923"/>
                <a:gd name="connsiteX9" fmla="*/ 58128 w 1442242"/>
                <a:gd name="connsiteY9" fmla="*/ 1099389 h 1208923"/>
                <a:gd name="connsiteX10" fmla="*/ 43614 w 1442242"/>
                <a:gd name="connsiteY10" fmla="*/ 881675 h 1208923"/>
                <a:gd name="connsiteX11" fmla="*/ 290357 w 1442242"/>
                <a:gd name="connsiteY11" fmla="*/ 272075 h 1208923"/>
                <a:gd name="connsiteX12" fmla="*/ 885443 w 1442242"/>
                <a:gd name="connsiteY12" fmla="*/ 39846 h 1208923"/>
                <a:gd name="connsiteX13" fmla="*/ 1349900 w 1442242"/>
                <a:gd name="connsiteY13" fmla="*/ 10818 h 1208923"/>
                <a:gd name="connsiteX14" fmla="*/ 1422471 w 1442242"/>
                <a:gd name="connsiteY14" fmla="*/ 155960 h 1208923"/>
                <a:gd name="connsiteX15" fmla="*/ 1233786 w 1442242"/>
                <a:gd name="connsiteY15" fmla="*/ 634932 h 1208923"/>
                <a:gd name="connsiteX16" fmla="*/ 580643 w 1442242"/>
                <a:gd name="connsiteY16" fmla="*/ 1084875 h 1208923"/>
                <a:gd name="connsiteX17" fmla="*/ 58128 w 1442242"/>
                <a:gd name="connsiteY17" fmla="*/ 1099389 h 1208923"/>
                <a:gd name="connsiteX18" fmla="*/ 43614 w 1442242"/>
                <a:gd name="connsiteY18" fmla="*/ 954246 h 1208923"/>
                <a:gd name="connsiteX19" fmla="*/ 203271 w 1442242"/>
                <a:gd name="connsiteY19" fmla="*/ 489789 h 1208923"/>
                <a:gd name="connsiteX20" fmla="*/ 522586 w 1442242"/>
                <a:gd name="connsiteY20" fmla="*/ 155960 h 1208923"/>
                <a:gd name="connsiteX21" fmla="*/ 1262814 w 1442242"/>
                <a:gd name="connsiteY21" fmla="*/ 39846 h 1208923"/>
                <a:gd name="connsiteX22" fmla="*/ 1436986 w 1442242"/>
                <a:gd name="connsiteY22" fmla="*/ 359160 h 1208923"/>
                <a:gd name="connsiteX23" fmla="*/ 1132186 w 1442242"/>
                <a:gd name="connsiteY23" fmla="*/ 780075 h 1208923"/>
                <a:gd name="connsiteX24" fmla="*/ 537100 w 1442242"/>
                <a:gd name="connsiteY24" fmla="*/ 1128418 h 1208923"/>
                <a:gd name="connsiteX25" fmla="*/ 29100 w 1442242"/>
                <a:gd name="connsiteY25" fmla="*/ 1070360 h 120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42242" h="1208923">
                  <a:moveTo>
                    <a:pt x="116186" y="1142932"/>
                  </a:moveTo>
                  <a:cubicBezTo>
                    <a:pt x="56919" y="1124789"/>
                    <a:pt x="-2348" y="1106646"/>
                    <a:pt x="71" y="997789"/>
                  </a:cubicBezTo>
                  <a:cubicBezTo>
                    <a:pt x="2490" y="888932"/>
                    <a:pt x="14586" y="642189"/>
                    <a:pt x="130700" y="489789"/>
                  </a:cubicBezTo>
                  <a:cubicBezTo>
                    <a:pt x="246814" y="337389"/>
                    <a:pt x="493557" y="160798"/>
                    <a:pt x="696757" y="83389"/>
                  </a:cubicBezTo>
                  <a:cubicBezTo>
                    <a:pt x="899957" y="5979"/>
                    <a:pt x="1228948" y="-3696"/>
                    <a:pt x="1349900" y="25332"/>
                  </a:cubicBezTo>
                  <a:cubicBezTo>
                    <a:pt x="1470852" y="54360"/>
                    <a:pt x="1422471" y="175312"/>
                    <a:pt x="1422471" y="257560"/>
                  </a:cubicBezTo>
                  <a:cubicBezTo>
                    <a:pt x="1422471" y="339808"/>
                    <a:pt x="1415214" y="412380"/>
                    <a:pt x="1349900" y="518818"/>
                  </a:cubicBezTo>
                  <a:cubicBezTo>
                    <a:pt x="1284586" y="625256"/>
                    <a:pt x="1197500" y="782494"/>
                    <a:pt x="1030586" y="896189"/>
                  </a:cubicBezTo>
                  <a:cubicBezTo>
                    <a:pt x="863672" y="1009884"/>
                    <a:pt x="510490" y="1167122"/>
                    <a:pt x="348414" y="1200989"/>
                  </a:cubicBezTo>
                  <a:cubicBezTo>
                    <a:pt x="186338" y="1234856"/>
                    <a:pt x="108928" y="1152608"/>
                    <a:pt x="58128" y="1099389"/>
                  </a:cubicBezTo>
                  <a:cubicBezTo>
                    <a:pt x="7328" y="1046170"/>
                    <a:pt x="4909" y="1019561"/>
                    <a:pt x="43614" y="881675"/>
                  </a:cubicBezTo>
                  <a:cubicBezTo>
                    <a:pt x="82319" y="743789"/>
                    <a:pt x="150052" y="412380"/>
                    <a:pt x="290357" y="272075"/>
                  </a:cubicBezTo>
                  <a:cubicBezTo>
                    <a:pt x="430662" y="131770"/>
                    <a:pt x="708853" y="83389"/>
                    <a:pt x="885443" y="39846"/>
                  </a:cubicBezTo>
                  <a:cubicBezTo>
                    <a:pt x="1062033" y="-3697"/>
                    <a:pt x="1260395" y="-8534"/>
                    <a:pt x="1349900" y="10818"/>
                  </a:cubicBezTo>
                  <a:cubicBezTo>
                    <a:pt x="1439405" y="30170"/>
                    <a:pt x="1441823" y="51941"/>
                    <a:pt x="1422471" y="155960"/>
                  </a:cubicBezTo>
                  <a:cubicBezTo>
                    <a:pt x="1403119" y="259979"/>
                    <a:pt x="1374091" y="480113"/>
                    <a:pt x="1233786" y="634932"/>
                  </a:cubicBezTo>
                  <a:cubicBezTo>
                    <a:pt x="1093481" y="789751"/>
                    <a:pt x="776586" y="1007465"/>
                    <a:pt x="580643" y="1084875"/>
                  </a:cubicBezTo>
                  <a:cubicBezTo>
                    <a:pt x="384700" y="1162285"/>
                    <a:pt x="147633" y="1121160"/>
                    <a:pt x="58128" y="1099389"/>
                  </a:cubicBezTo>
                  <a:cubicBezTo>
                    <a:pt x="-31377" y="1077618"/>
                    <a:pt x="19424" y="1055846"/>
                    <a:pt x="43614" y="954246"/>
                  </a:cubicBezTo>
                  <a:cubicBezTo>
                    <a:pt x="67804" y="852646"/>
                    <a:pt x="123442" y="622837"/>
                    <a:pt x="203271" y="489789"/>
                  </a:cubicBezTo>
                  <a:cubicBezTo>
                    <a:pt x="283100" y="356741"/>
                    <a:pt x="345995" y="230951"/>
                    <a:pt x="522586" y="155960"/>
                  </a:cubicBezTo>
                  <a:cubicBezTo>
                    <a:pt x="699177" y="80969"/>
                    <a:pt x="1110414" y="5979"/>
                    <a:pt x="1262814" y="39846"/>
                  </a:cubicBezTo>
                  <a:cubicBezTo>
                    <a:pt x="1415214" y="73713"/>
                    <a:pt x="1458757" y="235788"/>
                    <a:pt x="1436986" y="359160"/>
                  </a:cubicBezTo>
                  <a:cubicBezTo>
                    <a:pt x="1415215" y="482531"/>
                    <a:pt x="1282167" y="651865"/>
                    <a:pt x="1132186" y="780075"/>
                  </a:cubicBezTo>
                  <a:cubicBezTo>
                    <a:pt x="982205" y="908285"/>
                    <a:pt x="720948" y="1080037"/>
                    <a:pt x="537100" y="1128418"/>
                  </a:cubicBezTo>
                  <a:cubicBezTo>
                    <a:pt x="353252" y="1176799"/>
                    <a:pt x="191176" y="1123579"/>
                    <a:pt x="29100" y="107036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任意多边形 132"/>
            <p:cNvSpPr/>
            <p:nvPr/>
          </p:nvSpPr>
          <p:spPr>
            <a:xfrm>
              <a:off x="4042992" y="2519626"/>
              <a:ext cx="1261970" cy="1165485"/>
            </a:xfrm>
            <a:custGeom>
              <a:avLst/>
              <a:gdLst>
                <a:gd name="connsiteX0" fmla="*/ 657519 w 1263106"/>
                <a:gd name="connsiteY0" fmla="*/ 0 h 1204160"/>
                <a:gd name="connsiteX1" fmla="*/ 991348 w 1263106"/>
                <a:gd name="connsiteY1" fmla="*/ 72572 h 1204160"/>
                <a:gd name="connsiteX2" fmla="*/ 1238090 w 1263106"/>
                <a:gd name="connsiteY2" fmla="*/ 319314 h 1204160"/>
                <a:gd name="connsiteX3" fmla="*/ 1223576 w 1263106"/>
                <a:gd name="connsiteY3" fmla="*/ 827314 h 1204160"/>
                <a:gd name="connsiteX4" fmla="*/ 962319 w 1263106"/>
                <a:gd name="connsiteY4" fmla="*/ 1146629 h 1204160"/>
                <a:gd name="connsiteX5" fmla="*/ 439805 w 1263106"/>
                <a:gd name="connsiteY5" fmla="*/ 1190172 h 1204160"/>
                <a:gd name="connsiteX6" fmla="*/ 62433 w 1263106"/>
                <a:gd name="connsiteY6" fmla="*/ 986972 h 1204160"/>
                <a:gd name="connsiteX7" fmla="*/ 4376 w 1263106"/>
                <a:gd name="connsiteY7" fmla="*/ 609600 h 120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63106" h="1204160">
                  <a:moveTo>
                    <a:pt x="657519" y="0"/>
                  </a:moveTo>
                  <a:cubicBezTo>
                    <a:pt x="776052" y="9676"/>
                    <a:pt x="894586" y="19353"/>
                    <a:pt x="991348" y="72572"/>
                  </a:cubicBezTo>
                  <a:cubicBezTo>
                    <a:pt x="1088110" y="125791"/>
                    <a:pt x="1199385" y="193524"/>
                    <a:pt x="1238090" y="319314"/>
                  </a:cubicBezTo>
                  <a:cubicBezTo>
                    <a:pt x="1276795" y="445104"/>
                    <a:pt x="1269538" y="689428"/>
                    <a:pt x="1223576" y="827314"/>
                  </a:cubicBezTo>
                  <a:cubicBezTo>
                    <a:pt x="1177614" y="965200"/>
                    <a:pt x="1092947" y="1086153"/>
                    <a:pt x="962319" y="1146629"/>
                  </a:cubicBezTo>
                  <a:cubicBezTo>
                    <a:pt x="831691" y="1207105"/>
                    <a:pt x="589786" y="1216781"/>
                    <a:pt x="439805" y="1190172"/>
                  </a:cubicBezTo>
                  <a:cubicBezTo>
                    <a:pt x="289824" y="1163563"/>
                    <a:pt x="135004" y="1083734"/>
                    <a:pt x="62433" y="986972"/>
                  </a:cubicBezTo>
                  <a:cubicBezTo>
                    <a:pt x="-10138" y="890210"/>
                    <a:pt x="-2881" y="749905"/>
                    <a:pt x="4376" y="60960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任意多边形 133"/>
            <p:cNvSpPr/>
            <p:nvPr/>
          </p:nvSpPr>
          <p:spPr>
            <a:xfrm>
              <a:off x="4032864" y="2505578"/>
              <a:ext cx="1365324" cy="1119701"/>
            </a:xfrm>
            <a:custGeom>
              <a:avLst/>
              <a:gdLst>
                <a:gd name="connsiteX0" fmla="*/ 682171 w 1366554"/>
                <a:gd name="connsiteY0" fmla="*/ 0 h 1156858"/>
                <a:gd name="connsiteX1" fmla="*/ 1204686 w 1366554"/>
                <a:gd name="connsiteY1" fmla="*/ 188686 h 1156858"/>
                <a:gd name="connsiteX2" fmla="*/ 1364343 w 1366554"/>
                <a:gd name="connsiteY2" fmla="*/ 522514 h 1156858"/>
                <a:gd name="connsiteX3" fmla="*/ 1277257 w 1366554"/>
                <a:gd name="connsiteY3" fmla="*/ 899886 h 1156858"/>
                <a:gd name="connsiteX4" fmla="*/ 1001486 w 1366554"/>
                <a:gd name="connsiteY4" fmla="*/ 1117600 h 1156858"/>
                <a:gd name="connsiteX5" fmla="*/ 420914 w 1366554"/>
                <a:gd name="connsiteY5" fmla="*/ 1146628 h 1156858"/>
                <a:gd name="connsiteX6" fmla="*/ 145143 w 1366554"/>
                <a:gd name="connsiteY6" fmla="*/ 1001486 h 1156858"/>
                <a:gd name="connsiteX7" fmla="*/ 29028 w 1366554"/>
                <a:gd name="connsiteY7" fmla="*/ 682171 h 1156858"/>
                <a:gd name="connsiteX8" fmla="*/ 0 w 1366554"/>
                <a:gd name="connsiteY8" fmla="*/ 551543 h 115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6554" h="1156858">
                  <a:moveTo>
                    <a:pt x="682171" y="0"/>
                  </a:moveTo>
                  <a:cubicBezTo>
                    <a:pt x="886581" y="50800"/>
                    <a:pt x="1090991" y="101600"/>
                    <a:pt x="1204686" y="188686"/>
                  </a:cubicBezTo>
                  <a:cubicBezTo>
                    <a:pt x="1318381" y="275772"/>
                    <a:pt x="1352248" y="403981"/>
                    <a:pt x="1364343" y="522514"/>
                  </a:cubicBezTo>
                  <a:cubicBezTo>
                    <a:pt x="1376438" y="641047"/>
                    <a:pt x="1337733" y="800705"/>
                    <a:pt x="1277257" y="899886"/>
                  </a:cubicBezTo>
                  <a:cubicBezTo>
                    <a:pt x="1216781" y="999067"/>
                    <a:pt x="1144210" y="1076476"/>
                    <a:pt x="1001486" y="1117600"/>
                  </a:cubicBezTo>
                  <a:cubicBezTo>
                    <a:pt x="858762" y="1158724"/>
                    <a:pt x="563638" y="1165980"/>
                    <a:pt x="420914" y="1146628"/>
                  </a:cubicBezTo>
                  <a:cubicBezTo>
                    <a:pt x="278190" y="1127276"/>
                    <a:pt x="210457" y="1078895"/>
                    <a:pt x="145143" y="1001486"/>
                  </a:cubicBezTo>
                  <a:cubicBezTo>
                    <a:pt x="79829" y="924077"/>
                    <a:pt x="53218" y="757161"/>
                    <a:pt x="29028" y="682171"/>
                  </a:cubicBezTo>
                  <a:cubicBezTo>
                    <a:pt x="4838" y="607181"/>
                    <a:pt x="2419" y="579362"/>
                    <a:pt x="0" y="551543"/>
                  </a:cubicBezTo>
                </a:path>
              </a:pathLst>
            </a:cu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任意多边形 134"/>
            <p:cNvSpPr/>
            <p:nvPr/>
          </p:nvSpPr>
          <p:spPr>
            <a:xfrm>
              <a:off x="3993301" y="2544821"/>
              <a:ext cx="1404887" cy="1152391"/>
            </a:xfrm>
            <a:custGeom>
              <a:avLst/>
              <a:gdLst>
                <a:gd name="connsiteX0" fmla="*/ 566157 w 1493492"/>
                <a:gd name="connsiteY0" fmla="*/ 20873 h 1190633"/>
                <a:gd name="connsiteX1" fmla="*/ 899985 w 1493492"/>
                <a:gd name="connsiteY1" fmla="*/ 6359 h 1190633"/>
                <a:gd name="connsiteX2" fmla="*/ 1175757 w 1493492"/>
                <a:gd name="connsiteY2" fmla="*/ 35387 h 1190633"/>
                <a:gd name="connsiteX3" fmla="*/ 1480557 w 1493492"/>
                <a:gd name="connsiteY3" fmla="*/ 354702 h 1190633"/>
                <a:gd name="connsiteX4" fmla="*/ 1393471 w 1493492"/>
                <a:gd name="connsiteY4" fmla="*/ 906244 h 1190633"/>
                <a:gd name="connsiteX5" fmla="*/ 1001585 w 1493492"/>
                <a:gd name="connsiteY5" fmla="*/ 1182016 h 1190633"/>
                <a:gd name="connsiteX6" fmla="*/ 246842 w 1493492"/>
                <a:gd name="connsiteY6" fmla="*/ 1094930 h 1190633"/>
                <a:gd name="connsiteX7" fmla="*/ 14614 w 1493492"/>
                <a:gd name="connsiteY7" fmla="*/ 833673 h 1190633"/>
                <a:gd name="connsiteX8" fmla="*/ 43642 w 1493492"/>
                <a:gd name="connsiteY8" fmla="*/ 499844 h 1190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3492" h="1190633">
                  <a:moveTo>
                    <a:pt x="566157" y="20873"/>
                  </a:moveTo>
                  <a:cubicBezTo>
                    <a:pt x="682271" y="12406"/>
                    <a:pt x="798385" y="3940"/>
                    <a:pt x="899985" y="6359"/>
                  </a:cubicBezTo>
                  <a:cubicBezTo>
                    <a:pt x="1001585" y="8778"/>
                    <a:pt x="1078995" y="-22670"/>
                    <a:pt x="1175757" y="35387"/>
                  </a:cubicBezTo>
                  <a:cubicBezTo>
                    <a:pt x="1272519" y="93444"/>
                    <a:pt x="1444271" y="209559"/>
                    <a:pt x="1480557" y="354702"/>
                  </a:cubicBezTo>
                  <a:cubicBezTo>
                    <a:pt x="1516843" y="499845"/>
                    <a:pt x="1473300" y="768358"/>
                    <a:pt x="1393471" y="906244"/>
                  </a:cubicBezTo>
                  <a:cubicBezTo>
                    <a:pt x="1313642" y="1044130"/>
                    <a:pt x="1192690" y="1150568"/>
                    <a:pt x="1001585" y="1182016"/>
                  </a:cubicBezTo>
                  <a:cubicBezTo>
                    <a:pt x="810480" y="1213464"/>
                    <a:pt x="411337" y="1152987"/>
                    <a:pt x="246842" y="1094930"/>
                  </a:cubicBezTo>
                  <a:cubicBezTo>
                    <a:pt x="82347" y="1036873"/>
                    <a:pt x="48481" y="932854"/>
                    <a:pt x="14614" y="833673"/>
                  </a:cubicBezTo>
                  <a:cubicBezTo>
                    <a:pt x="-19253" y="734492"/>
                    <a:pt x="12194" y="617168"/>
                    <a:pt x="43642" y="49984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 135"/>
            <p:cNvSpPr/>
            <p:nvPr/>
          </p:nvSpPr>
          <p:spPr>
            <a:xfrm>
              <a:off x="3358569" y="3250403"/>
              <a:ext cx="722389" cy="690438"/>
            </a:xfrm>
            <a:custGeom>
              <a:avLst/>
              <a:gdLst>
                <a:gd name="connsiteX0" fmla="*/ 1702 w 928268"/>
                <a:gd name="connsiteY0" fmla="*/ 349680 h 845656"/>
                <a:gd name="connsiteX1" fmla="*/ 103302 w 928268"/>
                <a:gd name="connsiteY1" fmla="*/ 59395 h 845656"/>
                <a:gd name="connsiteX2" fmla="*/ 582273 w 928268"/>
                <a:gd name="connsiteY2" fmla="*/ 30366 h 845656"/>
                <a:gd name="connsiteX3" fmla="*/ 829016 w 928268"/>
                <a:gd name="connsiteY3" fmla="*/ 407738 h 845656"/>
                <a:gd name="connsiteX4" fmla="*/ 770959 w 928268"/>
                <a:gd name="connsiteY4" fmla="*/ 727052 h 845656"/>
                <a:gd name="connsiteX5" fmla="*/ 451645 w 928268"/>
                <a:gd name="connsiteY5" fmla="*/ 843166 h 845656"/>
                <a:gd name="connsiteX6" fmla="*/ 248445 w 928268"/>
                <a:gd name="connsiteY6" fmla="*/ 756080 h 845656"/>
                <a:gd name="connsiteX7" fmla="*/ 74273 w 928268"/>
                <a:gd name="connsiteY7" fmla="*/ 596423 h 845656"/>
                <a:gd name="connsiteX8" fmla="*/ 30730 w 928268"/>
                <a:gd name="connsiteY8" fmla="*/ 262595 h 845656"/>
                <a:gd name="connsiteX9" fmla="*/ 161359 w 928268"/>
                <a:gd name="connsiteY9" fmla="*/ 73909 h 845656"/>
                <a:gd name="connsiteX10" fmla="*/ 480673 w 928268"/>
                <a:gd name="connsiteY10" fmla="*/ 59395 h 845656"/>
                <a:gd name="connsiteX11" fmla="*/ 741930 w 928268"/>
                <a:gd name="connsiteY11" fmla="*/ 102938 h 845656"/>
                <a:gd name="connsiteX12" fmla="*/ 901588 w 928268"/>
                <a:gd name="connsiteY12" fmla="*/ 393223 h 845656"/>
                <a:gd name="connsiteX13" fmla="*/ 901588 w 928268"/>
                <a:gd name="connsiteY13" fmla="*/ 639966 h 845656"/>
                <a:gd name="connsiteX14" fmla="*/ 640330 w 928268"/>
                <a:gd name="connsiteY14" fmla="*/ 799623 h 845656"/>
                <a:gd name="connsiteX15" fmla="*/ 379073 w 928268"/>
                <a:gd name="connsiteY15" fmla="*/ 843166 h 845656"/>
                <a:gd name="connsiteX16" fmla="*/ 146845 w 928268"/>
                <a:gd name="connsiteY16" fmla="*/ 741566 h 845656"/>
                <a:gd name="connsiteX17" fmla="*/ 45245 w 928268"/>
                <a:gd name="connsiteY17" fmla="*/ 581909 h 845656"/>
                <a:gd name="connsiteX18" fmla="*/ 1702 w 928268"/>
                <a:gd name="connsiteY18" fmla="*/ 349680 h 84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28268" h="845656">
                  <a:moveTo>
                    <a:pt x="1702" y="349680"/>
                  </a:moveTo>
                  <a:cubicBezTo>
                    <a:pt x="11378" y="262594"/>
                    <a:pt x="6540" y="112614"/>
                    <a:pt x="103302" y="59395"/>
                  </a:cubicBezTo>
                  <a:cubicBezTo>
                    <a:pt x="200064" y="6176"/>
                    <a:pt x="461321" y="-27691"/>
                    <a:pt x="582273" y="30366"/>
                  </a:cubicBezTo>
                  <a:cubicBezTo>
                    <a:pt x="703225" y="88423"/>
                    <a:pt x="797568" y="291624"/>
                    <a:pt x="829016" y="407738"/>
                  </a:cubicBezTo>
                  <a:cubicBezTo>
                    <a:pt x="860464" y="523852"/>
                    <a:pt x="833854" y="654481"/>
                    <a:pt x="770959" y="727052"/>
                  </a:cubicBezTo>
                  <a:cubicBezTo>
                    <a:pt x="708064" y="799623"/>
                    <a:pt x="538731" y="838328"/>
                    <a:pt x="451645" y="843166"/>
                  </a:cubicBezTo>
                  <a:cubicBezTo>
                    <a:pt x="364559" y="848004"/>
                    <a:pt x="311340" y="797204"/>
                    <a:pt x="248445" y="756080"/>
                  </a:cubicBezTo>
                  <a:cubicBezTo>
                    <a:pt x="185550" y="714956"/>
                    <a:pt x="110559" y="678670"/>
                    <a:pt x="74273" y="596423"/>
                  </a:cubicBezTo>
                  <a:cubicBezTo>
                    <a:pt x="37987" y="514176"/>
                    <a:pt x="16216" y="349681"/>
                    <a:pt x="30730" y="262595"/>
                  </a:cubicBezTo>
                  <a:cubicBezTo>
                    <a:pt x="45244" y="175509"/>
                    <a:pt x="86368" y="107776"/>
                    <a:pt x="161359" y="73909"/>
                  </a:cubicBezTo>
                  <a:cubicBezTo>
                    <a:pt x="236350" y="40042"/>
                    <a:pt x="383911" y="54557"/>
                    <a:pt x="480673" y="59395"/>
                  </a:cubicBezTo>
                  <a:cubicBezTo>
                    <a:pt x="577435" y="64233"/>
                    <a:pt x="671778" y="47300"/>
                    <a:pt x="741930" y="102938"/>
                  </a:cubicBezTo>
                  <a:cubicBezTo>
                    <a:pt x="812082" y="158576"/>
                    <a:pt x="874978" y="303719"/>
                    <a:pt x="901588" y="393223"/>
                  </a:cubicBezTo>
                  <a:cubicBezTo>
                    <a:pt x="928198" y="482727"/>
                    <a:pt x="945131" y="572233"/>
                    <a:pt x="901588" y="639966"/>
                  </a:cubicBezTo>
                  <a:cubicBezTo>
                    <a:pt x="858045" y="707699"/>
                    <a:pt x="727416" y="765756"/>
                    <a:pt x="640330" y="799623"/>
                  </a:cubicBezTo>
                  <a:cubicBezTo>
                    <a:pt x="553244" y="833490"/>
                    <a:pt x="461320" y="852842"/>
                    <a:pt x="379073" y="843166"/>
                  </a:cubicBezTo>
                  <a:cubicBezTo>
                    <a:pt x="296826" y="833490"/>
                    <a:pt x="202483" y="785109"/>
                    <a:pt x="146845" y="741566"/>
                  </a:cubicBezTo>
                  <a:cubicBezTo>
                    <a:pt x="91207" y="698023"/>
                    <a:pt x="64597" y="652061"/>
                    <a:pt x="45245" y="581909"/>
                  </a:cubicBezTo>
                  <a:cubicBezTo>
                    <a:pt x="25893" y="511757"/>
                    <a:pt x="-7974" y="436766"/>
                    <a:pt x="1702" y="349680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 136"/>
            <p:cNvSpPr/>
            <p:nvPr/>
          </p:nvSpPr>
          <p:spPr>
            <a:xfrm>
              <a:off x="3328004" y="3182887"/>
              <a:ext cx="847150" cy="757956"/>
            </a:xfrm>
            <a:custGeom>
              <a:avLst/>
              <a:gdLst>
                <a:gd name="connsiteX0" fmla="*/ 87249 w 847913"/>
                <a:gd name="connsiteY0" fmla="*/ 268914 h 783108"/>
                <a:gd name="connsiteX1" fmla="*/ 159820 w 847913"/>
                <a:gd name="connsiteY1" fmla="*/ 80228 h 783108"/>
                <a:gd name="connsiteX2" fmla="*/ 537192 w 847913"/>
                <a:gd name="connsiteY2" fmla="*/ 36685 h 783108"/>
                <a:gd name="connsiteX3" fmla="*/ 653306 w 847913"/>
                <a:gd name="connsiteY3" fmla="*/ 22171 h 783108"/>
                <a:gd name="connsiteX4" fmla="*/ 812963 w 847913"/>
                <a:gd name="connsiteY4" fmla="*/ 355999 h 783108"/>
                <a:gd name="connsiteX5" fmla="*/ 798449 w 847913"/>
                <a:gd name="connsiteY5" fmla="*/ 617256 h 783108"/>
                <a:gd name="connsiteX6" fmla="*/ 522677 w 847913"/>
                <a:gd name="connsiteY6" fmla="*/ 733371 h 783108"/>
                <a:gd name="connsiteX7" fmla="*/ 232392 w 847913"/>
                <a:gd name="connsiteY7" fmla="*/ 762399 h 783108"/>
                <a:gd name="connsiteX8" fmla="*/ 87249 w 847913"/>
                <a:gd name="connsiteY8" fmla="*/ 428571 h 783108"/>
                <a:gd name="connsiteX9" fmla="*/ 116277 w 847913"/>
                <a:gd name="connsiteY9" fmla="*/ 109256 h 783108"/>
                <a:gd name="connsiteX10" fmla="*/ 493649 w 847913"/>
                <a:gd name="connsiteY10" fmla="*/ 36685 h 783108"/>
                <a:gd name="connsiteX11" fmla="*/ 711363 w 847913"/>
                <a:gd name="connsiteY11" fmla="*/ 167314 h 783108"/>
                <a:gd name="connsiteX12" fmla="*/ 798449 w 847913"/>
                <a:gd name="connsiteY12" fmla="*/ 486628 h 783108"/>
                <a:gd name="connsiteX13" fmla="*/ 696849 w 847913"/>
                <a:gd name="connsiteY13" fmla="*/ 689828 h 783108"/>
                <a:gd name="connsiteX14" fmla="*/ 304963 w 847913"/>
                <a:gd name="connsiteY14" fmla="*/ 776914 h 783108"/>
                <a:gd name="connsiteX15" fmla="*/ 145306 w 847913"/>
                <a:gd name="connsiteY15" fmla="*/ 631771 h 783108"/>
                <a:gd name="connsiteX16" fmla="*/ 29192 w 847913"/>
                <a:gd name="connsiteY16" fmla="*/ 355999 h 783108"/>
                <a:gd name="connsiteX17" fmla="*/ 232392 w 847913"/>
                <a:gd name="connsiteY17" fmla="*/ 123771 h 783108"/>
                <a:gd name="connsiteX18" fmla="*/ 464620 w 847913"/>
                <a:gd name="connsiteY18" fmla="*/ 94742 h 783108"/>
                <a:gd name="connsiteX19" fmla="*/ 783934 w 847913"/>
                <a:gd name="connsiteY19" fmla="*/ 254399 h 783108"/>
                <a:gd name="connsiteX20" fmla="*/ 827477 w 847913"/>
                <a:gd name="connsiteY20" fmla="*/ 602742 h 783108"/>
                <a:gd name="connsiteX21" fmla="*/ 537192 w 847913"/>
                <a:gd name="connsiteY21" fmla="*/ 747885 h 783108"/>
                <a:gd name="connsiteX22" fmla="*/ 101763 w 847913"/>
                <a:gd name="connsiteY22" fmla="*/ 660799 h 783108"/>
                <a:gd name="connsiteX23" fmla="*/ 163 w 847913"/>
                <a:gd name="connsiteY23" fmla="*/ 428571 h 783108"/>
                <a:gd name="connsiteX24" fmla="*/ 87249 w 847913"/>
                <a:gd name="connsiteY24" fmla="*/ 181828 h 783108"/>
                <a:gd name="connsiteX25" fmla="*/ 392049 w 847913"/>
                <a:gd name="connsiteY25" fmla="*/ 65714 h 783108"/>
                <a:gd name="connsiteX26" fmla="*/ 667820 w 847913"/>
                <a:gd name="connsiteY26" fmla="*/ 181828 h 783108"/>
                <a:gd name="connsiteX27" fmla="*/ 769420 w 847913"/>
                <a:gd name="connsiteY27" fmla="*/ 457599 h 783108"/>
                <a:gd name="connsiteX28" fmla="*/ 682334 w 847913"/>
                <a:gd name="connsiteY28" fmla="*/ 675314 h 783108"/>
                <a:gd name="connsiteX29" fmla="*/ 333992 w 847913"/>
                <a:gd name="connsiteY29" fmla="*/ 762399 h 783108"/>
                <a:gd name="connsiteX30" fmla="*/ 72734 w 847913"/>
                <a:gd name="connsiteY30" fmla="*/ 704342 h 783108"/>
                <a:gd name="connsiteX31" fmla="*/ 29192 w 847913"/>
                <a:gd name="connsiteY31" fmla="*/ 399542 h 783108"/>
                <a:gd name="connsiteX32" fmla="*/ 217877 w 847913"/>
                <a:gd name="connsiteY32" fmla="*/ 94742 h 783108"/>
                <a:gd name="connsiteX33" fmla="*/ 493649 w 847913"/>
                <a:gd name="connsiteY33" fmla="*/ 80228 h 783108"/>
                <a:gd name="connsiteX34" fmla="*/ 725877 w 847913"/>
                <a:gd name="connsiteY34" fmla="*/ 239885 h 783108"/>
                <a:gd name="connsiteX35" fmla="*/ 740392 w 847913"/>
                <a:gd name="connsiteY35" fmla="*/ 559199 h 783108"/>
                <a:gd name="connsiteX36" fmla="*/ 638792 w 847913"/>
                <a:gd name="connsiteY36" fmla="*/ 747885 h 783108"/>
                <a:gd name="connsiteX37" fmla="*/ 145306 w 847913"/>
                <a:gd name="connsiteY37" fmla="*/ 689828 h 783108"/>
                <a:gd name="connsiteX38" fmla="*/ 163 w 847913"/>
                <a:gd name="connsiteY38" fmla="*/ 501142 h 783108"/>
                <a:gd name="connsiteX39" fmla="*/ 159820 w 847913"/>
                <a:gd name="connsiteY39" fmla="*/ 123771 h 783108"/>
                <a:gd name="connsiteX40" fmla="*/ 667820 w 847913"/>
                <a:gd name="connsiteY40" fmla="*/ 196342 h 783108"/>
                <a:gd name="connsiteX41" fmla="*/ 711363 w 847913"/>
                <a:gd name="connsiteY41" fmla="*/ 443085 h 783108"/>
                <a:gd name="connsiteX42" fmla="*/ 711363 w 847913"/>
                <a:gd name="connsiteY42" fmla="*/ 588228 h 783108"/>
                <a:gd name="connsiteX43" fmla="*/ 551706 w 847913"/>
                <a:gd name="connsiteY43" fmla="*/ 718856 h 783108"/>
                <a:gd name="connsiteX44" fmla="*/ 319477 w 847913"/>
                <a:gd name="connsiteY44" fmla="*/ 747885 h 783108"/>
                <a:gd name="connsiteX45" fmla="*/ 72734 w 847913"/>
                <a:gd name="connsiteY45" fmla="*/ 602742 h 783108"/>
                <a:gd name="connsiteX46" fmla="*/ 29192 w 847913"/>
                <a:gd name="connsiteY46" fmla="*/ 297942 h 783108"/>
                <a:gd name="connsiteX47" fmla="*/ 246906 w 847913"/>
                <a:gd name="connsiteY47" fmla="*/ 109256 h 783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847913" h="783108">
                  <a:moveTo>
                    <a:pt x="87249" y="268914"/>
                  </a:moveTo>
                  <a:cubicBezTo>
                    <a:pt x="86039" y="193923"/>
                    <a:pt x="84829" y="118933"/>
                    <a:pt x="159820" y="80228"/>
                  </a:cubicBezTo>
                  <a:cubicBezTo>
                    <a:pt x="234811" y="41523"/>
                    <a:pt x="537192" y="36685"/>
                    <a:pt x="537192" y="36685"/>
                  </a:cubicBezTo>
                  <a:cubicBezTo>
                    <a:pt x="619440" y="27009"/>
                    <a:pt x="607344" y="-31048"/>
                    <a:pt x="653306" y="22171"/>
                  </a:cubicBezTo>
                  <a:cubicBezTo>
                    <a:pt x="699268" y="75390"/>
                    <a:pt x="788773" y="256818"/>
                    <a:pt x="812963" y="355999"/>
                  </a:cubicBezTo>
                  <a:cubicBezTo>
                    <a:pt x="837153" y="455180"/>
                    <a:pt x="846830" y="554361"/>
                    <a:pt x="798449" y="617256"/>
                  </a:cubicBezTo>
                  <a:cubicBezTo>
                    <a:pt x="750068" y="680151"/>
                    <a:pt x="617020" y="709180"/>
                    <a:pt x="522677" y="733371"/>
                  </a:cubicBezTo>
                  <a:cubicBezTo>
                    <a:pt x="428334" y="757562"/>
                    <a:pt x="304963" y="813199"/>
                    <a:pt x="232392" y="762399"/>
                  </a:cubicBezTo>
                  <a:cubicBezTo>
                    <a:pt x="159821" y="711599"/>
                    <a:pt x="106602" y="537428"/>
                    <a:pt x="87249" y="428571"/>
                  </a:cubicBezTo>
                  <a:cubicBezTo>
                    <a:pt x="67896" y="319714"/>
                    <a:pt x="48544" y="174570"/>
                    <a:pt x="116277" y="109256"/>
                  </a:cubicBezTo>
                  <a:cubicBezTo>
                    <a:pt x="184010" y="43942"/>
                    <a:pt x="394468" y="27009"/>
                    <a:pt x="493649" y="36685"/>
                  </a:cubicBezTo>
                  <a:cubicBezTo>
                    <a:pt x="592830" y="46361"/>
                    <a:pt x="660563" y="92323"/>
                    <a:pt x="711363" y="167314"/>
                  </a:cubicBezTo>
                  <a:cubicBezTo>
                    <a:pt x="762163" y="242305"/>
                    <a:pt x="800868" y="399542"/>
                    <a:pt x="798449" y="486628"/>
                  </a:cubicBezTo>
                  <a:cubicBezTo>
                    <a:pt x="796030" y="573714"/>
                    <a:pt x="779097" y="641447"/>
                    <a:pt x="696849" y="689828"/>
                  </a:cubicBezTo>
                  <a:cubicBezTo>
                    <a:pt x="614601" y="738209"/>
                    <a:pt x="396887" y="786590"/>
                    <a:pt x="304963" y="776914"/>
                  </a:cubicBezTo>
                  <a:cubicBezTo>
                    <a:pt x="213039" y="767238"/>
                    <a:pt x="191268" y="701924"/>
                    <a:pt x="145306" y="631771"/>
                  </a:cubicBezTo>
                  <a:cubicBezTo>
                    <a:pt x="99344" y="561618"/>
                    <a:pt x="14678" y="440666"/>
                    <a:pt x="29192" y="355999"/>
                  </a:cubicBezTo>
                  <a:cubicBezTo>
                    <a:pt x="43706" y="271332"/>
                    <a:pt x="159821" y="167314"/>
                    <a:pt x="232392" y="123771"/>
                  </a:cubicBezTo>
                  <a:cubicBezTo>
                    <a:pt x="304963" y="80228"/>
                    <a:pt x="372696" y="72971"/>
                    <a:pt x="464620" y="94742"/>
                  </a:cubicBezTo>
                  <a:cubicBezTo>
                    <a:pt x="556544" y="116513"/>
                    <a:pt x="723458" y="169732"/>
                    <a:pt x="783934" y="254399"/>
                  </a:cubicBezTo>
                  <a:cubicBezTo>
                    <a:pt x="844410" y="339066"/>
                    <a:pt x="868601" y="520495"/>
                    <a:pt x="827477" y="602742"/>
                  </a:cubicBezTo>
                  <a:cubicBezTo>
                    <a:pt x="786353" y="684989"/>
                    <a:pt x="658144" y="738209"/>
                    <a:pt x="537192" y="747885"/>
                  </a:cubicBezTo>
                  <a:cubicBezTo>
                    <a:pt x="416240" y="757561"/>
                    <a:pt x="191268" y="714018"/>
                    <a:pt x="101763" y="660799"/>
                  </a:cubicBezTo>
                  <a:cubicBezTo>
                    <a:pt x="12258" y="607580"/>
                    <a:pt x="2582" y="508399"/>
                    <a:pt x="163" y="428571"/>
                  </a:cubicBezTo>
                  <a:cubicBezTo>
                    <a:pt x="-2256" y="348743"/>
                    <a:pt x="21935" y="242304"/>
                    <a:pt x="87249" y="181828"/>
                  </a:cubicBezTo>
                  <a:cubicBezTo>
                    <a:pt x="152563" y="121352"/>
                    <a:pt x="295287" y="65714"/>
                    <a:pt x="392049" y="65714"/>
                  </a:cubicBezTo>
                  <a:cubicBezTo>
                    <a:pt x="488811" y="65714"/>
                    <a:pt x="604925" y="116514"/>
                    <a:pt x="667820" y="181828"/>
                  </a:cubicBezTo>
                  <a:cubicBezTo>
                    <a:pt x="730715" y="247142"/>
                    <a:pt x="767001" y="375351"/>
                    <a:pt x="769420" y="457599"/>
                  </a:cubicBezTo>
                  <a:cubicBezTo>
                    <a:pt x="771839" y="539847"/>
                    <a:pt x="754905" y="624514"/>
                    <a:pt x="682334" y="675314"/>
                  </a:cubicBezTo>
                  <a:cubicBezTo>
                    <a:pt x="609763" y="726114"/>
                    <a:pt x="435592" y="757561"/>
                    <a:pt x="333992" y="762399"/>
                  </a:cubicBezTo>
                  <a:cubicBezTo>
                    <a:pt x="232392" y="767237"/>
                    <a:pt x="123534" y="764818"/>
                    <a:pt x="72734" y="704342"/>
                  </a:cubicBezTo>
                  <a:cubicBezTo>
                    <a:pt x="21934" y="643866"/>
                    <a:pt x="5002" y="501142"/>
                    <a:pt x="29192" y="399542"/>
                  </a:cubicBezTo>
                  <a:cubicBezTo>
                    <a:pt x="53382" y="297942"/>
                    <a:pt x="140468" y="147961"/>
                    <a:pt x="217877" y="94742"/>
                  </a:cubicBezTo>
                  <a:cubicBezTo>
                    <a:pt x="295286" y="41523"/>
                    <a:pt x="408982" y="56038"/>
                    <a:pt x="493649" y="80228"/>
                  </a:cubicBezTo>
                  <a:cubicBezTo>
                    <a:pt x="578316" y="104418"/>
                    <a:pt x="684753" y="160056"/>
                    <a:pt x="725877" y="239885"/>
                  </a:cubicBezTo>
                  <a:cubicBezTo>
                    <a:pt x="767001" y="319714"/>
                    <a:pt x="754906" y="474532"/>
                    <a:pt x="740392" y="559199"/>
                  </a:cubicBezTo>
                  <a:cubicBezTo>
                    <a:pt x="725878" y="643866"/>
                    <a:pt x="737973" y="726114"/>
                    <a:pt x="638792" y="747885"/>
                  </a:cubicBezTo>
                  <a:cubicBezTo>
                    <a:pt x="539611" y="769656"/>
                    <a:pt x="251744" y="730952"/>
                    <a:pt x="145306" y="689828"/>
                  </a:cubicBezTo>
                  <a:cubicBezTo>
                    <a:pt x="38868" y="648704"/>
                    <a:pt x="-2256" y="595485"/>
                    <a:pt x="163" y="501142"/>
                  </a:cubicBezTo>
                  <a:cubicBezTo>
                    <a:pt x="2582" y="406799"/>
                    <a:pt x="48544" y="174571"/>
                    <a:pt x="159820" y="123771"/>
                  </a:cubicBezTo>
                  <a:cubicBezTo>
                    <a:pt x="271096" y="72971"/>
                    <a:pt x="575896" y="143123"/>
                    <a:pt x="667820" y="196342"/>
                  </a:cubicBezTo>
                  <a:cubicBezTo>
                    <a:pt x="759744" y="249561"/>
                    <a:pt x="704106" y="377771"/>
                    <a:pt x="711363" y="443085"/>
                  </a:cubicBezTo>
                  <a:cubicBezTo>
                    <a:pt x="718620" y="508399"/>
                    <a:pt x="737973" y="542266"/>
                    <a:pt x="711363" y="588228"/>
                  </a:cubicBezTo>
                  <a:cubicBezTo>
                    <a:pt x="684754" y="634190"/>
                    <a:pt x="617020" y="692247"/>
                    <a:pt x="551706" y="718856"/>
                  </a:cubicBezTo>
                  <a:cubicBezTo>
                    <a:pt x="486392" y="745466"/>
                    <a:pt x="399306" y="767237"/>
                    <a:pt x="319477" y="747885"/>
                  </a:cubicBezTo>
                  <a:cubicBezTo>
                    <a:pt x="239648" y="728533"/>
                    <a:pt x="121115" y="677732"/>
                    <a:pt x="72734" y="602742"/>
                  </a:cubicBezTo>
                  <a:cubicBezTo>
                    <a:pt x="24353" y="527752"/>
                    <a:pt x="163" y="380190"/>
                    <a:pt x="29192" y="297942"/>
                  </a:cubicBezTo>
                  <a:cubicBezTo>
                    <a:pt x="58221" y="215694"/>
                    <a:pt x="152563" y="162475"/>
                    <a:pt x="246906" y="10925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1553497" y="-2377440"/>
            <a:ext cx="5987481" cy="6374704"/>
            <a:chOff x="1553497" y="-2377440"/>
            <a:chExt cx="5987481" cy="6374704"/>
          </a:xfrm>
        </p:grpSpPr>
        <p:sp>
          <p:nvSpPr>
            <p:cNvPr id="170" name="任意多边形 169"/>
            <p:cNvSpPr/>
            <p:nvPr/>
          </p:nvSpPr>
          <p:spPr>
            <a:xfrm>
              <a:off x="1783080" y="-2377440"/>
              <a:ext cx="5623560" cy="6309360"/>
            </a:xfrm>
            <a:custGeom>
              <a:avLst/>
              <a:gdLst>
                <a:gd name="connsiteX0" fmla="*/ 91440 w 5623560"/>
                <a:gd name="connsiteY0" fmla="*/ 91440 h 6309360"/>
                <a:gd name="connsiteX1" fmla="*/ 0 w 5623560"/>
                <a:gd name="connsiteY1" fmla="*/ 5760720 h 6309360"/>
                <a:gd name="connsiteX2" fmla="*/ 457200 w 5623560"/>
                <a:gd name="connsiteY2" fmla="*/ 5715000 h 6309360"/>
                <a:gd name="connsiteX3" fmla="*/ 1554480 w 5623560"/>
                <a:gd name="connsiteY3" fmla="*/ 4709160 h 6309360"/>
                <a:gd name="connsiteX4" fmla="*/ 2286000 w 5623560"/>
                <a:gd name="connsiteY4" fmla="*/ 4206240 h 6309360"/>
                <a:gd name="connsiteX5" fmla="*/ 3566160 w 5623560"/>
                <a:gd name="connsiteY5" fmla="*/ 4389120 h 6309360"/>
                <a:gd name="connsiteX6" fmla="*/ 4526280 w 5623560"/>
                <a:gd name="connsiteY6" fmla="*/ 4937760 h 6309360"/>
                <a:gd name="connsiteX7" fmla="*/ 5029200 w 5623560"/>
                <a:gd name="connsiteY7" fmla="*/ 5989320 h 6309360"/>
                <a:gd name="connsiteX8" fmla="*/ 5623560 w 5623560"/>
                <a:gd name="connsiteY8" fmla="*/ 6309360 h 6309360"/>
                <a:gd name="connsiteX9" fmla="*/ 5623560 w 5623560"/>
                <a:gd name="connsiteY9" fmla="*/ 0 h 6309360"/>
                <a:gd name="connsiteX10" fmla="*/ 91440 w 5623560"/>
                <a:gd name="connsiteY10" fmla="*/ 91440 h 6309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23560" h="6309360">
                  <a:moveTo>
                    <a:pt x="91440" y="91440"/>
                  </a:moveTo>
                  <a:lnTo>
                    <a:pt x="0" y="5760720"/>
                  </a:lnTo>
                  <a:lnTo>
                    <a:pt x="457200" y="5715000"/>
                  </a:lnTo>
                  <a:lnTo>
                    <a:pt x="1554480" y="4709160"/>
                  </a:lnTo>
                  <a:lnTo>
                    <a:pt x="2286000" y="4206240"/>
                  </a:lnTo>
                  <a:lnTo>
                    <a:pt x="3566160" y="4389120"/>
                  </a:lnTo>
                  <a:lnTo>
                    <a:pt x="4526280" y="4937760"/>
                  </a:lnTo>
                  <a:lnTo>
                    <a:pt x="5029200" y="5989320"/>
                  </a:lnTo>
                  <a:lnTo>
                    <a:pt x="5623560" y="6309360"/>
                  </a:lnTo>
                  <a:lnTo>
                    <a:pt x="5623560" y="0"/>
                  </a:lnTo>
                  <a:lnTo>
                    <a:pt x="91440" y="91440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1" name="组合 170"/>
            <p:cNvGrpSpPr/>
            <p:nvPr/>
          </p:nvGrpSpPr>
          <p:grpSpPr>
            <a:xfrm>
              <a:off x="1553497" y="1040571"/>
              <a:ext cx="5987481" cy="2956693"/>
              <a:chOff x="1553497" y="1234800"/>
              <a:chExt cx="5987481" cy="2762464"/>
            </a:xfrm>
          </p:grpSpPr>
          <p:pic>
            <p:nvPicPr>
              <p:cNvPr id="172" name="图片 171"/>
              <p:cNvPicPr>
                <a:picLocks noChangeAspect="1"/>
              </p:cNvPicPr>
              <p:nvPr/>
            </p:nvPicPr>
            <p:blipFill>
              <a:blip r:embed="rId4">
                <a:duotone>
                  <a:prstClr val="black"/>
                  <a:schemeClr val="tx1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colorTemperature colorTemp="11200"/>
                        </a14:imgEffect>
                        <a14:imgEffect>
                          <a14:saturation sat="4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53497" y="1236004"/>
                <a:ext cx="5985778" cy="276126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73" name="图片 172"/>
              <p:cNvPicPr>
                <a:picLocks noChangeAspect="1"/>
              </p:cNvPicPr>
              <p:nvPr/>
            </p:nvPicPr>
            <p:blipFill>
              <a:blip r:embed="rId4">
                <a:duotone>
                  <a:prstClr val="black"/>
                  <a:schemeClr val="tx1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colorTemperature colorTemp="11200"/>
                        </a14:imgEffect>
                        <a14:imgEffect>
                          <a14:saturation sat="4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55200" y="1234800"/>
                <a:ext cx="5985778" cy="2761260"/>
              </a:xfrm>
              <a:prstGeom prst="rect">
                <a:avLst/>
              </a:prstGeom>
              <a:ln>
                <a:noFill/>
              </a:ln>
            </p:spPr>
          </p:pic>
        </p:grpSp>
      </p:grpSp>
      <p:grpSp>
        <p:nvGrpSpPr>
          <p:cNvPr id="175" name="组合 174"/>
          <p:cNvGrpSpPr/>
          <p:nvPr/>
        </p:nvGrpSpPr>
        <p:grpSpPr>
          <a:xfrm>
            <a:off x="1463040" y="3520440"/>
            <a:ext cx="5779449" cy="5166360"/>
            <a:chOff x="1463040" y="3520440"/>
            <a:chExt cx="5779449" cy="5166360"/>
          </a:xfrm>
        </p:grpSpPr>
        <p:sp>
          <p:nvSpPr>
            <p:cNvPr id="174" name="任意多边形 173"/>
            <p:cNvSpPr/>
            <p:nvPr/>
          </p:nvSpPr>
          <p:spPr>
            <a:xfrm>
              <a:off x="1463040" y="3520440"/>
              <a:ext cx="5760720" cy="5166360"/>
            </a:xfrm>
            <a:custGeom>
              <a:avLst/>
              <a:gdLst>
                <a:gd name="connsiteX0" fmla="*/ 320040 w 5760720"/>
                <a:gd name="connsiteY0" fmla="*/ 137160 h 5166360"/>
                <a:gd name="connsiteX1" fmla="*/ 1280160 w 5760720"/>
                <a:gd name="connsiteY1" fmla="*/ 640080 h 5166360"/>
                <a:gd name="connsiteX2" fmla="*/ 2331720 w 5760720"/>
                <a:gd name="connsiteY2" fmla="*/ 1051560 h 5166360"/>
                <a:gd name="connsiteX3" fmla="*/ 3474720 w 5760720"/>
                <a:gd name="connsiteY3" fmla="*/ 1188720 h 5166360"/>
                <a:gd name="connsiteX4" fmla="*/ 4526280 w 5760720"/>
                <a:gd name="connsiteY4" fmla="*/ 960120 h 5166360"/>
                <a:gd name="connsiteX5" fmla="*/ 5760720 w 5760720"/>
                <a:gd name="connsiteY5" fmla="*/ 411480 h 5166360"/>
                <a:gd name="connsiteX6" fmla="*/ 5715000 w 5760720"/>
                <a:gd name="connsiteY6" fmla="*/ 5166360 h 5166360"/>
                <a:gd name="connsiteX7" fmla="*/ 502920 w 5760720"/>
                <a:gd name="connsiteY7" fmla="*/ 5120640 h 5166360"/>
                <a:gd name="connsiteX8" fmla="*/ 0 w 5760720"/>
                <a:gd name="connsiteY8" fmla="*/ 5120640 h 5166360"/>
                <a:gd name="connsiteX9" fmla="*/ 182880 w 5760720"/>
                <a:gd name="connsiteY9" fmla="*/ 0 h 5166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0720" h="5166360">
                  <a:moveTo>
                    <a:pt x="320040" y="137160"/>
                  </a:moveTo>
                  <a:lnTo>
                    <a:pt x="1280160" y="640080"/>
                  </a:lnTo>
                  <a:lnTo>
                    <a:pt x="2331720" y="1051560"/>
                  </a:lnTo>
                  <a:lnTo>
                    <a:pt x="3474720" y="1188720"/>
                  </a:lnTo>
                  <a:lnTo>
                    <a:pt x="4526280" y="960120"/>
                  </a:lnTo>
                  <a:lnTo>
                    <a:pt x="5760720" y="411480"/>
                  </a:lnTo>
                  <a:lnTo>
                    <a:pt x="5715000" y="5166360"/>
                  </a:lnTo>
                  <a:lnTo>
                    <a:pt x="502920" y="5120640"/>
                  </a:lnTo>
                  <a:lnTo>
                    <a:pt x="0" y="5120640"/>
                  </a:lnTo>
                  <a:lnTo>
                    <a:pt x="182880" y="0"/>
                  </a:lnTo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2" name="组合 161"/>
            <p:cNvGrpSpPr/>
            <p:nvPr/>
          </p:nvGrpSpPr>
          <p:grpSpPr>
            <a:xfrm>
              <a:off x="1871688" y="3530340"/>
              <a:ext cx="5370801" cy="1164725"/>
              <a:chOff x="1871688" y="3530340"/>
              <a:chExt cx="5370801" cy="1164725"/>
            </a:xfrm>
          </p:grpSpPr>
          <p:sp>
            <p:nvSpPr>
              <p:cNvPr id="163" name="任意多边形 162"/>
              <p:cNvSpPr/>
              <p:nvPr/>
            </p:nvSpPr>
            <p:spPr>
              <a:xfrm>
                <a:off x="1950953" y="3641330"/>
                <a:ext cx="5002921" cy="1053735"/>
              </a:xfrm>
              <a:custGeom>
                <a:avLst/>
                <a:gdLst>
                  <a:gd name="connsiteX0" fmla="*/ 0 w 5007428"/>
                  <a:gd name="connsiteY0" fmla="*/ 0 h 1088703"/>
                  <a:gd name="connsiteX1" fmla="*/ 957943 w 5007428"/>
                  <a:gd name="connsiteY1" fmla="*/ 638629 h 1088703"/>
                  <a:gd name="connsiteX2" fmla="*/ 2409371 w 5007428"/>
                  <a:gd name="connsiteY2" fmla="*/ 1074057 h 1088703"/>
                  <a:gd name="connsiteX3" fmla="*/ 3831771 w 5007428"/>
                  <a:gd name="connsiteY3" fmla="*/ 928914 h 1088703"/>
                  <a:gd name="connsiteX4" fmla="*/ 5007428 w 5007428"/>
                  <a:gd name="connsiteY4" fmla="*/ 377372 h 1088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07428" h="1088703">
                    <a:moveTo>
                      <a:pt x="0" y="0"/>
                    </a:moveTo>
                    <a:cubicBezTo>
                      <a:pt x="278190" y="229810"/>
                      <a:pt x="556381" y="459620"/>
                      <a:pt x="957943" y="638629"/>
                    </a:cubicBezTo>
                    <a:cubicBezTo>
                      <a:pt x="1359505" y="817638"/>
                      <a:pt x="1930400" y="1025676"/>
                      <a:pt x="2409371" y="1074057"/>
                    </a:cubicBezTo>
                    <a:cubicBezTo>
                      <a:pt x="2888342" y="1122438"/>
                      <a:pt x="3398762" y="1045028"/>
                      <a:pt x="3831771" y="928914"/>
                    </a:cubicBezTo>
                    <a:cubicBezTo>
                      <a:pt x="4264781" y="812800"/>
                      <a:pt x="4636104" y="595086"/>
                      <a:pt x="5007428" y="377372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任意多边形 163"/>
              <p:cNvSpPr/>
              <p:nvPr/>
            </p:nvSpPr>
            <p:spPr>
              <a:xfrm>
                <a:off x="2139470" y="3655377"/>
                <a:ext cx="4921937" cy="964490"/>
              </a:xfrm>
              <a:custGeom>
                <a:avLst/>
                <a:gdLst>
                  <a:gd name="connsiteX0" fmla="*/ 0 w 4926372"/>
                  <a:gd name="connsiteY0" fmla="*/ 0 h 996496"/>
                  <a:gd name="connsiteX1" fmla="*/ 420915 w 4926372"/>
                  <a:gd name="connsiteY1" fmla="*/ 449943 h 996496"/>
                  <a:gd name="connsiteX2" fmla="*/ 1582058 w 4926372"/>
                  <a:gd name="connsiteY2" fmla="*/ 928915 h 996496"/>
                  <a:gd name="connsiteX3" fmla="*/ 3251200 w 4926372"/>
                  <a:gd name="connsiteY3" fmla="*/ 986972 h 996496"/>
                  <a:gd name="connsiteX4" fmla="*/ 3860800 w 4926372"/>
                  <a:gd name="connsiteY4" fmla="*/ 870858 h 996496"/>
                  <a:gd name="connsiteX5" fmla="*/ 4818743 w 4926372"/>
                  <a:gd name="connsiteY5" fmla="*/ 420915 h 996496"/>
                  <a:gd name="connsiteX6" fmla="*/ 4862286 w 4926372"/>
                  <a:gd name="connsiteY6" fmla="*/ 348343 h 996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26372" h="996496">
                    <a:moveTo>
                      <a:pt x="0" y="0"/>
                    </a:moveTo>
                    <a:cubicBezTo>
                      <a:pt x="78619" y="147562"/>
                      <a:pt x="157239" y="295124"/>
                      <a:pt x="420915" y="449943"/>
                    </a:cubicBezTo>
                    <a:cubicBezTo>
                      <a:pt x="684591" y="604762"/>
                      <a:pt x="1110344" y="839410"/>
                      <a:pt x="1582058" y="928915"/>
                    </a:cubicBezTo>
                    <a:cubicBezTo>
                      <a:pt x="2053772" y="1018420"/>
                      <a:pt x="2871410" y="996648"/>
                      <a:pt x="3251200" y="986972"/>
                    </a:cubicBezTo>
                    <a:cubicBezTo>
                      <a:pt x="3630990" y="977296"/>
                      <a:pt x="3599543" y="965201"/>
                      <a:pt x="3860800" y="870858"/>
                    </a:cubicBezTo>
                    <a:cubicBezTo>
                      <a:pt x="4122057" y="776515"/>
                      <a:pt x="4651829" y="508001"/>
                      <a:pt x="4818743" y="420915"/>
                    </a:cubicBezTo>
                    <a:cubicBezTo>
                      <a:pt x="4985657" y="333829"/>
                      <a:pt x="4923971" y="341086"/>
                      <a:pt x="4862286" y="348343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任意多边形 164"/>
              <p:cNvSpPr/>
              <p:nvPr/>
            </p:nvSpPr>
            <p:spPr>
              <a:xfrm>
                <a:off x="2211977" y="3613234"/>
                <a:ext cx="4756400" cy="1004200"/>
              </a:xfrm>
              <a:custGeom>
                <a:avLst/>
                <a:gdLst>
                  <a:gd name="connsiteX0" fmla="*/ 0 w 4760686"/>
                  <a:gd name="connsiteY0" fmla="*/ 0 h 1037523"/>
                  <a:gd name="connsiteX1" fmla="*/ 261257 w 4760686"/>
                  <a:gd name="connsiteY1" fmla="*/ 377371 h 1037523"/>
                  <a:gd name="connsiteX2" fmla="*/ 595086 w 4760686"/>
                  <a:gd name="connsiteY2" fmla="*/ 624114 h 1037523"/>
                  <a:gd name="connsiteX3" fmla="*/ 1436914 w 4760686"/>
                  <a:gd name="connsiteY3" fmla="*/ 957942 h 1037523"/>
                  <a:gd name="connsiteX4" fmla="*/ 3251200 w 4760686"/>
                  <a:gd name="connsiteY4" fmla="*/ 1001485 h 1037523"/>
                  <a:gd name="connsiteX5" fmla="*/ 4426857 w 4760686"/>
                  <a:gd name="connsiteY5" fmla="*/ 508000 h 1037523"/>
                  <a:gd name="connsiteX6" fmla="*/ 4760686 w 4760686"/>
                  <a:gd name="connsiteY6" fmla="*/ 377371 h 1037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60686" h="1037523">
                    <a:moveTo>
                      <a:pt x="0" y="0"/>
                    </a:moveTo>
                    <a:cubicBezTo>
                      <a:pt x="81038" y="136676"/>
                      <a:pt x="162076" y="273352"/>
                      <a:pt x="261257" y="377371"/>
                    </a:cubicBezTo>
                    <a:cubicBezTo>
                      <a:pt x="360438" y="481390"/>
                      <a:pt x="399143" y="527352"/>
                      <a:pt x="595086" y="624114"/>
                    </a:cubicBezTo>
                    <a:cubicBezTo>
                      <a:pt x="791029" y="720876"/>
                      <a:pt x="994228" y="895047"/>
                      <a:pt x="1436914" y="957942"/>
                    </a:cubicBezTo>
                    <a:cubicBezTo>
                      <a:pt x="1879600" y="1020837"/>
                      <a:pt x="2752876" y="1076475"/>
                      <a:pt x="3251200" y="1001485"/>
                    </a:cubicBezTo>
                    <a:cubicBezTo>
                      <a:pt x="3749524" y="926495"/>
                      <a:pt x="4175276" y="612019"/>
                      <a:pt x="4426857" y="508000"/>
                    </a:cubicBezTo>
                    <a:cubicBezTo>
                      <a:pt x="4678438" y="403981"/>
                      <a:pt x="4719562" y="390676"/>
                      <a:pt x="4760686" y="377371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任意多边形 165"/>
              <p:cNvSpPr/>
              <p:nvPr/>
            </p:nvSpPr>
            <p:spPr>
              <a:xfrm rot="356735" flipH="1">
                <a:off x="1871688" y="3559091"/>
                <a:ext cx="5267539" cy="1053735"/>
              </a:xfrm>
              <a:custGeom>
                <a:avLst/>
                <a:gdLst>
                  <a:gd name="connsiteX0" fmla="*/ 0 w 5007428"/>
                  <a:gd name="connsiteY0" fmla="*/ 0 h 1088703"/>
                  <a:gd name="connsiteX1" fmla="*/ 957943 w 5007428"/>
                  <a:gd name="connsiteY1" fmla="*/ 638629 h 1088703"/>
                  <a:gd name="connsiteX2" fmla="*/ 2409371 w 5007428"/>
                  <a:gd name="connsiteY2" fmla="*/ 1074057 h 1088703"/>
                  <a:gd name="connsiteX3" fmla="*/ 3831771 w 5007428"/>
                  <a:gd name="connsiteY3" fmla="*/ 928914 h 1088703"/>
                  <a:gd name="connsiteX4" fmla="*/ 5007428 w 5007428"/>
                  <a:gd name="connsiteY4" fmla="*/ 377372 h 1088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07428" h="1088703">
                    <a:moveTo>
                      <a:pt x="0" y="0"/>
                    </a:moveTo>
                    <a:cubicBezTo>
                      <a:pt x="278190" y="229810"/>
                      <a:pt x="556381" y="459620"/>
                      <a:pt x="957943" y="638629"/>
                    </a:cubicBezTo>
                    <a:cubicBezTo>
                      <a:pt x="1359505" y="817638"/>
                      <a:pt x="1930400" y="1025676"/>
                      <a:pt x="2409371" y="1074057"/>
                    </a:cubicBezTo>
                    <a:cubicBezTo>
                      <a:pt x="2888342" y="1122438"/>
                      <a:pt x="3398762" y="1045028"/>
                      <a:pt x="3831771" y="928914"/>
                    </a:cubicBezTo>
                    <a:cubicBezTo>
                      <a:pt x="4264781" y="812800"/>
                      <a:pt x="4636104" y="595086"/>
                      <a:pt x="5007428" y="377372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任意多边形 166"/>
              <p:cNvSpPr/>
              <p:nvPr/>
            </p:nvSpPr>
            <p:spPr>
              <a:xfrm rot="356735" flipH="1">
                <a:off x="2060216" y="3572924"/>
                <a:ext cx="5182273" cy="964490"/>
              </a:xfrm>
              <a:custGeom>
                <a:avLst/>
                <a:gdLst>
                  <a:gd name="connsiteX0" fmla="*/ 0 w 4926372"/>
                  <a:gd name="connsiteY0" fmla="*/ 0 h 996496"/>
                  <a:gd name="connsiteX1" fmla="*/ 420915 w 4926372"/>
                  <a:gd name="connsiteY1" fmla="*/ 449943 h 996496"/>
                  <a:gd name="connsiteX2" fmla="*/ 1582058 w 4926372"/>
                  <a:gd name="connsiteY2" fmla="*/ 928915 h 996496"/>
                  <a:gd name="connsiteX3" fmla="*/ 3251200 w 4926372"/>
                  <a:gd name="connsiteY3" fmla="*/ 986972 h 996496"/>
                  <a:gd name="connsiteX4" fmla="*/ 3860800 w 4926372"/>
                  <a:gd name="connsiteY4" fmla="*/ 870858 h 996496"/>
                  <a:gd name="connsiteX5" fmla="*/ 4818743 w 4926372"/>
                  <a:gd name="connsiteY5" fmla="*/ 420915 h 996496"/>
                  <a:gd name="connsiteX6" fmla="*/ 4862286 w 4926372"/>
                  <a:gd name="connsiteY6" fmla="*/ 348343 h 996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26372" h="996496">
                    <a:moveTo>
                      <a:pt x="0" y="0"/>
                    </a:moveTo>
                    <a:cubicBezTo>
                      <a:pt x="78619" y="147562"/>
                      <a:pt x="157239" y="295124"/>
                      <a:pt x="420915" y="449943"/>
                    </a:cubicBezTo>
                    <a:cubicBezTo>
                      <a:pt x="684591" y="604762"/>
                      <a:pt x="1110344" y="839410"/>
                      <a:pt x="1582058" y="928915"/>
                    </a:cubicBezTo>
                    <a:cubicBezTo>
                      <a:pt x="2053772" y="1018420"/>
                      <a:pt x="2871410" y="996648"/>
                      <a:pt x="3251200" y="986972"/>
                    </a:cubicBezTo>
                    <a:cubicBezTo>
                      <a:pt x="3630990" y="977296"/>
                      <a:pt x="3599543" y="965201"/>
                      <a:pt x="3860800" y="870858"/>
                    </a:cubicBezTo>
                    <a:cubicBezTo>
                      <a:pt x="4122057" y="776515"/>
                      <a:pt x="4651829" y="508001"/>
                      <a:pt x="4818743" y="420915"/>
                    </a:cubicBezTo>
                    <a:cubicBezTo>
                      <a:pt x="4985657" y="333829"/>
                      <a:pt x="4923971" y="341086"/>
                      <a:pt x="4862286" y="348343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任意多边形 167"/>
              <p:cNvSpPr/>
              <p:nvPr/>
            </p:nvSpPr>
            <p:spPr>
              <a:xfrm rot="356735" flipH="1">
                <a:off x="2132746" y="3530340"/>
                <a:ext cx="5007980" cy="1004200"/>
              </a:xfrm>
              <a:custGeom>
                <a:avLst/>
                <a:gdLst>
                  <a:gd name="connsiteX0" fmla="*/ 0 w 4760686"/>
                  <a:gd name="connsiteY0" fmla="*/ 0 h 1037523"/>
                  <a:gd name="connsiteX1" fmla="*/ 261257 w 4760686"/>
                  <a:gd name="connsiteY1" fmla="*/ 377371 h 1037523"/>
                  <a:gd name="connsiteX2" fmla="*/ 595086 w 4760686"/>
                  <a:gd name="connsiteY2" fmla="*/ 624114 h 1037523"/>
                  <a:gd name="connsiteX3" fmla="*/ 1436914 w 4760686"/>
                  <a:gd name="connsiteY3" fmla="*/ 957942 h 1037523"/>
                  <a:gd name="connsiteX4" fmla="*/ 3251200 w 4760686"/>
                  <a:gd name="connsiteY4" fmla="*/ 1001485 h 1037523"/>
                  <a:gd name="connsiteX5" fmla="*/ 4426857 w 4760686"/>
                  <a:gd name="connsiteY5" fmla="*/ 508000 h 1037523"/>
                  <a:gd name="connsiteX6" fmla="*/ 4760686 w 4760686"/>
                  <a:gd name="connsiteY6" fmla="*/ 377371 h 1037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60686" h="1037523">
                    <a:moveTo>
                      <a:pt x="0" y="0"/>
                    </a:moveTo>
                    <a:cubicBezTo>
                      <a:pt x="81038" y="136676"/>
                      <a:pt x="162076" y="273352"/>
                      <a:pt x="261257" y="377371"/>
                    </a:cubicBezTo>
                    <a:cubicBezTo>
                      <a:pt x="360438" y="481390"/>
                      <a:pt x="399143" y="527352"/>
                      <a:pt x="595086" y="624114"/>
                    </a:cubicBezTo>
                    <a:cubicBezTo>
                      <a:pt x="791029" y="720876"/>
                      <a:pt x="994228" y="895047"/>
                      <a:pt x="1436914" y="957942"/>
                    </a:cubicBezTo>
                    <a:cubicBezTo>
                      <a:pt x="1879600" y="1020837"/>
                      <a:pt x="2752876" y="1076475"/>
                      <a:pt x="3251200" y="1001485"/>
                    </a:cubicBezTo>
                    <a:cubicBezTo>
                      <a:pt x="3749524" y="926495"/>
                      <a:pt x="4175276" y="612019"/>
                      <a:pt x="4426857" y="508000"/>
                    </a:cubicBezTo>
                    <a:cubicBezTo>
                      <a:pt x="4678438" y="403981"/>
                      <a:pt x="4719562" y="390676"/>
                      <a:pt x="4760686" y="377371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6" name="组合 175"/>
          <p:cNvGrpSpPr/>
          <p:nvPr/>
        </p:nvGrpSpPr>
        <p:grpSpPr>
          <a:xfrm>
            <a:off x="1303304" y="-346516"/>
            <a:ext cx="6351286" cy="4343780"/>
            <a:chOff x="1305007" y="-2377440"/>
            <a:chExt cx="6351286" cy="6374704"/>
          </a:xfrm>
        </p:grpSpPr>
        <p:sp>
          <p:nvSpPr>
            <p:cNvPr id="177" name="任意多边形 176"/>
            <p:cNvSpPr/>
            <p:nvPr/>
          </p:nvSpPr>
          <p:spPr>
            <a:xfrm>
              <a:off x="1305007" y="-2377440"/>
              <a:ext cx="6351286" cy="6309360"/>
            </a:xfrm>
            <a:custGeom>
              <a:avLst/>
              <a:gdLst>
                <a:gd name="connsiteX0" fmla="*/ 91440 w 5623560"/>
                <a:gd name="connsiteY0" fmla="*/ 91440 h 6309360"/>
                <a:gd name="connsiteX1" fmla="*/ 0 w 5623560"/>
                <a:gd name="connsiteY1" fmla="*/ 5760720 h 6309360"/>
                <a:gd name="connsiteX2" fmla="*/ 457200 w 5623560"/>
                <a:gd name="connsiteY2" fmla="*/ 5715000 h 6309360"/>
                <a:gd name="connsiteX3" fmla="*/ 1554480 w 5623560"/>
                <a:gd name="connsiteY3" fmla="*/ 4709160 h 6309360"/>
                <a:gd name="connsiteX4" fmla="*/ 2286000 w 5623560"/>
                <a:gd name="connsiteY4" fmla="*/ 4206240 h 6309360"/>
                <a:gd name="connsiteX5" fmla="*/ 3566160 w 5623560"/>
                <a:gd name="connsiteY5" fmla="*/ 4389120 h 6309360"/>
                <a:gd name="connsiteX6" fmla="*/ 4526280 w 5623560"/>
                <a:gd name="connsiteY6" fmla="*/ 4937760 h 6309360"/>
                <a:gd name="connsiteX7" fmla="*/ 5029200 w 5623560"/>
                <a:gd name="connsiteY7" fmla="*/ 5989320 h 6309360"/>
                <a:gd name="connsiteX8" fmla="*/ 5623560 w 5623560"/>
                <a:gd name="connsiteY8" fmla="*/ 6309360 h 6309360"/>
                <a:gd name="connsiteX9" fmla="*/ 5623560 w 5623560"/>
                <a:gd name="connsiteY9" fmla="*/ 0 h 6309360"/>
                <a:gd name="connsiteX10" fmla="*/ 91440 w 5623560"/>
                <a:gd name="connsiteY10" fmla="*/ 91440 h 6309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23560" h="6309360">
                  <a:moveTo>
                    <a:pt x="91440" y="91440"/>
                  </a:moveTo>
                  <a:lnTo>
                    <a:pt x="0" y="5760720"/>
                  </a:lnTo>
                  <a:lnTo>
                    <a:pt x="457200" y="5715000"/>
                  </a:lnTo>
                  <a:lnTo>
                    <a:pt x="1554480" y="4709160"/>
                  </a:lnTo>
                  <a:lnTo>
                    <a:pt x="2286000" y="4206240"/>
                  </a:lnTo>
                  <a:lnTo>
                    <a:pt x="3566160" y="4389120"/>
                  </a:lnTo>
                  <a:lnTo>
                    <a:pt x="4526280" y="4937760"/>
                  </a:lnTo>
                  <a:lnTo>
                    <a:pt x="5029200" y="5989320"/>
                  </a:lnTo>
                  <a:lnTo>
                    <a:pt x="5623560" y="6309360"/>
                  </a:lnTo>
                  <a:lnTo>
                    <a:pt x="5623560" y="0"/>
                  </a:lnTo>
                  <a:lnTo>
                    <a:pt x="91440" y="91440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8" name="组合 177"/>
            <p:cNvGrpSpPr/>
            <p:nvPr/>
          </p:nvGrpSpPr>
          <p:grpSpPr>
            <a:xfrm>
              <a:off x="1553497" y="1040571"/>
              <a:ext cx="5987481" cy="2956693"/>
              <a:chOff x="1553497" y="1234800"/>
              <a:chExt cx="5987481" cy="2762464"/>
            </a:xfrm>
          </p:grpSpPr>
          <p:pic>
            <p:nvPicPr>
              <p:cNvPr id="179" name="图片 178"/>
              <p:cNvPicPr>
                <a:picLocks noChangeAspect="1"/>
              </p:cNvPicPr>
              <p:nvPr/>
            </p:nvPicPr>
            <p:blipFill>
              <a:blip r:embed="rId4">
                <a:duotone>
                  <a:prstClr val="black"/>
                  <a:schemeClr val="tx1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colorTemperature colorTemp="11200"/>
                        </a14:imgEffect>
                        <a14:imgEffect>
                          <a14:saturation sat="4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53497" y="1236004"/>
                <a:ext cx="5985778" cy="276126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80" name="图片 179"/>
              <p:cNvPicPr>
                <a:picLocks noChangeAspect="1"/>
              </p:cNvPicPr>
              <p:nvPr/>
            </p:nvPicPr>
            <p:blipFill>
              <a:blip r:embed="rId4">
                <a:duotone>
                  <a:prstClr val="black"/>
                  <a:schemeClr val="tx1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colorTemperature colorTemp="11200"/>
                        </a14:imgEffect>
                        <a14:imgEffect>
                          <a14:saturation sat="4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55200" y="1234800"/>
                <a:ext cx="5985778" cy="2761260"/>
              </a:xfrm>
              <a:prstGeom prst="rect">
                <a:avLst/>
              </a:prstGeom>
              <a:ln>
                <a:noFill/>
              </a:ln>
            </p:spPr>
          </p:pic>
        </p:grpSp>
      </p:grpSp>
      <p:grpSp>
        <p:nvGrpSpPr>
          <p:cNvPr id="181" name="组合 180"/>
          <p:cNvGrpSpPr/>
          <p:nvPr/>
        </p:nvGrpSpPr>
        <p:grpSpPr>
          <a:xfrm>
            <a:off x="1187624" y="3512067"/>
            <a:ext cx="6376052" cy="3236147"/>
            <a:chOff x="1199686" y="3520440"/>
            <a:chExt cx="6376052" cy="5166360"/>
          </a:xfrm>
        </p:grpSpPr>
        <p:sp>
          <p:nvSpPr>
            <p:cNvPr id="182" name="任意多边形 181"/>
            <p:cNvSpPr/>
            <p:nvPr/>
          </p:nvSpPr>
          <p:spPr>
            <a:xfrm>
              <a:off x="1199686" y="3520440"/>
              <a:ext cx="6376052" cy="5166360"/>
            </a:xfrm>
            <a:custGeom>
              <a:avLst/>
              <a:gdLst>
                <a:gd name="connsiteX0" fmla="*/ 320040 w 5760720"/>
                <a:gd name="connsiteY0" fmla="*/ 137160 h 5166360"/>
                <a:gd name="connsiteX1" fmla="*/ 1280160 w 5760720"/>
                <a:gd name="connsiteY1" fmla="*/ 640080 h 5166360"/>
                <a:gd name="connsiteX2" fmla="*/ 2331720 w 5760720"/>
                <a:gd name="connsiteY2" fmla="*/ 1051560 h 5166360"/>
                <a:gd name="connsiteX3" fmla="*/ 3474720 w 5760720"/>
                <a:gd name="connsiteY3" fmla="*/ 1188720 h 5166360"/>
                <a:gd name="connsiteX4" fmla="*/ 4526280 w 5760720"/>
                <a:gd name="connsiteY4" fmla="*/ 960120 h 5166360"/>
                <a:gd name="connsiteX5" fmla="*/ 5760720 w 5760720"/>
                <a:gd name="connsiteY5" fmla="*/ 411480 h 5166360"/>
                <a:gd name="connsiteX6" fmla="*/ 5715000 w 5760720"/>
                <a:gd name="connsiteY6" fmla="*/ 5166360 h 5166360"/>
                <a:gd name="connsiteX7" fmla="*/ 502920 w 5760720"/>
                <a:gd name="connsiteY7" fmla="*/ 5120640 h 5166360"/>
                <a:gd name="connsiteX8" fmla="*/ 0 w 5760720"/>
                <a:gd name="connsiteY8" fmla="*/ 5120640 h 5166360"/>
                <a:gd name="connsiteX9" fmla="*/ 182880 w 5760720"/>
                <a:gd name="connsiteY9" fmla="*/ 0 h 5166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0720" h="5166360">
                  <a:moveTo>
                    <a:pt x="320040" y="137160"/>
                  </a:moveTo>
                  <a:lnTo>
                    <a:pt x="1280160" y="640080"/>
                  </a:lnTo>
                  <a:lnTo>
                    <a:pt x="2331720" y="1051560"/>
                  </a:lnTo>
                  <a:lnTo>
                    <a:pt x="3474720" y="1188720"/>
                  </a:lnTo>
                  <a:lnTo>
                    <a:pt x="4526280" y="960120"/>
                  </a:lnTo>
                  <a:lnTo>
                    <a:pt x="5760720" y="411480"/>
                  </a:lnTo>
                  <a:lnTo>
                    <a:pt x="5715000" y="5166360"/>
                  </a:lnTo>
                  <a:lnTo>
                    <a:pt x="502920" y="5120640"/>
                  </a:lnTo>
                  <a:lnTo>
                    <a:pt x="0" y="5120640"/>
                  </a:lnTo>
                  <a:lnTo>
                    <a:pt x="182880" y="0"/>
                  </a:lnTo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3" name="组合 182"/>
            <p:cNvGrpSpPr/>
            <p:nvPr/>
          </p:nvGrpSpPr>
          <p:grpSpPr>
            <a:xfrm>
              <a:off x="1871688" y="3530340"/>
              <a:ext cx="5370801" cy="1164725"/>
              <a:chOff x="1871688" y="3530340"/>
              <a:chExt cx="5370801" cy="1164725"/>
            </a:xfrm>
          </p:grpSpPr>
          <p:sp>
            <p:nvSpPr>
              <p:cNvPr id="184" name="任意多边形 183"/>
              <p:cNvSpPr/>
              <p:nvPr/>
            </p:nvSpPr>
            <p:spPr>
              <a:xfrm>
                <a:off x="1950953" y="3641330"/>
                <a:ext cx="5002921" cy="1053735"/>
              </a:xfrm>
              <a:custGeom>
                <a:avLst/>
                <a:gdLst>
                  <a:gd name="connsiteX0" fmla="*/ 0 w 5007428"/>
                  <a:gd name="connsiteY0" fmla="*/ 0 h 1088703"/>
                  <a:gd name="connsiteX1" fmla="*/ 957943 w 5007428"/>
                  <a:gd name="connsiteY1" fmla="*/ 638629 h 1088703"/>
                  <a:gd name="connsiteX2" fmla="*/ 2409371 w 5007428"/>
                  <a:gd name="connsiteY2" fmla="*/ 1074057 h 1088703"/>
                  <a:gd name="connsiteX3" fmla="*/ 3831771 w 5007428"/>
                  <a:gd name="connsiteY3" fmla="*/ 928914 h 1088703"/>
                  <a:gd name="connsiteX4" fmla="*/ 5007428 w 5007428"/>
                  <a:gd name="connsiteY4" fmla="*/ 377372 h 1088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07428" h="1088703">
                    <a:moveTo>
                      <a:pt x="0" y="0"/>
                    </a:moveTo>
                    <a:cubicBezTo>
                      <a:pt x="278190" y="229810"/>
                      <a:pt x="556381" y="459620"/>
                      <a:pt x="957943" y="638629"/>
                    </a:cubicBezTo>
                    <a:cubicBezTo>
                      <a:pt x="1359505" y="817638"/>
                      <a:pt x="1930400" y="1025676"/>
                      <a:pt x="2409371" y="1074057"/>
                    </a:cubicBezTo>
                    <a:cubicBezTo>
                      <a:pt x="2888342" y="1122438"/>
                      <a:pt x="3398762" y="1045028"/>
                      <a:pt x="3831771" y="928914"/>
                    </a:cubicBezTo>
                    <a:cubicBezTo>
                      <a:pt x="4264781" y="812800"/>
                      <a:pt x="4636104" y="595086"/>
                      <a:pt x="5007428" y="377372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任意多边形 184"/>
              <p:cNvSpPr/>
              <p:nvPr/>
            </p:nvSpPr>
            <p:spPr>
              <a:xfrm>
                <a:off x="2139470" y="3655377"/>
                <a:ext cx="4921937" cy="964490"/>
              </a:xfrm>
              <a:custGeom>
                <a:avLst/>
                <a:gdLst>
                  <a:gd name="connsiteX0" fmla="*/ 0 w 4926372"/>
                  <a:gd name="connsiteY0" fmla="*/ 0 h 996496"/>
                  <a:gd name="connsiteX1" fmla="*/ 420915 w 4926372"/>
                  <a:gd name="connsiteY1" fmla="*/ 449943 h 996496"/>
                  <a:gd name="connsiteX2" fmla="*/ 1582058 w 4926372"/>
                  <a:gd name="connsiteY2" fmla="*/ 928915 h 996496"/>
                  <a:gd name="connsiteX3" fmla="*/ 3251200 w 4926372"/>
                  <a:gd name="connsiteY3" fmla="*/ 986972 h 996496"/>
                  <a:gd name="connsiteX4" fmla="*/ 3860800 w 4926372"/>
                  <a:gd name="connsiteY4" fmla="*/ 870858 h 996496"/>
                  <a:gd name="connsiteX5" fmla="*/ 4818743 w 4926372"/>
                  <a:gd name="connsiteY5" fmla="*/ 420915 h 996496"/>
                  <a:gd name="connsiteX6" fmla="*/ 4862286 w 4926372"/>
                  <a:gd name="connsiteY6" fmla="*/ 348343 h 996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26372" h="996496">
                    <a:moveTo>
                      <a:pt x="0" y="0"/>
                    </a:moveTo>
                    <a:cubicBezTo>
                      <a:pt x="78619" y="147562"/>
                      <a:pt x="157239" y="295124"/>
                      <a:pt x="420915" y="449943"/>
                    </a:cubicBezTo>
                    <a:cubicBezTo>
                      <a:pt x="684591" y="604762"/>
                      <a:pt x="1110344" y="839410"/>
                      <a:pt x="1582058" y="928915"/>
                    </a:cubicBezTo>
                    <a:cubicBezTo>
                      <a:pt x="2053772" y="1018420"/>
                      <a:pt x="2871410" y="996648"/>
                      <a:pt x="3251200" y="986972"/>
                    </a:cubicBezTo>
                    <a:cubicBezTo>
                      <a:pt x="3630990" y="977296"/>
                      <a:pt x="3599543" y="965201"/>
                      <a:pt x="3860800" y="870858"/>
                    </a:cubicBezTo>
                    <a:cubicBezTo>
                      <a:pt x="4122057" y="776515"/>
                      <a:pt x="4651829" y="508001"/>
                      <a:pt x="4818743" y="420915"/>
                    </a:cubicBezTo>
                    <a:cubicBezTo>
                      <a:pt x="4985657" y="333829"/>
                      <a:pt x="4923971" y="341086"/>
                      <a:pt x="4862286" y="348343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" name="任意多边形 185"/>
              <p:cNvSpPr/>
              <p:nvPr/>
            </p:nvSpPr>
            <p:spPr>
              <a:xfrm>
                <a:off x="2211977" y="3613234"/>
                <a:ext cx="4756400" cy="1004200"/>
              </a:xfrm>
              <a:custGeom>
                <a:avLst/>
                <a:gdLst>
                  <a:gd name="connsiteX0" fmla="*/ 0 w 4760686"/>
                  <a:gd name="connsiteY0" fmla="*/ 0 h 1037523"/>
                  <a:gd name="connsiteX1" fmla="*/ 261257 w 4760686"/>
                  <a:gd name="connsiteY1" fmla="*/ 377371 h 1037523"/>
                  <a:gd name="connsiteX2" fmla="*/ 595086 w 4760686"/>
                  <a:gd name="connsiteY2" fmla="*/ 624114 h 1037523"/>
                  <a:gd name="connsiteX3" fmla="*/ 1436914 w 4760686"/>
                  <a:gd name="connsiteY3" fmla="*/ 957942 h 1037523"/>
                  <a:gd name="connsiteX4" fmla="*/ 3251200 w 4760686"/>
                  <a:gd name="connsiteY4" fmla="*/ 1001485 h 1037523"/>
                  <a:gd name="connsiteX5" fmla="*/ 4426857 w 4760686"/>
                  <a:gd name="connsiteY5" fmla="*/ 508000 h 1037523"/>
                  <a:gd name="connsiteX6" fmla="*/ 4760686 w 4760686"/>
                  <a:gd name="connsiteY6" fmla="*/ 377371 h 1037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60686" h="1037523">
                    <a:moveTo>
                      <a:pt x="0" y="0"/>
                    </a:moveTo>
                    <a:cubicBezTo>
                      <a:pt x="81038" y="136676"/>
                      <a:pt x="162076" y="273352"/>
                      <a:pt x="261257" y="377371"/>
                    </a:cubicBezTo>
                    <a:cubicBezTo>
                      <a:pt x="360438" y="481390"/>
                      <a:pt x="399143" y="527352"/>
                      <a:pt x="595086" y="624114"/>
                    </a:cubicBezTo>
                    <a:cubicBezTo>
                      <a:pt x="791029" y="720876"/>
                      <a:pt x="994228" y="895047"/>
                      <a:pt x="1436914" y="957942"/>
                    </a:cubicBezTo>
                    <a:cubicBezTo>
                      <a:pt x="1879600" y="1020837"/>
                      <a:pt x="2752876" y="1076475"/>
                      <a:pt x="3251200" y="1001485"/>
                    </a:cubicBezTo>
                    <a:cubicBezTo>
                      <a:pt x="3749524" y="926495"/>
                      <a:pt x="4175276" y="612019"/>
                      <a:pt x="4426857" y="508000"/>
                    </a:cubicBezTo>
                    <a:cubicBezTo>
                      <a:pt x="4678438" y="403981"/>
                      <a:pt x="4719562" y="390676"/>
                      <a:pt x="4760686" y="377371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任意多边形 186"/>
              <p:cNvSpPr/>
              <p:nvPr/>
            </p:nvSpPr>
            <p:spPr>
              <a:xfrm rot="356735" flipH="1">
                <a:off x="1871688" y="3559091"/>
                <a:ext cx="5267539" cy="1053735"/>
              </a:xfrm>
              <a:custGeom>
                <a:avLst/>
                <a:gdLst>
                  <a:gd name="connsiteX0" fmla="*/ 0 w 5007428"/>
                  <a:gd name="connsiteY0" fmla="*/ 0 h 1088703"/>
                  <a:gd name="connsiteX1" fmla="*/ 957943 w 5007428"/>
                  <a:gd name="connsiteY1" fmla="*/ 638629 h 1088703"/>
                  <a:gd name="connsiteX2" fmla="*/ 2409371 w 5007428"/>
                  <a:gd name="connsiteY2" fmla="*/ 1074057 h 1088703"/>
                  <a:gd name="connsiteX3" fmla="*/ 3831771 w 5007428"/>
                  <a:gd name="connsiteY3" fmla="*/ 928914 h 1088703"/>
                  <a:gd name="connsiteX4" fmla="*/ 5007428 w 5007428"/>
                  <a:gd name="connsiteY4" fmla="*/ 377372 h 1088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07428" h="1088703">
                    <a:moveTo>
                      <a:pt x="0" y="0"/>
                    </a:moveTo>
                    <a:cubicBezTo>
                      <a:pt x="278190" y="229810"/>
                      <a:pt x="556381" y="459620"/>
                      <a:pt x="957943" y="638629"/>
                    </a:cubicBezTo>
                    <a:cubicBezTo>
                      <a:pt x="1359505" y="817638"/>
                      <a:pt x="1930400" y="1025676"/>
                      <a:pt x="2409371" y="1074057"/>
                    </a:cubicBezTo>
                    <a:cubicBezTo>
                      <a:pt x="2888342" y="1122438"/>
                      <a:pt x="3398762" y="1045028"/>
                      <a:pt x="3831771" y="928914"/>
                    </a:cubicBezTo>
                    <a:cubicBezTo>
                      <a:pt x="4264781" y="812800"/>
                      <a:pt x="4636104" y="595086"/>
                      <a:pt x="5007428" y="377372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任意多边形 187"/>
              <p:cNvSpPr/>
              <p:nvPr/>
            </p:nvSpPr>
            <p:spPr>
              <a:xfrm rot="356735" flipH="1">
                <a:off x="2060216" y="3572924"/>
                <a:ext cx="5182273" cy="964490"/>
              </a:xfrm>
              <a:custGeom>
                <a:avLst/>
                <a:gdLst>
                  <a:gd name="connsiteX0" fmla="*/ 0 w 4926372"/>
                  <a:gd name="connsiteY0" fmla="*/ 0 h 996496"/>
                  <a:gd name="connsiteX1" fmla="*/ 420915 w 4926372"/>
                  <a:gd name="connsiteY1" fmla="*/ 449943 h 996496"/>
                  <a:gd name="connsiteX2" fmla="*/ 1582058 w 4926372"/>
                  <a:gd name="connsiteY2" fmla="*/ 928915 h 996496"/>
                  <a:gd name="connsiteX3" fmla="*/ 3251200 w 4926372"/>
                  <a:gd name="connsiteY3" fmla="*/ 986972 h 996496"/>
                  <a:gd name="connsiteX4" fmla="*/ 3860800 w 4926372"/>
                  <a:gd name="connsiteY4" fmla="*/ 870858 h 996496"/>
                  <a:gd name="connsiteX5" fmla="*/ 4818743 w 4926372"/>
                  <a:gd name="connsiteY5" fmla="*/ 420915 h 996496"/>
                  <a:gd name="connsiteX6" fmla="*/ 4862286 w 4926372"/>
                  <a:gd name="connsiteY6" fmla="*/ 348343 h 996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26372" h="996496">
                    <a:moveTo>
                      <a:pt x="0" y="0"/>
                    </a:moveTo>
                    <a:cubicBezTo>
                      <a:pt x="78619" y="147562"/>
                      <a:pt x="157239" y="295124"/>
                      <a:pt x="420915" y="449943"/>
                    </a:cubicBezTo>
                    <a:cubicBezTo>
                      <a:pt x="684591" y="604762"/>
                      <a:pt x="1110344" y="839410"/>
                      <a:pt x="1582058" y="928915"/>
                    </a:cubicBezTo>
                    <a:cubicBezTo>
                      <a:pt x="2053772" y="1018420"/>
                      <a:pt x="2871410" y="996648"/>
                      <a:pt x="3251200" y="986972"/>
                    </a:cubicBezTo>
                    <a:cubicBezTo>
                      <a:pt x="3630990" y="977296"/>
                      <a:pt x="3599543" y="965201"/>
                      <a:pt x="3860800" y="870858"/>
                    </a:cubicBezTo>
                    <a:cubicBezTo>
                      <a:pt x="4122057" y="776515"/>
                      <a:pt x="4651829" y="508001"/>
                      <a:pt x="4818743" y="420915"/>
                    </a:cubicBezTo>
                    <a:cubicBezTo>
                      <a:pt x="4985657" y="333829"/>
                      <a:pt x="4923971" y="341086"/>
                      <a:pt x="4862286" y="348343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" name="任意多边形 188"/>
              <p:cNvSpPr/>
              <p:nvPr/>
            </p:nvSpPr>
            <p:spPr>
              <a:xfrm rot="356735" flipH="1">
                <a:off x="2132746" y="3530340"/>
                <a:ext cx="5007980" cy="1004200"/>
              </a:xfrm>
              <a:custGeom>
                <a:avLst/>
                <a:gdLst>
                  <a:gd name="connsiteX0" fmla="*/ 0 w 4760686"/>
                  <a:gd name="connsiteY0" fmla="*/ 0 h 1037523"/>
                  <a:gd name="connsiteX1" fmla="*/ 261257 w 4760686"/>
                  <a:gd name="connsiteY1" fmla="*/ 377371 h 1037523"/>
                  <a:gd name="connsiteX2" fmla="*/ 595086 w 4760686"/>
                  <a:gd name="connsiteY2" fmla="*/ 624114 h 1037523"/>
                  <a:gd name="connsiteX3" fmla="*/ 1436914 w 4760686"/>
                  <a:gd name="connsiteY3" fmla="*/ 957942 h 1037523"/>
                  <a:gd name="connsiteX4" fmla="*/ 3251200 w 4760686"/>
                  <a:gd name="connsiteY4" fmla="*/ 1001485 h 1037523"/>
                  <a:gd name="connsiteX5" fmla="*/ 4426857 w 4760686"/>
                  <a:gd name="connsiteY5" fmla="*/ 508000 h 1037523"/>
                  <a:gd name="connsiteX6" fmla="*/ 4760686 w 4760686"/>
                  <a:gd name="connsiteY6" fmla="*/ 377371 h 1037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60686" h="1037523">
                    <a:moveTo>
                      <a:pt x="0" y="0"/>
                    </a:moveTo>
                    <a:cubicBezTo>
                      <a:pt x="81038" y="136676"/>
                      <a:pt x="162076" y="273352"/>
                      <a:pt x="261257" y="377371"/>
                    </a:cubicBezTo>
                    <a:cubicBezTo>
                      <a:pt x="360438" y="481390"/>
                      <a:pt x="399143" y="527352"/>
                      <a:pt x="595086" y="624114"/>
                    </a:cubicBezTo>
                    <a:cubicBezTo>
                      <a:pt x="791029" y="720876"/>
                      <a:pt x="994228" y="895047"/>
                      <a:pt x="1436914" y="957942"/>
                    </a:cubicBezTo>
                    <a:cubicBezTo>
                      <a:pt x="1879600" y="1020837"/>
                      <a:pt x="2752876" y="1076475"/>
                      <a:pt x="3251200" y="1001485"/>
                    </a:cubicBezTo>
                    <a:cubicBezTo>
                      <a:pt x="3749524" y="926495"/>
                      <a:pt x="4175276" y="612019"/>
                      <a:pt x="4426857" y="508000"/>
                    </a:cubicBezTo>
                    <a:cubicBezTo>
                      <a:pt x="4678438" y="403981"/>
                      <a:pt x="4719562" y="390676"/>
                      <a:pt x="4760686" y="377371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06" name="组合 205"/>
          <p:cNvGrpSpPr/>
          <p:nvPr/>
        </p:nvGrpSpPr>
        <p:grpSpPr>
          <a:xfrm>
            <a:off x="1309101" y="3675172"/>
            <a:ext cx="6376052" cy="2063383"/>
            <a:chOff x="1199686" y="3520440"/>
            <a:chExt cx="6376052" cy="5166360"/>
          </a:xfrm>
        </p:grpSpPr>
        <p:sp>
          <p:nvSpPr>
            <p:cNvPr id="207" name="任意多边形 206"/>
            <p:cNvSpPr/>
            <p:nvPr/>
          </p:nvSpPr>
          <p:spPr>
            <a:xfrm>
              <a:off x="1199686" y="3520440"/>
              <a:ext cx="6376052" cy="5166360"/>
            </a:xfrm>
            <a:custGeom>
              <a:avLst/>
              <a:gdLst>
                <a:gd name="connsiteX0" fmla="*/ 320040 w 5760720"/>
                <a:gd name="connsiteY0" fmla="*/ 137160 h 5166360"/>
                <a:gd name="connsiteX1" fmla="*/ 1280160 w 5760720"/>
                <a:gd name="connsiteY1" fmla="*/ 640080 h 5166360"/>
                <a:gd name="connsiteX2" fmla="*/ 2331720 w 5760720"/>
                <a:gd name="connsiteY2" fmla="*/ 1051560 h 5166360"/>
                <a:gd name="connsiteX3" fmla="*/ 3474720 w 5760720"/>
                <a:gd name="connsiteY3" fmla="*/ 1188720 h 5166360"/>
                <a:gd name="connsiteX4" fmla="*/ 4526280 w 5760720"/>
                <a:gd name="connsiteY4" fmla="*/ 960120 h 5166360"/>
                <a:gd name="connsiteX5" fmla="*/ 5760720 w 5760720"/>
                <a:gd name="connsiteY5" fmla="*/ 411480 h 5166360"/>
                <a:gd name="connsiteX6" fmla="*/ 5715000 w 5760720"/>
                <a:gd name="connsiteY6" fmla="*/ 5166360 h 5166360"/>
                <a:gd name="connsiteX7" fmla="*/ 502920 w 5760720"/>
                <a:gd name="connsiteY7" fmla="*/ 5120640 h 5166360"/>
                <a:gd name="connsiteX8" fmla="*/ 0 w 5760720"/>
                <a:gd name="connsiteY8" fmla="*/ 5120640 h 5166360"/>
                <a:gd name="connsiteX9" fmla="*/ 182880 w 5760720"/>
                <a:gd name="connsiteY9" fmla="*/ 0 h 5166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0720" h="5166360">
                  <a:moveTo>
                    <a:pt x="320040" y="137160"/>
                  </a:moveTo>
                  <a:lnTo>
                    <a:pt x="1280160" y="640080"/>
                  </a:lnTo>
                  <a:lnTo>
                    <a:pt x="2331720" y="1051560"/>
                  </a:lnTo>
                  <a:lnTo>
                    <a:pt x="3474720" y="1188720"/>
                  </a:lnTo>
                  <a:lnTo>
                    <a:pt x="4526280" y="960120"/>
                  </a:lnTo>
                  <a:lnTo>
                    <a:pt x="5760720" y="411480"/>
                  </a:lnTo>
                  <a:lnTo>
                    <a:pt x="5715000" y="5166360"/>
                  </a:lnTo>
                  <a:lnTo>
                    <a:pt x="502920" y="5120640"/>
                  </a:lnTo>
                  <a:lnTo>
                    <a:pt x="0" y="5120640"/>
                  </a:lnTo>
                  <a:lnTo>
                    <a:pt x="182880" y="0"/>
                  </a:lnTo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8" name="组合 207"/>
            <p:cNvGrpSpPr/>
            <p:nvPr/>
          </p:nvGrpSpPr>
          <p:grpSpPr>
            <a:xfrm>
              <a:off x="1871688" y="3530340"/>
              <a:ext cx="5370801" cy="1164725"/>
              <a:chOff x="1871688" y="3530340"/>
              <a:chExt cx="5370801" cy="1164725"/>
            </a:xfrm>
          </p:grpSpPr>
          <p:sp>
            <p:nvSpPr>
              <p:cNvPr id="209" name="任意多边形 208"/>
              <p:cNvSpPr/>
              <p:nvPr/>
            </p:nvSpPr>
            <p:spPr>
              <a:xfrm>
                <a:off x="1950953" y="3641330"/>
                <a:ext cx="5002921" cy="1053735"/>
              </a:xfrm>
              <a:custGeom>
                <a:avLst/>
                <a:gdLst>
                  <a:gd name="connsiteX0" fmla="*/ 0 w 5007428"/>
                  <a:gd name="connsiteY0" fmla="*/ 0 h 1088703"/>
                  <a:gd name="connsiteX1" fmla="*/ 957943 w 5007428"/>
                  <a:gd name="connsiteY1" fmla="*/ 638629 h 1088703"/>
                  <a:gd name="connsiteX2" fmla="*/ 2409371 w 5007428"/>
                  <a:gd name="connsiteY2" fmla="*/ 1074057 h 1088703"/>
                  <a:gd name="connsiteX3" fmla="*/ 3831771 w 5007428"/>
                  <a:gd name="connsiteY3" fmla="*/ 928914 h 1088703"/>
                  <a:gd name="connsiteX4" fmla="*/ 5007428 w 5007428"/>
                  <a:gd name="connsiteY4" fmla="*/ 377372 h 1088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07428" h="1088703">
                    <a:moveTo>
                      <a:pt x="0" y="0"/>
                    </a:moveTo>
                    <a:cubicBezTo>
                      <a:pt x="278190" y="229810"/>
                      <a:pt x="556381" y="459620"/>
                      <a:pt x="957943" y="638629"/>
                    </a:cubicBezTo>
                    <a:cubicBezTo>
                      <a:pt x="1359505" y="817638"/>
                      <a:pt x="1930400" y="1025676"/>
                      <a:pt x="2409371" y="1074057"/>
                    </a:cubicBezTo>
                    <a:cubicBezTo>
                      <a:pt x="2888342" y="1122438"/>
                      <a:pt x="3398762" y="1045028"/>
                      <a:pt x="3831771" y="928914"/>
                    </a:cubicBezTo>
                    <a:cubicBezTo>
                      <a:pt x="4264781" y="812800"/>
                      <a:pt x="4636104" y="595086"/>
                      <a:pt x="5007428" y="377372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" name="任意多边形 209"/>
              <p:cNvSpPr/>
              <p:nvPr/>
            </p:nvSpPr>
            <p:spPr>
              <a:xfrm>
                <a:off x="2139470" y="3655377"/>
                <a:ext cx="4921937" cy="964490"/>
              </a:xfrm>
              <a:custGeom>
                <a:avLst/>
                <a:gdLst>
                  <a:gd name="connsiteX0" fmla="*/ 0 w 4926372"/>
                  <a:gd name="connsiteY0" fmla="*/ 0 h 996496"/>
                  <a:gd name="connsiteX1" fmla="*/ 420915 w 4926372"/>
                  <a:gd name="connsiteY1" fmla="*/ 449943 h 996496"/>
                  <a:gd name="connsiteX2" fmla="*/ 1582058 w 4926372"/>
                  <a:gd name="connsiteY2" fmla="*/ 928915 h 996496"/>
                  <a:gd name="connsiteX3" fmla="*/ 3251200 w 4926372"/>
                  <a:gd name="connsiteY3" fmla="*/ 986972 h 996496"/>
                  <a:gd name="connsiteX4" fmla="*/ 3860800 w 4926372"/>
                  <a:gd name="connsiteY4" fmla="*/ 870858 h 996496"/>
                  <a:gd name="connsiteX5" fmla="*/ 4818743 w 4926372"/>
                  <a:gd name="connsiteY5" fmla="*/ 420915 h 996496"/>
                  <a:gd name="connsiteX6" fmla="*/ 4862286 w 4926372"/>
                  <a:gd name="connsiteY6" fmla="*/ 348343 h 996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26372" h="996496">
                    <a:moveTo>
                      <a:pt x="0" y="0"/>
                    </a:moveTo>
                    <a:cubicBezTo>
                      <a:pt x="78619" y="147562"/>
                      <a:pt x="157239" y="295124"/>
                      <a:pt x="420915" y="449943"/>
                    </a:cubicBezTo>
                    <a:cubicBezTo>
                      <a:pt x="684591" y="604762"/>
                      <a:pt x="1110344" y="839410"/>
                      <a:pt x="1582058" y="928915"/>
                    </a:cubicBezTo>
                    <a:cubicBezTo>
                      <a:pt x="2053772" y="1018420"/>
                      <a:pt x="2871410" y="996648"/>
                      <a:pt x="3251200" y="986972"/>
                    </a:cubicBezTo>
                    <a:cubicBezTo>
                      <a:pt x="3630990" y="977296"/>
                      <a:pt x="3599543" y="965201"/>
                      <a:pt x="3860800" y="870858"/>
                    </a:cubicBezTo>
                    <a:cubicBezTo>
                      <a:pt x="4122057" y="776515"/>
                      <a:pt x="4651829" y="508001"/>
                      <a:pt x="4818743" y="420915"/>
                    </a:cubicBezTo>
                    <a:cubicBezTo>
                      <a:pt x="4985657" y="333829"/>
                      <a:pt x="4923971" y="341086"/>
                      <a:pt x="4862286" y="348343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1" name="任意多边形 210"/>
              <p:cNvSpPr/>
              <p:nvPr/>
            </p:nvSpPr>
            <p:spPr>
              <a:xfrm>
                <a:off x="2211977" y="3613234"/>
                <a:ext cx="4756400" cy="1004200"/>
              </a:xfrm>
              <a:custGeom>
                <a:avLst/>
                <a:gdLst>
                  <a:gd name="connsiteX0" fmla="*/ 0 w 4760686"/>
                  <a:gd name="connsiteY0" fmla="*/ 0 h 1037523"/>
                  <a:gd name="connsiteX1" fmla="*/ 261257 w 4760686"/>
                  <a:gd name="connsiteY1" fmla="*/ 377371 h 1037523"/>
                  <a:gd name="connsiteX2" fmla="*/ 595086 w 4760686"/>
                  <a:gd name="connsiteY2" fmla="*/ 624114 h 1037523"/>
                  <a:gd name="connsiteX3" fmla="*/ 1436914 w 4760686"/>
                  <a:gd name="connsiteY3" fmla="*/ 957942 h 1037523"/>
                  <a:gd name="connsiteX4" fmla="*/ 3251200 w 4760686"/>
                  <a:gd name="connsiteY4" fmla="*/ 1001485 h 1037523"/>
                  <a:gd name="connsiteX5" fmla="*/ 4426857 w 4760686"/>
                  <a:gd name="connsiteY5" fmla="*/ 508000 h 1037523"/>
                  <a:gd name="connsiteX6" fmla="*/ 4760686 w 4760686"/>
                  <a:gd name="connsiteY6" fmla="*/ 377371 h 1037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60686" h="1037523">
                    <a:moveTo>
                      <a:pt x="0" y="0"/>
                    </a:moveTo>
                    <a:cubicBezTo>
                      <a:pt x="81038" y="136676"/>
                      <a:pt x="162076" y="273352"/>
                      <a:pt x="261257" y="377371"/>
                    </a:cubicBezTo>
                    <a:cubicBezTo>
                      <a:pt x="360438" y="481390"/>
                      <a:pt x="399143" y="527352"/>
                      <a:pt x="595086" y="624114"/>
                    </a:cubicBezTo>
                    <a:cubicBezTo>
                      <a:pt x="791029" y="720876"/>
                      <a:pt x="994228" y="895047"/>
                      <a:pt x="1436914" y="957942"/>
                    </a:cubicBezTo>
                    <a:cubicBezTo>
                      <a:pt x="1879600" y="1020837"/>
                      <a:pt x="2752876" y="1076475"/>
                      <a:pt x="3251200" y="1001485"/>
                    </a:cubicBezTo>
                    <a:cubicBezTo>
                      <a:pt x="3749524" y="926495"/>
                      <a:pt x="4175276" y="612019"/>
                      <a:pt x="4426857" y="508000"/>
                    </a:cubicBezTo>
                    <a:cubicBezTo>
                      <a:pt x="4678438" y="403981"/>
                      <a:pt x="4719562" y="390676"/>
                      <a:pt x="4760686" y="377371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任意多边形 211"/>
              <p:cNvSpPr/>
              <p:nvPr/>
            </p:nvSpPr>
            <p:spPr>
              <a:xfrm rot="356735" flipH="1">
                <a:off x="1871688" y="3559091"/>
                <a:ext cx="5267539" cy="1053735"/>
              </a:xfrm>
              <a:custGeom>
                <a:avLst/>
                <a:gdLst>
                  <a:gd name="connsiteX0" fmla="*/ 0 w 5007428"/>
                  <a:gd name="connsiteY0" fmla="*/ 0 h 1088703"/>
                  <a:gd name="connsiteX1" fmla="*/ 957943 w 5007428"/>
                  <a:gd name="connsiteY1" fmla="*/ 638629 h 1088703"/>
                  <a:gd name="connsiteX2" fmla="*/ 2409371 w 5007428"/>
                  <a:gd name="connsiteY2" fmla="*/ 1074057 h 1088703"/>
                  <a:gd name="connsiteX3" fmla="*/ 3831771 w 5007428"/>
                  <a:gd name="connsiteY3" fmla="*/ 928914 h 1088703"/>
                  <a:gd name="connsiteX4" fmla="*/ 5007428 w 5007428"/>
                  <a:gd name="connsiteY4" fmla="*/ 377372 h 1088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07428" h="1088703">
                    <a:moveTo>
                      <a:pt x="0" y="0"/>
                    </a:moveTo>
                    <a:cubicBezTo>
                      <a:pt x="278190" y="229810"/>
                      <a:pt x="556381" y="459620"/>
                      <a:pt x="957943" y="638629"/>
                    </a:cubicBezTo>
                    <a:cubicBezTo>
                      <a:pt x="1359505" y="817638"/>
                      <a:pt x="1930400" y="1025676"/>
                      <a:pt x="2409371" y="1074057"/>
                    </a:cubicBezTo>
                    <a:cubicBezTo>
                      <a:pt x="2888342" y="1122438"/>
                      <a:pt x="3398762" y="1045028"/>
                      <a:pt x="3831771" y="928914"/>
                    </a:cubicBezTo>
                    <a:cubicBezTo>
                      <a:pt x="4264781" y="812800"/>
                      <a:pt x="4636104" y="595086"/>
                      <a:pt x="5007428" y="377372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任意多边形 212"/>
              <p:cNvSpPr/>
              <p:nvPr/>
            </p:nvSpPr>
            <p:spPr>
              <a:xfrm rot="356735" flipH="1">
                <a:off x="2060216" y="3572924"/>
                <a:ext cx="5182273" cy="964490"/>
              </a:xfrm>
              <a:custGeom>
                <a:avLst/>
                <a:gdLst>
                  <a:gd name="connsiteX0" fmla="*/ 0 w 4926372"/>
                  <a:gd name="connsiteY0" fmla="*/ 0 h 996496"/>
                  <a:gd name="connsiteX1" fmla="*/ 420915 w 4926372"/>
                  <a:gd name="connsiteY1" fmla="*/ 449943 h 996496"/>
                  <a:gd name="connsiteX2" fmla="*/ 1582058 w 4926372"/>
                  <a:gd name="connsiteY2" fmla="*/ 928915 h 996496"/>
                  <a:gd name="connsiteX3" fmla="*/ 3251200 w 4926372"/>
                  <a:gd name="connsiteY3" fmla="*/ 986972 h 996496"/>
                  <a:gd name="connsiteX4" fmla="*/ 3860800 w 4926372"/>
                  <a:gd name="connsiteY4" fmla="*/ 870858 h 996496"/>
                  <a:gd name="connsiteX5" fmla="*/ 4818743 w 4926372"/>
                  <a:gd name="connsiteY5" fmla="*/ 420915 h 996496"/>
                  <a:gd name="connsiteX6" fmla="*/ 4862286 w 4926372"/>
                  <a:gd name="connsiteY6" fmla="*/ 348343 h 996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26372" h="996496">
                    <a:moveTo>
                      <a:pt x="0" y="0"/>
                    </a:moveTo>
                    <a:cubicBezTo>
                      <a:pt x="78619" y="147562"/>
                      <a:pt x="157239" y="295124"/>
                      <a:pt x="420915" y="449943"/>
                    </a:cubicBezTo>
                    <a:cubicBezTo>
                      <a:pt x="684591" y="604762"/>
                      <a:pt x="1110344" y="839410"/>
                      <a:pt x="1582058" y="928915"/>
                    </a:cubicBezTo>
                    <a:cubicBezTo>
                      <a:pt x="2053772" y="1018420"/>
                      <a:pt x="2871410" y="996648"/>
                      <a:pt x="3251200" y="986972"/>
                    </a:cubicBezTo>
                    <a:cubicBezTo>
                      <a:pt x="3630990" y="977296"/>
                      <a:pt x="3599543" y="965201"/>
                      <a:pt x="3860800" y="870858"/>
                    </a:cubicBezTo>
                    <a:cubicBezTo>
                      <a:pt x="4122057" y="776515"/>
                      <a:pt x="4651829" y="508001"/>
                      <a:pt x="4818743" y="420915"/>
                    </a:cubicBezTo>
                    <a:cubicBezTo>
                      <a:pt x="4985657" y="333829"/>
                      <a:pt x="4923971" y="341086"/>
                      <a:pt x="4862286" y="348343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任意多边形 213"/>
              <p:cNvSpPr/>
              <p:nvPr/>
            </p:nvSpPr>
            <p:spPr>
              <a:xfrm rot="356735" flipH="1">
                <a:off x="2132746" y="3530340"/>
                <a:ext cx="5007980" cy="1004200"/>
              </a:xfrm>
              <a:custGeom>
                <a:avLst/>
                <a:gdLst>
                  <a:gd name="connsiteX0" fmla="*/ 0 w 4760686"/>
                  <a:gd name="connsiteY0" fmla="*/ 0 h 1037523"/>
                  <a:gd name="connsiteX1" fmla="*/ 261257 w 4760686"/>
                  <a:gd name="connsiteY1" fmla="*/ 377371 h 1037523"/>
                  <a:gd name="connsiteX2" fmla="*/ 595086 w 4760686"/>
                  <a:gd name="connsiteY2" fmla="*/ 624114 h 1037523"/>
                  <a:gd name="connsiteX3" fmla="*/ 1436914 w 4760686"/>
                  <a:gd name="connsiteY3" fmla="*/ 957942 h 1037523"/>
                  <a:gd name="connsiteX4" fmla="*/ 3251200 w 4760686"/>
                  <a:gd name="connsiteY4" fmla="*/ 1001485 h 1037523"/>
                  <a:gd name="connsiteX5" fmla="*/ 4426857 w 4760686"/>
                  <a:gd name="connsiteY5" fmla="*/ 508000 h 1037523"/>
                  <a:gd name="connsiteX6" fmla="*/ 4760686 w 4760686"/>
                  <a:gd name="connsiteY6" fmla="*/ 377371 h 1037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60686" h="1037523">
                    <a:moveTo>
                      <a:pt x="0" y="0"/>
                    </a:moveTo>
                    <a:cubicBezTo>
                      <a:pt x="81038" y="136676"/>
                      <a:pt x="162076" y="273352"/>
                      <a:pt x="261257" y="377371"/>
                    </a:cubicBezTo>
                    <a:cubicBezTo>
                      <a:pt x="360438" y="481390"/>
                      <a:pt x="399143" y="527352"/>
                      <a:pt x="595086" y="624114"/>
                    </a:cubicBezTo>
                    <a:cubicBezTo>
                      <a:pt x="791029" y="720876"/>
                      <a:pt x="994228" y="895047"/>
                      <a:pt x="1436914" y="957942"/>
                    </a:cubicBezTo>
                    <a:cubicBezTo>
                      <a:pt x="1879600" y="1020837"/>
                      <a:pt x="2752876" y="1076475"/>
                      <a:pt x="3251200" y="1001485"/>
                    </a:cubicBezTo>
                    <a:cubicBezTo>
                      <a:pt x="3749524" y="926495"/>
                      <a:pt x="4175276" y="612019"/>
                      <a:pt x="4426857" y="508000"/>
                    </a:cubicBezTo>
                    <a:cubicBezTo>
                      <a:pt x="4678438" y="403981"/>
                      <a:pt x="4719562" y="390676"/>
                      <a:pt x="4760686" y="377371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96" name="组合 195"/>
          <p:cNvGrpSpPr/>
          <p:nvPr/>
        </p:nvGrpSpPr>
        <p:grpSpPr>
          <a:xfrm>
            <a:off x="458623" y="-3980978"/>
            <a:ext cx="8376736" cy="7965246"/>
            <a:chOff x="458623" y="-3980978"/>
            <a:chExt cx="8376736" cy="7965246"/>
          </a:xfrm>
        </p:grpSpPr>
        <p:grpSp>
          <p:nvGrpSpPr>
            <p:cNvPr id="190" name="组合 189"/>
            <p:cNvGrpSpPr/>
            <p:nvPr/>
          </p:nvGrpSpPr>
          <p:grpSpPr>
            <a:xfrm>
              <a:off x="1303304" y="2283717"/>
              <a:ext cx="6351286" cy="1700551"/>
              <a:chOff x="1305007" y="-2377440"/>
              <a:chExt cx="6351286" cy="6374704"/>
            </a:xfrm>
          </p:grpSpPr>
          <p:sp>
            <p:nvSpPr>
              <p:cNvPr id="191" name="任意多边形 190"/>
              <p:cNvSpPr/>
              <p:nvPr/>
            </p:nvSpPr>
            <p:spPr>
              <a:xfrm>
                <a:off x="1305007" y="-2377440"/>
                <a:ext cx="6351286" cy="6309359"/>
              </a:xfrm>
              <a:custGeom>
                <a:avLst/>
                <a:gdLst>
                  <a:gd name="connsiteX0" fmla="*/ 91440 w 5623560"/>
                  <a:gd name="connsiteY0" fmla="*/ 91440 h 6309360"/>
                  <a:gd name="connsiteX1" fmla="*/ 0 w 5623560"/>
                  <a:gd name="connsiteY1" fmla="*/ 5760720 h 6309360"/>
                  <a:gd name="connsiteX2" fmla="*/ 457200 w 5623560"/>
                  <a:gd name="connsiteY2" fmla="*/ 5715000 h 6309360"/>
                  <a:gd name="connsiteX3" fmla="*/ 1554480 w 5623560"/>
                  <a:gd name="connsiteY3" fmla="*/ 4709160 h 6309360"/>
                  <a:gd name="connsiteX4" fmla="*/ 2286000 w 5623560"/>
                  <a:gd name="connsiteY4" fmla="*/ 4206240 h 6309360"/>
                  <a:gd name="connsiteX5" fmla="*/ 3566160 w 5623560"/>
                  <a:gd name="connsiteY5" fmla="*/ 4389120 h 6309360"/>
                  <a:gd name="connsiteX6" fmla="*/ 4526280 w 5623560"/>
                  <a:gd name="connsiteY6" fmla="*/ 4937760 h 6309360"/>
                  <a:gd name="connsiteX7" fmla="*/ 5029200 w 5623560"/>
                  <a:gd name="connsiteY7" fmla="*/ 5989320 h 6309360"/>
                  <a:gd name="connsiteX8" fmla="*/ 5623560 w 5623560"/>
                  <a:gd name="connsiteY8" fmla="*/ 6309360 h 6309360"/>
                  <a:gd name="connsiteX9" fmla="*/ 5623560 w 5623560"/>
                  <a:gd name="connsiteY9" fmla="*/ 0 h 6309360"/>
                  <a:gd name="connsiteX10" fmla="*/ 91440 w 5623560"/>
                  <a:gd name="connsiteY10" fmla="*/ 91440 h 6309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623560" h="6309360">
                    <a:moveTo>
                      <a:pt x="91440" y="91440"/>
                    </a:moveTo>
                    <a:lnTo>
                      <a:pt x="0" y="5760720"/>
                    </a:lnTo>
                    <a:lnTo>
                      <a:pt x="457200" y="5715000"/>
                    </a:lnTo>
                    <a:lnTo>
                      <a:pt x="1554480" y="4709160"/>
                    </a:lnTo>
                    <a:lnTo>
                      <a:pt x="2286000" y="4206240"/>
                    </a:lnTo>
                    <a:lnTo>
                      <a:pt x="3566160" y="4389120"/>
                    </a:lnTo>
                    <a:lnTo>
                      <a:pt x="4526280" y="4937760"/>
                    </a:lnTo>
                    <a:lnTo>
                      <a:pt x="5029200" y="5989320"/>
                    </a:lnTo>
                    <a:lnTo>
                      <a:pt x="5623560" y="6309360"/>
                    </a:lnTo>
                    <a:lnTo>
                      <a:pt x="5623560" y="0"/>
                    </a:lnTo>
                    <a:lnTo>
                      <a:pt x="91440" y="91440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92" name="组合 191"/>
              <p:cNvGrpSpPr/>
              <p:nvPr/>
            </p:nvGrpSpPr>
            <p:grpSpPr>
              <a:xfrm>
                <a:off x="1553497" y="1040571"/>
                <a:ext cx="5987481" cy="2956693"/>
                <a:chOff x="1553497" y="1234800"/>
                <a:chExt cx="5987481" cy="2762464"/>
              </a:xfrm>
            </p:grpSpPr>
            <p:pic>
              <p:nvPicPr>
                <p:cNvPr id="193" name="图片 192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chemeClr val="tx1">
                      <a:tint val="45000"/>
                      <a:satMod val="400000"/>
                    </a:schemeClr>
                  </a:duotone>
                  <a:extLst>
                    <a:ext uri="{BEBA8EAE-BF5A-486C-A8C5-ECC9F3942E4B}">
                      <a14:imgProps xmlns:a14="http://schemas.microsoft.com/office/drawing/2010/main">
                        <a14:imgLayer>
                          <a14:imgEffect>
                            <a14:colorTemperature colorTemp="11200"/>
                          </a14:imgEffect>
                          <a14:imgEffect>
                            <a14:saturation sat="4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553497" y="1236004"/>
                  <a:ext cx="5985778" cy="2761260"/>
                </a:xfrm>
                <a:prstGeom prst="rect">
                  <a:avLst/>
                </a:prstGeom>
                <a:ln>
                  <a:noFill/>
                </a:ln>
              </p:spPr>
            </p:pic>
            <p:pic>
              <p:nvPicPr>
                <p:cNvPr id="194" name="图片 193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chemeClr val="tx1">
                      <a:tint val="45000"/>
                      <a:satMod val="400000"/>
                    </a:schemeClr>
                  </a:duotone>
                  <a:extLst>
                    <a:ext uri="{BEBA8EAE-BF5A-486C-A8C5-ECC9F3942E4B}">
                      <a14:imgProps xmlns:a14="http://schemas.microsoft.com/office/drawing/2010/main">
                        <a14:imgLayer>
                          <a14:imgEffect>
                            <a14:colorTemperature colorTemp="11200"/>
                          </a14:imgEffect>
                          <a14:imgEffect>
                            <a14:saturation sat="4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555200" y="1234800"/>
                  <a:ext cx="5985778" cy="2761260"/>
                </a:xfrm>
                <a:prstGeom prst="rect">
                  <a:avLst/>
                </a:prstGeom>
                <a:ln>
                  <a:noFill/>
                </a:ln>
              </p:spPr>
            </p:pic>
          </p:grpSp>
        </p:grpSp>
        <p:sp>
          <p:nvSpPr>
            <p:cNvPr id="195" name="矩形 194"/>
            <p:cNvSpPr/>
            <p:nvPr/>
          </p:nvSpPr>
          <p:spPr>
            <a:xfrm>
              <a:off x="458623" y="-3980978"/>
              <a:ext cx="8376736" cy="6970444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705702" y="-4320761"/>
            <a:ext cx="8376736" cy="8851712"/>
            <a:chOff x="4955632" y="-4738414"/>
            <a:chExt cx="8376736" cy="8851712"/>
          </a:xfrm>
        </p:grpSpPr>
        <p:sp>
          <p:nvSpPr>
            <p:cNvPr id="223" name="任意多边形 222"/>
            <p:cNvSpPr/>
            <p:nvPr/>
          </p:nvSpPr>
          <p:spPr>
            <a:xfrm>
              <a:off x="5659541" y="-2510118"/>
              <a:ext cx="6906805" cy="6364942"/>
            </a:xfrm>
            <a:custGeom>
              <a:avLst/>
              <a:gdLst>
                <a:gd name="connsiteX0" fmla="*/ 251011 w 5827059"/>
                <a:gd name="connsiteY0" fmla="*/ 5862918 h 6364942"/>
                <a:gd name="connsiteX1" fmla="*/ 842682 w 5827059"/>
                <a:gd name="connsiteY1" fmla="*/ 6042212 h 6364942"/>
                <a:gd name="connsiteX2" fmla="*/ 1685364 w 5827059"/>
                <a:gd name="connsiteY2" fmla="*/ 6257365 h 6364942"/>
                <a:gd name="connsiteX3" fmla="*/ 2456329 w 5827059"/>
                <a:gd name="connsiteY3" fmla="*/ 6364942 h 6364942"/>
                <a:gd name="connsiteX4" fmla="*/ 3155576 w 5827059"/>
                <a:gd name="connsiteY4" fmla="*/ 6364942 h 6364942"/>
                <a:gd name="connsiteX5" fmla="*/ 3944470 w 5827059"/>
                <a:gd name="connsiteY5" fmla="*/ 6275294 h 6364942"/>
                <a:gd name="connsiteX6" fmla="*/ 4661647 w 5827059"/>
                <a:gd name="connsiteY6" fmla="*/ 6060142 h 6364942"/>
                <a:gd name="connsiteX7" fmla="*/ 5038164 w 5827059"/>
                <a:gd name="connsiteY7" fmla="*/ 5916706 h 6364942"/>
                <a:gd name="connsiteX8" fmla="*/ 5540188 w 5827059"/>
                <a:gd name="connsiteY8" fmla="*/ 5773271 h 6364942"/>
                <a:gd name="connsiteX9" fmla="*/ 5737411 w 5827059"/>
                <a:gd name="connsiteY9" fmla="*/ 5737412 h 6364942"/>
                <a:gd name="connsiteX10" fmla="*/ 5827059 w 5827059"/>
                <a:gd name="connsiteY10" fmla="*/ 0 h 6364942"/>
                <a:gd name="connsiteX11" fmla="*/ 0 w 5827059"/>
                <a:gd name="connsiteY11" fmla="*/ 0 h 6364942"/>
                <a:gd name="connsiteX12" fmla="*/ 251011 w 5827059"/>
                <a:gd name="connsiteY12" fmla="*/ 5862918 h 6364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27059" h="6364942">
                  <a:moveTo>
                    <a:pt x="251011" y="5862918"/>
                  </a:moveTo>
                  <a:lnTo>
                    <a:pt x="842682" y="6042212"/>
                  </a:lnTo>
                  <a:lnTo>
                    <a:pt x="1685364" y="6257365"/>
                  </a:lnTo>
                  <a:lnTo>
                    <a:pt x="2456329" y="6364942"/>
                  </a:lnTo>
                  <a:lnTo>
                    <a:pt x="3155576" y="6364942"/>
                  </a:lnTo>
                  <a:lnTo>
                    <a:pt x="3944470" y="6275294"/>
                  </a:lnTo>
                  <a:lnTo>
                    <a:pt x="4661647" y="6060142"/>
                  </a:lnTo>
                  <a:lnTo>
                    <a:pt x="5038164" y="5916706"/>
                  </a:lnTo>
                  <a:lnTo>
                    <a:pt x="5540188" y="5773271"/>
                  </a:lnTo>
                  <a:lnTo>
                    <a:pt x="5737411" y="5737412"/>
                  </a:lnTo>
                  <a:lnTo>
                    <a:pt x="5827059" y="0"/>
                  </a:lnTo>
                  <a:lnTo>
                    <a:pt x="0" y="0"/>
                  </a:lnTo>
                  <a:lnTo>
                    <a:pt x="251011" y="5862918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5" name="组合 214"/>
            <p:cNvGrpSpPr/>
            <p:nvPr/>
          </p:nvGrpSpPr>
          <p:grpSpPr>
            <a:xfrm>
              <a:off x="4955632" y="-4738414"/>
              <a:ext cx="8376736" cy="8851712"/>
              <a:chOff x="458623" y="-3980978"/>
              <a:chExt cx="8376736" cy="8809239"/>
            </a:xfrm>
          </p:grpSpPr>
          <p:grpSp>
            <p:nvGrpSpPr>
              <p:cNvPr id="216" name="组合 215"/>
              <p:cNvGrpSpPr/>
              <p:nvPr/>
            </p:nvGrpSpPr>
            <p:grpSpPr>
              <a:xfrm>
                <a:off x="1303304" y="2283717"/>
                <a:ext cx="6351286" cy="2544544"/>
                <a:chOff x="1305007" y="-2377440"/>
                <a:chExt cx="6351286" cy="9538506"/>
              </a:xfrm>
            </p:grpSpPr>
            <p:sp>
              <p:nvSpPr>
                <p:cNvPr id="218" name="任意多边形 217"/>
                <p:cNvSpPr/>
                <p:nvPr/>
              </p:nvSpPr>
              <p:spPr>
                <a:xfrm>
                  <a:off x="1305007" y="-2377440"/>
                  <a:ext cx="6351286" cy="6309359"/>
                </a:xfrm>
                <a:custGeom>
                  <a:avLst/>
                  <a:gdLst>
                    <a:gd name="connsiteX0" fmla="*/ 91440 w 5623560"/>
                    <a:gd name="connsiteY0" fmla="*/ 91440 h 6309360"/>
                    <a:gd name="connsiteX1" fmla="*/ 0 w 5623560"/>
                    <a:gd name="connsiteY1" fmla="*/ 5760720 h 6309360"/>
                    <a:gd name="connsiteX2" fmla="*/ 457200 w 5623560"/>
                    <a:gd name="connsiteY2" fmla="*/ 5715000 h 6309360"/>
                    <a:gd name="connsiteX3" fmla="*/ 1554480 w 5623560"/>
                    <a:gd name="connsiteY3" fmla="*/ 4709160 h 6309360"/>
                    <a:gd name="connsiteX4" fmla="*/ 2286000 w 5623560"/>
                    <a:gd name="connsiteY4" fmla="*/ 4206240 h 6309360"/>
                    <a:gd name="connsiteX5" fmla="*/ 3566160 w 5623560"/>
                    <a:gd name="connsiteY5" fmla="*/ 4389120 h 6309360"/>
                    <a:gd name="connsiteX6" fmla="*/ 4526280 w 5623560"/>
                    <a:gd name="connsiteY6" fmla="*/ 4937760 h 6309360"/>
                    <a:gd name="connsiteX7" fmla="*/ 5029200 w 5623560"/>
                    <a:gd name="connsiteY7" fmla="*/ 5989320 h 6309360"/>
                    <a:gd name="connsiteX8" fmla="*/ 5623560 w 5623560"/>
                    <a:gd name="connsiteY8" fmla="*/ 6309360 h 6309360"/>
                    <a:gd name="connsiteX9" fmla="*/ 5623560 w 5623560"/>
                    <a:gd name="connsiteY9" fmla="*/ 0 h 6309360"/>
                    <a:gd name="connsiteX10" fmla="*/ 91440 w 5623560"/>
                    <a:gd name="connsiteY10" fmla="*/ 91440 h 6309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623560" h="6309360">
                      <a:moveTo>
                        <a:pt x="91440" y="91440"/>
                      </a:moveTo>
                      <a:lnTo>
                        <a:pt x="0" y="5760720"/>
                      </a:lnTo>
                      <a:lnTo>
                        <a:pt x="457200" y="5715000"/>
                      </a:lnTo>
                      <a:lnTo>
                        <a:pt x="1554480" y="4709160"/>
                      </a:lnTo>
                      <a:lnTo>
                        <a:pt x="2286000" y="4206240"/>
                      </a:lnTo>
                      <a:lnTo>
                        <a:pt x="3566160" y="4389120"/>
                      </a:lnTo>
                      <a:lnTo>
                        <a:pt x="4526280" y="4937760"/>
                      </a:lnTo>
                      <a:lnTo>
                        <a:pt x="5029200" y="5989320"/>
                      </a:lnTo>
                      <a:lnTo>
                        <a:pt x="5623560" y="6309360"/>
                      </a:lnTo>
                      <a:lnTo>
                        <a:pt x="5623560" y="0"/>
                      </a:lnTo>
                      <a:lnTo>
                        <a:pt x="91440" y="91440"/>
                      </a:lnTo>
                      <a:close/>
                    </a:path>
                  </a:pathLst>
                </a:custGeom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19" name="组合 218"/>
                <p:cNvGrpSpPr/>
                <p:nvPr/>
              </p:nvGrpSpPr>
              <p:grpSpPr>
                <a:xfrm>
                  <a:off x="1553497" y="3995977"/>
                  <a:ext cx="5987481" cy="3165089"/>
                  <a:chOff x="1553497" y="3996061"/>
                  <a:chExt cx="5987481" cy="2957170"/>
                </a:xfrm>
              </p:grpSpPr>
              <p:pic>
                <p:nvPicPr>
                  <p:cNvPr id="220" name="图片 219"/>
                  <p:cNvPicPr>
                    <a:picLocks noChangeAspect="1"/>
                  </p:cNvPicPr>
                  <p:nvPr/>
                </p:nvPicPr>
                <p:blipFill>
                  <a:blip r:embed="rId4">
                    <a:duotone>
                      <a:prstClr val="black"/>
                      <a:schemeClr val="tx1">
                        <a:tint val="45000"/>
                        <a:satMod val="400000"/>
                      </a:scheme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>
                            <a14:imgEffect>
                              <a14:colorTemperature colorTemp="11200"/>
                            </a14:imgEffect>
                            <a14:imgEffect>
                              <a14:saturation sat="4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flipV="1">
                    <a:off x="1553497" y="3997264"/>
                    <a:ext cx="5985778" cy="2955967"/>
                  </a:xfrm>
                  <a:prstGeom prst="rect">
                    <a:avLst/>
                  </a:prstGeom>
                  <a:ln>
                    <a:noFill/>
                  </a:ln>
                </p:spPr>
              </p:pic>
              <p:pic>
                <p:nvPicPr>
                  <p:cNvPr id="221" name="图片 220"/>
                  <p:cNvPicPr>
                    <a:picLocks noChangeAspect="1"/>
                  </p:cNvPicPr>
                  <p:nvPr/>
                </p:nvPicPr>
                <p:blipFill>
                  <a:blip r:embed="rId4">
                    <a:duotone>
                      <a:prstClr val="black"/>
                      <a:schemeClr val="tx1">
                        <a:tint val="45000"/>
                        <a:satMod val="400000"/>
                      </a:scheme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>
                            <a14:imgEffect>
                              <a14:colorTemperature colorTemp="11200"/>
                            </a14:imgEffect>
                            <a14:imgEffect>
                              <a14:saturation sat="4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flipV="1">
                    <a:off x="1555200" y="3996061"/>
                    <a:ext cx="5985778" cy="2957170"/>
                  </a:xfrm>
                  <a:prstGeom prst="rect">
                    <a:avLst/>
                  </a:prstGeom>
                  <a:ln>
                    <a:noFill/>
                  </a:ln>
                </p:spPr>
              </p:pic>
            </p:grpSp>
          </p:grpSp>
          <p:sp>
            <p:nvSpPr>
              <p:cNvPr id="217" name="矩形 216"/>
              <p:cNvSpPr/>
              <p:nvPr/>
            </p:nvSpPr>
            <p:spPr>
              <a:xfrm>
                <a:off x="458623" y="-3980978"/>
                <a:ext cx="8376736" cy="6970444"/>
              </a:xfrm>
              <a:prstGeom prst="rect">
                <a:avLst/>
              </a:pr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5" name="组合 224"/>
          <p:cNvGrpSpPr/>
          <p:nvPr/>
        </p:nvGrpSpPr>
        <p:grpSpPr>
          <a:xfrm>
            <a:off x="611958" y="-3792501"/>
            <a:ext cx="8376736" cy="8851712"/>
            <a:chOff x="4955632" y="-4738414"/>
            <a:chExt cx="8376736" cy="8851712"/>
          </a:xfrm>
        </p:grpSpPr>
        <p:sp>
          <p:nvSpPr>
            <p:cNvPr id="226" name="任意多边形 225"/>
            <p:cNvSpPr/>
            <p:nvPr/>
          </p:nvSpPr>
          <p:spPr>
            <a:xfrm>
              <a:off x="5659541" y="-2510118"/>
              <a:ext cx="6906805" cy="6364942"/>
            </a:xfrm>
            <a:custGeom>
              <a:avLst/>
              <a:gdLst>
                <a:gd name="connsiteX0" fmla="*/ 251011 w 5827059"/>
                <a:gd name="connsiteY0" fmla="*/ 5862918 h 6364942"/>
                <a:gd name="connsiteX1" fmla="*/ 842682 w 5827059"/>
                <a:gd name="connsiteY1" fmla="*/ 6042212 h 6364942"/>
                <a:gd name="connsiteX2" fmla="*/ 1685364 w 5827059"/>
                <a:gd name="connsiteY2" fmla="*/ 6257365 h 6364942"/>
                <a:gd name="connsiteX3" fmla="*/ 2456329 w 5827059"/>
                <a:gd name="connsiteY3" fmla="*/ 6364942 h 6364942"/>
                <a:gd name="connsiteX4" fmla="*/ 3155576 w 5827059"/>
                <a:gd name="connsiteY4" fmla="*/ 6364942 h 6364942"/>
                <a:gd name="connsiteX5" fmla="*/ 3944470 w 5827059"/>
                <a:gd name="connsiteY5" fmla="*/ 6275294 h 6364942"/>
                <a:gd name="connsiteX6" fmla="*/ 4661647 w 5827059"/>
                <a:gd name="connsiteY6" fmla="*/ 6060142 h 6364942"/>
                <a:gd name="connsiteX7" fmla="*/ 5038164 w 5827059"/>
                <a:gd name="connsiteY7" fmla="*/ 5916706 h 6364942"/>
                <a:gd name="connsiteX8" fmla="*/ 5540188 w 5827059"/>
                <a:gd name="connsiteY8" fmla="*/ 5773271 h 6364942"/>
                <a:gd name="connsiteX9" fmla="*/ 5737411 w 5827059"/>
                <a:gd name="connsiteY9" fmla="*/ 5737412 h 6364942"/>
                <a:gd name="connsiteX10" fmla="*/ 5827059 w 5827059"/>
                <a:gd name="connsiteY10" fmla="*/ 0 h 6364942"/>
                <a:gd name="connsiteX11" fmla="*/ 0 w 5827059"/>
                <a:gd name="connsiteY11" fmla="*/ 0 h 6364942"/>
                <a:gd name="connsiteX12" fmla="*/ 251011 w 5827059"/>
                <a:gd name="connsiteY12" fmla="*/ 5862918 h 6364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27059" h="6364942">
                  <a:moveTo>
                    <a:pt x="251011" y="5862918"/>
                  </a:moveTo>
                  <a:lnTo>
                    <a:pt x="842682" y="6042212"/>
                  </a:lnTo>
                  <a:lnTo>
                    <a:pt x="1685364" y="6257365"/>
                  </a:lnTo>
                  <a:lnTo>
                    <a:pt x="2456329" y="6364942"/>
                  </a:lnTo>
                  <a:lnTo>
                    <a:pt x="3155576" y="6364942"/>
                  </a:lnTo>
                  <a:lnTo>
                    <a:pt x="3944470" y="6275294"/>
                  </a:lnTo>
                  <a:lnTo>
                    <a:pt x="4661647" y="6060142"/>
                  </a:lnTo>
                  <a:lnTo>
                    <a:pt x="5038164" y="5916706"/>
                  </a:lnTo>
                  <a:lnTo>
                    <a:pt x="5540188" y="5773271"/>
                  </a:lnTo>
                  <a:lnTo>
                    <a:pt x="5737411" y="5737412"/>
                  </a:lnTo>
                  <a:lnTo>
                    <a:pt x="5827059" y="0"/>
                  </a:lnTo>
                  <a:lnTo>
                    <a:pt x="0" y="0"/>
                  </a:lnTo>
                  <a:lnTo>
                    <a:pt x="251011" y="5862918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7" name="组合 226"/>
            <p:cNvGrpSpPr/>
            <p:nvPr/>
          </p:nvGrpSpPr>
          <p:grpSpPr>
            <a:xfrm>
              <a:off x="4955632" y="-4738414"/>
              <a:ext cx="8376736" cy="8851712"/>
              <a:chOff x="458623" y="-3980978"/>
              <a:chExt cx="8376736" cy="8809239"/>
            </a:xfrm>
          </p:grpSpPr>
          <p:grpSp>
            <p:nvGrpSpPr>
              <p:cNvPr id="228" name="组合 227"/>
              <p:cNvGrpSpPr/>
              <p:nvPr/>
            </p:nvGrpSpPr>
            <p:grpSpPr>
              <a:xfrm>
                <a:off x="1303304" y="2283717"/>
                <a:ext cx="6351286" cy="2544544"/>
                <a:chOff x="1305007" y="-2377440"/>
                <a:chExt cx="6351286" cy="9538506"/>
              </a:xfrm>
            </p:grpSpPr>
            <p:sp>
              <p:nvSpPr>
                <p:cNvPr id="230" name="任意多边形 229"/>
                <p:cNvSpPr/>
                <p:nvPr/>
              </p:nvSpPr>
              <p:spPr>
                <a:xfrm>
                  <a:off x="1305007" y="-2377440"/>
                  <a:ext cx="6351286" cy="6309359"/>
                </a:xfrm>
                <a:custGeom>
                  <a:avLst/>
                  <a:gdLst>
                    <a:gd name="connsiteX0" fmla="*/ 91440 w 5623560"/>
                    <a:gd name="connsiteY0" fmla="*/ 91440 h 6309360"/>
                    <a:gd name="connsiteX1" fmla="*/ 0 w 5623560"/>
                    <a:gd name="connsiteY1" fmla="*/ 5760720 h 6309360"/>
                    <a:gd name="connsiteX2" fmla="*/ 457200 w 5623560"/>
                    <a:gd name="connsiteY2" fmla="*/ 5715000 h 6309360"/>
                    <a:gd name="connsiteX3" fmla="*/ 1554480 w 5623560"/>
                    <a:gd name="connsiteY3" fmla="*/ 4709160 h 6309360"/>
                    <a:gd name="connsiteX4" fmla="*/ 2286000 w 5623560"/>
                    <a:gd name="connsiteY4" fmla="*/ 4206240 h 6309360"/>
                    <a:gd name="connsiteX5" fmla="*/ 3566160 w 5623560"/>
                    <a:gd name="connsiteY5" fmla="*/ 4389120 h 6309360"/>
                    <a:gd name="connsiteX6" fmla="*/ 4526280 w 5623560"/>
                    <a:gd name="connsiteY6" fmla="*/ 4937760 h 6309360"/>
                    <a:gd name="connsiteX7" fmla="*/ 5029200 w 5623560"/>
                    <a:gd name="connsiteY7" fmla="*/ 5989320 h 6309360"/>
                    <a:gd name="connsiteX8" fmla="*/ 5623560 w 5623560"/>
                    <a:gd name="connsiteY8" fmla="*/ 6309360 h 6309360"/>
                    <a:gd name="connsiteX9" fmla="*/ 5623560 w 5623560"/>
                    <a:gd name="connsiteY9" fmla="*/ 0 h 6309360"/>
                    <a:gd name="connsiteX10" fmla="*/ 91440 w 5623560"/>
                    <a:gd name="connsiteY10" fmla="*/ 91440 h 6309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623560" h="6309360">
                      <a:moveTo>
                        <a:pt x="91440" y="91440"/>
                      </a:moveTo>
                      <a:lnTo>
                        <a:pt x="0" y="5760720"/>
                      </a:lnTo>
                      <a:lnTo>
                        <a:pt x="457200" y="5715000"/>
                      </a:lnTo>
                      <a:lnTo>
                        <a:pt x="1554480" y="4709160"/>
                      </a:lnTo>
                      <a:lnTo>
                        <a:pt x="2286000" y="4206240"/>
                      </a:lnTo>
                      <a:lnTo>
                        <a:pt x="3566160" y="4389120"/>
                      </a:lnTo>
                      <a:lnTo>
                        <a:pt x="4526280" y="4937760"/>
                      </a:lnTo>
                      <a:lnTo>
                        <a:pt x="5029200" y="5989320"/>
                      </a:lnTo>
                      <a:lnTo>
                        <a:pt x="5623560" y="6309360"/>
                      </a:lnTo>
                      <a:lnTo>
                        <a:pt x="5623560" y="0"/>
                      </a:lnTo>
                      <a:lnTo>
                        <a:pt x="91440" y="91440"/>
                      </a:lnTo>
                      <a:close/>
                    </a:path>
                  </a:pathLst>
                </a:custGeom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31" name="组合 230"/>
                <p:cNvGrpSpPr/>
                <p:nvPr/>
              </p:nvGrpSpPr>
              <p:grpSpPr>
                <a:xfrm>
                  <a:off x="1553497" y="845087"/>
                  <a:ext cx="5987481" cy="6315979"/>
                  <a:chOff x="1553497" y="1052157"/>
                  <a:chExt cx="5987481" cy="5901074"/>
                </a:xfrm>
              </p:grpSpPr>
              <p:pic>
                <p:nvPicPr>
                  <p:cNvPr id="232" name="图片 231"/>
                  <p:cNvPicPr>
                    <a:picLocks noChangeAspect="1"/>
                  </p:cNvPicPr>
                  <p:nvPr/>
                </p:nvPicPr>
                <p:blipFill>
                  <a:blip r:embed="rId4">
                    <a:duotone>
                      <a:prstClr val="black"/>
                      <a:schemeClr val="tx1">
                        <a:tint val="45000"/>
                        <a:satMod val="400000"/>
                      </a:scheme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>
                            <a14:imgEffect>
                              <a14:colorTemperature colorTemp="11200"/>
                            </a14:imgEffect>
                            <a14:imgEffect>
                              <a14:saturation sat="4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flipV="1">
                    <a:off x="1553497" y="1052160"/>
                    <a:ext cx="5985778" cy="5901071"/>
                  </a:xfrm>
                  <a:prstGeom prst="rect">
                    <a:avLst/>
                  </a:prstGeom>
                  <a:ln>
                    <a:noFill/>
                  </a:ln>
                </p:spPr>
              </p:pic>
              <p:pic>
                <p:nvPicPr>
                  <p:cNvPr id="233" name="图片 232"/>
                  <p:cNvPicPr>
                    <a:picLocks noChangeAspect="1"/>
                  </p:cNvPicPr>
                  <p:nvPr/>
                </p:nvPicPr>
                <p:blipFill>
                  <a:blip r:embed="rId4">
                    <a:duotone>
                      <a:prstClr val="black"/>
                      <a:schemeClr val="tx1">
                        <a:tint val="45000"/>
                        <a:satMod val="400000"/>
                      </a:scheme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>
                            <a14:imgEffect>
                              <a14:colorTemperature colorTemp="11200"/>
                            </a14:imgEffect>
                            <a14:imgEffect>
                              <a14:saturation sat="4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flipV="1">
                    <a:off x="1555200" y="1052157"/>
                    <a:ext cx="5985778" cy="5901070"/>
                  </a:xfrm>
                  <a:prstGeom prst="rect">
                    <a:avLst/>
                  </a:prstGeom>
                  <a:ln>
                    <a:noFill/>
                  </a:ln>
                </p:spPr>
              </p:pic>
            </p:grpSp>
          </p:grpSp>
          <p:sp>
            <p:nvSpPr>
              <p:cNvPr id="229" name="矩形 228"/>
              <p:cNvSpPr/>
              <p:nvPr/>
            </p:nvSpPr>
            <p:spPr>
              <a:xfrm>
                <a:off x="458623" y="-3980978"/>
                <a:ext cx="8376736" cy="6970444"/>
              </a:xfrm>
              <a:prstGeom prst="rect">
                <a:avLst/>
              </a:pr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1" name="组合 140"/>
          <p:cNvGrpSpPr/>
          <p:nvPr/>
        </p:nvGrpSpPr>
        <p:grpSpPr>
          <a:xfrm>
            <a:off x="1303303" y="633355"/>
            <a:ext cx="6725081" cy="1184819"/>
            <a:chOff x="1303303" y="633355"/>
            <a:chExt cx="6725081" cy="1184819"/>
          </a:xfrm>
        </p:grpSpPr>
        <p:sp>
          <p:nvSpPr>
            <p:cNvPr id="142" name="任意多边形 141"/>
            <p:cNvSpPr/>
            <p:nvPr/>
          </p:nvSpPr>
          <p:spPr>
            <a:xfrm>
              <a:off x="1885067" y="643715"/>
              <a:ext cx="6018007" cy="1056437"/>
            </a:xfrm>
            <a:custGeom>
              <a:avLst/>
              <a:gdLst>
                <a:gd name="connsiteX0" fmla="*/ 0 w 6023428"/>
                <a:gd name="connsiteY0" fmla="*/ 946351 h 1091494"/>
                <a:gd name="connsiteX1" fmla="*/ 508000 w 6023428"/>
                <a:gd name="connsiteY1" fmla="*/ 568980 h 1091494"/>
                <a:gd name="connsiteX2" fmla="*/ 1393371 w 6023428"/>
                <a:gd name="connsiteY2" fmla="*/ 75494 h 1091494"/>
                <a:gd name="connsiteX3" fmla="*/ 3410857 w 6023428"/>
                <a:gd name="connsiteY3" fmla="*/ 46465 h 1091494"/>
                <a:gd name="connsiteX4" fmla="*/ 4978400 w 6023428"/>
                <a:gd name="connsiteY4" fmla="*/ 510922 h 1091494"/>
                <a:gd name="connsiteX5" fmla="*/ 6023428 w 6023428"/>
                <a:gd name="connsiteY5" fmla="*/ 1091494 h 1091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23428" h="1091494">
                  <a:moveTo>
                    <a:pt x="0" y="946351"/>
                  </a:moveTo>
                  <a:cubicBezTo>
                    <a:pt x="137886" y="830237"/>
                    <a:pt x="275772" y="714123"/>
                    <a:pt x="508000" y="568980"/>
                  </a:cubicBezTo>
                  <a:cubicBezTo>
                    <a:pt x="740228" y="423837"/>
                    <a:pt x="909561" y="162580"/>
                    <a:pt x="1393371" y="75494"/>
                  </a:cubicBezTo>
                  <a:cubicBezTo>
                    <a:pt x="1877181" y="-11592"/>
                    <a:pt x="2813352" y="-26106"/>
                    <a:pt x="3410857" y="46465"/>
                  </a:cubicBezTo>
                  <a:cubicBezTo>
                    <a:pt x="4008362" y="119036"/>
                    <a:pt x="4542972" y="336750"/>
                    <a:pt x="4978400" y="510922"/>
                  </a:cubicBezTo>
                  <a:cubicBezTo>
                    <a:pt x="5413829" y="685093"/>
                    <a:pt x="5718628" y="888293"/>
                    <a:pt x="6023428" y="1091494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任意多边形 142"/>
            <p:cNvSpPr/>
            <p:nvPr/>
          </p:nvSpPr>
          <p:spPr>
            <a:xfrm>
              <a:off x="1501415" y="654120"/>
              <a:ext cx="6424041" cy="1082667"/>
            </a:xfrm>
            <a:custGeom>
              <a:avLst/>
              <a:gdLst>
                <a:gd name="connsiteX0" fmla="*/ 0 w 6429828"/>
                <a:gd name="connsiteY0" fmla="*/ 915394 h 1118594"/>
                <a:gd name="connsiteX1" fmla="*/ 551543 w 6429828"/>
                <a:gd name="connsiteY1" fmla="*/ 596080 h 1118594"/>
                <a:gd name="connsiteX2" fmla="*/ 1799771 w 6429828"/>
                <a:gd name="connsiteY2" fmla="*/ 233223 h 1118594"/>
                <a:gd name="connsiteX3" fmla="*/ 3149600 w 6429828"/>
                <a:gd name="connsiteY3" fmla="*/ 994 h 1118594"/>
                <a:gd name="connsiteX4" fmla="*/ 4949371 w 6429828"/>
                <a:gd name="connsiteY4" fmla="*/ 320308 h 1118594"/>
                <a:gd name="connsiteX5" fmla="*/ 6183086 w 6429828"/>
                <a:gd name="connsiteY5" fmla="*/ 987965 h 1118594"/>
                <a:gd name="connsiteX6" fmla="*/ 6429828 w 6429828"/>
                <a:gd name="connsiteY6" fmla="*/ 1118594 h 111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9828" h="1118594">
                  <a:moveTo>
                    <a:pt x="0" y="915394"/>
                  </a:moveTo>
                  <a:cubicBezTo>
                    <a:pt x="125790" y="812584"/>
                    <a:pt x="251581" y="709775"/>
                    <a:pt x="551543" y="596080"/>
                  </a:cubicBezTo>
                  <a:cubicBezTo>
                    <a:pt x="851505" y="482385"/>
                    <a:pt x="1366762" y="332404"/>
                    <a:pt x="1799771" y="233223"/>
                  </a:cubicBezTo>
                  <a:cubicBezTo>
                    <a:pt x="2232781" y="134042"/>
                    <a:pt x="2624667" y="-13520"/>
                    <a:pt x="3149600" y="994"/>
                  </a:cubicBezTo>
                  <a:cubicBezTo>
                    <a:pt x="3674533" y="15508"/>
                    <a:pt x="4443790" y="155813"/>
                    <a:pt x="4949371" y="320308"/>
                  </a:cubicBezTo>
                  <a:cubicBezTo>
                    <a:pt x="5454952" y="484803"/>
                    <a:pt x="6183086" y="987965"/>
                    <a:pt x="6183086" y="987965"/>
                  </a:cubicBezTo>
                  <a:lnTo>
                    <a:pt x="6429828" y="1118594"/>
                  </a:ln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任意多边形 143"/>
            <p:cNvSpPr/>
            <p:nvPr/>
          </p:nvSpPr>
          <p:spPr>
            <a:xfrm>
              <a:off x="1689932" y="696609"/>
              <a:ext cx="5960002" cy="941841"/>
            </a:xfrm>
            <a:custGeom>
              <a:avLst/>
              <a:gdLst>
                <a:gd name="connsiteX0" fmla="*/ 0 w 5965371"/>
                <a:gd name="connsiteY0" fmla="*/ 871495 h 973095"/>
                <a:gd name="connsiteX1" fmla="*/ 595085 w 5965371"/>
                <a:gd name="connsiteY1" fmla="*/ 407038 h 973095"/>
                <a:gd name="connsiteX2" fmla="*/ 1190171 w 5965371"/>
                <a:gd name="connsiteY2" fmla="*/ 116752 h 973095"/>
                <a:gd name="connsiteX3" fmla="*/ 2148114 w 5965371"/>
                <a:gd name="connsiteY3" fmla="*/ 638 h 973095"/>
                <a:gd name="connsiteX4" fmla="*/ 3439885 w 5965371"/>
                <a:gd name="connsiteY4" fmla="*/ 160295 h 973095"/>
                <a:gd name="connsiteX5" fmla="*/ 5500914 w 5965371"/>
                <a:gd name="connsiteY5" fmla="*/ 653781 h 973095"/>
                <a:gd name="connsiteX6" fmla="*/ 5965371 w 5965371"/>
                <a:gd name="connsiteY6" fmla="*/ 973095 h 97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65371" h="973095">
                  <a:moveTo>
                    <a:pt x="0" y="871495"/>
                  </a:moveTo>
                  <a:cubicBezTo>
                    <a:pt x="198361" y="702161"/>
                    <a:pt x="396723" y="532828"/>
                    <a:pt x="595085" y="407038"/>
                  </a:cubicBezTo>
                  <a:cubicBezTo>
                    <a:pt x="793447" y="281248"/>
                    <a:pt x="931333" y="184485"/>
                    <a:pt x="1190171" y="116752"/>
                  </a:cubicBezTo>
                  <a:cubicBezTo>
                    <a:pt x="1449009" y="49019"/>
                    <a:pt x="1773162" y="-6619"/>
                    <a:pt x="2148114" y="638"/>
                  </a:cubicBezTo>
                  <a:cubicBezTo>
                    <a:pt x="2523066" y="7895"/>
                    <a:pt x="2881085" y="51438"/>
                    <a:pt x="3439885" y="160295"/>
                  </a:cubicBezTo>
                  <a:cubicBezTo>
                    <a:pt x="3998685" y="269152"/>
                    <a:pt x="5080000" y="518314"/>
                    <a:pt x="5500914" y="653781"/>
                  </a:cubicBezTo>
                  <a:cubicBezTo>
                    <a:pt x="5921828" y="789248"/>
                    <a:pt x="5943599" y="881171"/>
                    <a:pt x="5965371" y="973095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任意多边形 144"/>
            <p:cNvSpPr/>
            <p:nvPr/>
          </p:nvSpPr>
          <p:spPr>
            <a:xfrm>
              <a:off x="1303303" y="926525"/>
              <a:ext cx="6506144" cy="613588"/>
            </a:xfrm>
            <a:custGeom>
              <a:avLst/>
              <a:gdLst>
                <a:gd name="connsiteX0" fmla="*/ 9606 w 6512006"/>
                <a:gd name="connsiteY0" fmla="*/ 532350 h 633950"/>
                <a:gd name="connsiteX1" fmla="*/ 169263 w 6512006"/>
                <a:gd name="connsiteY1" fmla="*/ 416236 h 633950"/>
                <a:gd name="connsiteX2" fmla="*/ 1170749 w 6512006"/>
                <a:gd name="connsiteY2" fmla="*/ 96921 h 633950"/>
                <a:gd name="connsiteX3" fmla="*/ 3057606 w 6512006"/>
                <a:gd name="connsiteY3" fmla="*/ 38864 h 633950"/>
                <a:gd name="connsiteX4" fmla="*/ 6512006 w 6512006"/>
                <a:gd name="connsiteY4" fmla="*/ 633950 h 63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12006" h="633950">
                  <a:moveTo>
                    <a:pt x="9606" y="532350"/>
                  </a:moveTo>
                  <a:cubicBezTo>
                    <a:pt x="-7328" y="510578"/>
                    <a:pt x="-24261" y="488807"/>
                    <a:pt x="169263" y="416236"/>
                  </a:cubicBezTo>
                  <a:cubicBezTo>
                    <a:pt x="362787" y="343665"/>
                    <a:pt x="689358" y="159816"/>
                    <a:pt x="1170749" y="96921"/>
                  </a:cubicBezTo>
                  <a:cubicBezTo>
                    <a:pt x="1652140" y="34026"/>
                    <a:pt x="2167397" y="-50641"/>
                    <a:pt x="3057606" y="38864"/>
                  </a:cubicBezTo>
                  <a:cubicBezTo>
                    <a:pt x="3947815" y="128369"/>
                    <a:pt x="5229910" y="381159"/>
                    <a:pt x="6512006" y="633950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 145"/>
            <p:cNvSpPr/>
            <p:nvPr/>
          </p:nvSpPr>
          <p:spPr>
            <a:xfrm>
              <a:off x="1920288" y="782386"/>
              <a:ext cx="6018007" cy="756375"/>
            </a:xfrm>
            <a:custGeom>
              <a:avLst/>
              <a:gdLst>
                <a:gd name="connsiteX0" fmla="*/ 0 w 6023428"/>
                <a:gd name="connsiteY0" fmla="*/ 946351 h 1091494"/>
                <a:gd name="connsiteX1" fmla="*/ 508000 w 6023428"/>
                <a:gd name="connsiteY1" fmla="*/ 568980 h 1091494"/>
                <a:gd name="connsiteX2" fmla="*/ 1393371 w 6023428"/>
                <a:gd name="connsiteY2" fmla="*/ 75494 h 1091494"/>
                <a:gd name="connsiteX3" fmla="*/ 3410857 w 6023428"/>
                <a:gd name="connsiteY3" fmla="*/ 46465 h 1091494"/>
                <a:gd name="connsiteX4" fmla="*/ 4978400 w 6023428"/>
                <a:gd name="connsiteY4" fmla="*/ 510922 h 1091494"/>
                <a:gd name="connsiteX5" fmla="*/ 6023428 w 6023428"/>
                <a:gd name="connsiteY5" fmla="*/ 1091494 h 1091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23428" h="1091494">
                  <a:moveTo>
                    <a:pt x="0" y="946351"/>
                  </a:moveTo>
                  <a:cubicBezTo>
                    <a:pt x="137886" y="830237"/>
                    <a:pt x="275772" y="714123"/>
                    <a:pt x="508000" y="568980"/>
                  </a:cubicBezTo>
                  <a:cubicBezTo>
                    <a:pt x="740228" y="423837"/>
                    <a:pt x="909561" y="162580"/>
                    <a:pt x="1393371" y="75494"/>
                  </a:cubicBezTo>
                  <a:cubicBezTo>
                    <a:pt x="1877181" y="-11592"/>
                    <a:pt x="2813352" y="-26106"/>
                    <a:pt x="3410857" y="46465"/>
                  </a:cubicBezTo>
                  <a:cubicBezTo>
                    <a:pt x="4008362" y="119036"/>
                    <a:pt x="4542972" y="336750"/>
                    <a:pt x="4978400" y="510922"/>
                  </a:cubicBezTo>
                  <a:cubicBezTo>
                    <a:pt x="5413829" y="685093"/>
                    <a:pt x="5718628" y="888293"/>
                    <a:pt x="6023428" y="1091494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任意多边形 146"/>
            <p:cNvSpPr/>
            <p:nvPr/>
          </p:nvSpPr>
          <p:spPr>
            <a:xfrm>
              <a:off x="1536635" y="792791"/>
              <a:ext cx="6424041" cy="775154"/>
            </a:xfrm>
            <a:custGeom>
              <a:avLst/>
              <a:gdLst>
                <a:gd name="connsiteX0" fmla="*/ 0 w 6429828"/>
                <a:gd name="connsiteY0" fmla="*/ 915394 h 1118594"/>
                <a:gd name="connsiteX1" fmla="*/ 551543 w 6429828"/>
                <a:gd name="connsiteY1" fmla="*/ 596080 h 1118594"/>
                <a:gd name="connsiteX2" fmla="*/ 1799771 w 6429828"/>
                <a:gd name="connsiteY2" fmla="*/ 233223 h 1118594"/>
                <a:gd name="connsiteX3" fmla="*/ 3149600 w 6429828"/>
                <a:gd name="connsiteY3" fmla="*/ 994 h 1118594"/>
                <a:gd name="connsiteX4" fmla="*/ 4949371 w 6429828"/>
                <a:gd name="connsiteY4" fmla="*/ 320308 h 1118594"/>
                <a:gd name="connsiteX5" fmla="*/ 6183086 w 6429828"/>
                <a:gd name="connsiteY5" fmla="*/ 987965 h 1118594"/>
                <a:gd name="connsiteX6" fmla="*/ 6429828 w 6429828"/>
                <a:gd name="connsiteY6" fmla="*/ 1118594 h 111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9828" h="1118594">
                  <a:moveTo>
                    <a:pt x="0" y="915394"/>
                  </a:moveTo>
                  <a:cubicBezTo>
                    <a:pt x="125790" y="812584"/>
                    <a:pt x="251581" y="709775"/>
                    <a:pt x="551543" y="596080"/>
                  </a:cubicBezTo>
                  <a:cubicBezTo>
                    <a:pt x="851505" y="482385"/>
                    <a:pt x="1366762" y="332404"/>
                    <a:pt x="1799771" y="233223"/>
                  </a:cubicBezTo>
                  <a:cubicBezTo>
                    <a:pt x="2232781" y="134042"/>
                    <a:pt x="2624667" y="-13520"/>
                    <a:pt x="3149600" y="994"/>
                  </a:cubicBezTo>
                  <a:cubicBezTo>
                    <a:pt x="3674533" y="15508"/>
                    <a:pt x="4443790" y="155813"/>
                    <a:pt x="4949371" y="320308"/>
                  </a:cubicBezTo>
                  <a:cubicBezTo>
                    <a:pt x="5454952" y="484803"/>
                    <a:pt x="6183086" y="987965"/>
                    <a:pt x="6183086" y="987965"/>
                  </a:cubicBezTo>
                  <a:lnTo>
                    <a:pt x="6429828" y="1118594"/>
                  </a:ln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 147"/>
            <p:cNvSpPr/>
            <p:nvPr/>
          </p:nvSpPr>
          <p:spPr>
            <a:xfrm>
              <a:off x="1725152" y="835280"/>
              <a:ext cx="5960002" cy="674328"/>
            </a:xfrm>
            <a:custGeom>
              <a:avLst/>
              <a:gdLst>
                <a:gd name="connsiteX0" fmla="*/ 0 w 5965371"/>
                <a:gd name="connsiteY0" fmla="*/ 871495 h 973095"/>
                <a:gd name="connsiteX1" fmla="*/ 595085 w 5965371"/>
                <a:gd name="connsiteY1" fmla="*/ 407038 h 973095"/>
                <a:gd name="connsiteX2" fmla="*/ 1190171 w 5965371"/>
                <a:gd name="connsiteY2" fmla="*/ 116752 h 973095"/>
                <a:gd name="connsiteX3" fmla="*/ 2148114 w 5965371"/>
                <a:gd name="connsiteY3" fmla="*/ 638 h 973095"/>
                <a:gd name="connsiteX4" fmla="*/ 3439885 w 5965371"/>
                <a:gd name="connsiteY4" fmla="*/ 160295 h 973095"/>
                <a:gd name="connsiteX5" fmla="*/ 5500914 w 5965371"/>
                <a:gd name="connsiteY5" fmla="*/ 653781 h 973095"/>
                <a:gd name="connsiteX6" fmla="*/ 5965371 w 5965371"/>
                <a:gd name="connsiteY6" fmla="*/ 973095 h 97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65371" h="973095">
                  <a:moveTo>
                    <a:pt x="0" y="871495"/>
                  </a:moveTo>
                  <a:cubicBezTo>
                    <a:pt x="198361" y="702161"/>
                    <a:pt x="396723" y="532828"/>
                    <a:pt x="595085" y="407038"/>
                  </a:cubicBezTo>
                  <a:cubicBezTo>
                    <a:pt x="793447" y="281248"/>
                    <a:pt x="931333" y="184485"/>
                    <a:pt x="1190171" y="116752"/>
                  </a:cubicBezTo>
                  <a:cubicBezTo>
                    <a:pt x="1449009" y="49019"/>
                    <a:pt x="1773162" y="-6619"/>
                    <a:pt x="2148114" y="638"/>
                  </a:cubicBezTo>
                  <a:cubicBezTo>
                    <a:pt x="2523066" y="7895"/>
                    <a:pt x="2881085" y="51438"/>
                    <a:pt x="3439885" y="160295"/>
                  </a:cubicBezTo>
                  <a:cubicBezTo>
                    <a:pt x="3998685" y="269152"/>
                    <a:pt x="5080000" y="518314"/>
                    <a:pt x="5500914" y="653781"/>
                  </a:cubicBezTo>
                  <a:cubicBezTo>
                    <a:pt x="5921828" y="789248"/>
                    <a:pt x="5943599" y="881171"/>
                    <a:pt x="5965371" y="973095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任意多边形 148"/>
            <p:cNvSpPr/>
            <p:nvPr/>
          </p:nvSpPr>
          <p:spPr>
            <a:xfrm>
              <a:off x="1338522" y="1065196"/>
              <a:ext cx="6506144" cy="439309"/>
            </a:xfrm>
            <a:custGeom>
              <a:avLst/>
              <a:gdLst>
                <a:gd name="connsiteX0" fmla="*/ 9606 w 6512006"/>
                <a:gd name="connsiteY0" fmla="*/ 532350 h 633950"/>
                <a:gd name="connsiteX1" fmla="*/ 169263 w 6512006"/>
                <a:gd name="connsiteY1" fmla="*/ 416236 h 633950"/>
                <a:gd name="connsiteX2" fmla="*/ 1170749 w 6512006"/>
                <a:gd name="connsiteY2" fmla="*/ 96921 h 633950"/>
                <a:gd name="connsiteX3" fmla="*/ 3057606 w 6512006"/>
                <a:gd name="connsiteY3" fmla="*/ 38864 h 633950"/>
                <a:gd name="connsiteX4" fmla="*/ 6512006 w 6512006"/>
                <a:gd name="connsiteY4" fmla="*/ 633950 h 63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12006" h="633950">
                  <a:moveTo>
                    <a:pt x="9606" y="532350"/>
                  </a:moveTo>
                  <a:cubicBezTo>
                    <a:pt x="-7328" y="510578"/>
                    <a:pt x="-24261" y="488807"/>
                    <a:pt x="169263" y="416236"/>
                  </a:cubicBezTo>
                  <a:cubicBezTo>
                    <a:pt x="362787" y="343665"/>
                    <a:pt x="689358" y="159816"/>
                    <a:pt x="1170749" y="96921"/>
                  </a:cubicBezTo>
                  <a:cubicBezTo>
                    <a:pt x="1652140" y="34026"/>
                    <a:pt x="2167397" y="-50641"/>
                    <a:pt x="3057606" y="38864"/>
                  </a:cubicBezTo>
                  <a:cubicBezTo>
                    <a:pt x="3947815" y="128369"/>
                    <a:pt x="5229910" y="381159"/>
                    <a:pt x="6512006" y="633950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任意多边形 149"/>
            <p:cNvSpPr/>
            <p:nvPr/>
          </p:nvSpPr>
          <p:spPr>
            <a:xfrm>
              <a:off x="1444830" y="977868"/>
              <a:ext cx="6583554" cy="700916"/>
            </a:xfrm>
            <a:custGeom>
              <a:avLst/>
              <a:gdLst>
                <a:gd name="connsiteX0" fmla="*/ 0 w 6589485"/>
                <a:gd name="connsiteY0" fmla="*/ 329292 h 1011463"/>
                <a:gd name="connsiteX1" fmla="*/ 1291771 w 6589485"/>
                <a:gd name="connsiteY1" fmla="*/ 24492 h 1011463"/>
                <a:gd name="connsiteX2" fmla="*/ 2743200 w 6589485"/>
                <a:gd name="connsiteY2" fmla="*/ 68035 h 1011463"/>
                <a:gd name="connsiteX3" fmla="*/ 4513943 w 6589485"/>
                <a:gd name="connsiteY3" fmla="*/ 459921 h 1011463"/>
                <a:gd name="connsiteX4" fmla="*/ 6589485 w 6589485"/>
                <a:gd name="connsiteY4" fmla="*/ 1011463 h 1011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89485" h="1011463">
                  <a:moveTo>
                    <a:pt x="0" y="329292"/>
                  </a:moveTo>
                  <a:cubicBezTo>
                    <a:pt x="417285" y="198663"/>
                    <a:pt x="834571" y="68035"/>
                    <a:pt x="1291771" y="24492"/>
                  </a:cubicBezTo>
                  <a:cubicBezTo>
                    <a:pt x="1748971" y="-19051"/>
                    <a:pt x="2206172" y="-4536"/>
                    <a:pt x="2743200" y="68035"/>
                  </a:cubicBezTo>
                  <a:cubicBezTo>
                    <a:pt x="3280228" y="140606"/>
                    <a:pt x="3872896" y="302683"/>
                    <a:pt x="4513943" y="459921"/>
                  </a:cubicBezTo>
                  <a:cubicBezTo>
                    <a:pt x="5154990" y="617159"/>
                    <a:pt x="5872237" y="814311"/>
                    <a:pt x="6589485" y="1011463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 150"/>
            <p:cNvSpPr/>
            <p:nvPr/>
          </p:nvSpPr>
          <p:spPr>
            <a:xfrm>
              <a:off x="2037331" y="633355"/>
              <a:ext cx="5617259" cy="862493"/>
            </a:xfrm>
            <a:custGeom>
              <a:avLst/>
              <a:gdLst>
                <a:gd name="connsiteX0" fmla="*/ 0 w 6023428"/>
                <a:gd name="connsiteY0" fmla="*/ 946351 h 1091494"/>
                <a:gd name="connsiteX1" fmla="*/ 508000 w 6023428"/>
                <a:gd name="connsiteY1" fmla="*/ 568980 h 1091494"/>
                <a:gd name="connsiteX2" fmla="*/ 1393371 w 6023428"/>
                <a:gd name="connsiteY2" fmla="*/ 75494 h 1091494"/>
                <a:gd name="connsiteX3" fmla="*/ 3410857 w 6023428"/>
                <a:gd name="connsiteY3" fmla="*/ 46465 h 1091494"/>
                <a:gd name="connsiteX4" fmla="*/ 4978400 w 6023428"/>
                <a:gd name="connsiteY4" fmla="*/ 510922 h 1091494"/>
                <a:gd name="connsiteX5" fmla="*/ 6023428 w 6023428"/>
                <a:gd name="connsiteY5" fmla="*/ 1091494 h 1091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23428" h="1091494">
                  <a:moveTo>
                    <a:pt x="0" y="946351"/>
                  </a:moveTo>
                  <a:cubicBezTo>
                    <a:pt x="137886" y="830237"/>
                    <a:pt x="275772" y="714123"/>
                    <a:pt x="508000" y="568980"/>
                  </a:cubicBezTo>
                  <a:cubicBezTo>
                    <a:pt x="740228" y="423837"/>
                    <a:pt x="909561" y="162580"/>
                    <a:pt x="1393371" y="75494"/>
                  </a:cubicBezTo>
                  <a:cubicBezTo>
                    <a:pt x="1877181" y="-11592"/>
                    <a:pt x="2813352" y="-26106"/>
                    <a:pt x="3410857" y="46465"/>
                  </a:cubicBezTo>
                  <a:cubicBezTo>
                    <a:pt x="4008362" y="119036"/>
                    <a:pt x="4542972" y="336750"/>
                    <a:pt x="4978400" y="510922"/>
                  </a:cubicBezTo>
                  <a:cubicBezTo>
                    <a:pt x="5413829" y="685093"/>
                    <a:pt x="5718628" y="888293"/>
                    <a:pt x="6023428" y="1091494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 151"/>
            <p:cNvSpPr/>
            <p:nvPr/>
          </p:nvSpPr>
          <p:spPr>
            <a:xfrm>
              <a:off x="1653679" y="643761"/>
              <a:ext cx="5996255" cy="883907"/>
            </a:xfrm>
            <a:custGeom>
              <a:avLst/>
              <a:gdLst>
                <a:gd name="connsiteX0" fmla="*/ 0 w 6429828"/>
                <a:gd name="connsiteY0" fmla="*/ 915394 h 1118594"/>
                <a:gd name="connsiteX1" fmla="*/ 551543 w 6429828"/>
                <a:gd name="connsiteY1" fmla="*/ 596080 h 1118594"/>
                <a:gd name="connsiteX2" fmla="*/ 1799771 w 6429828"/>
                <a:gd name="connsiteY2" fmla="*/ 233223 h 1118594"/>
                <a:gd name="connsiteX3" fmla="*/ 3149600 w 6429828"/>
                <a:gd name="connsiteY3" fmla="*/ 994 h 1118594"/>
                <a:gd name="connsiteX4" fmla="*/ 4949371 w 6429828"/>
                <a:gd name="connsiteY4" fmla="*/ 320308 h 1118594"/>
                <a:gd name="connsiteX5" fmla="*/ 6183086 w 6429828"/>
                <a:gd name="connsiteY5" fmla="*/ 987965 h 1118594"/>
                <a:gd name="connsiteX6" fmla="*/ 6429828 w 6429828"/>
                <a:gd name="connsiteY6" fmla="*/ 1118594 h 111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9828" h="1118594">
                  <a:moveTo>
                    <a:pt x="0" y="915394"/>
                  </a:moveTo>
                  <a:cubicBezTo>
                    <a:pt x="125790" y="812584"/>
                    <a:pt x="251581" y="709775"/>
                    <a:pt x="551543" y="596080"/>
                  </a:cubicBezTo>
                  <a:cubicBezTo>
                    <a:pt x="851505" y="482385"/>
                    <a:pt x="1366762" y="332404"/>
                    <a:pt x="1799771" y="233223"/>
                  </a:cubicBezTo>
                  <a:cubicBezTo>
                    <a:pt x="2232781" y="134042"/>
                    <a:pt x="2624667" y="-13520"/>
                    <a:pt x="3149600" y="994"/>
                  </a:cubicBezTo>
                  <a:cubicBezTo>
                    <a:pt x="3674533" y="15508"/>
                    <a:pt x="4443790" y="155813"/>
                    <a:pt x="4949371" y="320308"/>
                  </a:cubicBezTo>
                  <a:cubicBezTo>
                    <a:pt x="5454952" y="484803"/>
                    <a:pt x="6183086" y="987965"/>
                    <a:pt x="6183086" y="987965"/>
                  </a:cubicBezTo>
                  <a:lnTo>
                    <a:pt x="6429828" y="1118594"/>
                  </a:ln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 152"/>
            <p:cNvSpPr/>
            <p:nvPr/>
          </p:nvSpPr>
          <p:spPr>
            <a:xfrm>
              <a:off x="1842195" y="686251"/>
              <a:ext cx="5563118" cy="768934"/>
            </a:xfrm>
            <a:custGeom>
              <a:avLst/>
              <a:gdLst>
                <a:gd name="connsiteX0" fmla="*/ 0 w 5965371"/>
                <a:gd name="connsiteY0" fmla="*/ 871495 h 973095"/>
                <a:gd name="connsiteX1" fmla="*/ 595085 w 5965371"/>
                <a:gd name="connsiteY1" fmla="*/ 407038 h 973095"/>
                <a:gd name="connsiteX2" fmla="*/ 1190171 w 5965371"/>
                <a:gd name="connsiteY2" fmla="*/ 116752 h 973095"/>
                <a:gd name="connsiteX3" fmla="*/ 2148114 w 5965371"/>
                <a:gd name="connsiteY3" fmla="*/ 638 h 973095"/>
                <a:gd name="connsiteX4" fmla="*/ 3439885 w 5965371"/>
                <a:gd name="connsiteY4" fmla="*/ 160295 h 973095"/>
                <a:gd name="connsiteX5" fmla="*/ 5500914 w 5965371"/>
                <a:gd name="connsiteY5" fmla="*/ 653781 h 973095"/>
                <a:gd name="connsiteX6" fmla="*/ 5965371 w 5965371"/>
                <a:gd name="connsiteY6" fmla="*/ 973095 h 97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65371" h="973095">
                  <a:moveTo>
                    <a:pt x="0" y="871495"/>
                  </a:moveTo>
                  <a:cubicBezTo>
                    <a:pt x="198361" y="702161"/>
                    <a:pt x="396723" y="532828"/>
                    <a:pt x="595085" y="407038"/>
                  </a:cubicBezTo>
                  <a:cubicBezTo>
                    <a:pt x="793447" y="281248"/>
                    <a:pt x="931333" y="184485"/>
                    <a:pt x="1190171" y="116752"/>
                  </a:cubicBezTo>
                  <a:cubicBezTo>
                    <a:pt x="1449009" y="49019"/>
                    <a:pt x="1773162" y="-6619"/>
                    <a:pt x="2148114" y="638"/>
                  </a:cubicBezTo>
                  <a:cubicBezTo>
                    <a:pt x="2523066" y="7895"/>
                    <a:pt x="2881085" y="51438"/>
                    <a:pt x="3439885" y="160295"/>
                  </a:cubicBezTo>
                  <a:cubicBezTo>
                    <a:pt x="3998685" y="269152"/>
                    <a:pt x="5080000" y="518314"/>
                    <a:pt x="5500914" y="653781"/>
                  </a:cubicBezTo>
                  <a:cubicBezTo>
                    <a:pt x="5921828" y="789248"/>
                    <a:pt x="5943599" y="881171"/>
                    <a:pt x="5965371" y="973095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任意多边形 153"/>
            <p:cNvSpPr/>
            <p:nvPr/>
          </p:nvSpPr>
          <p:spPr>
            <a:xfrm>
              <a:off x="1455565" y="916166"/>
              <a:ext cx="6072892" cy="500943"/>
            </a:xfrm>
            <a:custGeom>
              <a:avLst/>
              <a:gdLst>
                <a:gd name="connsiteX0" fmla="*/ 9606 w 6512006"/>
                <a:gd name="connsiteY0" fmla="*/ 532350 h 633950"/>
                <a:gd name="connsiteX1" fmla="*/ 169263 w 6512006"/>
                <a:gd name="connsiteY1" fmla="*/ 416236 h 633950"/>
                <a:gd name="connsiteX2" fmla="*/ 1170749 w 6512006"/>
                <a:gd name="connsiteY2" fmla="*/ 96921 h 633950"/>
                <a:gd name="connsiteX3" fmla="*/ 3057606 w 6512006"/>
                <a:gd name="connsiteY3" fmla="*/ 38864 h 633950"/>
                <a:gd name="connsiteX4" fmla="*/ 6512006 w 6512006"/>
                <a:gd name="connsiteY4" fmla="*/ 633950 h 63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12006" h="633950">
                  <a:moveTo>
                    <a:pt x="9606" y="532350"/>
                  </a:moveTo>
                  <a:cubicBezTo>
                    <a:pt x="-7328" y="510578"/>
                    <a:pt x="-24261" y="488807"/>
                    <a:pt x="169263" y="416236"/>
                  </a:cubicBezTo>
                  <a:cubicBezTo>
                    <a:pt x="362787" y="343665"/>
                    <a:pt x="689358" y="159816"/>
                    <a:pt x="1170749" y="96921"/>
                  </a:cubicBezTo>
                  <a:cubicBezTo>
                    <a:pt x="1652140" y="34026"/>
                    <a:pt x="2167397" y="-50641"/>
                    <a:pt x="3057606" y="38864"/>
                  </a:cubicBezTo>
                  <a:cubicBezTo>
                    <a:pt x="3947815" y="128369"/>
                    <a:pt x="5229910" y="381159"/>
                    <a:pt x="6512006" y="633950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 154"/>
            <p:cNvSpPr/>
            <p:nvPr/>
          </p:nvSpPr>
          <p:spPr>
            <a:xfrm>
              <a:off x="1561876" y="828838"/>
              <a:ext cx="6145145" cy="799252"/>
            </a:xfrm>
            <a:custGeom>
              <a:avLst/>
              <a:gdLst>
                <a:gd name="connsiteX0" fmla="*/ 0 w 6589485"/>
                <a:gd name="connsiteY0" fmla="*/ 329292 h 1011463"/>
                <a:gd name="connsiteX1" fmla="*/ 1291771 w 6589485"/>
                <a:gd name="connsiteY1" fmla="*/ 24492 h 1011463"/>
                <a:gd name="connsiteX2" fmla="*/ 2743200 w 6589485"/>
                <a:gd name="connsiteY2" fmla="*/ 68035 h 1011463"/>
                <a:gd name="connsiteX3" fmla="*/ 4513943 w 6589485"/>
                <a:gd name="connsiteY3" fmla="*/ 459921 h 1011463"/>
                <a:gd name="connsiteX4" fmla="*/ 6589485 w 6589485"/>
                <a:gd name="connsiteY4" fmla="*/ 1011463 h 1011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89485" h="1011463">
                  <a:moveTo>
                    <a:pt x="0" y="329292"/>
                  </a:moveTo>
                  <a:cubicBezTo>
                    <a:pt x="417285" y="198663"/>
                    <a:pt x="834571" y="68035"/>
                    <a:pt x="1291771" y="24492"/>
                  </a:cubicBezTo>
                  <a:cubicBezTo>
                    <a:pt x="1748971" y="-19051"/>
                    <a:pt x="2206172" y="-4536"/>
                    <a:pt x="2743200" y="68035"/>
                  </a:cubicBezTo>
                  <a:cubicBezTo>
                    <a:pt x="3280228" y="140606"/>
                    <a:pt x="3872896" y="302683"/>
                    <a:pt x="4513943" y="459921"/>
                  </a:cubicBezTo>
                  <a:cubicBezTo>
                    <a:pt x="5154990" y="617159"/>
                    <a:pt x="5872237" y="814311"/>
                    <a:pt x="6589485" y="1011463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任意多边形 155"/>
            <p:cNvSpPr/>
            <p:nvPr/>
          </p:nvSpPr>
          <p:spPr>
            <a:xfrm>
              <a:off x="2072551" y="772025"/>
              <a:ext cx="5617259" cy="617517"/>
            </a:xfrm>
            <a:custGeom>
              <a:avLst/>
              <a:gdLst>
                <a:gd name="connsiteX0" fmla="*/ 0 w 6023428"/>
                <a:gd name="connsiteY0" fmla="*/ 946351 h 1091494"/>
                <a:gd name="connsiteX1" fmla="*/ 508000 w 6023428"/>
                <a:gd name="connsiteY1" fmla="*/ 568980 h 1091494"/>
                <a:gd name="connsiteX2" fmla="*/ 1393371 w 6023428"/>
                <a:gd name="connsiteY2" fmla="*/ 75494 h 1091494"/>
                <a:gd name="connsiteX3" fmla="*/ 3410857 w 6023428"/>
                <a:gd name="connsiteY3" fmla="*/ 46465 h 1091494"/>
                <a:gd name="connsiteX4" fmla="*/ 4978400 w 6023428"/>
                <a:gd name="connsiteY4" fmla="*/ 510922 h 1091494"/>
                <a:gd name="connsiteX5" fmla="*/ 6023428 w 6023428"/>
                <a:gd name="connsiteY5" fmla="*/ 1091494 h 1091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23428" h="1091494">
                  <a:moveTo>
                    <a:pt x="0" y="946351"/>
                  </a:moveTo>
                  <a:cubicBezTo>
                    <a:pt x="137886" y="830237"/>
                    <a:pt x="275772" y="714123"/>
                    <a:pt x="508000" y="568980"/>
                  </a:cubicBezTo>
                  <a:cubicBezTo>
                    <a:pt x="740228" y="423837"/>
                    <a:pt x="909561" y="162580"/>
                    <a:pt x="1393371" y="75494"/>
                  </a:cubicBezTo>
                  <a:cubicBezTo>
                    <a:pt x="1877181" y="-11592"/>
                    <a:pt x="2813352" y="-26106"/>
                    <a:pt x="3410857" y="46465"/>
                  </a:cubicBezTo>
                  <a:cubicBezTo>
                    <a:pt x="4008362" y="119036"/>
                    <a:pt x="4542972" y="336750"/>
                    <a:pt x="4978400" y="510922"/>
                  </a:cubicBezTo>
                  <a:cubicBezTo>
                    <a:pt x="5413829" y="685093"/>
                    <a:pt x="5718628" y="888293"/>
                    <a:pt x="6023428" y="1091494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 156"/>
            <p:cNvSpPr/>
            <p:nvPr/>
          </p:nvSpPr>
          <p:spPr>
            <a:xfrm>
              <a:off x="1688898" y="782430"/>
              <a:ext cx="5996255" cy="632849"/>
            </a:xfrm>
            <a:custGeom>
              <a:avLst/>
              <a:gdLst>
                <a:gd name="connsiteX0" fmla="*/ 0 w 6429828"/>
                <a:gd name="connsiteY0" fmla="*/ 915394 h 1118594"/>
                <a:gd name="connsiteX1" fmla="*/ 551543 w 6429828"/>
                <a:gd name="connsiteY1" fmla="*/ 596080 h 1118594"/>
                <a:gd name="connsiteX2" fmla="*/ 1799771 w 6429828"/>
                <a:gd name="connsiteY2" fmla="*/ 233223 h 1118594"/>
                <a:gd name="connsiteX3" fmla="*/ 3149600 w 6429828"/>
                <a:gd name="connsiteY3" fmla="*/ 994 h 1118594"/>
                <a:gd name="connsiteX4" fmla="*/ 4949371 w 6429828"/>
                <a:gd name="connsiteY4" fmla="*/ 320308 h 1118594"/>
                <a:gd name="connsiteX5" fmla="*/ 6183086 w 6429828"/>
                <a:gd name="connsiteY5" fmla="*/ 987965 h 1118594"/>
                <a:gd name="connsiteX6" fmla="*/ 6429828 w 6429828"/>
                <a:gd name="connsiteY6" fmla="*/ 1118594 h 111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9828" h="1118594">
                  <a:moveTo>
                    <a:pt x="0" y="915394"/>
                  </a:moveTo>
                  <a:cubicBezTo>
                    <a:pt x="125790" y="812584"/>
                    <a:pt x="251581" y="709775"/>
                    <a:pt x="551543" y="596080"/>
                  </a:cubicBezTo>
                  <a:cubicBezTo>
                    <a:pt x="851505" y="482385"/>
                    <a:pt x="1366762" y="332404"/>
                    <a:pt x="1799771" y="233223"/>
                  </a:cubicBezTo>
                  <a:cubicBezTo>
                    <a:pt x="2232781" y="134042"/>
                    <a:pt x="2624667" y="-13520"/>
                    <a:pt x="3149600" y="994"/>
                  </a:cubicBezTo>
                  <a:cubicBezTo>
                    <a:pt x="3674533" y="15508"/>
                    <a:pt x="4443790" y="155813"/>
                    <a:pt x="4949371" y="320308"/>
                  </a:cubicBezTo>
                  <a:cubicBezTo>
                    <a:pt x="5454952" y="484803"/>
                    <a:pt x="6183086" y="987965"/>
                    <a:pt x="6183086" y="987965"/>
                  </a:cubicBezTo>
                  <a:lnTo>
                    <a:pt x="6429828" y="1118594"/>
                  </a:ln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任意多边形 157"/>
            <p:cNvSpPr/>
            <p:nvPr/>
          </p:nvSpPr>
          <p:spPr>
            <a:xfrm>
              <a:off x="1877414" y="824921"/>
              <a:ext cx="5563118" cy="550532"/>
            </a:xfrm>
            <a:custGeom>
              <a:avLst/>
              <a:gdLst>
                <a:gd name="connsiteX0" fmla="*/ 0 w 5965371"/>
                <a:gd name="connsiteY0" fmla="*/ 871495 h 973095"/>
                <a:gd name="connsiteX1" fmla="*/ 595085 w 5965371"/>
                <a:gd name="connsiteY1" fmla="*/ 407038 h 973095"/>
                <a:gd name="connsiteX2" fmla="*/ 1190171 w 5965371"/>
                <a:gd name="connsiteY2" fmla="*/ 116752 h 973095"/>
                <a:gd name="connsiteX3" fmla="*/ 2148114 w 5965371"/>
                <a:gd name="connsiteY3" fmla="*/ 638 h 973095"/>
                <a:gd name="connsiteX4" fmla="*/ 3439885 w 5965371"/>
                <a:gd name="connsiteY4" fmla="*/ 160295 h 973095"/>
                <a:gd name="connsiteX5" fmla="*/ 5500914 w 5965371"/>
                <a:gd name="connsiteY5" fmla="*/ 653781 h 973095"/>
                <a:gd name="connsiteX6" fmla="*/ 5965371 w 5965371"/>
                <a:gd name="connsiteY6" fmla="*/ 973095 h 97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65371" h="973095">
                  <a:moveTo>
                    <a:pt x="0" y="871495"/>
                  </a:moveTo>
                  <a:cubicBezTo>
                    <a:pt x="198361" y="702161"/>
                    <a:pt x="396723" y="532828"/>
                    <a:pt x="595085" y="407038"/>
                  </a:cubicBezTo>
                  <a:cubicBezTo>
                    <a:pt x="793447" y="281248"/>
                    <a:pt x="931333" y="184485"/>
                    <a:pt x="1190171" y="116752"/>
                  </a:cubicBezTo>
                  <a:cubicBezTo>
                    <a:pt x="1449009" y="49019"/>
                    <a:pt x="1773162" y="-6619"/>
                    <a:pt x="2148114" y="638"/>
                  </a:cubicBezTo>
                  <a:cubicBezTo>
                    <a:pt x="2523066" y="7895"/>
                    <a:pt x="2881085" y="51438"/>
                    <a:pt x="3439885" y="160295"/>
                  </a:cubicBezTo>
                  <a:cubicBezTo>
                    <a:pt x="3998685" y="269152"/>
                    <a:pt x="5080000" y="518314"/>
                    <a:pt x="5500914" y="653781"/>
                  </a:cubicBezTo>
                  <a:cubicBezTo>
                    <a:pt x="5921828" y="789248"/>
                    <a:pt x="5943599" y="881171"/>
                    <a:pt x="5965371" y="973095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 158"/>
            <p:cNvSpPr/>
            <p:nvPr/>
          </p:nvSpPr>
          <p:spPr>
            <a:xfrm>
              <a:off x="1490784" y="1054836"/>
              <a:ext cx="6072892" cy="358661"/>
            </a:xfrm>
            <a:custGeom>
              <a:avLst/>
              <a:gdLst>
                <a:gd name="connsiteX0" fmla="*/ 9606 w 6512006"/>
                <a:gd name="connsiteY0" fmla="*/ 532350 h 633950"/>
                <a:gd name="connsiteX1" fmla="*/ 169263 w 6512006"/>
                <a:gd name="connsiteY1" fmla="*/ 416236 h 633950"/>
                <a:gd name="connsiteX2" fmla="*/ 1170749 w 6512006"/>
                <a:gd name="connsiteY2" fmla="*/ 96921 h 633950"/>
                <a:gd name="connsiteX3" fmla="*/ 3057606 w 6512006"/>
                <a:gd name="connsiteY3" fmla="*/ 38864 h 633950"/>
                <a:gd name="connsiteX4" fmla="*/ 6512006 w 6512006"/>
                <a:gd name="connsiteY4" fmla="*/ 633950 h 63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12006" h="633950">
                  <a:moveTo>
                    <a:pt x="9606" y="532350"/>
                  </a:moveTo>
                  <a:cubicBezTo>
                    <a:pt x="-7328" y="510578"/>
                    <a:pt x="-24261" y="488807"/>
                    <a:pt x="169263" y="416236"/>
                  </a:cubicBezTo>
                  <a:cubicBezTo>
                    <a:pt x="362787" y="343665"/>
                    <a:pt x="689358" y="159816"/>
                    <a:pt x="1170749" y="96921"/>
                  </a:cubicBezTo>
                  <a:cubicBezTo>
                    <a:pt x="1652140" y="34026"/>
                    <a:pt x="2167397" y="-50641"/>
                    <a:pt x="3057606" y="38864"/>
                  </a:cubicBezTo>
                  <a:cubicBezTo>
                    <a:pt x="3947815" y="128369"/>
                    <a:pt x="5229910" y="381159"/>
                    <a:pt x="6512006" y="633950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 159"/>
            <p:cNvSpPr/>
            <p:nvPr/>
          </p:nvSpPr>
          <p:spPr>
            <a:xfrm>
              <a:off x="1597094" y="967509"/>
              <a:ext cx="6145145" cy="572239"/>
            </a:xfrm>
            <a:custGeom>
              <a:avLst/>
              <a:gdLst>
                <a:gd name="connsiteX0" fmla="*/ 0 w 6589485"/>
                <a:gd name="connsiteY0" fmla="*/ 329292 h 1011463"/>
                <a:gd name="connsiteX1" fmla="*/ 1291771 w 6589485"/>
                <a:gd name="connsiteY1" fmla="*/ 24492 h 1011463"/>
                <a:gd name="connsiteX2" fmla="*/ 2743200 w 6589485"/>
                <a:gd name="connsiteY2" fmla="*/ 68035 h 1011463"/>
                <a:gd name="connsiteX3" fmla="*/ 4513943 w 6589485"/>
                <a:gd name="connsiteY3" fmla="*/ 459921 h 1011463"/>
                <a:gd name="connsiteX4" fmla="*/ 6589485 w 6589485"/>
                <a:gd name="connsiteY4" fmla="*/ 1011463 h 1011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89485" h="1011463">
                  <a:moveTo>
                    <a:pt x="0" y="329292"/>
                  </a:moveTo>
                  <a:cubicBezTo>
                    <a:pt x="417285" y="198663"/>
                    <a:pt x="834571" y="68035"/>
                    <a:pt x="1291771" y="24492"/>
                  </a:cubicBezTo>
                  <a:cubicBezTo>
                    <a:pt x="1748971" y="-19051"/>
                    <a:pt x="2206172" y="-4536"/>
                    <a:pt x="2743200" y="68035"/>
                  </a:cubicBezTo>
                  <a:cubicBezTo>
                    <a:pt x="3280228" y="140606"/>
                    <a:pt x="3872896" y="302683"/>
                    <a:pt x="4513943" y="459921"/>
                  </a:cubicBezTo>
                  <a:cubicBezTo>
                    <a:pt x="5154990" y="617159"/>
                    <a:pt x="5872237" y="814311"/>
                    <a:pt x="6589485" y="1011463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任意多边形 160"/>
            <p:cNvSpPr/>
            <p:nvPr/>
          </p:nvSpPr>
          <p:spPr>
            <a:xfrm>
              <a:off x="1409611" y="839198"/>
              <a:ext cx="6583554" cy="978976"/>
            </a:xfrm>
            <a:custGeom>
              <a:avLst/>
              <a:gdLst>
                <a:gd name="connsiteX0" fmla="*/ 0 w 6589485"/>
                <a:gd name="connsiteY0" fmla="*/ 329292 h 1011463"/>
                <a:gd name="connsiteX1" fmla="*/ 1291771 w 6589485"/>
                <a:gd name="connsiteY1" fmla="*/ 24492 h 1011463"/>
                <a:gd name="connsiteX2" fmla="*/ 2743200 w 6589485"/>
                <a:gd name="connsiteY2" fmla="*/ 68035 h 1011463"/>
                <a:gd name="connsiteX3" fmla="*/ 4513943 w 6589485"/>
                <a:gd name="connsiteY3" fmla="*/ 459921 h 1011463"/>
                <a:gd name="connsiteX4" fmla="*/ 6589485 w 6589485"/>
                <a:gd name="connsiteY4" fmla="*/ 1011463 h 1011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89485" h="1011463">
                  <a:moveTo>
                    <a:pt x="0" y="329292"/>
                  </a:moveTo>
                  <a:cubicBezTo>
                    <a:pt x="417285" y="198663"/>
                    <a:pt x="834571" y="68035"/>
                    <a:pt x="1291771" y="24492"/>
                  </a:cubicBezTo>
                  <a:cubicBezTo>
                    <a:pt x="1748971" y="-19051"/>
                    <a:pt x="2206172" y="-4536"/>
                    <a:pt x="2743200" y="68035"/>
                  </a:cubicBezTo>
                  <a:cubicBezTo>
                    <a:pt x="3280228" y="140606"/>
                    <a:pt x="3872896" y="302683"/>
                    <a:pt x="4513943" y="459921"/>
                  </a:cubicBezTo>
                  <a:cubicBezTo>
                    <a:pt x="5154990" y="617159"/>
                    <a:pt x="5872237" y="814311"/>
                    <a:pt x="6589485" y="1011463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8" name="矩形 137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6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矩形 138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6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335" y="3723878"/>
            <a:ext cx="635153" cy="833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335" y="3918938"/>
            <a:ext cx="635153" cy="635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0262795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33683E-6 L 0.73802 0.0018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892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xit" presetSubtype="32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65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5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65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64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path" presetSubtype="0" accel="10000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5.55556E-7 -4.5679E-6 L -5.55556E-7 0.43766 " pathEditMode="relative" rAng="0" ptsTypes="AA">
                                      <p:cBhvr>
                                        <p:cTn id="46" dur="1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88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409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8743" y="1828511"/>
            <a:ext cx="464314" cy="4487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00" t="19491" r="45088" b="33449"/>
          <a:stretch/>
        </p:blipFill>
        <p:spPr>
          <a:xfrm>
            <a:off x="2339752" y="607054"/>
            <a:ext cx="785666" cy="12781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73" t="29829" r="44054" b="41145"/>
          <a:stretch/>
        </p:blipFill>
        <p:spPr>
          <a:xfrm>
            <a:off x="2411927" y="1225085"/>
            <a:ext cx="795914" cy="7883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65" t="52422" r="40646" b="30870"/>
          <a:stretch/>
        </p:blipFill>
        <p:spPr>
          <a:xfrm>
            <a:off x="2587958" y="1685804"/>
            <a:ext cx="537460" cy="45379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58" t="45423" r="44687" b="36085"/>
          <a:stretch/>
        </p:blipFill>
        <p:spPr>
          <a:xfrm>
            <a:off x="2654286" y="1912700"/>
            <a:ext cx="553555" cy="50222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87" t="21371" r="39014" b="46503"/>
          <a:stretch/>
        </p:blipFill>
        <p:spPr>
          <a:xfrm>
            <a:off x="3131840" y="483518"/>
            <a:ext cx="921901" cy="872555"/>
          </a:xfrm>
          <a:prstGeom prst="diagStripe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68" t="32525" r="44060" b="46167"/>
          <a:stretch/>
        </p:blipFill>
        <p:spPr>
          <a:xfrm>
            <a:off x="3296639" y="1089508"/>
            <a:ext cx="534129" cy="57871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24" t="28327" r="43882" b="36885"/>
          <a:stretch/>
        </p:blipFill>
        <p:spPr>
          <a:xfrm>
            <a:off x="3308241" y="1356073"/>
            <a:ext cx="460787" cy="9448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59" t="33600" r="41756" b="47571"/>
          <a:stretch/>
        </p:blipFill>
        <p:spPr>
          <a:xfrm>
            <a:off x="3090564" y="1619257"/>
            <a:ext cx="412148" cy="51140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29" t="34789" r="47422" b="36720"/>
          <a:stretch/>
        </p:blipFill>
        <p:spPr>
          <a:xfrm>
            <a:off x="3502712" y="1488045"/>
            <a:ext cx="539185" cy="77383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39" t="43405" r="27736" b="38529"/>
          <a:stretch/>
        </p:blipFill>
        <p:spPr>
          <a:xfrm>
            <a:off x="3772304" y="1985300"/>
            <a:ext cx="1207129" cy="490675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2843808" y="2711404"/>
            <a:ext cx="3982343" cy="1996819"/>
            <a:chOff x="449703" y="1200316"/>
            <a:chExt cx="6228000" cy="3122832"/>
          </a:xfrm>
        </p:grpSpPr>
        <p:sp>
          <p:nvSpPr>
            <p:cNvPr id="30" name="矩形 29"/>
            <p:cNvSpPr/>
            <p:nvPr/>
          </p:nvSpPr>
          <p:spPr>
            <a:xfrm>
              <a:off x="449703" y="1200316"/>
              <a:ext cx="6228000" cy="31212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649" t="28926" r="22591" b="10424"/>
            <a:stretch/>
          </p:blipFill>
          <p:spPr>
            <a:xfrm>
              <a:off x="3538634" y="1203598"/>
              <a:ext cx="3112346" cy="3119550"/>
            </a:xfrm>
            <a:prstGeom prst="rect">
              <a:avLst/>
            </a:prstGeom>
          </p:spPr>
        </p:pic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72" t="35579" r="44860" b="50347"/>
          <a:stretch/>
        </p:blipFill>
        <p:spPr>
          <a:xfrm>
            <a:off x="4631283" y="2464931"/>
            <a:ext cx="622538" cy="46288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90" t="28729" r="44551" b="40244"/>
          <a:stretch/>
        </p:blipFill>
        <p:spPr>
          <a:xfrm>
            <a:off x="4522837" y="2607558"/>
            <a:ext cx="718683" cy="102043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97" t="39785" r="40763" b="27636"/>
          <a:stretch/>
        </p:blipFill>
        <p:spPr>
          <a:xfrm>
            <a:off x="4536142" y="2899984"/>
            <a:ext cx="652557" cy="107146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92" t="52508" r="40530" b="36241"/>
          <a:stretch/>
        </p:blipFill>
        <p:spPr>
          <a:xfrm>
            <a:off x="4642959" y="3326622"/>
            <a:ext cx="526396" cy="37004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18" t="30869" r="50000" b="54573"/>
          <a:stretch/>
        </p:blipFill>
        <p:spPr>
          <a:xfrm>
            <a:off x="5132116" y="2338258"/>
            <a:ext cx="516209" cy="47879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46" t="32592" r="37096" b="52991"/>
          <a:stretch/>
        </p:blipFill>
        <p:spPr>
          <a:xfrm>
            <a:off x="5241520" y="2370469"/>
            <a:ext cx="718682" cy="47417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90" t="17332" r="33023" b="63348"/>
          <a:stretch/>
        </p:blipFill>
        <p:spPr>
          <a:xfrm>
            <a:off x="5206702" y="2514352"/>
            <a:ext cx="705883" cy="63542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0" t="40333" r="55559" b="34742"/>
          <a:stretch/>
        </p:blipFill>
        <p:spPr>
          <a:xfrm>
            <a:off x="5150551" y="3300970"/>
            <a:ext cx="385935" cy="81978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24" t="42651" r="37629" b="35173"/>
          <a:stretch/>
        </p:blipFill>
        <p:spPr>
          <a:xfrm>
            <a:off x="5317909" y="3472259"/>
            <a:ext cx="559809" cy="729339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0" t="26151" r="24341" b="35069"/>
          <a:stretch/>
        </p:blipFill>
        <p:spPr>
          <a:xfrm>
            <a:off x="3308241" y="607054"/>
            <a:ext cx="1142659" cy="1053286"/>
          </a:xfrm>
          <a:prstGeom prst="diagStripe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83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32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25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5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9.41068E-7 L -1.94444E-6 0.04505 " pathEditMode="relative" rAng="0" ptsTypes="AA">
                                      <p:cBhvr>
                                        <p:cTn id="95" dur="500" spd="-100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11958" y="-3792501"/>
            <a:ext cx="8376736" cy="8851712"/>
            <a:chOff x="4955632" y="-4738414"/>
            <a:chExt cx="8376736" cy="8851712"/>
          </a:xfrm>
        </p:grpSpPr>
        <p:sp>
          <p:nvSpPr>
            <p:cNvPr id="6" name="任意多边形 5"/>
            <p:cNvSpPr/>
            <p:nvPr/>
          </p:nvSpPr>
          <p:spPr>
            <a:xfrm>
              <a:off x="5659541" y="-2510118"/>
              <a:ext cx="6906805" cy="6364942"/>
            </a:xfrm>
            <a:custGeom>
              <a:avLst/>
              <a:gdLst>
                <a:gd name="connsiteX0" fmla="*/ 251011 w 5827059"/>
                <a:gd name="connsiteY0" fmla="*/ 5862918 h 6364942"/>
                <a:gd name="connsiteX1" fmla="*/ 842682 w 5827059"/>
                <a:gd name="connsiteY1" fmla="*/ 6042212 h 6364942"/>
                <a:gd name="connsiteX2" fmla="*/ 1685364 w 5827059"/>
                <a:gd name="connsiteY2" fmla="*/ 6257365 h 6364942"/>
                <a:gd name="connsiteX3" fmla="*/ 2456329 w 5827059"/>
                <a:gd name="connsiteY3" fmla="*/ 6364942 h 6364942"/>
                <a:gd name="connsiteX4" fmla="*/ 3155576 w 5827059"/>
                <a:gd name="connsiteY4" fmla="*/ 6364942 h 6364942"/>
                <a:gd name="connsiteX5" fmla="*/ 3944470 w 5827059"/>
                <a:gd name="connsiteY5" fmla="*/ 6275294 h 6364942"/>
                <a:gd name="connsiteX6" fmla="*/ 4661647 w 5827059"/>
                <a:gd name="connsiteY6" fmla="*/ 6060142 h 6364942"/>
                <a:gd name="connsiteX7" fmla="*/ 5038164 w 5827059"/>
                <a:gd name="connsiteY7" fmla="*/ 5916706 h 6364942"/>
                <a:gd name="connsiteX8" fmla="*/ 5540188 w 5827059"/>
                <a:gd name="connsiteY8" fmla="*/ 5773271 h 6364942"/>
                <a:gd name="connsiteX9" fmla="*/ 5737411 w 5827059"/>
                <a:gd name="connsiteY9" fmla="*/ 5737412 h 6364942"/>
                <a:gd name="connsiteX10" fmla="*/ 5827059 w 5827059"/>
                <a:gd name="connsiteY10" fmla="*/ 0 h 6364942"/>
                <a:gd name="connsiteX11" fmla="*/ 0 w 5827059"/>
                <a:gd name="connsiteY11" fmla="*/ 0 h 6364942"/>
                <a:gd name="connsiteX12" fmla="*/ 251011 w 5827059"/>
                <a:gd name="connsiteY12" fmla="*/ 5862918 h 6364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27059" h="6364942">
                  <a:moveTo>
                    <a:pt x="251011" y="5862918"/>
                  </a:moveTo>
                  <a:lnTo>
                    <a:pt x="842682" y="6042212"/>
                  </a:lnTo>
                  <a:lnTo>
                    <a:pt x="1685364" y="6257365"/>
                  </a:lnTo>
                  <a:lnTo>
                    <a:pt x="2456329" y="6364942"/>
                  </a:lnTo>
                  <a:lnTo>
                    <a:pt x="3155576" y="6364942"/>
                  </a:lnTo>
                  <a:lnTo>
                    <a:pt x="3944470" y="6275294"/>
                  </a:lnTo>
                  <a:lnTo>
                    <a:pt x="4661647" y="6060142"/>
                  </a:lnTo>
                  <a:lnTo>
                    <a:pt x="5038164" y="5916706"/>
                  </a:lnTo>
                  <a:lnTo>
                    <a:pt x="5540188" y="5773271"/>
                  </a:lnTo>
                  <a:lnTo>
                    <a:pt x="5737411" y="5737412"/>
                  </a:lnTo>
                  <a:lnTo>
                    <a:pt x="5827059" y="0"/>
                  </a:lnTo>
                  <a:lnTo>
                    <a:pt x="0" y="0"/>
                  </a:lnTo>
                  <a:lnTo>
                    <a:pt x="251011" y="5862918"/>
                  </a:lnTo>
                  <a:close/>
                </a:path>
              </a:pathLst>
            </a:cu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955632" y="-4738414"/>
              <a:ext cx="8376736" cy="8851712"/>
              <a:chOff x="458623" y="-3980978"/>
              <a:chExt cx="8376736" cy="8809239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1303304" y="2283717"/>
                <a:ext cx="6351286" cy="2544544"/>
                <a:chOff x="1305007" y="-2377440"/>
                <a:chExt cx="6351286" cy="9538506"/>
              </a:xfrm>
            </p:grpSpPr>
            <p:sp>
              <p:nvSpPr>
                <p:cNvPr id="10" name="任意多边形 9"/>
                <p:cNvSpPr/>
                <p:nvPr/>
              </p:nvSpPr>
              <p:spPr>
                <a:xfrm>
                  <a:off x="1305007" y="-2377440"/>
                  <a:ext cx="6351286" cy="6309359"/>
                </a:xfrm>
                <a:custGeom>
                  <a:avLst/>
                  <a:gdLst>
                    <a:gd name="connsiteX0" fmla="*/ 91440 w 5623560"/>
                    <a:gd name="connsiteY0" fmla="*/ 91440 h 6309360"/>
                    <a:gd name="connsiteX1" fmla="*/ 0 w 5623560"/>
                    <a:gd name="connsiteY1" fmla="*/ 5760720 h 6309360"/>
                    <a:gd name="connsiteX2" fmla="*/ 457200 w 5623560"/>
                    <a:gd name="connsiteY2" fmla="*/ 5715000 h 6309360"/>
                    <a:gd name="connsiteX3" fmla="*/ 1554480 w 5623560"/>
                    <a:gd name="connsiteY3" fmla="*/ 4709160 h 6309360"/>
                    <a:gd name="connsiteX4" fmla="*/ 2286000 w 5623560"/>
                    <a:gd name="connsiteY4" fmla="*/ 4206240 h 6309360"/>
                    <a:gd name="connsiteX5" fmla="*/ 3566160 w 5623560"/>
                    <a:gd name="connsiteY5" fmla="*/ 4389120 h 6309360"/>
                    <a:gd name="connsiteX6" fmla="*/ 4526280 w 5623560"/>
                    <a:gd name="connsiteY6" fmla="*/ 4937760 h 6309360"/>
                    <a:gd name="connsiteX7" fmla="*/ 5029200 w 5623560"/>
                    <a:gd name="connsiteY7" fmla="*/ 5989320 h 6309360"/>
                    <a:gd name="connsiteX8" fmla="*/ 5623560 w 5623560"/>
                    <a:gd name="connsiteY8" fmla="*/ 6309360 h 6309360"/>
                    <a:gd name="connsiteX9" fmla="*/ 5623560 w 5623560"/>
                    <a:gd name="connsiteY9" fmla="*/ 0 h 6309360"/>
                    <a:gd name="connsiteX10" fmla="*/ 91440 w 5623560"/>
                    <a:gd name="connsiteY10" fmla="*/ 91440 h 6309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623560" h="6309360">
                      <a:moveTo>
                        <a:pt x="91440" y="91440"/>
                      </a:moveTo>
                      <a:lnTo>
                        <a:pt x="0" y="5760720"/>
                      </a:lnTo>
                      <a:lnTo>
                        <a:pt x="457200" y="5715000"/>
                      </a:lnTo>
                      <a:lnTo>
                        <a:pt x="1554480" y="4709160"/>
                      </a:lnTo>
                      <a:lnTo>
                        <a:pt x="2286000" y="4206240"/>
                      </a:lnTo>
                      <a:lnTo>
                        <a:pt x="3566160" y="4389120"/>
                      </a:lnTo>
                      <a:lnTo>
                        <a:pt x="4526280" y="4937760"/>
                      </a:lnTo>
                      <a:lnTo>
                        <a:pt x="5029200" y="5989320"/>
                      </a:lnTo>
                      <a:lnTo>
                        <a:pt x="5623560" y="6309360"/>
                      </a:lnTo>
                      <a:lnTo>
                        <a:pt x="5623560" y="0"/>
                      </a:lnTo>
                      <a:lnTo>
                        <a:pt x="91440" y="91440"/>
                      </a:lnTo>
                      <a:close/>
                    </a:path>
                  </a:pathLst>
                </a:custGeom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1" name="组合 10"/>
                <p:cNvGrpSpPr/>
                <p:nvPr/>
              </p:nvGrpSpPr>
              <p:grpSpPr>
                <a:xfrm>
                  <a:off x="1553497" y="845087"/>
                  <a:ext cx="5987481" cy="6315979"/>
                  <a:chOff x="1553497" y="1052157"/>
                  <a:chExt cx="5987481" cy="5901074"/>
                </a:xfrm>
              </p:grpSpPr>
              <p:pic>
                <p:nvPicPr>
                  <p:cNvPr id="12" name="图片 11"/>
                  <p:cNvPicPr>
                    <a:picLocks noChangeAspect="1"/>
                  </p:cNvPicPr>
                  <p:nvPr/>
                </p:nvPicPr>
                <p:blipFill>
                  <a:blip r:embed="rId3">
                    <a:duotone>
                      <a:prstClr val="black"/>
                      <a:schemeClr val="tx1">
                        <a:tint val="45000"/>
                        <a:satMod val="400000"/>
                      </a:scheme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>
                            <a14:imgEffect>
                              <a14:colorTemperature colorTemp="11200"/>
                            </a14:imgEffect>
                            <a14:imgEffect>
                              <a14:saturation sat="4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flipV="1">
                    <a:off x="1553497" y="1052160"/>
                    <a:ext cx="5985778" cy="5901071"/>
                  </a:xfrm>
                  <a:prstGeom prst="rect">
                    <a:avLst/>
                  </a:prstGeom>
                  <a:ln>
                    <a:noFill/>
                  </a:ln>
                </p:spPr>
              </p:pic>
              <p:pic>
                <p:nvPicPr>
                  <p:cNvPr id="13" name="图片 12"/>
                  <p:cNvPicPr>
                    <a:picLocks noChangeAspect="1"/>
                  </p:cNvPicPr>
                  <p:nvPr/>
                </p:nvPicPr>
                <p:blipFill>
                  <a:blip r:embed="rId3">
                    <a:duotone>
                      <a:prstClr val="black"/>
                      <a:schemeClr val="tx1">
                        <a:tint val="45000"/>
                        <a:satMod val="400000"/>
                      </a:scheme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>
                            <a14:imgEffect>
                              <a14:colorTemperature colorTemp="11200"/>
                            </a14:imgEffect>
                            <a14:imgEffect>
                              <a14:saturation sat="4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flipV="1">
                    <a:off x="1555200" y="1052157"/>
                    <a:ext cx="5985778" cy="5901070"/>
                  </a:xfrm>
                  <a:prstGeom prst="rect">
                    <a:avLst/>
                  </a:prstGeom>
                  <a:ln>
                    <a:noFill/>
                  </a:ln>
                </p:spPr>
              </p:pic>
            </p:grpSp>
          </p:grpSp>
          <p:sp>
            <p:nvSpPr>
              <p:cNvPr id="9" name="矩形 8"/>
              <p:cNvSpPr/>
              <p:nvPr/>
            </p:nvSpPr>
            <p:spPr>
              <a:xfrm>
                <a:off x="458623" y="-3980978"/>
                <a:ext cx="8376736" cy="6970444"/>
              </a:xfrm>
              <a:prstGeom prst="rect">
                <a:avLst/>
              </a:prstGeom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1303303" y="633355"/>
            <a:ext cx="6725081" cy="1184819"/>
            <a:chOff x="1303303" y="633355"/>
            <a:chExt cx="6725081" cy="1184819"/>
          </a:xfrm>
        </p:grpSpPr>
        <p:sp>
          <p:nvSpPr>
            <p:cNvPr id="15" name="任意多边形 14"/>
            <p:cNvSpPr/>
            <p:nvPr/>
          </p:nvSpPr>
          <p:spPr>
            <a:xfrm>
              <a:off x="1885067" y="643715"/>
              <a:ext cx="6018007" cy="1056437"/>
            </a:xfrm>
            <a:custGeom>
              <a:avLst/>
              <a:gdLst>
                <a:gd name="connsiteX0" fmla="*/ 0 w 6023428"/>
                <a:gd name="connsiteY0" fmla="*/ 946351 h 1091494"/>
                <a:gd name="connsiteX1" fmla="*/ 508000 w 6023428"/>
                <a:gd name="connsiteY1" fmla="*/ 568980 h 1091494"/>
                <a:gd name="connsiteX2" fmla="*/ 1393371 w 6023428"/>
                <a:gd name="connsiteY2" fmla="*/ 75494 h 1091494"/>
                <a:gd name="connsiteX3" fmla="*/ 3410857 w 6023428"/>
                <a:gd name="connsiteY3" fmla="*/ 46465 h 1091494"/>
                <a:gd name="connsiteX4" fmla="*/ 4978400 w 6023428"/>
                <a:gd name="connsiteY4" fmla="*/ 510922 h 1091494"/>
                <a:gd name="connsiteX5" fmla="*/ 6023428 w 6023428"/>
                <a:gd name="connsiteY5" fmla="*/ 1091494 h 1091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23428" h="1091494">
                  <a:moveTo>
                    <a:pt x="0" y="946351"/>
                  </a:moveTo>
                  <a:cubicBezTo>
                    <a:pt x="137886" y="830237"/>
                    <a:pt x="275772" y="714123"/>
                    <a:pt x="508000" y="568980"/>
                  </a:cubicBezTo>
                  <a:cubicBezTo>
                    <a:pt x="740228" y="423837"/>
                    <a:pt x="909561" y="162580"/>
                    <a:pt x="1393371" y="75494"/>
                  </a:cubicBezTo>
                  <a:cubicBezTo>
                    <a:pt x="1877181" y="-11592"/>
                    <a:pt x="2813352" y="-26106"/>
                    <a:pt x="3410857" y="46465"/>
                  </a:cubicBezTo>
                  <a:cubicBezTo>
                    <a:pt x="4008362" y="119036"/>
                    <a:pt x="4542972" y="336750"/>
                    <a:pt x="4978400" y="510922"/>
                  </a:cubicBezTo>
                  <a:cubicBezTo>
                    <a:pt x="5413829" y="685093"/>
                    <a:pt x="5718628" y="888293"/>
                    <a:pt x="6023428" y="1091494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1501415" y="654120"/>
              <a:ext cx="6424041" cy="1082667"/>
            </a:xfrm>
            <a:custGeom>
              <a:avLst/>
              <a:gdLst>
                <a:gd name="connsiteX0" fmla="*/ 0 w 6429828"/>
                <a:gd name="connsiteY0" fmla="*/ 915394 h 1118594"/>
                <a:gd name="connsiteX1" fmla="*/ 551543 w 6429828"/>
                <a:gd name="connsiteY1" fmla="*/ 596080 h 1118594"/>
                <a:gd name="connsiteX2" fmla="*/ 1799771 w 6429828"/>
                <a:gd name="connsiteY2" fmla="*/ 233223 h 1118594"/>
                <a:gd name="connsiteX3" fmla="*/ 3149600 w 6429828"/>
                <a:gd name="connsiteY3" fmla="*/ 994 h 1118594"/>
                <a:gd name="connsiteX4" fmla="*/ 4949371 w 6429828"/>
                <a:gd name="connsiteY4" fmla="*/ 320308 h 1118594"/>
                <a:gd name="connsiteX5" fmla="*/ 6183086 w 6429828"/>
                <a:gd name="connsiteY5" fmla="*/ 987965 h 1118594"/>
                <a:gd name="connsiteX6" fmla="*/ 6429828 w 6429828"/>
                <a:gd name="connsiteY6" fmla="*/ 1118594 h 111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9828" h="1118594">
                  <a:moveTo>
                    <a:pt x="0" y="915394"/>
                  </a:moveTo>
                  <a:cubicBezTo>
                    <a:pt x="125790" y="812584"/>
                    <a:pt x="251581" y="709775"/>
                    <a:pt x="551543" y="596080"/>
                  </a:cubicBezTo>
                  <a:cubicBezTo>
                    <a:pt x="851505" y="482385"/>
                    <a:pt x="1366762" y="332404"/>
                    <a:pt x="1799771" y="233223"/>
                  </a:cubicBezTo>
                  <a:cubicBezTo>
                    <a:pt x="2232781" y="134042"/>
                    <a:pt x="2624667" y="-13520"/>
                    <a:pt x="3149600" y="994"/>
                  </a:cubicBezTo>
                  <a:cubicBezTo>
                    <a:pt x="3674533" y="15508"/>
                    <a:pt x="4443790" y="155813"/>
                    <a:pt x="4949371" y="320308"/>
                  </a:cubicBezTo>
                  <a:cubicBezTo>
                    <a:pt x="5454952" y="484803"/>
                    <a:pt x="6183086" y="987965"/>
                    <a:pt x="6183086" y="987965"/>
                  </a:cubicBezTo>
                  <a:lnTo>
                    <a:pt x="6429828" y="1118594"/>
                  </a:ln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1689932" y="696609"/>
              <a:ext cx="5960002" cy="941841"/>
            </a:xfrm>
            <a:custGeom>
              <a:avLst/>
              <a:gdLst>
                <a:gd name="connsiteX0" fmla="*/ 0 w 5965371"/>
                <a:gd name="connsiteY0" fmla="*/ 871495 h 973095"/>
                <a:gd name="connsiteX1" fmla="*/ 595085 w 5965371"/>
                <a:gd name="connsiteY1" fmla="*/ 407038 h 973095"/>
                <a:gd name="connsiteX2" fmla="*/ 1190171 w 5965371"/>
                <a:gd name="connsiteY2" fmla="*/ 116752 h 973095"/>
                <a:gd name="connsiteX3" fmla="*/ 2148114 w 5965371"/>
                <a:gd name="connsiteY3" fmla="*/ 638 h 973095"/>
                <a:gd name="connsiteX4" fmla="*/ 3439885 w 5965371"/>
                <a:gd name="connsiteY4" fmla="*/ 160295 h 973095"/>
                <a:gd name="connsiteX5" fmla="*/ 5500914 w 5965371"/>
                <a:gd name="connsiteY5" fmla="*/ 653781 h 973095"/>
                <a:gd name="connsiteX6" fmla="*/ 5965371 w 5965371"/>
                <a:gd name="connsiteY6" fmla="*/ 973095 h 97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65371" h="973095">
                  <a:moveTo>
                    <a:pt x="0" y="871495"/>
                  </a:moveTo>
                  <a:cubicBezTo>
                    <a:pt x="198361" y="702161"/>
                    <a:pt x="396723" y="532828"/>
                    <a:pt x="595085" y="407038"/>
                  </a:cubicBezTo>
                  <a:cubicBezTo>
                    <a:pt x="793447" y="281248"/>
                    <a:pt x="931333" y="184485"/>
                    <a:pt x="1190171" y="116752"/>
                  </a:cubicBezTo>
                  <a:cubicBezTo>
                    <a:pt x="1449009" y="49019"/>
                    <a:pt x="1773162" y="-6619"/>
                    <a:pt x="2148114" y="638"/>
                  </a:cubicBezTo>
                  <a:cubicBezTo>
                    <a:pt x="2523066" y="7895"/>
                    <a:pt x="2881085" y="51438"/>
                    <a:pt x="3439885" y="160295"/>
                  </a:cubicBezTo>
                  <a:cubicBezTo>
                    <a:pt x="3998685" y="269152"/>
                    <a:pt x="5080000" y="518314"/>
                    <a:pt x="5500914" y="653781"/>
                  </a:cubicBezTo>
                  <a:cubicBezTo>
                    <a:pt x="5921828" y="789248"/>
                    <a:pt x="5943599" y="881171"/>
                    <a:pt x="5965371" y="973095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1303303" y="926525"/>
              <a:ext cx="6506144" cy="613588"/>
            </a:xfrm>
            <a:custGeom>
              <a:avLst/>
              <a:gdLst>
                <a:gd name="connsiteX0" fmla="*/ 9606 w 6512006"/>
                <a:gd name="connsiteY0" fmla="*/ 532350 h 633950"/>
                <a:gd name="connsiteX1" fmla="*/ 169263 w 6512006"/>
                <a:gd name="connsiteY1" fmla="*/ 416236 h 633950"/>
                <a:gd name="connsiteX2" fmla="*/ 1170749 w 6512006"/>
                <a:gd name="connsiteY2" fmla="*/ 96921 h 633950"/>
                <a:gd name="connsiteX3" fmla="*/ 3057606 w 6512006"/>
                <a:gd name="connsiteY3" fmla="*/ 38864 h 633950"/>
                <a:gd name="connsiteX4" fmla="*/ 6512006 w 6512006"/>
                <a:gd name="connsiteY4" fmla="*/ 633950 h 63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12006" h="633950">
                  <a:moveTo>
                    <a:pt x="9606" y="532350"/>
                  </a:moveTo>
                  <a:cubicBezTo>
                    <a:pt x="-7328" y="510578"/>
                    <a:pt x="-24261" y="488807"/>
                    <a:pt x="169263" y="416236"/>
                  </a:cubicBezTo>
                  <a:cubicBezTo>
                    <a:pt x="362787" y="343665"/>
                    <a:pt x="689358" y="159816"/>
                    <a:pt x="1170749" y="96921"/>
                  </a:cubicBezTo>
                  <a:cubicBezTo>
                    <a:pt x="1652140" y="34026"/>
                    <a:pt x="2167397" y="-50641"/>
                    <a:pt x="3057606" y="38864"/>
                  </a:cubicBezTo>
                  <a:cubicBezTo>
                    <a:pt x="3947815" y="128369"/>
                    <a:pt x="5229910" y="381159"/>
                    <a:pt x="6512006" y="633950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1920288" y="782386"/>
              <a:ext cx="6018007" cy="756375"/>
            </a:xfrm>
            <a:custGeom>
              <a:avLst/>
              <a:gdLst>
                <a:gd name="connsiteX0" fmla="*/ 0 w 6023428"/>
                <a:gd name="connsiteY0" fmla="*/ 946351 h 1091494"/>
                <a:gd name="connsiteX1" fmla="*/ 508000 w 6023428"/>
                <a:gd name="connsiteY1" fmla="*/ 568980 h 1091494"/>
                <a:gd name="connsiteX2" fmla="*/ 1393371 w 6023428"/>
                <a:gd name="connsiteY2" fmla="*/ 75494 h 1091494"/>
                <a:gd name="connsiteX3" fmla="*/ 3410857 w 6023428"/>
                <a:gd name="connsiteY3" fmla="*/ 46465 h 1091494"/>
                <a:gd name="connsiteX4" fmla="*/ 4978400 w 6023428"/>
                <a:gd name="connsiteY4" fmla="*/ 510922 h 1091494"/>
                <a:gd name="connsiteX5" fmla="*/ 6023428 w 6023428"/>
                <a:gd name="connsiteY5" fmla="*/ 1091494 h 1091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23428" h="1091494">
                  <a:moveTo>
                    <a:pt x="0" y="946351"/>
                  </a:moveTo>
                  <a:cubicBezTo>
                    <a:pt x="137886" y="830237"/>
                    <a:pt x="275772" y="714123"/>
                    <a:pt x="508000" y="568980"/>
                  </a:cubicBezTo>
                  <a:cubicBezTo>
                    <a:pt x="740228" y="423837"/>
                    <a:pt x="909561" y="162580"/>
                    <a:pt x="1393371" y="75494"/>
                  </a:cubicBezTo>
                  <a:cubicBezTo>
                    <a:pt x="1877181" y="-11592"/>
                    <a:pt x="2813352" y="-26106"/>
                    <a:pt x="3410857" y="46465"/>
                  </a:cubicBezTo>
                  <a:cubicBezTo>
                    <a:pt x="4008362" y="119036"/>
                    <a:pt x="4542972" y="336750"/>
                    <a:pt x="4978400" y="510922"/>
                  </a:cubicBezTo>
                  <a:cubicBezTo>
                    <a:pt x="5413829" y="685093"/>
                    <a:pt x="5718628" y="888293"/>
                    <a:pt x="6023428" y="1091494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1536635" y="792791"/>
              <a:ext cx="6424041" cy="775154"/>
            </a:xfrm>
            <a:custGeom>
              <a:avLst/>
              <a:gdLst>
                <a:gd name="connsiteX0" fmla="*/ 0 w 6429828"/>
                <a:gd name="connsiteY0" fmla="*/ 915394 h 1118594"/>
                <a:gd name="connsiteX1" fmla="*/ 551543 w 6429828"/>
                <a:gd name="connsiteY1" fmla="*/ 596080 h 1118594"/>
                <a:gd name="connsiteX2" fmla="*/ 1799771 w 6429828"/>
                <a:gd name="connsiteY2" fmla="*/ 233223 h 1118594"/>
                <a:gd name="connsiteX3" fmla="*/ 3149600 w 6429828"/>
                <a:gd name="connsiteY3" fmla="*/ 994 h 1118594"/>
                <a:gd name="connsiteX4" fmla="*/ 4949371 w 6429828"/>
                <a:gd name="connsiteY4" fmla="*/ 320308 h 1118594"/>
                <a:gd name="connsiteX5" fmla="*/ 6183086 w 6429828"/>
                <a:gd name="connsiteY5" fmla="*/ 987965 h 1118594"/>
                <a:gd name="connsiteX6" fmla="*/ 6429828 w 6429828"/>
                <a:gd name="connsiteY6" fmla="*/ 1118594 h 111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9828" h="1118594">
                  <a:moveTo>
                    <a:pt x="0" y="915394"/>
                  </a:moveTo>
                  <a:cubicBezTo>
                    <a:pt x="125790" y="812584"/>
                    <a:pt x="251581" y="709775"/>
                    <a:pt x="551543" y="596080"/>
                  </a:cubicBezTo>
                  <a:cubicBezTo>
                    <a:pt x="851505" y="482385"/>
                    <a:pt x="1366762" y="332404"/>
                    <a:pt x="1799771" y="233223"/>
                  </a:cubicBezTo>
                  <a:cubicBezTo>
                    <a:pt x="2232781" y="134042"/>
                    <a:pt x="2624667" y="-13520"/>
                    <a:pt x="3149600" y="994"/>
                  </a:cubicBezTo>
                  <a:cubicBezTo>
                    <a:pt x="3674533" y="15508"/>
                    <a:pt x="4443790" y="155813"/>
                    <a:pt x="4949371" y="320308"/>
                  </a:cubicBezTo>
                  <a:cubicBezTo>
                    <a:pt x="5454952" y="484803"/>
                    <a:pt x="6183086" y="987965"/>
                    <a:pt x="6183086" y="987965"/>
                  </a:cubicBezTo>
                  <a:lnTo>
                    <a:pt x="6429828" y="1118594"/>
                  </a:ln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1725152" y="835280"/>
              <a:ext cx="5960002" cy="674328"/>
            </a:xfrm>
            <a:custGeom>
              <a:avLst/>
              <a:gdLst>
                <a:gd name="connsiteX0" fmla="*/ 0 w 5965371"/>
                <a:gd name="connsiteY0" fmla="*/ 871495 h 973095"/>
                <a:gd name="connsiteX1" fmla="*/ 595085 w 5965371"/>
                <a:gd name="connsiteY1" fmla="*/ 407038 h 973095"/>
                <a:gd name="connsiteX2" fmla="*/ 1190171 w 5965371"/>
                <a:gd name="connsiteY2" fmla="*/ 116752 h 973095"/>
                <a:gd name="connsiteX3" fmla="*/ 2148114 w 5965371"/>
                <a:gd name="connsiteY3" fmla="*/ 638 h 973095"/>
                <a:gd name="connsiteX4" fmla="*/ 3439885 w 5965371"/>
                <a:gd name="connsiteY4" fmla="*/ 160295 h 973095"/>
                <a:gd name="connsiteX5" fmla="*/ 5500914 w 5965371"/>
                <a:gd name="connsiteY5" fmla="*/ 653781 h 973095"/>
                <a:gd name="connsiteX6" fmla="*/ 5965371 w 5965371"/>
                <a:gd name="connsiteY6" fmla="*/ 973095 h 97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65371" h="973095">
                  <a:moveTo>
                    <a:pt x="0" y="871495"/>
                  </a:moveTo>
                  <a:cubicBezTo>
                    <a:pt x="198361" y="702161"/>
                    <a:pt x="396723" y="532828"/>
                    <a:pt x="595085" y="407038"/>
                  </a:cubicBezTo>
                  <a:cubicBezTo>
                    <a:pt x="793447" y="281248"/>
                    <a:pt x="931333" y="184485"/>
                    <a:pt x="1190171" y="116752"/>
                  </a:cubicBezTo>
                  <a:cubicBezTo>
                    <a:pt x="1449009" y="49019"/>
                    <a:pt x="1773162" y="-6619"/>
                    <a:pt x="2148114" y="638"/>
                  </a:cubicBezTo>
                  <a:cubicBezTo>
                    <a:pt x="2523066" y="7895"/>
                    <a:pt x="2881085" y="51438"/>
                    <a:pt x="3439885" y="160295"/>
                  </a:cubicBezTo>
                  <a:cubicBezTo>
                    <a:pt x="3998685" y="269152"/>
                    <a:pt x="5080000" y="518314"/>
                    <a:pt x="5500914" y="653781"/>
                  </a:cubicBezTo>
                  <a:cubicBezTo>
                    <a:pt x="5921828" y="789248"/>
                    <a:pt x="5943599" y="881171"/>
                    <a:pt x="5965371" y="973095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1338522" y="1065196"/>
              <a:ext cx="6506144" cy="439309"/>
            </a:xfrm>
            <a:custGeom>
              <a:avLst/>
              <a:gdLst>
                <a:gd name="connsiteX0" fmla="*/ 9606 w 6512006"/>
                <a:gd name="connsiteY0" fmla="*/ 532350 h 633950"/>
                <a:gd name="connsiteX1" fmla="*/ 169263 w 6512006"/>
                <a:gd name="connsiteY1" fmla="*/ 416236 h 633950"/>
                <a:gd name="connsiteX2" fmla="*/ 1170749 w 6512006"/>
                <a:gd name="connsiteY2" fmla="*/ 96921 h 633950"/>
                <a:gd name="connsiteX3" fmla="*/ 3057606 w 6512006"/>
                <a:gd name="connsiteY3" fmla="*/ 38864 h 633950"/>
                <a:gd name="connsiteX4" fmla="*/ 6512006 w 6512006"/>
                <a:gd name="connsiteY4" fmla="*/ 633950 h 63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12006" h="633950">
                  <a:moveTo>
                    <a:pt x="9606" y="532350"/>
                  </a:moveTo>
                  <a:cubicBezTo>
                    <a:pt x="-7328" y="510578"/>
                    <a:pt x="-24261" y="488807"/>
                    <a:pt x="169263" y="416236"/>
                  </a:cubicBezTo>
                  <a:cubicBezTo>
                    <a:pt x="362787" y="343665"/>
                    <a:pt x="689358" y="159816"/>
                    <a:pt x="1170749" y="96921"/>
                  </a:cubicBezTo>
                  <a:cubicBezTo>
                    <a:pt x="1652140" y="34026"/>
                    <a:pt x="2167397" y="-50641"/>
                    <a:pt x="3057606" y="38864"/>
                  </a:cubicBezTo>
                  <a:cubicBezTo>
                    <a:pt x="3947815" y="128369"/>
                    <a:pt x="5229910" y="381159"/>
                    <a:pt x="6512006" y="633950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1444830" y="977868"/>
              <a:ext cx="6583554" cy="700916"/>
            </a:xfrm>
            <a:custGeom>
              <a:avLst/>
              <a:gdLst>
                <a:gd name="connsiteX0" fmla="*/ 0 w 6589485"/>
                <a:gd name="connsiteY0" fmla="*/ 329292 h 1011463"/>
                <a:gd name="connsiteX1" fmla="*/ 1291771 w 6589485"/>
                <a:gd name="connsiteY1" fmla="*/ 24492 h 1011463"/>
                <a:gd name="connsiteX2" fmla="*/ 2743200 w 6589485"/>
                <a:gd name="connsiteY2" fmla="*/ 68035 h 1011463"/>
                <a:gd name="connsiteX3" fmla="*/ 4513943 w 6589485"/>
                <a:gd name="connsiteY3" fmla="*/ 459921 h 1011463"/>
                <a:gd name="connsiteX4" fmla="*/ 6589485 w 6589485"/>
                <a:gd name="connsiteY4" fmla="*/ 1011463 h 1011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89485" h="1011463">
                  <a:moveTo>
                    <a:pt x="0" y="329292"/>
                  </a:moveTo>
                  <a:cubicBezTo>
                    <a:pt x="417285" y="198663"/>
                    <a:pt x="834571" y="68035"/>
                    <a:pt x="1291771" y="24492"/>
                  </a:cubicBezTo>
                  <a:cubicBezTo>
                    <a:pt x="1748971" y="-19051"/>
                    <a:pt x="2206172" y="-4536"/>
                    <a:pt x="2743200" y="68035"/>
                  </a:cubicBezTo>
                  <a:cubicBezTo>
                    <a:pt x="3280228" y="140606"/>
                    <a:pt x="3872896" y="302683"/>
                    <a:pt x="4513943" y="459921"/>
                  </a:cubicBezTo>
                  <a:cubicBezTo>
                    <a:pt x="5154990" y="617159"/>
                    <a:pt x="5872237" y="814311"/>
                    <a:pt x="6589485" y="1011463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2037331" y="633355"/>
              <a:ext cx="5617259" cy="862493"/>
            </a:xfrm>
            <a:custGeom>
              <a:avLst/>
              <a:gdLst>
                <a:gd name="connsiteX0" fmla="*/ 0 w 6023428"/>
                <a:gd name="connsiteY0" fmla="*/ 946351 h 1091494"/>
                <a:gd name="connsiteX1" fmla="*/ 508000 w 6023428"/>
                <a:gd name="connsiteY1" fmla="*/ 568980 h 1091494"/>
                <a:gd name="connsiteX2" fmla="*/ 1393371 w 6023428"/>
                <a:gd name="connsiteY2" fmla="*/ 75494 h 1091494"/>
                <a:gd name="connsiteX3" fmla="*/ 3410857 w 6023428"/>
                <a:gd name="connsiteY3" fmla="*/ 46465 h 1091494"/>
                <a:gd name="connsiteX4" fmla="*/ 4978400 w 6023428"/>
                <a:gd name="connsiteY4" fmla="*/ 510922 h 1091494"/>
                <a:gd name="connsiteX5" fmla="*/ 6023428 w 6023428"/>
                <a:gd name="connsiteY5" fmla="*/ 1091494 h 1091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23428" h="1091494">
                  <a:moveTo>
                    <a:pt x="0" y="946351"/>
                  </a:moveTo>
                  <a:cubicBezTo>
                    <a:pt x="137886" y="830237"/>
                    <a:pt x="275772" y="714123"/>
                    <a:pt x="508000" y="568980"/>
                  </a:cubicBezTo>
                  <a:cubicBezTo>
                    <a:pt x="740228" y="423837"/>
                    <a:pt x="909561" y="162580"/>
                    <a:pt x="1393371" y="75494"/>
                  </a:cubicBezTo>
                  <a:cubicBezTo>
                    <a:pt x="1877181" y="-11592"/>
                    <a:pt x="2813352" y="-26106"/>
                    <a:pt x="3410857" y="46465"/>
                  </a:cubicBezTo>
                  <a:cubicBezTo>
                    <a:pt x="4008362" y="119036"/>
                    <a:pt x="4542972" y="336750"/>
                    <a:pt x="4978400" y="510922"/>
                  </a:cubicBezTo>
                  <a:cubicBezTo>
                    <a:pt x="5413829" y="685093"/>
                    <a:pt x="5718628" y="888293"/>
                    <a:pt x="6023428" y="1091494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1653679" y="643761"/>
              <a:ext cx="5996255" cy="883907"/>
            </a:xfrm>
            <a:custGeom>
              <a:avLst/>
              <a:gdLst>
                <a:gd name="connsiteX0" fmla="*/ 0 w 6429828"/>
                <a:gd name="connsiteY0" fmla="*/ 915394 h 1118594"/>
                <a:gd name="connsiteX1" fmla="*/ 551543 w 6429828"/>
                <a:gd name="connsiteY1" fmla="*/ 596080 h 1118594"/>
                <a:gd name="connsiteX2" fmla="*/ 1799771 w 6429828"/>
                <a:gd name="connsiteY2" fmla="*/ 233223 h 1118594"/>
                <a:gd name="connsiteX3" fmla="*/ 3149600 w 6429828"/>
                <a:gd name="connsiteY3" fmla="*/ 994 h 1118594"/>
                <a:gd name="connsiteX4" fmla="*/ 4949371 w 6429828"/>
                <a:gd name="connsiteY4" fmla="*/ 320308 h 1118594"/>
                <a:gd name="connsiteX5" fmla="*/ 6183086 w 6429828"/>
                <a:gd name="connsiteY5" fmla="*/ 987965 h 1118594"/>
                <a:gd name="connsiteX6" fmla="*/ 6429828 w 6429828"/>
                <a:gd name="connsiteY6" fmla="*/ 1118594 h 111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9828" h="1118594">
                  <a:moveTo>
                    <a:pt x="0" y="915394"/>
                  </a:moveTo>
                  <a:cubicBezTo>
                    <a:pt x="125790" y="812584"/>
                    <a:pt x="251581" y="709775"/>
                    <a:pt x="551543" y="596080"/>
                  </a:cubicBezTo>
                  <a:cubicBezTo>
                    <a:pt x="851505" y="482385"/>
                    <a:pt x="1366762" y="332404"/>
                    <a:pt x="1799771" y="233223"/>
                  </a:cubicBezTo>
                  <a:cubicBezTo>
                    <a:pt x="2232781" y="134042"/>
                    <a:pt x="2624667" y="-13520"/>
                    <a:pt x="3149600" y="994"/>
                  </a:cubicBezTo>
                  <a:cubicBezTo>
                    <a:pt x="3674533" y="15508"/>
                    <a:pt x="4443790" y="155813"/>
                    <a:pt x="4949371" y="320308"/>
                  </a:cubicBezTo>
                  <a:cubicBezTo>
                    <a:pt x="5454952" y="484803"/>
                    <a:pt x="6183086" y="987965"/>
                    <a:pt x="6183086" y="987965"/>
                  </a:cubicBezTo>
                  <a:lnTo>
                    <a:pt x="6429828" y="1118594"/>
                  </a:ln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1842195" y="686251"/>
              <a:ext cx="5563118" cy="768934"/>
            </a:xfrm>
            <a:custGeom>
              <a:avLst/>
              <a:gdLst>
                <a:gd name="connsiteX0" fmla="*/ 0 w 5965371"/>
                <a:gd name="connsiteY0" fmla="*/ 871495 h 973095"/>
                <a:gd name="connsiteX1" fmla="*/ 595085 w 5965371"/>
                <a:gd name="connsiteY1" fmla="*/ 407038 h 973095"/>
                <a:gd name="connsiteX2" fmla="*/ 1190171 w 5965371"/>
                <a:gd name="connsiteY2" fmla="*/ 116752 h 973095"/>
                <a:gd name="connsiteX3" fmla="*/ 2148114 w 5965371"/>
                <a:gd name="connsiteY3" fmla="*/ 638 h 973095"/>
                <a:gd name="connsiteX4" fmla="*/ 3439885 w 5965371"/>
                <a:gd name="connsiteY4" fmla="*/ 160295 h 973095"/>
                <a:gd name="connsiteX5" fmla="*/ 5500914 w 5965371"/>
                <a:gd name="connsiteY5" fmla="*/ 653781 h 973095"/>
                <a:gd name="connsiteX6" fmla="*/ 5965371 w 5965371"/>
                <a:gd name="connsiteY6" fmla="*/ 973095 h 97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65371" h="973095">
                  <a:moveTo>
                    <a:pt x="0" y="871495"/>
                  </a:moveTo>
                  <a:cubicBezTo>
                    <a:pt x="198361" y="702161"/>
                    <a:pt x="396723" y="532828"/>
                    <a:pt x="595085" y="407038"/>
                  </a:cubicBezTo>
                  <a:cubicBezTo>
                    <a:pt x="793447" y="281248"/>
                    <a:pt x="931333" y="184485"/>
                    <a:pt x="1190171" y="116752"/>
                  </a:cubicBezTo>
                  <a:cubicBezTo>
                    <a:pt x="1449009" y="49019"/>
                    <a:pt x="1773162" y="-6619"/>
                    <a:pt x="2148114" y="638"/>
                  </a:cubicBezTo>
                  <a:cubicBezTo>
                    <a:pt x="2523066" y="7895"/>
                    <a:pt x="2881085" y="51438"/>
                    <a:pt x="3439885" y="160295"/>
                  </a:cubicBezTo>
                  <a:cubicBezTo>
                    <a:pt x="3998685" y="269152"/>
                    <a:pt x="5080000" y="518314"/>
                    <a:pt x="5500914" y="653781"/>
                  </a:cubicBezTo>
                  <a:cubicBezTo>
                    <a:pt x="5921828" y="789248"/>
                    <a:pt x="5943599" y="881171"/>
                    <a:pt x="5965371" y="973095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1455565" y="916166"/>
              <a:ext cx="6072892" cy="500943"/>
            </a:xfrm>
            <a:custGeom>
              <a:avLst/>
              <a:gdLst>
                <a:gd name="connsiteX0" fmla="*/ 9606 w 6512006"/>
                <a:gd name="connsiteY0" fmla="*/ 532350 h 633950"/>
                <a:gd name="connsiteX1" fmla="*/ 169263 w 6512006"/>
                <a:gd name="connsiteY1" fmla="*/ 416236 h 633950"/>
                <a:gd name="connsiteX2" fmla="*/ 1170749 w 6512006"/>
                <a:gd name="connsiteY2" fmla="*/ 96921 h 633950"/>
                <a:gd name="connsiteX3" fmla="*/ 3057606 w 6512006"/>
                <a:gd name="connsiteY3" fmla="*/ 38864 h 633950"/>
                <a:gd name="connsiteX4" fmla="*/ 6512006 w 6512006"/>
                <a:gd name="connsiteY4" fmla="*/ 633950 h 63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12006" h="633950">
                  <a:moveTo>
                    <a:pt x="9606" y="532350"/>
                  </a:moveTo>
                  <a:cubicBezTo>
                    <a:pt x="-7328" y="510578"/>
                    <a:pt x="-24261" y="488807"/>
                    <a:pt x="169263" y="416236"/>
                  </a:cubicBezTo>
                  <a:cubicBezTo>
                    <a:pt x="362787" y="343665"/>
                    <a:pt x="689358" y="159816"/>
                    <a:pt x="1170749" y="96921"/>
                  </a:cubicBezTo>
                  <a:cubicBezTo>
                    <a:pt x="1652140" y="34026"/>
                    <a:pt x="2167397" y="-50641"/>
                    <a:pt x="3057606" y="38864"/>
                  </a:cubicBezTo>
                  <a:cubicBezTo>
                    <a:pt x="3947815" y="128369"/>
                    <a:pt x="5229910" y="381159"/>
                    <a:pt x="6512006" y="633950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1561876" y="828838"/>
              <a:ext cx="6145145" cy="799252"/>
            </a:xfrm>
            <a:custGeom>
              <a:avLst/>
              <a:gdLst>
                <a:gd name="connsiteX0" fmla="*/ 0 w 6589485"/>
                <a:gd name="connsiteY0" fmla="*/ 329292 h 1011463"/>
                <a:gd name="connsiteX1" fmla="*/ 1291771 w 6589485"/>
                <a:gd name="connsiteY1" fmla="*/ 24492 h 1011463"/>
                <a:gd name="connsiteX2" fmla="*/ 2743200 w 6589485"/>
                <a:gd name="connsiteY2" fmla="*/ 68035 h 1011463"/>
                <a:gd name="connsiteX3" fmla="*/ 4513943 w 6589485"/>
                <a:gd name="connsiteY3" fmla="*/ 459921 h 1011463"/>
                <a:gd name="connsiteX4" fmla="*/ 6589485 w 6589485"/>
                <a:gd name="connsiteY4" fmla="*/ 1011463 h 1011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89485" h="1011463">
                  <a:moveTo>
                    <a:pt x="0" y="329292"/>
                  </a:moveTo>
                  <a:cubicBezTo>
                    <a:pt x="417285" y="198663"/>
                    <a:pt x="834571" y="68035"/>
                    <a:pt x="1291771" y="24492"/>
                  </a:cubicBezTo>
                  <a:cubicBezTo>
                    <a:pt x="1748971" y="-19051"/>
                    <a:pt x="2206172" y="-4536"/>
                    <a:pt x="2743200" y="68035"/>
                  </a:cubicBezTo>
                  <a:cubicBezTo>
                    <a:pt x="3280228" y="140606"/>
                    <a:pt x="3872896" y="302683"/>
                    <a:pt x="4513943" y="459921"/>
                  </a:cubicBezTo>
                  <a:cubicBezTo>
                    <a:pt x="5154990" y="617159"/>
                    <a:pt x="5872237" y="814311"/>
                    <a:pt x="6589485" y="1011463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2072551" y="772025"/>
              <a:ext cx="5617259" cy="617517"/>
            </a:xfrm>
            <a:custGeom>
              <a:avLst/>
              <a:gdLst>
                <a:gd name="connsiteX0" fmla="*/ 0 w 6023428"/>
                <a:gd name="connsiteY0" fmla="*/ 946351 h 1091494"/>
                <a:gd name="connsiteX1" fmla="*/ 508000 w 6023428"/>
                <a:gd name="connsiteY1" fmla="*/ 568980 h 1091494"/>
                <a:gd name="connsiteX2" fmla="*/ 1393371 w 6023428"/>
                <a:gd name="connsiteY2" fmla="*/ 75494 h 1091494"/>
                <a:gd name="connsiteX3" fmla="*/ 3410857 w 6023428"/>
                <a:gd name="connsiteY3" fmla="*/ 46465 h 1091494"/>
                <a:gd name="connsiteX4" fmla="*/ 4978400 w 6023428"/>
                <a:gd name="connsiteY4" fmla="*/ 510922 h 1091494"/>
                <a:gd name="connsiteX5" fmla="*/ 6023428 w 6023428"/>
                <a:gd name="connsiteY5" fmla="*/ 1091494 h 1091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23428" h="1091494">
                  <a:moveTo>
                    <a:pt x="0" y="946351"/>
                  </a:moveTo>
                  <a:cubicBezTo>
                    <a:pt x="137886" y="830237"/>
                    <a:pt x="275772" y="714123"/>
                    <a:pt x="508000" y="568980"/>
                  </a:cubicBezTo>
                  <a:cubicBezTo>
                    <a:pt x="740228" y="423837"/>
                    <a:pt x="909561" y="162580"/>
                    <a:pt x="1393371" y="75494"/>
                  </a:cubicBezTo>
                  <a:cubicBezTo>
                    <a:pt x="1877181" y="-11592"/>
                    <a:pt x="2813352" y="-26106"/>
                    <a:pt x="3410857" y="46465"/>
                  </a:cubicBezTo>
                  <a:cubicBezTo>
                    <a:pt x="4008362" y="119036"/>
                    <a:pt x="4542972" y="336750"/>
                    <a:pt x="4978400" y="510922"/>
                  </a:cubicBezTo>
                  <a:cubicBezTo>
                    <a:pt x="5413829" y="685093"/>
                    <a:pt x="5718628" y="888293"/>
                    <a:pt x="6023428" y="1091494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1688898" y="782430"/>
              <a:ext cx="5996255" cy="632849"/>
            </a:xfrm>
            <a:custGeom>
              <a:avLst/>
              <a:gdLst>
                <a:gd name="connsiteX0" fmla="*/ 0 w 6429828"/>
                <a:gd name="connsiteY0" fmla="*/ 915394 h 1118594"/>
                <a:gd name="connsiteX1" fmla="*/ 551543 w 6429828"/>
                <a:gd name="connsiteY1" fmla="*/ 596080 h 1118594"/>
                <a:gd name="connsiteX2" fmla="*/ 1799771 w 6429828"/>
                <a:gd name="connsiteY2" fmla="*/ 233223 h 1118594"/>
                <a:gd name="connsiteX3" fmla="*/ 3149600 w 6429828"/>
                <a:gd name="connsiteY3" fmla="*/ 994 h 1118594"/>
                <a:gd name="connsiteX4" fmla="*/ 4949371 w 6429828"/>
                <a:gd name="connsiteY4" fmla="*/ 320308 h 1118594"/>
                <a:gd name="connsiteX5" fmla="*/ 6183086 w 6429828"/>
                <a:gd name="connsiteY5" fmla="*/ 987965 h 1118594"/>
                <a:gd name="connsiteX6" fmla="*/ 6429828 w 6429828"/>
                <a:gd name="connsiteY6" fmla="*/ 1118594 h 111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9828" h="1118594">
                  <a:moveTo>
                    <a:pt x="0" y="915394"/>
                  </a:moveTo>
                  <a:cubicBezTo>
                    <a:pt x="125790" y="812584"/>
                    <a:pt x="251581" y="709775"/>
                    <a:pt x="551543" y="596080"/>
                  </a:cubicBezTo>
                  <a:cubicBezTo>
                    <a:pt x="851505" y="482385"/>
                    <a:pt x="1366762" y="332404"/>
                    <a:pt x="1799771" y="233223"/>
                  </a:cubicBezTo>
                  <a:cubicBezTo>
                    <a:pt x="2232781" y="134042"/>
                    <a:pt x="2624667" y="-13520"/>
                    <a:pt x="3149600" y="994"/>
                  </a:cubicBezTo>
                  <a:cubicBezTo>
                    <a:pt x="3674533" y="15508"/>
                    <a:pt x="4443790" y="155813"/>
                    <a:pt x="4949371" y="320308"/>
                  </a:cubicBezTo>
                  <a:cubicBezTo>
                    <a:pt x="5454952" y="484803"/>
                    <a:pt x="6183086" y="987965"/>
                    <a:pt x="6183086" y="987965"/>
                  </a:cubicBezTo>
                  <a:lnTo>
                    <a:pt x="6429828" y="1118594"/>
                  </a:ln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1877414" y="824921"/>
              <a:ext cx="5563118" cy="550532"/>
            </a:xfrm>
            <a:custGeom>
              <a:avLst/>
              <a:gdLst>
                <a:gd name="connsiteX0" fmla="*/ 0 w 5965371"/>
                <a:gd name="connsiteY0" fmla="*/ 871495 h 973095"/>
                <a:gd name="connsiteX1" fmla="*/ 595085 w 5965371"/>
                <a:gd name="connsiteY1" fmla="*/ 407038 h 973095"/>
                <a:gd name="connsiteX2" fmla="*/ 1190171 w 5965371"/>
                <a:gd name="connsiteY2" fmla="*/ 116752 h 973095"/>
                <a:gd name="connsiteX3" fmla="*/ 2148114 w 5965371"/>
                <a:gd name="connsiteY3" fmla="*/ 638 h 973095"/>
                <a:gd name="connsiteX4" fmla="*/ 3439885 w 5965371"/>
                <a:gd name="connsiteY4" fmla="*/ 160295 h 973095"/>
                <a:gd name="connsiteX5" fmla="*/ 5500914 w 5965371"/>
                <a:gd name="connsiteY5" fmla="*/ 653781 h 973095"/>
                <a:gd name="connsiteX6" fmla="*/ 5965371 w 5965371"/>
                <a:gd name="connsiteY6" fmla="*/ 973095 h 97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65371" h="973095">
                  <a:moveTo>
                    <a:pt x="0" y="871495"/>
                  </a:moveTo>
                  <a:cubicBezTo>
                    <a:pt x="198361" y="702161"/>
                    <a:pt x="396723" y="532828"/>
                    <a:pt x="595085" y="407038"/>
                  </a:cubicBezTo>
                  <a:cubicBezTo>
                    <a:pt x="793447" y="281248"/>
                    <a:pt x="931333" y="184485"/>
                    <a:pt x="1190171" y="116752"/>
                  </a:cubicBezTo>
                  <a:cubicBezTo>
                    <a:pt x="1449009" y="49019"/>
                    <a:pt x="1773162" y="-6619"/>
                    <a:pt x="2148114" y="638"/>
                  </a:cubicBezTo>
                  <a:cubicBezTo>
                    <a:pt x="2523066" y="7895"/>
                    <a:pt x="2881085" y="51438"/>
                    <a:pt x="3439885" y="160295"/>
                  </a:cubicBezTo>
                  <a:cubicBezTo>
                    <a:pt x="3998685" y="269152"/>
                    <a:pt x="5080000" y="518314"/>
                    <a:pt x="5500914" y="653781"/>
                  </a:cubicBezTo>
                  <a:cubicBezTo>
                    <a:pt x="5921828" y="789248"/>
                    <a:pt x="5943599" y="881171"/>
                    <a:pt x="5965371" y="973095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1490784" y="1054836"/>
              <a:ext cx="6072892" cy="358661"/>
            </a:xfrm>
            <a:custGeom>
              <a:avLst/>
              <a:gdLst>
                <a:gd name="connsiteX0" fmla="*/ 9606 w 6512006"/>
                <a:gd name="connsiteY0" fmla="*/ 532350 h 633950"/>
                <a:gd name="connsiteX1" fmla="*/ 169263 w 6512006"/>
                <a:gd name="connsiteY1" fmla="*/ 416236 h 633950"/>
                <a:gd name="connsiteX2" fmla="*/ 1170749 w 6512006"/>
                <a:gd name="connsiteY2" fmla="*/ 96921 h 633950"/>
                <a:gd name="connsiteX3" fmla="*/ 3057606 w 6512006"/>
                <a:gd name="connsiteY3" fmla="*/ 38864 h 633950"/>
                <a:gd name="connsiteX4" fmla="*/ 6512006 w 6512006"/>
                <a:gd name="connsiteY4" fmla="*/ 633950 h 63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12006" h="633950">
                  <a:moveTo>
                    <a:pt x="9606" y="532350"/>
                  </a:moveTo>
                  <a:cubicBezTo>
                    <a:pt x="-7328" y="510578"/>
                    <a:pt x="-24261" y="488807"/>
                    <a:pt x="169263" y="416236"/>
                  </a:cubicBezTo>
                  <a:cubicBezTo>
                    <a:pt x="362787" y="343665"/>
                    <a:pt x="689358" y="159816"/>
                    <a:pt x="1170749" y="96921"/>
                  </a:cubicBezTo>
                  <a:cubicBezTo>
                    <a:pt x="1652140" y="34026"/>
                    <a:pt x="2167397" y="-50641"/>
                    <a:pt x="3057606" y="38864"/>
                  </a:cubicBezTo>
                  <a:cubicBezTo>
                    <a:pt x="3947815" y="128369"/>
                    <a:pt x="5229910" y="381159"/>
                    <a:pt x="6512006" y="633950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1597094" y="967509"/>
              <a:ext cx="6145145" cy="572239"/>
            </a:xfrm>
            <a:custGeom>
              <a:avLst/>
              <a:gdLst>
                <a:gd name="connsiteX0" fmla="*/ 0 w 6589485"/>
                <a:gd name="connsiteY0" fmla="*/ 329292 h 1011463"/>
                <a:gd name="connsiteX1" fmla="*/ 1291771 w 6589485"/>
                <a:gd name="connsiteY1" fmla="*/ 24492 h 1011463"/>
                <a:gd name="connsiteX2" fmla="*/ 2743200 w 6589485"/>
                <a:gd name="connsiteY2" fmla="*/ 68035 h 1011463"/>
                <a:gd name="connsiteX3" fmla="*/ 4513943 w 6589485"/>
                <a:gd name="connsiteY3" fmla="*/ 459921 h 1011463"/>
                <a:gd name="connsiteX4" fmla="*/ 6589485 w 6589485"/>
                <a:gd name="connsiteY4" fmla="*/ 1011463 h 1011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89485" h="1011463">
                  <a:moveTo>
                    <a:pt x="0" y="329292"/>
                  </a:moveTo>
                  <a:cubicBezTo>
                    <a:pt x="417285" y="198663"/>
                    <a:pt x="834571" y="68035"/>
                    <a:pt x="1291771" y="24492"/>
                  </a:cubicBezTo>
                  <a:cubicBezTo>
                    <a:pt x="1748971" y="-19051"/>
                    <a:pt x="2206172" y="-4536"/>
                    <a:pt x="2743200" y="68035"/>
                  </a:cubicBezTo>
                  <a:cubicBezTo>
                    <a:pt x="3280228" y="140606"/>
                    <a:pt x="3872896" y="302683"/>
                    <a:pt x="4513943" y="459921"/>
                  </a:cubicBezTo>
                  <a:cubicBezTo>
                    <a:pt x="5154990" y="617159"/>
                    <a:pt x="5872237" y="814311"/>
                    <a:pt x="6589485" y="1011463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1409611" y="839198"/>
              <a:ext cx="6583554" cy="978976"/>
            </a:xfrm>
            <a:custGeom>
              <a:avLst/>
              <a:gdLst>
                <a:gd name="connsiteX0" fmla="*/ 0 w 6589485"/>
                <a:gd name="connsiteY0" fmla="*/ 329292 h 1011463"/>
                <a:gd name="connsiteX1" fmla="*/ 1291771 w 6589485"/>
                <a:gd name="connsiteY1" fmla="*/ 24492 h 1011463"/>
                <a:gd name="connsiteX2" fmla="*/ 2743200 w 6589485"/>
                <a:gd name="connsiteY2" fmla="*/ 68035 h 1011463"/>
                <a:gd name="connsiteX3" fmla="*/ 4513943 w 6589485"/>
                <a:gd name="connsiteY3" fmla="*/ 459921 h 1011463"/>
                <a:gd name="connsiteX4" fmla="*/ 6589485 w 6589485"/>
                <a:gd name="connsiteY4" fmla="*/ 1011463 h 1011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89485" h="1011463">
                  <a:moveTo>
                    <a:pt x="0" y="329292"/>
                  </a:moveTo>
                  <a:cubicBezTo>
                    <a:pt x="417285" y="198663"/>
                    <a:pt x="834571" y="68035"/>
                    <a:pt x="1291771" y="24492"/>
                  </a:cubicBezTo>
                  <a:cubicBezTo>
                    <a:pt x="1748971" y="-19051"/>
                    <a:pt x="2206172" y="-4536"/>
                    <a:pt x="2743200" y="68035"/>
                  </a:cubicBezTo>
                  <a:cubicBezTo>
                    <a:pt x="3280228" y="140606"/>
                    <a:pt x="3872896" y="302683"/>
                    <a:pt x="4513943" y="459921"/>
                  </a:cubicBezTo>
                  <a:cubicBezTo>
                    <a:pt x="5154990" y="617159"/>
                    <a:pt x="5872237" y="814311"/>
                    <a:pt x="6589485" y="1011463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073" y="357880"/>
            <a:ext cx="6973854" cy="6654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矩形 34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6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189888" y="2086900"/>
            <a:ext cx="32208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方正黄草简体" pitchFamily="65" charset="-122"/>
                <a:ea typeface="方正黄草简体" pitchFamily="65" charset="-122"/>
              </a:rPr>
              <a:t>作者：</a:t>
            </a:r>
            <a:r>
              <a:rPr lang="en-US" altLang="zh-CN" sz="4800" b="1" dirty="0" smtClean="0">
                <a:latin typeface="方正黄草简体" pitchFamily="65" charset="-122"/>
                <a:ea typeface="方正黄草简体" pitchFamily="65" charset="-122"/>
              </a:rPr>
              <a:t>Fox</a:t>
            </a:r>
            <a:endParaRPr lang="zh-CN" altLang="en-US" sz="4800" b="1" dirty="0">
              <a:latin typeface="方正黄草简体" pitchFamily="65" charset="-122"/>
              <a:ea typeface="方正黄草简体" pitchFamily="65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98770" y="1567945"/>
            <a:ext cx="81765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latin typeface="方正黄草简体" pitchFamily="65" charset="-122"/>
                <a:ea typeface="方正黄草简体" pitchFamily="65" charset="-122"/>
              </a:rPr>
              <a:t>背景音乐：</a:t>
            </a:r>
            <a:endParaRPr lang="en-US" altLang="zh-CN" sz="4800" b="1" dirty="0" smtClean="0">
              <a:latin typeface="方正黄草简体" pitchFamily="65" charset="-122"/>
              <a:ea typeface="方正黄草简体" pitchFamily="65" charset="-122"/>
            </a:endParaRPr>
          </a:p>
          <a:p>
            <a:pPr algn="ctr"/>
            <a:r>
              <a:rPr lang="en-US" altLang="zh-CN" sz="4800" b="1" dirty="0" smtClean="0">
                <a:latin typeface="方正黄草简体" pitchFamily="65" charset="-122"/>
                <a:ea typeface="方正黄草简体" pitchFamily="65" charset="-122"/>
              </a:rPr>
              <a:t>《The </a:t>
            </a:r>
            <a:r>
              <a:rPr lang="en-US" altLang="zh-CN" sz="4800" b="1" dirty="0">
                <a:latin typeface="方正黄草简体" pitchFamily="65" charset="-122"/>
                <a:ea typeface="方正黄草简体" pitchFamily="65" charset="-122"/>
              </a:rPr>
              <a:t>Blue Umbrella </a:t>
            </a:r>
            <a:r>
              <a:rPr lang="en-US" altLang="zh-CN" sz="4800" b="1" dirty="0" smtClean="0">
                <a:latin typeface="方正黄草简体" pitchFamily="65" charset="-122"/>
                <a:ea typeface="方正黄草简体" pitchFamily="65" charset="-122"/>
              </a:rPr>
              <a:t>Suite》</a:t>
            </a:r>
            <a:endParaRPr lang="zh-CN" altLang="en-US" sz="4800" b="1" dirty="0">
              <a:latin typeface="方正黄草简体" pitchFamily="65" charset="-122"/>
              <a:ea typeface="方正黄草简体" pitchFamily="65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59832" y="1839523"/>
            <a:ext cx="549380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 b="1" dirty="0" smtClean="0">
                <a:latin typeface="方正黄草简体" pitchFamily="65" charset="-122"/>
                <a:ea typeface="方正黄草简体" pitchFamily="65" charset="-122"/>
              </a:rPr>
              <a:t>END</a:t>
            </a:r>
            <a:endParaRPr lang="zh-CN" altLang="en-US" sz="15000" b="1" dirty="0">
              <a:latin typeface="方正黄草简体" pitchFamily="65" charset="-122"/>
              <a:ea typeface="方正黄草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4294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6" grpId="0"/>
      <p:bldP spid="36" grpId="1"/>
      <p:bldP spid="3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1303303" y="633355"/>
            <a:ext cx="7250331" cy="4425855"/>
            <a:chOff x="1303303" y="633355"/>
            <a:chExt cx="7250331" cy="4425855"/>
          </a:xfrm>
        </p:grpSpPr>
        <p:grpSp>
          <p:nvGrpSpPr>
            <p:cNvPr id="3" name="组合 2"/>
            <p:cNvGrpSpPr/>
            <p:nvPr/>
          </p:nvGrpSpPr>
          <p:grpSpPr>
            <a:xfrm>
              <a:off x="1303303" y="633355"/>
              <a:ext cx="6725081" cy="4425855"/>
              <a:chOff x="1303303" y="633355"/>
              <a:chExt cx="6725081" cy="442585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1705129" y="3366202"/>
                <a:ext cx="5987481" cy="1693008"/>
                <a:chOff x="1553497" y="1052157"/>
                <a:chExt cx="5987481" cy="5901074"/>
              </a:xfrm>
            </p:grpSpPr>
            <p:pic>
              <p:nvPicPr>
                <p:cNvPr id="12" name="图片 11"/>
                <p:cNvPicPr>
                  <a:picLocks noChangeAspect="1"/>
                </p:cNvPicPr>
                <p:nvPr/>
              </p:nvPicPr>
              <p:blipFill>
                <a:blip r:embed="rId2">
                  <a:duotone>
                    <a:prstClr val="black"/>
                    <a:schemeClr val="tx1">
                      <a:tint val="45000"/>
                      <a:satMod val="400000"/>
                    </a:schemeClr>
                  </a:duotone>
                  <a:extLst>
                    <a:ext uri="{BEBA8EAE-BF5A-486C-A8C5-ECC9F3942E4B}">
                      <a14:imgProps xmlns:a14="http://schemas.microsoft.com/office/drawing/2010/main">
                        <a14:imgLayer>
                          <a14:imgEffect>
                            <a14:colorTemperature colorTemp="11200"/>
                          </a14:imgEffect>
                          <a14:imgEffect>
                            <a14:saturation sat="4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1553497" y="1052160"/>
                  <a:ext cx="5985778" cy="5901071"/>
                </a:xfrm>
                <a:prstGeom prst="rect">
                  <a:avLst/>
                </a:prstGeom>
                <a:ln>
                  <a:noFill/>
                </a:ln>
              </p:spPr>
            </p:pic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>
                <a:blip r:embed="rId2">
                  <a:duotone>
                    <a:prstClr val="black"/>
                    <a:schemeClr val="tx1">
                      <a:tint val="45000"/>
                      <a:satMod val="400000"/>
                    </a:schemeClr>
                  </a:duotone>
                  <a:extLst>
                    <a:ext uri="{BEBA8EAE-BF5A-486C-A8C5-ECC9F3942E4B}">
                      <a14:imgProps xmlns:a14="http://schemas.microsoft.com/office/drawing/2010/main">
                        <a14:imgLayer>
                          <a14:imgEffect>
                            <a14:colorTemperature colorTemp="11200"/>
                          </a14:imgEffect>
                          <a14:imgEffect>
                            <a14:saturation sat="4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1555200" y="1052157"/>
                  <a:ext cx="5985778" cy="5901070"/>
                </a:xfrm>
                <a:prstGeom prst="rect">
                  <a:avLst/>
                </a:prstGeom>
                <a:ln>
                  <a:noFill/>
                </a:ln>
              </p:spPr>
            </p:pic>
          </p:grpSp>
          <p:grpSp>
            <p:nvGrpSpPr>
              <p:cNvPr id="14" name="组合 13"/>
              <p:cNvGrpSpPr/>
              <p:nvPr/>
            </p:nvGrpSpPr>
            <p:grpSpPr>
              <a:xfrm>
                <a:off x="1303303" y="633355"/>
                <a:ext cx="6725081" cy="1184819"/>
                <a:chOff x="1303303" y="633355"/>
                <a:chExt cx="6725081" cy="1184819"/>
              </a:xfrm>
            </p:grpSpPr>
            <p:sp>
              <p:nvSpPr>
                <p:cNvPr id="15" name="任意多边形 14"/>
                <p:cNvSpPr/>
                <p:nvPr/>
              </p:nvSpPr>
              <p:spPr>
                <a:xfrm>
                  <a:off x="1885067" y="643715"/>
                  <a:ext cx="6018007" cy="1056437"/>
                </a:xfrm>
                <a:custGeom>
                  <a:avLst/>
                  <a:gdLst>
                    <a:gd name="connsiteX0" fmla="*/ 0 w 6023428"/>
                    <a:gd name="connsiteY0" fmla="*/ 946351 h 1091494"/>
                    <a:gd name="connsiteX1" fmla="*/ 508000 w 6023428"/>
                    <a:gd name="connsiteY1" fmla="*/ 568980 h 1091494"/>
                    <a:gd name="connsiteX2" fmla="*/ 1393371 w 6023428"/>
                    <a:gd name="connsiteY2" fmla="*/ 75494 h 1091494"/>
                    <a:gd name="connsiteX3" fmla="*/ 3410857 w 6023428"/>
                    <a:gd name="connsiteY3" fmla="*/ 46465 h 1091494"/>
                    <a:gd name="connsiteX4" fmla="*/ 4978400 w 6023428"/>
                    <a:gd name="connsiteY4" fmla="*/ 510922 h 1091494"/>
                    <a:gd name="connsiteX5" fmla="*/ 6023428 w 6023428"/>
                    <a:gd name="connsiteY5" fmla="*/ 1091494 h 1091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023428" h="1091494">
                      <a:moveTo>
                        <a:pt x="0" y="946351"/>
                      </a:moveTo>
                      <a:cubicBezTo>
                        <a:pt x="137886" y="830237"/>
                        <a:pt x="275772" y="714123"/>
                        <a:pt x="508000" y="568980"/>
                      </a:cubicBezTo>
                      <a:cubicBezTo>
                        <a:pt x="740228" y="423837"/>
                        <a:pt x="909561" y="162580"/>
                        <a:pt x="1393371" y="75494"/>
                      </a:cubicBezTo>
                      <a:cubicBezTo>
                        <a:pt x="1877181" y="-11592"/>
                        <a:pt x="2813352" y="-26106"/>
                        <a:pt x="3410857" y="46465"/>
                      </a:cubicBezTo>
                      <a:cubicBezTo>
                        <a:pt x="4008362" y="119036"/>
                        <a:pt x="4542972" y="336750"/>
                        <a:pt x="4978400" y="510922"/>
                      </a:cubicBezTo>
                      <a:cubicBezTo>
                        <a:pt x="5413829" y="685093"/>
                        <a:pt x="5718628" y="888293"/>
                        <a:pt x="6023428" y="1091494"/>
                      </a:cubicBezTo>
                    </a:path>
                  </a:pathLst>
                </a:cu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任意多边形 15"/>
                <p:cNvSpPr/>
                <p:nvPr/>
              </p:nvSpPr>
              <p:spPr>
                <a:xfrm>
                  <a:off x="1501415" y="654120"/>
                  <a:ext cx="6424041" cy="1082667"/>
                </a:xfrm>
                <a:custGeom>
                  <a:avLst/>
                  <a:gdLst>
                    <a:gd name="connsiteX0" fmla="*/ 0 w 6429828"/>
                    <a:gd name="connsiteY0" fmla="*/ 915394 h 1118594"/>
                    <a:gd name="connsiteX1" fmla="*/ 551543 w 6429828"/>
                    <a:gd name="connsiteY1" fmla="*/ 596080 h 1118594"/>
                    <a:gd name="connsiteX2" fmla="*/ 1799771 w 6429828"/>
                    <a:gd name="connsiteY2" fmla="*/ 233223 h 1118594"/>
                    <a:gd name="connsiteX3" fmla="*/ 3149600 w 6429828"/>
                    <a:gd name="connsiteY3" fmla="*/ 994 h 1118594"/>
                    <a:gd name="connsiteX4" fmla="*/ 4949371 w 6429828"/>
                    <a:gd name="connsiteY4" fmla="*/ 320308 h 1118594"/>
                    <a:gd name="connsiteX5" fmla="*/ 6183086 w 6429828"/>
                    <a:gd name="connsiteY5" fmla="*/ 987965 h 1118594"/>
                    <a:gd name="connsiteX6" fmla="*/ 6429828 w 6429828"/>
                    <a:gd name="connsiteY6" fmla="*/ 1118594 h 1118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29828" h="1118594">
                      <a:moveTo>
                        <a:pt x="0" y="915394"/>
                      </a:moveTo>
                      <a:cubicBezTo>
                        <a:pt x="125790" y="812584"/>
                        <a:pt x="251581" y="709775"/>
                        <a:pt x="551543" y="596080"/>
                      </a:cubicBezTo>
                      <a:cubicBezTo>
                        <a:pt x="851505" y="482385"/>
                        <a:pt x="1366762" y="332404"/>
                        <a:pt x="1799771" y="233223"/>
                      </a:cubicBezTo>
                      <a:cubicBezTo>
                        <a:pt x="2232781" y="134042"/>
                        <a:pt x="2624667" y="-13520"/>
                        <a:pt x="3149600" y="994"/>
                      </a:cubicBezTo>
                      <a:cubicBezTo>
                        <a:pt x="3674533" y="15508"/>
                        <a:pt x="4443790" y="155813"/>
                        <a:pt x="4949371" y="320308"/>
                      </a:cubicBezTo>
                      <a:cubicBezTo>
                        <a:pt x="5454952" y="484803"/>
                        <a:pt x="6183086" y="987965"/>
                        <a:pt x="6183086" y="987965"/>
                      </a:cubicBezTo>
                      <a:lnTo>
                        <a:pt x="6429828" y="1118594"/>
                      </a:lnTo>
                    </a:path>
                  </a:pathLst>
                </a:cu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任意多边形 16"/>
                <p:cNvSpPr/>
                <p:nvPr/>
              </p:nvSpPr>
              <p:spPr>
                <a:xfrm>
                  <a:off x="1689932" y="696609"/>
                  <a:ext cx="5960002" cy="941841"/>
                </a:xfrm>
                <a:custGeom>
                  <a:avLst/>
                  <a:gdLst>
                    <a:gd name="connsiteX0" fmla="*/ 0 w 5965371"/>
                    <a:gd name="connsiteY0" fmla="*/ 871495 h 973095"/>
                    <a:gd name="connsiteX1" fmla="*/ 595085 w 5965371"/>
                    <a:gd name="connsiteY1" fmla="*/ 407038 h 973095"/>
                    <a:gd name="connsiteX2" fmla="*/ 1190171 w 5965371"/>
                    <a:gd name="connsiteY2" fmla="*/ 116752 h 973095"/>
                    <a:gd name="connsiteX3" fmla="*/ 2148114 w 5965371"/>
                    <a:gd name="connsiteY3" fmla="*/ 638 h 973095"/>
                    <a:gd name="connsiteX4" fmla="*/ 3439885 w 5965371"/>
                    <a:gd name="connsiteY4" fmla="*/ 160295 h 973095"/>
                    <a:gd name="connsiteX5" fmla="*/ 5500914 w 5965371"/>
                    <a:gd name="connsiteY5" fmla="*/ 653781 h 973095"/>
                    <a:gd name="connsiteX6" fmla="*/ 5965371 w 5965371"/>
                    <a:gd name="connsiteY6" fmla="*/ 973095 h 973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65371" h="973095">
                      <a:moveTo>
                        <a:pt x="0" y="871495"/>
                      </a:moveTo>
                      <a:cubicBezTo>
                        <a:pt x="198361" y="702161"/>
                        <a:pt x="396723" y="532828"/>
                        <a:pt x="595085" y="407038"/>
                      </a:cubicBezTo>
                      <a:cubicBezTo>
                        <a:pt x="793447" y="281248"/>
                        <a:pt x="931333" y="184485"/>
                        <a:pt x="1190171" y="116752"/>
                      </a:cubicBezTo>
                      <a:cubicBezTo>
                        <a:pt x="1449009" y="49019"/>
                        <a:pt x="1773162" y="-6619"/>
                        <a:pt x="2148114" y="638"/>
                      </a:cubicBezTo>
                      <a:cubicBezTo>
                        <a:pt x="2523066" y="7895"/>
                        <a:pt x="2881085" y="51438"/>
                        <a:pt x="3439885" y="160295"/>
                      </a:cubicBezTo>
                      <a:cubicBezTo>
                        <a:pt x="3998685" y="269152"/>
                        <a:pt x="5080000" y="518314"/>
                        <a:pt x="5500914" y="653781"/>
                      </a:cubicBezTo>
                      <a:cubicBezTo>
                        <a:pt x="5921828" y="789248"/>
                        <a:pt x="5943599" y="881171"/>
                        <a:pt x="5965371" y="973095"/>
                      </a:cubicBezTo>
                    </a:path>
                  </a:pathLst>
                </a:cu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任意多边形 17"/>
                <p:cNvSpPr/>
                <p:nvPr/>
              </p:nvSpPr>
              <p:spPr>
                <a:xfrm>
                  <a:off x="1303303" y="926525"/>
                  <a:ext cx="6506144" cy="613588"/>
                </a:xfrm>
                <a:custGeom>
                  <a:avLst/>
                  <a:gdLst>
                    <a:gd name="connsiteX0" fmla="*/ 9606 w 6512006"/>
                    <a:gd name="connsiteY0" fmla="*/ 532350 h 633950"/>
                    <a:gd name="connsiteX1" fmla="*/ 169263 w 6512006"/>
                    <a:gd name="connsiteY1" fmla="*/ 416236 h 633950"/>
                    <a:gd name="connsiteX2" fmla="*/ 1170749 w 6512006"/>
                    <a:gd name="connsiteY2" fmla="*/ 96921 h 633950"/>
                    <a:gd name="connsiteX3" fmla="*/ 3057606 w 6512006"/>
                    <a:gd name="connsiteY3" fmla="*/ 38864 h 633950"/>
                    <a:gd name="connsiteX4" fmla="*/ 6512006 w 6512006"/>
                    <a:gd name="connsiteY4" fmla="*/ 633950 h 633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12006" h="633950">
                      <a:moveTo>
                        <a:pt x="9606" y="532350"/>
                      </a:moveTo>
                      <a:cubicBezTo>
                        <a:pt x="-7328" y="510578"/>
                        <a:pt x="-24261" y="488807"/>
                        <a:pt x="169263" y="416236"/>
                      </a:cubicBezTo>
                      <a:cubicBezTo>
                        <a:pt x="362787" y="343665"/>
                        <a:pt x="689358" y="159816"/>
                        <a:pt x="1170749" y="96921"/>
                      </a:cubicBezTo>
                      <a:cubicBezTo>
                        <a:pt x="1652140" y="34026"/>
                        <a:pt x="2167397" y="-50641"/>
                        <a:pt x="3057606" y="38864"/>
                      </a:cubicBezTo>
                      <a:cubicBezTo>
                        <a:pt x="3947815" y="128369"/>
                        <a:pt x="5229910" y="381159"/>
                        <a:pt x="6512006" y="633950"/>
                      </a:cubicBezTo>
                    </a:path>
                  </a:pathLst>
                </a:cu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任意多边形 18"/>
                <p:cNvSpPr/>
                <p:nvPr/>
              </p:nvSpPr>
              <p:spPr>
                <a:xfrm>
                  <a:off x="1920288" y="782386"/>
                  <a:ext cx="6018007" cy="756375"/>
                </a:xfrm>
                <a:custGeom>
                  <a:avLst/>
                  <a:gdLst>
                    <a:gd name="connsiteX0" fmla="*/ 0 w 6023428"/>
                    <a:gd name="connsiteY0" fmla="*/ 946351 h 1091494"/>
                    <a:gd name="connsiteX1" fmla="*/ 508000 w 6023428"/>
                    <a:gd name="connsiteY1" fmla="*/ 568980 h 1091494"/>
                    <a:gd name="connsiteX2" fmla="*/ 1393371 w 6023428"/>
                    <a:gd name="connsiteY2" fmla="*/ 75494 h 1091494"/>
                    <a:gd name="connsiteX3" fmla="*/ 3410857 w 6023428"/>
                    <a:gd name="connsiteY3" fmla="*/ 46465 h 1091494"/>
                    <a:gd name="connsiteX4" fmla="*/ 4978400 w 6023428"/>
                    <a:gd name="connsiteY4" fmla="*/ 510922 h 1091494"/>
                    <a:gd name="connsiteX5" fmla="*/ 6023428 w 6023428"/>
                    <a:gd name="connsiteY5" fmla="*/ 1091494 h 1091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023428" h="1091494">
                      <a:moveTo>
                        <a:pt x="0" y="946351"/>
                      </a:moveTo>
                      <a:cubicBezTo>
                        <a:pt x="137886" y="830237"/>
                        <a:pt x="275772" y="714123"/>
                        <a:pt x="508000" y="568980"/>
                      </a:cubicBezTo>
                      <a:cubicBezTo>
                        <a:pt x="740228" y="423837"/>
                        <a:pt x="909561" y="162580"/>
                        <a:pt x="1393371" y="75494"/>
                      </a:cubicBezTo>
                      <a:cubicBezTo>
                        <a:pt x="1877181" y="-11592"/>
                        <a:pt x="2813352" y="-26106"/>
                        <a:pt x="3410857" y="46465"/>
                      </a:cubicBezTo>
                      <a:cubicBezTo>
                        <a:pt x="4008362" y="119036"/>
                        <a:pt x="4542972" y="336750"/>
                        <a:pt x="4978400" y="510922"/>
                      </a:cubicBezTo>
                      <a:cubicBezTo>
                        <a:pt x="5413829" y="685093"/>
                        <a:pt x="5718628" y="888293"/>
                        <a:pt x="6023428" y="1091494"/>
                      </a:cubicBezTo>
                    </a:path>
                  </a:pathLst>
                </a:cu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任意多边形 19"/>
                <p:cNvSpPr/>
                <p:nvPr/>
              </p:nvSpPr>
              <p:spPr>
                <a:xfrm>
                  <a:off x="1536635" y="792791"/>
                  <a:ext cx="6424041" cy="775154"/>
                </a:xfrm>
                <a:custGeom>
                  <a:avLst/>
                  <a:gdLst>
                    <a:gd name="connsiteX0" fmla="*/ 0 w 6429828"/>
                    <a:gd name="connsiteY0" fmla="*/ 915394 h 1118594"/>
                    <a:gd name="connsiteX1" fmla="*/ 551543 w 6429828"/>
                    <a:gd name="connsiteY1" fmla="*/ 596080 h 1118594"/>
                    <a:gd name="connsiteX2" fmla="*/ 1799771 w 6429828"/>
                    <a:gd name="connsiteY2" fmla="*/ 233223 h 1118594"/>
                    <a:gd name="connsiteX3" fmla="*/ 3149600 w 6429828"/>
                    <a:gd name="connsiteY3" fmla="*/ 994 h 1118594"/>
                    <a:gd name="connsiteX4" fmla="*/ 4949371 w 6429828"/>
                    <a:gd name="connsiteY4" fmla="*/ 320308 h 1118594"/>
                    <a:gd name="connsiteX5" fmla="*/ 6183086 w 6429828"/>
                    <a:gd name="connsiteY5" fmla="*/ 987965 h 1118594"/>
                    <a:gd name="connsiteX6" fmla="*/ 6429828 w 6429828"/>
                    <a:gd name="connsiteY6" fmla="*/ 1118594 h 1118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29828" h="1118594">
                      <a:moveTo>
                        <a:pt x="0" y="915394"/>
                      </a:moveTo>
                      <a:cubicBezTo>
                        <a:pt x="125790" y="812584"/>
                        <a:pt x="251581" y="709775"/>
                        <a:pt x="551543" y="596080"/>
                      </a:cubicBezTo>
                      <a:cubicBezTo>
                        <a:pt x="851505" y="482385"/>
                        <a:pt x="1366762" y="332404"/>
                        <a:pt x="1799771" y="233223"/>
                      </a:cubicBezTo>
                      <a:cubicBezTo>
                        <a:pt x="2232781" y="134042"/>
                        <a:pt x="2624667" y="-13520"/>
                        <a:pt x="3149600" y="994"/>
                      </a:cubicBezTo>
                      <a:cubicBezTo>
                        <a:pt x="3674533" y="15508"/>
                        <a:pt x="4443790" y="155813"/>
                        <a:pt x="4949371" y="320308"/>
                      </a:cubicBezTo>
                      <a:cubicBezTo>
                        <a:pt x="5454952" y="484803"/>
                        <a:pt x="6183086" y="987965"/>
                        <a:pt x="6183086" y="987965"/>
                      </a:cubicBezTo>
                      <a:lnTo>
                        <a:pt x="6429828" y="1118594"/>
                      </a:lnTo>
                    </a:path>
                  </a:pathLst>
                </a:cu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任意多边形 20"/>
                <p:cNvSpPr/>
                <p:nvPr/>
              </p:nvSpPr>
              <p:spPr>
                <a:xfrm>
                  <a:off x="1725152" y="835280"/>
                  <a:ext cx="5960002" cy="674328"/>
                </a:xfrm>
                <a:custGeom>
                  <a:avLst/>
                  <a:gdLst>
                    <a:gd name="connsiteX0" fmla="*/ 0 w 5965371"/>
                    <a:gd name="connsiteY0" fmla="*/ 871495 h 973095"/>
                    <a:gd name="connsiteX1" fmla="*/ 595085 w 5965371"/>
                    <a:gd name="connsiteY1" fmla="*/ 407038 h 973095"/>
                    <a:gd name="connsiteX2" fmla="*/ 1190171 w 5965371"/>
                    <a:gd name="connsiteY2" fmla="*/ 116752 h 973095"/>
                    <a:gd name="connsiteX3" fmla="*/ 2148114 w 5965371"/>
                    <a:gd name="connsiteY3" fmla="*/ 638 h 973095"/>
                    <a:gd name="connsiteX4" fmla="*/ 3439885 w 5965371"/>
                    <a:gd name="connsiteY4" fmla="*/ 160295 h 973095"/>
                    <a:gd name="connsiteX5" fmla="*/ 5500914 w 5965371"/>
                    <a:gd name="connsiteY5" fmla="*/ 653781 h 973095"/>
                    <a:gd name="connsiteX6" fmla="*/ 5965371 w 5965371"/>
                    <a:gd name="connsiteY6" fmla="*/ 973095 h 973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65371" h="973095">
                      <a:moveTo>
                        <a:pt x="0" y="871495"/>
                      </a:moveTo>
                      <a:cubicBezTo>
                        <a:pt x="198361" y="702161"/>
                        <a:pt x="396723" y="532828"/>
                        <a:pt x="595085" y="407038"/>
                      </a:cubicBezTo>
                      <a:cubicBezTo>
                        <a:pt x="793447" y="281248"/>
                        <a:pt x="931333" y="184485"/>
                        <a:pt x="1190171" y="116752"/>
                      </a:cubicBezTo>
                      <a:cubicBezTo>
                        <a:pt x="1449009" y="49019"/>
                        <a:pt x="1773162" y="-6619"/>
                        <a:pt x="2148114" y="638"/>
                      </a:cubicBezTo>
                      <a:cubicBezTo>
                        <a:pt x="2523066" y="7895"/>
                        <a:pt x="2881085" y="51438"/>
                        <a:pt x="3439885" y="160295"/>
                      </a:cubicBezTo>
                      <a:cubicBezTo>
                        <a:pt x="3998685" y="269152"/>
                        <a:pt x="5080000" y="518314"/>
                        <a:pt x="5500914" y="653781"/>
                      </a:cubicBezTo>
                      <a:cubicBezTo>
                        <a:pt x="5921828" y="789248"/>
                        <a:pt x="5943599" y="881171"/>
                        <a:pt x="5965371" y="973095"/>
                      </a:cubicBezTo>
                    </a:path>
                  </a:pathLst>
                </a:cu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任意多边形 21"/>
                <p:cNvSpPr/>
                <p:nvPr/>
              </p:nvSpPr>
              <p:spPr>
                <a:xfrm>
                  <a:off x="1338522" y="1065196"/>
                  <a:ext cx="6506144" cy="439309"/>
                </a:xfrm>
                <a:custGeom>
                  <a:avLst/>
                  <a:gdLst>
                    <a:gd name="connsiteX0" fmla="*/ 9606 w 6512006"/>
                    <a:gd name="connsiteY0" fmla="*/ 532350 h 633950"/>
                    <a:gd name="connsiteX1" fmla="*/ 169263 w 6512006"/>
                    <a:gd name="connsiteY1" fmla="*/ 416236 h 633950"/>
                    <a:gd name="connsiteX2" fmla="*/ 1170749 w 6512006"/>
                    <a:gd name="connsiteY2" fmla="*/ 96921 h 633950"/>
                    <a:gd name="connsiteX3" fmla="*/ 3057606 w 6512006"/>
                    <a:gd name="connsiteY3" fmla="*/ 38864 h 633950"/>
                    <a:gd name="connsiteX4" fmla="*/ 6512006 w 6512006"/>
                    <a:gd name="connsiteY4" fmla="*/ 633950 h 633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12006" h="633950">
                      <a:moveTo>
                        <a:pt x="9606" y="532350"/>
                      </a:moveTo>
                      <a:cubicBezTo>
                        <a:pt x="-7328" y="510578"/>
                        <a:pt x="-24261" y="488807"/>
                        <a:pt x="169263" y="416236"/>
                      </a:cubicBezTo>
                      <a:cubicBezTo>
                        <a:pt x="362787" y="343665"/>
                        <a:pt x="689358" y="159816"/>
                        <a:pt x="1170749" y="96921"/>
                      </a:cubicBezTo>
                      <a:cubicBezTo>
                        <a:pt x="1652140" y="34026"/>
                        <a:pt x="2167397" y="-50641"/>
                        <a:pt x="3057606" y="38864"/>
                      </a:cubicBezTo>
                      <a:cubicBezTo>
                        <a:pt x="3947815" y="128369"/>
                        <a:pt x="5229910" y="381159"/>
                        <a:pt x="6512006" y="633950"/>
                      </a:cubicBezTo>
                    </a:path>
                  </a:pathLst>
                </a:cu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任意多边形 22"/>
                <p:cNvSpPr/>
                <p:nvPr/>
              </p:nvSpPr>
              <p:spPr>
                <a:xfrm>
                  <a:off x="1444830" y="977868"/>
                  <a:ext cx="6583554" cy="700916"/>
                </a:xfrm>
                <a:custGeom>
                  <a:avLst/>
                  <a:gdLst>
                    <a:gd name="connsiteX0" fmla="*/ 0 w 6589485"/>
                    <a:gd name="connsiteY0" fmla="*/ 329292 h 1011463"/>
                    <a:gd name="connsiteX1" fmla="*/ 1291771 w 6589485"/>
                    <a:gd name="connsiteY1" fmla="*/ 24492 h 1011463"/>
                    <a:gd name="connsiteX2" fmla="*/ 2743200 w 6589485"/>
                    <a:gd name="connsiteY2" fmla="*/ 68035 h 1011463"/>
                    <a:gd name="connsiteX3" fmla="*/ 4513943 w 6589485"/>
                    <a:gd name="connsiteY3" fmla="*/ 459921 h 1011463"/>
                    <a:gd name="connsiteX4" fmla="*/ 6589485 w 6589485"/>
                    <a:gd name="connsiteY4" fmla="*/ 1011463 h 10114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89485" h="1011463">
                      <a:moveTo>
                        <a:pt x="0" y="329292"/>
                      </a:moveTo>
                      <a:cubicBezTo>
                        <a:pt x="417285" y="198663"/>
                        <a:pt x="834571" y="68035"/>
                        <a:pt x="1291771" y="24492"/>
                      </a:cubicBezTo>
                      <a:cubicBezTo>
                        <a:pt x="1748971" y="-19051"/>
                        <a:pt x="2206172" y="-4536"/>
                        <a:pt x="2743200" y="68035"/>
                      </a:cubicBezTo>
                      <a:cubicBezTo>
                        <a:pt x="3280228" y="140606"/>
                        <a:pt x="3872896" y="302683"/>
                        <a:pt x="4513943" y="459921"/>
                      </a:cubicBezTo>
                      <a:cubicBezTo>
                        <a:pt x="5154990" y="617159"/>
                        <a:pt x="5872237" y="814311"/>
                        <a:pt x="6589485" y="1011463"/>
                      </a:cubicBezTo>
                    </a:path>
                  </a:pathLst>
                </a:cu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任意多边形 23"/>
                <p:cNvSpPr/>
                <p:nvPr/>
              </p:nvSpPr>
              <p:spPr>
                <a:xfrm>
                  <a:off x="2037331" y="633355"/>
                  <a:ext cx="5617259" cy="862493"/>
                </a:xfrm>
                <a:custGeom>
                  <a:avLst/>
                  <a:gdLst>
                    <a:gd name="connsiteX0" fmla="*/ 0 w 6023428"/>
                    <a:gd name="connsiteY0" fmla="*/ 946351 h 1091494"/>
                    <a:gd name="connsiteX1" fmla="*/ 508000 w 6023428"/>
                    <a:gd name="connsiteY1" fmla="*/ 568980 h 1091494"/>
                    <a:gd name="connsiteX2" fmla="*/ 1393371 w 6023428"/>
                    <a:gd name="connsiteY2" fmla="*/ 75494 h 1091494"/>
                    <a:gd name="connsiteX3" fmla="*/ 3410857 w 6023428"/>
                    <a:gd name="connsiteY3" fmla="*/ 46465 h 1091494"/>
                    <a:gd name="connsiteX4" fmla="*/ 4978400 w 6023428"/>
                    <a:gd name="connsiteY4" fmla="*/ 510922 h 1091494"/>
                    <a:gd name="connsiteX5" fmla="*/ 6023428 w 6023428"/>
                    <a:gd name="connsiteY5" fmla="*/ 1091494 h 1091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023428" h="1091494">
                      <a:moveTo>
                        <a:pt x="0" y="946351"/>
                      </a:moveTo>
                      <a:cubicBezTo>
                        <a:pt x="137886" y="830237"/>
                        <a:pt x="275772" y="714123"/>
                        <a:pt x="508000" y="568980"/>
                      </a:cubicBezTo>
                      <a:cubicBezTo>
                        <a:pt x="740228" y="423837"/>
                        <a:pt x="909561" y="162580"/>
                        <a:pt x="1393371" y="75494"/>
                      </a:cubicBezTo>
                      <a:cubicBezTo>
                        <a:pt x="1877181" y="-11592"/>
                        <a:pt x="2813352" y="-26106"/>
                        <a:pt x="3410857" y="46465"/>
                      </a:cubicBezTo>
                      <a:cubicBezTo>
                        <a:pt x="4008362" y="119036"/>
                        <a:pt x="4542972" y="336750"/>
                        <a:pt x="4978400" y="510922"/>
                      </a:cubicBezTo>
                      <a:cubicBezTo>
                        <a:pt x="5413829" y="685093"/>
                        <a:pt x="5718628" y="888293"/>
                        <a:pt x="6023428" y="1091494"/>
                      </a:cubicBezTo>
                    </a:path>
                  </a:pathLst>
                </a:cu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任意多边形 24"/>
                <p:cNvSpPr/>
                <p:nvPr/>
              </p:nvSpPr>
              <p:spPr>
                <a:xfrm>
                  <a:off x="1653679" y="643761"/>
                  <a:ext cx="5996255" cy="883907"/>
                </a:xfrm>
                <a:custGeom>
                  <a:avLst/>
                  <a:gdLst>
                    <a:gd name="connsiteX0" fmla="*/ 0 w 6429828"/>
                    <a:gd name="connsiteY0" fmla="*/ 915394 h 1118594"/>
                    <a:gd name="connsiteX1" fmla="*/ 551543 w 6429828"/>
                    <a:gd name="connsiteY1" fmla="*/ 596080 h 1118594"/>
                    <a:gd name="connsiteX2" fmla="*/ 1799771 w 6429828"/>
                    <a:gd name="connsiteY2" fmla="*/ 233223 h 1118594"/>
                    <a:gd name="connsiteX3" fmla="*/ 3149600 w 6429828"/>
                    <a:gd name="connsiteY3" fmla="*/ 994 h 1118594"/>
                    <a:gd name="connsiteX4" fmla="*/ 4949371 w 6429828"/>
                    <a:gd name="connsiteY4" fmla="*/ 320308 h 1118594"/>
                    <a:gd name="connsiteX5" fmla="*/ 6183086 w 6429828"/>
                    <a:gd name="connsiteY5" fmla="*/ 987965 h 1118594"/>
                    <a:gd name="connsiteX6" fmla="*/ 6429828 w 6429828"/>
                    <a:gd name="connsiteY6" fmla="*/ 1118594 h 1118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29828" h="1118594">
                      <a:moveTo>
                        <a:pt x="0" y="915394"/>
                      </a:moveTo>
                      <a:cubicBezTo>
                        <a:pt x="125790" y="812584"/>
                        <a:pt x="251581" y="709775"/>
                        <a:pt x="551543" y="596080"/>
                      </a:cubicBezTo>
                      <a:cubicBezTo>
                        <a:pt x="851505" y="482385"/>
                        <a:pt x="1366762" y="332404"/>
                        <a:pt x="1799771" y="233223"/>
                      </a:cubicBezTo>
                      <a:cubicBezTo>
                        <a:pt x="2232781" y="134042"/>
                        <a:pt x="2624667" y="-13520"/>
                        <a:pt x="3149600" y="994"/>
                      </a:cubicBezTo>
                      <a:cubicBezTo>
                        <a:pt x="3674533" y="15508"/>
                        <a:pt x="4443790" y="155813"/>
                        <a:pt x="4949371" y="320308"/>
                      </a:cubicBezTo>
                      <a:cubicBezTo>
                        <a:pt x="5454952" y="484803"/>
                        <a:pt x="6183086" y="987965"/>
                        <a:pt x="6183086" y="987965"/>
                      </a:cubicBezTo>
                      <a:lnTo>
                        <a:pt x="6429828" y="1118594"/>
                      </a:lnTo>
                    </a:path>
                  </a:pathLst>
                </a:cu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任意多边形 25"/>
                <p:cNvSpPr/>
                <p:nvPr/>
              </p:nvSpPr>
              <p:spPr>
                <a:xfrm>
                  <a:off x="1842195" y="686251"/>
                  <a:ext cx="5563118" cy="768934"/>
                </a:xfrm>
                <a:custGeom>
                  <a:avLst/>
                  <a:gdLst>
                    <a:gd name="connsiteX0" fmla="*/ 0 w 5965371"/>
                    <a:gd name="connsiteY0" fmla="*/ 871495 h 973095"/>
                    <a:gd name="connsiteX1" fmla="*/ 595085 w 5965371"/>
                    <a:gd name="connsiteY1" fmla="*/ 407038 h 973095"/>
                    <a:gd name="connsiteX2" fmla="*/ 1190171 w 5965371"/>
                    <a:gd name="connsiteY2" fmla="*/ 116752 h 973095"/>
                    <a:gd name="connsiteX3" fmla="*/ 2148114 w 5965371"/>
                    <a:gd name="connsiteY3" fmla="*/ 638 h 973095"/>
                    <a:gd name="connsiteX4" fmla="*/ 3439885 w 5965371"/>
                    <a:gd name="connsiteY4" fmla="*/ 160295 h 973095"/>
                    <a:gd name="connsiteX5" fmla="*/ 5500914 w 5965371"/>
                    <a:gd name="connsiteY5" fmla="*/ 653781 h 973095"/>
                    <a:gd name="connsiteX6" fmla="*/ 5965371 w 5965371"/>
                    <a:gd name="connsiteY6" fmla="*/ 973095 h 973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65371" h="973095">
                      <a:moveTo>
                        <a:pt x="0" y="871495"/>
                      </a:moveTo>
                      <a:cubicBezTo>
                        <a:pt x="198361" y="702161"/>
                        <a:pt x="396723" y="532828"/>
                        <a:pt x="595085" y="407038"/>
                      </a:cubicBezTo>
                      <a:cubicBezTo>
                        <a:pt x="793447" y="281248"/>
                        <a:pt x="931333" y="184485"/>
                        <a:pt x="1190171" y="116752"/>
                      </a:cubicBezTo>
                      <a:cubicBezTo>
                        <a:pt x="1449009" y="49019"/>
                        <a:pt x="1773162" y="-6619"/>
                        <a:pt x="2148114" y="638"/>
                      </a:cubicBezTo>
                      <a:cubicBezTo>
                        <a:pt x="2523066" y="7895"/>
                        <a:pt x="2881085" y="51438"/>
                        <a:pt x="3439885" y="160295"/>
                      </a:cubicBezTo>
                      <a:cubicBezTo>
                        <a:pt x="3998685" y="269152"/>
                        <a:pt x="5080000" y="518314"/>
                        <a:pt x="5500914" y="653781"/>
                      </a:cubicBezTo>
                      <a:cubicBezTo>
                        <a:pt x="5921828" y="789248"/>
                        <a:pt x="5943599" y="881171"/>
                        <a:pt x="5965371" y="973095"/>
                      </a:cubicBezTo>
                    </a:path>
                  </a:pathLst>
                </a:cu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任意多边形 26"/>
                <p:cNvSpPr/>
                <p:nvPr/>
              </p:nvSpPr>
              <p:spPr>
                <a:xfrm>
                  <a:off x="1455565" y="916166"/>
                  <a:ext cx="6072892" cy="500943"/>
                </a:xfrm>
                <a:custGeom>
                  <a:avLst/>
                  <a:gdLst>
                    <a:gd name="connsiteX0" fmla="*/ 9606 w 6512006"/>
                    <a:gd name="connsiteY0" fmla="*/ 532350 h 633950"/>
                    <a:gd name="connsiteX1" fmla="*/ 169263 w 6512006"/>
                    <a:gd name="connsiteY1" fmla="*/ 416236 h 633950"/>
                    <a:gd name="connsiteX2" fmla="*/ 1170749 w 6512006"/>
                    <a:gd name="connsiteY2" fmla="*/ 96921 h 633950"/>
                    <a:gd name="connsiteX3" fmla="*/ 3057606 w 6512006"/>
                    <a:gd name="connsiteY3" fmla="*/ 38864 h 633950"/>
                    <a:gd name="connsiteX4" fmla="*/ 6512006 w 6512006"/>
                    <a:gd name="connsiteY4" fmla="*/ 633950 h 633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12006" h="633950">
                      <a:moveTo>
                        <a:pt x="9606" y="532350"/>
                      </a:moveTo>
                      <a:cubicBezTo>
                        <a:pt x="-7328" y="510578"/>
                        <a:pt x="-24261" y="488807"/>
                        <a:pt x="169263" y="416236"/>
                      </a:cubicBezTo>
                      <a:cubicBezTo>
                        <a:pt x="362787" y="343665"/>
                        <a:pt x="689358" y="159816"/>
                        <a:pt x="1170749" y="96921"/>
                      </a:cubicBezTo>
                      <a:cubicBezTo>
                        <a:pt x="1652140" y="34026"/>
                        <a:pt x="2167397" y="-50641"/>
                        <a:pt x="3057606" y="38864"/>
                      </a:cubicBezTo>
                      <a:cubicBezTo>
                        <a:pt x="3947815" y="128369"/>
                        <a:pt x="5229910" y="381159"/>
                        <a:pt x="6512006" y="633950"/>
                      </a:cubicBezTo>
                    </a:path>
                  </a:pathLst>
                </a:cu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任意多边形 27"/>
                <p:cNvSpPr/>
                <p:nvPr/>
              </p:nvSpPr>
              <p:spPr>
                <a:xfrm>
                  <a:off x="1561876" y="828838"/>
                  <a:ext cx="6145145" cy="799252"/>
                </a:xfrm>
                <a:custGeom>
                  <a:avLst/>
                  <a:gdLst>
                    <a:gd name="connsiteX0" fmla="*/ 0 w 6589485"/>
                    <a:gd name="connsiteY0" fmla="*/ 329292 h 1011463"/>
                    <a:gd name="connsiteX1" fmla="*/ 1291771 w 6589485"/>
                    <a:gd name="connsiteY1" fmla="*/ 24492 h 1011463"/>
                    <a:gd name="connsiteX2" fmla="*/ 2743200 w 6589485"/>
                    <a:gd name="connsiteY2" fmla="*/ 68035 h 1011463"/>
                    <a:gd name="connsiteX3" fmla="*/ 4513943 w 6589485"/>
                    <a:gd name="connsiteY3" fmla="*/ 459921 h 1011463"/>
                    <a:gd name="connsiteX4" fmla="*/ 6589485 w 6589485"/>
                    <a:gd name="connsiteY4" fmla="*/ 1011463 h 10114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89485" h="1011463">
                      <a:moveTo>
                        <a:pt x="0" y="329292"/>
                      </a:moveTo>
                      <a:cubicBezTo>
                        <a:pt x="417285" y="198663"/>
                        <a:pt x="834571" y="68035"/>
                        <a:pt x="1291771" y="24492"/>
                      </a:cubicBezTo>
                      <a:cubicBezTo>
                        <a:pt x="1748971" y="-19051"/>
                        <a:pt x="2206172" y="-4536"/>
                        <a:pt x="2743200" y="68035"/>
                      </a:cubicBezTo>
                      <a:cubicBezTo>
                        <a:pt x="3280228" y="140606"/>
                        <a:pt x="3872896" y="302683"/>
                        <a:pt x="4513943" y="459921"/>
                      </a:cubicBezTo>
                      <a:cubicBezTo>
                        <a:pt x="5154990" y="617159"/>
                        <a:pt x="5872237" y="814311"/>
                        <a:pt x="6589485" y="1011463"/>
                      </a:cubicBezTo>
                    </a:path>
                  </a:pathLst>
                </a:cu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任意多边形 28"/>
                <p:cNvSpPr/>
                <p:nvPr/>
              </p:nvSpPr>
              <p:spPr>
                <a:xfrm>
                  <a:off x="2072551" y="772025"/>
                  <a:ext cx="5617259" cy="617517"/>
                </a:xfrm>
                <a:custGeom>
                  <a:avLst/>
                  <a:gdLst>
                    <a:gd name="connsiteX0" fmla="*/ 0 w 6023428"/>
                    <a:gd name="connsiteY0" fmla="*/ 946351 h 1091494"/>
                    <a:gd name="connsiteX1" fmla="*/ 508000 w 6023428"/>
                    <a:gd name="connsiteY1" fmla="*/ 568980 h 1091494"/>
                    <a:gd name="connsiteX2" fmla="*/ 1393371 w 6023428"/>
                    <a:gd name="connsiteY2" fmla="*/ 75494 h 1091494"/>
                    <a:gd name="connsiteX3" fmla="*/ 3410857 w 6023428"/>
                    <a:gd name="connsiteY3" fmla="*/ 46465 h 1091494"/>
                    <a:gd name="connsiteX4" fmla="*/ 4978400 w 6023428"/>
                    <a:gd name="connsiteY4" fmla="*/ 510922 h 1091494"/>
                    <a:gd name="connsiteX5" fmla="*/ 6023428 w 6023428"/>
                    <a:gd name="connsiteY5" fmla="*/ 1091494 h 1091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023428" h="1091494">
                      <a:moveTo>
                        <a:pt x="0" y="946351"/>
                      </a:moveTo>
                      <a:cubicBezTo>
                        <a:pt x="137886" y="830237"/>
                        <a:pt x="275772" y="714123"/>
                        <a:pt x="508000" y="568980"/>
                      </a:cubicBezTo>
                      <a:cubicBezTo>
                        <a:pt x="740228" y="423837"/>
                        <a:pt x="909561" y="162580"/>
                        <a:pt x="1393371" y="75494"/>
                      </a:cubicBezTo>
                      <a:cubicBezTo>
                        <a:pt x="1877181" y="-11592"/>
                        <a:pt x="2813352" y="-26106"/>
                        <a:pt x="3410857" y="46465"/>
                      </a:cubicBezTo>
                      <a:cubicBezTo>
                        <a:pt x="4008362" y="119036"/>
                        <a:pt x="4542972" y="336750"/>
                        <a:pt x="4978400" y="510922"/>
                      </a:cubicBezTo>
                      <a:cubicBezTo>
                        <a:pt x="5413829" y="685093"/>
                        <a:pt x="5718628" y="888293"/>
                        <a:pt x="6023428" y="1091494"/>
                      </a:cubicBezTo>
                    </a:path>
                  </a:pathLst>
                </a:cu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任意多边形 29"/>
                <p:cNvSpPr/>
                <p:nvPr/>
              </p:nvSpPr>
              <p:spPr>
                <a:xfrm>
                  <a:off x="1688898" y="782430"/>
                  <a:ext cx="5996255" cy="632849"/>
                </a:xfrm>
                <a:custGeom>
                  <a:avLst/>
                  <a:gdLst>
                    <a:gd name="connsiteX0" fmla="*/ 0 w 6429828"/>
                    <a:gd name="connsiteY0" fmla="*/ 915394 h 1118594"/>
                    <a:gd name="connsiteX1" fmla="*/ 551543 w 6429828"/>
                    <a:gd name="connsiteY1" fmla="*/ 596080 h 1118594"/>
                    <a:gd name="connsiteX2" fmla="*/ 1799771 w 6429828"/>
                    <a:gd name="connsiteY2" fmla="*/ 233223 h 1118594"/>
                    <a:gd name="connsiteX3" fmla="*/ 3149600 w 6429828"/>
                    <a:gd name="connsiteY3" fmla="*/ 994 h 1118594"/>
                    <a:gd name="connsiteX4" fmla="*/ 4949371 w 6429828"/>
                    <a:gd name="connsiteY4" fmla="*/ 320308 h 1118594"/>
                    <a:gd name="connsiteX5" fmla="*/ 6183086 w 6429828"/>
                    <a:gd name="connsiteY5" fmla="*/ 987965 h 1118594"/>
                    <a:gd name="connsiteX6" fmla="*/ 6429828 w 6429828"/>
                    <a:gd name="connsiteY6" fmla="*/ 1118594 h 1118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29828" h="1118594">
                      <a:moveTo>
                        <a:pt x="0" y="915394"/>
                      </a:moveTo>
                      <a:cubicBezTo>
                        <a:pt x="125790" y="812584"/>
                        <a:pt x="251581" y="709775"/>
                        <a:pt x="551543" y="596080"/>
                      </a:cubicBezTo>
                      <a:cubicBezTo>
                        <a:pt x="851505" y="482385"/>
                        <a:pt x="1366762" y="332404"/>
                        <a:pt x="1799771" y="233223"/>
                      </a:cubicBezTo>
                      <a:cubicBezTo>
                        <a:pt x="2232781" y="134042"/>
                        <a:pt x="2624667" y="-13520"/>
                        <a:pt x="3149600" y="994"/>
                      </a:cubicBezTo>
                      <a:cubicBezTo>
                        <a:pt x="3674533" y="15508"/>
                        <a:pt x="4443790" y="155813"/>
                        <a:pt x="4949371" y="320308"/>
                      </a:cubicBezTo>
                      <a:cubicBezTo>
                        <a:pt x="5454952" y="484803"/>
                        <a:pt x="6183086" y="987965"/>
                        <a:pt x="6183086" y="987965"/>
                      </a:cubicBezTo>
                      <a:lnTo>
                        <a:pt x="6429828" y="1118594"/>
                      </a:lnTo>
                    </a:path>
                  </a:pathLst>
                </a:cu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任意多边形 30"/>
                <p:cNvSpPr/>
                <p:nvPr/>
              </p:nvSpPr>
              <p:spPr>
                <a:xfrm>
                  <a:off x="1877414" y="824921"/>
                  <a:ext cx="5563118" cy="550532"/>
                </a:xfrm>
                <a:custGeom>
                  <a:avLst/>
                  <a:gdLst>
                    <a:gd name="connsiteX0" fmla="*/ 0 w 5965371"/>
                    <a:gd name="connsiteY0" fmla="*/ 871495 h 973095"/>
                    <a:gd name="connsiteX1" fmla="*/ 595085 w 5965371"/>
                    <a:gd name="connsiteY1" fmla="*/ 407038 h 973095"/>
                    <a:gd name="connsiteX2" fmla="*/ 1190171 w 5965371"/>
                    <a:gd name="connsiteY2" fmla="*/ 116752 h 973095"/>
                    <a:gd name="connsiteX3" fmla="*/ 2148114 w 5965371"/>
                    <a:gd name="connsiteY3" fmla="*/ 638 h 973095"/>
                    <a:gd name="connsiteX4" fmla="*/ 3439885 w 5965371"/>
                    <a:gd name="connsiteY4" fmla="*/ 160295 h 973095"/>
                    <a:gd name="connsiteX5" fmla="*/ 5500914 w 5965371"/>
                    <a:gd name="connsiteY5" fmla="*/ 653781 h 973095"/>
                    <a:gd name="connsiteX6" fmla="*/ 5965371 w 5965371"/>
                    <a:gd name="connsiteY6" fmla="*/ 973095 h 973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65371" h="973095">
                      <a:moveTo>
                        <a:pt x="0" y="871495"/>
                      </a:moveTo>
                      <a:cubicBezTo>
                        <a:pt x="198361" y="702161"/>
                        <a:pt x="396723" y="532828"/>
                        <a:pt x="595085" y="407038"/>
                      </a:cubicBezTo>
                      <a:cubicBezTo>
                        <a:pt x="793447" y="281248"/>
                        <a:pt x="931333" y="184485"/>
                        <a:pt x="1190171" y="116752"/>
                      </a:cubicBezTo>
                      <a:cubicBezTo>
                        <a:pt x="1449009" y="49019"/>
                        <a:pt x="1773162" y="-6619"/>
                        <a:pt x="2148114" y="638"/>
                      </a:cubicBezTo>
                      <a:cubicBezTo>
                        <a:pt x="2523066" y="7895"/>
                        <a:pt x="2881085" y="51438"/>
                        <a:pt x="3439885" y="160295"/>
                      </a:cubicBezTo>
                      <a:cubicBezTo>
                        <a:pt x="3998685" y="269152"/>
                        <a:pt x="5080000" y="518314"/>
                        <a:pt x="5500914" y="653781"/>
                      </a:cubicBezTo>
                      <a:cubicBezTo>
                        <a:pt x="5921828" y="789248"/>
                        <a:pt x="5943599" y="881171"/>
                        <a:pt x="5965371" y="973095"/>
                      </a:cubicBezTo>
                    </a:path>
                  </a:pathLst>
                </a:cu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任意多边形 31"/>
                <p:cNvSpPr/>
                <p:nvPr/>
              </p:nvSpPr>
              <p:spPr>
                <a:xfrm>
                  <a:off x="1490784" y="1054836"/>
                  <a:ext cx="6072892" cy="358661"/>
                </a:xfrm>
                <a:custGeom>
                  <a:avLst/>
                  <a:gdLst>
                    <a:gd name="connsiteX0" fmla="*/ 9606 w 6512006"/>
                    <a:gd name="connsiteY0" fmla="*/ 532350 h 633950"/>
                    <a:gd name="connsiteX1" fmla="*/ 169263 w 6512006"/>
                    <a:gd name="connsiteY1" fmla="*/ 416236 h 633950"/>
                    <a:gd name="connsiteX2" fmla="*/ 1170749 w 6512006"/>
                    <a:gd name="connsiteY2" fmla="*/ 96921 h 633950"/>
                    <a:gd name="connsiteX3" fmla="*/ 3057606 w 6512006"/>
                    <a:gd name="connsiteY3" fmla="*/ 38864 h 633950"/>
                    <a:gd name="connsiteX4" fmla="*/ 6512006 w 6512006"/>
                    <a:gd name="connsiteY4" fmla="*/ 633950 h 633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12006" h="633950">
                      <a:moveTo>
                        <a:pt x="9606" y="532350"/>
                      </a:moveTo>
                      <a:cubicBezTo>
                        <a:pt x="-7328" y="510578"/>
                        <a:pt x="-24261" y="488807"/>
                        <a:pt x="169263" y="416236"/>
                      </a:cubicBezTo>
                      <a:cubicBezTo>
                        <a:pt x="362787" y="343665"/>
                        <a:pt x="689358" y="159816"/>
                        <a:pt x="1170749" y="96921"/>
                      </a:cubicBezTo>
                      <a:cubicBezTo>
                        <a:pt x="1652140" y="34026"/>
                        <a:pt x="2167397" y="-50641"/>
                        <a:pt x="3057606" y="38864"/>
                      </a:cubicBezTo>
                      <a:cubicBezTo>
                        <a:pt x="3947815" y="128369"/>
                        <a:pt x="5229910" y="381159"/>
                        <a:pt x="6512006" y="633950"/>
                      </a:cubicBezTo>
                    </a:path>
                  </a:pathLst>
                </a:cu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任意多边形 32"/>
                <p:cNvSpPr/>
                <p:nvPr/>
              </p:nvSpPr>
              <p:spPr>
                <a:xfrm>
                  <a:off x="1597094" y="967509"/>
                  <a:ext cx="6145145" cy="572239"/>
                </a:xfrm>
                <a:custGeom>
                  <a:avLst/>
                  <a:gdLst>
                    <a:gd name="connsiteX0" fmla="*/ 0 w 6589485"/>
                    <a:gd name="connsiteY0" fmla="*/ 329292 h 1011463"/>
                    <a:gd name="connsiteX1" fmla="*/ 1291771 w 6589485"/>
                    <a:gd name="connsiteY1" fmla="*/ 24492 h 1011463"/>
                    <a:gd name="connsiteX2" fmla="*/ 2743200 w 6589485"/>
                    <a:gd name="connsiteY2" fmla="*/ 68035 h 1011463"/>
                    <a:gd name="connsiteX3" fmla="*/ 4513943 w 6589485"/>
                    <a:gd name="connsiteY3" fmla="*/ 459921 h 1011463"/>
                    <a:gd name="connsiteX4" fmla="*/ 6589485 w 6589485"/>
                    <a:gd name="connsiteY4" fmla="*/ 1011463 h 10114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89485" h="1011463">
                      <a:moveTo>
                        <a:pt x="0" y="329292"/>
                      </a:moveTo>
                      <a:cubicBezTo>
                        <a:pt x="417285" y="198663"/>
                        <a:pt x="834571" y="68035"/>
                        <a:pt x="1291771" y="24492"/>
                      </a:cubicBezTo>
                      <a:cubicBezTo>
                        <a:pt x="1748971" y="-19051"/>
                        <a:pt x="2206172" y="-4536"/>
                        <a:pt x="2743200" y="68035"/>
                      </a:cubicBezTo>
                      <a:cubicBezTo>
                        <a:pt x="3280228" y="140606"/>
                        <a:pt x="3872896" y="302683"/>
                        <a:pt x="4513943" y="459921"/>
                      </a:cubicBezTo>
                      <a:cubicBezTo>
                        <a:pt x="5154990" y="617159"/>
                        <a:pt x="5872237" y="814311"/>
                        <a:pt x="6589485" y="1011463"/>
                      </a:cubicBezTo>
                    </a:path>
                  </a:pathLst>
                </a:cu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任意多边形 33"/>
                <p:cNvSpPr/>
                <p:nvPr/>
              </p:nvSpPr>
              <p:spPr>
                <a:xfrm>
                  <a:off x="1409611" y="839198"/>
                  <a:ext cx="6583554" cy="978976"/>
                </a:xfrm>
                <a:custGeom>
                  <a:avLst/>
                  <a:gdLst>
                    <a:gd name="connsiteX0" fmla="*/ 0 w 6589485"/>
                    <a:gd name="connsiteY0" fmla="*/ 329292 h 1011463"/>
                    <a:gd name="connsiteX1" fmla="*/ 1291771 w 6589485"/>
                    <a:gd name="connsiteY1" fmla="*/ 24492 h 1011463"/>
                    <a:gd name="connsiteX2" fmla="*/ 2743200 w 6589485"/>
                    <a:gd name="connsiteY2" fmla="*/ 68035 h 1011463"/>
                    <a:gd name="connsiteX3" fmla="*/ 4513943 w 6589485"/>
                    <a:gd name="connsiteY3" fmla="*/ 459921 h 1011463"/>
                    <a:gd name="connsiteX4" fmla="*/ 6589485 w 6589485"/>
                    <a:gd name="connsiteY4" fmla="*/ 1011463 h 10114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89485" h="1011463">
                      <a:moveTo>
                        <a:pt x="0" y="329292"/>
                      </a:moveTo>
                      <a:cubicBezTo>
                        <a:pt x="417285" y="198663"/>
                        <a:pt x="834571" y="68035"/>
                        <a:pt x="1291771" y="24492"/>
                      </a:cubicBezTo>
                      <a:cubicBezTo>
                        <a:pt x="1748971" y="-19051"/>
                        <a:pt x="2206172" y="-4536"/>
                        <a:pt x="2743200" y="68035"/>
                      </a:cubicBezTo>
                      <a:cubicBezTo>
                        <a:pt x="3280228" y="140606"/>
                        <a:pt x="3872896" y="302683"/>
                        <a:pt x="4513943" y="459921"/>
                      </a:cubicBezTo>
                      <a:cubicBezTo>
                        <a:pt x="5154990" y="617159"/>
                        <a:pt x="5872237" y="814311"/>
                        <a:pt x="6589485" y="1011463"/>
                      </a:cubicBezTo>
                    </a:path>
                  </a:pathLst>
                </a:cu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" name="TextBox 1"/>
            <p:cNvSpPr txBox="1"/>
            <p:nvPr/>
          </p:nvSpPr>
          <p:spPr>
            <a:xfrm>
              <a:off x="3059832" y="1839523"/>
              <a:ext cx="5493802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0" b="1" dirty="0" smtClean="0">
                  <a:latin typeface="方正黄草简体" pitchFamily="65" charset="-122"/>
                  <a:ea typeface="方正黄草简体" pitchFamily="65" charset="-122"/>
                </a:rPr>
                <a:t>END</a:t>
              </a:r>
              <a:endParaRPr lang="zh-CN" altLang="en-US" sz="15000" b="1" dirty="0">
                <a:latin typeface="方正黄草简体" pitchFamily="65" charset="-122"/>
                <a:ea typeface="方正黄草简体" pitchFamily="65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6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-1908720" y="-1028650"/>
            <a:ext cx="1224136" cy="35998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36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8742" y="1827467"/>
            <a:ext cx="464314" cy="448755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2843807" y="2337214"/>
            <a:ext cx="3982343" cy="2369965"/>
            <a:chOff x="2843808" y="2338258"/>
            <a:chExt cx="3982343" cy="2369965"/>
          </a:xfrm>
        </p:grpSpPr>
        <p:grpSp>
          <p:nvGrpSpPr>
            <p:cNvPr id="41" name="组合 40"/>
            <p:cNvGrpSpPr/>
            <p:nvPr/>
          </p:nvGrpSpPr>
          <p:grpSpPr>
            <a:xfrm>
              <a:off x="2843808" y="2711404"/>
              <a:ext cx="3982343" cy="1996819"/>
              <a:chOff x="449703" y="1200316"/>
              <a:chExt cx="6228000" cy="3122832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449703" y="1200316"/>
                <a:ext cx="6228000" cy="31212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2" name="图片 51"/>
              <p:cNvPicPr>
                <a:picLocks noChangeAspect="1"/>
              </p:cNvPicPr>
              <p:nvPr/>
            </p:nvPicPr>
            <p:blipFill rotWithShape="1">
              <a:blip r:embed="rId3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649" t="28926" r="22591" b="10424"/>
              <a:stretch/>
            </p:blipFill>
            <p:spPr>
              <a:xfrm>
                <a:off x="3538634" y="1203598"/>
                <a:ext cx="3112346" cy="3119550"/>
              </a:xfrm>
              <a:prstGeom prst="rect">
                <a:avLst/>
              </a:prstGeom>
            </p:spPr>
          </p:pic>
        </p:grpSp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072" t="35579" r="44860" b="50347"/>
            <a:stretch/>
          </p:blipFill>
          <p:spPr>
            <a:xfrm>
              <a:off x="4631283" y="2464931"/>
              <a:ext cx="622538" cy="462880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590" t="28729" r="44551" b="40244"/>
            <a:stretch/>
          </p:blipFill>
          <p:spPr>
            <a:xfrm>
              <a:off x="4522837" y="2607558"/>
              <a:ext cx="718683" cy="1020437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 rotWithShape="1">
            <a:blip r:embed="rId6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297" t="39785" r="40763" b="27636"/>
            <a:stretch/>
          </p:blipFill>
          <p:spPr>
            <a:xfrm>
              <a:off x="4536142" y="2899984"/>
              <a:ext cx="652557" cy="1071465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 rotWithShape="1">
            <a:blip r:embed="rId7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192" t="52508" r="40530" b="36241"/>
            <a:stretch/>
          </p:blipFill>
          <p:spPr>
            <a:xfrm>
              <a:off x="4642959" y="3326622"/>
              <a:ext cx="526396" cy="370045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8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018" t="30869" r="50000" b="54573"/>
            <a:stretch/>
          </p:blipFill>
          <p:spPr>
            <a:xfrm>
              <a:off x="5132116" y="2338258"/>
              <a:ext cx="516209" cy="478792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 rotWithShape="1">
            <a:blip r:embed="rId9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046" t="32592" r="37096" b="52991"/>
            <a:stretch/>
          </p:blipFill>
          <p:spPr>
            <a:xfrm>
              <a:off x="5241520" y="2370469"/>
              <a:ext cx="718682" cy="474177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 rotWithShape="1">
            <a:blip r:embed="rId10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490" t="17332" r="33023" b="63348"/>
            <a:stretch/>
          </p:blipFill>
          <p:spPr>
            <a:xfrm>
              <a:off x="5206702" y="2514352"/>
              <a:ext cx="705883" cy="635429"/>
            </a:xfrm>
            <a:prstGeom prst="rect">
              <a:avLst/>
            </a:pr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 rotWithShape="1">
            <a:blip r:embed="rId11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240" t="40333" r="55559" b="34742"/>
            <a:stretch/>
          </p:blipFill>
          <p:spPr>
            <a:xfrm>
              <a:off x="5150551" y="3300970"/>
              <a:ext cx="385935" cy="819785"/>
            </a:xfrm>
            <a:prstGeom prst="rect">
              <a:avLst/>
            </a:pr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 rotWithShape="1">
            <a:blip r:embed="rId1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24" t="42651" r="37629" b="35173"/>
            <a:stretch/>
          </p:blipFill>
          <p:spPr>
            <a:xfrm>
              <a:off x="5317909" y="3472259"/>
              <a:ext cx="559809" cy="729339"/>
            </a:xfrm>
            <a:prstGeom prst="rect">
              <a:avLst/>
            </a:prstGeom>
          </p:spPr>
        </p:pic>
      </p:grpSp>
      <p:grpSp>
        <p:nvGrpSpPr>
          <p:cNvPr id="53" name="组合 52"/>
          <p:cNvGrpSpPr/>
          <p:nvPr/>
        </p:nvGrpSpPr>
        <p:grpSpPr>
          <a:xfrm>
            <a:off x="2339751" y="482474"/>
            <a:ext cx="2639681" cy="1992457"/>
            <a:chOff x="2339752" y="483518"/>
            <a:chExt cx="2639681" cy="1992457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 rotWithShape="1">
            <a:blip r:embed="rId1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00" t="19491" r="45088" b="33449"/>
            <a:stretch/>
          </p:blipFill>
          <p:spPr>
            <a:xfrm>
              <a:off x="2339752" y="607054"/>
              <a:ext cx="785666" cy="1278155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 rotWithShape="1">
            <a:blip r:embed="rId1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973" t="29829" r="44054" b="41145"/>
            <a:stretch/>
          </p:blipFill>
          <p:spPr>
            <a:xfrm>
              <a:off x="2411927" y="1225085"/>
              <a:ext cx="795914" cy="788345"/>
            </a:xfrm>
            <a:prstGeom prst="rect">
              <a:avLst/>
            </a:pr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 rotWithShape="1">
            <a:blip r:embed="rId1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465" t="52422" r="40646" b="30870"/>
            <a:stretch/>
          </p:blipFill>
          <p:spPr>
            <a:xfrm>
              <a:off x="2587958" y="1685804"/>
              <a:ext cx="537460" cy="453792"/>
            </a:xfrm>
            <a:prstGeom prst="rect">
              <a:avLst/>
            </a:pr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 rotWithShape="1">
            <a:blip r:embed="rId16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858" t="45423" r="44687" b="36085"/>
            <a:stretch/>
          </p:blipFill>
          <p:spPr>
            <a:xfrm>
              <a:off x="2654286" y="1912700"/>
              <a:ext cx="553555" cy="502226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 rotWithShape="1">
            <a:blip r:embed="rId17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587" t="21371" r="39014" b="46503"/>
            <a:stretch/>
          </p:blipFill>
          <p:spPr>
            <a:xfrm>
              <a:off x="3131840" y="483518"/>
              <a:ext cx="921901" cy="872555"/>
            </a:xfrm>
            <a:prstGeom prst="diagStripe">
              <a:avLst/>
            </a:pr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 rotWithShape="1">
            <a:blip r:embed="rId18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68" t="32525" r="44060" b="46167"/>
            <a:stretch/>
          </p:blipFill>
          <p:spPr>
            <a:xfrm>
              <a:off x="3296639" y="1089508"/>
              <a:ext cx="534129" cy="578715"/>
            </a:xfrm>
            <a:prstGeom prst="rect">
              <a:avLst/>
            </a:pr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 rotWithShape="1">
            <a:blip r:embed="rId19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24" t="28327" r="43882" b="36885"/>
            <a:stretch/>
          </p:blipFill>
          <p:spPr>
            <a:xfrm>
              <a:off x="3308241" y="1356073"/>
              <a:ext cx="460787" cy="944877"/>
            </a:xfrm>
            <a:prstGeom prst="rect">
              <a:avLst/>
            </a:pr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 rotWithShape="1">
            <a:blip r:embed="rId20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759" t="33600" r="41756" b="47571"/>
            <a:stretch/>
          </p:blipFill>
          <p:spPr>
            <a:xfrm>
              <a:off x="3090564" y="1619257"/>
              <a:ext cx="412148" cy="511405"/>
            </a:xfrm>
            <a:prstGeom prst="rect">
              <a:avLst/>
            </a:prstGeom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 rotWithShape="1">
            <a:blip r:embed="rId21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29" t="34789" r="47422" b="36720"/>
            <a:stretch/>
          </p:blipFill>
          <p:spPr>
            <a:xfrm>
              <a:off x="3502712" y="1488045"/>
              <a:ext cx="539185" cy="773830"/>
            </a:xfrm>
            <a:prstGeom prst="rect">
              <a:avLst/>
            </a:prstGeom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 rotWithShape="1">
            <a:blip r:embed="rId2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839" t="43405" r="27736" b="38529"/>
            <a:stretch/>
          </p:blipFill>
          <p:spPr>
            <a:xfrm>
              <a:off x="3772304" y="1985300"/>
              <a:ext cx="1207129" cy="490675"/>
            </a:xfrm>
            <a:prstGeom prst="rect">
              <a:avLst/>
            </a:prstGeom>
          </p:spPr>
        </p:pic>
        <p:pic>
          <p:nvPicPr>
            <p:cNvPr id="64" name="图片 63"/>
            <p:cNvPicPr>
              <a:picLocks noChangeAspect="1"/>
            </p:cNvPicPr>
            <p:nvPr/>
          </p:nvPicPr>
          <p:blipFill rotWithShape="1">
            <a:blip r:embed="rId17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500" t="26151" r="24341" b="35069"/>
            <a:stretch/>
          </p:blipFill>
          <p:spPr>
            <a:xfrm>
              <a:off x="3308241" y="607054"/>
              <a:ext cx="1142659" cy="1053286"/>
            </a:xfrm>
            <a:prstGeom prst="diagStripe">
              <a:avLst/>
            </a:prstGeom>
          </p:spPr>
        </p:pic>
      </p:grpSp>
      <p:pic>
        <p:nvPicPr>
          <p:cNvPr id="4097" name="图片 409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8743" y="1828511"/>
            <a:ext cx="464314" cy="44875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843808" y="2338258"/>
            <a:ext cx="3982343" cy="2369965"/>
            <a:chOff x="2843808" y="2338258"/>
            <a:chExt cx="3982343" cy="2369965"/>
          </a:xfrm>
        </p:grpSpPr>
        <p:grpSp>
          <p:nvGrpSpPr>
            <p:cNvPr id="31" name="组合 30"/>
            <p:cNvGrpSpPr/>
            <p:nvPr/>
          </p:nvGrpSpPr>
          <p:grpSpPr>
            <a:xfrm>
              <a:off x="2843808" y="2711404"/>
              <a:ext cx="3982343" cy="1996819"/>
              <a:chOff x="449703" y="1200316"/>
              <a:chExt cx="6228000" cy="3122832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449703" y="1200316"/>
                <a:ext cx="6228000" cy="31212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7" name="图片 26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649" t="28926" r="22591" b="10424"/>
              <a:stretch/>
            </p:blipFill>
            <p:spPr>
              <a:xfrm>
                <a:off x="3538634" y="1203598"/>
                <a:ext cx="3112346" cy="3119550"/>
              </a:xfrm>
              <a:prstGeom prst="rect">
                <a:avLst/>
              </a:prstGeom>
            </p:spPr>
          </p:pic>
        </p:grp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072" t="35579" r="44860" b="50347"/>
            <a:stretch/>
          </p:blipFill>
          <p:spPr>
            <a:xfrm>
              <a:off x="4631283" y="2464931"/>
              <a:ext cx="622538" cy="46288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590" t="28729" r="44551" b="40244"/>
            <a:stretch/>
          </p:blipFill>
          <p:spPr>
            <a:xfrm>
              <a:off x="4522837" y="2607558"/>
              <a:ext cx="718683" cy="1020437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297" t="39785" r="40763" b="27636"/>
            <a:stretch/>
          </p:blipFill>
          <p:spPr>
            <a:xfrm>
              <a:off x="4536142" y="2899984"/>
              <a:ext cx="652557" cy="1071465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192" t="52508" r="40530" b="36241"/>
            <a:stretch/>
          </p:blipFill>
          <p:spPr>
            <a:xfrm>
              <a:off x="4642959" y="3326622"/>
              <a:ext cx="526396" cy="370045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018" t="30869" r="50000" b="54573"/>
            <a:stretch/>
          </p:blipFill>
          <p:spPr>
            <a:xfrm>
              <a:off x="5132116" y="2338258"/>
              <a:ext cx="516209" cy="478792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046" t="32592" r="37096" b="52991"/>
            <a:stretch/>
          </p:blipFill>
          <p:spPr>
            <a:xfrm>
              <a:off x="5241520" y="2370469"/>
              <a:ext cx="718682" cy="474177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490" t="17332" r="33023" b="63348"/>
            <a:stretch/>
          </p:blipFill>
          <p:spPr>
            <a:xfrm>
              <a:off x="5206702" y="2514352"/>
              <a:ext cx="705883" cy="635429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240" t="40333" r="55559" b="34742"/>
            <a:stretch/>
          </p:blipFill>
          <p:spPr>
            <a:xfrm>
              <a:off x="5150551" y="3300970"/>
              <a:ext cx="385935" cy="819785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24" t="42651" r="37629" b="35173"/>
            <a:stretch/>
          </p:blipFill>
          <p:spPr>
            <a:xfrm>
              <a:off x="5317909" y="3472259"/>
              <a:ext cx="559809" cy="729339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2339752" y="483518"/>
            <a:ext cx="2639681" cy="1992457"/>
            <a:chOff x="2339752" y="483518"/>
            <a:chExt cx="2639681" cy="199245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00" t="19491" r="45088" b="33449"/>
            <a:stretch/>
          </p:blipFill>
          <p:spPr>
            <a:xfrm>
              <a:off x="2339752" y="607054"/>
              <a:ext cx="785666" cy="127815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973" t="29829" r="44054" b="41145"/>
            <a:stretch/>
          </p:blipFill>
          <p:spPr>
            <a:xfrm>
              <a:off x="2411927" y="1225085"/>
              <a:ext cx="795914" cy="78834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465" t="52422" r="40646" b="30870"/>
            <a:stretch/>
          </p:blipFill>
          <p:spPr>
            <a:xfrm>
              <a:off x="2587958" y="1685804"/>
              <a:ext cx="537460" cy="453792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858" t="45423" r="44687" b="36085"/>
            <a:stretch/>
          </p:blipFill>
          <p:spPr>
            <a:xfrm>
              <a:off x="2654286" y="1912700"/>
              <a:ext cx="553555" cy="502226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587" t="21371" r="39014" b="46503"/>
            <a:stretch/>
          </p:blipFill>
          <p:spPr>
            <a:xfrm>
              <a:off x="3131840" y="483518"/>
              <a:ext cx="921901" cy="872555"/>
            </a:xfrm>
            <a:prstGeom prst="diagStripe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68" t="32525" r="44060" b="46167"/>
            <a:stretch/>
          </p:blipFill>
          <p:spPr>
            <a:xfrm>
              <a:off x="3296639" y="1089508"/>
              <a:ext cx="534129" cy="57871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24" t="28327" r="43882" b="36885"/>
            <a:stretch/>
          </p:blipFill>
          <p:spPr>
            <a:xfrm>
              <a:off x="3308241" y="1356073"/>
              <a:ext cx="460787" cy="94487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759" t="33600" r="41756" b="47571"/>
            <a:stretch/>
          </p:blipFill>
          <p:spPr>
            <a:xfrm>
              <a:off x="3090564" y="1619257"/>
              <a:ext cx="412148" cy="51140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29" t="34789" r="47422" b="36720"/>
            <a:stretch/>
          </p:blipFill>
          <p:spPr>
            <a:xfrm>
              <a:off x="3502712" y="1488045"/>
              <a:ext cx="539185" cy="77383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839" t="43405" r="27736" b="38529"/>
            <a:stretch/>
          </p:blipFill>
          <p:spPr>
            <a:xfrm>
              <a:off x="3772304" y="1985300"/>
              <a:ext cx="1207129" cy="490675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500" t="26151" r="24341" b="35069"/>
            <a:stretch/>
          </p:blipFill>
          <p:spPr>
            <a:xfrm>
              <a:off x="3308241" y="607054"/>
              <a:ext cx="1142659" cy="1053286"/>
            </a:xfrm>
            <a:prstGeom prst="diagStripe">
              <a:avLst/>
            </a:prstGeom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273" y="2303543"/>
            <a:ext cx="318743" cy="438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7" name="矩形 66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83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98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42" presetClass="path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97838E-6 L 0.00226 0.61179 " pathEditMode="relative" rAng="0" ptsTypes="AA">
                                      <p:cBhvr>
                                        <p:cTn id="5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30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2628" y="-452586"/>
            <a:ext cx="318743" cy="438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399" y="4452335"/>
            <a:ext cx="328613" cy="38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任意多边形 1"/>
          <p:cNvSpPr/>
          <p:nvPr/>
        </p:nvSpPr>
        <p:spPr>
          <a:xfrm>
            <a:off x="4161449" y="4685007"/>
            <a:ext cx="698567" cy="588602"/>
          </a:xfrm>
          <a:custGeom>
            <a:avLst/>
            <a:gdLst>
              <a:gd name="connsiteX0" fmla="*/ 12192 w 585216"/>
              <a:gd name="connsiteY0" fmla="*/ 36576 h 329184"/>
              <a:gd name="connsiteX1" fmla="*/ 329184 w 585216"/>
              <a:gd name="connsiteY1" fmla="*/ 0 h 329184"/>
              <a:gd name="connsiteX2" fmla="*/ 573024 w 585216"/>
              <a:gd name="connsiteY2" fmla="*/ 48768 h 329184"/>
              <a:gd name="connsiteX3" fmla="*/ 585216 w 585216"/>
              <a:gd name="connsiteY3" fmla="*/ 329184 h 329184"/>
              <a:gd name="connsiteX4" fmla="*/ 73152 w 585216"/>
              <a:gd name="connsiteY4" fmla="*/ 304800 h 329184"/>
              <a:gd name="connsiteX5" fmla="*/ 0 w 585216"/>
              <a:gd name="connsiteY5" fmla="*/ 207264 h 329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5216" h="329184">
                <a:moveTo>
                  <a:pt x="12192" y="36576"/>
                </a:moveTo>
                <a:lnTo>
                  <a:pt x="329184" y="0"/>
                </a:lnTo>
                <a:lnTo>
                  <a:pt x="573024" y="48768"/>
                </a:lnTo>
                <a:lnTo>
                  <a:pt x="585216" y="329184"/>
                </a:lnTo>
                <a:lnTo>
                  <a:pt x="73152" y="304800"/>
                </a:lnTo>
                <a:lnTo>
                  <a:pt x="0" y="207264"/>
                </a:lnTo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468560" y="4417541"/>
            <a:ext cx="9666313" cy="502802"/>
            <a:chOff x="-468560" y="4417541"/>
            <a:chExt cx="9666313" cy="502802"/>
          </a:xfrm>
        </p:grpSpPr>
        <p:sp>
          <p:nvSpPr>
            <p:cNvPr id="5" name="任意多边形 4"/>
            <p:cNvSpPr/>
            <p:nvPr/>
          </p:nvSpPr>
          <p:spPr>
            <a:xfrm>
              <a:off x="-468560" y="4417541"/>
              <a:ext cx="2721429" cy="470145"/>
            </a:xfrm>
            <a:custGeom>
              <a:avLst/>
              <a:gdLst>
                <a:gd name="connsiteX0" fmla="*/ 0 w 2721429"/>
                <a:gd name="connsiteY0" fmla="*/ 470145 h 470145"/>
                <a:gd name="connsiteX1" fmla="*/ 337457 w 2721429"/>
                <a:gd name="connsiteY1" fmla="*/ 187116 h 470145"/>
                <a:gd name="connsiteX2" fmla="*/ 979715 w 2721429"/>
                <a:gd name="connsiteY2" fmla="*/ 2059 h 470145"/>
                <a:gd name="connsiteX3" fmla="*/ 1905000 w 2721429"/>
                <a:gd name="connsiteY3" fmla="*/ 100030 h 470145"/>
                <a:gd name="connsiteX4" fmla="*/ 2579915 w 2721429"/>
                <a:gd name="connsiteY4" fmla="*/ 285088 h 470145"/>
                <a:gd name="connsiteX5" fmla="*/ 2721429 w 2721429"/>
                <a:gd name="connsiteY5" fmla="*/ 350402 h 470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21429" h="470145">
                  <a:moveTo>
                    <a:pt x="0" y="470145"/>
                  </a:moveTo>
                  <a:cubicBezTo>
                    <a:pt x="87085" y="367637"/>
                    <a:pt x="174171" y="265130"/>
                    <a:pt x="337457" y="187116"/>
                  </a:cubicBezTo>
                  <a:cubicBezTo>
                    <a:pt x="500743" y="109102"/>
                    <a:pt x="718458" y="16573"/>
                    <a:pt x="979715" y="2059"/>
                  </a:cubicBezTo>
                  <a:cubicBezTo>
                    <a:pt x="1240972" y="-12455"/>
                    <a:pt x="1638300" y="52859"/>
                    <a:pt x="1905000" y="100030"/>
                  </a:cubicBezTo>
                  <a:cubicBezTo>
                    <a:pt x="2171700" y="147201"/>
                    <a:pt x="2443843" y="243359"/>
                    <a:pt x="2579915" y="285088"/>
                  </a:cubicBezTo>
                  <a:cubicBezTo>
                    <a:pt x="2715987" y="326817"/>
                    <a:pt x="2718708" y="338609"/>
                    <a:pt x="2721429" y="350402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946446" y="4472811"/>
              <a:ext cx="2287222" cy="359603"/>
            </a:xfrm>
            <a:custGeom>
              <a:avLst/>
              <a:gdLst>
                <a:gd name="connsiteX0" fmla="*/ 0 w 2287222"/>
                <a:gd name="connsiteY0" fmla="*/ 359603 h 359603"/>
                <a:gd name="connsiteX1" fmla="*/ 533400 w 2287222"/>
                <a:gd name="connsiteY1" fmla="*/ 152774 h 359603"/>
                <a:gd name="connsiteX2" fmla="*/ 1328057 w 2287222"/>
                <a:gd name="connsiteY2" fmla="*/ 374 h 359603"/>
                <a:gd name="connsiteX3" fmla="*/ 2166257 w 2287222"/>
                <a:gd name="connsiteY3" fmla="*/ 196317 h 359603"/>
                <a:gd name="connsiteX4" fmla="*/ 2264228 w 2287222"/>
                <a:gd name="connsiteY4" fmla="*/ 228974 h 35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7222" h="359603">
                  <a:moveTo>
                    <a:pt x="0" y="359603"/>
                  </a:moveTo>
                  <a:cubicBezTo>
                    <a:pt x="156028" y="286124"/>
                    <a:pt x="312057" y="212645"/>
                    <a:pt x="533400" y="152774"/>
                  </a:cubicBezTo>
                  <a:cubicBezTo>
                    <a:pt x="754743" y="92903"/>
                    <a:pt x="1055914" y="-6883"/>
                    <a:pt x="1328057" y="374"/>
                  </a:cubicBezTo>
                  <a:cubicBezTo>
                    <a:pt x="1600200" y="7631"/>
                    <a:pt x="2010229" y="158217"/>
                    <a:pt x="2166257" y="196317"/>
                  </a:cubicBezTo>
                  <a:cubicBezTo>
                    <a:pt x="2322286" y="234417"/>
                    <a:pt x="2293257" y="231695"/>
                    <a:pt x="2264228" y="228974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346846" y="4587974"/>
              <a:ext cx="2100943" cy="332369"/>
            </a:xfrm>
            <a:custGeom>
              <a:avLst/>
              <a:gdLst>
                <a:gd name="connsiteX0" fmla="*/ 0 w 2100943"/>
                <a:gd name="connsiteY0" fmla="*/ 351644 h 493158"/>
                <a:gd name="connsiteX1" fmla="*/ 130628 w 2100943"/>
                <a:gd name="connsiteY1" fmla="*/ 188358 h 493158"/>
                <a:gd name="connsiteX2" fmla="*/ 304800 w 2100943"/>
                <a:gd name="connsiteY2" fmla="*/ 68615 h 493158"/>
                <a:gd name="connsiteX3" fmla="*/ 555171 w 2100943"/>
                <a:gd name="connsiteY3" fmla="*/ 3301 h 493158"/>
                <a:gd name="connsiteX4" fmla="*/ 925285 w 2100943"/>
                <a:gd name="connsiteY4" fmla="*/ 25072 h 493158"/>
                <a:gd name="connsiteX5" fmla="*/ 1230085 w 2100943"/>
                <a:gd name="connsiteY5" fmla="*/ 155701 h 493158"/>
                <a:gd name="connsiteX6" fmla="*/ 1393371 w 2100943"/>
                <a:gd name="connsiteY6" fmla="*/ 264558 h 493158"/>
                <a:gd name="connsiteX7" fmla="*/ 1665514 w 2100943"/>
                <a:gd name="connsiteY7" fmla="*/ 395187 h 493158"/>
                <a:gd name="connsiteX8" fmla="*/ 2100943 w 2100943"/>
                <a:gd name="connsiteY8" fmla="*/ 493158 h 493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0943" h="493158">
                  <a:moveTo>
                    <a:pt x="0" y="351644"/>
                  </a:moveTo>
                  <a:cubicBezTo>
                    <a:pt x="39914" y="293586"/>
                    <a:pt x="79828" y="235529"/>
                    <a:pt x="130628" y="188358"/>
                  </a:cubicBezTo>
                  <a:cubicBezTo>
                    <a:pt x="181428" y="141186"/>
                    <a:pt x="234043" y="99458"/>
                    <a:pt x="304800" y="68615"/>
                  </a:cubicBezTo>
                  <a:cubicBezTo>
                    <a:pt x="375557" y="37772"/>
                    <a:pt x="451757" y="10558"/>
                    <a:pt x="555171" y="3301"/>
                  </a:cubicBezTo>
                  <a:cubicBezTo>
                    <a:pt x="658585" y="-3956"/>
                    <a:pt x="812799" y="-328"/>
                    <a:pt x="925285" y="25072"/>
                  </a:cubicBezTo>
                  <a:cubicBezTo>
                    <a:pt x="1037771" y="50472"/>
                    <a:pt x="1152071" y="115787"/>
                    <a:pt x="1230085" y="155701"/>
                  </a:cubicBezTo>
                  <a:cubicBezTo>
                    <a:pt x="1308099" y="195615"/>
                    <a:pt x="1320800" y="224644"/>
                    <a:pt x="1393371" y="264558"/>
                  </a:cubicBezTo>
                  <a:cubicBezTo>
                    <a:pt x="1465943" y="304472"/>
                    <a:pt x="1547585" y="357087"/>
                    <a:pt x="1665514" y="395187"/>
                  </a:cubicBezTo>
                  <a:cubicBezTo>
                    <a:pt x="1783443" y="433287"/>
                    <a:pt x="1942193" y="463222"/>
                    <a:pt x="2100943" y="493158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7075038" y="4702424"/>
              <a:ext cx="2122715" cy="195280"/>
            </a:xfrm>
            <a:custGeom>
              <a:avLst/>
              <a:gdLst>
                <a:gd name="connsiteX0" fmla="*/ 0 w 2122715"/>
                <a:gd name="connsiteY0" fmla="*/ 611093 h 665522"/>
                <a:gd name="connsiteX1" fmla="*/ 97972 w 2122715"/>
                <a:gd name="connsiteY1" fmla="*/ 469579 h 665522"/>
                <a:gd name="connsiteX2" fmla="*/ 261258 w 2122715"/>
                <a:gd name="connsiteY2" fmla="*/ 262750 h 665522"/>
                <a:gd name="connsiteX3" fmla="*/ 435429 w 2122715"/>
                <a:gd name="connsiteY3" fmla="*/ 143007 h 665522"/>
                <a:gd name="connsiteX4" fmla="*/ 838200 w 2122715"/>
                <a:gd name="connsiteY4" fmla="*/ 1493 h 665522"/>
                <a:gd name="connsiteX5" fmla="*/ 1436915 w 2122715"/>
                <a:gd name="connsiteY5" fmla="*/ 88579 h 665522"/>
                <a:gd name="connsiteX6" fmla="*/ 1883229 w 2122715"/>
                <a:gd name="connsiteY6" fmla="*/ 382493 h 665522"/>
                <a:gd name="connsiteX7" fmla="*/ 2122715 w 2122715"/>
                <a:gd name="connsiteY7" fmla="*/ 665522 h 66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22715" h="665522">
                  <a:moveTo>
                    <a:pt x="0" y="611093"/>
                  </a:moveTo>
                  <a:cubicBezTo>
                    <a:pt x="27214" y="569364"/>
                    <a:pt x="54429" y="527636"/>
                    <a:pt x="97972" y="469579"/>
                  </a:cubicBezTo>
                  <a:cubicBezTo>
                    <a:pt x="141515" y="411522"/>
                    <a:pt x="205015" y="317179"/>
                    <a:pt x="261258" y="262750"/>
                  </a:cubicBezTo>
                  <a:cubicBezTo>
                    <a:pt x="317501" y="208321"/>
                    <a:pt x="339272" y="186550"/>
                    <a:pt x="435429" y="143007"/>
                  </a:cubicBezTo>
                  <a:cubicBezTo>
                    <a:pt x="531586" y="99464"/>
                    <a:pt x="671286" y="10564"/>
                    <a:pt x="838200" y="1493"/>
                  </a:cubicBezTo>
                  <a:cubicBezTo>
                    <a:pt x="1005114" y="-7578"/>
                    <a:pt x="1262744" y="25079"/>
                    <a:pt x="1436915" y="88579"/>
                  </a:cubicBezTo>
                  <a:cubicBezTo>
                    <a:pt x="1611086" y="152079"/>
                    <a:pt x="1768929" y="286336"/>
                    <a:pt x="1883229" y="382493"/>
                  </a:cubicBezTo>
                  <a:cubicBezTo>
                    <a:pt x="1997529" y="478650"/>
                    <a:pt x="2060122" y="572086"/>
                    <a:pt x="2122715" y="665522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3786876" y="4702424"/>
              <a:ext cx="1839685" cy="195280"/>
            </a:xfrm>
            <a:custGeom>
              <a:avLst/>
              <a:gdLst>
                <a:gd name="connsiteX0" fmla="*/ 0 w 1839685"/>
                <a:gd name="connsiteY0" fmla="*/ 309087 h 309087"/>
                <a:gd name="connsiteX1" fmla="*/ 195942 w 1839685"/>
                <a:gd name="connsiteY1" fmla="*/ 156687 h 309087"/>
                <a:gd name="connsiteX2" fmla="*/ 533400 w 1839685"/>
                <a:gd name="connsiteY2" fmla="*/ 15173 h 309087"/>
                <a:gd name="connsiteX3" fmla="*/ 968828 w 1839685"/>
                <a:gd name="connsiteY3" fmla="*/ 26058 h 309087"/>
                <a:gd name="connsiteX4" fmla="*/ 1545771 w 1839685"/>
                <a:gd name="connsiteY4" fmla="*/ 211115 h 309087"/>
                <a:gd name="connsiteX5" fmla="*/ 1839685 w 1839685"/>
                <a:gd name="connsiteY5" fmla="*/ 243773 h 30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9685" h="309087">
                  <a:moveTo>
                    <a:pt x="0" y="309087"/>
                  </a:moveTo>
                  <a:cubicBezTo>
                    <a:pt x="53521" y="257380"/>
                    <a:pt x="107042" y="205673"/>
                    <a:pt x="195942" y="156687"/>
                  </a:cubicBezTo>
                  <a:cubicBezTo>
                    <a:pt x="284842" y="107701"/>
                    <a:pt x="404586" y="36944"/>
                    <a:pt x="533400" y="15173"/>
                  </a:cubicBezTo>
                  <a:cubicBezTo>
                    <a:pt x="662214" y="-6598"/>
                    <a:pt x="800100" y="-6599"/>
                    <a:pt x="968828" y="26058"/>
                  </a:cubicBezTo>
                  <a:cubicBezTo>
                    <a:pt x="1137556" y="58715"/>
                    <a:pt x="1400628" y="174829"/>
                    <a:pt x="1545771" y="211115"/>
                  </a:cubicBezTo>
                  <a:cubicBezTo>
                    <a:pt x="1690914" y="247401"/>
                    <a:pt x="1765299" y="245587"/>
                    <a:pt x="1839685" y="24377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970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circle/>
      </p:transition>
    </mc:Choice>
    <mc:Fallback xmlns="">
      <p:transition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60593E-6 L 0 1.0460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28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-468560" y="4417541"/>
            <a:ext cx="2721429" cy="470145"/>
          </a:xfrm>
          <a:custGeom>
            <a:avLst/>
            <a:gdLst>
              <a:gd name="connsiteX0" fmla="*/ 0 w 2721429"/>
              <a:gd name="connsiteY0" fmla="*/ 470145 h 470145"/>
              <a:gd name="connsiteX1" fmla="*/ 337457 w 2721429"/>
              <a:gd name="connsiteY1" fmla="*/ 187116 h 470145"/>
              <a:gd name="connsiteX2" fmla="*/ 979715 w 2721429"/>
              <a:gd name="connsiteY2" fmla="*/ 2059 h 470145"/>
              <a:gd name="connsiteX3" fmla="*/ 1905000 w 2721429"/>
              <a:gd name="connsiteY3" fmla="*/ 100030 h 470145"/>
              <a:gd name="connsiteX4" fmla="*/ 2579915 w 2721429"/>
              <a:gd name="connsiteY4" fmla="*/ 285088 h 470145"/>
              <a:gd name="connsiteX5" fmla="*/ 2721429 w 2721429"/>
              <a:gd name="connsiteY5" fmla="*/ 350402 h 470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1429" h="470145">
                <a:moveTo>
                  <a:pt x="0" y="470145"/>
                </a:moveTo>
                <a:cubicBezTo>
                  <a:pt x="87085" y="367637"/>
                  <a:pt x="174171" y="265130"/>
                  <a:pt x="337457" y="187116"/>
                </a:cubicBezTo>
                <a:cubicBezTo>
                  <a:pt x="500743" y="109102"/>
                  <a:pt x="718458" y="16573"/>
                  <a:pt x="979715" y="2059"/>
                </a:cubicBezTo>
                <a:cubicBezTo>
                  <a:pt x="1240972" y="-12455"/>
                  <a:pt x="1638300" y="52859"/>
                  <a:pt x="1905000" y="100030"/>
                </a:cubicBezTo>
                <a:cubicBezTo>
                  <a:pt x="2171700" y="147201"/>
                  <a:pt x="2443843" y="243359"/>
                  <a:pt x="2579915" y="285088"/>
                </a:cubicBezTo>
                <a:cubicBezTo>
                  <a:pt x="2715987" y="326817"/>
                  <a:pt x="2718708" y="338609"/>
                  <a:pt x="2721429" y="35040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1946446" y="4472811"/>
            <a:ext cx="2287222" cy="359603"/>
          </a:xfrm>
          <a:custGeom>
            <a:avLst/>
            <a:gdLst>
              <a:gd name="connsiteX0" fmla="*/ 0 w 2287222"/>
              <a:gd name="connsiteY0" fmla="*/ 359603 h 359603"/>
              <a:gd name="connsiteX1" fmla="*/ 533400 w 2287222"/>
              <a:gd name="connsiteY1" fmla="*/ 152774 h 359603"/>
              <a:gd name="connsiteX2" fmla="*/ 1328057 w 2287222"/>
              <a:gd name="connsiteY2" fmla="*/ 374 h 359603"/>
              <a:gd name="connsiteX3" fmla="*/ 2166257 w 2287222"/>
              <a:gd name="connsiteY3" fmla="*/ 196317 h 359603"/>
              <a:gd name="connsiteX4" fmla="*/ 2264228 w 2287222"/>
              <a:gd name="connsiteY4" fmla="*/ 228974 h 359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7222" h="359603">
                <a:moveTo>
                  <a:pt x="0" y="359603"/>
                </a:moveTo>
                <a:cubicBezTo>
                  <a:pt x="156028" y="286124"/>
                  <a:pt x="312057" y="212645"/>
                  <a:pt x="533400" y="152774"/>
                </a:cubicBezTo>
                <a:cubicBezTo>
                  <a:pt x="754743" y="92903"/>
                  <a:pt x="1055914" y="-6883"/>
                  <a:pt x="1328057" y="374"/>
                </a:cubicBezTo>
                <a:cubicBezTo>
                  <a:pt x="1600200" y="7631"/>
                  <a:pt x="2010229" y="158217"/>
                  <a:pt x="2166257" y="196317"/>
                </a:cubicBezTo>
                <a:cubicBezTo>
                  <a:pt x="2322286" y="234417"/>
                  <a:pt x="2293257" y="231695"/>
                  <a:pt x="2264228" y="228974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346846" y="4587974"/>
            <a:ext cx="2100943" cy="332369"/>
          </a:xfrm>
          <a:custGeom>
            <a:avLst/>
            <a:gdLst>
              <a:gd name="connsiteX0" fmla="*/ 0 w 2100943"/>
              <a:gd name="connsiteY0" fmla="*/ 351644 h 493158"/>
              <a:gd name="connsiteX1" fmla="*/ 130628 w 2100943"/>
              <a:gd name="connsiteY1" fmla="*/ 188358 h 493158"/>
              <a:gd name="connsiteX2" fmla="*/ 304800 w 2100943"/>
              <a:gd name="connsiteY2" fmla="*/ 68615 h 493158"/>
              <a:gd name="connsiteX3" fmla="*/ 555171 w 2100943"/>
              <a:gd name="connsiteY3" fmla="*/ 3301 h 493158"/>
              <a:gd name="connsiteX4" fmla="*/ 925285 w 2100943"/>
              <a:gd name="connsiteY4" fmla="*/ 25072 h 493158"/>
              <a:gd name="connsiteX5" fmla="*/ 1230085 w 2100943"/>
              <a:gd name="connsiteY5" fmla="*/ 155701 h 493158"/>
              <a:gd name="connsiteX6" fmla="*/ 1393371 w 2100943"/>
              <a:gd name="connsiteY6" fmla="*/ 264558 h 493158"/>
              <a:gd name="connsiteX7" fmla="*/ 1665514 w 2100943"/>
              <a:gd name="connsiteY7" fmla="*/ 395187 h 493158"/>
              <a:gd name="connsiteX8" fmla="*/ 2100943 w 2100943"/>
              <a:gd name="connsiteY8" fmla="*/ 493158 h 49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0943" h="493158">
                <a:moveTo>
                  <a:pt x="0" y="351644"/>
                </a:moveTo>
                <a:cubicBezTo>
                  <a:pt x="39914" y="293586"/>
                  <a:pt x="79828" y="235529"/>
                  <a:pt x="130628" y="188358"/>
                </a:cubicBezTo>
                <a:cubicBezTo>
                  <a:pt x="181428" y="141186"/>
                  <a:pt x="234043" y="99458"/>
                  <a:pt x="304800" y="68615"/>
                </a:cubicBezTo>
                <a:cubicBezTo>
                  <a:pt x="375557" y="37772"/>
                  <a:pt x="451757" y="10558"/>
                  <a:pt x="555171" y="3301"/>
                </a:cubicBezTo>
                <a:cubicBezTo>
                  <a:pt x="658585" y="-3956"/>
                  <a:pt x="812799" y="-328"/>
                  <a:pt x="925285" y="25072"/>
                </a:cubicBezTo>
                <a:cubicBezTo>
                  <a:pt x="1037771" y="50472"/>
                  <a:pt x="1152071" y="115787"/>
                  <a:pt x="1230085" y="155701"/>
                </a:cubicBezTo>
                <a:cubicBezTo>
                  <a:pt x="1308099" y="195615"/>
                  <a:pt x="1320800" y="224644"/>
                  <a:pt x="1393371" y="264558"/>
                </a:cubicBezTo>
                <a:cubicBezTo>
                  <a:pt x="1465943" y="304472"/>
                  <a:pt x="1547585" y="357087"/>
                  <a:pt x="1665514" y="395187"/>
                </a:cubicBezTo>
                <a:cubicBezTo>
                  <a:pt x="1783443" y="433287"/>
                  <a:pt x="1942193" y="463222"/>
                  <a:pt x="2100943" y="49315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7075038" y="4702424"/>
            <a:ext cx="2122715" cy="195280"/>
          </a:xfrm>
          <a:custGeom>
            <a:avLst/>
            <a:gdLst>
              <a:gd name="connsiteX0" fmla="*/ 0 w 2122715"/>
              <a:gd name="connsiteY0" fmla="*/ 611093 h 665522"/>
              <a:gd name="connsiteX1" fmla="*/ 97972 w 2122715"/>
              <a:gd name="connsiteY1" fmla="*/ 469579 h 665522"/>
              <a:gd name="connsiteX2" fmla="*/ 261258 w 2122715"/>
              <a:gd name="connsiteY2" fmla="*/ 262750 h 665522"/>
              <a:gd name="connsiteX3" fmla="*/ 435429 w 2122715"/>
              <a:gd name="connsiteY3" fmla="*/ 143007 h 665522"/>
              <a:gd name="connsiteX4" fmla="*/ 838200 w 2122715"/>
              <a:gd name="connsiteY4" fmla="*/ 1493 h 665522"/>
              <a:gd name="connsiteX5" fmla="*/ 1436915 w 2122715"/>
              <a:gd name="connsiteY5" fmla="*/ 88579 h 665522"/>
              <a:gd name="connsiteX6" fmla="*/ 1883229 w 2122715"/>
              <a:gd name="connsiteY6" fmla="*/ 382493 h 665522"/>
              <a:gd name="connsiteX7" fmla="*/ 2122715 w 2122715"/>
              <a:gd name="connsiteY7" fmla="*/ 665522 h 665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22715" h="665522">
                <a:moveTo>
                  <a:pt x="0" y="611093"/>
                </a:moveTo>
                <a:cubicBezTo>
                  <a:pt x="27214" y="569364"/>
                  <a:pt x="54429" y="527636"/>
                  <a:pt x="97972" y="469579"/>
                </a:cubicBezTo>
                <a:cubicBezTo>
                  <a:pt x="141515" y="411522"/>
                  <a:pt x="205015" y="317179"/>
                  <a:pt x="261258" y="262750"/>
                </a:cubicBezTo>
                <a:cubicBezTo>
                  <a:pt x="317501" y="208321"/>
                  <a:pt x="339272" y="186550"/>
                  <a:pt x="435429" y="143007"/>
                </a:cubicBezTo>
                <a:cubicBezTo>
                  <a:pt x="531586" y="99464"/>
                  <a:pt x="671286" y="10564"/>
                  <a:pt x="838200" y="1493"/>
                </a:cubicBezTo>
                <a:cubicBezTo>
                  <a:pt x="1005114" y="-7578"/>
                  <a:pt x="1262744" y="25079"/>
                  <a:pt x="1436915" y="88579"/>
                </a:cubicBezTo>
                <a:cubicBezTo>
                  <a:pt x="1611086" y="152079"/>
                  <a:pt x="1768929" y="286336"/>
                  <a:pt x="1883229" y="382493"/>
                </a:cubicBezTo>
                <a:cubicBezTo>
                  <a:pt x="1997529" y="478650"/>
                  <a:pt x="2060122" y="572086"/>
                  <a:pt x="2122715" y="66552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399" y="4452335"/>
            <a:ext cx="328613" cy="38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637" y="4415443"/>
            <a:ext cx="338137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349" y="4382105"/>
            <a:ext cx="347663" cy="4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847" y="4332639"/>
            <a:ext cx="357187" cy="48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720" y="4294850"/>
            <a:ext cx="36671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527" y="4278181"/>
            <a:ext cx="377825" cy="550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0589" y="4234215"/>
            <a:ext cx="385763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952" y="4192305"/>
            <a:ext cx="406400" cy="649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3777" y="4129750"/>
            <a:ext cx="415925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6750" y="4068434"/>
            <a:ext cx="425450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139" y="4035097"/>
            <a:ext cx="436563" cy="747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113" y="3992374"/>
            <a:ext cx="446087" cy="779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113" y="3971597"/>
            <a:ext cx="455613" cy="811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063" y="3927286"/>
            <a:ext cx="465137" cy="84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任意多边形 21"/>
          <p:cNvSpPr/>
          <p:nvPr/>
        </p:nvSpPr>
        <p:spPr>
          <a:xfrm>
            <a:off x="4161449" y="4685007"/>
            <a:ext cx="698567" cy="588602"/>
          </a:xfrm>
          <a:custGeom>
            <a:avLst/>
            <a:gdLst>
              <a:gd name="connsiteX0" fmla="*/ 12192 w 585216"/>
              <a:gd name="connsiteY0" fmla="*/ 36576 h 329184"/>
              <a:gd name="connsiteX1" fmla="*/ 329184 w 585216"/>
              <a:gd name="connsiteY1" fmla="*/ 0 h 329184"/>
              <a:gd name="connsiteX2" fmla="*/ 573024 w 585216"/>
              <a:gd name="connsiteY2" fmla="*/ 48768 h 329184"/>
              <a:gd name="connsiteX3" fmla="*/ 585216 w 585216"/>
              <a:gd name="connsiteY3" fmla="*/ 329184 h 329184"/>
              <a:gd name="connsiteX4" fmla="*/ 73152 w 585216"/>
              <a:gd name="connsiteY4" fmla="*/ 304800 h 329184"/>
              <a:gd name="connsiteX5" fmla="*/ 0 w 585216"/>
              <a:gd name="connsiteY5" fmla="*/ 207264 h 329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5216" h="329184">
                <a:moveTo>
                  <a:pt x="12192" y="36576"/>
                </a:moveTo>
                <a:lnTo>
                  <a:pt x="329184" y="0"/>
                </a:lnTo>
                <a:lnTo>
                  <a:pt x="573024" y="48768"/>
                </a:lnTo>
                <a:lnTo>
                  <a:pt x="585216" y="329184"/>
                </a:lnTo>
                <a:lnTo>
                  <a:pt x="73152" y="304800"/>
                </a:lnTo>
                <a:lnTo>
                  <a:pt x="0" y="207264"/>
                </a:lnTo>
              </a:path>
            </a:pathLst>
          </a:custGeom>
          <a:blipFill dpi="0" rotWithShape="1">
            <a:blip r:embed="rId16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3786876" y="4702424"/>
            <a:ext cx="1839685" cy="195280"/>
          </a:xfrm>
          <a:custGeom>
            <a:avLst/>
            <a:gdLst>
              <a:gd name="connsiteX0" fmla="*/ 0 w 1839685"/>
              <a:gd name="connsiteY0" fmla="*/ 309087 h 309087"/>
              <a:gd name="connsiteX1" fmla="*/ 195942 w 1839685"/>
              <a:gd name="connsiteY1" fmla="*/ 156687 h 309087"/>
              <a:gd name="connsiteX2" fmla="*/ 533400 w 1839685"/>
              <a:gd name="connsiteY2" fmla="*/ 15173 h 309087"/>
              <a:gd name="connsiteX3" fmla="*/ 968828 w 1839685"/>
              <a:gd name="connsiteY3" fmla="*/ 26058 h 309087"/>
              <a:gd name="connsiteX4" fmla="*/ 1545771 w 1839685"/>
              <a:gd name="connsiteY4" fmla="*/ 211115 h 309087"/>
              <a:gd name="connsiteX5" fmla="*/ 1839685 w 1839685"/>
              <a:gd name="connsiteY5" fmla="*/ 243773 h 309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39685" h="309087">
                <a:moveTo>
                  <a:pt x="0" y="309087"/>
                </a:moveTo>
                <a:cubicBezTo>
                  <a:pt x="53521" y="257380"/>
                  <a:pt x="107042" y="205673"/>
                  <a:pt x="195942" y="156687"/>
                </a:cubicBezTo>
                <a:cubicBezTo>
                  <a:pt x="284842" y="107701"/>
                  <a:pt x="404586" y="36944"/>
                  <a:pt x="533400" y="15173"/>
                </a:cubicBezTo>
                <a:cubicBezTo>
                  <a:pt x="662214" y="-6598"/>
                  <a:pt x="800100" y="-6599"/>
                  <a:pt x="968828" y="26058"/>
                </a:cubicBezTo>
                <a:cubicBezTo>
                  <a:pt x="1137556" y="58715"/>
                  <a:pt x="1400628" y="174829"/>
                  <a:pt x="1545771" y="211115"/>
                </a:cubicBezTo>
                <a:cubicBezTo>
                  <a:pt x="1690914" y="247401"/>
                  <a:pt x="1765299" y="245587"/>
                  <a:pt x="1839685" y="243773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84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62166" y="4022912"/>
            <a:ext cx="419668" cy="777151"/>
            <a:chOff x="4599152" y="1969463"/>
            <a:chExt cx="419668" cy="653296"/>
          </a:xfrm>
        </p:grpSpPr>
        <p:pic>
          <p:nvPicPr>
            <p:cNvPr id="23" name="Picture 1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652200" y="1969463"/>
              <a:ext cx="366620" cy="6480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椭圆 1"/>
            <p:cNvSpPr/>
            <p:nvPr/>
          </p:nvSpPr>
          <p:spPr>
            <a:xfrm rot="862195">
              <a:off x="4599152" y="2216491"/>
              <a:ext cx="172372" cy="406268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任意多边形 4"/>
          <p:cNvSpPr/>
          <p:nvPr/>
        </p:nvSpPr>
        <p:spPr>
          <a:xfrm>
            <a:off x="-468560" y="4417541"/>
            <a:ext cx="2721429" cy="470145"/>
          </a:xfrm>
          <a:custGeom>
            <a:avLst/>
            <a:gdLst>
              <a:gd name="connsiteX0" fmla="*/ 0 w 2721429"/>
              <a:gd name="connsiteY0" fmla="*/ 470145 h 470145"/>
              <a:gd name="connsiteX1" fmla="*/ 337457 w 2721429"/>
              <a:gd name="connsiteY1" fmla="*/ 187116 h 470145"/>
              <a:gd name="connsiteX2" fmla="*/ 979715 w 2721429"/>
              <a:gd name="connsiteY2" fmla="*/ 2059 h 470145"/>
              <a:gd name="connsiteX3" fmla="*/ 1905000 w 2721429"/>
              <a:gd name="connsiteY3" fmla="*/ 100030 h 470145"/>
              <a:gd name="connsiteX4" fmla="*/ 2579915 w 2721429"/>
              <a:gd name="connsiteY4" fmla="*/ 285088 h 470145"/>
              <a:gd name="connsiteX5" fmla="*/ 2721429 w 2721429"/>
              <a:gd name="connsiteY5" fmla="*/ 350402 h 470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1429" h="470145">
                <a:moveTo>
                  <a:pt x="0" y="470145"/>
                </a:moveTo>
                <a:cubicBezTo>
                  <a:pt x="87085" y="367637"/>
                  <a:pt x="174171" y="265130"/>
                  <a:pt x="337457" y="187116"/>
                </a:cubicBezTo>
                <a:cubicBezTo>
                  <a:pt x="500743" y="109102"/>
                  <a:pt x="718458" y="16573"/>
                  <a:pt x="979715" y="2059"/>
                </a:cubicBezTo>
                <a:cubicBezTo>
                  <a:pt x="1240972" y="-12455"/>
                  <a:pt x="1638300" y="52859"/>
                  <a:pt x="1905000" y="100030"/>
                </a:cubicBezTo>
                <a:cubicBezTo>
                  <a:pt x="2171700" y="147201"/>
                  <a:pt x="2443843" y="243359"/>
                  <a:pt x="2579915" y="285088"/>
                </a:cubicBezTo>
                <a:cubicBezTo>
                  <a:pt x="2715987" y="326817"/>
                  <a:pt x="2718708" y="338609"/>
                  <a:pt x="2721429" y="35040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1946446" y="4472811"/>
            <a:ext cx="2287222" cy="359603"/>
          </a:xfrm>
          <a:custGeom>
            <a:avLst/>
            <a:gdLst>
              <a:gd name="connsiteX0" fmla="*/ 0 w 2287222"/>
              <a:gd name="connsiteY0" fmla="*/ 359603 h 359603"/>
              <a:gd name="connsiteX1" fmla="*/ 533400 w 2287222"/>
              <a:gd name="connsiteY1" fmla="*/ 152774 h 359603"/>
              <a:gd name="connsiteX2" fmla="*/ 1328057 w 2287222"/>
              <a:gd name="connsiteY2" fmla="*/ 374 h 359603"/>
              <a:gd name="connsiteX3" fmla="*/ 2166257 w 2287222"/>
              <a:gd name="connsiteY3" fmla="*/ 196317 h 359603"/>
              <a:gd name="connsiteX4" fmla="*/ 2264228 w 2287222"/>
              <a:gd name="connsiteY4" fmla="*/ 228974 h 359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7222" h="359603">
                <a:moveTo>
                  <a:pt x="0" y="359603"/>
                </a:moveTo>
                <a:cubicBezTo>
                  <a:pt x="156028" y="286124"/>
                  <a:pt x="312057" y="212645"/>
                  <a:pt x="533400" y="152774"/>
                </a:cubicBezTo>
                <a:cubicBezTo>
                  <a:pt x="754743" y="92903"/>
                  <a:pt x="1055914" y="-6883"/>
                  <a:pt x="1328057" y="374"/>
                </a:cubicBezTo>
                <a:cubicBezTo>
                  <a:pt x="1600200" y="7631"/>
                  <a:pt x="2010229" y="158217"/>
                  <a:pt x="2166257" y="196317"/>
                </a:cubicBezTo>
                <a:cubicBezTo>
                  <a:pt x="2322286" y="234417"/>
                  <a:pt x="2293257" y="231695"/>
                  <a:pt x="2264228" y="228974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346846" y="4587974"/>
            <a:ext cx="2100943" cy="332369"/>
          </a:xfrm>
          <a:custGeom>
            <a:avLst/>
            <a:gdLst>
              <a:gd name="connsiteX0" fmla="*/ 0 w 2100943"/>
              <a:gd name="connsiteY0" fmla="*/ 351644 h 493158"/>
              <a:gd name="connsiteX1" fmla="*/ 130628 w 2100943"/>
              <a:gd name="connsiteY1" fmla="*/ 188358 h 493158"/>
              <a:gd name="connsiteX2" fmla="*/ 304800 w 2100943"/>
              <a:gd name="connsiteY2" fmla="*/ 68615 h 493158"/>
              <a:gd name="connsiteX3" fmla="*/ 555171 w 2100943"/>
              <a:gd name="connsiteY3" fmla="*/ 3301 h 493158"/>
              <a:gd name="connsiteX4" fmla="*/ 925285 w 2100943"/>
              <a:gd name="connsiteY4" fmla="*/ 25072 h 493158"/>
              <a:gd name="connsiteX5" fmla="*/ 1230085 w 2100943"/>
              <a:gd name="connsiteY5" fmla="*/ 155701 h 493158"/>
              <a:gd name="connsiteX6" fmla="*/ 1393371 w 2100943"/>
              <a:gd name="connsiteY6" fmla="*/ 264558 h 493158"/>
              <a:gd name="connsiteX7" fmla="*/ 1665514 w 2100943"/>
              <a:gd name="connsiteY7" fmla="*/ 395187 h 493158"/>
              <a:gd name="connsiteX8" fmla="*/ 2100943 w 2100943"/>
              <a:gd name="connsiteY8" fmla="*/ 493158 h 49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0943" h="493158">
                <a:moveTo>
                  <a:pt x="0" y="351644"/>
                </a:moveTo>
                <a:cubicBezTo>
                  <a:pt x="39914" y="293586"/>
                  <a:pt x="79828" y="235529"/>
                  <a:pt x="130628" y="188358"/>
                </a:cubicBezTo>
                <a:cubicBezTo>
                  <a:pt x="181428" y="141186"/>
                  <a:pt x="234043" y="99458"/>
                  <a:pt x="304800" y="68615"/>
                </a:cubicBezTo>
                <a:cubicBezTo>
                  <a:pt x="375557" y="37772"/>
                  <a:pt x="451757" y="10558"/>
                  <a:pt x="555171" y="3301"/>
                </a:cubicBezTo>
                <a:cubicBezTo>
                  <a:pt x="658585" y="-3956"/>
                  <a:pt x="812799" y="-328"/>
                  <a:pt x="925285" y="25072"/>
                </a:cubicBezTo>
                <a:cubicBezTo>
                  <a:pt x="1037771" y="50472"/>
                  <a:pt x="1152071" y="115787"/>
                  <a:pt x="1230085" y="155701"/>
                </a:cubicBezTo>
                <a:cubicBezTo>
                  <a:pt x="1308099" y="195615"/>
                  <a:pt x="1320800" y="224644"/>
                  <a:pt x="1393371" y="264558"/>
                </a:cubicBezTo>
                <a:cubicBezTo>
                  <a:pt x="1465943" y="304472"/>
                  <a:pt x="1547585" y="357087"/>
                  <a:pt x="1665514" y="395187"/>
                </a:cubicBezTo>
                <a:cubicBezTo>
                  <a:pt x="1783443" y="433287"/>
                  <a:pt x="1942193" y="463222"/>
                  <a:pt x="2100943" y="49315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7075038" y="4702424"/>
            <a:ext cx="2122715" cy="195280"/>
          </a:xfrm>
          <a:custGeom>
            <a:avLst/>
            <a:gdLst>
              <a:gd name="connsiteX0" fmla="*/ 0 w 2122715"/>
              <a:gd name="connsiteY0" fmla="*/ 611093 h 665522"/>
              <a:gd name="connsiteX1" fmla="*/ 97972 w 2122715"/>
              <a:gd name="connsiteY1" fmla="*/ 469579 h 665522"/>
              <a:gd name="connsiteX2" fmla="*/ 261258 w 2122715"/>
              <a:gd name="connsiteY2" fmla="*/ 262750 h 665522"/>
              <a:gd name="connsiteX3" fmla="*/ 435429 w 2122715"/>
              <a:gd name="connsiteY3" fmla="*/ 143007 h 665522"/>
              <a:gd name="connsiteX4" fmla="*/ 838200 w 2122715"/>
              <a:gd name="connsiteY4" fmla="*/ 1493 h 665522"/>
              <a:gd name="connsiteX5" fmla="*/ 1436915 w 2122715"/>
              <a:gd name="connsiteY5" fmla="*/ 88579 h 665522"/>
              <a:gd name="connsiteX6" fmla="*/ 1883229 w 2122715"/>
              <a:gd name="connsiteY6" fmla="*/ 382493 h 665522"/>
              <a:gd name="connsiteX7" fmla="*/ 2122715 w 2122715"/>
              <a:gd name="connsiteY7" fmla="*/ 665522 h 665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22715" h="665522">
                <a:moveTo>
                  <a:pt x="0" y="611093"/>
                </a:moveTo>
                <a:cubicBezTo>
                  <a:pt x="27214" y="569364"/>
                  <a:pt x="54429" y="527636"/>
                  <a:pt x="97972" y="469579"/>
                </a:cubicBezTo>
                <a:cubicBezTo>
                  <a:pt x="141515" y="411522"/>
                  <a:pt x="205015" y="317179"/>
                  <a:pt x="261258" y="262750"/>
                </a:cubicBezTo>
                <a:cubicBezTo>
                  <a:pt x="317501" y="208321"/>
                  <a:pt x="339272" y="186550"/>
                  <a:pt x="435429" y="143007"/>
                </a:cubicBezTo>
                <a:cubicBezTo>
                  <a:pt x="531586" y="99464"/>
                  <a:pt x="671286" y="10564"/>
                  <a:pt x="838200" y="1493"/>
                </a:cubicBezTo>
                <a:cubicBezTo>
                  <a:pt x="1005114" y="-7578"/>
                  <a:pt x="1262744" y="25079"/>
                  <a:pt x="1436915" y="88579"/>
                </a:cubicBezTo>
                <a:cubicBezTo>
                  <a:pt x="1611086" y="152079"/>
                  <a:pt x="1768929" y="286336"/>
                  <a:pt x="1883229" y="382493"/>
                </a:cubicBezTo>
                <a:cubicBezTo>
                  <a:pt x="1997529" y="478650"/>
                  <a:pt x="2060122" y="572086"/>
                  <a:pt x="2122715" y="66552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063" y="3927286"/>
            <a:ext cx="465137" cy="84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任意多边形 21"/>
          <p:cNvSpPr/>
          <p:nvPr/>
        </p:nvSpPr>
        <p:spPr>
          <a:xfrm>
            <a:off x="4161449" y="4685007"/>
            <a:ext cx="698567" cy="588602"/>
          </a:xfrm>
          <a:custGeom>
            <a:avLst/>
            <a:gdLst>
              <a:gd name="connsiteX0" fmla="*/ 12192 w 585216"/>
              <a:gd name="connsiteY0" fmla="*/ 36576 h 329184"/>
              <a:gd name="connsiteX1" fmla="*/ 329184 w 585216"/>
              <a:gd name="connsiteY1" fmla="*/ 0 h 329184"/>
              <a:gd name="connsiteX2" fmla="*/ 573024 w 585216"/>
              <a:gd name="connsiteY2" fmla="*/ 48768 h 329184"/>
              <a:gd name="connsiteX3" fmla="*/ 585216 w 585216"/>
              <a:gd name="connsiteY3" fmla="*/ 329184 h 329184"/>
              <a:gd name="connsiteX4" fmla="*/ 73152 w 585216"/>
              <a:gd name="connsiteY4" fmla="*/ 304800 h 329184"/>
              <a:gd name="connsiteX5" fmla="*/ 0 w 585216"/>
              <a:gd name="connsiteY5" fmla="*/ 207264 h 329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5216" h="329184">
                <a:moveTo>
                  <a:pt x="12192" y="36576"/>
                </a:moveTo>
                <a:lnTo>
                  <a:pt x="329184" y="0"/>
                </a:lnTo>
                <a:lnTo>
                  <a:pt x="573024" y="48768"/>
                </a:lnTo>
                <a:lnTo>
                  <a:pt x="585216" y="329184"/>
                </a:lnTo>
                <a:lnTo>
                  <a:pt x="73152" y="304800"/>
                </a:lnTo>
                <a:lnTo>
                  <a:pt x="0" y="207264"/>
                </a:lnTo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3786876" y="4702424"/>
            <a:ext cx="1839685" cy="195280"/>
          </a:xfrm>
          <a:custGeom>
            <a:avLst/>
            <a:gdLst>
              <a:gd name="connsiteX0" fmla="*/ 0 w 1839685"/>
              <a:gd name="connsiteY0" fmla="*/ 309087 h 309087"/>
              <a:gd name="connsiteX1" fmla="*/ 195942 w 1839685"/>
              <a:gd name="connsiteY1" fmla="*/ 156687 h 309087"/>
              <a:gd name="connsiteX2" fmla="*/ 533400 w 1839685"/>
              <a:gd name="connsiteY2" fmla="*/ 15173 h 309087"/>
              <a:gd name="connsiteX3" fmla="*/ 968828 w 1839685"/>
              <a:gd name="connsiteY3" fmla="*/ 26058 h 309087"/>
              <a:gd name="connsiteX4" fmla="*/ 1545771 w 1839685"/>
              <a:gd name="connsiteY4" fmla="*/ 211115 h 309087"/>
              <a:gd name="connsiteX5" fmla="*/ 1839685 w 1839685"/>
              <a:gd name="connsiteY5" fmla="*/ 243773 h 309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39685" h="309087">
                <a:moveTo>
                  <a:pt x="0" y="309087"/>
                </a:moveTo>
                <a:cubicBezTo>
                  <a:pt x="53521" y="257380"/>
                  <a:pt x="107042" y="205673"/>
                  <a:pt x="195942" y="156687"/>
                </a:cubicBezTo>
                <a:cubicBezTo>
                  <a:pt x="284842" y="107701"/>
                  <a:pt x="404586" y="36944"/>
                  <a:pt x="533400" y="15173"/>
                </a:cubicBezTo>
                <a:cubicBezTo>
                  <a:pt x="662214" y="-6598"/>
                  <a:pt x="800100" y="-6599"/>
                  <a:pt x="968828" y="26058"/>
                </a:cubicBezTo>
                <a:cubicBezTo>
                  <a:pt x="1137556" y="58715"/>
                  <a:pt x="1400628" y="174829"/>
                  <a:pt x="1545771" y="211115"/>
                </a:cubicBezTo>
                <a:cubicBezTo>
                  <a:pt x="1690914" y="247401"/>
                  <a:pt x="1765299" y="245587"/>
                  <a:pt x="1839685" y="243773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69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-676303" y="-9525594"/>
            <a:ext cx="18627278" cy="18627278"/>
          </a:xfrm>
          <a:prstGeom prst="ellipse">
            <a:avLst/>
          </a:prstGeom>
          <a:gradFill flip="none" rotWithShape="1">
            <a:gsLst>
              <a:gs pos="0">
                <a:srgbClr val="FFC000">
                  <a:alpha val="69000"/>
                </a:srgbClr>
              </a:gs>
              <a:gs pos="22000">
                <a:srgbClr val="FFFF00">
                  <a:alpha val="33000"/>
                </a:srgbClr>
              </a:gs>
              <a:gs pos="7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 trans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968349"/>
            <a:ext cx="54927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90652" y="3922312"/>
            <a:ext cx="591182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任意多边形 21"/>
          <p:cNvSpPr/>
          <p:nvPr/>
        </p:nvSpPr>
        <p:spPr>
          <a:xfrm>
            <a:off x="4161449" y="4685007"/>
            <a:ext cx="698567" cy="588602"/>
          </a:xfrm>
          <a:custGeom>
            <a:avLst/>
            <a:gdLst>
              <a:gd name="connsiteX0" fmla="*/ 12192 w 585216"/>
              <a:gd name="connsiteY0" fmla="*/ 36576 h 329184"/>
              <a:gd name="connsiteX1" fmla="*/ 329184 w 585216"/>
              <a:gd name="connsiteY1" fmla="*/ 0 h 329184"/>
              <a:gd name="connsiteX2" fmla="*/ 573024 w 585216"/>
              <a:gd name="connsiteY2" fmla="*/ 48768 h 329184"/>
              <a:gd name="connsiteX3" fmla="*/ 585216 w 585216"/>
              <a:gd name="connsiteY3" fmla="*/ 329184 h 329184"/>
              <a:gd name="connsiteX4" fmla="*/ 73152 w 585216"/>
              <a:gd name="connsiteY4" fmla="*/ 304800 h 329184"/>
              <a:gd name="connsiteX5" fmla="*/ 0 w 585216"/>
              <a:gd name="connsiteY5" fmla="*/ 207264 h 329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5216" h="329184">
                <a:moveTo>
                  <a:pt x="12192" y="36576"/>
                </a:moveTo>
                <a:lnTo>
                  <a:pt x="329184" y="0"/>
                </a:lnTo>
                <a:lnTo>
                  <a:pt x="573024" y="48768"/>
                </a:lnTo>
                <a:lnTo>
                  <a:pt x="585216" y="329184"/>
                </a:lnTo>
                <a:lnTo>
                  <a:pt x="73152" y="304800"/>
                </a:lnTo>
                <a:lnTo>
                  <a:pt x="0" y="207264"/>
                </a:lnTo>
              </a:path>
            </a:pathLst>
          </a:cu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84" y="4432234"/>
            <a:ext cx="9229726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任意多边形 4"/>
          <p:cNvSpPr/>
          <p:nvPr/>
        </p:nvSpPr>
        <p:spPr>
          <a:xfrm>
            <a:off x="-468560" y="4417541"/>
            <a:ext cx="2721429" cy="470145"/>
          </a:xfrm>
          <a:custGeom>
            <a:avLst/>
            <a:gdLst>
              <a:gd name="connsiteX0" fmla="*/ 0 w 2721429"/>
              <a:gd name="connsiteY0" fmla="*/ 470145 h 470145"/>
              <a:gd name="connsiteX1" fmla="*/ 337457 w 2721429"/>
              <a:gd name="connsiteY1" fmla="*/ 187116 h 470145"/>
              <a:gd name="connsiteX2" fmla="*/ 979715 w 2721429"/>
              <a:gd name="connsiteY2" fmla="*/ 2059 h 470145"/>
              <a:gd name="connsiteX3" fmla="*/ 1905000 w 2721429"/>
              <a:gd name="connsiteY3" fmla="*/ 100030 h 470145"/>
              <a:gd name="connsiteX4" fmla="*/ 2579915 w 2721429"/>
              <a:gd name="connsiteY4" fmla="*/ 285088 h 470145"/>
              <a:gd name="connsiteX5" fmla="*/ 2721429 w 2721429"/>
              <a:gd name="connsiteY5" fmla="*/ 350402 h 470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1429" h="470145">
                <a:moveTo>
                  <a:pt x="0" y="470145"/>
                </a:moveTo>
                <a:cubicBezTo>
                  <a:pt x="87085" y="367637"/>
                  <a:pt x="174171" y="265130"/>
                  <a:pt x="337457" y="187116"/>
                </a:cubicBezTo>
                <a:cubicBezTo>
                  <a:pt x="500743" y="109102"/>
                  <a:pt x="718458" y="16573"/>
                  <a:pt x="979715" y="2059"/>
                </a:cubicBezTo>
                <a:cubicBezTo>
                  <a:pt x="1240972" y="-12455"/>
                  <a:pt x="1638300" y="52859"/>
                  <a:pt x="1905000" y="100030"/>
                </a:cubicBezTo>
                <a:cubicBezTo>
                  <a:pt x="2171700" y="147201"/>
                  <a:pt x="2443843" y="243359"/>
                  <a:pt x="2579915" y="285088"/>
                </a:cubicBezTo>
                <a:cubicBezTo>
                  <a:pt x="2715987" y="326817"/>
                  <a:pt x="2718708" y="338609"/>
                  <a:pt x="2721429" y="35040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1946446" y="4472811"/>
            <a:ext cx="2287222" cy="359603"/>
          </a:xfrm>
          <a:custGeom>
            <a:avLst/>
            <a:gdLst>
              <a:gd name="connsiteX0" fmla="*/ 0 w 2287222"/>
              <a:gd name="connsiteY0" fmla="*/ 359603 h 359603"/>
              <a:gd name="connsiteX1" fmla="*/ 533400 w 2287222"/>
              <a:gd name="connsiteY1" fmla="*/ 152774 h 359603"/>
              <a:gd name="connsiteX2" fmla="*/ 1328057 w 2287222"/>
              <a:gd name="connsiteY2" fmla="*/ 374 h 359603"/>
              <a:gd name="connsiteX3" fmla="*/ 2166257 w 2287222"/>
              <a:gd name="connsiteY3" fmla="*/ 196317 h 359603"/>
              <a:gd name="connsiteX4" fmla="*/ 2264228 w 2287222"/>
              <a:gd name="connsiteY4" fmla="*/ 228974 h 359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7222" h="359603">
                <a:moveTo>
                  <a:pt x="0" y="359603"/>
                </a:moveTo>
                <a:cubicBezTo>
                  <a:pt x="156028" y="286124"/>
                  <a:pt x="312057" y="212645"/>
                  <a:pt x="533400" y="152774"/>
                </a:cubicBezTo>
                <a:cubicBezTo>
                  <a:pt x="754743" y="92903"/>
                  <a:pt x="1055914" y="-6883"/>
                  <a:pt x="1328057" y="374"/>
                </a:cubicBezTo>
                <a:cubicBezTo>
                  <a:pt x="1600200" y="7631"/>
                  <a:pt x="2010229" y="158217"/>
                  <a:pt x="2166257" y="196317"/>
                </a:cubicBezTo>
                <a:cubicBezTo>
                  <a:pt x="2322286" y="234417"/>
                  <a:pt x="2293257" y="231695"/>
                  <a:pt x="2264228" y="228974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346846" y="4587974"/>
            <a:ext cx="2100943" cy="332369"/>
          </a:xfrm>
          <a:custGeom>
            <a:avLst/>
            <a:gdLst>
              <a:gd name="connsiteX0" fmla="*/ 0 w 2100943"/>
              <a:gd name="connsiteY0" fmla="*/ 351644 h 493158"/>
              <a:gd name="connsiteX1" fmla="*/ 130628 w 2100943"/>
              <a:gd name="connsiteY1" fmla="*/ 188358 h 493158"/>
              <a:gd name="connsiteX2" fmla="*/ 304800 w 2100943"/>
              <a:gd name="connsiteY2" fmla="*/ 68615 h 493158"/>
              <a:gd name="connsiteX3" fmla="*/ 555171 w 2100943"/>
              <a:gd name="connsiteY3" fmla="*/ 3301 h 493158"/>
              <a:gd name="connsiteX4" fmla="*/ 925285 w 2100943"/>
              <a:gd name="connsiteY4" fmla="*/ 25072 h 493158"/>
              <a:gd name="connsiteX5" fmla="*/ 1230085 w 2100943"/>
              <a:gd name="connsiteY5" fmla="*/ 155701 h 493158"/>
              <a:gd name="connsiteX6" fmla="*/ 1393371 w 2100943"/>
              <a:gd name="connsiteY6" fmla="*/ 264558 h 493158"/>
              <a:gd name="connsiteX7" fmla="*/ 1665514 w 2100943"/>
              <a:gd name="connsiteY7" fmla="*/ 395187 h 493158"/>
              <a:gd name="connsiteX8" fmla="*/ 2100943 w 2100943"/>
              <a:gd name="connsiteY8" fmla="*/ 493158 h 49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0943" h="493158">
                <a:moveTo>
                  <a:pt x="0" y="351644"/>
                </a:moveTo>
                <a:cubicBezTo>
                  <a:pt x="39914" y="293586"/>
                  <a:pt x="79828" y="235529"/>
                  <a:pt x="130628" y="188358"/>
                </a:cubicBezTo>
                <a:cubicBezTo>
                  <a:pt x="181428" y="141186"/>
                  <a:pt x="234043" y="99458"/>
                  <a:pt x="304800" y="68615"/>
                </a:cubicBezTo>
                <a:cubicBezTo>
                  <a:pt x="375557" y="37772"/>
                  <a:pt x="451757" y="10558"/>
                  <a:pt x="555171" y="3301"/>
                </a:cubicBezTo>
                <a:cubicBezTo>
                  <a:pt x="658585" y="-3956"/>
                  <a:pt x="812799" y="-328"/>
                  <a:pt x="925285" y="25072"/>
                </a:cubicBezTo>
                <a:cubicBezTo>
                  <a:pt x="1037771" y="50472"/>
                  <a:pt x="1152071" y="115787"/>
                  <a:pt x="1230085" y="155701"/>
                </a:cubicBezTo>
                <a:cubicBezTo>
                  <a:pt x="1308099" y="195615"/>
                  <a:pt x="1320800" y="224644"/>
                  <a:pt x="1393371" y="264558"/>
                </a:cubicBezTo>
                <a:cubicBezTo>
                  <a:pt x="1465943" y="304472"/>
                  <a:pt x="1547585" y="357087"/>
                  <a:pt x="1665514" y="395187"/>
                </a:cubicBezTo>
                <a:cubicBezTo>
                  <a:pt x="1783443" y="433287"/>
                  <a:pt x="1942193" y="463222"/>
                  <a:pt x="2100943" y="49315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7075038" y="4702424"/>
            <a:ext cx="2122715" cy="195280"/>
          </a:xfrm>
          <a:custGeom>
            <a:avLst/>
            <a:gdLst>
              <a:gd name="connsiteX0" fmla="*/ 0 w 2122715"/>
              <a:gd name="connsiteY0" fmla="*/ 611093 h 665522"/>
              <a:gd name="connsiteX1" fmla="*/ 97972 w 2122715"/>
              <a:gd name="connsiteY1" fmla="*/ 469579 h 665522"/>
              <a:gd name="connsiteX2" fmla="*/ 261258 w 2122715"/>
              <a:gd name="connsiteY2" fmla="*/ 262750 h 665522"/>
              <a:gd name="connsiteX3" fmla="*/ 435429 w 2122715"/>
              <a:gd name="connsiteY3" fmla="*/ 143007 h 665522"/>
              <a:gd name="connsiteX4" fmla="*/ 838200 w 2122715"/>
              <a:gd name="connsiteY4" fmla="*/ 1493 h 665522"/>
              <a:gd name="connsiteX5" fmla="*/ 1436915 w 2122715"/>
              <a:gd name="connsiteY5" fmla="*/ 88579 h 665522"/>
              <a:gd name="connsiteX6" fmla="*/ 1883229 w 2122715"/>
              <a:gd name="connsiteY6" fmla="*/ 382493 h 665522"/>
              <a:gd name="connsiteX7" fmla="*/ 2122715 w 2122715"/>
              <a:gd name="connsiteY7" fmla="*/ 665522 h 665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22715" h="665522">
                <a:moveTo>
                  <a:pt x="0" y="611093"/>
                </a:moveTo>
                <a:cubicBezTo>
                  <a:pt x="27214" y="569364"/>
                  <a:pt x="54429" y="527636"/>
                  <a:pt x="97972" y="469579"/>
                </a:cubicBezTo>
                <a:cubicBezTo>
                  <a:pt x="141515" y="411522"/>
                  <a:pt x="205015" y="317179"/>
                  <a:pt x="261258" y="262750"/>
                </a:cubicBezTo>
                <a:cubicBezTo>
                  <a:pt x="317501" y="208321"/>
                  <a:pt x="339272" y="186550"/>
                  <a:pt x="435429" y="143007"/>
                </a:cubicBezTo>
                <a:cubicBezTo>
                  <a:pt x="531586" y="99464"/>
                  <a:pt x="671286" y="10564"/>
                  <a:pt x="838200" y="1493"/>
                </a:cubicBezTo>
                <a:cubicBezTo>
                  <a:pt x="1005114" y="-7578"/>
                  <a:pt x="1262744" y="25079"/>
                  <a:pt x="1436915" y="88579"/>
                </a:cubicBezTo>
                <a:cubicBezTo>
                  <a:pt x="1611086" y="152079"/>
                  <a:pt x="1768929" y="286336"/>
                  <a:pt x="1883229" y="382493"/>
                </a:cubicBezTo>
                <a:cubicBezTo>
                  <a:pt x="1997529" y="478650"/>
                  <a:pt x="2060122" y="572086"/>
                  <a:pt x="2122715" y="66552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3786876" y="4702424"/>
            <a:ext cx="1839685" cy="195280"/>
          </a:xfrm>
          <a:custGeom>
            <a:avLst/>
            <a:gdLst>
              <a:gd name="connsiteX0" fmla="*/ 0 w 1839685"/>
              <a:gd name="connsiteY0" fmla="*/ 309087 h 309087"/>
              <a:gd name="connsiteX1" fmla="*/ 195942 w 1839685"/>
              <a:gd name="connsiteY1" fmla="*/ 156687 h 309087"/>
              <a:gd name="connsiteX2" fmla="*/ 533400 w 1839685"/>
              <a:gd name="connsiteY2" fmla="*/ 15173 h 309087"/>
              <a:gd name="connsiteX3" fmla="*/ 968828 w 1839685"/>
              <a:gd name="connsiteY3" fmla="*/ 26058 h 309087"/>
              <a:gd name="connsiteX4" fmla="*/ 1545771 w 1839685"/>
              <a:gd name="connsiteY4" fmla="*/ 211115 h 309087"/>
              <a:gd name="connsiteX5" fmla="*/ 1839685 w 1839685"/>
              <a:gd name="connsiteY5" fmla="*/ 243773 h 309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39685" h="309087">
                <a:moveTo>
                  <a:pt x="0" y="309087"/>
                </a:moveTo>
                <a:cubicBezTo>
                  <a:pt x="53521" y="257380"/>
                  <a:pt x="107042" y="205673"/>
                  <a:pt x="195942" y="156687"/>
                </a:cubicBezTo>
                <a:cubicBezTo>
                  <a:pt x="284842" y="107701"/>
                  <a:pt x="404586" y="36944"/>
                  <a:pt x="533400" y="15173"/>
                </a:cubicBezTo>
                <a:cubicBezTo>
                  <a:pt x="662214" y="-6598"/>
                  <a:pt x="800100" y="-6599"/>
                  <a:pt x="968828" y="26058"/>
                </a:cubicBezTo>
                <a:cubicBezTo>
                  <a:pt x="1137556" y="58715"/>
                  <a:pt x="1400628" y="174829"/>
                  <a:pt x="1545771" y="211115"/>
                </a:cubicBezTo>
                <a:cubicBezTo>
                  <a:pt x="1690914" y="247401"/>
                  <a:pt x="1765299" y="245587"/>
                  <a:pt x="1839685" y="243773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>
            <a:spLocks/>
          </p:cNvSpPr>
          <p:nvPr/>
        </p:nvSpPr>
        <p:spPr>
          <a:xfrm>
            <a:off x="4386171" y="4406497"/>
            <a:ext cx="47307" cy="468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>
            <a:spLocks/>
          </p:cNvSpPr>
          <p:nvPr/>
        </p:nvSpPr>
        <p:spPr>
          <a:xfrm>
            <a:off x="4594802" y="4406497"/>
            <a:ext cx="47307" cy="468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478" y="4494300"/>
            <a:ext cx="171450" cy="77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9" name="直接连接符 18"/>
          <p:cNvCxnSpPr/>
          <p:nvPr/>
        </p:nvCxnSpPr>
        <p:spPr>
          <a:xfrm flipH="1">
            <a:off x="611560" y="915566"/>
            <a:ext cx="4248456" cy="226825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3275856" y="1959682"/>
            <a:ext cx="2578669" cy="200866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6397317" y="2571750"/>
            <a:ext cx="1050472" cy="13965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549" y="4425209"/>
            <a:ext cx="170305" cy="5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4824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4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4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笑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0"/>
            <a:ext cx="9144000" cy="514230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tx1">
                  <a:alpha val="3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-687257" y="-9597602"/>
            <a:ext cx="18627278" cy="18627278"/>
          </a:xfrm>
          <a:prstGeom prst="ellipse">
            <a:avLst/>
          </a:prstGeom>
          <a:gradFill flip="none" rotWithShape="1">
            <a:gsLst>
              <a:gs pos="0">
                <a:srgbClr val="FFC000">
                  <a:alpha val="69000"/>
                </a:srgbClr>
              </a:gs>
              <a:gs pos="22000">
                <a:srgbClr val="FFFF00">
                  <a:alpha val="33000"/>
                </a:srgbClr>
              </a:gs>
              <a:gs pos="7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 trans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968349"/>
            <a:ext cx="54927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90652" y="3922312"/>
            <a:ext cx="591182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任意多边形 21"/>
          <p:cNvSpPr/>
          <p:nvPr/>
        </p:nvSpPr>
        <p:spPr>
          <a:xfrm>
            <a:off x="4161449" y="4685007"/>
            <a:ext cx="698567" cy="588602"/>
          </a:xfrm>
          <a:custGeom>
            <a:avLst/>
            <a:gdLst>
              <a:gd name="connsiteX0" fmla="*/ 12192 w 585216"/>
              <a:gd name="connsiteY0" fmla="*/ 36576 h 329184"/>
              <a:gd name="connsiteX1" fmla="*/ 329184 w 585216"/>
              <a:gd name="connsiteY1" fmla="*/ 0 h 329184"/>
              <a:gd name="connsiteX2" fmla="*/ 573024 w 585216"/>
              <a:gd name="connsiteY2" fmla="*/ 48768 h 329184"/>
              <a:gd name="connsiteX3" fmla="*/ 585216 w 585216"/>
              <a:gd name="connsiteY3" fmla="*/ 329184 h 329184"/>
              <a:gd name="connsiteX4" fmla="*/ 73152 w 585216"/>
              <a:gd name="connsiteY4" fmla="*/ 304800 h 329184"/>
              <a:gd name="connsiteX5" fmla="*/ 0 w 585216"/>
              <a:gd name="connsiteY5" fmla="*/ 207264 h 329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5216" h="329184">
                <a:moveTo>
                  <a:pt x="12192" y="36576"/>
                </a:moveTo>
                <a:lnTo>
                  <a:pt x="329184" y="0"/>
                </a:lnTo>
                <a:lnTo>
                  <a:pt x="573024" y="48768"/>
                </a:lnTo>
                <a:lnTo>
                  <a:pt x="585216" y="329184"/>
                </a:lnTo>
                <a:lnTo>
                  <a:pt x="73152" y="304800"/>
                </a:lnTo>
                <a:lnTo>
                  <a:pt x="0" y="207264"/>
                </a:lnTo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>
            <a:spLocks/>
          </p:cNvSpPr>
          <p:nvPr/>
        </p:nvSpPr>
        <p:spPr>
          <a:xfrm>
            <a:off x="4386171" y="4406497"/>
            <a:ext cx="47307" cy="468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>
            <a:spLocks/>
          </p:cNvSpPr>
          <p:nvPr/>
        </p:nvSpPr>
        <p:spPr>
          <a:xfrm>
            <a:off x="4594802" y="4406497"/>
            <a:ext cx="47307" cy="468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478" y="4494300"/>
            <a:ext cx="171450" cy="77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9" name="直接连接符 18"/>
          <p:cNvCxnSpPr/>
          <p:nvPr/>
        </p:nvCxnSpPr>
        <p:spPr>
          <a:xfrm flipH="1">
            <a:off x="611560" y="915566"/>
            <a:ext cx="4248456" cy="226825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3275856" y="1959682"/>
            <a:ext cx="2578669" cy="200866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6397317" y="2571750"/>
            <a:ext cx="1050472" cy="13965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844" y="4365266"/>
            <a:ext cx="114310" cy="41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509" y="4365061"/>
            <a:ext cx="114310" cy="41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4849" y="4416636"/>
            <a:ext cx="170305" cy="5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401" y="4416635"/>
            <a:ext cx="170305" cy="5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214" y="4472811"/>
            <a:ext cx="17145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椭圆 16"/>
          <p:cNvSpPr/>
          <p:nvPr/>
        </p:nvSpPr>
        <p:spPr>
          <a:xfrm flipV="1">
            <a:off x="4196891" y="3939902"/>
            <a:ext cx="89557" cy="89557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52000">
                <a:srgbClr val="FFCC00">
                  <a:alpha val="32549"/>
                </a:srgbClr>
              </a:gs>
              <a:gs pos="100000">
                <a:srgbClr val="FFFF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flipV="1">
            <a:off x="4320026" y="4037442"/>
            <a:ext cx="89557" cy="89557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52000">
                <a:srgbClr val="FFCC00">
                  <a:alpha val="32549"/>
                </a:srgbClr>
              </a:gs>
              <a:gs pos="100000">
                <a:srgbClr val="FFFF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 flipV="1">
            <a:off x="4627553" y="4091534"/>
            <a:ext cx="107958" cy="107958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52000">
                <a:srgbClr val="FFCC00">
                  <a:alpha val="32549"/>
                </a:srgbClr>
              </a:gs>
              <a:gs pos="100000">
                <a:srgbClr val="FFFF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 flipV="1">
            <a:off x="4716016" y="4001497"/>
            <a:ext cx="107958" cy="107958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52000">
                <a:srgbClr val="FFCC00">
                  <a:alpha val="32549"/>
                </a:srgbClr>
              </a:gs>
              <a:gs pos="100000">
                <a:srgbClr val="FFFF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flipV="1">
            <a:off x="4421175" y="4149058"/>
            <a:ext cx="89557" cy="89557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52000">
                <a:srgbClr val="FFCC00">
                  <a:alpha val="32549"/>
                </a:srgbClr>
              </a:gs>
              <a:gs pos="100000">
                <a:srgbClr val="FFFF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549" y="4425209"/>
            <a:ext cx="170305" cy="5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-9224911" y="4417541"/>
            <a:ext cx="18435353" cy="856068"/>
            <a:chOff x="-9224911" y="4417541"/>
            <a:chExt cx="18435353" cy="856068"/>
          </a:xfrm>
        </p:grpSpPr>
        <p:grpSp>
          <p:nvGrpSpPr>
            <p:cNvPr id="3" name="组合 2"/>
            <p:cNvGrpSpPr/>
            <p:nvPr/>
          </p:nvGrpSpPr>
          <p:grpSpPr>
            <a:xfrm>
              <a:off x="-468560" y="4417541"/>
              <a:ext cx="9679002" cy="856068"/>
              <a:chOff x="-468560" y="4417541"/>
              <a:chExt cx="9679002" cy="856068"/>
            </a:xfrm>
          </p:grpSpPr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artisticLineDrawing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9284" y="4432234"/>
                <a:ext cx="9229726" cy="8413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" name="任意多边形 4"/>
              <p:cNvSpPr/>
              <p:nvPr/>
            </p:nvSpPr>
            <p:spPr>
              <a:xfrm>
                <a:off x="-468560" y="4417541"/>
                <a:ext cx="2721429" cy="470145"/>
              </a:xfrm>
              <a:custGeom>
                <a:avLst/>
                <a:gdLst>
                  <a:gd name="connsiteX0" fmla="*/ 0 w 2721429"/>
                  <a:gd name="connsiteY0" fmla="*/ 470145 h 470145"/>
                  <a:gd name="connsiteX1" fmla="*/ 337457 w 2721429"/>
                  <a:gd name="connsiteY1" fmla="*/ 187116 h 470145"/>
                  <a:gd name="connsiteX2" fmla="*/ 979715 w 2721429"/>
                  <a:gd name="connsiteY2" fmla="*/ 2059 h 470145"/>
                  <a:gd name="connsiteX3" fmla="*/ 1905000 w 2721429"/>
                  <a:gd name="connsiteY3" fmla="*/ 100030 h 470145"/>
                  <a:gd name="connsiteX4" fmla="*/ 2579915 w 2721429"/>
                  <a:gd name="connsiteY4" fmla="*/ 285088 h 470145"/>
                  <a:gd name="connsiteX5" fmla="*/ 2721429 w 2721429"/>
                  <a:gd name="connsiteY5" fmla="*/ 350402 h 470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21429" h="470145">
                    <a:moveTo>
                      <a:pt x="0" y="470145"/>
                    </a:moveTo>
                    <a:cubicBezTo>
                      <a:pt x="87085" y="367637"/>
                      <a:pt x="174171" y="265130"/>
                      <a:pt x="337457" y="187116"/>
                    </a:cubicBezTo>
                    <a:cubicBezTo>
                      <a:pt x="500743" y="109102"/>
                      <a:pt x="718458" y="16573"/>
                      <a:pt x="979715" y="2059"/>
                    </a:cubicBezTo>
                    <a:cubicBezTo>
                      <a:pt x="1240972" y="-12455"/>
                      <a:pt x="1638300" y="52859"/>
                      <a:pt x="1905000" y="100030"/>
                    </a:cubicBezTo>
                    <a:cubicBezTo>
                      <a:pt x="2171700" y="147201"/>
                      <a:pt x="2443843" y="243359"/>
                      <a:pt x="2579915" y="285088"/>
                    </a:cubicBezTo>
                    <a:cubicBezTo>
                      <a:pt x="2715987" y="326817"/>
                      <a:pt x="2718708" y="338609"/>
                      <a:pt x="2721429" y="350402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任意多边形 5"/>
              <p:cNvSpPr/>
              <p:nvPr/>
            </p:nvSpPr>
            <p:spPr>
              <a:xfrm>
                <a:off x="1946446" y="4472811"/>
                <a:ext cx="2287222" cy="359603"/>
              </a:xfrm>
              <a:custGeom>
                <a:avLst/>
                <a:gdLst>
                  <a:gd name="connsiteX0" fmla="*/ 0 w 2287222"/>
                  <a:gd name="connsiteY0" fmla="*/ 359603 h 359603"/>
                  <a:gd name="connsiteX1" fmla="*/ 533400 w 2287222"/>
                  <a:gd name="connsiteY1" fmla="*/ 152774 h 359603"/>
                  <a:gd name="connsiteX2" fmla="*/ 1328057 w 2287222"/>
                  <a:gd name="connsiteY2" fmla="*/ 374 h 359603"/>
                  <a:gd name="connsiteX3" fmla="*/ 2166257 w 2287222"/>
                  <a:gd name="connsiteY3" fmla="*/ 196317 h 359603"/>
                  <a:gd name="connsiteX4" fmla="*/ 2264228 w 2287222"/>
                  <a:gd name="connsiteY4" fmla="*/ 228974 h 359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7222" h="359603">
                    <a:moveTo>
                      <a:pt x="0" y="359603"/>
                    </a:moveTo>
                    <a:cubicBezTo>
                      <a:pt x="156028" y="286124"/>
                      <a:pt x="312057" y="212645"/>
                      <a:pt x="533400" y="152774"/>
                    </a:cubicBezTo>
                    <a:cubicBezTo>
                      <a:pt x="754743" y="92903"/>
                      <a:pt x="1055914" y="-6883"/>
                      <a:pt x="1328057" y="374"/>
                    </a:cubicBezTo>
                    <a:cubicBezTo>
                      <a:pt x="1600200" y="7631"/>
                      <a:pt x="2010229" y="158217"/>
                      <a:pt x="2166257" y="196317"/>
                    </a:cubicBezTo>
                    <a:cubicBezTo>
                      <a:pt x="2322286" y="234417"/>
                      <a:pt x="2293257" y="231695"/>
                      <a:pt x="2264228" y="228974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5346846" y="4587974"/>
                <a:ext cx="2100943" cy="332369"/>
              </a:xfrm>
              <a:custGeom>
                <a:avLst/>
                <a:gdLst>
                  <a:gd name="connsiteX0" fmla="*/ 0 w 2100943"/>
                  <a:gd name="connsiteY0" fmla="*/ 351644 h 493158"/>
                  <a:gd name="connsiteX1" fmla="*/ 130628 w 2100943"/>
                  <a:gd name="connsiteY1" fmla="*/ 188358 h 493158"/>
                  <a:gd name="connsiteX2" fmla="*/ 304800 w 2100943"/>
                  <a:gd name="connsiteY2" fmla="*/ 68615 h 493158"/>
                  <a:gd name="connsiteX3" fmla="*/ 555171 w 2100943"/>
                  <a:gd name="connsiteY3" fmla="*/ 3301 h 493158"/>
                  <a:gd name="connsiteX4" fmla="*/ 925285 w 2100943"/>
                  <a:gd name="connsiteY4" fmla="*/ 25072 h 493158"/>
                  <a:gd name="connsiteX5" fmla="*/ 1230085 w 2100943"/>
                  <a:gd name="connsiteY5" fmla="*/ 155701 h 493158"/>
                  <a:gd name="connsiteX6" fmla="*/ 1393371 w 2100943"/>
                  <a:gd name="connsiteY6" fmla="*/ 264558 h 493158"/>
                  <a:gd name="connsiteX7" fmla="*/ 1665514 w 2100943"/>
                  <a:gd name="connsiteY7" fmla="*/ 395187 h 493158"/>
                  <a:gd name="connsiteX8" fmla="*/ 2100943 w 2100943"/>
                  <a:gd name="connsiteY8" fmla="*/ 493158 h 493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00943" h="493158">
                    <a:moveTo>
                      <a:pt x="0" y="351644"/>
                    </a:moveTo>
                    <a:cubicBezTo>
                      <a:pt x="39914" y="293586"/>
                      <a:pt x="79828" y="235529"/>
                      <a:pt x="130628" y="188358"/>
                    </a:cubicBezTo>
                    <a:cubicBezTo>
                      <a:pt x="181428" y="141186"/>
                      <a:pt x="234043" y="99458"/>
                      <a:pt x="304800" y="68615"/>
                    </a:cubicBezTo>
                    <a:cubicBezTo>
                      <a:pt x="375557" y="37772"/>
                      <a:pt x="451757" y="10558"/>
                      <a:pt x="555171" y="3301"/>
                    </a:cubicBezTo>
                    <a:cubicBezTo>
                      <a:pt x="658585" y="-3956"/>
                      <a:pt x="812799" y="-328"/>
                      <a:pt x="925285" y="25072"/>
                    </a:cubicBezTo>
                    <a:cubicBezTo>
                      <a:pt x="1037771" y="50472"/>
                      <a:pt x="1152071" y="115787"/>
                      <a:pt x="1230085" y="155701"/>
                    </a:cubicBezTo>
                    <a:cubicBezTo>
                      <a:pt x="1308099" y="195615"/>
                      <a:pt x="1320800" y="224644"/>
                      <a:pt x="1393371" y="264558"/>
                    </a:cubicBezTo>
                    <a:cubicBezTo>
                      <a:pt x="1465943" y="304472"/>
                      <a:pt x="1547585" y="357087"/>
                      <a:pt x="1665514" y="395187"/>
                    </a:cubicBezTo>
                    <a:cubicBezTo>
                      <a:pt x="1783443" y="433287"/>
                      <a:pt x="1942193" y="463222"/>
                      <a:pt x="2100943" y="493158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7075038" y="4702424"/>
                <a:ext cx="2122715" cy="195280"/>
              </a:xfrm>
              <a:custGeom>
                <a:avLst/>
                <a:gdLst>
                  <a:gd name="connsiteX0" fmla="*/ 0 w 2122715"/>
                  <a:gd name="connsiteY0" fmla="*/ 611093 h 665522"/>
                  <a:gd name="connsiteX1" fmla="*/ 97972 w 2122715"/>
                  <a:gd name="connsiteY1" fmla="*/ 469579 h 665522"/>
                  <a:gd name="connsiteX2" fmla="*/ 261258 w 2122715"/>
                  <a:gd name="connsiteY2" fmla="*/ 262750 h 665522"/>
                  <a:gd name="connsiteX3" fmla="*/ 435429 w 2122715"/>
                  <a:gd name="connsiteY3" fmla="*/ 143007 h 665522"/>
                  <a:gd name="connsiteX4" fmla="*/ 838200 w 2122715"/>
                  <a:gd name="connsiteY4" fmla="*/ 1493 h 665522"/>
                  <a:gd name="connsiteX5" fmla="*/ 1436915 w 2122715"/>
                  <a:gd name="connsiteY5" fmla="*/ 88579 h 665522"/>
                  <a:gd name="connsiteX6" fmla="*/ 1883229 w 2122715"/>
                  <a:gd name="connsiteY6" fmla="*/ 382493 h 665522"/>
                  <a:gd name="connsiteX7" fmla="*/ 2122715 w 2122715"/>
                  <a:gd name="connsiteY7" fmla="*/ 665522 h 665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22715" h="665522">
                    <a:moveTo>
                      <a:pt x="0" y="611093"/>
                    </a:moveTo>
                    <a:cubicBezTo>
                      <a:pt x="27214" y="569364"/>
                      <a:pt x="54429" y="527636"/>
                      <a:pt x="97972" y="469579"/>
                    </a:cubicBezTo>
                    <a:cubicBezTo>
                      <a:pt x="141515" y="411522"/>
                      <a:pt x="205015" y="317179"/>
                      <a:pt x="261258" y="262750"/>
                    </a:cubicBezTo>
                    <a:cubicBezTo>
                      <a:pt x="317501" y="208321"/>
                      <a:pt x="339272" y="186550"/>
                      <a:pt x="435429" y="143007"/>
                    </a:cubicBezTo>
                    <a:cubicBezTo>
                      <a:pt x="531586" y="99464"/>
                      <a:pt x="671286" y="10564"/>
                      <a:pt x="838200" y="1493"/>
                    </a:cubicBezTo>
                    <a:cubicBezTo>
                      <a:pt x="1005114" y="-7578"/>
                      <a:pt x="1262744" y="25079"/>
                      <a:pt x="1436915" y="88579"/>
                    </a:cubicBezTo>
                    <a:cubicBezTo>
                      <a:pt x="1611086" y="152079"/>
                      <a:pt x="1768929" y="286336"/>
                      <a:pt x="1883229" y="382493"/>
                    </a:cubicBezTo>
                    <a:cubicBezTo>
                      <a:pt x="1997529" y="478650"/>
                      <a:pt x="2060122" y="572086"/>
                      <a:pt x="2122715" y="665522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 6"/>
              <p:cNvSpPr/>
              <p:nvPr/>
            </p:nvSpPr>
            <p:spPr>
              <a:xfrm>
                <a:off x="3786876" y="4702424"/>
                <a:ext cx="1839685" cy="195280"/>
              </a:xfrm>
              <a:custGeom>
                <a:avLst/>
                <a:gdLst>
                  <a:gd name="connsiteX0" fmla="*/ 0 w 1839685"/>
                  <a:gd name="connsiteY0" fmla="*/ 309087 h 309087"/>
                  <a:gd name="connsiteX1" fmla="*/ 195942 w 1839685"/>
                  <a:gd name="connsiteY1" fmla="*/ 156687 h 309087"/>
                  <a:gd name="connsiteX2" fmla="*/ 533400 w 1839685"/>
                  <a:gd name="connsiteY2" fmla="*/ 15173 h 309087"/>
                  <a:gd name="connsiteX3" fmla="*/ 968828 w 1839685"/>
                  <a:gd name="connsiteY3" fmla="*/ 26058 h 309087"/>
                  <a:gd name="connsiteX4" fmla="*/ 1545771 w 1839685"/>
                  <a:gd name="connsiteY4" fmla="*/ 211115 h 309087"/>
                  <a:gd name="connsiteX5" fmla="*/ 1839685 w 1839685"/>
                  <a:gd name="connsiteY5" fmla="*/ 243773 h 309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39685" h="309087">
                    <a:moveTo>
                      <a:pt x="0" y="309087"/>
                    </a:moveTo>
                    <a:cubicBezTo>
                      <a:pt x="53521" y="257380"/>
                      <a:pt x="107042" y="205673"/>
                      <a:pt x="195942" y="156687"/>
                    </a:cubicBezTo>
                    <a:cubicBezTo>
                      <a:pt x="284842" y="107701"/>
                      <a:pt x="404586" y="36944"/>
                      <a:pt x="533400" y="15173"/>
                    </a:cubicBezTo>
                    <a:cubicBezTo>
                      <a:pt x="662214" y="-6598"/>
                      <a:pt x="800100" y="-6599"/>
                      <a:pt x="968828" y="26058"/>
                    </a:cubicBezTo>
                    <a:cubicBezTo>
                      <a:pt x="1137556" y="58715"/>
                      <a:pt x="1400628" y="174829"/>
                      <a:pt x="1545771" y="211115"/>
                    </a:cubicBezTo>
                    <a:cubicBezTo>
                      <a:pt x="1690914" y="247401"/>
                      <a:pt x="1765299" y="245587"/>
                      <a:pt x="1839685" y="243773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flipH="1">
              <a:off x="-9224911" y="4485167"/>
              <a:ext cx="7251307" cy="447532"/>
              <a:chOff x="1946446" y="4472811"/>
              <a:chExt cx="7251307" cy="447532"/>
            </a:xfrm>
          </p:grpSpPr>
          <p:sp>
            <p:nvSpPr>
              <p:cNvPr id="55" name="任意多边形 54"/>
              <p:cNvSpPr/>
              <p:nvPr/>
            </p:nvSpPr>
            <p:spPr>
              <a:xfrm>
                <a:off x="1946446" y="4472811"/>
                <a:ext cx="2287222" cy="359603"/>
              </a:xfrm>
              <a:custGeom>
                <a:avLst/>
                <a:gdLst>
                  <a:gd name="connsiteX0" fmla="*/ 0 w 2287222"/>
                  <a:gd name="connsiteY0" fmla="*/ 359603 h 359603"/>
                  <a:gd name="connsiteX1" fmla="*/ 533400 w 2287222"/>
                  <a:gd name="connsiteY1" fmla="*/ 152774 h 359603"/>
                  <a:gd name="connsiteX2" fmla="*/ 1328057 w 2287222"/>
                  <a:gd name="connsiteY2" fmla="*/ 374 h 359603"/>
                  <a:gd name="connsiteX3" fmla="*/ 2166257 w 2287222"/>
                  <a:gd name="connsiteY3" fmla="*/ 196317 h 359603"/>
                  <a:gd name="connsiteX4" fmla="*/ 2264228 w 2287222"/>
                  <a:gd name="connsiteY4" fmla="*/ 228974 h 359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7222" h="359603">
                    <a:moveTo>
                      <a:pt x="0" y="359603"/>
                    </a:moveTo>
                    <a:cubicBezTo>
                      <a:pt x="156028" y="286124"/>
                      <a:pt x="312057" y="212645"/>
                      <a:pt x="533400" y="152774"/>
                    </a:cubicBezTo>
                    <a:cubicBezTo>
                      <a:pt x="754743" y="92903"/>
                      <a:pt x="1055914" y="-6883"/>
                      <a:pt x="1328057" y="374"/>
                    </a:cubicBezTo>
                    <a:cubicBezTo>
                      <a:pt x="1600200" y="7631"/>
                      <a:pt x="2010229" y="158217"/>
                      <a:pt x="2166257" y="196317"/>
                    </a:cubicBezTo>
                    <a:cubicBezTo>
                      <a:pt x="2322286" y="234417"/>
                      <a:pt x="2293257" y="231695"/>
                      <a:pt x="2264228" y="228974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5346846" y="4587974"/>
                <a:ext cx="2100943" cy="332369"/>
              </a:xfrm>
              <a:custGeom>
                <a:avLst/>
                <a:gdLst>
                  <a:gd name="connsiteX0" fmla="*/ 0 w 2100943"/>
                  <a:gd name="connsiteY0" fmla="*/ 351644 h 493158"/>
                  <a:gd name="connsiteX1" fmla="*/ 130628 w 2100943"/>
                  <a:gd name="connsiteY1" fmla="*/ 188358 h 493158"/>
                  <a:gd name="connsiteX2" fmla="*/ 304800 w 2100943"/>
                  <a:gd name="connsiteY2" fmla="*/ 68615 h 493158"/>
                  <a:gd name="connsiteX3" fmla="*/ 555171 w 2100943"/>
                  <a:gd name="connsiteY3" fmla="*/ 3301 h 493158"/>
                  <a:gd name="connsiteX4" fmla="*/ 925285 w 2100943"/>
                  <a:gd name="connsiteY4" fmla="*/ 25072 h 493158"/>
                  <a:gd name="connsiteX5" fmla="*/ 1230085 w 2100943"/>
                  <a:gd name="connsiteY5" fmla="*/ 155701 h 493158"/>
                  <a:gd name="connsiteX6" fmla="*/ 1393371 w 2100943"/>
                  <a:gd name="connsiteY6" fmla="*/ 264558 h 493158"/>
                  <a:gd name="connsiteX7" fmla="*/ 1665514 w 2100943"/>
                  <a:gd name="connsiteY7" fmla="*/ 395187 h 493158"/>
                  <a:gd name="connsiteX8" fmla="*/ 2100943 w 2100943"/>
                  <a:gd name="connsiteY8" fmla="*/ 493158 h 493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00943" h="493158">
                    <a:moveTo>
                      <a:pt x="0" y="351644"/>
                    </a:moveTo>
                    <a:cubicBezTo>
                      <a:pt x="39914" y="293586"/>
                      <a:pt x="79828" y="235529"/>
                      <a:pt x="130628" y="188358"/>
                    </a:cubicBezTo>
                    <a:cubicBezTo>
                      <a:pt x="181428" y="141186"/>
                      <a:pt x="234043" y="99458"/>
                      <a:pt x="304800" y="68615"/>
                    </a:cubicBezTo>
                    <a:cubicBezTo>
                      <a:pt x="375557" y="37772"/>
                      <a:pt x="451757" y="10558"/>
                      <a:pt x="555171" y="3301"/>
                    </a:cubicBezTo>
                    <a:cubicBezTo>
                      <a:pt x="658585" y="-3956"/>
                      <a:pt x="812799" y="-328"/>
                      <a:pt x="925285" y="25072"/>
                    </a:cubicBezTo>
                    <a:cubicBezTo>
                      <a:pt x="1037771" y="50472"/>
                      <a:pt x="1152071" y="115787"/>
                      <a:pt x="1230085" y="155701"/>
                    </a:cubicBezTo>
                    <a:cubicBezTo>
                      <a:pt x="1308099" y="195615"/>
                      <a:pt x="1320800" y="224644"/>
                      <a:pt x="1393371" y="264558"/>
                    </a:cubicBezTo>
                    <a:cubicBezTo>
                      <a:pt x="1465943" y="304472"/>
                      <a:pt x="1547585" y="357087"/>
                      <a:pt x="1665514" y="395187"/>
                    </a:cubicBezTo>
                    <a:cubicBezTo>
                      <a:pt x="1783443" y="433287"/>
                      <a:pt x="1942193" y="463222"/>
                      <a:pt x="2100943" y="493158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7075038" y="4702424"/>
                <a:ext cx="2122715" cy="195280"/>
              </a:xfrm>
              <a:custGeom>
                <a:avLst/>
                <a:gdLst>
                  <a:gd name="connsiteX0" fmla="*/ 0 w 2122715"/>
                  <a:gd name="connsiteY0" fmla="*/ 611093 h 665522"/>
                  <a:gd name="connsiteX1" fmla="*/ 97972 w 2122715"/>
                  <a:gd name="connsiteY1" fmla="*/ 469579 h 665522"/>
                  <a:gd name="connsiteX2" fmla="*/ 261258 w 2122715"/>
                  <a:gd name="connsiteY2" fmla="*/ 262750 h 665522"/>
                  <a:gd name="connsiteX3" fmla="*/ 435429 w 2122715"/>
                  <a:gd name="connsiteY3" fmla="*/ 143007 h 665522"/>
                  <a:gd name="connsiteX4" fmla="*/ 838200 w 2122715"/>
                  <a:gd name="connsiteY4" fmla="*/ 1493 h 665522"/>
                  <a:gd name="connsiteX5" fmla="*/ 1436915 w 2122715"/>
                  <a:gd name="connsiteY5" fmla="*/ 88579 h 665522"/>
                  <a:gd name="connsiteX6" fmla="*/ 1883229 w 2122715"/>
                  <a:gd name="connsiteY6" fmla="*/ 382493 h 665522"/>
                  <a:gd name="connsiteX7" fmla="*/ 2122715 w 2122715"/>
                  <a:gd name="connsiteY7" fmla="*/ 665522 h 665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22715" h="665522">
                    <a:moveTo>
                      <a:pt x="0" y="611093"/>
                    </a:moveTo>
                    <a:cubicBezTo>
                      <a:pt x="27214" y="569364"/>
                      <a:pt x="54429" y="527636"/>
                      <a:pt x="97972" y="469579"/>
                    </a:cubicBezTo>
                    <a:cubicBezTo>
                      <a:pt x="141515" y="411522"/>
                      <a:pt x="205015" y="317179"/>
                      <a:pt x="261258" y="262750"/>
                    </a:cubicBezTo>
                    <a:cubicBezTo>
                      <a:pt x="317501" y="208321"/>
                      <a:pt x="339272" y="186550"/>
                      <a:pt x="435429" y="143007"/>
                    </a:cubicBezTo>
                    <a:cubicBezTo>
                      <a:pt x="531586" y="99464"/>
                      <a:pt x="671286" y="10564"/>
                      <a:pt x="838200" y="1493"/>
                    </a:cubicBezTo>
                    <a:cubicBezTo>
                      <a:pt x="1005114" y="-7578"/>
                      <a:pt x="1262744" y="25079"/>
                      <a:pt x="1436915" y="88579"/>
                    </a:cubicBezTo>
                    <a:cubicBezTo>
                      <a:pt x="1611086" y="152079"/>
                      <a:pt x="1768929" y="286336"/>
                      <a:pt x="1883229" y="382493"/>
                    </a:cubicBezTo>
                    <a:cubicBezTo>
                      <a:pt x="1997529" y="478650"/>
                      <a:pt x="2060122" y="572086"/>
                      <a:pt x="2122715" y="665522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>
                <a:off x="3786876" y="4702424"/>
                <a:ext cx="1839685" cy="195280"/>
              </a:xfrm>
              <a:custGeom>
                <a:avLst/>
                <a:gdLst>
                  <a:gd name="connsiteX0" fmla="*/ 0 w 1839685"/>
                  <a:gd name="connsiteY0" fmla="*/ 309087 h 309087"/>
                  <a:gd name="connsiteX1" fmla="*/ 195942 w 1839685"/>
                  <a:gd name="connsiteY1" fmla="*/ 156687 h 309087"/>
                  <a:gd name="connsiteX2" fmla="*/ 533400 w 1839685"/>
                  <a:gd name="connsiteY2" fmla="*/ 15173 h 309087"/>
                  <a:gd name="connsiteX3" fmla="*/ 968828 w 1839685"/>
                  <a:gd name="connsiteY3" fmla="*/ 26058 h 309087"/>
                  <a:gd name="connsiteX4" fmla="*/ 1545771 w 1839685"/>
                  <a:gd name="connsiteY4" fmla="*/ 211115 h 309087"/>
                  <a:gd name="connsiteX5" fmla="*/ 1839685 w 1839685"/>
                  <a:gd name="connsiteY5" fmla="*/ 243773 h 309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39685" h="309087">
                    <a:moveTo>
                      <a:pt x="0" y="309087"/>
                    </a:moveTo>
                    <a:cubicBezTo>
                      <a:pt x="53521" y="257380"/>
                      <a:pt x="107042" y="205673"/>
                      <a:pt x="195942" y="156687"/>
                    </a:cubicBezTo>
                    <a:cubicBezTo>
                      <a:pt x="284842" y="107701"/>
                      <a:pt x="404586" y="36944"/>
                      <a:pt x="533400" y="15173"/>
                    </a:cubicBezTo>
                    <a:cubicBezTo>
                      <a:pt x="662214" y="-6598"/>
                      <a:pt x="800100" y="-6599"/>
                      <a:pt x="968828" y="26058"/>
                    </a:cubicBezTo>
                    <a:cubicBezTo>
                      <a:pt x="1137556" y="58715"/>
                      <a:pt x="1400628" y="174829"/>
                      <a:pt x="1545771" y="211115"/>
                    </a:cubicBezTo>
                    <a:cubicBezTo>
                      <a:pt x="1690914" y="247401"/>
                      <a:pt x="1765299" y="245587"/>
                      <a:pt x="1839685" y="243773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 flipH="1">
            <a:off x="10682015" y="4427748"/>
            <a:ext cx="7916349" cy="502802"/>
            <a:chOff x="-468560" y="4417541"/>
            <a:chExt cx="7916349" cy="502802"/>
          </a:xfrm>
        </p:grpSpPr>
        <p:sp>
          <p:nvSpPr>
            <p:cNvPr id="61" name="任意多边形 60"/>
            <p:cNvSpPr/>
            <p:nvPr/>
          </p:nvSpPr>
          <p:spPr>
            <a:xfrm>
              <a:off x="-468560" y="4417541"/>
              <a:ext cx="2721429" cy="470145"/>
            </a:xfrm>
            <a:custGeom>
              <a:avLst/>
              <a:gdLst>
                <a:gd name="connsiteX0" fmla="*/ 0 w 2721429"/>
                <a:gd name="connsiteY0" fmla="*/ 470145 h 470145"/>
                <a:gd name="connsiteX1" fmla="*/ 337457 w 2721429"/>
                <a:gd name="connsiteY1" fmla="*/ 187116 h 470145"/>
                <a:gd name="connsiteX2" fmla="*/ 979715 w 2721429"/>
                <a:gd name="connsiteY2" fmla="*/ 2059 h 470145"/>
                <a:gd name="connsiteX3" fmla="*/ 1905000 w 2721429"/>
                <a:gd name="connsiteY3" fmla="*/ 100030 h 470145"/>
                <a:gd name="connsiteX4" fmla="*/ 2579915 w 2721429"/>
                <a:gd name="connsiteY4" fmla="*/ 285088 h 470145"/>
                <a:gd name="connsiteX5" fmla="*/ 2721429 w 2721429"/>
                <a:gd name="connsiteY5" fmla="*/ 350402 h 470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21429" h="470145">
                  <a:moveTo>
                    <a:pt x="0" y="470145"/>
                  </a:moveTo>
                  <a:cubicBezTo>
                    <a:pt x="87085" y="367637"/>
                    <a:pt x="174171" y="265130"/>
                    <a:pt x="337457" y="187116"/>
                  </a:cubicBezTo>
                  <a:cubicBezTo>
                    <a:pt x="500743" y="109102"/>
                    <a:pt x="718458" y="16573"/>
                    <a:pt x="979715" y="2059"/>
                  </a:cubicBezTo>
                  <a:cubicBezTo>
                    <a:pt x="1240972" y="-12455"/>
                    <a:pt x="1638300" y="52859"/>
                    <a:pt x="1905000" y="100030"/>
                  </a:cubicBezTo>
                  <a:cubicBezTo>
                    <a:pt x="2171700" y="147201"/>
                    <a:pt x="2443843" y="243359"/>
                    <a:pt x="2579915" y="285088"/>
                  </a:cubicBezTo>
                  <a:cubicBezTo>
                    <a:pt x="2715987" y="326817"/>
                    <a:pt x="2718708" y="338609"/>
                    <a:pt x="2721429" y="350402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1946446" y="4472811"/>
              <a:ext cx="2287222" cy="359603"/>
            </a:xfrm>
            <a:custGeom>
              <a:avLst/>
              <a:gdLst>
                <a:gd name="connsiteX0" fmla="*/ 0 w 2287222"/>
                <a:gd name="connsiteY0" fmla="*/ 359603 h 359603"/>
                <a:gd name="connsiteX1" fmla="*/ 533400 w 2287222"/>
                <a:gd name="connsiteY1" fmla="*/ 152774 h 359603"/>
                <a:gd name="connsiteX2" fmla="*/ 1328057 w 2287222"/>
                <a:gd name="connsiteY2" fmla="*/ 374 h 359603"/>
                <a:gd name="connsiteX3" fmla="*/ 2166257 w 2287222"/>
                <a:gd name="connsiteY3" fmla="*/ 196317 h 359603"/>
                <a:gd name="connsiteX4" fmla="*/ 2264228 w 2287222"/>
                <a:gd name="connsiteY4" fmla="*/ 228974 h 35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7222" h="359603">
                  <a:moveTo>
                    <a:pt x="0" y="359603"/>
                  </a:moveTo>
                  <a:cubicBezTo>
                    <a:pt x="156028" y="286124"/>
                    <a:pt x="312057" y="212645"/>
                    <a:pt x="533400" y="152774"/>
                  </a:cubicBezTo>
                  <a:cubicBezTo>
                    <a:pt x="754743" y="92903"/>
                    <a:pt x="1055914" y="-6883"/>
                    <a:pt x="1328057" y="374"/>
                  </a:cubicBezTo>
                  <a:cubicBezTo>
                    <a:pt x="1600200" y="7631"/>
                    <a:pt x="2010229" y="158217"/>
                    <a:pt x="2166257" y="196317"/>
                  </a:cubicBezTo>
                  <a:cubicBezTo>
                    <a:pt x="2322286" y="234417"/>
                    <a:pt x="2293257" y="231695"/>
                    <a:pt x="2264228" y="228974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5346846" y="4587974"/>
              <a:ext cx="2100943" cy="332369"/>
            </a:xfrm>
            <a:custGeom>
              <a:avLst/>
              <a:gdLst>
                <a:gd name="connsiteX0" fmla="*/ 0 w 2100943"/>
                <a:gd name="connsiteY0" fmla="*/ 351644 h 493158"/>
                <a:gd name="connsiteX1" fmla="*/ 130628 w 2100943"/>
                <a:gd name="connsiteY1" fmla="*/ 188358 h 493158"/>
                <a:gd name="connsiteX2" fmla="*/ 304800 w 2100943"/>
                <a:gd name="connsiteY2" fmla="*/ 68615 h 493158"/>
                <a:gd name="connsiteX3" fmla="*/ 555171 w 2100943"/>
                <a:gd name="connsiteY3" fmla="*/ 3301 h 493158"/>
                <a:gd name="connsiteX4" fmla="*/ 925285 w 2100943"/>
                <a:gd name="connsiteY4" fmla="*/ 25072 h 493158"/>
                <a:gd name="connsiteX5" fmla="*/ 1230085 w 2100943"/>
                <a:gd name="connsiteY5" fmla="*/ 155701 h 493158"/>
                <a:gd name="connsiteX6" fmla="*/ 1393371 w 2100943"/>
                <a:gd name="connsiteY6" fmla="*/ 264558 h 493158"/>
                <a:gd name="connsiteX7" fmla="*/ 1665514 w 2100943"/>
                <a:gd name="connsiteY7" fmla="*/ 395187 h 493158"/>
                <a:gd name="connsiteX8" fmla="*/ 2100943 w 2100943"/>
                <a:gd name="connsiteY8" fmla="*/ 493158 h 493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0943" h="493158">
                  <a:moveTo>
                    <a:pt x="0" y="351644"/>
                  </a:moveTo>
                  <a:cubicBezTo>
                    <a:pt x="39914" y="293586"/>
                    <a:pt x="79828" y="235529"/>
                    <a:pt x="130628" y="188358"/>
                  </a:cubicBezTo>
                  <a:cubicBezTo>
                    <a:pt x="181428" y="141186"/>
                    <a:pt x="234043" y="99458"/>
                    <a:pt x="304800" y="68615"/>
                  </a:cubicBezTo>
                  <a:cubicBezTo>
                    <a:pt x="375557" y="37772"/>
                    <a:pt x="451757" y="10558"/>
                    <a:pt x="555171" y="3301"/>
                  </a:cubicBezTo>
                  <a:cubicBezTo>
                    <a:pt x="658585" y="-3956"/>
                    <a:pt x="812799" y="-328"/>
                    <a:pt x="925285" y="25072"/>
                  </a:cubicBezTo>
                  <a:cubicBezTo>
                    <a:pt x="1037771" y="50472"/>
                    <a:pt x="1152071" y="115787"/>
                    <a:pt x="1230085" y="155701"/>
                  </a:cubicBezTo>
                  <a:cubicBezTo>
                    <a:pt x="1308099" y="195615"/>
                    <a:pt x="1320800" y="224644"/>
                    <a:pt x="1393371" y="264558"/>
                  </a:cubicBezTo>
                  <a:cubicBezTo>
                    <a:pt x="1465943" y="304472"/>
                    <a:pt x="1547585" y="357087"/>
                    <a:pt x="1665514" y="395187"/>
                  </a:cubicBezTo>
                  <a:cubicBezTo>
                    <a:pt x="1783443" y="433287"/>
                    <a:pt x="1942193" y="463222"/>
                    <a:pt x="2100943" y="493158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3786876" y="4702424"/>
              <a:ext cx="1839685" cy="195280"/>
            </a:xfrm>
            <a:custGeom>
              <a:avLst/>
              <a:gdLst>
                <a:gd name="connsiteX0" fmla="*/ 0 w 1839685"/>
                <a:gd name="connsiteY0" fmla="*/ 309087 h 309087"/>
                <a:gd name="connsiteX1" fmla="*/ 195942 w 1839685"/>
                <a:gd name="connsiteY1" fmla="*/ 156687 h 309087"/>
                <a:gd name="connsiteX2" fmla="*/ 533400 w 1839685"/>
                <a:gd name="connsiteY2" fmla="*/ 15173 h 309087"/>
                <a:gd name="connsiteX3" fmla="*/ 968828 w 1839685"/>
                <a:gd name="connsiteY3" fmla="*/ 26058 h 309087"/>
                <a:gd name="connsiteX4" fmla="*/ 1545771 w 1839685"/>
                <a:gd name="connsiteY4" fmla="*/ 211115 h 309087"/>
                <a:gd name="connsiteX5" fmla="*/ 1839685 w 1839685"/>
                <a:gd name="connsiteY5" fmla="*/ 243773 h 30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9685" h="309087">
                  <a:moveTo>
                    <a:pt x="0" y="309087"/>
                  </a:moveTo>
                  <a:cubicBezTo>
                    <a:pt x="53521" y="257380"/>
                    <a:pt x="107042" y="205673"/>
                    <a:pt x="195942" y="156687"/>
                  </a:cubicBezTo>
                  <a:cubicBezTo>
                    <a:pt x="284842" y="107701"/>
                    <a:pt x="404586" y="36944"/>
                    <a:pt x="533400" y="15173"/>
                  </a:cubicBezTo>
                  <a:cubicBezTo>
                    <a:pt x="662214" y="-6598"/>
                    <a:pt x="800100" y="-6599"/>
                    <a:pt x="968828" y="26058"/>
                  </a:cubicBezTo>
                  <a:cubicBezTo>
                    <a:pt x="1137556" y="58715"/>
                    <a:pt x="1400628" y="174829"/>
                    <a:pt x="1545771" y="211115"/>
                  </a:cubicBezTo>
                  <a:cubicBezTo>
                    <a:pt x="1690914" y="247401"/>
                    <a:pt x="1765299" y="245587"/>
                    <a:pt x="1839685" y="24377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63019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50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50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4" grpId="0" animBg="1"/>
      <p:bldP spid="17" grpId="0" animBg="1"/>
      <p:bldP spid="17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2561</TotalTime>
  <Words>35</Words>
  <Application>Microsoft Office PowerPoint</Application>
  <PresentationFormat>全屏显示(16:9)</PresentationFormat>
  <Paragraphs>23</Paragraphs>
  <Slides>31</Slides>
  <Notes>18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Arial</vt:lpstr>
      <vt:lpstr>方正黄草简体</vt:lpstr>
      <vt:lpstr>宋体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49</cp:revision>
  <dcterms:created xsi:type="dcterms:W3CDTF">2014-03-18T14:27:35Z</dcterms:created>
  <dcterms:modified xsi:type="dcterms:W3CDTF">2018-05-28T09:43:34Z</dcterms:modified>
</cp:coreProperties>
</file>