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47"/>
  </p:notesMasterIdLst>
  <p:handoutMasterIdLst>
    <p:handoutMasterId r:id="rId48"/>
  </p:handoutMasterIdLst>
  <p:sldIdLst>
    <p:sldId id="265" r:id="rId2"/>
    <p:sldId id="281" r:id="rId3"/>
    <p:sldId id="289" r:id="rId4"/>
    <p:sldId id="292" r:id="rId5"/>
    <p:sldId id="291" r:id="rId6"/>
    <p:sldId id="290" r:id="rId7"/>
    <p:sldId id="274" r:id="rId8"/>
    <p:sldId id="275" r:id="rId9"/>
    <p:sldId id="276" r:id="rId10"/>
    <p:sldId id="273" r:id="rId11"/>
    <p:sldId id="277" r:id="rId12"/>
    <p:sldId id="278" r:id="rId13"/>
    <p:sldId id="279" r:id="rId14"/>
    <p:sldId id="282" r:id="rId15"/>
    <p:sldId id="267" r:id="rId16"/>
    <p:sldId id="280" r:id="rId17"/>
    <p:sldId id="293" r:id="rId18"/>
    <p:sldId id="283" r:id="rId19"/>
    <p:sldId id="268" r:id="rId20"/>
    <p:sldId id="294" r:id="rId21"/>
    <p:sldId id="295" r:id="rId22"/>
    <p:sldId id="296" r:id="rId23"/>
    <p:sldId id="297" r:id="rId24"/>
    <p:sldId id="300" r:id="rId25"/>
    <p:sldId id="298" r:id="rId26"/>
    <p:sldId id="301" r:id="rId27"/>
    <p:sldId id="302" r:id="rId28"/>
    <p:sldId id="284" r:id="rId29"/>
    <p:sldId id="269" r:id="rId30"/>
    <p:sldId id="303" r:id="rId31"/>
    <p:sldId id="304" r:id="rId32"/>
    <p:sldId id="305" r:id="rId33"/>
    <p:sldId id="307" r:id="rId34"/>
    <p:sldId id="306" r:id="rId35"/>
    <p:sldId id="308" r:id="rId36"/>
    <p:sldId id="285" r:id="rId37"/>
    <p:sldId id="286" r:id="rId38"/>
    <p:sldId id="309" r:id="rId39"/>
    <p:sldId id="270" r:id="rId40"/>
    <p:sldId id="311" r:id="rId41"/>
    <p:sldId id="287" r:id="rId42"/>
    <p:sldId id="288" r:id="rId43"/>
    <p:sldId id="312" r:id="rId44"/>
    <p:sldId id="313" r:id="rId45"/>
    <p:sldId id="314" r:id="rId46"/>
  </p:sldIdLst>
  <p:sldSz cx="12192000" cy="6858000"/>
  <p:notesSz cx="6858000" cy="9144000"/>
  <p:embeddedFontLst>
    <p:embeddedFont>
      <p:font typeface="微软雅黑 Light" panose="020B0502040204020203" pitchFamily="34" charset="-122"/>
      <p:regular r:id="rId49"/>
    </p:embeddedFont>
    <p:embeddedFont>
      <p:font typeface="Calibri Light" panose="020F0302020204030204" pitchFamily="34" charset="0"/>
      <p:regular r:id="rId50"/>
      <p:italic r:id="rId51"/>
    </p:embeddedFont>
    <p:embeddedFont>
      <p:font typeface="方正姚体" panose="02010601030101010101" pitchFamily="2" charset="-122"/>
      <p:regular r:id="rId52"/>
    </p:embeddedFont>
    <p:embeddedFont>
      <p:font typeface="汉仪菱心体简" panose="02010609000101010101" pitchFamily="49" charset="-122"/>
      <p:regular r:id="rId53"/>
    </p:embeddedFon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Harlow Solid Italic" panose="04030604020F02020D02" pitchFamily="82" charset="0"/>
      <p:italic r:id="rId58"/>
    </p:embeddedFont>
    <p:embeddedFont>
      <p:font typeface="方正粗宋简体" panose="03000509000000000000" pitchFamily="65" charset="-122"/>
      <p:regular r:id="rId59"/>
    </p:embeddedFont>
    <p:embeddedFont>
      <p:font typeface="微软雅黑" panose="020B0503020204020204" pitchFamily="34" charset="-122"/>
      <p:regular r:id="rId60"/>
      <p:bold r:id="rId61"/>
    </p:embeddedFont>
    <p:embeddedFont>
      <p:font typeface="GENISO" panose="02000400000000000000" pitchFamily="2" charset="0"/>
      <p:regular r:id="rId62"/>
    </p:embeddedFont>
    <p:embeddedFont>
      <p:font typeface="黑体" panose="02010609060101010101" pitchFamily="49" charset="-122"/>
      <p:regular r:id="rId6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1822" userDrawn="1">
          <p15:clr>
            <a:srgbClr val="A4A3A4"/>
          </p15:clr>
        </p15:guide>
        <p15:guide id="5" orient="horz" pos="210" userDrawn="1">
          <p15:clr>
            <a:srgbClr val="A4A3A4"/>
          </p15:clr>
        </p15:guide>
        <p15:guide id="6" orient="horz" pos="4269" userDrawn="1">
          <p15:clr>
            <a:srgbClr val="A4A3A4"/>
          </p15:clr>
        </p15:guide>
        <p15:guide id="7" pos="4271" userDrawn="1">
          <p15:clr>
            <a:srgbClr val="A4A3A4"/>
          </p15:clr>
        </p15:guide>
        <p15:guide id="8" orient="horz" pos="1049" userDrawn="1">
          <p15:clr>
            <a:srgbClr val="A4A3A4"/>
          </p15:clr>
        </p15:guide>
        <p15:guide id="9" pos="1118" userDrawn="1">
          <p15:clr>
            <a:srgbClr val="A4A3A4"/>
          </p15:clr>
        </p15:guide>
        <p15:guide id="10" pos="7469" userDrawn="1">
          <p15:clr>
            <a:srgbClr val="A4A3A4"/>
          </p15:clr>
        </p15:guide>
        <p15:guide id="11" pos="14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2E4"/>
    <a:srgbClr val="D4645E"/>
    <a:srgbClr val="FBE2E2"/>
    <a:srgbClr val="C63B35"/>
    <a:srgbClr val="9DC3E6"/>
    <a:srgbClr val="88D4EC"/>
    <a:srgbClr val="D2DEEF"/>
    <a:srgbClr val="A9B1BC"/>
    <a:srgbClr val="C00000"/>
    <a:srgbClr val="F9E3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7197" autoAdjust="0"/>
  </p:normalViewPr>
  <p:slideViewPr>
    <p:cSldViewPr snapToGrid="0">
      <p:cViewPr varScale="1">
        <p:scale>
          <a:sx n="116" d="100"/>
          <a:sy n="116" d="100"/>
        </p:scale>
        <p:origin x="336" y="102"/>
      </p:cViewPr>
      <p:guideLst>
        <p:guide orient="horz" pos="2160"/>
        <p:guide pos="3840"/>
        <p:guide pos="1822"/>
        <p:guide orient="horz" pos="210"/>
        <p:guide orient="horz" pos="4269"/>
        <p:guide pos="4271"/>
        <p:guide orient="horz" pos="1049"/>
        <p:guide pos="1118"/>
        <p:guide pos="7469"/>
        <p:guide pos="1481"/>
      </p:guideLst>
    </p:cSldViewPr>
  </p:slideViewPr>
  <p:outlineViewPr>
    <p:cViewPr>
      <p:scale>
        <a:sx n="33" d="100"/>
        <a:sy n="33" d="100"/>
      </p:scale>
      <p:origin x="0" y="-4014"/>
    </p:cViewPr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-1914"/>
    </p:cViewPr>
  </p:sorterViewPr>
  <p:notesViewPr>
    <p:cSldViewPr snapToGrid="0" showGuides="1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font" Target="fonts/font15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61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3BA8A-F8C5-4059-8DE1-D73DC6DC38DC}" type="datetimeFigureOut">
              <a:rPr lang="zh-CN" altLang="en-US" smtClean="0"/>
              <a:t>2014/6/14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66B44-ED79-4292-962E-1F50A866EE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7398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92DD2-4F0B-4970-AF9A-417497D0E8F0}" type="datetimeFigureOut">
              <a:rPr lang="zh-CN" altLang="en-US" smtClean="0"/>
              <a:t>2014/6/14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48919-C7E9-4F2D-AD75-0F41081680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23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1387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39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7686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4166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你可以在备注栏中添加你的演讲内容，备注内容只有演讲者才能看到。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878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431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750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4033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2926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451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270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48919-C7E9-4F2D-AD75-0F41081680A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354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4.png"/><Relationship Id="rId18" Type="http://schemas.openxmlformats.org/officeDocument/2006/relationships/image" Target="../media/image6.png"/><Relationship Id="rId3" Type="http://schemas.openxmlformats.org/officeDocument/2006/relationships/slide" Target="../slides/slide36.xml"/><Relationship Id="rId7" Type="http://schemas.openxmlformats.org/officeDocument/2006/relationships/image" Target="../media/image2.png"/><Relationship Id="rId12" Type="http://schemas.openxmlformats.org/officeDocument/2006/relationships/slide" Target="../slides/slide14.xml"/><Relationship Id="rId17" Type="http://schemas.openxmlformats.org/officeDocument/2006/relationships/slide" Target="../slides/slide2.xml"/><Relationship Id="rId2" Type="http://schemas.openxmlformats.org/officeDocument/2006/relationships/slide" Target="../slides/slide19.xml"/><Relationship Id="rId1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11" Type="http://schemas.microsoft.com/office/2007/relationships/hdphoto" Target="../media/hdphoto3.wdp"/><Relationship Id="rId5" Type="http://schemas.microsoft.com/office/2007/relationships/hdphoto" Target="../media/hdphoto1.wdp"/><Relationship Id="rId15" Type="http://schemas.openxmlformats.org/officeDocument/2006/relationships/slide" Target="../slides/slide41.xml"/><Relationship Id="rId10" Type="http://schemas.openxmlformats.org/officeDocument/2006/relationships/image" Target="../media/image3.png"/><Relationship Id="rId19" Type="http://schemas.microsoft.com/office/2007/relationships/hdphoto" Target="../media/hdphoto5.wdp"/><Relationship Id="rId4" Type="http://schemas.openxmlformats.org/officeDocument/2006/relationships/image" Target="../media/image1.png"/><Relationship Id="rId9" Type="http://schemas.openxmlformats.org/officeDocument/2006/relationships/slide" Target="../slides/slide18.xml"/><Relationship Id="rId14" Type="http://schemas.microsoft.com/office/2007/relationships/hdphoto" Target="../media/hdphoto4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.png"/><Relationship Id="rId18" Type="http://schemas.openxmlformats.org/officeDocument/2006/relationships/slide" Target="../slides/slide41.xml"/><Relationship Id="rId3" Type="http://schemas.openxmlformats.org/officeDocument/2006/relationships/slide" Target="../slides/slide18.xml"/><Relationship Id="rId7" Type="http://schemas.openxmlformats.org/officeDocument/2006/relationships/image" Target="../media/image6.png"/><Relationship Id="rId12" Type="http://schemas.openxmlformats.org/officeDocument/2006/relationships/slide" Target="../slides/slide28.xml"/><Relationship Id="rId17" Type="http://schemas.microsoft.com/office/2007/relationships/hdphoto" Target="../media/hdphoto1.wdp"/><Relationship Id="rId2" Type="http://schemas.openxmlformats.org/officeDocument/2006/relationships/slide" Target="../slides/slide19.xml"/><Relationship Id="rId16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11" Type="http://schemas.microsoft.com/office/2007/relationships/hdphoto" Target="../media/hdphoto4.wdp"/><Relationship Id="rId5" Type="http://schemas.microsoft.com/office/2007/relationships/hdphoto" Target="../media/hdphoto3.wdp"/><Relationship Id="rId15" Type="http://schemas.openxmlformats.org/officeDocument/2006/relationships/slide" Target="../slides/slide36.xml"/><Relationship Id="rId10" Type="http://schemas.openxmlformats.org/officeDocument/2006/relationships/image" Target="../media/image4.png"/><Relationship Id="rId19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slide" Target="../slides/slide14.xml"/><Relationship Id="rId1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.png"/><Relationship Id="rId18" Type="http://schemas.openxmlformats.org/officeDocument/2006/relationships/image" Target="../media/image1.png"/><Relationship Id="rId3" Type="http://schemas.openxmlformats.org/officeDocument/2006/relationships/slide" Target="../slides/slide18.xml"/><Relationship Id="rId7" Type="http://schemas.openxmlformats.org/officeDocument/2006/relationships/image" Target="../media/image6.png"/><Relationship Id="rId12" Type="http://schemas.openxmlformats.org/officeDocument/2006/relationships/slide" Target="../slides/slide28.xml"/><Relationship Id="rId17" Type="http://schemas.openxmlformats.org/officeDocument/2006/relationships/slide" Target="../slides/slide36.xml"/><Relationship Id="rId2" Type="http://schemas.openxmlformats.org/officeDocument/2006/relationships/slide" Target="../slides/slide19.xml"/><Relationship Id="rId1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11" Type="http://schemas.microsoft.com/office/2007/relationships/hdphoto" Target="../media/hdphoto4.wdp"/><Relationship Id="rId5" Type="http://schemas.microsoft.com/office/2007/relationships/hdphoto" Target="../media/hdphoto3.wdp"/><Relationship Id="rId15" Type="http://schemas.openxmlformats.org/officeDocument/2006/relationships/slide" Target="../slides/slide41.xml"/><Relationship Id="rId10" Type="http://schemas.openxmlformats.org/officeDocument/2006/relationships/image" Target="../media/image4.png"/><Relationship Id="rId19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slide" Target="../slides/slide14.xml"/><Relationship Id="rId1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.png"/><Relationship Id="rId18" Type="http://schemas.openxmlformats.org/officeDocument/2006/relationships/image" Target="../media/image1.png"/><Relationship Id="rId3" Type="http://schemas.openxmlformats.org/officeDocument/2006/relationships/slide" Target="../slides/slide18.xml"/><Relationship Id="rId7" Type="http://schemas.openxmlformats.org/officeDocument/2006/relationships/image" Target="../media/image6.png"/><Relationship Id="rId12" Type="http://schemas.openxmlformats.org/officeDocument/2006/relationships/slide" Target="../slides/slide28.xml"/><Relationship Id="rId17" Type="http://schemas.openxmlformats.org/officeDocument/2006/relationships/slide" Target="../slides/slide36.xml"/><Relationship Id="rId2" Type="http://schemas.openxmlformats.org/officeDocument/2006/relationships/slide" Target="../slides/slide19.xml"/><Relationship Id="rId1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11" Type="http://schemas.microsoft.com/office/2007/relationships/hdphoto" Target="../media/hdphoto4.wdp"/><Relationship Id="rId5" Type="http://schemas.microsoft.com/office/2007/relationships/hdphoto" Target="../media/hdphoto3.wdp"/><Relationship Id="rId15" Type="http://schemas.openxmlformats.org/officeDocument/2006/relationships/slide" Target="../slides/slide41.xml"/><Relationship Id="rId10" Type="http://schemas.openxmlformats.org/officeDocument/2006/relationships/image" Target="../media/image4.png"/><Relationship Id="rId19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slide" Target="../slides/slide14.xml"/><Relationship Id="rId14" Type="http://schemas.microsoft.com/office/2007/relationships/hdphoto" Target="../media/hdphoto2.wdp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.png"/><Relationship Id="rId18" Type="http://schemas.openxmlformats.org/officeDocument/2006/relationships/image" Target="../media/image1.png"/><Relationship Id="rId3" Type="http://schemas.openxmlformats.org/officeDocument/2006/relationships/slide" Target="../slides/slide18.xml"/><Relationship Id="rId7" Type="http://schemas.openxmlformats.org/officeDocument/2006/relationships/image" Target="../media/image6.png"/><Relationship Id="rId12" Type="http://schemas.openxmlformats.org/officeDocument/2006/relationships/slide" Target="../slides/slide28.xml"/><Relationship Id="rId17" Type="http://schemas.openxmlformats.org/officeDocument/2006/relationships/slide" Target="../slides/slide36.xml"/><Relationship Id="rId2" Type="http://schemas.openxmlformats.org/officeDocument/2006/relationships/slide" Target="../slides/slide19.xml"/><Relationship Id="rId1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11" Type="http://schemas.microsoft.com/office/2007/relationships/hdphoto" Target="../media/hdphoto4.wdp"/><Relationship Id="rId5" Type="http://schemas.microsoft.com/office/2007/relationships/hdphoto" Target="../media/hdphoto3.wdp"/><Relationship Id="rId15" Type="http://schemas.openxmlformats.org/officeDocument/2006/relationships/slide" Target="../slides/slide41.xml"/><Relationship Id="rId10" Type="http://schemas.openxmlformats.org/officeDocument/2006/relationships/image" Target="../media/image4.png"/><Relationship Id="rId19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slide" Target="../slides/slide14.xml"/><Relationship Id="rId14" Type="http://schemas.microsoft.com/office/2007/relationships/hdphoto" Target="../media/hdphoto2.wdp"/></Relationships>
</file>

<file path=ppt/slideLayouts/_rels/slideLayout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.png"/><Relationship Id="rId18" Type="http://schemas.openxmlformats.org/officeDocument/2006/relationships/image" Target="../media/image1.png"/><Relationship Id="rId3" Type="http://schemas.openxmlformats.org/officeDocument/2006/relationships/slide" Target="../slides/slide18.xml"/><Relationship Id="rId7" Type="http://schemas.openxmlformats.org/officeDocument/2006/relationships/image" Target="../media/image6.png"/><Relationship Id="rId12" Type="http://schemas.openxmlformats.org/officeDocument/2006/relationships/slide" Target="../slides/slide28.xml"/><Relationship Id="rId17" Type="http://schemas.openxmlformats.org/officeDocument/2006/relationships/slide" Target="../slides/slide36.xml"/><Relationship Id="rId2" Type="http://schemas.openxmlformats.org/officeDocument/2006/relationships/slide" Target="../slides/slide19.xml"/><Relationship Id="rId1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11" Type="http://schemas.microsoft.com/office/2007/relationships/hdphoto" Target="../media/hdphoto4.wdp"/><Relationship Id="rId5" Type="http://schemas.microsoft.com/office/2007/relationships/hdphoto" Target="../media/hdphoto3.wdp"/><Relationship Id="rId15" Type="http://schemas.openxmlformats.org/officeDocument/2006/relationships/slide" Target="../slides/slide41.xml"/><Relationship Id="rId10" Type="http://schemas.openxmlformats.org/officeDocument/2006/relationships/image" Target="../media/image4.png"/><Relationship Id="rId19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slide" Target="../slides/slide14.xml"/><Relationship Id="rId14" Type="http://schemas.microsoft.com/office/2007/relationships/hdphoto" Target="../media/hdphoto2.wdp"/></Relationships>
</file>

<file path=ppt/slideLayouts/_rels/slideLayout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.png"/><Relationship Id="rId18" Type="http://schemas.openxmlformats.org/officeDocument/2006/relationships/image" Target="../media/image1.png"/><Relationship Id="rId3" Type="http://schemas.openxmlformats.org/officeDocument/2006/relationships/slide" Target="../slides/slide18.xml"/><Relationship Id="rId7" Type="http://schemas.openxmlformats.org/officeDocument/2006/relationships/image" Target="../media/image6.png"/><Relationship Id="rId12" Type="http://schemas.openxmlformats.org/officeDocument/2006/relationships/slide" Target="../slides/slide28.xml"/><Relationship Id="rId17" Type="http://schemas.openxmlformats.org/officeDocument/2006/relationships/slide" Target="../slides/slide36.xml"/><Relationship Id="rId2" Type="http://schemas.openxmlformats.org/officeDocument/2006/relationships/slide" Target="../slides/slide19.xml"/><Relationship Id="rId1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11" Type="http://schemas.microsoft.com/office/2007/relationships/hdphoto" Target="../media/hdphoto4.wdp"/><Relationship Id="rId5" Type="http://schemas.microsoft.com/office/2007/relationships/hdphoto" Target="../media/hdphoto3.wdp"/><Relationship Id="rId15" Type="http://schemas.openxmlformats.org/officeDocument/2006/relationships/slide" Target="../slides/slide41.xml"/><Relationship Id="rId10" Type="http://schemas.openxmlformats.org/officeDocument/2006/relationships/image" Target="../media/image4.png"/><Relationship Id="rId19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slide" Target="../slides/slide14.xml"/><Relationship Id="rId14" Type="http://schemas.microsoft.com/office/2007/relationships/hdphoto" Target="../media/hdphoto2.wdp"/></Relationships>
</file>

<file path=ppt/slideLayouts/_rels/slideLayout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2.png"/><Relationship Id="rId18" Type="http://schemas.openxmlformats.org/officeDocument/2006/relationships/image" Target="../media/image1.png"/><Relationship Id="rId3" Type="http://schemas.openxmlformats.org/officeDocument/2006/relationships/slide" Target="../slides/slide18.xml"/><Relationship Id="rId7" Type="http://schemas.openxmlformats.org/officeDocument/2006/relationships/image" Target="../media/image6.png"/><Relationship Id="rId12" Type="http://schemas.openxmlformats.org/officeDocument/2006/relationships/slide" Target="../slides/slide28.xml"/><Relationship Id="rId17" Type="http://schemas.openxmlformats.org/officeDocument/2006/relationships/slide" Target="../slides/slide36.xml"/><Relationship Id="rId2" Type="http://schemas.openxmlformats.org/officeDocument/2006/relationships/slide" Target="../slides/slide19.xml"/><Relationship Id="rId16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11" Type="http://schemas.microsoft.com/office/2007/relationships/hdphoto" Target="../media/hdphoto4.wdp"/><Relationship Id="rId5" Type="http://schemas.microsoft.com/office/2007/relationships/hdphoto" Target="../media/hdphoto3.wdp"/><Relationship Id="rId15" Type="http://schemas.openxmlformats.org/officeDocument/2006/relationships/slide" Target="../slides/slide41.xml"/><Relationship Id="rId10" Type="http://schemas.openxmlformats.org/officeDocument/2006/relationships/image" Target="../media/image4.png"/><Relationship Id="rId19" Type="http://schemas.microsoft.com/office/2007/relationships/hdphoto" Target="../media/hdphoto1.wdp"/><Relationship Id="rId4" Type="http://schemas.openxmlformats.org/officeDocument/2006/relationships/image" Target="../media/image3.png"/><Relationship Id="rId9" Type="http://schemas.openxmlformats.org/officeDocument/2006/relationships/slide" Target="../slides/slide14.xml"/><Relationship Id="rId14" Type="http://schemas.microsoft.com/office/2007/relationships/hdphoto" Target="../media/hdphoto2.wdp"/></Relationships>
</file>

<file path=ppt/slideLayouts/_rels/slideLayout9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4.png"/><Relationship Id="rId18" Type="http://schemas.openxmlformats.org/officeDocument/2006/relationships/image" Target="../media/image6.png"/><Relationship Id="rId3" Type="http://schemas.openxmlformats.org/officeDocument/2006/relationships/slide" Target="../slides/slide36.xml"/><Relationship Id="rId21" Type="http://schemas.openxmlformats.org/officeDocument/2006/relationships/hyperlink" Target="http://weibo.com/kucoodou" TargetMode="External"/><Relationship Id="rId7" Type="http://schemas.openxmlformats.org/officeDocument/2006/relationships/image" Target="../media/image2.png"/><Relationship Id="rId12" Type="http://schemas.openxmlformats.org/officeDocument/2006/relationships/slide" Target="../slides/slide14.xml"/><Relationship Id="rId17" Type="http://schemas.openxmlformats.org/officeDocument/2006/relationships/slide" Target="../slides/slide2.xml"/><Relationship Id="rId2" Type="http://schemas.openxmlformats.org/officeDocument/2006/relationships/slide" Target="../slides/slide19.xml"/><Relationship Id="rId16" Type="http://schemas.openxmlformats.org/officeDocument/2006/relationships/image" Target="../media/image5.png"/><Relationship Id="rId20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8.xml"/><Relationship Id="rId11" Type="http://schemas.microsoft.com/office/2007/relationships/hdphoto" Target="../media/hdphoto3.wdp"/><Relationship Id="rId24" Type="http://schemas.openxmlformats.org/officeDocument/2006/relationships/image" Target="../media/image10.jpg"/><Relationship Id="rId5" Type="http://schemas.microsoft.com/office/2007/relationships/hdphoto" Target="../media/hdphoto1.wdp"/><Relationship Id="rId15" Type="http://schemas.openxmlformats.org/officeDocument/2006/relationships/slide" Target="../slides/slide41.xml"/><Relationship Id="rId23" Type="http://schemas.openxmlformats.org/officeDocument/2006/relationships/image" Target="../media/image9.png"/><Relationship Id="rId10" Type="http://schemas.openxmlformats.org/officeDocument/2006/relationships/image" Target="../media/image3.png"/><Relationship Id="rId19" Type="http://schemas.microsoft.com/office/2007/relationships/hdphoto" Target="../media/hdphoto5.wdp"/><Relationship Id="rId4" Type="http://schemas.openxmlformats.org/officeDocument/2006/relationships/image" Target="../media/image1.png"/><Relationship Id="rId9" Type="http://schemas.openxmlformats.org/officeDocument/2006/relationships/slide" Target="../slides/slide18.xml"/><Relationship Id="rId14" Type="http://schemas.microsoft.com/office/2007/relationships/hdphoto" Target="../media/hdphoto4.wdp"/><Relationship Id="rId22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 userDrawn="1"/>
        </p:nvSpPr>
        <p:spPr>
          <a:xfrm>
            <a:off x="63085" y="358547"/>
            <a:ext cx="2031479" cy="6130471"/>
          </a:xfrm>
          <a:prstGeom prst="roundRect">
            <a:avLst>
              <a:gd name="adj" fmla="val 12508"/>
            </a:avLst>
          </a:prstGeom>
          <a:solidFill>
            <a:srgbClr val="E235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/>
          </a:p>
        </p:txBody>
      </p:sp>
      <p:grpSp>
        <p:nvGrpSpPr>
          <p:cNvPr id="75" name="555放映设置"/>
          <p:cNvGrpSpPr/>
          <p:nvPr userDrawn="1"/>
        </p:nvGrpSpPr>
        <p:grpSpPr>
          <a:xfrm>
            <a:off x="1731583" y="4728544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76" name="圆角矩形 75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63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77" name="图片 7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64947"/>
              <a:ext cx="619704" cy="619704"/>
            </a:xfrm>
            <a:prstGeom prst="rect">
              <a:avLst/>
            </a:prstGeom>
          </p:spPr>
        </p:pic>
        <p:sp>
          <p:nvSpPr>
            <p:cNvPr id="78" name="文本框 77">
              <a:hlinkClick r:id="rId3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444动画设置"/>
          <p:cNvGrpSpPr/>
          <p:nvPr userDrawn="1"/>
        </p:nvGrpSpPr>
        <p:grpSpPr>
          <a:xfrm>
            <a:off x="1731583" y="3892152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72" name="圆角矩形 71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73" name="图片 7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41314"/>
              <a:ext cx="619704" cy="666970"/>
            </a:xfrm>
            <a:prstGeom prst="rect">
              <a:avLst/>
            </a:prstGeom>
          </p:spPr>
        </p:pic>
        <p:sp>
          <p:nvSpPr>
            <p:cNvPr id="74" name="文本框 73">
              <a:hlinkClick r:id="rId6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动画设置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333新建文档"/>
          <p:cNvGrpSpPr/>
          <p:nvPr userDrawn="1"/>
        </p:nvGrpSpPr>
        <p:grpSpPr>
          <a:xfrm>
            <a:off x="1731583" y="3055759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60" name="圆角矩形 59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61" name="图片 60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775" y="1261402"/>
              <a:ext cx="619822" cy="591860"/>
            </a:xfrm>
            <a:prstGeom prst="rect">
              <a:avLst/>
            </a:prstGeom>
          </p:spPr>
        </p:pic>
        <p:sp>
          <p:nvSpPr>
            <p:cNvPr id="62" name="文本框 61">
              <a:hlinkClick r:id="rId9" action="ppaction://hlinksldjump"/>
            </p:cNvPr>
            <p:cNvSpPr txBox="1"/>
            <p:nvPr/>
          </p:nvSpPr>
          <p:spPr>
            <a:xfrm>
              <a:off x="1662769" y="1414325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新建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222认识界面"/>
          <p:cNvGrpSpPr/>
          <p:nvPr userDrawn="1"/>
        </p:nvGrpSpPr>
        <p:grpSpPr>
          <a:xfrm>
            <a:off x="1731583" y="2219367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68" name="圆角矩形 67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69" name="图片 68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995" y="1335652"/>
              <a:ext cx="588772" cy="519265"/>
            </a:xfrm>
            <a:prstGeom prst="rect">
              <a:avLst/>
            </a:prstGeom>
          </p:spPr>
        </p:pic>
        <p:sp>
          <p:nvSpPr>
            <p:cNvPr id="70" name="文本框 69">
              <a:hlinkClick r:id="rId12" action="ppaction://hlinksldjump"/>
            </p:cNvPr>
            <p:cNvSpPr txBox="1"/>
            <p:nvPr/>
          </p:nvSpPr>
          <p:spPr>
            <a:xfrm>
              <a:off x="1662769" y="1426007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软件界面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图片 13">
            <a:hlinkClick r:id="rId15" action="ppaction://hlinksldjump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27" y="5561423"/>
            <a:ext cx="2182557" cy="847417"/>
          </a:xfrm>
          <a:prstGeom prst="rect">
            <a:avLst/>
          </a:prstGeom>
        </p:spPr>
      </p:pic>
      <p:grpSp>
        <p:nvGrpSpPr>
          <p:cNvPr id="63" name="111认识ppt"/>
          <p:cNvGrpSpPr/>
          <p:nvPr userDrawn="1"/>
        </p:nvGrpSpPr>
        <p:grpSpPr>
          <a:xfrm>
            <a:off x="1731583" y="1382976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64" name="圆角矩形 63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398E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65" name="图片 64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475" y="1217258"/>
              <a:ext cx="715083" cy="715083"/>
            </a:xfrm>
            <a:prstGeom prst="rect">
              <a:avLst/>
            </a:prstGeom>
          </p:spPr>
        </p:pic>
        <p:sp>
          <p:nvSpPr>
            <p:cNvPr id="66" name="文本框 65">
              <a:hlinkClick r:id="rId17" action="ppaction://hlinksldjump"/>
            </p:cNvPr>
            <p:cNvSpPr txBox="1"/>
            <p:nvPr/>
          </p:nvSpPr>
          <p:spPr>
            <a:xfrm>
              <a:off x="1662770" y="1405522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1013621" y="546584"/>
            <a:ext cx="2070100" cy="736600"/>
            <a:chOff x="980315" y="442311"/>
            <a:chExt cx="2070100" cy="736600"/>
          </a:xfrm>
        </p:grpSpPr>
        <p:sp>
          <p:nvSpPr>
            <p:cNvPr id="48" name="圆角矩形 47">
              <a:hlinkClick r:id="rId2" action="ppaction://hlinksldjump"/>
            </p:cNvPr>
            <p:cNvSpPr/>
            <p:nvPr/>
          </p:nvSpPr>
          <p:spPr>
            <a:xfrm>
              <a:off x="980315" y="442311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04192" y="641333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目录导航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红色背景"/>
          <p:cNvSpPr/>
          <p:nvPr userDrawn="1"/>
        </p:nvSpPr>
        <p:spPr>
          <a:xfrm>
            <a:off x="1774446" y="358547"/>
            <a:ext cx="10080908" cy="6130471"/>
          </a:xfrm>
          <a:prstGeom prst="roundRect">
            <a:avLst>
              <a:gd name="adj" fmla="val 2848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文本框 34"/>
          <p:cNvSpPr txBox="1"/>
          <p:nvPr userDrawn="1"/>
        </p:nvSpPr>
        <p:spPr>
          <a:xfrm>
            <a:off x="2782861" y="2348671"/>
            <a:ext cx="73644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PPT</a:t>
            </a:r>
            <a:r>
              <a:rPr lang="zh-CN" altLang="en-US" sz="88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基础教程</a:t>
            </a:r>
            <a:endParaRPr lang="en-US" altLang="zh-CN" sz="8800" dirty="0" smtClean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1149126" y="655562"/>
            <a:ext cx="1095767" cy="90045"/>
            <a:chOff x="6885798" y="1253796"/>
            <a:chExt cx="1095767" cy="90045"/>
          </a:xfrm>
        </p:grpSpPr>
        <p:sp>
          <p:nvSpPr>
            <p:cNvPr id="11" name="圆角矩形 10"/>
            <p:cNvSpPr/>
            <p:nvPr userDrawn="1"/>
          </p:nvSpPr>
          <p:spPr>
            <a:xfrm>
              <a:off x="6885798" y="126099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5" name="圆角矩形 104"/>
            <p:cNvSpPr/>
            <p:nvPr userDrawn="1"/>
          </p:nvSpPr>
          <p:spPr>
            <a:xfrm>
              <a:off x="7431898" y="1253796"/>
              <a:ext cx="549667" cy="82849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6" name="组合 105"/>
          <p:cNvGrpSpPr/>
          <p:nvPr userDrawn="1"/>
        </p:nvGrpSpPr>
        <p:grpSpPr>
          <a:xfrm>
            <a:off x="1149126" y="1055791"/>
            <a:ext cx="1095767" cy="90045"/>
            <a:chOff x="6885798" y="1253796"/>
            <a:chExt cx="1095767" cy="90045"/>
          </a:xfrm>
        </p:grpSpPr>
        <p:sp>
          <p:nvSpPr>
            <p:cNvPr id="107" name="圆角矩形 106"/>
            <p:cNvSpPr/>
            <p:nvPr userDrawn="1"/>
          </p:nvSpPr>
          <p:spPr>
            <a:xfrm>
              <a:off x="6885798" y="126099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8" name="圆角矩形 107"/>
            <p:cNvSpPr/>
            <p:nvPr userDrawn="1"/>
          </p:nvSpPr>
          <p:spPr>
            <a:xfrm>
              <a:off x="7431898" y="1253796"/>
              <a:ext cx="549667" cy="82849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10" name="圆角矩形 109"/>
          <p:cNvSpPr/>
          <p:nvPr userDrawn="1"/>
        </p:nvSpPr>
        <p:spPr>
          <a:xfrm>
            <a:off x="1149125" y="862872"/>
            <a:ext cx="549667" cy="828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/>
          </a:p>
        </p:txBody>
      </p:sp>
      <p:sp>
        <p:nvSpPr>
          <p:cNvPr id="79" name="0000"/>
          <p:cNvSpPr/>
          <p:nvPr userDrawn="1"/>
        </p:nvSpPr>
        <p:spPr>
          <a:xfrm>
            <a:off x="955890" y="541498"/>
            <a:ext cx="890063" cy="746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8246766" y="4417632"/>
            <a:ext cx="3235921" cy="1496263"/>
            <a:chOff x="8246766" y="4417632"/>
            <a:chExt cx="3235921" cy="1496263"/>
          </a:xfrm>
        </p:grpSpPr>
        <p:sp>
          <p:nvSpPr>
            <p:cNvPr id="45" name="矩形 44"/>
            <p:cNvSpPr/>
            <p:nvPr userDrawn="1"/>
          </p:nvSpPr>
          <p:spPr bwMode="auto">
            <a:xfrm>
              <a:off x="9374227" y="4576520"/>
              <a:ext cx="2108460" cy="461665"/>
            </a:xfrm>
            <a:prstGeom prst="rect">
              <a:avLst/>
            </a:prstGeom>
            <a:effectLst>
              <a:reflection blurRad="6350" stA="79000" endPos="350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疯狂的豆芽</a:t>
              </a:r>
            </a:p>
          </p:txBody>
        </p:sp>
        <p:grpSp>
          <p:nvGrpSpPr>
            <p:cNvPr id="29" name="组合 28"/>
            <p:cNvGrpSpPr/>
            <p:nvPr userDrawn="1"/>
          </p:nvGrpSpPr>
          <p:grpSpPr>
            <a:xfrm>
              <a:off x="8246766" y="4417632"/>
              <a:ext cx="989742" cy="1356442"/>
              <a:chOff x="3351420" y="3911321"/>
              <a:chExt cx="1566582" cy="2147001"/>
            </a:xfrm>
          </p:grpSpPr>
          <p:sp>
            <p:nvSpPr>
              <p:cNvPr id="15" name="任意多边形 14"/>
              <p:cNvSpPr/>
              <p:nvPr userDrawn="1"/>
            </p:nvSpPr>
            <p:spPr>
              <a:xfrm>
                <a:off x="3615807" y="5549277"/>
                <a:ext cx="1302195" cy="509045"/>
              </a:xfrm>
              <a:custGeom>
                <a:avLst/>
                <a:gdLst>
                  <a:gd name="connsiteX0" fmla="*/ 3693 w 1302195"/>
                  <a:gd name="connsiteY0" fmla="*/ 379082 h 510082"/>
                  <a:gd name="connsiteX1" fmla="*/ 285633 w 1302195"/>
                  <a:gd name="connsiteY1" fmla="*/ 89522 h 510082"/>
                  <a:gd name="connsiteX2" fmla="*/ 895233 w 1302195"/>
                  <a:gd name="connsiteY2" fmla="*/ 13322 h 510082"/>
                  <a:gd name="connsiteX3" fmla="*/ 1291473 w 1302195"/>
                  <a:gd name="connsiteY3" fmla="*/ 325742 h 510082"/>
                  <a:gd name="connsiteX4" fmla="*/ 468513 w 1302195"/>
                  <a:gd name="connsiteY4" fmla="*/ 508622 h 510082"/>
                  <a:gd name="connsiteX5" fmla="*/ 3693 w 1302195"/>
                  <a:gd name="connsiteY5" fmla="*/ 379082 h 510082"/>
                  <a:gd name="connsiteX0" fmla="*/ 3693 w 1302195"/>
                  <a:gd name="connsiteY0" fmla="*/ 379082 h 509045"/>
                  <a:gd name="connsiteX1" fmla="*/ 285633 w 1302195"/>
                  <a:gd name="connsiteY1" fmla="*/ 89522 h 509045"/>
                  <a:gd name="connsiteX2" fmla="*/ 895233 w 1302195"/>
                  <a:gd name="connsiteY2" fmla="*/ 13322 h 509045"/>
                  <a:gd name="connsiteX3" fmla="*/ 1291473 w 1302195"/>
                  <a:gd name="connsiteY3" fmla="*/ 325742 h 509045"/>
                  <a:gd name="connsiteX4" fmla="*/ 468513 w 1302195"/>
                  <a:gd name="connsiteY4" fmla="*/ 508622 h 509045"/>
                  <a:gd name="connsiteX5" fmla="*/ 3693 w 1302195"/>
                  <a:gd name="connsiteY5" fmla="*/ 379082 h 509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2195" h="509045">
                    <a:moveTo>
                      <a:pt x="3693" y="379082"/>
                    </a:moveTo>
                    <a:cubicBezTo>
                      <a:pt x="-26787" y="309232"/>
                      <a:pt x="137043" y="150482"/>
                      <a:pt x="285633" y="89522"/>
                    </a:cubicBezTo>
                    <a:cubicBezTo>
                      <a:pt x="434223" y="28562"/>
                      <a:pt x="727593" y="-26048"/>
                      <a:pt x="895233" y="13322"/>
                    </a:cubicBezTo>
                    <a:cubicBezTo>
                      <a:pt x="1062873" y="52692"/>
                      <a:pt x="1362593" y="243192"/>
                      <a:pt x="1291473" y="325742"/>
                    </a:cubicBezTo>
                    <a:cubicBezTo>
                      <a:pt x="1220353" y="408292"/>
                      <a:pt x="805063" y="502272"/>
                      <a:pt x="468513" y="508622"/>
                    </a:cubicBezTo>
                    <a:cubicBezTo>
                      <a:pt x="131963" y="514972"/>
                      <a:pt x="34173" y="448932"/>
                      <a:pt x="3693" y="379082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 userDrawn="1"/>
            </p:nvSpPr>
            <p:spPr>
              <a:xfrm rot="21294486">
                <a:off x="3944704" y="5366772"/>
                <a:ext cx="523875" cy="243758"/>
              </a:xfrm>
              <a:prstGeom prst="roundRect">
                <a:avLst/>
              </a:prstGeom>
              <a:solidFill>
                <a:srgbClr val="FDE2E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 userDrawn="1"/>
            </p:nvSpPr>
            <p:spPr>
              <a:xfrm>
                <a:off x="3351420" y="4024316"/>
                <a:ext cx="1449782" cy="1481061"/>
              </a:xfrm>
              <a:prstGeom prst="ellipse">
                <a:avLst/>
              </a:prstGeom>
              <a:solidFill>
                <a:srgbClr val="FBE2E2"/>
              </a:solidFill>
              <a:ln>
                <a:solidFill>
                  <a:srgbClr val="D464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圆角矩形 80"/>
              <p:cNvSpPr/>
              <p:nvPr userDrawn="1"/>
            </p:nvSpPr>
            <p:spPr>
              <a:xfrm rot="20762995">
                <a:off x="4237049" y="4780645"/>
                <a:ext cx="407115" cy="235597"/>
              </a:xfrm>
              <a:custGeom>
                <a:avLst/>
                <a:gdLst>
                  <a:gd name="connsiteX0" fmla="*/ 0 w 422956"/>
                  <a:gd name="connsiteY0" fmla="*/ 47120 h 282717"/>
                  <a:gd name="connsiteX1" fmla="*/ 47120 w 422956"/>
                  <a:gd name="connsiteY1" fmla="*/ 0 h 282717"/>
                  <a:gd name="connsiteX2" fmla="*/ 375836 w 422956"/>
                  <a:gd name="connsiteY2" fmla="*/ 0 h 282717"/>
                  <a:gd name="connsiteX3" fmla="*/ 422956 w 422956"/>
                  <a:gd name="connsiteY3" fmla="*/ 47120 h 282717"/>
                  <a:gd name="connsiteX4" fmla="*/ 422956 w 422956"/>
                  <a:gd name="connsiteY4" fmla="*/ 235597 h 282717"/>
                  <a:gd name="connsiteX5" fmla="*/ 375836 w 422956"/>
                  <a:gd name="connsiteY5" fmla="*/ 282717 h 282717"/>
                  <a:gd name="connsiteX6" fmla="*/ 47120 w 422956"/>
                  <a:gd name="connsiteY6" fmla="*/ 282717 h 282717"/>
                  <a:gd name="connsiteX7" fmla="*/ 0 w 422956"/>
                  <a:gd name="connsiteY7" fmla="*/ 235597 h 282717"/>
                  <a:gd name="connsiteX8" fmla="*/ 0 w 422956"/>
                  <a:gd name="connsiteY8" fmla="*/ 47120 h 282717"/>
                  <a:gd name="connsiteX0" fmla="*/ 0 w 422956"/>
                  <a:gd name="connsiteY0" fmla="*/ 47120 h 282717"/>
                  <a:gd name="connsiteX1" fmla="*/ 47120 w 422956"/>
                  <a:gd name="connsiteY1" fmla="*/ 0 h 282717"/>
                  <a:gd name="connsiteX2" fmla="*/ 375836 w 422956"/>
                  <a:gd name="connsiteY2" fmla="*/ 0 h 282717"/>
                  <a:gd name="connsiteX3" fmla="*/ 422956 w 422956"/>
                  <a:gd name="connsiteY3" fmla="*/ 47120 h 282717"/>
                  <a:gd name="connsiteX4" fmla="*/ 375836 w 422956"/>
                  <a:gd name="connsiteY4" fmla="*/ 282717 h 282717"/>
                  <a:gd name="connsiteX5" fmla="*/ 47120 w 422956"/>
                  <a:gd name="connsiteY5" fmla="*/ 282717 h 282717"/>
                  <a:gd name="connsiteX6" fmla="*/ 0 w 422956"/>
                  <a:gd name="connsiteY6" fmla="*/ 235597 h 282717"/>
                  <a:gd name="connsiteX7" fmla="*/ 0 w 422956"/>
                  <a:gd name="connsiteY7" fmla="*/ 47120 h 282717"/>
                  <a:gd name="connsiteX0" fmla="*/ 0 w 422956"/>
                  <a:gd name="connsiteY0" fmla="*/ 47120 h 282717"/>
                  <a:gd name="connsiteX1" fmla="*/ 47120 w 422956"/>
                  <a:gd name="connsiteY1" fmla="*/ 0 h 282717"/>
                  <a:gd name="connsiteX2" fmla="*/ 375836 w 422956"/>
                  <a:gd name="connsiteY2" fmla="*/ 0 h 282717"/>
                  <a:gd name="connsiteX3" fmla="*/ 422956 w 422956"/>
                  <a:gd name="connsiteY3" fmla="*/ 47120 h 282717"/>
                  <a:gd name="connsiteX4" fmla="*/ 47120 w 422956"/>
                  <a:gd name="connsiteY4" fmla="*/ 282717 h 282717"/>
                  <a:gd name="connsiteX5" fmla="*/ 0 w 422956"/>
                  <a:gd name="connsiteY5" fmla="*/ 235597 h 282717"/>
                  <a:gd name="connsiteX6" fmla="*/ 0 w 422956"/>
                  <a:gd name="connsiteY6" fmla="*/ 47120 h 282717"/>
                  <a:gd name="connsiteX0" fmla="*/ 0 w 422956"/>
                  <a:gd name="connsiteY0" fmla="*/ 47120 h 235597"/>
                  <a:gd name="connsiteX1" fmla="*/ 47120 w 422956"/>
                  <a:gd name="connsiteY1" fmla="*/ 0 h 235597"/>
                  <a:gd name="connsiteX2" fmla="*/ 375836 w 422956"/>
                  <a:gd name="connsiteY2" fmla="*/ 0 h 235597"/>
                  <a:gd name="connsiteX3" fmla="*/ 422956 w 422956"/>
                  <a:gd name="connsiteY3" fmla="*/ 47120 h 235597"/>
                  <a:gd name="connsiteX4" fmla="*/ 0 w 422956"/>
                  <a:gd name="connsiteY4" fmla="*/ 235597 h 235597"/>
                  <a:gd name="connsiteX5" fmla="*/ 0 w 422956"/>
                  <a:gd name="connsiteY5" fmla="*/ 47120 h 235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956" h="235597">
                    <a:moveTo>
                      <a:pt x="0" y="47120"/>
                    </a:moveTo>
                    <a:cubicBezTo>
                      <a:pt x="0" y="21096"/>
                      <a:pt x="21096" y="0"/>
                      <a:pt x="47120" y="0"/>
                    </a:cubicBezTo>
                    <a:lnTo>
                      <a:pt x="375836" y="0"/>
                    </a:lnTo>
                    <a:cubicBezTo>
                      <a:pt x="401860" y="0"/>
                      <a:pt x="422956" y="21096"/>
                      <a:pt x="422956" y="47120"/>
                    </a:cubicBezTo>
                    <a:lnTo>
                      <a:pt x="0" y="235597"/>
                    </a:lnTo>
                    <a:lnTo>
                      <a:pt x="0" y="47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/>
              <p:cNvCxnSpPr/>
              <p:nvPr userDrawn="1"/>
            </p:nvCxnSpPr>
            <p:spPr>
              <a:xfrm flipV="1">
                <a:off x="4652300" y="4659402"/>
                <a:ext cx="134188" cy="210887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圆角矩形 15"/>
              <p:cNvSpPr/>
              <p:nvPr userDrawn="1"/>
            </p:nvSpPr>
            <p:spPr>
              <a:xfrm rot="20528579">
                <a:off x="3574024" y="4956482"/>
                <a:ext cx="422956" cy="282717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圆角矩形 79"/>
              <p:cNvSpPr/>
              <p:nvPr userDrawn="1"/>
            </p:nvSpPr>
            <p:spPr>
              <a:xfrm rot="20732559">
                <a:off x="4230632" y="4776077"/>
                <a:ext cx="422956" cy="282717"/>
              </a:xfrm>
              <a:prstGeom prst="round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 userDrawn="1"/>
            </p:nvSpPr>
            <p:spPr>
              <a:xfrm rot="17963004">
                <a:off x="3372606" y="3939131"/>
                <a:ext cx="1391969" cy="1336350"/>
              </a:xfrm>
              <a:custGeom>
                <a:avLst/>
                <a:gdLst>
                  <a:gd name="connsiteX0" fmla="*/ 1313795 w 1391969"/>
                  <a:gd name="connsiteY0" fmla="*/ 443051 h 1336350"/>
                  <a:gd name="connsiteX1" fmla="*/ 1391969 w 1391969"/>
                  <a:gd name="connsiteY1" fmla="*/ 751784 h 1336350"/>
                  <a:gd name="connsiteX2" fmla="*/ 1106405 w 1391969"/>
                  <a:gd name="connsiteY2" fmla="*/ 1288867 h 1336350"/>
                  <a:gd name="connsiteX3" fmla="*/ 1018924 w 1391969"/>
                  <a:gd name="connsiteY3" fmla="*/ 1336350 h 1336350"/>
                  <a:gd name="connsiteX4" fmla="*/ 931443 w 1391969"/>
                  <a:gd name="connsiteY4" fmla="*/ 1288867 h 1336350"/>
                  <a:gd name="connsiteX5" fmla="*/ 645878 w 1391969"/>
                  <a:gd name="connsiteY5" fmla="*/ 751784 h 1336350"/>
                  <a:gd name="connsiteX6" fmla="*/ 651082 w 1391969"/>
                  <a:gd name="connsiteY6" fmla="*/ 669291 h 1336350"/>
                  <a:gd name="connsiteX7" fmla="*/ 660043 w 1391969"/>
                  <a:gd name="connsiteY7" fmla="*/ 622457 h 1336350"/>
                  <a:gd name="connsiteX8" fmla="*/ 591816 w 1391969"/>
                  <a:gd name="connsiteY8" fmla="*/ 620323 h 1336350"/>
                  <a:gd name="connsiteX9" fmla="*/ 42083 w 1391969"/>
                  <a:gd name="connsiteY9" fmla="*/ 311848 h 1336350"/>
                  <a:gd name="connsiteX10" fmla="*/ 0 w 1391969"/>
                  <a:gd name="connsiteY10" fmla="*/ 233458 h 1336350"/>
                  <a:gd name="connsiteX11" fmla="*/ 60409 w 1391969"/>
                  <a:gd name="connsiteY11" fmla="*/ 168138 h 1336350"/>
                  <a:gd name="connsiteX12" fmla="*/ 669966 w 1391969"/>
                  <a:gd name="connsiteY12" fmla="*/ 7501 h 1336350"/>
                  <a:gd name="connsiteX13" fmla="*/ 1175089 w 1391969"/>
                  <a:gd name="connsiteY13" fmla="*/ 258755 h 1336350"/>
                  <a:gd name="connsiteX14" fmla="*/ 1207922 w 1391969"/>
                  <a:gd name="connsiteY14" fmla="*/ 300870 h 1336350"/>
                  <a:gd name="connsiteX15" fmla="*/ 1223709 w 1391969"/>
                  <a:gd name="connsiteY15" fmla="*/ 316285 h 1336350"/>
                  <a:gd name="connsiteX16" fmla="*/ 1313795 w 1391969"/>
                  <a:gd name="connsiteY16" fmla="*/ 443051 h 1336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91969" h="1336350">
                    <a:moveTo>
                      <a:pt x="1313795" y="443051"/>
                    </a:moveTo>
                    <a:cubicBezTo>
                      <a:pt x="1363650" y="534826"/>
                      <a:pt x="1391969" y="639998"/>
                      <a:pt x="1391969" y="751784"/>
                    </a:cubicBezTo>
                    <a:cubicBezTo>
                      <a:pt x="1391969" y="975356"/>
                      <a:pt x="1278694" y="1172471"/>
                      <a:pt x="1106405" y="1288867"/>
                    </a:cubicBezTo>
                    <a:lnTo>
                      <a:pt x="1018924" y="1336350"/>
                    </a:lnTo>
                    <a:lnTo>
                      <a:pt x="931443" y="1288867"/>
                    </a:lnTo>
                    <a:cubicBezTo>
                      <a:pt x="759154" y="1172471"/>
                      <a:pt x="645878" y="975356"/>
                      <a:pt x="645878" y="751784"/>
                    </a:cubicBezTo>
                    <a:cubicBezTo>
                      <a:pt x="645878" y="723838"/>
                      <a:pt x="647648" y="696304"/>
                      <a:pt x="651082" y="669291"/>
                    </a:cubicBezTo>
                    <a:lnTo>
                      <a:pt x="660043" y="622457"/>
                    </a:lnTo>
                    <a:lnTo>
                      <a:pt x="591816" y="620323"/>
                    </a:lnTo>
                    <a:cubicBezTo>
                      <a:pt x="350527" y="589552"/>
                      <a:pt x="149656" y="469382"/>
                      <a:pt x="42083" y="311848"/>
                    </a:cubicBezTo>
                    <a:lnTo>
                      <a:pt x="0" y="233458"/>
                    </a:lnTo>
                    <a:lnTo>
                      <a:pt x="60409" y="168138"/>
                    </a:lnTo>
                    <a:cubicBezTo>
                      <a:pt x="204076" y="42644"/>
                      <a:pt x="428677" y="-23269"/>
                      <a:pt x="669966" y="7501"/>
                    </a:cubicBezTo>
                    <a:cubicBezTo>
                      <a:pt x="881094" y="34426"/>
                      <a:pt x="1061277" y="129797"/>
                      <a:pt x="1175089" y="258755"/>
                    </a:cubicBezTo>
                    <a:lnTo>
                      <a:pt x="1207922" y="300870"/>
                    </a:lnTo>
                    <a:lnTo>
                      <a:pt x="1223709" y="316285"/>
                    </a:lnTo>
                    <a:cubicBezTo>
                      <a:pt x="1258557" y="354626"/>
                      <a:pt x="1288868" y="397164"/>
                      <a:pt x="1313795" y="443051"/>
                    </a:cubicBezTo>
                    <a:close/>
                  </a:path>
                </a:pathLst>
              </a:custGeom>
              <a:solidFill>
                <a:srgbClr val="D464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" name="直接连接符 17"/>
              <p:cNvCxnSpPr>
                <a:stCxn id="16" idx="3"/>
                <a:endCxn id="80" idx="1"/>
              </p:cNvCxnSpPr>
              <p:nvPr userDrawn="1"/>
            </p:nvCxnSpPr>
            <p:spPr>
              <a:xfrm flipV="1">
                <a:off x="3986792" y="4970233"/>
                <a:ext cx="250537" cy="6276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 userDrawn="1"/>
            </p:nvCxnSpPr>
            <p:spPr>
              <a:xfrm flipH="1" flipV="1">
                <a:off x="3418705" y="5073913"/>
                <a:ext cx="162695" cy="88638"/>
              </a:xfrm>
              <a:prstGeom prst="line">
                <a:avLst/>
              </a:prstGeom>
              <a:ln w="12700" cap="rnd">
                <a:solidFill>
                  <a:schemeClr val="tx1">
                    <a:lumMod val="50000"/>
                    <a:lumOff val="50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圆角矩形 80"/>
              <p:cNvSpPr/>
              <p:nvPr userDrawn="1"/>
            </p:nvSpPr>
            <p:spPr>
              <a:xfrm rot="20528579">
                <a:off x="3574027" y="4964602"/>
                <a:ext cx="407115" cy="235597"/>
              </a:xfrm>
              <a:custGeom>
                <a:avLst/>
                <a:gdLst>
                  <a:gd name="connsiteX0" fmla="*/ 0 w 422956"/>
                  <a:gd name="connsiteY0" fmla="*/ 47120 h 282717"/>
                  <a:gd name="connsiteX1" fmla="*/ 47120 w 422956"/>
                  <a:gd name="connsiteY1" fmla="*/ 0 h 282717"/>
                  <a:gd name="connsiteX2" fmla="*/ 375836 w 422956"/>
                  <a:gd name="connsiteY2" fmla="*/ 0 h 282717"/>
                  <a:gd name="connsiteX3" fmla="*/ 422956 w 422956"/>
                  <a:gd name="connsiteY3" fmla="*/ 47120 h 282717"/>
                  <a:gd name="connsiteX4" fmla="*/ 422956 w 422956"/>
                  <a:gd name="connsiteY4" fmla="*/ 235597 h 282717"/>
                  <a:gd name="connsiteX5" fmla="*/ 375836 w 422956"/>
                  <a:gd name="connsiteY5" fmla="*/ 282717 h 282717"/>
                  <a:gd name="connsiteX6" fmla="*/ 47120 w 422956"/>
                  <a:gd name="connsiteY6" fmla="*/ 282717 h 282717"/>
                  <a:gd name="connsiteX7" fmla="*/ 0 w 422956"/>
                  <a:gd name="connsiteY7" fmla="*/ 235597 h 282717"/>
                  <a:gd name="connsiteX8" fmla="*/ 0 w 422956"/>
                  <a:gd name="connsiteY8" fmla="*/ 47120 h 282717"/>
                  <a:gd name="connsiteX0" fmla="*/ 0 w 422956"/>
                  <a:gd name="connsiteY0" fmla="*/ 47120 h 282717"/>
                  <a:gd name="connsiteX1" fmla="*/ 47120 w 422956"/>
                  <a:gd name="connsiteY1" fmla="*/ 0 h 282717"/>
                  <a:gd name="connsiteX2" fmla="*/ 375836 w 422956"/>
                  <a:gd name="connsiteY2" fmla="*/ 0 h 282717"/>
                  <a:gd name="connsiteX3" fmla="*/ 422956 w 422956"/>
                  <a:gd name="connsiteY3" fmla="*/ 47120 h 282717"/>
                  <a:gd name="connsiteX4" fmla="*/ 375836 w 422956"/>
                  <a:gd name="connsiteY4" fmla="*/ 282717 h 282717"/>
                  <a:gd name="connsiteX5" fmla="*/ 47120 w 422956"/>
                  <a:gd name="connsiteY5" fmla="*/ 282717 h 282717"/>
                  <a:gd name="connsiteX6" fmla="*/ 0 w 422956"/>
                  <a:gd name="connsiteY6" fmla="*/ 235597 h 282717"/>
                  <a:gd name="connsiteX7" fmla="*/ 0 w 422956"/>
                  <a:gd name="connsiteY7" fmla="*/ 47120 h 282717"/>
                  <a:gd name="connsiteX0" fmla="*/ 0 w 422956"/>
                  <a:gd name="connsiteY0" fmla="*/ 47120 h 282717"/>
                  <a:gd name="connsiteX1" fmla="*/ 47120 w 422956"/>
                  <a:gd name="connsiteY1" fmla="*/ 0 h 282717"/>
                  <a:gd name="connsiteX2" fmla="*/ 375836 w 422956"/>
                  <a:gd name="connsiteY2" fmla="*/ 0 h 282717"/>
                  <a:gd name="connsiteX3" fmla="*/ 422956 w 422956"/>
                  <a:gd name="connsiteY3" fmla="*/ 47120 h 282717"/>
                  <a:gd name="connsiteX4" fmla="*/ 47120 w 422956"/>
                  <a:gd name="connsiteY4" fmla="*/ 282717 h 282717"/>
                  <a:gd name="connsiteX5" fmla="*/ 0 w 422956"/>
                  <a:gd name="connsiteY5" fmla="*/ 235597 h 282717"/>
                  <a:gd name="connsiteX6" fmla="*/ 0 w 422956"/>
                  <a:gd name="connsiteY6" fmla="*/ 47120 h 282717"/>
                  <a:gd name="connsiteX0" fmla="*/ 0 w 422956"/>
                  <a:gd name="connsiteY0" fmla="*/ 47120 h 235597"/>
                  <a:gd name="connsiteX1" fmla="*/ 47120 w 422956"/>
                  <a:gd name="connsiteY1" fmla="*/ 0 h 235597"/>
                  <a:gd name="connsiteX2" fmla="*/ 375836 w 422956"/>
                  <a:gd name="connsiteY2" fmla="*/ 0 h 235597"/>
                  <a:gd name="connsiteX3" fmla="*/ 422956 w 422956"/>
                  <a:gd name="connsiteY3" fmla="*/ 47120 h 235597"/>
                  <a:gd name="connsiteX4" fmla="*/ 0 w 422956"/>
                  <a:gd name="connsiteY4" fmla="*/ 235597 h 235597"/>
                  <a:gd name="connsiteX5" fmla="*/ 0 w 422956"/>
                  <a:gd name="connsiteY5" fmla="*/ 47120 h 235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956" h="235597">
                    <a:moveTo>
                      <a:pt x="0" y="47120"/>
                    </a:moveTo>
                    <a:cubicBezTo>
                      <a:pt x="0" y="21096"/>
                      <a:pt x="21096" y="0"/>
                      <a:pt x="47120" y="0"/>
                    </a:cubicBezTo>
                    <a:lnTo>
                      <a:pt x="375836" y="0"/>
                    </a:lnTo>
                    <a:cubicBezTo>
                      <a:pt x="401860" y="0"/>
                      <a:pt x="422956" y="21096"/>
                      <a:pt x="422956" y="47120"/>
                    </a:cubicBezTo>
                    <a:lnTo>
                      <a:pt x="0" y="235597"/>
                    </a:lnTo>
                    <a:lnTo>
                      <a:pt x="0" y="471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1" name="直接连接符 30"/>
            <p:cNvCxnSpPr/>
            <p:nvPr userDrawn="1"/>
          </p:nvCxnSpPr>
          <p:spPr>
            <a:xfrm>
              <a:off x="9426496" y="5164595"/>
              <a:ext cx="160980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矩形 82"/>
            <p:cNvSpPr/>
            <p:nvPr userDrawn="1"/>
          </p:nvSpPr>
          <p:spPr bwMode="auto">
            <a:xfrm>
              <a:off x="9374227" y="5249462"/>
              <a:ext cx="1951162" cy="523220"/>
            </a:xfrm>
            <a:prstGeom prst="rect">
              <a:avLst/>
            </a:prstGeom>
            <a:effectLst>
              <a:reflection blurRad="6350" stA="79000" endPos="35000" dir="5400000" sy="-100000" algn="bl" rotWithShape="0"/>
            </a:effectLst>
          </p:spPr>
          <p:txBody>
            <a:bodyPr wrap="squar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 smtClean="0">
                  <a:solidFill>
                    <a:schemeClr val="bg1">
                      <a:lumMod val="85000"/>
                    </a:schemeClr>
                  </a:solidFill>
                  <a:latin typeface="Harlow Solid Italic" panose="04030604020F02020D02" pitchFamily="82" charset="0"/>
                  <a:ea typeface="微软雅黑" panose="020B0503020204020204" pitchFamily="34" charset="-122"/>
                  <a:cs typeface="GENISO" panose="02000400000000000000" pitchFamily="2" charset="0"/>
                </a:rPr>
                <a:t>Crazybean</a:t>
              </a:r>
              <a:endParaRPr lang="zh-CN" altLang="en-US" sz="2800" dirty="0">
                <a:solidFill>
                  <a:schemeClr val="bg1">
                    <a:lumMod val="85000"/>
                  </a:schemeClr>
                </a:solidFill>
                <a:latin typeface="Harlow Solid Italic" panose="04030604020F02020D02" pitchFamily="82" charset="0"/>
                <a:ea typeface="微软雅黑" panose="020B0503020204020204" pitchFamily="34" charset="-122"/>
                <a:cs typeface="GENISO" panose="02000400000000000000" pitchFamily="2" charset="0"/>
              </a:endParaRPr>
            </a:p>
          </p:txBody>
        </p:sp>
        <p:cxnSp>
          <p:nvCxnSpPr>
            <p:cNvPr id="84" name="直接连接符 83"/>
            <p:cNvCxnSpPr/>
            <p:nvPr userDrawn="1"/>
          </p:nvCxnSpPr>
          <p:spPr>
            <a:xfrm>
              <a:off x="8366454" y="5913895"/>
              <a:ext cx="266984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9295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07407E-6 L -0.13151 -4.07407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125E-6 -4.81481E-6 L -0.13151 -4.8148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125E-6 4.44444E-6 L -0.13151 4.44444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3.7037E-6 L -0.13151 3.7037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125E-6 2.96296E-6 L -0.1306 2.96296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3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2.96296E-6 L -0.1306 2.96296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3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700000">
                                      <p:cBhvr>
                                        <p:cTn id="21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2700000">
                                      <p:cBhvr>
                                        <p:cTn id="2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decel="10000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3151 -4.07407E-6 L -3.125E-6 -4.07407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3151 -4.81481E-6 L -3.125E-6 -4.81481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3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0.13151 4.44444E-6 L -3.125E-6 4.44444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13151 3.7037E-6 L -3.125E-6 3.7037E-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0.1306 2.96296E-6 L -3.125E-6 2.96296E-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3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06 2.96296E-6 L -3.125E-6 2.96296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3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39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4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110" grpId="0" animBg="1"/>
      <p:bldP spid="110" grpId="1" animBg="1"/>
    </p:bldLst>
  </p:timing>
  <p:extLst mod="1">
    <p:ext uri="{DCECCB84-F9BA-43D5-87BE-67443E8EF086}">
      <p15:sldGuideLst xmlns:p15="http://schemas.microsoft.com/office/powerpoint/2012/main">
        <p15:guide id="1" pos="1277" userDrawn="1">
          <p15:clr>
            <a:srgbClr val="FBAE40"/>
          </p15:clr>
        </p15:guide>
        <p15:guide id="2" pos="733" userDrawn="1">
          <p15:clr>
            <a:srgbClr val="FBAE40"/>
          </p15:clr>
        </p15:guide>
        <p15:guide id="3" pos="189" userDrawn="1">
          <p15:clr>
            <a:srgbClr val="FBAE40"/>
          </p15:clr>
        </p15:guide>
        <p15:guide id="4" pos="7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615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二级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980315" y="546584"/>
            <a:ext cx="2070100" cy="736600"/>
            <a:chOff x="980315" y="546584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112" name="组合 111"/>
            <p:cNvGrpSpPr/>
            <p:nvPr userDrawn="1"/>
          </p:nvGrpSpPr>
          <p:grpSpPr>
            <a:xfrm>
              <a:off x="980315" y="546584"/>
              <a:ext cx="2070100" cy="736600"/>
              <a:chOff x="980315" y="442311"/>
              <a:chExt cx="2070100" cy="736600"/>
            </a:xfrm>
          </p:grpSpPr>
          <p:sp>
            <p:nvSpPr>
              <p:cNvPr id="117" name="圆角矩形 116">
                <a:hlinkClick r:id="rId2" action="ppaction://hlinksldjump"/>
              </p:cNvPr>
              <p:cNvSpPr/>
              <p:nvPr/>
            </p:nvSpPr>
            <p:spPr>
              <a:xfrm>
                <a:off x="980315" y="442311"/>
                <a:ext cx="2070100" cy="736600"/>
              </a:xfrm>
              <a:prstGeom prst="roundRect">
                <a:avLst>
                  <a:gd name="adj" fmla="val 3218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>
                <a:off x="1704192" y="641333"/>
                <a:ext cx="11970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目录导航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6" name="组合 45"/>
            <p:cNvGrpSpPr/>
            <p:nvPr userDrawn="1"/>
          </p:nvGrpSpPr>
          <p:grpSpPr>
            <a:xfrm>
              <a:off x="1149126" y="655562"/>
              <a:ext cx="1095767" cy="90045"/>
              <a:chOff x="6885798" y="1253796"/>
              <a:chExt cx="1095767" cy="90045"/>
            </a:xfrm>
          </p:grpSpPr>
          <p:sp>
            <p:nvSpPr>
              <p:cNvPr id="47" name="圆角矩形 46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8" name="圆角矩形 47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49" name="组合 48"/>
            <p:cNvGrpSpPr/>
            <p:nvPr userDrawn="1"/>
          </p:nvGrpSpPr>
          <p:grpSpPr>
            <a:xfrm>
              <a:off x="1149126" y="1055791"/>
              <a:ext cx="1095767" cy="90045"/>
              <a:chOff x="6885798" y="1253796"/>
              <a:chExt cx="1095767" cy="90045"/>
            </a:xfrm>
          </p:grpSpPr>
          <p:sp>
            <p:nvSpPr>
              <p:cNvPr id="50" name="圆角矩形 49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1" name="圆角矩形 50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52" name="圆角矩形 51"/>
            <p:cNvSpPr/>
            <p:nvPr userDrawn="1"/>
          </p:nvSpPr>
          <p:spPr>
            <a:xfrm>
              <a:off x="1149125" y="86287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25" name="组合 124"/>
          <p:cNvGrpSpPr/>
          <p:nvPr userDrawn="1"/>
        </p:nvGrpSpPr>
        <p:grpSpPr>
          <a:xfrm>
            <a:off x="980315" y="3055759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6" name="圆角矩形 125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27" name="图片 1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775" y="1261402"/>
              <a:ext cx="619822" cy="591860"/>
            </a:xfrm>
            <a:prstGeom prst="rect">
              <a:avLst/>
            </a:prstGeom>
          </p:spPr>
        </p:pic>
        <p:sp>
          <p:nvSpPr>
            <p:cNvPr id="128" name="文本框 127">
              <a:hlinkClick r:id="rId3" action="ppaction://hlinksldjump"/>
            </p:cNvPr>
            <p:cNvSpPr txBox="1"/>
            <p:nvPr/>
          </p:nvSpPr>
          <p:spPr>
            <a:xfrm>
              <a:off x="1662769" y="1414325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新建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 userDrawn="1"/>
        </p:nvGrpSpPr>
        <p:grpSpPr>
          <a:xfrm>
            <a:off x="980315" y="1382976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0" name="圆角矩形 129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398E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1" name="图片 13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475" y="1217258"/>
              <a:ext cx="715083" cy="715083"/>
            </a:xfrm>
            <a:prstGeom prst="rect">
              <a:avLst/>
            </a:prstGeom>
          </p:spPr>
        </p:pic>
        <p:sp>
          <p:nvSpPr>
            <p:cNvPr id="132" name="文本框 131">
              <a:hlinkClick r:id="rId6" action="ppaction://hlinksldjump"/>
            </p:cNvPr>
            <p:cNvSpPr txBox="1"/>
            <p:nvPr/>
          </p:nvSpPr>
          <p:spPr>
            <a:xfrm>
              <a:off x="1662770" y="1405522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 userDrawn="1"/>
        </p:nvGrpSpPr>
        <p:grpSpPr>
          <a:xfrm>
            <a:off x="980315" y="2219367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4" name="圆角矩形 133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5" name="图片 134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995" y="1335652"/>
              <a:ext cx="588772" cy="519265"/>
            </a:xfrm>
            <a:prstGeom prst="rect">
              <a:avLst/>
            </a:prstGeom>
          </p:spPr>
        </p:pic>
        <p:sp>
          <p:nvSpPr>
            <p:cNvPr id="136" name="文本框 135">
              <a:hlinkClick r:id="rId9" action="ppaction://hlinksldjump"/>
            </p:cNvPr>
            <p:cNvSpPr txBox="1"/>
            <p:nvPr/>
          </p:nvSpPr>
          <p:spPr>
            <a:xfrm>
              <a:off x="1662769" y="1426007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软件界面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7" name="组合 136"/>
          <p:cNvGrpSpPr/>
          <p:nvPr userDrawn="1"/>
        </p:nvGrpSpPr>
        <p:grpSpPr>
          <a:xfrm>
            <a:off x="980315" y="3892152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8" name="圆角矩形 137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9" name="图片 138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 contras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41314"/>
              <a:ext cx="619704" cy="666970"/>
            </a:xfrm>
            <a:prstGeom prst="rect">
              <a:avLst/>
            </a:prstGeom>
          </p:spPr>
        </p:pic>
        <p:sp>
          <p:nvSpPr>
            <p:cNvPr id="140" name="文本框 139">
              <a:hlinkClick r:id="rId12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动画设置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1" name="组合 140"/>
          <p:cNvGrpSpPr/>
          <p:nvPr userDrawn="1"/>
        </p:nvGrpSpPr>
        <p:grpSpPr>
          <a:xfrm>
            <a:off x="980315" y="4728544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2" name="圆角矩形 141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63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43" name="图片 142">
              <a:hlinkClick r:id="rId15" action="ppaction://hlinksldjump"/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100000" contrast="-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64947"/>
              <a:ext cx="619704" cy="619704"/>
            </a:xfrm>
            <a:prstGeom prst="rect">
              <a:avLst/>
            </a:prstGeom>
          </p:spPr>
        </p:pic>
        <p:sp>
          <p:nvSpPr>
            <p:cNvPr id="144" name="文本框 143">
              <a:hlinkClick r:id="rId15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5" name="矩形 144"/>
          <p:cNvSpPr/>
          <p:nvPr userDrawn="1"/>
        </p:nvSpPr>
        <p:spPr>
          <a:xfrm>
            <a:off x="-1" y="526455"/>
            <a:ext cx="1774447" cy="746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/>
          </a:p>
        </p:txBody>
      </p:sp>
      <p:pic>
        <p:nvPicPr>
          <p:cNvPr id="2" name="图片 1">
            <a:hlinkClick r:id="rId18" action="ppaction://hlinksldjump"/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59" y="5564937"/>
            <a:ext cx="2182557" cy="847417"/>
          </a:xfrm>
          <a:prstGeom prst="rect">
            <a:avLst/>
          </a:prstGeom>
        </p:spPr>
      </p:pic>
      <p:sp>
        <p:nvSpPr>
          <p:cNvPr id="4" name="页脚占位符 3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6" name="圆角矩形 25"/>
          <p:cNvSpPr/>
          <p:nvPr userDrawn="1"/>
        </p:nvSpPr>
        <p:spPr>
          <a:xfrm>
            <a:off x="1774446" y="358547"/>
            <a:ext cx="10080908" cy="6130471"/>
          </a:xfrm>
          <a:prstGeom prst="roundRect">
            <a:avLst>
              <a:gd name="adj" fmla="val 284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 dirty="0">
              <a:solidFill>
                <a:prstClr val="white"/>
              </a:solidFill>
            </a:endParaRPr>
          </a:p>
        </p:txBody>
      </p:sp>
      <p:cxnSp>
        <p:nvCxnSpPr>
          <p:cNvPr id="32" name="直接连接符 31"/>
          <p:cNvCxnSpPr/>
          <p:nvPr userDrawn="1"/>
        </p:nvCxnSpPr>
        <p:spPr>
          <a:xfrm>
            <a:off x="3114675" y="1758226"/>
            <a:ext cx="74041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3114675" y="4140365"/>
            <a:ext cx="740410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占位符 36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114675" y="2513113"/>
            <a:ext cx="7404100" cy="1089025"/>
          </a:xfrm>
        </p:spPr>
        <p:txBody>
          <a:bodyPr>
            <a:noAutofit/>
          </a:bodyPr>
          <a:lstStyle>
            <a:lvl1pPr marL="0" indent="0" algn="ctr">
              <a:buNone/>
              <a:defRPr lang="zh-CN" altLang="en-US" sz="6600" kern="1200" dirty="0">
                <a:solidFill>
                  <a:schemeClr val="tx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  <a:cs typeface="+mn-cs"/>
              </a:defRPr>
            </a:lvl1pPr>
          </a:lstStyle>
          <a:p>
            <a:pPr lvl="0"/>
            <a:r>
              <a:rPr lang="zh-CN" altLang="en-US" dirty="0" smtClean="0"/>
              <a:t>请输入节标题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147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81481E-6 L -4.58333E-6 -4.81481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4.44444E-6 L -4.58333E-6 4.44444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3.7037E-6 L -4.58333E-6 3.7037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07407E-6 L -4.58333E-6 -4.07407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07407E-6 L -4.58333E-6 -4.07407E-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5"/>
                  </p:tgtEl>
                </p:cond>
              </p:nextCondLst>
            </p:seq>
          </p:childTnLst>
        </p:cTn>
      </p:par>
    </p:tnLst>
  </p:timing>
  <p:extLst mod="1"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  <p15:guide id="2" pos="733" userDrawn="1">
          <p15:clr>
            <a:srgbClr val="FBAE40"/>
          </p15:clr>
        </p15:guide>
        <p15:guide id="3" pos="1277" userDrawn="1">
          <p15:clr>
            <a:srgbClr val="FBAE40"/>
          </p15:clr>
        </p15:guide>
        <p15:guide id="4" orient="horz" pos="2160" userDrawn="1">
          <p15:clr>
            <a:srgbClr val="FBAE40"/>
          </p15:clr>
        </p15:guide>
        <p15:guide id="5" pos="429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/>
        </p:nvGrpSpPr>
        <p:grpSpPr>
          <a:xfrm>
            <a:off x="980315" y="546584"/>
            <a:ext cx="2070100" cy="736600"/>
            <a:chOff x="980315" y="546584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37" name="组合 36"/>
            <p:cNvGrpSpPr/>
            <p:nvPr userDrawn="1"/>
          </p:nvGrpSpPr>
          <p:grpSpPr>
            <a:xfrm>
              <a:off x="980315" y="546584"/>
              <a:ext cx="2070100" cy="736600"/>
              <a:chOff x="980315" y="442311"/>
              <a:chExt cx="2070100" cy="736600"/>
            </a:xfrm>
          </p:grpSpPr>
          <p:sp>
            <p:nvSpPr>
              <p:cNvPr id="45" name="圆角矩形 44">
                <a:hlinkClick r:id="rId2" action="ppaction://hlinksldjump"/>
              </p:cNvPr>
              <p:cNvSpPr/>
              <p:nvPr/>
            </p:nvSpPr>
            <p:spPr>
              <a:xfrm>
                <a:off x="980315" y="442311"/>
                <a:ext cx="2070100" cy="736600"/>
              </a:xfrm>
              <a:prstGeom prst="roundRect">
                <a:avLst>
                  <a:gd name="adj" fmla="val 3218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704192" y="641333"/>
                <a:ext cx="11970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目录导航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 userDrawn="1"/>
          </p:nvGrpSpPr>
          <p:grpSpPr>
            <a:xfrm>
              <a:off x="1149126" y="655562"/>
              <a:ext cx="1095767" cy="90045"/>
              <a:chOff x="6885798" y="1253796"/>
              <a:chExt cx="1095767" cy="90045"/>
            </a:xfrm>
          </p:grpSpPr>
          <p:sp>
            <p:nvSpPr>
              <p:cNvPr id="43" name="圆角矩形 42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4" name="圆角矩形 43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9" name="组合 38"/>
            <p:cNvGrpSpPr/>
            <p:nvPr userDrawn="1"/>
          </p:nvGrpSpPr>
          <p:grpSpPr>
            <a:xfrm>
              <a:off x="1149126" y="1055791"/>
              <a:ext cx="1095767" cy="90045"/>
              <a:chOff x="6885798" y="1253796"/>
              <a:chExt cx="1095767" cy="90045"/>
            </a:xfrm>
          </p:grpSpPr>
          <p:sp>
            <p:nvSpPr>
              <p:cNvPr id="41" name="圆角矩形 40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2" name="圆角矩形 41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40" name="圆角矩形 39"/>
            <p:cNvSpPr/>
            <p:nvPr userDrawn="1"/>
          </p:nvSpPr>
          <p:spPr>
            <a:xfrm>
              <a:off x="1149125" y="86287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4" name="组合 123"/>
          <p:cNvGrpSpPr/>
          <p:nvPr userDrawn="1"/>
        </p:nvGrpSpPr>
        <p:grpSpPr>
          <a:xfrm>
            <a:off x="980315" y="3055759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5" name="圆角矩形 124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26" name="图片 1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775" y="1261402"/>
              <a:ext cx="619822" cy="591860"/>
            </a:xfrm>
            <a:prstGeom prst="rect">
              <a:avLst/>
            </a:prstGeom>
          </p:spPr>
        </p:pic>
        <p:sp>
          <p:nvSpPr>
            <p:cNvPr id="127" name="文本框 126">
              <a:hlinkClick r:id="rId3" action="ppaction://hlinksldjump"/>
            </p:cNvPr>
            <p:cNvSpPr txBox="1"/>
            <p:nvPr/>
          </p:nvSpPr>
          <p:spPr>
            <a:xfrm>
              <a:off x="1662769" y="1414325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新建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 userDrawn="1"/>
        </p:nvGrpSpPr>
        <p:grpSpPr>
          <a:xfrm>
            <a:off x="980315" y="1382976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9" name="圆角矩形 128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398E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0" name="图片 12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475" y="1217258"/>
              <a:ext cx="715083" cy="715083"/>
            </a:xfrm>
            <a:prstGeom prst="rect">
              <a:avLst/>
            </a:prstGeom>
          </p:spPr>
        </p:pic>
        <p:sp>
          <p:nvSpPr>
            <p:cNvPr id="131" name="文本框 130">
              <a:hlinkClick r:id="rId6" action="ppaction://hlinksldjump"/>
            </p:cNvPr>
            <p:cNvSpPr txBox="1"/>
            <p:nvPr/>
          </p:nvSpPr>
          <p:spPr>
            <a:xfrm>
              <a:off x="1662770" y="1405522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 userDrawn="1"/>
        </p:nvGrpSpPr>
        <p:grpSpPr>
          <a:xfrm>
            <a:off x="980315" y="2219367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3" name="圆角矩形 132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4" name="图片 13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995" y="1335652"/>
              <a:ext cx="588772" cy="519265"/>
            </a:xfrm>
            <a:prstGeom prst="rect">
              <a:avLst/>
            </a:prstGeom>
          </p:spPr>
        </p:pic>
        <p:sp>
          <p:nvSpPr>
            <p:cNvPr id="135" name="文本框 134">
              <a:hlinkClick r:id="rId9" action="ppaction://hlinksldjump"/>
            </p:cNvPr>
            <p:cNvSpPr txBox="1"/>
            <p:nvPr/>
          </p:nvSpPr>
          <p:spPr>
            <a:xfrm>
              <a:off x="1662769" y="1426007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软件界面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 userDrawn="1"/>
        </p:nvGrpSpPr>
        <p:grpSpPr>
          <a:xfrm>
            <a:off x="980315" y="3892152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7" name="圆角矩形 136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8" name="图片 137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41314"/>
              <a:ext cx="619704" cy="666970"/>
            </a:xfrm>
            <a:prstGeom prst="rect">
              <a:avLst/>
            </a:prstGeom>
          </p:spPr>
        </p:pic>
        <p:sp>
          <p:nvSpPr>
            <p:cNvPr id="139" name="文本框 138">
              <a:hlinkClick r:id="rId12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动画设置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5" name="图片 144">
            <a:hlinkClick r:id="rId15" action="ppaction://hlinksldjump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59" y="5564937"/>
            <a:ext cx="2182557" cy="847417"/>
          </a:xfrm>
          <a:prstGeom prst="rect">
            <a:avLst/>
          </a:prstGeom>
        </p:spPr>
      </p:pic>
      <p:grpSp>
        <p:nvGrpSpPr>
          <p:cNvPr id="140" name="组合 139"/>
          <p:cNvGrpSpPr/>
          <p:nvPr userDrawn="1"/>
        </p:nvGrpSpPr>
        <p:grpSpPr>
          <a:xfrm>
            <a:off x="980315" y="4728544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1" name="圆角矩形 140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63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42" name="图片 141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64947"/>
              <a:ext cx="619704" cy="619704"/>
            </a:xfrm>
            <a:prstGeom prst="rect">
              <a:avLst/>
            </a:prstGeom>
          </p:spPr>
        </p:pic>
        <p:sp>
          <p:nvSpPr>
            <p:cNvPr id="143" name="文本框 142">
              <a:hlinkClick r:id="rId17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4" name="矩形 143"/>
          <p:cNvSpPr/>
          <p:nvPr userDrawn="1"/>
        </p:nvSpPr>
        <p:spPr>
          <a:xfrm>
            <a:off x="1" y="526455"/>
            <a:ext cx="1774446" cy="746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圆角矩形 25"/>
          <p:cNvSpPr/>
          <p:nvPr userDrawn="1"/>
        </p:nvSpPr>
        <p:spPr>
          <a:xfrm>
            <a:off x="1774446" y="358547"/>
            <a:ext cx="10080908" cy="6130471"/>
          </a:xfrm>
          <a:prstGeom prst="roundRect">
            <a:avLst>
              <a:gd name="adj" fmla="val 284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 userDrawn="1"/>
        </p:nvSpPr>
        <p:spPr>
          <a:xfrm>
            <a:off x="1774446" y="358545"/>
            <a:ext cx="10080908" cy="198475"/>
          </a:xfrm>
          <a:custGeom>
            <a:avLst/>
            <a:gdLst>
              <a:gd name="connsiteX0" fmla="*/ 156843 w 10080908"/>
              <a:gd name="connsiteY0" fmla="*/ 0 h 198474"/>
              <a:gd name="connsiteX1" fmla="*/ 9924065 w 10080908"/>
              <a:gd name="connsiteY1" fmla="*/ 0 h 198474"/>
              <a:gd name="connsiteX2" fmla="*/ 10080908 w 10080908"/>
              <a:gd name="connsiteY2" fmla="*/ 156843 h 198474"/>
              <a:gd name="connsiteX3" fmla="*/ 10080908 w 10080908"/>
              <a:gd name="connsiteY3" fmla="*/ 198474 h 198474"/>
              <a:gd name="connsiteX4" fmla="*/ 0 w 10080908"/>
              <a:gd name="connsiteY4" fmla="*/ 198474 h 198474"/>
              <a:gd name="connsiteX5" fmla="*/ 0 w 10080908"/>
              <a:gd name="connsiteY5" fmla="*/ 156843 h 198474"/>
              <a:gd name="connsiteX6" fmla="*/ 156843 w 10080908"/>
              <a:gd name="connsiteY6" fmla="*/ 0 h 19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0908" h="198474">
                <a:moveTo>
                  <a:pt x="156843" y="0"/>
                </a:moveTo>
                <a:lnTo>
                  <a:pt x="9924065" y="0"/>
                </a:lnTo>
                <a:cubicBezTo>
                  <a:pt x="10010687" y="0"/>
                  <a:pt x="10080908" y="70221"/>
                  <a:pt x="10080908" y="156843"/>
                </a:cubicBezTo>
                <a:lnTo>
                  <a:pt x="10080908" y="198474"/>
                </a:lnTo>
                <a:lnTo>
                  <a:pt x="0" y="198474"/>
                </a:lnTo>
                <a:lnTo>
                  <a:pt x="0" y="156843"/>
                </a:lnTo>
                <a:cubicBezTo>
                  <a:pt x="0" y="70221"/>
                  <a:pt x="70221" y="0"/>
                  <a:pt x="156843" y="0"/>
                </a:cubicBezTo>
                <a:close/>
              </a:path>
            </a:pathLst>
          </a:custGeom>
          <a:solidFill>
            <a:srgbClr val="398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94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81481E-6 L -4.58333E-6 -4.81481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4.44444E-6 L -4.58333E-6 4.44444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3.7037E-6 L -4.58333E-6 3.7037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07407E-6 L -4.58333E-6 -4.07407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/>
        </p:nvGrpSpPr>
        <p:grpSpPr>
          <a:xfrm>
            <a:off x="980315" y="546584"/>
            <a:ext cx="2070100" cy="736600"/>
            <a:chOff x="980315" y="546584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37" name="组合 36"/>
            <p:cNvGrpSpPr/>
            <p:nvPr userDrawn="1"/>
          </p:nvGrpSpPr>
          <p:grpSpPr>
            <a:xfrm>
              <a:off x="980315" y="546584"/>
              <a:ext cx="2070100" cy="736600"/>
              <a:chOff x="980315" y="442311"/>
              <a:chExt cx="2070100" cy="736600"/>
            </a:xfrm>
          </p:grpSpPr>
          <p:sp>
            <p:nvSpPr>
              <p:cNvPr id="45" name="圆角矩形 44">
                <a:hlinkClick r:id="rId2" action="ppaction://hlinksldjump"/>
              </p:cNvPr>
              <p:cNvSpPr/>
              <p:nvPr/>
            </p:nvSpPr>
            <p:spPr>
              <a:xfrm>
                <a:off x="980315" y="442311"/>
                <a:ext cx="2070100" cy="736600"/>
              </a:xfrm>
              <a:prstGeom prst="roundRect">
                <a:avLst>
                  <a:gd name="adj" fmla="val 3218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704192" y="641333"/>
                <a:ext cx="11970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目录导航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 userDrawn="1"/>
          </p:nvGrpSpPr>
          <p:grpSpPr>
            <a:xfrm>
              <a:off x="1149126" y="655562"/>
              <a:ext cx="1095767" cy="90045"/>
              <a:chOff x="6885798" y="1253796"/>
              <a:chExt cx="1095767" cy="90045"/>
            </a:xfrm>
          </p:grpSpPr>
          <p:sp>
            <p:nvSpPr>
              <p:cNvPr id="43" name="圆角矩形 42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4" name="圆角矩形 43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9" name="组合 38"/>
            <p:cNvGrpSpPr/>
            <p:nvPr userDrawn="1"/>
          </p:nvGrpSpPr>
          <p:grpSpPr>
            <a:xfrm>
              <a:off x="1149126" y="1055791"/>
              <a:ext cx="1095767" cy="90045"/>
              <a:chOff x="6885798" y="1253796"/>
              <a:chExt cx="1095767" cy="90045"/>
            </a:xfrm>
          </p:grpSpPr>
          <p:sp>
            <p:nvSpPr>
              <p:cNvPr id="41" name="圆角矩形 40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2" name="圆角矩形 41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40" name="圆角矩形 39"/>
            <p:cNvSpPr/>
            <p:nvPr userDrawn="1"/>
          </p:nvSpPr>
          <p:spPr>
            <a:xfrm>
              <a:off x="1149125" y="86287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4" name="组合 123"/>
          <p:cNvGrpSpPr/>
          <p:nvPr userDrawn="1"/>
        </p:nvGrpSpPr>
        <p:grpSpPr>
          <a:xfrm>
            <a:off x="980315" y="3055759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5" name="圆角矩形 124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26" name="图片 1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775" y="1261402"/>
              <a:ext cx="619822" cy="591860"/>
            </a:xfrm>
            <a:prstGeom prst="rect">
              <a:avLst/>
            </a:prstGeom>
          </p:spPr>
        </p:pic>
        <p:sp>
          <p:nvSpPr>
            <p:cNvPr id="127" name="文本框 126">
              <a:hlinkClick r:id="rId3" action="ppaction://hlinksldjump"/>
            </p:cNvPr>
            <p:cNvSpPr txBox="1"/>
            <p:nvPr/>
          </p:nvSpPr>
          <p:spPr>
            <a:xfrm>
              <a:off x="1662769" y="1414325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新建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 userDrawn="1"/>
        </p:nvGrpSpPr>
        <p:grpSpPr>
          <a:xfrm>
            <a:off x="980315" y="1382976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9" name="圆角矩形 128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398E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0" name="图片 12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475" y="1217258"/>
              <a:ext cx="715083" cy="715083"/>
            </a:xfrm>
            <a:prstGeom prst="rect">
              <a:avLst/>
            </a:prstGeom>
          </p:spPr>
        </p:pic>
        <p:sp>
          <p:nvSpPr>
            <p:cNvPr id="131" name="文本框 130">
              <a:hlinkClick r:id="rId6" action="ppaction://hlinksldjump"/>
            </p:cNvPr>
            <p:cNvSpPr txBox="1"/>
            <p:nvPr/>
          </p:nvSpPr>
          <p:spPr>
            <a:xfrm>
              <a:off x="1662770" y="1405522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 userDrawn="1"/>
        </p:nvGrpSpPr>
        <p:grpSpPr>
          <a:xfrm>
            <a:off x="980315" y="2219367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3" name="圆角矩形 132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4" name="图片 13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995" y="1335652"/>
              <a:ext cx="588772" cy="519265"/>
            </a:xfrm>
            <a:prstGeom prst="rect">
              <a:avLst/>
            </a:prstGeom>
          </p:spPr>
        </p:pic>
        <p:sp>
          <p:nvSpPr>
            <p:cNvPr id="135" name="文本框 134">
              <a:hlinkClick r:id="rId9" action="ppaction://hlinksldjump"/>
            </p:cNvPr>
            <p:cNvSpPr txBox="1"/>
            <p:nvPr/>
          </p:nvSpPr>
          <p:spPr>
            <a:xfrm>
              <a:off x="1662769" y="1426007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软件界面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 userDrawn="1"/>
        </p:nvGrpSpPr>
        <p:grpSpPr>
          <a:xfrm>
            <a:off x="980315" y="3892152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7" name="圆角矩形 136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8" name="图片 137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41314"/>
              <a:ext cx="619704" cy="666970"/>
            </a:xfrm>
            <a:prstGeom prst="rect">
              <a:avLst/>
            </a:prstGeom>
          </p:spPr>
        </p:pic>
        <p:sp>
          <p:nvSpPr>
            <p:cNvPr id="139" name="文本框 138">
              <a:hlinkClick r:id="rId12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动画设置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5" name="图片 144">
            <a:hlinkClick r:id="rId15" action="ppaction://hlinksldjump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59" y="5564937"/>
            <a:ext cx="2182557" cy="847417"/>
          </a:xfrm>
          <a:prstGeom prst="rect">
            <a:avLst/>
          </a:prstGeom>
        </p:spPr>
      </p:pic>
      <p:grpSp>
        <p:nvGrpSpPr>
          <p:cNvPr id="140" name="组合 139"/>
          <p:cNvGrpSpPr/>
          <p:nvPr userDrawn="1"/>
        </p:nvGrpSpPr>
        <p:grpSpPr>
          <a:xfrm>
            <a:off x="980315" y="4728544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1" name="圆角矩形 140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63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42" name="图片 141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64947"/>
              <a:ext cx="619704" cy="619704"/>
            </a:xfrm>
            <a:prstGeom prst="rect">
              <a:avLst/>
            </a:prstGeom>
          </p:spPr>
        </p:pic>
        <p:sp>
          <p:nvSpPr>
            <p:cNvPr id="143" name="文本框 142">
              <a:hlinkClick r:id="rId17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4" name="矩形 143"/>
          <p:cNvSpPr/>
          <p:nvPr userDrawn="1"/>
        </p:nvSpPr>
        <p:spPr>
          <a:xfrm>
            <a:off x="1" y="526455"/>
            <a:ext cx="1774446" cy="746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圆角矩形 25"/>
          <p:cNvSpPr/>
          <p:nvPr userDrawn="1"/>
        </p:nvSpPr>
        <p:spPr>
          <a:xfrm>
            <a:off x="1774446" y="358547"/>
            <a:ext cx="10080908" cy="6130471"/>
          </a:xfrm>
          <a:prstGeom prst="roundRect">
            <a:avLst>
              <a:gd name="adj" fmla="val 284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 userDrawn="1"/>
        </p:nvSpPr>
        <p:spPr>
          <a:xfrm>
            <a:off x="1774446" y="358545"/>
            <a:ext cx="10080908" cy="198475"/>
          </a:xfrm>
          <a:custGeom>
            <a:avLst/>
            <a:gdLst>
              <a:gd name="connsiteX0" fmla="*/ 156843 w 10080908"/>
              <a:gd name="connsiteY0" fmla="*/ 0 h 198474"/>
              <a:gd name="connsiteX1" fmla="*/ 9924065 w 10080908"/>
              <a:gd name="connsiteY1" fmla="*/ 0 h 198474"/>
              <a:gd name="connsiteX2" fmla="*/ 10080908 w 10080908"/>
              <a:gd name="connsiteY2" fmla="*/ 156843 h 198474"/>
              <a:gd name="connsiteX3" fmla="*/ 10080908 w 10080908"/>
              <a:gd name="connsiteY3" fmla="*/ 198474 h 198474"/>
              <a:gd name="connsiteX4" fmla="*/ 0 w 10080908"/>
              <a:gd name="connsiteY4" fmla="*/ 198474 h 198474"/>
              <a:gd name="connsiteX5" fmla="*/ 0 w 10080908"/>
              <a:gd name="connsiteY5" fmla="*/ 156843 h 198474"/>
              <a:gd name="connsiteX6" fmla="*/ 156843 w 10080908"/>
              <a:gd name="connsiteY6" fmla="*/ 0 h 19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0908" h="198474">
                <a:moveTo>
                  <a:pt x="156843" y="0"/>
                </a:moveTo>
                <a:lnTo>
                  <a:pt x="9924065" y="0"/>
                </a:lnTo>
                <a:cubicBezTo>
                  <a:pt x="10010687" y="0"/>
                  <a:pt x="10080908" y="70221"/>
                  <a:pt x="10080908" y="156843"/>
                </a:cubicBezTo>
                <a:lnTo>
                  <a:pt x="10080908" y="198474"/>
                </a:lnTo>
                <a:lnTo>
                  <a:pt x="0" y="198474"/>
                </a:lnTo>
                <a:lnTo>
                  <a:pt x="0" y="156843"/>
                </a:lnTo>
                <a:cubicBezTo>
                  <a:pt x="0" y="70221"/>
                  <a:pt x="70221" y="0"/>
                  <a:pt x="156843" y="0"/>
                </a:cubicBezTo>
                <a:close/>
              </a:path>
            </a:pathLst>
          </a:custGeom>
          <a:solidFill>
            <a:srgbClr val="F1AF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80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81481E-6 L -4.58333E-6 -4.81481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4.44444E-6 L -4.58333E-6 4.44444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3.7037E-6 L -4.58333E-6 3.7037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07407E-6 L -4.58333E-6 -4.07407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/>
        </p:nvGrpSpPr>
        <p:grpSpPr>
          <a:xfrm>
            <a:off x="980315" y="546584"/>
            <a:ext cx="2070100" cy="736600"/>
            <a:chOff x="980315" y="546584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37" name="组合 36"/>
            <p:cNvGrpSpPr/>
            <p:nvPr userDrawn="1"/>
          </p:nvGrpSpPr>
          <p:grpSpPr>
            <a:xfrm>
              <a:off x="980315" y="546584"/>
              <a:ext cx="2070100" cy="736600"/>
              <a:chOff x="980315" y="442311"/>
              <a:chExt cx="2070100" cy="736600"/>
            </a:xfrm>
          </p:grpSpPr>
          <p:sp>
            <p:nvSpPr>
              <p:cNvPr id="45" name="圆角矩形 44">
                <a:hlinkClick r:id="rId2" action="ppaction://hlinksldjump"/>
              </p:cNvPr>
              <p:cNvSpPr/>
              <p:nvPr/>
            </p:nvSpPr>
            <p:spPr>
              <a:xfrm>
                <a:off x="980315" y="442311"/>
                <a:ext cx="2070100" cy="736600"/>
              </a:xfrm>
              <a:prstGeom prst="roundRect">
                <a:avLst>
                  <a:gd name="adj" fmla="val 3218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704192" y="641333"/>
                <a:ext cx="11970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目录导航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 userDrawn="1"/>
          </p:nvGrpSpPr>
          <p:grpSpPr>
            <a:xfrm>
              <a:off x="1149126" y="655562"/>
              <a:ext cx="1095767" cy="90045"/>
              <a:chOff x="6885798" y="1253796"/>
              <a:chExt cx="1095767" cy="90045"/>
            </a:xfrm>
          </p:grpSpPr>
          <p:sp>
            <p:nvSpPr>
              <p:cNvPr id="43" name="圆角矩形 42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4" name="圆角矩形 43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9" name="组合 38"/>
            <p:cNvGrpSpPr/>
            <p:nvPr userDrawn="1"/>
          </p:nvGrpSpPr>
          <p:grpSpPr>
            <a:xfrm>
              <a:off x="1149126" y="1055791"/>
              <a:ext cx="1095767" cy="90045"/>
              <a:chOff x="6885798" y="1253796"/>
              <a:chExt cx="1095767" cy="90045"/>
            </a:xfrm>
          </p:grpSpPr>
          <p:sp>
            <p:nvSpPr>
              <p:cNvPr id="41" name="圆角矩形 40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2" name="圆角矩形 41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40" name="圆角矩形 39"/>
            <p:cNvSpPr/>
            <p:nvPr userDrawn="1"/>
          </p:nvSpPr>
          <p:spPr>
            <a:xfrm>
              <a:off x="1149125" y="86287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4" name="组合 123"/>
          <p:cNvGrpSpPr/>
          <p:nvPr userDrawn="1"/>
        </p:nvGrpSpPr>
        <p:grpSpPr>
          <a:xfrm>
            <a:off x="980315" y="3055759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5" name="圆角矩形 124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26" name="图片 1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775" y="1261402"/>
              <a:ext cx="619822" cy="591860"/>
            </a:xfrm>
            <a:prstGeom prst="rect">
              <a:avLst/>
            </a:prstGeom>
          </p:spPr>
        </p:pic>
        <p:sp>
          <p:nvSpPr>
            <p:cNvPr id="127" name="文本框 126">
              <a:hlinkClick r:id="rId3" action="ppaction://hlinksldjump"/>
            </p:cNvPr>
            <p:cNvSpPr txBox="1"/>
            <p:nvPr/>
          </p:nvSpPr>
          <p:spPr>
            <a:xfrm>
              <a:off x="1662769" y="1414325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新建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 userDrawn="1"/>
        </p:nvGrpSpPr>
        <p:grpSpPr>
          <a:xfrm>
            <a:off x="980315" y="1382976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9" name="圆角矩形 128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398E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0" name="图片 12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475" y="1217258"/>
              <a:ext cx="715083" cy="715083"/>
            </a:xfrm>
            <a:prstGeom prst="rect">
              <a:avLst/>
            </a:prstGeom>
          </p:spPr>
        </p:pic>
        <p:sp>
          <p:nvSpPr>
            <p:cNvPr id="131" name="文本框 130">
              <a:hlinkClick r:id="rId6" action="ppaction://hlinksldjump"/>
            </p:cNvPr>
            <p:cNvSpPr txBox="1"/>
            <p:nvPr/>
          </p:nvSpPr>
          <p:spPr>
            <a:xfrm>
              <a:off x="1662770" y="1405522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 userDrawn="1"/>
        </p:nvGrpSpPr>
        <p:grpSpPr>
          <a:xfrm>
            <a:off x="980315" y="2219367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3" name="圆角矩形 132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4" name="图片 13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995" y="1335652"/>
              <a:ext cx="588772" cy="519265"/>
            </a:xfrm>
            <a:prstGeom prst="rect">
              <a:avLst/>
            </a:prstGeom>
          </p:spPr>
        </p:pic>
        <p:sp>
          <p:nvSpPr>
            <p:cNvPr id="135" name="文本框 134">
              <a:hlinkClick r:id="rId9" action="ppaction://hlinksldjump"/>
            </p:cNvPr>
            <p:cNvSpPr txBox="1"/>
            <p:nvPr/>
          </p:nvSpPr>
          <p:spPr>
            <a:xfrm>
              <a:off x="1662769" y="1426007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软件界面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 userDrawn="1"/>
        </p:nvGrpSpPr>
        <p:grpSpPr>
          <a:xfrm>
            <a:off x="980315" y="3892152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7" name="圆角矩形 136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8" name="图片 137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41314"/>
              <a:ext cx="619704" cy="666970"/>
            </a:xfrm>
            <a:prstGeom prst="rect">
              <a:avLst/>
            </a:prstGeom>
          </p:spPr>
        </p:pic>
        <p:sp>
          <p:nvSpPr>
            <p:cNvPr id="139" name="文本框 138">
              <a:hlinkClick r:id="rId12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动画设置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5" name="图片 144">
            <a:hlinkClick r:id="rId15" action="ppaction://hlinksldjump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59" y="5564937"/>
            <a:ext cx="2182557" cy="847417"/>
          </a:xfrm>
          <a:prstGeom prst="rect">
            <a:avLst/>
          </a:prstGeom>
        </p:spPr>
      </p:pic>
      <p:grpSp>
        <p:nvGrpSpPr>
          <p:cNvPr id="140" name="组合 139"/>
          <p:cNvGrpSpPr/>
          <p:nvPr userDrawn="1"/>
        </p:nvGrpSpPr>
        <p:grpSpPr>
          <a:xfrm>
            <a:off x="980315" y="4728544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1" name="圆角矩形 140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63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42" name="图片 141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64947"/>
              <a:ext cx="619704" cy="619704"/>
            </a:xfrm>
            <a:prstGeom prst="rect">
              <a:avLst/>
            </a:prstGeom>
          </p:spPr>
        </p:pic>
        <p:sp>
          <p:nvSpPr>
            <p:cNvPr id="143" name="文本框 142">
              <a:hlinkClick r:id="rId17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4" name="矩形 143"/>
          <p:cNvSpPr/>
          <p:nvPr userDrawn="1"/>
        </p:nvSpPr>
        <p:spPr>
          <a:xfrm>
            <a:off x="1" y="526455"/>
            <a:ext cx="1774446" cy="746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圆角矩形 25"/>
          <p:cNvSpPr/>
          <p:nvPr userDrawn="1"/>
        </p:nvSpPr>
        <p:spPr>
          <a:xfrm>
            <a:off x="1774446" y="358547"/>
            <a:ext cx="10080908" cy="6130471"/>
          </a:xfrm>
          <a:prstGeom prst="roundRect">
            <a:avLst>
              <a:gd name="adj" fmla="val 284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 userDrawn="1"/>
        </p:nvSpPr>
        <p:spPr>
          <a:xfrm>
            <a:off x="1774446" y="358545"/>
            <a:ext cx="10080908" cy="198475"/>
          </a:xfrm>
          <a:custGeom>
            <a:avLst/>
            <a:gdLst>
              <a:gd name="connsiteX0" fmla="*/ 156843 w 10080908"/>
              <a:gd name="connsiteY0" fmla="*/ 0 h 198474"/>
              <a:gd name="connsiteX1" fmla="*/ 9924065 w 10080908"/>
              <a:gd name="connsiteY1" fmla="*/ 0 h 198474"/>
              <a:gd name="connsiteX2" fmla="*/ 10080908 w 10080908"/>
              <a:gd name="connsiteY2" fmla="*/ 156843 h 198474"/>
              <a:gd name="connsiteX3" fmla="*/ 10080908 w 10080908"/>
              <a:gd name="connsiteY3" fmla="*/ 198474 h 198474"/>
              <a:gd name="connsiteX4" fmla="*/ 0 w 10080908"/>
              <a:gd name="connsiteY4" fmla="*/ 198474 h 198474"/>
              <a:gd name="connsiteX5" fmla="*/ 0 w 10080908"/>
              <a:gd name="connsiteY5" fmla="*/ 156843 h 198474"/>
              <a:gd name="connsiteX6" fmla="*/ 156843 w 10080908"/>
              <a:gd name="connsiteY6" fmla="*/ 0 h 19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0908" h="198474">
                <a:moveTo>
                  <a:pt x="156843" y="0"/>
                </a:moveTo>
                <a:lnTo>
                  <a:pt x="9924065" y="0"/>
                </a:lnTo>
                <a:cubicBezTo>
                  <a:pt x="10010687" y="0"/>
                  <a:pt x="10080908" y="70221"/>
                  <a:pt x="10080908" y="156843"/>
                </a:cubicBezTo>
                <a:lnTo>
                  <a:pt x="10080908" y="198474"/>
                </a:lnTo>
                <a:lnTo>
                  <a:pt x="0" y="198474"/>
                </a:lnTo>
                <a:lnTo>
                  <a:pt x="0" y="156843"/>
                </a:lnTo>
                <a:cubicBezTo>
                  <a:pt x="0" y="70221"/>
                  <a:pt x="70221" y="0"/>
                  <a:pt x="156843" y="0"/>
                </a:cubicBezTo>
                <a:close/>
              </a:path>
            </a:pathLst>
          </a:cu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80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81481E-6 L -4.58333E-6 -4.81481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4.44444E-6 L -4.58333E-6 4.44444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3.7037E-6 L -4.58333E-6 3.7037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07407E-6 L -4.58333E-6 -4.07407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/>
        </p:nvGrpSpPr>
        <p:grpSpPr>
          <a:xfrm>
            <a:off x="980315" y="546584"/>
            <a:ext cx="2070100" cy="736600"/>
            <a:chOff x="980315" y="546584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37" name="组合 36"/>
            <p:cNvGrpSpPr/>
            <p:nvPr userDrawn="1"/>
          </p:nvGrpSpPr>
          <p:grpSpPr>
            <a:xfrm>
              <a:off x="980315" y="546584"/>
              <a:ext cx="2070100" cy="736600"/>
              <a:chOff x="980315" y="442311"/>
              <a:chExt cx="2070100" cy="736600"/>
            </a:xfrm>
          </p:grpSpPr>
          <p:sp>
            <p:nvSpPr>
              <p:cNvPr id="45" name="圆角矩形 44">
                <a:hlinkClick r:id="rId2" action="ppaction://hlinksldjump"/>
              </p:cNvPr>
              <p:cNvSpPr/>
              <p:nvPr/>
            </p:nvSpPr>
            <p:spPr>
              <a:xfrm>
                <a:off x="980315" y="442311"/>
                <a:ext cx="2070100" cy="736600"/>
              </a:xfrm>
              <a:prstGeom prst="roundRect">
                <a:avLst>
                  <a:gd name="adj" fmla="val 3218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704192" y="641333"/>
                <a:ext cx="11970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目录导航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 userDrawn="1"/>
          </p:nvGrpSpPr>
          <p:grpSpPr>
            <a:xfrm>
              <a:off x="1149126" y="655562"/>
              <a:ext cx="1095767" cy="90045"/>
              <a:chOff x="6885798" y="1253796"/>
              <a:chExt cx="1095767" cy="90045"/>
            </a:xfrm>
          </p:grpSpPr>
          <p:sp>
            <p:nvSpPr>
              <p:cNvPr id="43" name="圆角矩形 42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4" name="圆角矩形 43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9" name="组合 38"/>
            <p:cNvGrpSpPr/>
            <p:nvPr userDrawn="1"/>
          </p:nvGrpSpPr>
          <p:grpSpPr>
            <a:xfrm>
              <a:off x="1149126" y="1055791"/>
              <a:ext cx="1095767" cy="90045"/>
              <a:chOff x="6885798" y="1253796"/>
              <a:chExt cx="1095767" cy="90045"/>
            </a:xfrm>
          </p:grpSpPr>
          <p:sp>
            <p:nvSpPr>
              <p:cNvPr id="41" name="圆角矩形 40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2" name="圆角矩形 41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40" name="圆角矩形 39"/>
            <p:cNvSpPr/>
            <p:nvPr userDrawn="1"/>
          </p:nvSpPr>
          <p:spPr>
            <a:xfrm>
              <a:off x="1149125" y="86287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4" name="组合 123"/>
          <p:cNvGrpSpPr/>
          <p:nvPr userDrawn="1"/>
        </p:nvGrpSpPr>
        <p:grpSpPr>
          <a:xfrm>
            <a:off x="980315" y="3055759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5" name="圆角矩形 124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26" name="图片 1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775" y="1261402"/>
              <a:ext cx="619822" cy="591860"/>
            </a:xfrm>
            <a:prstGeom prst="rect">
              <a:avLst/>
            </a:prstGeom>
          </p:spPr>
        </p:pic>
        <p:sp>
          <p:nvSpPr>
            <p:cNvPr id="127" name="文本框 126">
              <a:hlinkClick r:id="rId3" action="ppaction://hlinksldjump"/>
            </p:cNvPr>
            <p:cNvSpPr txBox="1"/>
            <p:nvPr/>
          </p:nvSpPr>
          <p:spPr>
            <a:xfrm>
              <a:off x="1662769" y="1414325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新建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 userDrawn="1"/>
        </p:nvGrpSpPr>
        <p:grpSpPr>
          <a:xfrm>
            <a:off x="980315" y="1382976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9" name="圆角矩形 128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398E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0" name="图片 12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475" y="1217258"/>
              <a:ext cx="715083" cy="715083"/>
            </a:xfrm>
            <a:prstGeom prst="rect">
              <a:avLst/>
            </a:prstGeom>
          </p:spPr>
        </p:pic>
        <p:sp>
          <p:nvSpPr>
            <p:cNvPr id="131" name="文本框 130">
              <a:hlinkClick r:id="rId6" action="ppaction://hlinksldjump"/>
            </p:cNvPr>
            <p:cNvSpPr txBox="1"/>
            <p:nvPr/>
          </p:nvSpPr>
          <p:spPr>
            <a:xfrm>
              <a:off x="1662770" y="1405522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 userDrawn="1"/>
        </p:nvGrpSpPr>
        <p:grpSpPr>
          <a:xfrm>
            <a:off x="980315" y="2219367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3" name="圆角矩形 132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4" name="图片 13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995" y="1335652"/>
              <a:ext cx="588772" cy="519265"/>
            </a:xfrm>
            <a:prstGeom prst="rect">
              <a:avLst/>
            </a:prstGeom>
          </p:spPr>
        </p:pic>
        <p:sp>
          <p:nvSpPr>
            <p:cNvPr id="135" name="文本框 134">
              <a:hlinkClick r:id="rId9" action="ppaction://hlinksldjump"/>
            </p:cNvPr>
            <p:cNvSpPr txBox="1"/>
            <p:nvPr/>
          </p:nvSpPr>
          <p:spPr>
            <a:xfrm>
              <a:off x="1662769" y="1426007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软件界面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 userDrawn="1"/>
        </p:nvGrpSpPr>
        <p:grpSpPr>
          <a:xfrm>
            <a:off x="980315" y="3892152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7" name="圆角矩形 136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8" name="图片 137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41314"/>
              <a:ext cx="619704" cy="666970"/>
            </a:xfrm>
            <a:prstGeom prst="rect">
              <a:avLst/>
            </a:prstGeom>
          </p:spPr>
        </p:pic>
        <p:sp>
          <p:nvSpPr>
            <p:cNvPr id="139" name="文本框 138">
              <a:hlinkClick r:id="rId12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动画设置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5" name="图片 144">
            <a:hlinkClick r:id="rId15" action="ppaction://hlinksldjump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59" y="5564937"/>
            <a:ext cx="2182557" cy="847417"/>
          </a:xfrm>
          <a:prstGeom prst="rect">
            <a:avLst/>
          </a:prstGeom>
        </p:spPr>
      </p:pic>
      <p:grpSp>
        <p:nvGrpSpPr>
          <p:cNvPr id="140" name="组合 139"/>
          <p:cNvGrpSpPr/>
          <p:nvPr userDrawn="1"/>
        </p:nvGrpSpPr>
        <p:grpSpPr>
          <a:xfrm>
            <a:off x="980315" y="4728544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1" name="圆角矩形 140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63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42" name="图片 141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64947"/>
              <a:ext cx="619704" cy="619704"/>
            </a:xfrm>
            <a:prstGeom prst="rect">
              <a:avLst/>
            </a:prstGeom>
          </p:spPr>
        </p:pic>
        <p:sp>
          <p:nvSpPr>
            <p:cNvPr id="143" name="文本框 142">
              <a:hlinkClick r:id="rId17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4" name="矩形 143"/>
          <p:cNvSpPr/>
          <p:nvPr userDrawn="1"/>
        </p:nvSpPr>
        <p:spPr>
          <a:xfrm>
            <a:off x="1" y="526455"/>
            <a:ext cx="1774446" cy="746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圆角矩形 25"/>
          <p:cNvSpPr/>
          <p:nvPr userDrawn="1"/>
        </p:nvSpPr>
        <p:spPr>
          <a:xfrm>
            <a:off x="1774446" y="358547"/>
            <a:ext cx="10080908" cy="6130471"/>
          </a:xfrm>
          <a:prstGeom prst="roundRect">
            <a:avLst>
              <a:gd name="adj" fmla="val 284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 userDrawn="1"/>
        </p:nvSpPr>
        <p:spPr>
          <a:xfrm>
            <a:off x="1774446" y="358545"/>
            <a:ext cx="10080908" cy="198475"/>
          </a:xfrm>
          <a:custGeom>
            <a:avLst/>
            <a:gdLst>
              <a:gd name="connsiteX0" fmla="*/ 156843 w 10080908"/>
              <a:gd name="connsiteY0" fmla="*/ 0 h 198474"/>
              <a:gd name="connsiteX1" fmla="*/ 9924065 w 10080908"/>
              <a:gd name="connsiteY1" fmla="*/ 0 h 198474"/>
              <a:gd name="connsiteX2" fmla="*/ 10080908 w 10080908"/>
              <a:gd name="connsiteY2" fmla="*/ 156843 h 198474"/>
              <a:gd name="connsiteX3" fmla="*/ 10080908 w 10080908"/>
              <a:gd name="connsiteY3" fmla="*/ 198474 h 198474"/>
              <a:gd name="connsiteX4" fmla="*/ 0 w 10080908"/>
              <a:gd name="connsiteY4" fmla="*/ 198474 h 198474"/>
              <a:gd name="connsiteX5" fmla="*/ 0 w 10080908"/>
              <a:gd name="connsiteY5" fmla="*/ 156843 h 198474"/>
              <a:gd name="connsiteX6" fmla="*/ 156843 w 10080908"/>
              <a:gd name="connsiteY6" fmla="*/ 0 h 19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0908" h="198474">
                <a:moveTo>
                  <a:pt x="156843" y="0"/>
                </a:moveTo>
                <a:lnTo>
                  <a:pt x="9924065" y="0"/>
                </a:lnTo>
                <a:cubicBezTo>
                  <a:pt x="10010687" y="0"/>
                  <a:pt x="10080908" y="70221"/>
                  <a:pt x="10080908" y="156843"/>
                </a:cubicBezTo>
                <a:lnTo>
                  <a:pt x="10080908" y="198474"/>
                </a:lnTo>
                <a:lnTo>
                  <a:pt x="0" y="198474"/>
                </a:lnTo>
                <a:lnTo>
                  <a:pt x="0" y="156843"/>
                </a:lnTo>
                <a:cubicBezTo>
                  <a:pt x="0" y="70221"/>
                  <a:pt x="70221" y="0"/>
                  <a:pt x="156843" y="0"/>
                </a:cubicBezTo>
                <a:close/>
              </a:path>
            </a:pathLst>
          </a:custGeom>
          <a:solidFill>
            <a:srgbClr val="DC5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74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81481E-6 L -4.58333E-6 -4.81481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4.44444E-6 L -4.58333E-6 4.44444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3.7037E-6 L -4.58333E-6 3.7037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07407E-6 L -4.58333E-6 -4.07407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/>
        </p:nvGrpSpPr>
        <p:grpSpPr>
          <a:xfrm>
            <a:off x="980315" y="546584"/>
            <a:ext cx="2070100" cy="736600"/>
            <a:chOff x="980315" y="546584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37" name="组合 36"/>
            <p:cNvGrpSpPr/>
            <p:nvPr userDrawn="1"/>
          </p:nvGrpSpPr>
          <p:grpSpPr>
            <a:xfrm>
              <a:off x="980315" y="546584"/>
              <a:ext cx="2070100" cy="736600"/>
              <a:chOff x="980315" y="442311"/>
              <a:chExt cx="2070100" cy="736600"/>
            </a:xfrm>
          </p:grpSpPr>
          <p:sp>
            <p:nvSpPr>
              <p:cNvPr id="45" name="圆角矩形 44">
                <a:hlinkClick r:id="rId2" action="ppaction://hlinksldjump"/>
              </p:cNvPr>
              <p:cNvSpPr/>
              <p:nvPr/>
            </p:nvSpPr>
            <p:spPr>
              <a:xfrm>
                <a:off x="980315" y="442311"/>
                <a:ext cx="2070100" cy="736600"/>
              </a:xfrm>
              <a:prstGeom prst="roundRect">
                <a:avLst>
                  <a:gd name="adj" fmla="val 3218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704192" y="641333"/>
                <a:ext cx="11970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目录导航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 userDrawn="1"/>
          </p:nvGrpSpPr>
          <p:grpSpPr>
            <a:xfrm>
              <a:off x="1149126" y="655562"/>
              <a:ext cx="1095767" cy="90045"/>
              <a:chOff x="6885798" y="1253796"/>
              <a:chExt cx="1095767" cy="90045"/>
            </a:xfrm>
          </p:grpSpPr>
          <p:sp>
            <p:nvSpPr>
              <p:cNvPr id="43" name="圆角矩形 42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4" name="圆角矩形 43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9" name="组合 38"/>
            <p:cNvGrpSpPr/>
            <p:nvPr userDrawn="1"/>
          </p:nvGrpSpPr>
          <p:grpSpPr>
            <a:xfrm>
              <a:off x="1149126" y="1055791"/>
              <a:ext cx="1095767" cy="90045"/>
              <a:chOff x="6885798" y="1253796"/>
              <a:chExt cx="1095767" cy="90045"/>
            </a:xfrm>
          </p:grpSpPr>
          <p:sp>
            <p:nvSpPr>
              <p:cNvPr id="41" name="圆角矩形 40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2" name="圆角矩形 41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40" name="圆角矩形 39"/>
            <p:cNvSpPr/>
            <p:nvPr userDrawn="1"/>
          </p:nvSpPr>
          <p:spPr>
            <a:xfrm>
              <a:off x="1149125" y="86287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4" name="组合 123"/>
          <p:cNvGrpSpPr/>
          <p:nvPr userDrawn="1"/>
        </p:nvGrpSpPr>
        <p:grpSpPr>
          <a:xfrm>
            <a:off x="980315" y="3055759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5" name="圆角矩形 124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26" name="图片 1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775" y="1261402"/>
              <a:ext cx="619822" cy="591860"/>
            </a:xfrm>
            <a:prstGeom prst="rect">
              <a:avLst/>
            </a:prstGeom>
          </p:spPr>
        </p:pic>
        <p:sp>
          <p:nvSpPr>
            <p:cNvPr id="127" name="文本框 126">
              <a:hlinkClick r:id="rId3" action="ppaction://hlinksldjump"/>
            </p:cNvPr>
            <p:cNvSpPr txBox="1"/>
            <p:nvPr/>
          </p:nvSpPr>
          <p:spPr>
            <a:xfrm>
              <a:off x="1662769" y="1414325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新建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 userDrawn="1"/>
        </p:nvGrpSpPr>
        <p:grpSpPr>
          <a:xfrm>
            <a:off x="980315" y="1382976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9" name="圆角矩形 128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398E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0" name="图片 12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475" y="1217258"/>
              <a:ext cx="715083" cy="715083"/>
            </a:xfrm>
            <a:prstGeom prst="rect">
              <a:avLst/>
            </a:prstGeom>
          </p:spPr>
        </p:pic>
        <p:sp>
          <p:nvSpPr>
            <p:cNvPr id="131" name="文本框 130">
              <a:hlinkClick r:id="rId6" action="ppaction://hlinksldjump"/>
            </p:cNvPr>
            <p:cNvSpPr txBox="1"/>
            <p:nvPr/>
          </p:nvSpPr>
          <p:spPr>
            <a:xfrm>
              <a:off x="1662770" y="1405522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 userDrawn="1"/>
        </p:nvGrpSpPr>
        <p:grpSpPr>
          <a:xfrm>
            <a:off x="980315" y="2219367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3" name="圆角矩形 132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4" name="图片 13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995" y="1335652"/>
              <a:ext cx="588772" cy="519265"/>
            </a:xfrm>
            <a:prstGeom prst="rect">
              <a:avLst/>
            </a:prstGeom>
          </p:spPr>
        </p:pic>
        <p:sp>
          <p:nvSpPr>
            <p:cNvPr id="135" name="文本框 134">
              <a:hlinkClick r:id="rId9" action="ppaction://hlinksldjump"/>
            </p:cNvPr>
            <p:cNvSpPr txBox="1"/>
            <p:nvPr/>
          </p:nvSpPr>
          <p:spPr>
            <a:xfrm>
              <a:off x="1662769" y="1426007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软件界面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 userDrawn="1"/>
        </p:nvGrpSpPr>
        <p:grpSpPr>
          <a:xfrm>
            <a:off x="980315" y="3892152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7" name="圆角矩形 136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8" name="图片 137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41314"/>
              <a:ext cx="619704" cy="666970"/>
            </a:xfrm>
            <a:prstGeom prst="rect">
              <a:avLst/>
            </a:prstGeom>
          </p:spPr>
        </p:pic>
        <p:sp>
          <p:nvSpPr>
            <p:cNvPr id="139" name="文本框 138">
              <a:hlinkClick r:id="rId12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动画设置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5" name="图片 144">
            <a:hlinkClick r:id="rId15" action="ppaction://hlinksldjump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59" y="5564937"/>
            <a:ext cx="2182557" cy="847417"/>
          </a:xfrm>
          <a:prstGeom prst="rect">
            <a:avLst/>
          </a:prstGeom>
        </p:spPr>
      </p:pic>
      <p:grpSp>
        <p:nvGrpSpPr>
          <p:cNvPr id="140" name="组合 139"/>
          <p:cNvGrpSpPr/>
          <p:nvPr userDrawn="1"/>
        </p:nvGrpSpPr>
        <p:grpSpPr>
          <a:xfrm>
            <a:off x="980315" y="4728544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1" name="圆角矩形 140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63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42" name="图片 141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64947"/>
              <a:ext cx="619704" cy="619704"/>
            </a:xfrm>
            <a:prstGeom prst="rect">
              <a:avLst/>
            </a:prstGeom>
          </p:spPr>
        </p:pic>
        <p:sp>
          <p:nvSpPr>
            <p:cNvPr id="143" name="文本框 142">
              <a:hlinkClick r:id="rId17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4" name="矩形 143"/>
          <p:cNvSpPr/>
          <p:nvPr userDrawn="1"/>
        </p:nvSpPr>
        <p:spPr>
          <a:xfrm>
            <a:off x="1" y="526455"/>
            <a:ext cx="1774446" cy="746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圆角矩形 25"/>
          <p:cNvSpPr/>
          <p:nvPr userDrawn="1"/>
        </p:nvSpPr>
        <p:spPr>
          <a:xfrm>
            <a:off x="1774446" y="358547"/>
            <a:ext cx="10080908" cy="6130471"/>
          </a:xfrm>
          <a:prstGeom prst="roundRect">
            <a:avLst>
              <a:gd name="adj" fmla="val 284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 userDrawn="1"/>
        </p:nvSpPr>
        <p:spPr>
          <a:xfrm>
            <a:off x="1774446" y="358545"/>
            <a:ext cx="10080908" cy="198475"/>
          </a:xfrm>
          <a:custGeom>
            <a:avLst/>
            <a:gdLst>
              <a:gd name="connsiteX0" fmla="*/ 156843 w 10080908"/>
              <a:gd name="connsiteY0" fmla="*/ 0 h 198474"/>
              <a:gd name="connsiteX1" fmla="*/ 9924065 w 10080908"/>
              <a:gd name="connsiteY1" fmla="*/ 0 h 198474"/>
              <a:gd name="connsiteX2" fmla="*/ 10080908 w 10080908"/>
              <a:gd name="connsiteY2" fmla="*/ 156843 h 198474"/>
              <a:gd name="connsiteX3" fmla="*/ 10080908 w 10080908"/>
              <a:gd name="connsiteY3" fmla="*/ 198474 h 198474"/>
              <a:gd name="connsiteX4" fmla="*/ 0 w 10080908"/>
              <a:gd name="connsiteY4" fmla="*/ 198474 h 198474"/>
              <a:gd name="connsiteX5" fmla="*/ 0 w 10080908"/>
              <a:gd name="connsiteY5" fmla="*/ 156843 h 198474"/>
              <a:gd name="connsiteX6" fmla="*/ 156843 w 10080908"/>
              <a:gd name="connsiteY6" fmla="*/ 0 h 19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0908" h="198474">
                <a:moveTo>
                  <a:pt x="156843" y="0"/>
                </a:moveTo>
                <a:lnTo>
                  <a:pt x="9924065" y="0"/>
                </a:lnTo>
                <a:cubicBezTo>
                  <a:pt x="10010687" y="0"/>
                  <a:pt x="10080908" y="70221"/>
                  <a:pt x="10080908" y="156843"/>
                </a:cubicBezTo>
                <a:lnTo>
                  <a:pt x="10080908" y="198474"/>
                </a:lnTo>
                <a:lnTo>
                  <a:pt x="0" y="198474"/>
                </a:lnTo>
                <a:lnTo>
                  <a:pt x="0" y="156843"/>
                </a:lnTo>
                <a:cubicBezTo>
                  <a:pt x="0" y="70221"/>
                  <a:pt x="70221" y="0"/>
                  <a:pt x="156843" y="0"/>
                </a:cubicBezTo>
                <a:close/>
              </a:path>
            </a:pathLst>
          </a:custGeom>
          <a:solidFill>
            <a:srgbClr val="C63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29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81481E-6 L -4.58333E-6 -4.81481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4.44444E-6 L -4.58333E-6 4.44444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3.7037E-6 L -4.58333E-6 3.7037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07407E-6 L -4.58333E-6 -4.07407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 userDrawn="1"/>
        </p:nvGrpSpPr>
        <p:grpSpPr>
          <a:xfrm>
            <a:off x="980315" y="546584"/>
            <a:ext cx="2070100" cy="736600"/>
            <a:chOff x="980315" y="546584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37" name="组合 36"/>
            <p:cNvGrpSpPr/>
            <p:nvPr userDrawn="1"/>
          </p:nvGrpSpPr>
          <p:grpSpPr>
            <a:xfrm>
              <a:off x="980315" y="546584"/>
              <a:ext cx="2070100" cy="736600"/>
              <a:chOff x="980315" y="442311"/>
              <a:chExt cx="2070100" cy="736600"/>
            </a:xfrm>
          </p:grpSpPr>
          <p:sp>
            <p:nvSpPr>
              <p:cNvPr id="45" name="圆角矩形 44">
                <a:hlinkClick r:id="rId2" action="ppaction://hlinksldjump"/>
              </p:cNvPr>
              <p:cNvSpPr/>
              <p:nvPr/>
            </p:nvSpPr>
            <p:spPr>
              <a:xfrm>
                <a:off x="980315" y="442311"/>
                <a:ext cx="2070100" cy="736600"/>
              </a:xfrm>
              <a:prstGeom prst="roundRect">
                <a:avLst>
                  <a:gd name="adj" fmla="val 32184"/>
                </a:avLst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600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1704192" y="641333"/>
                <a:ext cx="11970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目录导航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8" name="组合 37"/>
            <p:cNvGrpSpPr/>
            <p:nvPr userDrawn="1"/>
          </p:nvGrpSpPr>
          <p:grpSpPr>
            <a:xfrm>
              <a:off x="1149126" y="655562"/>
              <a:ext cx="1095767" cy="90045"/>
              <a:chOff x="6885798" y="1253796"/>
              <a:chExt cx="1095767" cy="90045"/>
            </a:xfrm>
          </p:grpSpPr>
          <p:sp>
            <p:nvSpPr>
              <p:cNvPr id="43" name="圆角矩形 42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4" name="圆角矩形 43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9" name="组合 38"/>
            <p:cNvGrpSpPr/>
            <p:nvPr userDrawn="1"/>
          </p:nvGrpSpPr>
          <p:grpSpPr>
            <a:xfrm>
              <a:off x="1149126" y="1055791"/>
              <a:ext cx="1095767" cy="90045"/>
              <a:chOff x="6885798" y="1253796"/>
              <a:chExt cx="1095767" cy="90045"/>
            </a:xfrm>
          </p:grpSpPr>
          <p:sp>
            <p:nvSpPr>
              <p:cNvPr id="41" name="圆角矩形 40"/>
              <p:cNvSpPr/>
              <p:nvPr userDrawn="1"/>
            </p:nvSpPr>
            <p:spPr>
              <a:xfrm>
                <a:off x="6885798" y="1260992"/>
                <a:ext cx="549667" cy="82849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42" name="圆角矩形 41"/>
              <p:cNvSpPr/>
              <p:nvPr userDrawn="1"/>
            </p:nvSpPr>
            <p:spPr>
              <a:xfrm>
                <a:off x="7431898" y="1253796"/>
                <a:ext cx="549667" cy="82849"/>
              </a:xfrm>
              <a:prstGeom prst="roundRect">
                <a:avLst>
                  <a:gd name="adj" fmla="val 50000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sp>
          <p:nvSpPr>
            <p:cNvPr id="40" name="圆角矩形 39"/>
            <p:cNvSpPr/>
            <p:nvPr userDrawn="1"/>
          </p:nvSpPr>
          <p:spPr>
            <a:xfrm>
              <a:off x="1149125" y="86287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80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24" name="组合 123"/>
          <p:cNvGrpSpPr/>
          <p:nvPr userDrawn="1"/>
        </p:nvGrpSpPr>
        <p:grpSpPr>
          <a:xfrm>
            <a:off x="980315" y="3055759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5" name="圆角矩形 124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26" name="图片 1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775" y="1261402"/>
              <a:ext cx="619822" cy="591860"/>
            </a:xfrm>
            <a:prstGeom prst="rect">
              <a:avLst/>
            </a:prstGeom>
          </p:spPr>
        </p:pic>
        <p:sp>
          <p:nvSpPr>
            <p:cNvPr id="127" name="文本框 126">
              <a:hlinkClick r:id="rId3" action="ppaction://hlinksldjump"/>
            </p:cNvPr>
            <p:cNvSpPr txBox="1"/>
            <p:nvPr/>
          </p:nvSpPr>
          <p:spPr>
            <a:xfrm>
              <a:off x="1662769" y="1414325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新建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8" name="组合 127"/>
          <p:cNvGrpSpPr/>
          <p:nvPr userDrawn="1"/>
        </p:nvGrpSpPr>
        <p:grpSpPr>
          <a:xfrm>
            <a:off x="980315" y="1382976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29" name="圆角矩形 128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398E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0" name="图片 129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475" y="1217258"/>
              <a:ext cx="715083" cy="715083"/>
            </a:xfrm>
            <a:prstGeom prst="rect">
              <a:avLst/>
            </a:prstGeom>
          </p:spPr>
        </p:pic>
        <p:sp>
          <p:nvSpPr>
            <p:cNvPr id="131" name="文本框 130">
              <a:hlinkClick r:id="rId6" action="ppaction://hlinksldjump"/>
            </p:cNvPr>
            <p:cNvSpPr txBox="1"/>
            <p:nvPr/>
          </p:nvSpPr>
          <p:spPr>
            <a:xfrm>
              <a:off x="1662770" y="1405522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131"/>
          <p:cNvGrpSpPr/>
          <p:nvPr userDrawn="1"/>
        </p:nvGrpSpPr>
        <p:grpSpPr>
          <a:xfrm>
            <a:off x="980315" y="2219367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3" name="圆角矩形 132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4" name="图片 133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995" y="1335652"/>
              <a:ext cx="588772" cy="519265"/>
            </a:xfrm>
            <a:prstGeom prst="rect">
              <a:avLst/>
            </a:prstGeom>
          </p:spPr>
        </p:pic>
        <p:sp>
          <p:nvSpPr>
            <p:cNvPr id="135" name="文本框 134">
              <a:hlinkClick r:id="rId9" action="ppaction://hlinksldjump"/>
            </p:cNvPr>
            <p:cNvSpPr txBox="1"/>
            <p:nvPr/>
          </p:nvSpPr>
          <p:spPr>
            <a:xfrm>
              <a:off x="1662769" y="1426007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软件界面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 userDrawn="1"/>
        </p:nvGrpSpPr>
        <p:grpSpPr>
          <a:xfrm>
            <a:off x="980315" y="3892152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37" name="圆角矩形 136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38" name="图片 137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41314"/>
              <a:ext cx="619704" cy="666970"/>
            </a:xfrm>
            <a:prstGeom prst="rect">
              <a:avLst/>
            </a:prstGeom>
          </p:spPr>
        </p:pic>
        <p:sp>
          <p:nvSpPr>
            <p:cNvPr id="139" name="文本框 138">
              <a:hlinkClick r:id="rId12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动画设置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5" name="图片 144">
            <a:hlinkClick r:id="rId15" action="ppaction://hlinksldjump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859" y="5564937"/>
            <a:ext cx="2182557" cy="847417"/>
          </a:xfrm>
          <a:prstGeom prst="rect">
            <a:avLst/>
          </a:prstGeom>
        </p:spPr>
      </p:pic>
      <p:grpSp>
        <p:nvGrpSpPr>
          <p:cNvPr id="140" name="组合 139"/>
          <p:cNvGrpSpPr/>
          <p:nvPr userDrawn="1"/>
        </p:nvGrpSpPr>
        <p:grpSpPr>
          <a:xfrm>
            <a:off x="980315" y="4728544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41" name="圆角矩形 140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63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142" name="图片 141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64947"/>
              <a:ext cx="619704" cy="619704"/>
            </a:xfrm>
            <a:prstGeom prst="rect">
              <a:avLst/>
            </a:prstGeom>
          </p:spPr>
        </p:pic>
        <p:sp>
          <p:nvSpPr>
            <p:cNvPr id="143" name="文本框 142">
              <a:hlinkClick r:id="rId17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4" name="矩形 143"/>
          <p:cNvSpPr/>
          <p:nvPr userDrawn="1"/>
        </p:nvSpPr>
        <p:spPr>
          <a:xfrm>
            <a:off x="1" y="526455"/>
            <a:ext cx="1774446" cy="746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6" name="圆角矩形 25"/>
          <p:cNvSpPr/>
          <p:nvPr userDrawn="1"/>
        </p:nvSpPr>
        <p:spPr>
          <a:xfrm>
            <a:off x="1774446" y="358547"/>
            <a:ext cx="10080908" cy="6130471"/>
          </a:xfrm>
          <a:prstGeom prst="roundRect">
            <a:avLst>
              <a:gd name="adj" fmla="val 2848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 userDrawn="1"/>
        </p:nvSpPr>
        <p:spPr>
          <a:xfrm>
            <a:off x="1774446" y="358545"/>
            <a:ext cx="10080908" cy="198475"/>
          </a:xfrm>
          <a:custGeom>
            <a:avLst/>
            <a:gdLst>
              <a:gd name="connsiteX0" fmla="*/ 156843 w 10080908"/>
              <a:gd name="connsiteY0" fmla="*/ 0 h 198474"/>
              <a:gd name="connsiteX1" fmla="*/ 9924065 w 10080908"/>
              <a:gd name="connsiteY1" fmla="*/ 0 h 198474"/>
              <a:gd name="connsiteX2" fmla="*/ 10080908 w 10080908"/>
              <a:gd name="connsiteY2" fmla="*/ 156843 h 198474"/>
              <a:gd name="connsiteX3" fmla="*/ 10080908 w 10080908"/>
              <a:gd name="connsiteY3" fmla="*/ 198474 h 198474"/>
              <a:gd name="connsiteX4" fmla="*/ 0 w 10080908"/>
              <a:gd name="connsiteY4" fmla="*/ 198474 h 198474"/>
              <a:gd name="connsiteX5" fmla="*/ 0 w 10080908"/>
              <a:gd name="connsiteY5" fmla="*/ 156843 h 198474"/>
              <a:gd name="connsiteX6" fmla="*/ 156843 w 10080908"/>
              <a:gd name="connsiteY6" fmla="*/ 0 h 198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80908" h="198474">
                <a:moveTo>
                  <a:pt x="156843" y="0"/>
                </a:moveTo>
                <a:lnTo>
                  <a:pt x="9924065" y="0"/>
                </a:lnTo>
                <a:cubicBezTo>
                  <a:pt x="10010687" y="0"/>
                  <a:pt x="10080908" y="70221"/>
                  <a:pt x="10080908" y="156843"/>
                </a:cubicBezTo>
                <a:lnTo>
                  <a:pt x="10080908" y="198474"/>
                </a:lnTo>
                <a:lnTo>
                  <a:pt x="0" y="198474"/>
                </a:lnTo>
                <a:lnTo>
                  <a:pt x="0" y="156843"/>
                </a:lnTo>
                <a:cubicBezTo>
                  <a:pt x="0" y="70221"/>
                  <a:pt x="70221" y="0"/>
                  <a:pt x="156843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736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0.07018 -3.33333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1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81481E-6 L -4.58333E-6 -4.81481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4.44444E-6 L -4.58333E-6 4.44444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3.7037E-6 L -4.58333E-6 3.7037E-6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-4.07407E-6 L -4.58333E-6 -4.07407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19 2.96296E-6 L -4.58333E-6 2.96296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4"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 userDrawn="1"/>
        </p:nvSpPr>
        <p:spPr>
          <a:xfrm>
            <a:off x="63085" y="358547"/>
            <a:ext cx="2031479" cy="6130471"/>
          </a:xfrm>
          <a:prstGeom prst="roundRect">
            <a:avLst>
              <a:gd name="adj" fmla="val 12508"/>
            </a:avLst>
          </a:prstGeom>
          <a:solidFill>
            <a:srgbClr val="E235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/>
          </a:p>
        </p:txBody>
      </p:sp>
      <p:grpSp>
        <p:nvGrpSpPr>
          <p:cNvPr id="75" name="555放映设置"/>
          <p:cNvGrpSpPr/>
          <p:nvPr userDrawn="1"/>
        </p:nvGrpSpPr>
        <p:grpSpPr>
          <a:xfrm>
            <a:off x="1731583" y="4728544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76" name="圆角矩形 75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63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77" name="图片 7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64947"/>
              <a:ext cx="619704" cy="619704"/>
            </a:xfrm>
            <a:prstGeom prst="rect">
              <a:avLst/>
            </a:prstGeom>
          </p:spPr>
        </p:pic>
        <p:sp>
          <p:nvSpPr>
            <p:cNvPr id="78" name="文本框 77">
              <a:hlinkClick r:id="rId3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放映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444动画设置"/>
          <p:cNvGrpSpPr/>
          <p:nvPr userDrawn="1"/>
        </p:nvGrpSpPr>
        <p:grpSpPr>
          <a:xfrm>
            <a:off x="1731583" y="3892152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72" name="圆角矩形 71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73" name="图片 7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164" y="1241314"/>
              <a:ext cx="619704" cy="666970"/>
            </a:xfrm>
            <a:prstGeom prst="rect">
              <a:avLst/>
            </a:prstGeom>
          </p:spPr>
        </p:pic>
        <p:sp>
          <p:nvSpPr>
            <p:cNvPr id="74" name="文本框 73">
              <a:hlinkClick r:id="rId6" action="ppaction://hlinksldjump"/>
            </p:cNvPr>
            <p:cNvSpPr txBox="1"/>
            <p:nvPr/>
          </p:nvSpPr>
          <p:spPr>
            <a:xfrm>
              <a:off x="1662769" y="1405522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动画设置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333新建文档"/>
          <p:cNvGrpSpPr/>
          <p:nvPr userDrawn="1"/>
        </p:nvGrpSpPr>
        <p:grpSpPr>
          <a:xfrm>
            <a:off x="1731583" y="3055759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60" name="圆角矩形 59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61" name="图片 60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775" y="1261402"/>
              <a:ext cx="619822" cy="591860"/>
            </a:xfrm>
            <a:prstGeom prst="rect">
              <a:avLst/>
            </a:prstGeom>
          </p:spPr>
        </p:pic>
        <p:sp>
          <p:nvSpPr>
            <p:cNvPr id="62" name="文本框 61">
              <a:hlinkClick r:id="rId9" action="ppaction://hlinksldjump"/>
            </p:cNvPr>
            <p:cNvSpPr txBox="1"/>
            <p:nvPr/>
          </p:nvSpPr>
          <p:spPr>
            <a:xfrm>
              <a:off x="1662769" y="1414325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新建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222认识界面"/>
          <p:cNvGrpSpPr/>
          <p:nvPr userDrawn="1"/>
        </p:nvGrpSpPr>
        <p:grpSpPr>
          <a:xfrm>
            <a:off x="1731583" y="2219367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68" name="圆角矩形 67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69" name="图片 68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995" y="1335652"/>
              <a:ext cx="588772" cy="519265"/>
            </a:xfrm>
            <a:prstGeom prst="rect">
              <a:avLst/>
            </a:prstGeom>
          </p:spPr>
        </p:pic>
        <p:sp>
          <p:nvSpPr>
            <p:cNvPr id="70" name="文本框 69">
              <a:hlinkClick r:id="rId12" action="ppaction://hlinksldjump"/>
            </p:cNvPr>
            <p:cNvSpPr txBox="1"/>
            <p:nvPr/>
          </p:nvSpPr>
          <p:spPr>
            <a:xfrm>
              <a:off x="1662769" y="1426007"/>
              <a:ext cx="1197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软件界面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图片 13">
            <a:hlinkClick r:id="rId15" action="ppaction://hlinksldjump"/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127" y="5561423"/>
            <a:ext cx="2182557" cy="847417"/>
          </a:xfrm>
          <a:prstGeom prst="rect">
            <a:avLst/>
          </a:prstGeom>
        </p:spPr>
      </p:pic>
      <p:grpSp>
        <p:nvGrpSpPr>
          <p:cNvPr id="63" name="111认识ppt"/>
          <p:cNvGrpSpPr/>
          <p:nvPr userDrawn="1"/>
        </p:nvGrpSpPr>
        <p:grpSpPr>
          <a:xfrm>
            <a:off x="1731583" y="1382976"/>
            <a:ext cx="2070100" cy="736600"/>
            <a:chOff x="938893" y="1206500"/>
            <a:chExt cx="2070100" cy="73660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64" name="圆角矩形 63">
              <a:hlinkClick r:id="rId2" action="ppaction://hlinksldjump"/>
            </p:cNvPr>
            <p:cNvSpPr/>
            <p:nvPr/>
          </p:nvSpPr>
          <p:spPr>
            <a:xfrm>
              <a:off x="938893" y="1206500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398E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pic>
          <p:nvPicPr>
            <p:cNvPr id="65" name="图片 64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475" y="1217258"/>
              <a:ext cx="715083" cy="715083"/>
            </a:xfrm>
            <a:prstGeom prst="rect">
              <a:avLst/>
            </a:prstGeom>
          </p:spPr>
        </p:pic>
        <p:sp>
          <p:nvSpPr>
            <p:cNvPr id="66" name="文本框 65">
              <a:hlinkClick r:id="rId17" action="ppaction://hlinksldjump"/>
            </p:cNvPr>
            <p:cNvSpPr txBox="1"/>
            <p:nvPr/>
          </p:nvSpPr>
          <p:spPr>
            <a:xfrm>
              <a:off x="1662770" y="1405522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认识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1013621" y="546584"/>
            <a:ext cx="2070100" cy="736600"/>
            <a:chOff x="980315" y="442311"/>
            <a:chExt cx="2070100" cy="736600"/>
          </a:xfrm>
        </p:grpSpPr>
        <p:sp>
          <p:nvSpPr>
            <p:cNvPr id="48" name="圆角矩形 47">
              <a:hlinkClick r:id="rId2" action="ppaction://hlinksldjump"/>
            </p:cNvPr>
            <p:cNvSpPr/>
            <p:nvPr/>
          </p:nvSpPr>
          <p:spPr>
            <a:xfrm>
              <a:off x="980315" y="442311"/>
              <a:ext cx="2070100" cy="736600"/>
            </a:xfrm>
            <a:prstGeom prst="roundRect">
              <a:avLst>
                <a:gd name="adj" fmla="val 32184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704192" y="641333"/>
              <a:ext cx="11970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目录导航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红色背景"/>
          <p:cNvSpPr/>
          <p:nvPr userDrawn="1"/>
        </p:nvSpPr>
        <p:spPr>
          <a:xfrm>
            <a:off x="1774446" y="358547"/>
            <a:ext cx="10080908" cy="6130471"/>
          </a:xfrm>
          <a:prstGeom prst="roundRect">
            <a:avLst>
              <a:gd name="adj" fmla="val 2848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800" dirty="0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8413773" y="4038815"/>
            <a:ext cx="323212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en-US" altLang="zh-CN" sz="6600" dirty="0" smtClean="0">
                <a:solidFill>
                  <a:schemeClr val="bg1">
                    <a:alpha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Follow me</a:t>
            </a:r>
            <a:endParaRPr lang="zh-CN" altLang="en-US" sz="6600" dirty="0">
              <a:solidFill>
                <a:schemeClr val="bg1">
                  <a:alpha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5" name="文本框 34"/>
          <p:cNvSpPr txBox="1"/>
          <p:nvPr userDrawn="1"/>
        </p:nvSpPr>
        <p:spPr>
          <a:xfrm>
            <a:off x="2782861" y="2348671"/>
            <a:ext cx="73644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Thank you</a:t>
            </a: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1149126" y="655562"/>
            <a:ext cx="1095767" cy="90045"/>
            <a:chOff x="6885798" y="1253796"/>
            <a:chExt cx="1095767" cy="90045"/>
          </a:xfrm>
        </p:grpSpPr>
        <p:sp>
          <p:nvSpPr>
            <p:cNvPr id="11" name="圆角矩形 10"/>
            <p:cNvSpPr/>
            <p:nvPr userDrawn="1"/>
          </p:nvSpPr>
          <p:spPr>
            <a:xfrm>
              <a:off x="6885798" y="126099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5" name="圆角矩形 104"/>
            <p:cNvSpPr/>
            <p:nvPr userDrawn="1"/>
          </p:nvSpPr>
          <p:spPr>
            <a:xfrm>
              <a:off x="7431898" y="1253796"/>
              <a:ext cx="549667" cy="82849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106" name="组合 105"/>
          <p:cNvGrpSpPr/>
          <p:nvPr userDrawn="1"/>
        </p:nvGrpSpPr>
        <p:grpSpPr>
          <a:xfrm>
            <a:off x="1149126" y="1055791"/>
            <a:ext cx="1095767" cy="90045"/>
            <a:chOff x="6885798" y="1253796"/>
            <a:chExt cx="1095767" cy="90045"/>
          </a:xfrm>
        </p:grpSpPr>
        <p:sp>
          <p:nvSpPr>
            <p:cNvPr id="107" name="圆角矩形 106"/>
            <p:cNvSpPr/>
            <p:nvPr userDrawn="1"/>
          </p:nvSpPr>
          <p:spPr>
            <a:xfrm>
              <a:off x="6885798" y="1260992"/>
              <a:ext cx="549667" cy="8284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8" name="圆角矩形 107"/>
            <p:cNvSpPr/>
            <p:nvPr userDrawn="1"/>
          </p:nvSpPr>
          <p:spPr>
            <a:xfrm>
              <a:off x="7431898" y="1253796"/>
              <a:ext cx="549667" cy="82849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110" name="圆角矩形 109"/>
          <p:cNvSpPr/>
          <p:nvPr userDrawn="1"/>
        </p:nvSpPr>
        <p:spPr>
          <a:xfrm>
            <a:off x="1149125" y="862872"/>
            <a:ext cx="549667" cy="828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/>
          </a:p>
        </p:txBody>
      </p:sp>
      <p:sp>
        <p:nvSpPr>
          <p:cNvPr id="79" name="0000"/>
          <p:cNvSpPr/>
          <p:nvPr userDrawn="1"/>
        </p:nvSpPr>
        <p:spPr>
          <a:xfrm>
            <a:off x="955890" y="541498"/>
            <a:ext cx="890063" cy="7467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6296127" y="4545678"/>
            <a:ext cx="3214780" cy="1327745"/>
            <a:chOff x="6296127" y="4613630"/>
            <a:chExt cx="3214780" cy="1327745"/>
          </a:xfrm>
        </p:grpSpPr>
        <p:grpSp>
          <p:nvGrpSpPr>
            <p:cNvPr id="43" name="组合 42"/>
            <p:cNvGrpSpPr/>
            <p:nvPr userDrawn="1"/>
          </p:nvGrpSpPr>
          <p:grpSpPr>
            <a:xfrm>
              <a:off x="6332413" y="5602821"/>
              <a:ext cx="3178494" cy="338554"/>
              <a:chOff x="3592524" y="5800152"/>
              <a:chExt cx="3178494" cy="338554"/>
            </a:xfrm>
          </p:grpSpPr>
          <p:pic>
            <p:nvPicPr>
              <p:cNvPr id="44" name="图片 43"/>
              <p:cNvPicPr>
                <a:picLocks noChangeAspect="1"/>
              </p:cNvPicPr>
              <p:nvPr userDrawn="1"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92524" y="5823569"/>
                <a:ext cx="391770" cy="288946"/>
              </a:xfrm>
              <a:prstGeom prst="rect">
                <a:avLst/>
              </a:prstGeom>
            </p:spPr>
          </p:pic>
          <p:sp>
            <p:nvSpPr>
              <p:cNvPr id="45" name="矩形 44"/>
              <p:cNvSpPr/>
              <p:nvPr userDrawn="1"/>
            </p:nvSpPr>
            <p:spPr>
              <a:xfrm>
                <a:off x="4157674" y="5800152"/>
                <a:ext cx="2613344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/>
                    </a:solidFill>
                    <a:hlinkClick r:id="rId21"/>
                  </a:rPr>
                  <a:t>http://weibo.com/kucoodou </a:t>
                </a:r>
                <a:endParaRPr lang="zh-CN" altLang="en-US" sz="16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 userDrawn="1"/>
          </p:nvGrpSpPr>
          <p:grpSpPr>
            <a:xfrm>
              <a:off x="6296127" y="4613630"/>
              <a:ext cx="1558749" cy="369332"/>
              <a:chOff x="3600688" y="5181373"/>
              <a:chExt cx="1558749" cy="369332"/>
            </a:xfrm>
          </p:grpSpPr>
          <p:pic>
            <p:nvPicPr>
              <p:cNvPr id="50" name="图片 49"/>
              <p:cNvPicPr>
                <a:picLocks noChangeAspect="1"/>
              </p:cNvPicPr>
              <p:nvPr userDrawn="1"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0688" y="5181373"/>
                <a:ext cx="369332" cy="369332"/>
              </a:xfrm>
              <a:prstGeom prst="rect">
                <a:avLst/>
              </a:prstGeom>
            </p:spPr>
          </p:pic>
          <p:sp>
            <p:nvSpPr>
              <p:cNvPr id="51" name="矩形 50"/>
              <p:cNvSpPr/>
              <p:nvPr userDrawn="1"/>
            </p:nvSpPr>
            <p:spPr>
              <a:xfrm>
                <a:off x="4202124" y="5183387"/>
                <a:ext cx="95731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酷</a:t>
                </a:r>
                <a:r>
                  <a:rPr lang="en-US" altLang="zh-CN" sz="16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coo</a:t>
                </a:r>
                <a:r>
                  <a:rPr lang="zh-CN" altLang="en-US" sz="1600" dirty="0" smtClean="0">
                    <a:solidFill>
                      <a:schemeClr val="bg1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豆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2" name="组合 51"/>
            <p:cNvGrpSpPr/>
            <p:nvPr userDrawn="1"/>
          </p:nvGrpSpPr>
          <p:grpSpPr>
            <a:xfrm>
              <a:off x="6313363" y="5104537"/>
              <a:ext cx="2525505" cy="367705"/>
              <a:chOff x="3605224" y="5652071"/>
              <a:chExt cx="2525505" cy="367705"/>
            </a:xfrm>
          </p:grpSpPr>
          <p:sp>
            <p:nvSpPr>
              <p:cNvPr id="53" name="矩形 52"/>
              <p:cNvSpPr/>
              <p:nvPr userDrawn="1"/>
            </p:nvSpPr>
            <p:spPr>
              <a:xfrm>
                <a:off x="4202124" y="5652071"/>
                <a:ext cx="192860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600" dirty="0" smtClean="0">
                    <a:solidFill>
                      <a:schemeClr val="bg1">
                        <a:lumMod val="75000"/>
                      </a:schemeClr>
                    </a:solidFill>
                  </a:rPr>
                  <a:t>757430141@qq.com</a:t>
                </a:r>
                <a:endParaRPr lang="zh-CN" altLang="en-US" sz="16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pic>
            <p:nvPicPr>
              <p:cNvPr id="54" name="图片 53"/>
              <p:cNvPicPr>
                <a:picLocks noChangeAspect="1"/>
              </p:cNvPicPr>
              <p:nvPr userDrawn="1"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05224" y="5680347"/>
                <a:ext cx="339429" cy="339429"/>
              </a:xfrm>
              <a:prstGeom prst="rect">
                <a:avLst/>
              </a:prstGeom>
            </p:spPr>
          </p:pic>
        </p:grpSp>
      </p:grpSp>
      <p:cxnSp>
        <p:nvCxnSpPr>
          <p:cNvPr id="3" name="直接连接符 2"/>
          <p:cNvCxnSpPr/>
          <p:nvPr userDrawn="1"/>
        </p:nvCxnSpPr>
        <p:spPr>
          <a:xfrm>
            <a:off x="3801683" y="3926966"/>
            <a:ext cx="784421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图片 54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002" y="4221124"/>
            <a:ext cx="1638300" cy="16383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866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07407E-6 L -0.13151 -4.07407E-6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3.125E-6 -4.81481E-6 L -0.13151 -4.81481E-6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125E-6 4.44444E-6 L -0.13151 4.44444E-6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3.125E-6 3.7037E-6 L -0.13151 3.7037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125E-6 2.96296E-6 L -0.1306 2.96296E-6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36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125E-6 2.96296E-6 L -0.1306 2.96296E-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36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2700000">
                                      <p:cBhvr>
                                        <p:cTn id="21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2700000">
                                      <p:cBhvr>
                                        <p:cTn id="2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decel="10000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3151 -4.07407E-6 L -3.125E-6 -4.07407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3151 -4.81481E-6 L -3.125E-6 -4.81481E-6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3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63" presetClass="path" presetSubtype="0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-0.13151 4.44444E-6 L -3.125E-6 4.44444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3" presetClass="path" presetSubtype="0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13151 3.7037E-6 L -3.125E-6 3.7037E-6 " pathEditMode="relative" rAng="0" ptsTypes="AA">
                                      <p:cBhvr>
                                        <p:cTn id="3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76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3" presetClass="path" presetSubtype="0" decel="10000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Motion origin="layout" path="M -0.1306 2.96296E-6 L -3.125E-6 2.96296E-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3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06 2.96296E-6 L -3.125E-6 2.96296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23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39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4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</p:childTnLst>
        </p:cTn>
      </p:par>
    </p:tnLst>
    <p:bldLst>
      <p:bldP spid="110" grpId="0" animBg="1"/>
      <p:bldP spid="110" grpId="1" animBg="1"/>
    </p:bldLst>
  </p:timing>
  <p:extLst mod="1">
    <p:ext uri="{DCECCB84-F9BA-43D5-87BE-67443E8EF086}">
      <p15:sldGuideLst xmlns:p15="http://schemas.microsoft.com/office/powerpoint/2012/main">
        <p15:guide id="1" pos="1277">
          <p15:clr>
            <a:srgbClr val="FBAE40"/>
          </p15:clr>
        </p15:guide>
        <p15:guide id="2" pos="733">
          <p15:clr>
            <a:srgbClr val="FBAE40"/>
          </p15:clr>
        </p15:guide>
        <p15:guide id="3" pos="189">
          <p15:clr>
            <a:srgbClr val="FBAE40"/>
          </p15:clr>
        </p15:guide>
        <p15:guide id="4" pos="7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B8C28-27E8-4D2F-9A09-8F4E48CB0328}" type="datetimeFigureOut">
              <a:rPr lang="zh-CN" altLang="en-US" smtClean="0"/>
              <a:t>2014/6/14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5DE31-5D4E-405E-9A5A-23585668AC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502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4" r:id="rId2"/>
    <p:sldLayoutId id="2147483685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79" r:id="rId10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2.jp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://weibo.com/208235676" TargetMode="Externa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microsoft.com/office/2007/relationships/hdphoto" Target="../media/hdphoto6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83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文本框 3"/>
          <p:cNvSpPr txBox="1"/>
          <p:nvPr/>
        </p:nvSpPr>
        <p:spPr>
          <a:xfrm>
            <a:off x="6888088" y="1844824"/>
            <a:ext cx="18724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2000" dirty="0">
                <a:solidFill>
                  <a:prstClr val="white"/>
                </a:solidFill>
                <a:latin typeface="Calibri" panose="020F0502020204030204"/>
              </a:rPr>
              <a:t>Microsoft Office</a:t>
            </a:r>
            <a:endParaRPr lang="zh-CN" altLang="en-US" sz="20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99376" y="2191651"/>
            <a:ext cx="4278224" cy="3300603"/>
          </a:xfrm>
          <a:prstGeom prst="rect">
            <a:avLst/>
          </a:prstGeom>
          <a:solidFill>
            <a:schemeClr val="tx1">
              <a:alpha val="14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7072565" y="2543831"/>
            <a:ext cx="3929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用做简单的图片处理</a:t>
            </a:r>
          </a:p>
        </p:txBody>
      </p:sp>
      <p:sp>
        <p:nvSpPr>
          <p:cNvPr id="35" name="矩形 34"/>
          <p:cNvSpPr/>
          <p:nvPr/>
        </p:nvSpPr>
        <p:spPr>
          <a:xfrm>
            <a:off x="7090158" y="3262807"/>
            <a:ext cx="3912169" cy="19082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左边这个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撕纸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效果的图片，就是利用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自带的功能制作而成，有木有高上大的感觉？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￣▽￣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)”</a:t>
            </a:r>
            <a:endParaRPr lang="zh-CN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152061" y="1411746"/>
            <a:ext cx="4955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当然，</a:t>
            </a:r>
            <a:r>
              <a:rPr lang="en-US" altLang="zh-CN" sz="2800" dirty="0">
                <a:solidFill>
                  <a:prstClr val="black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lang="zh-CN" altLang="en-US" sz="2800" dirty="0">
                <a:solidFill>
                  <a:prstClr val="black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的功能不仅仅如此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063" y="2186955"/>
            <a:ext cx="4449600" cy="326127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44" name="直接连接符 43"/>
          <p:cNvCxnSpPr/>
          <p:nvPr/>
        </p:nvCxnSpPr>
        <p:spPr>
          <a:xfrm>
            <a:off x="2015365" y="1943100"/>
            <a:ext cx="92622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7107401" y="1010255"/>
            <a:ext cx="42782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C000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PPT</a:t>
            </a:r>
            <a:r>
              <a:rPr lang="zh-CN" altLang="en-US" sz="6000" dirty="0">
                <a:solidFill>
                  <a:srgbClr val="C000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还可以</a:t>
            </a:r>
          </a:p>
        </p:txBody>
      </p:sp>
    </p:spTree>
    <p:extLst>
      <p:ext uri="{BB962C8B-B14F-4D97-AF65-F5344CB8AC3E}">
        <p14:creationId xmlns:p14="http://schemas.microsoft.com/office/powerpoint/2010/main" val="1752501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868"/>
          <a:stretch/>
        </p:blipFill>
        <p:spPr>
          <a:xfrm>
            <a:off x="2133772" y="2355847"/>
            <a:ext cx="4369704" cy="330060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6814899" y="2355847"/>
            <a:ext cx="4278224" cy="3300603"/>
          </a:xfrm>
          <a:prstGeom prst="rect">
            <a:avLst/>
          </a:prstGeom>
          <a:solidFill>
            <a:schemeClr val="tx1">
              <a:alpha val="14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888089" y="3149054"/>
            <a:ext cx="2562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作为一个工具</a:t>
            </a:r>
          </a:p>
        </p:txBody>
      </p:sp>
      <p:sp>
        <p:nvSpPr>
          <p:cNvPr id="35" name="矩形 34"/>
          <p:cNvSpPr/>
          <p:nvPr/>
        </p:nvSpPr>
        <p:spPr>
          <a:xfrm>
            <a:off x="6905681" y="3653030"/>
            <a:ext cx="3912169" cy="13388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如果有一个好的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idea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，可以创造出很多的精彩。比如，左边这个鸡蛋，就是用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的形状工具，制作而来的。</a:t>
            </a:r>
            <a:endParaRPr lang="zh-CN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6938" y="5263279"/>
            <a:ext cx="4107015" cy="307777"/>
          </a:xfrm>
          <a:prstGeom prst="rect">
            <a:avLst/>
          </a:prstGeom>
          <a:solidFill>
            <a:schemeClr val="bg2"/>
          </a:solidFill>
          <a:effectLst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有没有心动？来一起做一个吧。</a:t>
            </a:r>
            <a:r>
              <a:rPr lang="en-US" altLang="zh-CN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(●’◡’●)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002295" y="2074511"/>
            <a:ext cx="90908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077602" y="1010255"/>
            <a:ext cx="5008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甚至</a:t>
            </a:r>
            <a:r>
              <a:rPr lang="en-US" altLang="zh-CN" sz="6000" dirty="0">
                <a:solidFill>
                  <a:srgbClr val="C000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,</a:t>
            </a:r>
            <a:r>
              <a:rPr lang="zh-CN" altLang="en-US" sz="6000" dirty="0">
                <a:solidFill>
                  <a:srgbClr val="C000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逆袭</a:t>
            </a:r>
            <a:r>
              <a:rPr lang="en-US" altLang="zh-CN" sz="6000" dirty="0">
                <a:solidFill>
                  <a:srgbClr val="C00000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PS</a:t>
            </a:r>
            <a:endParaRPr lang="zh-CN" altLang="en-US" sz="6000" dirty="0">
              <a:solidFill>
                <a:srgbClr val="C00000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751" y="851168"/>
            <a:ext cx="1219200" cy="1219200"/>
          </a:xfrm>
          <a:prstGeom prst="rect">
            <a:avLst/>
          </a:prstGeom>
        </p:spPr>
      </p:pic>
      <p:sp>
        <p:nvSpPr>
          <p:cNvPr id="11" name="圆角矩形标注 10"/>
          <p:cNvSpPr/>
          <p:nvPr/>
        </p:nvSpPr>
        <p:spPr>
          <a:xfrm>
            <a:off x="7924802" y="970336"/>
            <a:ext cx="1839951" cy="733821"/>
          </a:xfrm>
          <a:prstGeom prst="wedgeRoundRectCallout">
            <a:avLst>
              <a:gd name="adj1" fmla="val 46810"/>
              <a:gd name="adj2" fmla="val 76345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PS</a:t>
            </a:r>
            <a:r>
              <a:rPr lang="zh-CN" altLang="en-US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君</a:t>
            </a:r>
            <a:r>
              <a:rPr lang="en-US" altLang="zh-CN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我开玩笑的</a:t>
            </a:r>
            <a:r>
              <a:rPr lang="en-US" altLang="zh-CN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你别打我哦。</a:t>
            </a:r>
          </a:p>
        </p:txBody>
      </p:sp>
    </p:spTree>
    <p:extLst>
      <p:ext uri="{BB962C8B-B14F-4D97-AF65-F5344CB8AC3E}">
        <p14:creationId xmlns:p14="http://schemas.microsoft.com/office/powerpoint/2010/main" val="416292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4729948" y="2313718"/>
            <a:ext cx="4169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当然</a:t>
            </a:r>
            <a:r>
              <a:rPr lang="en-US" altLang="zh-CN" sz="28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PPT</a:t>
            </a:r>
            <a:r>
              <a:rPr lang="zh-CN" altLang="en-US" sz="28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就是一个工具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450241" y="2981570"/>
            <a:ext cx="7347945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189">
              <a:lnSpc>
                <a:spcPct val="150000"/>
              </a:lnSpc>
            </a:pP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工具是由人来操控的，不是来操控人的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不要被</a:t>
            </a:r>
            <a:r>
              <a:rPr lang="en-US" altLang="zh-CN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的诞生初衷所束缚，让软件去限制了我们的思维</a:t>
            </a:r>
            <a:r>
              <a:rPr lang="zh-CN" altLang="en-US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也不要片面的认为</a:t>
            </a:r>
            <a:r>
              <a:rPr lang="en-US" altLang="zh-CN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只能用来做演示。</a:t>
            </a:r>
          </a:p>
        </p:txBody>
      </p:sp>
    </p:spTree>
    <p:extLst>
      <p:ext uri="{BB962C8B-B14F-4D97-AF65-F5344CB8AC3E}">
        <p14:creationId xmlns:p14="http://schemas.microsoft.com/office/powerpoint/2010/main" val="290346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468974" y="1906147"/>
            <a:ext cx="8027691" cy="830996"/>
            <a:chOff x="3827662" y="2078107"/>
            <a:chExt cx="8027691" cy="830997"/>
          </a:xfrm>
        </p:grpSpPr>
        <p:sp>
          <p:nvSpPr>
            <p:cNvPr id="39" name="文本框 38"/>
            <p:cNvSpPr txBox="1"/>
            <p:nvPr/>
          </p:nvSpPr>
          <p:spPr>
            <a:xfrm>
              <a:off x="3827662" y="2078107"/>
              <a:ext cx="181055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prstClr val="black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就像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82914" y="2239690"/>
              <a:ext cx="6472439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年前，中国人最先发明了</a:t>
              </a:r>
              <a:r>
                <a: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火药</a:t>
              </a:r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，用来炼制“仙丹”</a:t>
              </a:r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16214" y="2313665"/>
            <a:ext cx="6905505" cy="1200329"/>
            <a:chOff x="4249679" y="2981721"/>
            <a:chExt cx="6905505" cy="1200329"/>
          </a:xfrm>
        </p:grpSpPr>
        <p:sp>
          <p:nvSpPr>
            <p:cNvPr id="33" name="文本框 32"/>
            <p:cNvSpPr txBox="1"/>
            <p:nvPr/>
          </p:nvSpPr>
          <p:spPr>
            <a:xfrm>
              <a:off x="4249679" y="2981721"/>
              <a:ext cx="17942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800" dirty="0">
                  <a:solidFill>
                    <a:srgbClr val="C00000"/>
                  </a:solidFill>
                  <a:latin typeface="汉仪菱心体简" panose="02010609000101010101" pitchFamily="49" charset="-122"/>
                  <a:ea typeface="汉仪菱心体简" panose="02010609000101010101" pitchFamily="49" charset="-122"/>
                </a:rPr>
                <a:t>然而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706299" y="3429000"/>
              <a:ext cx="5448885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年后，西洋人却用“</a:t>
              </a:r>
              <a:r>
                <a:rPr lang="zh-CN" altLang="en-US" b="1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火药枪</a:t>
              </a:r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”搅乱了中国</a:t>
              </a:r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1352" y="3937492"/>
            <a:ext cx="2066925" cy="20859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016214" y="3699378"/>
            <a:ext cx="2625593" cy="1546086"/>
          </a:xfrm>
          <a:prstGeom prst="cloudCallout">
            <a:avLst>
              <a:gd name="adj1" fmla="val -73871"/>
              <a:gd name="adj2" fmla="val 25755"/>
            </a:avLst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你丫的，又跑题了！！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820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熟悉软件界面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0659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730" y="585521"/>
            <a:ext cx="9980723" cy="5700372"/>
          </a:xfrm>
          <a:prstGeom prst="rect">
            <a:avLst/>
          </a:prstGeom>
          <a:ln w="9525">
            <a:solidFill>
              <a:schemeClr val="accent6">
                <a:lumMod val="50000"/>
              </a:schemeClr>
            </a:solidFill>
          </a:ln>
        </p:spPr>
      </p:pic>
      <p:sp>
        <p:nvSpPr>
          <p:cNvPr id="10" name="圆角矩形 9"/>
          <p:cNvSpPr/>
          <p:nvPr/>
        </p:nvSpPr>
        <p:spPr>
          <a:xfrm>
            <a:off x="3137210" y="1591385"/>
            <a:ext cx="6940741" cy="3943515"/>
          </a:xfrm>
          <a:prstGeom prst="roundRect">
            <a:avLst>
              <a:gd name="adj" fmla="val 3624"/>
            </a:avLst>
          </a:prstGeom>
          <a:solidFill>
            <a:srgbClr val="C00000">
              <a:alpha val="5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137210" y="5566725"/>
            <a:ext cx="7013820" cy="536358"/>
          </a:xfrm>
          <a:prstGeom prst="roundRect">
            <a:avLst/>
          </a:prstGeom>
          <a:solidFill>
            <a:schemeClr val="tx1">
              <a:alpha val="39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圆角矩形 6"/>
          <p:cNvSpPr/>
          <p:nvPr/>
        </p:nvSpPr>
        <p:spPr>
          <a:xfrm>
            <a:off x="1824729" y="1584542"/>
            <a:ext cx="1108198" cy="4518541"/>
          </a:xfrm>
          <a:prstGeom prst="roundRect">
            <a:avLst>
              <a:gd name="adj" fmla="val 7856"/>
            </a:avLst>
          </a:prstGeom>
          <a:solidFill>
            <a:schemeClr val="tx1">
              <a:alpha val="39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737938" y="1876007"/>
            <a:ext cx="5735062" cy="3346445"/>
          </a:xfrm>
          <a:prstGeom prst="roundRect">
            <a:avLst>
              <a:gd name="adj" fmla="val 3105"/>
            </a:avLst>
          </a:prstGeom>
          <a:solidFill>
            <a:schemeClr val="tx1">
              <a:alpha val="39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0200569" y="1556041"/>
            <a:ext cx="1482266" cy="4031464"/>
          </a:xfrm>
          <a:prstGeom prst="roundRect">
            <a:avLst>
              <a:gd name="adj" fmla="val 10241"/>
            </a:avLst>
          </a:prstGeom>
          <a:solidFill>
            <a:schemeClr val="tx1">
              <a:alpha val="39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1824731" y="980099"/>
            <a:ext cx="7894538" cy="575941"/>
          </a:xfrm>
          <a:prstGeom prst="roundRect">
            <a:avLst/>
          </a:prstGeom>
          <a:solidFill>
            <a:schemeClr val="tx1">
              <a:alpha val="39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圆角矩形 16"/>
          <p:cNvSpPr/>
          <p:nvPr/>
        </p:nvSpPr>
        <p:spPr>
          <a:xfrm>
            <a:off x="1824730" y="585521"/>
            <a:ext cx="1108197" cy="161159"/>
          </a:xfrm>
          <a:prstGeom prst="roundRect">
            <a:avLst/>
          </a:prstGeom>
          <a:solidFill>
            <a:schemeClr val="tx1">
              <a:alpha val="39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圆角矩形 18"/>
          <p:cNvSpPr/>
          <p:nvPr/>
        </p:nvSpPr>
        <p:spPr>
          <a:xfrm>
            <a:off x="1815951" y="6131584"/>
            <a:ext cx="9989501" cy="182809"/>
          </a:xfrm>
          <a:prstGeom prst="roundRect">
            <a:avLst/>
          </a:prstGeom>
          <a:solidFill>
            <a:schemeClr val="tx1">
              <a:alpha val="39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圆角矩形 19"/>
          <p:cNvSpPr/>
          <p:nvPr/>
        </p:nvSpPr>
        <p:spPr>
          <a:xfrm>
            <a:off x="10895274" y="578733"/>
            <a:ext cx="882192" cy="533400"/>
          </a:xfrm>
          <a:prstGeom prst="roundRect">
            <a:avLst/>
          </a:prstGeom>
          <a:solidFill>
            <a:schemeClr val="tx1">
              <a:alpha val="39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2174825" y="3254114"/>
            <a:ext cx="435127" cy="1173106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普通视图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239341" y="1824805"/>
            <a:ext cx="421155" cy="1604195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快速访问工具栏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815469" y="1060607"/>
            <a:ext cx="970090" cy="383220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110619" y="5585227"/>
            <a:ext cx="1409700" cy="362608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864779" y="1885607"/>
            <a:ext cx="3079142" cy="281193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主编辑区（个人叫法：展示区）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8039100" y="2100120"/>
            <a:ext cx="1617659" cy="2614755"/>
          </a:xfrm>
          <a:prstGeom prst="roundRect">
            <a:avLst>
              <a:gd name="adj" fmla="val 3105"/>
            </a:avLst>
          </a:prstGeom>
          <a:solidFill>
            <a:schemeClr val="tx1">
              <a:alpha val="39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10278011" y="3214191"/>
            <a:ext cx="1234526" cy="386611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动画窗格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0232372" y="6088591"/>
            <a:ext cx="1103998" cy="268793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状态栏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0714188" y="1131480"/>
            <a:ext cx="1063278" cy="265480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登陆账户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8960925" y="2551938"/>
            <a:ext cx="421155" cy="1584727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格式设置窗格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肘形连接符 5"/>
          <p:cNvCxnSpPr/>
          <p:nvPr/>
        </p:nvCxnSpPr>
        <p:spPr>
          <a:xfrm rot="16200000" flipH="1">
            <a:off x="2354949" y="729835"/>
            <a:ext cx="1093898" cy="1096043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8523285" y="5303340"/>
            <a:ext cx="1296434" cy="224971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辅助编辑区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815951" y="791963"/>
            <a:ext cx="5251599" cy="162730"/>
          </a:xfrm>
          <a:prstGeom prst="roundRect">
            <a:avLst/>
          </a:prstGeom>
          <a:solidFill>
            <a:schemeClr val="tx1">
              <a:alpha val="39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圆角矩形 29"/>
          <p:cNvSpPr/>
          <p:nvPr/>
        </p:nvSpPr>
        <p:spPr>
          <a:xfrm>
            <a:off x="9745946" y="753270"/>
            <a:ext cx="999580" cy="226829"/>
          </a:xfrm>
          <a:prstGeom prst="roundRect">
            <a:avLst/>
          </a:prstGeom>
          <a:solidFill>
            <a:srgbClr val="F1AF5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选项卡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stCxn id="29" idx="3"/>
          </p:cNvCxnSpPr>
          <p:nvPr/>
        </p:nvCxnSpPr>
        <p:spPr>
          <a:xfrm flipV="1">
            <a:off x="7067550" y="866685"/>
            <a:ext cx="2678396" cy="664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05813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266898" y="2507910"/>
            <a:ext cx="4629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软件界面就大概如此</a:t>
            </a:r>
            <a:endParaRPr lang="zh-CN" altLang="en-US" sz="3600" dirty="0">
              <a:solidFill>
                <a:prstClr val="black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2108" y="3500086"/>
            <a:ext cx="2600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不过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我还想多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rot="647225">
            <a:off x="6419850" y="3253864"/>
            <a:ext cx="10191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说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96150" y="3623197"/>
            <a:ext cx="1323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两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句</a:t>
            </a:r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...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189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0189">
            <a:off x="1982188" y="4407153"/>
            <a:ext cx="1028700" cy="1028700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4063714" y="2663985"/>
            <a:ext cx="7391307" cy="812008"/>
          </a:xfrm>
          <a:prstGeom prst="roundRect">
            <a:avLst>
              <a:gd name="adj" fmla="val 8456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485038" y="3721819"/>
            <a:ext cx="5969984" cy="812008"/>
          </a:xfrm>
          <a:prstGeom prst="roundRect">
            <a:avLst>
              <a:gd name="adj" fmla="val 8456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063715" y="1634094"/>
            <a:ext cx="7391306" cy="812008"/>
          </a:xfrm>
          <a:prstGeom prst="roundRect">
            <a:avLst>
              <a:gd name="adj" fmla="val 8456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063715" y="1800470"/>
            <a:ext cx="5846159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放映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时屏幕里只会展现出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主编辑区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的内容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3716" y="2896541"/>
            <a:ext cx="5684234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辅助编辑区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顾名思义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咯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，当然也可理解为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草稿纸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5038" y="3687363"/>
            <a:ext cx="5969984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辅助编辑区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的内容，可以通过设置一些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如：路径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效果，让它进入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展示区（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即：主编辑区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49314" y="1646870"/>
            <a:ext cx="812008" cy="812008"/>
            <a:chOff x="3920632" y="2179087"/>
            <a:chExt cx="812008" cy="812008"/>
          </a:xfrm>
        </p:grpSpPr>
        <p:sp>
          <p:nvSpPr>
            <p:cNvPr id="2" name="圆角矩形 1"/>
            <p:cNvSpPr/>
            <p:nvPr/>
          </p:nvSpPr>
          <p:spPr>
            <a:xfrm>
              <a:off x="3920632" y="2179087"/>
              <a:ext cx="812008" cy="812008"/>
            </a:xfrm>
            <a:prstGeom prst="roundRect">
              <a:avLst>
                <a:gd name="adj" fmla="val 11975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097831" y="2329701"/>
              <a:ext cx="457611" cy="510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1</a:t>
              </a:r>
              <a:endParaRPr lang="zh-CN" altLang="en-US" sz="20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149314" y="2663985"/>
            <a:ext cx="812008" cy="812008"/>
            <a:chOff x="3920632" y="2179087"/>
            <a:chExt cx="812008" cy="812008"/>
          </a:xfrm>
        </p:grpSpPr>
        <p:sp>
          <p:nvSpPr>
            <p:cNvPr id="15" name="圆角矩形 14"/>
            <p:cNvSpPr/>
            <p:nvPr/>
          </p:nvSpPr>
          <p:spPr>
            <a:xfrm>
              <a:off x="3920632" y="2179087"/>
              <a:ext cx="812008" cy="812008"/>
            </a:xfrm>
            <a:prstGeom prst="roundRect">
              <a:avLst>
                <a:gd name="adj" fmla="val 11975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97831" y="2329701"/>
              <a:ext cx="457611" cy="510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2</a:t>
              </a:r>
              <a:endParaRPr lang="zh-CN" altLang="en-US" sz="20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70637" y="3723749"/>
            <a:ext cx="812008" cy="812008"/>
            <a:chOff x="3920632" y="2179087"/>
            <a:chExt cx="812008" cy="812008"/>
          </a:xfrm>
        </p:grpSpPr>
        <p:sp>
          <p:nvSpPr>
            <p:cNvPr id="18" name="圆角矩形 17"/>
            <p:cNvSpPr/>
            <p:nvPr/>
          </p:nvSpPr>
          <p:spPr>
            <a:xfrm>
              <a:off x="3920632" y="2179087"/>
              <a:ext cx="812008" cy="812008"/>
            </a:xfrm>
            <a:prstGeom prst="roundRect">
              <a:avLst>
                <a:gd name="adj" fmla="val 11975"/>
              </a:avLst>
            </a:prstGeom>
            <a:solidFill>
              <a:srgbClr val="F1AF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97831" y="2329701"/>
              <a:ext cx="457611" cy="5107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方正粗宋简体" panose="03000509000000000000" pitchFamily="65" charset="-122"/>
                  <a:ea typeface="方正粗宋简体" panose="03000509000000000000" pitchFamily="65" charset="-122"/>
                </a:rPr>
                <a:t>3</a:t>
              </a:r>
              <a:endParaRPr lang="zh-CN" altLang="en-US" sz="2000" b="1" dirty="0">
                <a:solidFill>
                  <a:schemeClr val="bg1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857444" y="3704888"/>
            <a:ext cx="1563153" cy="851155"/>
          </a:xfrm>
          <a:prstGeom prst="wedgeRoundRectCallout">
            <a:avLst>
              <a:gd name="adj1" fmla="val -43964"/>
              <a:gd name="adj2" fmla="val 90400"/>
              <a:gd name="adj3" fmla="val 16667"/>
            </a:avLst>
          </a:prstGeom>
          <a:noFill/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嘿嘿，再赠送一句。</a:t>
            </a:r>
            <a:endParaRPr lang="zh-CN" altLang="en-US" sz="16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6" grpId="0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如何新建文档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131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/>
          <a:srcRect r="30773" b="36489"/>
          <a:stretch/>
        </p:blipFill>
        <p:spPr>
          <a:xfrm>
            <a:off x="2621186" y="3184946"/>
            <a:ext cx="5749819" cy="3048884"/>
          </a:xfrm>
          <a:prstGeom prst="rect">
            <a:avLst/>
          </a:prstGeom>
          <a:ln>
            <a:solidFill>
              <a:srgbClr val="F28757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cxnSp>
        <p:nvCxnSpPr>
          <p:cNvPr id="12" name="直接连接符 11"/>
          <p:cNvCxnSpPr/>
          <p:nvPr/>
        </p:nvCxnSpPr>
        <p:spPr>
          <a:xfrm>
            <a:off x="2144245" y="1360136"/>
            <a:ext cx="9055907" cy="0"/>
          </a:xfrm>
          <a:prstGeom prst="line">
            <a:avLst/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296088" y="713705"/>
            <a:ext cx="1387313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鼠标点击</a:t>
            </a:r>
            <a:endParaRPr lang="zh-CN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186" y="1608002"/>
            <a:ext cx="2228850" cy="1381125"/>
          </a:xfrm>
          <a:prstGeom prst="rect">
            <a:avLst/>
          </a:prstGeom>
          <a:ln>
            <a:solidFill>
              <a:srgbClr val="F28757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6" name="椭圆 15"/>
          <p:cNvSpPr/>
          <p:nvPr/>
        </p:nvSpPr>
        <p:spPr>
          <a:xfrm>
            <a:off x="3716294" y="1747948"/>
            <a:ext cx="1133742" cy="1133742"/>
          </a:xfrm>
          <a:prstGeom prst="ellipse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/>
              <a:t>1</a:t>
            </a:r>
            <a:endParaRPr lang="zh-CN" altLang="en-US" sz="8000" dirty="0"/>
          </a:p>
        </p:txBody>
      </p:sp>
      <p:sp>
        <p:nvSpPr>
          <p:cNvPr id="18" name="椭圆 17"/>
          <p:cNvSpPr/>
          <p:nvPr/>
        </p:nvSpPr>
        <p:spPr>
          <a:xfrm>
            <a:off x="2621186" y="4942745"/>
            <a:ext cx="1221491" cy="1221491"/>
          </a:xfrm>
          <a:prstGeom prst="ellipse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dirty="0" smtClean="0"/>
              <a:t>2</a:t>
            </a:r>
            <a:endParaRPr lang="zh-CN" altLang="en-US" sz="8000" dirty="0"/>
          </a:p>
        </p:txBody>
      </p:sp>
      <p:sp>
        <p:nvSpPr>
          <p:cNvPr id="19" name="椭圆 18"/>
          <p:cNvSpPr/>
          <p:nvPr/>
        </p:nvSpPr>
        <p:spPr>
          <a:xfrm>
            <a:off x="2549957" y="1803821"/>
            <a:ext cx="703494" cy="307683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019181" y="3831961"/>
            <a:ext cx="3718806" cy="475873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65442" y="1608002"/>
            <a:ext cx="5134710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新建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此时会弹出常用的模板。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653907" y="3687168"/>
            <a:ext cx="668335" cy="389299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670798" y="4895002"/>
            <a:ext cx="2529354" cy="1338828"/>
          </a:xfrm>
          <a:prstGeom prst="rect">
            <a:avLst/>
          </a:prstGeom>
          <a:solidFill>
            <a:srgbClr val="D24726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我们也可以联网搜索符合自己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内容风格的模板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22300" y="744908"/>
            <a:ext cx="1386623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方法</a:t>
            </a:r>
            <a:r>
              <a:rPr lang="zh-CN" altLang="en-US" sz="28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</a:t>
            </a:r>
            <a:r>
              <a:rPr lang="en-US" altLang="zh-CN" sz="28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52" name="肘形连接符 51"/>
          <p:cNvCxnSpPr>
            <a:stCxn id="23" idx="0"/>
            <a:endCxn id="30" idx="0"/>
          </p:cNvCxnSpPr>
          <p:nvPr/>
        </p:nvCxnSpPr>
        <p:spPr>
          <a:xfrm rot="16200000" flipH="1">
            <a:off x="7375508" y="2335036"/>
            <a:ext cx="1063041" cy="4056891"/>
          </a:xfrm>
          <a:prstGeom prst="bentConnector3">
            <a:avLst>
              <a:gd name="adj1" fmla="val -21504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/>
          <p:cNvSpPr/>
          <p:nvPr/>
        </p:nvSpPr>
        <p:spPr>
          <a:xfrm>
            <a:off x="6246064" y="2465606"/>
            <a:ext cx="3530114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选择一个即可建立新的文档。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50562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全面认识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13071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033" y="1456903"/>
            <a:ext cx="6353175" cy="4543425"/>
          </a:xfrm>
          <a:prstGeom prst="rect">
            <a:avLst/>
          </a:prstGeom>
          <a:ln>
            <a:solidFill>
              <a:srgbClr val="F28757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椭圆 12"/>
          <p:cNvSpPr/>
          <p:nvPr/>
        </p:nvSpPr>
        <p:spPr>
          <a:xfrm>
            <a:off x="4262280" y="2049531"/>
            <a:ext cx="668335" cy="389299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397955" y="2540215"/>
            <a:ext cx="4876800" cy="3449039"/>
          </a:xfrm>
          <a:prstGeom prst="roundRect">
            <a:avLst>
              <a:gd name="adj" fmla="val 5866"/>
            </a:avLst>
          </a:prstGeom>
          <a:solidFill>
            <a:srgbClr val="F28757">
              <a:alpha val="16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4093826" y="752475"/>
            <a:ext cx="4349381" cy="603043"/>
            <a:chOff x="4093826" y="752475"/>
            <a:chExt cx="4349381" cy="603043"/>
          </a:xfrm>
        </p:grpSpPr>
        <p:sp>
          <p:nvSpPr>
            <p:cNvPr id="23" name="矩形 22"/>
            <p:cNvSpPr/>
            <p:nvPr/>
          </p:nvSpPr>
          <p:spPr>
            <a:xfrm>
              <a:off x="4093826" y="752475"/>
              <a:ext cx="4349381" cy="603043"/>
            </a:xfrm>
            <a:prstGeom prst="rect">
              <a:avLst/>
            </a:prstGeom>
            <a:solidFill>
              <a:srgbClr val="F28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44542" y="802174"/>
              <a:ext cx="3383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在此处输入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“假日”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443207" y="730830"/>
            <a:ext cx="3197224" cy="646331"/>
            <a:chOff x="8443208" y="803945"/>
            <a:chExt cx="3197224" cy="646331"/>
          </a:xfrm>
        </p:grpSpPr>
        <p:sp>
          <p:nvSpPr>
            <p:cNvPr id="22" name="矩形 21"/>
            <p:cNvSpPr/>
            <p:nvPr/>
          </p:nvSpPr>
          <p:spPr>
            <a:xfrm>
              <a:off x="8443208" y="825590"/>
              <a:ext cx="3197224" cy="60304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443208" y="803945"/>
              <a:ext cx="31972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即可得到符合假日风格的</a:t>
              </a:r>
              <a:r>
                <a:rPr lang="en-US" altLang="zh-CN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模板，灰常实用哦。</a:t>
              </a:r>
              <a:endPara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0" name="直接箭头连接符 19"/>
          <p:cNvCxnSpPr/>
          <p:nvPr/>
        </p:nvCxnSpPr>
        <p:spPr>
          <a:xfrm>
            <a:off x="4707467" y="1355518"/>
            <a:ext cx="0" cy="59746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8460493" y="2165894"/>
            <a:ext cx="3197224" cy="592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搜一搜下面的词语来试试手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8460493" y="2753410"/>
            <a:ext cx="3197224" cy="675590"/>
            <a:chOff x="8460493" y="2753410"/>
            <a:chExt cx="3197224" cy="675590"/>
          </a:xfrm>
        </p:grpSpPr>
        <p:sp>
          <p:nvSpPr>
            <p:cNvPr id="34" name="矩形 33"/>
            <p:cNvSpPr/>
            <p:nvPr/>
          </p:nvSpPr>
          <p:spPr>
            <a:xfrm>
              <a:off x="8460493" y="2753410"/>
              <a:ext cx="3197224" cy="6755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586257" y="2935920"/>
              <a:ext cx="30541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商务、春天、学校、个性</a:t>
              </a:r>
              <a:endPara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030784" y="731765"/>
            <a:ext cx="1158317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sx="99000" sy="990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比如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959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96088" y="713705"/>
            <a:ext cx="1750045" cy="458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快捷键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Ctrl+N</a:t>
            </a:r>
            <a:endParaRPr lang="zh-CN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22300" y="744908"/>
            <a:ext cx="1386623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方法</a:t>
            </a:r>
            <a:r>
              <a:rPr lang="zh-CN" altLang="en-US" sz="28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二</a:t>
            </a:r>
            <a:r>
              <a:rPr lang="en-US" altLang="zh-CN" sz="28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: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144245" y="1360136"/>
            <a:ext cx="9055907" cy="0"/>
          </a:xfrm>
          <a:prstGeom prst="line">
            <a:avLst/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245" y="1670755"/>
            <a:ext cx="5410702" cy="3923947"/>
          </a:xfrm>
          <a:prstGeom prst="roundRect">
            <a:avLst>
              <a:gd name="adj" fmla="val 2750"/>
            </a:avLst>
          </a:prstGeom>
          <a:ln>
            <a:solidFill>
              <a:srgbClr val="F28757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7800354" y="3176197"/>
            <a:ext cx="3127289" cy="13388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按下快捷键，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可创建一个演示文稿，非常</a:t>
            </a:r>
            <a:r>
              <a:rPr lang="zh-CN" altLang="en-US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方便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，只是不能预先设置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模板。</a:t>
            </a:r>
            <a:endParaRPr lang="zh-CN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00355" y="4648728"/>
            <a:ext cx="3127288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两种方法，根据需要选择吧。</a:t>
            </a:r>
            <a:endParaRPr lang="zh-CN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42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174" y="1665288"/>
            <a:ext cx="9591451" cy="1078482"/>
          </a:xfrm>
          <a:prstGeom prst="roundRect">
            <a:avLst>
              <a:gd name="adj" fmla="val 10145"/>
            </a:avLst>
          </a:prstGeom>
          <a:noFill/>
          <a:ln>
            <a:solidFill>
              <a:srgbClr val="F28757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t="14927" r="32205" b="22177"/>
          <a:stretch/>
        </p:blipFill>
        <p:spPr>
          <a:xfrm>
            <a:off x="3006091" y="2808719"/>
            <a:ext cx="2137410" cy="3007408"/>
          </a:xfrm>
          <a:prstGeom prst="rect">
            <a:avLst/>
          </a:prstGeom>
          <a:ln>
            <a:solidFill>
              <a:srgbClr val="F28757"/>
            </a:solidFill>
          </a:ln>
          <a:effectLst/>
        </p:spPr>
      </p:pic>
      <p:sp>
        <p:nvSpPr>
          <p:cNvPr id="13" name="矩形 12"/>
          <p:cNvSpPr/>
          <p:nvPr/>
        </p:nvSpPr>
        <p:spPr>
          <a:xfrm>
            <a:off x="4140243" y="696390"/>
            <a:ext cx="3413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的最多的就是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选项卡</a:t>
            </a:r>
            <a:endParaRPr lang="zh-CN" altLang="zh-CN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47700" y="744908"/>
            <a:ext cx="2233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完成新建后，</a:t>
            </a:r>
            <a:endParaRPr lang="zh-CN" altLang="en-US" sz="2800" dirty="0">
              <a:solidFill>
                <a:prstClr val="black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019174" y="1360136"/>
            <a:ext cx="9591451" cy="0"/>
          </a:xfrm>
          <a:prstGeom prst="line">
            <a:avLst/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2979420" y="1863127"/>
            <a:ext cx="419100" cy="697193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019175" y="2808719"/>
            <a:ext cx="913380" cy="896506"/>
          </a:xfrm>
          <a:prstGeom prst="roundRect">
            <a:avLst>
              <a:gd name="adj" fmla="val 9942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在这里插入新幻灯片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32785" y="2484780"/>
            <a:ext cx="409575" cy="409575"/>
          </a:xfrm>
          <a:prstGeom prst="ellipse">
            <a:avLst/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9" name="圆角矩形 18"/>
          <p:cNvSpPr/>
          <p:nvPr/>
        </p:nvSpPr>
        <p:spPr>
          <a:xfrm>
            <a:off x="3966675" y="1899983"/>
            <a:ext cx="1853100" cy="660338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93531" y="2808719"/>
            <a:ext cx="1166814" cy="1087005"/>
          </a:xfrm>
          <a:prstGeom prst="roundRect">
            <a:avLst>
              <a:gd name="adj" fmla="val 13894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在这里设置字体、字号、加粗等格式</a:t>
            </a:r>
          </a:p>
        </p:txBody>
      </p:sp>
      <p:sp>
        <p:nvSpPr>
          <p:cNvPr id="21" name="椭圆 20"/>
          <p:cNvSpPr/>
          <p:nvPr/>
        </p:nvSpPr>
        <p:spPr>
          <a:xfrm>
            <a:off x="5393531" y="2484780"/>
            <a:ext cx="409575" cy="409575"/>
          </a:xfrm>
          <a:prstGeom prst="ellipse">
            <a:avLst/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393531" y="4127757"/>
            <a:ext cx="2351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宋体演示文字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5393531" y="4586343"/>
            <a:ext cx="2351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黑体演示文字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93531" y="5095045"/>
            <a:ext cx="2351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微软雅黑演示文字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861779" y="2808719"/>
            <a:ext cx="1262063" cy="1087005"/>
          </a:xfrm>
          <a:prstGeom prst="roundRect">
            <a:avLst>
              <a:gd name="adj" fmla="val 1019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行距，首行缩进在段落里设置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668038" y="2484780"/>
            <a:ext cx="409575" cy="409575"/>
          </a:xfrm>
          <a:prstGeom prst="ellipse">
            <a:avLst/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34" name="圆角矩形 33"/>
          <p:cNvSpPr/>
          <p:nvPr/>
        </p:nvSpPr>
        <p:spPr>
          <a:xfrm>
            <a:off x="5846784" y="1899982"/>
            <a:ext cx="2414566" cy="660338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8636804" y="2808719"/>
            <a:ext cx="1262063" cy="1087005"/>
          </a:xfrm>
          <a:prstGeom prst="roundRect">
            <a:avLst>
              <a:gd name="adj" fmla="val 10196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这里可以插入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形状图形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8295048" y="1899982"/>
            <a:ext cx="1246143" cy="660338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980518" y="2484780"/>
            <a:ext cx="409575" cy="409575"/>
          </a:xfrm>
          <a:prstGeom prst="ellipse">
            <a:avLst/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40" name="五角星 39"/>
          <p:cNvSpPr/>
          <p:nvPr/>
        </p:nvSpPr>
        <p:spPr>
          <a:xfrm>
            <a:off x="10174204" y="2846704"/>
            <a:ext cx="1055451" cy="1055451"/>
          </a:xfrm>
          <a:prstGeom prst="star5">
            <a:avLst/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心形 40"/>
          <p:cNvSpPr/>
          <p:nvPr/>
        </p:nvSpPr>
        <p:spPr>
          <a:xfrm>
            <a:off x="8675344" y="4409051"/>
            <a:ext cx="1184981" cy="1184981"/>
          </a:xfrm>
          <a:prstGeom prst="heart">
            <a:avLst/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>
            <a:off x="11610625" y="3256972"/>
            <a:ext cx="0" cy="2961675"/>
          </a:xfrm>
          <a:prstGeom prst="line">
            <a:avLst/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8827911" y="5904089"/>
            <a:ext cx="3027443" cy="0"/>
          </a:xfrm>
          <a:prstGeom prst="line">
            <a:avLst/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10126133" y="4216712"/>
            <a:ext cx="14844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五角星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桃心、矩形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些图形都是从这里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蹦出来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的哦。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527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774446" y="2770972"/>
            <a:ext cx="10080908" cy="354364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9553" y="1665288"/>
            <a:ext cx="9559598" cy="1120064"/>
          </a:xfrm>
          <a:prstGeom prst="roundRect">
            <a:avLst>
              <a:gd name="adj" fmla="val 11224"/>
            </a:avLst>
          </a:prstGeom>
          <a:noFill/>
          <a:ln>
            <a:solidFill>
              <a:srgbClr val="F28757"/>
            </a:solidFill>
          </a:ln>
        </p:spPr>
      </p:pic>
      <p:sp>
        <p:nvSpPr>
          <p:cNvPr id="9" name="矩形 8"/>
          <p:cNvSpPr/>
          <p:nvPr/>
        </p:nvSpPr>
        <p:spPr>
          <a:xfrm>
            <a:off x="3075496" y="667801"/>
            <a:ext cx="41381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选项卡</a:t>
            </a:r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也是最常用到的。</a:t>
            </a:r>
            <a:endParaRPr lang="zh-CN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47701" y="744908"/>
            <a:ext cx="112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还有，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019174" y="1360136"/>
            <a:ext cx="9591451" cy="0"/>
          </a:xfrm>
          <a:prstGeom prst="line">
            <a:avLst/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3075496" y="1935789"/>
            <a:ext cx="363029" cy="660338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962732" y="1935789"/>
            <a:ext cx="382079" cy="660338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10843976" y="1935789"/>
            <a:ext cx="382079" cy="660338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11257072" y="1935789"/>
            <a:ext cx="382079" cy="660338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439479" y="3223066"/>
            <a:ext cx="1693625" cy="9233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文本框有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横向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竖向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两种：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19174" y="3226595"/>
            <a:ext cx="2086978" cy="2086978"/>
          </a:xfrm>
          <a:prstGeom prst="roundRect">
            <a:avLst>
              <a:gd name="adj" fmla="val 8000"/>
            </a:avLst>
          </a:prstGeom>
          <a:ln>
            <a:solidFill>
              <a:srgbClr val="F28757"/>
            </a:solidFill>
          </a:ln>
        </p:spPr>
      </p:pic>
      <p:sp>
        <p:nvSpPr>
          <p:cNvPr id="21" name="圆角矩形 20"/>
          <p:cNvSpPr/>
          <p:nvPr/>
        </p:nvSpPr>
        <p:spPr>
          <a:xfrm>
            <a:off x="2019174" y="5612771"/>
            <a:ext cx="2086977" cy="561856"/>
          </a:xfrm>
          <a:prstGeom prst="roundRect">
            <a:avLst/>
          </a:prstGeom>
          <a:ln>
            <a:solidFill>
              <a:srgbClr val="F28757"/>
            </a:solidFill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比如这样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3204799" y="2596127"/>
            <a:ext cx="128897" cy="493786"/>
          </a:xfrm>
          <a:prstGeom prst="downArrow">
            <a:avLst/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526151" y="4446618"/>
            <a:ext cx="600164" cy="1728009"/>
          </a:xfrm>
          <a:prstGeom prst="rect">
            <a:avLst/>
          </a:prstGeom>
          <a:ln>
            <a:noFill/>
          </a:ln>
        </p:spPr>
        <p:txBody>
          <a:bodyPr vert="eaVert"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酒逢知己么么哒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70319" y="4446618"/>
            <a:ext cx="600164" cy="1728009"/>
          </a:xfrm>
          <a:prstGeom prst="rect">
            <a:avLst/>
          </a:prstGeom>
          <a:ln>
            <a:noFill/>
          </a:ln>
        </p:spPr>
        <p:txBody>
          <a:bodyPr vert="eaVert"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话不投机呵呵呵</a:t>
            </a:r>
            <a:endParaRPr lang="zh-CN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/>
          <a:srcRect b="4520"/>
          <a:stretch/>
        </p:blipFill>
        <p:spPr>
          <a:xfrm>
            <a:off x="8341141" y="3537961"/>
            <a:ext cx="1924050" cy="1400557"/>
          </a:xfrm>
          <a:prstGeom prst="roundRect">
            <a:avLst>
              <a:gd name="adj" fmla="val 9703"/>
            </a:avLst>
          </a:prstGeom>
          <a:ln>
            <a:solidFill>
              <a:srgbClr val="F28757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88772" y="3537961"/>
            <a:ext cx="1466850" cy="1209675"/>
          </a:xfrm>
          <a:prstGeom prst="roundRect">
            <a:avLst>
              <a:gd name="adj" fmla="val 11628"/>
            </a:avLst>
          </a:prstGeom>
          <a:ln>
            <a:solidFill>
              <a:srgbClr val="F28757"/>
            </a:solidFill>
          </a:ln>
        </p:spPr>
      </p:pic>
      <p:pic>
        <p:nvPicPr>
          <p:cNvPr id="14" name="Super Junior - 女孩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706752" y="3291843"/>
            <a:ext cx="609600" cy="609600"/>
          </a:xfrm>
          <a:prstGeom prst="rect">
            <a:avLst/>
          </a:prstGeom>
        </p:spPr>
      </p:pic>
      <p:cxnSp>
        <p:nvCxnSpPr>
          <p:cNvPr id="24" name="肘形连接符 23"/>
          <p:cNvCxnSpPr/>
          <p:nvPr/>
        </p:nvCxnSpPr>
        <p:spPr>
          <a:xfrm rot="5400000">
            <a:off x="9904722" y="1994571"/>
            <a:ext cx="941834" cy="2144946"/>
          </a:xfrm>
          <a:prstGeom prst="bentConnector3">
            <a:avLst>
              <a:gd name="adj1" fmla="val 50000"/>
            </a:avLst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26"/>
          <p:cNvCxnSpPr/>
          <p:nvPr/>
        </p:nvCxnSpPr>
        <p:spPr>
          <a:xfrm rot="5400000">
            <a:off x="8707690" y="1210635"/>
            <a:ext cx="941834" cy="3712819"/>
          </a:xfrm>
          <a:prstGeom prst="bentConnector3">
            <a:avLst>
              <a:gd name="adj1" fmla="val 42031"/>
            </a:avLst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10405002" y="3960125"/>
            <a:ext cx="1280979" cy="235449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插入音频后有如此一个图标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。点击图标我们可在顶部的音频工具选项卡设置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音乐的播放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579304" y="4832681"/>
            <a:ext cx="3679635" cy="1341946"/>
            <a:chOff x="6579304" y="4433704"/>
            <a:chExt cx="3679635" cy="134194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585655" y="4861250"/>
              <a:ext cx="3673284" cy="914400"/>
            </a:xfrm>
            <a:prstGeom prst="roundRect">
              <a:avLst>
                <a:gd name="adj" fmla="val 12667"/>
              </a:avLst>
            </a:prstGeom>
            <a:ln>
              <a:solidFill>
                <a:srgbClr val="F28757"/>
              </a:solidFill>
            </a:ln>
          </p:spPr>
        </p:pic>
        <p:sp>
          <p:nvSpPr>
            <p:cNvPr id="53" name="矩形 52"/>
            <p:cNvSpPr/>
            <p:nvPr/>
          </p:nvSpPr>
          <p:spPr>
            <a:xfrm>
              <a:off x="6579304" y="4433704"/>
              <a:ext cx="1615773" cy="459700"/>
            </a:xfrm>
            <a:prstGeom prst="roundRect">
              <a:avLst/>
            </a:prstGeom>
            <a:solidFill>
              <a:srgbClr val="F28757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ts val="1200"/>
                </a:spcAft>
              </a:pP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音频工具选项卡</a:t>
              </a:r>
              <a:endPara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椭圆 60"/>
          <p:cNvSpPr/>
          <p:nvPr/>
        </p:nvSpPr>
        <p:spPr>
          <a:xfrm>
            <a:off x="10838344" y="2599725"/>
            <a:ext cx="191910" cy="191910"/>
          </a:xfrm>
          <a:prstGeom prst="ellipse">
            <a:avLst/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3</a:t>
            </a:r>
            <a:endParaRPr lang="zh-CN" altLang="en-US" dirty="0"/>
          </a:p>
        </p:txBody>
      </p:sp>
      <p:sp>
        <p:nvSpPr>
          <p:cNvPr id="63" name="椭圆 62"/>
          <p:cNvSpPr/>
          <p:nvPr/>
        </p:nvSpPr>
        <p:spPr>
          <a:xfrm>
            <a:off x="8183918" y="2599725"/>
            <a:ext cx="191910" cy="191910"/>
          </a:xfrm>
          <a:prstGeom prst="ellipse">
            <a:avLst/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64" name="椭圆 63"/>
          <p:cNvSpPr/>
          <p:nvPr/>
        </p:nvSpPr>
        <p:spPr>
          <a:xfrm>
            <a:off x="3338459" y="2599725"/>
            <a:ext cx="191910" cy="191910"/>
          </a:xfrm>
          <a:prstGeom prst="ellipse">
            <a:avLst/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3" name="圆角矩形 12"/>
          <p:cNvSpPr/>
          <p:nvPr/>
        </p:nvSpPr>
        <p:spPr>
          <a:xfrm>
            <a:off x="4340352" y="3223066"/>
            <a:ext cx="1901952" cy="2951561"/>
          </a:xfrm>
          <a:prstGeom prst="roundRect">
            <a:avLst>
              <a:gd name="adj" fmla="val 8334"/>
            </a:avLst>
          </a:prstGeom>
          <a:noFill/>
          <a:ln>
            <a:solidFill>
              <a:srgbClr val="F287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3" name="肘形连接符 22"/>
          <p:cNvCxnSpPr>
            <a:stCxn id="17" idx="2"/>
            <a:endCxn id="22" idx="0"/>
          </p:cNvCxnSpPr>
          <p:nvPr/>
        </p:nvCxnSpPr>
        <p:spPr>
          <a:xfrm rot="5400000">
            <a:off x="6406563" y="1475856"/>
            <a:ext cx="626939" cy="2867480"/>
          </a:xfrm>
          <a:prstGeom prst="bentConnector3">
            <a:avLst/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060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6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174" y="1665288"/>
            <a:ext cx="9591451" cy="1092697"/>
          </a:xfrm>
          <a:prstGeom prst="roundRect">
            <a:avLst>
              <a:gd name="adj" fmla="val 8531"/>
            </a:avLst>
          </a:prstGeom>
          <a:noFill/>
          <a:ln>
            <a:solidFill>
              <a:srgbClr val="F28757"/>
            </a:solidFill>
          </a:ln>
        </p:spPr>
      </p:pic>
      <p:sp>
        <p:nvSpPr>
          <p:cNvPr id="9" name="矩形 8"/>
          <p:cNvSpPr/>
          <p:nvPr/>
        </p:nvSpPr>
        <p:spPr>
          <a:xfrm>
            <a:off x="4026948" y="667801"/>
            <a:ext cx="52027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zh-CN" altLang="en-US" sz="20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选项卡</a:t>
            </a:r>
            <a:r>
              <a:rPr lang="en-US" altLang="zh-CN" sz="2000" b="1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制作出高上大</a:t>
            </a:r>
            <a:r>
              <a:rPr lang="en-US" altLang="zh-CN" sz="2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的神器</a:t>
            </a:r>
            <a:endParaRPr lang="zh-CN" altLang="zh-CN" sz="20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47701" y="744908"/>
            <a:ext cx="2276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必不可少的</a:t>
            </a:r>
            <a:endParaRPr lang="zh-CN" altLang="en-US" sz="2800" dirty="0">
              <a:solidFill>
                <a:prstClr val="black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019174" y="1360136"/>
            <a:ext cx="9591451" cy="0"/>
          </a:xfrm>
          <a:prstGeom prst="line">
            <a:avLst/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 32"/>
          <p:cNvSpPr/>
          <p:nvPr/>
        </p:nvSpPr>
        <p:spPr>
          <a:xfrm>
            <a:off x="8686632" y="1590006"/>
            <a:ext cx="552618" cy="273159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2019174" y="3063136"/>
            <a:ext cx="2714625" cy="60007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演示文字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2019174" y="3858017"/>
            <a:ext cx="2714625" cy="60007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演示文字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019174" y="4652898"/>
            <a:ext cx="2714625" cy="60007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演示文字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2019174" y="5447780"/>
            <a:ext cx="2714625" cy="60007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演示文字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148262" y="3063136"/>
            <a:ext cx="2714625" cy="6000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演示文字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148262" y="3858017"/>
            <a:ext cx="2714625" cy="6000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演示文字</a:t>
            </a:r>
            <a:endParaRPr lang="zh-CN" altLang="en-US" sz="2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148262" y="4652898"/>
            <a:ext cx="2714625" cy="6000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演示文字</a:t>
            </a:r>
            <a:endParaRPr lang="zh-CN" altLang="en-US" sz="2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148262" y="5447780"/>
            <a:ext cx="2714625" cy="6000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演示文字</a:t>
            </a:r>
            <a:endParaRPr lang="zh-CN" altLang="en-US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120161" y="4158054"/>
            <a:ext cx="2271613" cy="175432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页面中的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文本框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或者插入的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形状图形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，再在格式中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一个样式直接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套用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即可。</a:t>
            </a:r>
            <a:endParaRPr lang="zh-CN" altLang="zh-CN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005507" y="3579662"/>
            <a:ext cx="957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896266" y="3579662"/>
            <a:ext cx="1786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一触即发</a:t>
            </a:r>
            <a:endParaRPr lang="zh-CN" altLang="en-US" sz="28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181181" y="1916106"/>
            <a:ext cx="2635544" cy="703269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6886575" y="1916105"/>
            <a:ext cx="2092157" cy="703269"/>
          </a:xfrm>
          <a:prstGeom prst="roundRect">
            <a:avLst/>
          </a:prstGeom>
          <a:solidFill>
            <a:srgbClr val="F28757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7862887" y="3017807"/>
            <a:ext cx="2938463" cy="2984719"/>
          </a:xfrm>
          <a:prstGeom prst="roundRect">
            <a:avLst>
              <a:gd name="adj" fmla="val 5862"/>
            </a:avLst>
          </a:prstGeom>
          <a:noFill/>
          <a:ln>
            <a:solidFill>
              <a:srgbClr val="F2875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76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318405" y="2407595"/>
            <a:ext cx="3505201" cy="1778406"/>
            <a:chOff x="8350153" y="2385017"/>
            <a:chExt cx="3505201" cy="177840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42" r="17806" b="55480"/>
            <a:stretch/>
          </p:blipFill>
          <p:spPr>
            <a:xfrm>
              <a:off x="8350153" y="2385017"/>
              <a:ext cx="3505200" cy="177459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" name="矩形 11"/>
            <p:cNvSpPr/>
            <p:nvPr/>
          </p:nvSpPr>
          <p:spPr>
            <a:xfrm>
              <a:off x="8350154" y="2385017"/>
              <a:ext cx="3505200" cy="1778406"/>
            </a:xfrm>
            <a:prstGeom prst="rect">
              <a:avLst/>
            </a:prstGeom>
            <a:gradFill flip="none" rotWithShape="1">
              <a:gsLst>
                <a:gs pos="5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4063715" y="2407595"/>
            <a:ext cx="5356510" cy="1774598"/>
          </a:xfrm>
          <a:prstGeom prst="roundRect">
            <a:avLst>
              <a:gd name="adj" fmla="val 3625"/>
            </a:avLst>
          </a:prstGeom>
          <a:gradFill>
            <a:gsLst>
              <a:gs pos="0">
                <a:schemeClr val="bg2">
                  <a:lumMod val="9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454240" y="2849459"/>
            <a:ext cx="49659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以上就是最常用的几个操作命令，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利用这些命令基本上能做出一个完整的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425867" y="2941791"/>
            <a:ext cx="1442586" cy="830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好了</a:t>
            </a:r>
          </a:p>
        </p:txBody>
      </p:sp>
    </p:spTree>
    <p:extLst>
      <p:ext uri="{BB962C8B-B14F-4D97-AF65-F5344CB8AC3E}">
        <p14:creationId xmlns:p14="http://schemas.microsoft.com/office/powerpoint/2010/main" val="156078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51637" y="815418"/>
            <a:ext cx="1864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2400" dirty="0" smtClean="0"/>
              <a:t>保存幻灯片</a:t>
            </a:r>
            <a:endParaRPr lang="zh-CN" altLang="en-US" sz="2400" dirty="0"/>
          </a:p>
        </p:txBody>
      </p:sp>
      <p:sp>
        <p:nvSpPr>
          <p:cNvPr id="10" name="文本框 9"/>
          <p:cNvSpPr txBox="1"/>
          <p:nvPr/>
        </p:nvSpPr>
        <p:spPr>
          <a:xfrm>
            <a:off x="2253894" y="4186896"/>
            <a:ext cx="2553588" cy="787523"/>
          </a:xfrm>
          <a:prstGeom prst="rect">
            <a:avLst/>
          </a:prstGeom>
          <a:solidFill>
            <a:srgbClr val="F28757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第一次保存，会弹出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对话框。让你选择保存位置。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48463" y="4151962"/>
            <a:ext cx="3821553" cy="830997"/>
          </a:xfrm>
          <a:prstGeom prst="rect">
            <a:avLst/>
          </a:prstGeom>
          <a:solidFill>
            <a:srgbClr val="F28757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此时我们一般是选择保存到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计算机，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当然也可以保存到云端。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23832" y="4151962"/>
            <a:ext cx="1861136" cy="830997"/>
          </a:xfrm>
          <a:prstGeom prst="rect">
            <a:avLst/>
          </a:prstGeom>
          <a:solidFill>
            <a:srgbClr val="F28757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保存到的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文件夹路径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23567" b="6635"/>
          <a:stretch/>
        </p:blipFill>
        <p:spPr>
          <a:xfrm>
            <a:off x="5348463" y="2415328"/>
            <a:ext cx="3800475" cy="1571487"/>
          </a:xfrm>
          <a:prstGeom prst="rect">
            <a:avLst/>
          </a:prstGeom>
          <a:ln>
            <a:solidFill>
              <a:srgbClr val="F28757"/>
            </a:solidFill>
          </a:ln>
          <a:effectLst/>
        </p:spPr>
      </p:pic>
      <p:sp>
        <p:nvSpPr>
          <p:cNvPr id="15" name="椭圆 14"/>
          <p:cNvSpPr/>
          <p:nvPr/>
        </p:nvSpPr>
        <p:spPr>
          <a:xfrm>
            <a:off x="6730444" y="3069886"/>
            <a:ext cx="1546956" cy="475873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t="-844" b="-1"/>
          <a:stretch/>
        </p:blipFill>
        <p:spPr>
          <a:xfrm>
            <a:off x="9723832" y="2415328"/>
            <a:ext cx="1861136" cy="1571487"/>
          </a:xfrm>
          <a:prstGeom prst="rect">
            <a:avLst/>
          </a:prstGeom>
          <a:ln>
            <a:solidFill>
              <a:srgbClr val="F28757"/>
            </a:solidFill>
          </a:ln>
          <a:effectLst/>
        </p:spPr>
      </p:pic>
      <p:sp>
        <p:nvSpPr>
          <p:cNvPr id="20" name="椭圆 19"/>
          <p:cNvSpPr/>
          <p:nvPr/>
        </p:nvSpPr>
        <p:spPr>
          <a:xfrm>
            <a:off x="9876231" y="2734260"/>
            <a:ext cx="1185863" cy="871161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0947484" y="3355576"/>
            <a:ext cx="638174" cy="638174"/>
          </a:xfrm>
          <a:prstGeom prst="ellipse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/>
              <a:t>3</a:t>
            </a:r>
            <a:endParaRPr lang="zh-CN" altLang="en-US" sz="4800" dirty="0"/>
          </a:p>
        </p:txBody>
      </p:sp>
      <p:sp>
        <p:nvSpPr>
          <p:cNvPr id="27" name="文本框 26"/>
          <p:cNvSpPr txBox="1"/>
          <p:nvPr/>
        </p:nvSpPr>
        <p:spPr>
          <a:xfrm>
            <a:off x="2047701" y="744908"/>
            <a:ext cx="1124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最后</a:t>
            </a:r>
            <a:r>
              <a:rPr lang="en-US" altLang="zh-CN" sz="28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,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019174" y="1360136"/>
            <a:ext cx="9591451" cy="0"/>
          </a:xfrm>
          <a:prstGeom prst="line">
            <a:avLst/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3011844" y="667801"/>
            <a:ext cx="2420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个很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的问题：</a:t>
            </a:r>
            <a:endParaRPr lang="zh-CN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下箭头 8"/>
          <p:cNvSpPr/>
          <p:nvPr/>
        </p:nvSpPr>
        <p:spPr>
          <a:xfrm>
            <a:off x="2667000" y="2114468"/>
            <a:ext cx="153157" cy="240560"/>
          </a:xfrm>
          <a:prstGeom prst="downArrow">
            <a:avLst>
              <a:gd name="adj1" fmla="val 45067"/>
              <a:gd name="adj2" fmla="val 50000"/>
            </a:avLst>
          </a:prstGeom>
          <a:solidFill>
            <a:srgbClr val="F28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5207" y="2415328"/>
            <a:ext cx="2552274" cy="1571487"/>
          </a:xfrm>
          <a:prstGeom prst="rect">
            <a:avLst/>
          </a:prstGeom>
          <a:ln>
            <a:solidFill>
              <a:srgbClr val="F28757"/>
            </a:solidFill>
          </a:ln>
          <a:effectLst/>
        </p:spPr>
      </p:pic>
      <p:sp>
        <p:nvSpPr>
          <p:cNvPr id="16" name="椭圆 15"/>
          <p:cNvSpPr/>
          <p:nvPr/>
        </p:nvSpPr>
        <p:spPr>
          <a:xfrm>
            <a:off x="2574202" y="2375128"/>
            <a:ext cx="348029" cy="359132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2177030" y="1775914"/>
            <a:ext cx="1133096" cy="338554"/>
          </a:xfrm>
          <a:prstGeom prst="rect">
            <a:avLst/>
          </a:prstGeom>
          <a:solidFill>
            <a:srgbClr val="F287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单击保存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521303" y="3355576"/>
            <a:ext cx="638174" cy="638174"/>
          </a:xfrm>
          <a:prstGeom prst="ellipse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/>
              <a:t>2</a:t>
            </a:r>
            <a:endParaRPr lang="zh-CN" altLang="en-US" sz="4800" dirty="0"/>
          </a:p>
        </p:txBody>
      </p:sp>
      <p:sp>
        <p:nvSpPr>
          <p:cNvPr id="34" name="椭圆 33"/>
          <p:cNvSpPr/>
          <p:nvPr/>
        </p:nvSpPr>
        <p:spPr>
          <a:xfrm>
            <a:off x="4151448" y="3355576"/>
            <a:ext cx="638174" cy="638174"/>
          </a:xfrm>
          <a:prstGeom prst="ellipse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 smtClean="0"/>
              <a:t>1</a:t>
            </a:r>
            <a:endParaRPr lang="zh-CN" altLang="en-US" sz="4800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2019174" y="5570186"/>
            <a:ext cx="9591451" cy="0"/>
          </a:xfrm>
          <a:prstGeom prst="line">
            <a:avLst/>
          </a:prstGeom>
          <a:ln>
            <a:solidFill>
              <a:srgbClr val="F28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500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1103"/>
          <a:stretch/>
        </p:blipFill>
        <p:spPr>
          <a:xfrm>
            <a:off x="2892425" y="3152775"/>
            <a:ext cx="8458200" cy="2533650"/>
          </a:xfrm>
          <a:prstGeom prst="rect">
            <a:avLst/>
          </a:prstGeom>
          <a:ln>
            <a:solidFill>
              <a:srgbClr val="F28757"/>
            </a:solidFill>
          </a:ln>
        </p:spPr>
      </p:pic>
      <p:sp>
        <p:nvSpPr>
          <p:cNvPr id="5" name="矩形 4"/>
          <p:cNvSpPr/>
          <p:nvPr/>
        </p:nvSpPr>
        <p:spPr>
          <a:xfrm>
            <a:off x="2892425" y="1418868"/>
            <a:ext cx="8458200" cy="1267182"/>
          </a:xfrm>
          <a:prstGeom prst="rect">
            <a:avLst/>
          </a:prstGeom>
          <a:solidFill>
            <a:srgbClr val="F28757"/>
          </a:solidFill>
          <a:ln>
            <a:solidFill>
              <a:srgbClr val="F28757"/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离页连接符 5"/>
          <p:cNvSpPr/>
          <p:nvPr/>
        </p:nvSpPr>
        <p:spPr>
          <a:xfrm rot="16200000">
            <a:off x="3153569" y="1242219"/>
            <a:ext cx="430212" cy="952500"/>
          </a:xfrm>
          <a:prstGeom prst="flowChartOffpageConnec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56560" y="1547722"/>
            <a:ext cx="758190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endParaRPr lang="zh-CN" altLang="en-US" sz="2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09061" y="1347222"/>
            <a:ext cx="746601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在保存的幻灯片的时候，我们一定要考虑到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的播放环境，如果是用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2007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以上版本编辑的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版本的软件是无法打开的，所以在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的电脑上播放，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保存类型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要选择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powerpoint97-2003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演示文稿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102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动画设置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55068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33600" y="1808128"/>
            <a:ext cx="6677025" cy="1270000"/>
            <a:chOff x="4940299" y="1809750"/>
            <a:chExt cx="6677025" cy="12700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18249"/>
            <a:stretch/>
          </p:blipFill>
          <p:spPr>
            <a:xfrm>
              <a:off x="4940299" y="1966242"/>
              <a:ext cx="6677025" cy="1113508"/>
            </a:xfrm>
            <a:prstGeom prst="rect">
              <a:avLst/>
            </a:prstGeom>
            <a:ln>
              <a:solidFill>
                <a:srgbClr val="DC5D76"/>
              </a:solidFill>
            </a:ln>
            <a:effectLst/>
          </p:spPr>
        </p:pic>
        <p:sp>
          <p:nvSpPr>
            <p:cNvPr id="5" name="椭圆 4"/>
            <p:cNvSpPr/>
            <p:nvPr/>
          </p:nvSpPr>
          <p:spPr>
            <a:xfrm>
              <a:off x="6902449" y="1809750"/>
              <a:ext cx="784225" cy="457200"/>
            </a:xfrm>
            <a:prstGeom prst="ellipse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44812" y="1964620"/>
            <a:ext cx="2438400" cy="3904560"/>
            <a:chOff x="2344812" y="1964620"/>
            <a:chExt cx="2438400" cy="3904560"/>
          </a:xfrm>
        </p:grpSpPr>
        <p:sp>
          <p:nvSpPr>
            <p:cNvPr id="20" name="矩形 19"/>
            <p:cNvSpPr/>
            <p:nvPr/>
          </p:nvSpPr>
          <p:spPr>
            <a:xfrm>
              <a:off x="2344812" y="1964620"/>
              <a:ext cx="2438400" cy="3904560"/>
            </a:xfrm>
            <a:prstGeom prst="rect">
              <a:avLst/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445870" y="2566970"/>
              <a:ext cx="2283205" cy="2221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适当的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动画或许能够助你一臂之力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009900" y="667801"/>
            <a:ext cx="52027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希望自己做出来的</a:t>
            </a:r>
            <a:r>
              <a:rPr lang="en-US" altLang="zh-CN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更加炫酷</a:t>
            </a:r>
            <a:endParaRPr lang="zh-CN" altLang="zh-CN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47701" y="744908"/>
            <a:ext cx="1241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如果，</a:t>
            </a:r>
            <a:endParaRPr lang="zh-CN" altLang="en-US" sz="2800" dirty="0">
              <a:solidFill>
                <a:prstClr val="black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019174" y="1360136"/>
            <a:ext cx="9591451" cy="0"/>
          </a:xfrm>
          <a:prstGeom prst="line">
            <a:avLst/>
          </a:prstGeom>
          <a:ln>
            <a:solidFill>
              <a:srgbClr val="DC5D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933600" y="3161383"/>
            <a:ext cx="1943626" cy="1466839"/>
            <a:chOff x="4822826" y="3271564"/>
            <a:chExt cx="1943626" cy="1466839"/>
          </a:xfrm>
        </p:grpSpPr>
        <p:sp>
          <p:nvSpPr>
            <p:cNvPr id="2" name="矩形 1"/>
            <p:cNvSpPr/>
            <p:nvPr/>
          </p:nvSpPr>
          <p:spPr>
            <a:xfrm>
              <a:off x="4822826" y="3271564"/>
              <a:ext cx="1943625" cy="1466839"/>
            </a:xfrm>
            <a:prstGeom prst="rect">
              <a:avLst/>
            </a:prstGeom>
            <a:solidFill>
              <a:srgbClr val="DC5D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841350" y="3477699"/>
              <a:ext cx="19251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动画有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33600" y="4559684"/>
            <a:ext cx="6677025" cy="1309496"/>
            <a:chOff x="4940299" y="4292984"/>
            <a:chExt cx="6677025" cy="13094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17352"/>
            <a:stretch/>
          </p:blipFill>
          <p:spPr>
            <a:xfrm>
              <a:off x="4940299" y="4476750"/>
              <a:ext cx="6677025" cy="1125730"/>
            </a:xfrm>
            <a:prstGeom prst="rect">
              <a:avLst/>
            </a:prstGeom>
            <a:ln>
              <a:solidFill>
                <a:srgbClr val="DC5D76"/>
              </a:solidFill>
            </a:ln>
            <a:effectLst/>
          </p:spPr>
        </p:pic>
        <p:sp>
          <p:nvSpPr>
            <p:cNvPr id="8" name="椭圆 7"/>
            <p:cNvSpPr/>
            <p:nvPr/>
          </p:nvSpPr>
          <p:spPr>
            <a:xfrm>
              <a:off x="7435151" y="4292984"/>
              <a:ext cx="784225" cy="457200"/>
            </a:xfrm>
            <a:prstGeom prst="ellipse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61960" y="3161383"/>
            <a:ext cx="4648665" cy="708653"/>
            <a:chOff x="6961960" y="3161383"/>
            <a:chExt cx="4648665" cy="708653"/>
          </a:xfrm>
        </p:grpSpPr>
        <p:sp>
          <p:nvSpPr>
            <p:cNvPr id="22" name="矩形 21"/>
            <p:cNvSpPr/>
            <p:nvPr/>
          </p:nvSpPr>
          <p:spPr>
            <a:xfrm>
              <a:off x="6961960" y="3161383"/>
              <a:ext cx="4648665" cy="7086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117301" y="3190912"/>
              <a:ext cx="36865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针对整页的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切换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</a:t>
              </a:r>
            </a:p>
          </p:txBody>
        </p:sp>
        <p:sp>
          <p:nvSpPr>
            <p:cNvPr id="24" name="下箭头 23"/>
            <p:cNvSpPr/>
            <p:nvPr/>
          </p:nvSpPr>
          <p:spPr>
            <a:xfrm rot="10800000">
              <a:off x="10608562" y="3183355"/>
              <a:ext cx="195264" cy="452401"/>
            </a:xfrm>
            <a:prstGeom prst="downArrow">
              <a:avLst>
                <a:gd name="adj1" fmla="val 26045"/>
                <a:gd name="adj2" fmla="val 653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61960" y="3919570"/>
            <a:ext cx="4648665" cy="708653"/>
            <a:chOff x="6961960" y="3919570"/>
            <a:chExt cx="4648665" cy="708653"/>
          </a:xfrm>
        </p:grpSpPr>
        <p:sp>
          <p:nvSpPr>
            <p:cNvPr id="18" name="矩形 17"/>
            <p:cNvSpPr/>
            <p:nvPr/>
          </p:nvSpPr>
          <p:spPr>
            <a:xfrm>
              <a:off x="6961960" y="3919570"/>
              <a:ext cx="4648665" cy="7086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117301" y="3949099"/>
              <a:ext cx="4378013" cy="581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和针对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某个</a:t>
              </a: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对象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的动画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下箭头 25"/>
            <p:cNvSpPr/>
            <p:nvPr/>
          </p:nvSpPr>
          <p:spPr>
            <a:xfrm rot="10800000" flipV="1">
              <a:off x="10608562" y="4146129"/>
              <a:ext cx="195264" cy="452401"/>
            </a:xfrm>
            <a:prstGeom prst="downArrow">
              <a:avLst>
                <a:gd name="adj1" fmla="val 26045"/>
                <a:gd name="adj2" fmla="val 6539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95932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2054376" y="1382615"/>
            <a:ext cx="96296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015366" y="744908"/>
            <a:ext cx="2661411" cy="523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什么是</a:t>
            </a:r>
            <a:r>
              <a:rPr lang="en-US" altLang="zh-CN" sz="28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PPT</a:t>
            </a:r>
            <a:r>
              <a:rPr lang="zh-CN" altLang="en-US" sz="28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？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015366" y="1591675"/>
            <a:ext cx="4801359" cy="2841804"/>
            <a:chOff x="2015366" y="1232783"/>
            <a:chExt cx="4801359" cy="2841804"/>
          </a:xfrm>
        </p:grpSpPr>
        <p:sp>
          <p:nvSpPr>
            <p:cNvPr id="21" name="矩形 20"/>
            <p:cNvSpPr/>
            <p:nvPr/>
          </p:nvSpPr>
          <p:spPr>
            <a:xfrm>
              <a:off x="2015366" y="1261887"/>
              <a:ext cx="4801359" cy="2740648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300"/>
                </a:lnSpc>
                <a:spcAft>
                  <a:spcPts val="1200"/>
                </a:spcAft>
              </a:pPr>
              <a:endPara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092767" y="1232783"/>
              <a:ext cx="4646555" cy="284180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1000"/>
                </a:spcAft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全称是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powerpoint</a:t>
              </a:r>
              <a:r>
                <a:rPr lang="zh-CN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，主要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zh-CN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用来进行演示和教育课件制作的一款常用办公软件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1000"/>
                </a:spcAft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也指使用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powerpoint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软件</a:t>
              </a:r>
              <a:r>
                <a:rPr lang="zh-CN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制作出来的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”.ppt”</a:t>
              </a:r>
              <a:r>
                <a:rPr lang="zh-CN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格式的演示文稿，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spcAft>
                  <a:spcPts val="1000"/>
                </a:spcAft>
              </a:pPr>
              <a:r>
                <a:rPr lang="zh-CN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到了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2007</a:t>
              </a:r>
              <a:r>
                <a:rPr lang="zh-CN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以上的版本，这个格式已经变成了支持更多效果的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”.pptx”</a:t>
              </a:r>
              <a:r>
                <a:rPr lang="zh-CN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格式文件。</a:t>
              </a:r>
              <a:endPara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054376" y="4560164"/>
            <a:ext cx="9629624" cy="1536865"/>
            <a:chOff x="2054376" y="4117352"/>
            <a:chExt cx="9629624" cy="1536865"/>
          </a:xfrm>
        </p:grpSpPr>
        <p:sp>
          <p:nvSpPr>
            <p:cNvPr id="29" name="矩形 28"/>
            <p:cNvSpPr/>
            <p:nvPr/>
          </p:nvSpPr>
          <p:spPr>
            <a:xfrm>
              <a:off x="2054376" y="4117352"/>
              <a:ext cx="9629624" cy="1536865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300"/>
                </a:lnSpc>
                <a:spcAft>
                  <a:spcPts val="1200"/>
                </a:spcAft>
              </a:pPr>
              <a:endPara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054376" y="4281322"/>
              <a:ext cx="9243492" cy="128990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lvl="0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作为</a:t>
              </a:r>
              <a:r>
                <a:rPr lang="zh-CN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一款用来进行公开演示信息的工具，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一经推广就被全球职场人士及教育界广泛采用，进行项目总结、答辩展示、教学课件等的制作和演示，极大提高了演示者的效率，所以有人说，微软为世界提供了可以交流的途径——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32358" y="1620779"/>
            <a:ext cx="4651642" cy="2736940"/>
            <a:chOff x="7032358" y="1620779"/>
            <a:chExt cx="4651642" cy="2736940"/>
          </a:xfrm>
        </p:grpSpPr>
        <p:sp>
          <p:nvSpPr>
            <p:cNvPr id="20" name="矩形 19"/>
            <p:cNvSpPr/>
            <p:nvPr/>
          </p:nvSpPr>
          <p:spPr>
            <a:xfrm>
              <a:off x="7032358" y="1620779"/>
              <a:ext cx="4651642" cy="2734673"/>
            </a:xfrm>
            <a:prstGeom prst="rect">
              <a:avLst/>
            </a:prstGeom>
            <a:solidFill>
              <a:srgbClr val="EE4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6600" dirty="0" smtClean="0"/>
                <a:t>Powerpoint</a:t>
              </a:r>
            </a:p>
            <a:p>
              <a:pPr algn="ctr"/>
              <a:r>
                <a:rPr lang="en-US" altLang="zh-CN" sz="3200" dirty="0" smtClean="0"/>
                <a:t>2013</a:t>
              </a:r>
              <a:endParaRPr lang="zh-CN" altLang="en-US" sz="3200" dirty="0"/>
            </a:p>
          </p:txBody>
        </p:sp>
        <p:sp>
          <p:nvSpPr>
            <p:cNvPr id="22" name="文本框 3"/>
            <p:cNvSpPr txBox="1"/>
            <p:nvPr/>
          </p:nvSpPr>
          <p:spPr>
            <a:xfrm>
              <a:off x="7032358" y="1692787"/>
              <a:ext cx="18724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latin typeface="+mn-lt"/>
                </a:rPr>
                <a:t>Microsoft Office</a:t>
              </a:r>
              <a:endParaRPr lang="zh-CN" altLang="en-US" sz="2000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032358" y="3988387"/>
              <a:ext cx="4651642" cy="369332"/>
            </a:xfrm>
            <a:prstGeom prst="rect">
              <a:avLst/>
            </a:prstGeom>
            <a:solidFill>
              <a:schemeClr val="tx1">
                <a:alpha val="46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推荐使用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415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835900" y="2159000"/>
            <a:ext cx="4019454" cy="21336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4446" y="2159000"/>
            <a:ext cx="6061454" cy="2133600"/>
          </a:xfrm>
          <a:prstGeom prst="rect">
            <a:avLst/>
          </a:prstGeom>
          <a:solidFill>
            <a:srgbClr val="DC5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94000" y="2323912"/>
            <a:ext cx="480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如果你是在用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版的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Office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播放此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，相信你已经看到了刚刚哪几个页面的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炫酷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切换效果吧。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69842" y="2496234"/>
            <a:ext cx="27410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下面我们就来看一下如何设置吧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74446" y="4312504"/>
            <a:ext cx="2695954" cy="337234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23778" y="4312504"/>
            <a:ext cx="1349754" cy="337234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74024" y="4312504"/>
            <a:ext cx="1349754" cy="337234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73532" y="4312504"/>
            <a:ext cx="4681821" cy="337234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716968" y="4218463"/>
            <a:ext cx="228403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Loading……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16968" y="4247962"/>
            <a:ext cx="228403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774825" y="4318854"/>
            <a:ext cx="10080528" cy="0"/>
          </a:xfrm>
          <a:prstGeom prst="line">
            <a:avLst/>
          </a:prstGeom>
          <a:ln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774825" y="4656088"/>
            <a:ext cx="10080528" cy="0"/>
          </a:xfrm>
          <a:prstGeom prst="line">
            <a:avLst/>
          </a:prstGeom>
          <a:ln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699947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4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6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  <p:bldP spid="14" grpId="1"/>
      <p:bldP spid="14" grpId="2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51088" y="2119761"/>
            <a:ext cx="5067538" cy="1270000"/>
            <a:chOff x="4975462" y="1809750"/>
            <a:chExt cx="5067538" cy="12700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18249" r="24105"/>
            <a:stretch/>
          </p:blipFill>
          <p:spPr>
            <a:xfrm>
              <a:off x="4975462" y="1966242"/>
              <a:ext cx="5067538" cy="1113508"/>
            </a:xfrm>
            <a:prstGeom prst="rect">
              <a:avLst/>
            </a:prstGeom>
            <a:ln>
              <a:solidFill>
                <a:srgbClr val="DC5D76"/>
              </a:solidFill>
            </a:ln>
            <a:effectLst/>
          </p:spPr>
        </p:pic>
        <p:sp>
          <p:nvSpPr>
            <p:cNvPr id="4" name="椭圆 3"/>
            <p:cNvSpPr/>
            <p:nvPr/>
          </p:nvSpPr>
          <p:spPr>
            <a:xfrm>
              <a:off x="6902449" y="1809750"/>
              <a:ext cx="784225" cy="457200"/>
            </a:xfrm>
            <a:prstGeom prst="ellipse">
              <a:avLst/>
            </a:prstGeom>
            <a:noFill/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351088" y="843660"/>
            <a:ext cx="313690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页面切换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1088" y="1511068"/>
            <a:ext cx="816610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我们只需在普通视图中选中幻灯片，点选一个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效果即可。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1088" y="3676402"/>
            <a:ext cx="6629400" cy="2581275"/>
          </a:xfrm>
          <a:prstGeom prst="rect">
            <a:avLst/>
          </a:prstGeom>
          <a:ln>
            <a:solidFill>
              <a:srgbClr val="DC5D76"/>
            </a:solidFill>
          </a:ln>
          <a:effectLst/>
        </p:spPr>
      </p:pic>
      <p:grpSp>
        <p:nvGrpSpPr>
          <p:cNvPr id="14" name="组合 13"/>
          <p:cNvGrpSpPr/>
          <p:nvPr/>
        </p:nvGrpSpPr>
        <p:grpSpPr>
          <a:xfrm>
            <a:off x="7688263" y="2276253"/>
            <a:ext cx="3884612" cy="1113508"/>
            <a:chOff x="8229600" y="2276253"/>
            <a:chExt cx="2924175" cy="1113508"/>
          </a:xfrm>
        </p:grpSpPr>
        <p:sp>
          <p:nvSpPr>
            <p:cNvPr id="12" name="文本框 11"/>
            <p:cNvSpPr txBox="1"/>
            <p:nvPr/>
          </p:nvSpPr>
          <p:spPr>
            <a:xfrm>
              <a:off x="8318499" y="2300514"/>
              <a:ext cx="232092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在右侧有</a:t>
              </a:r>
              <a:r>
                <a:rPr lang="zh-CN" altLang="en-US" sz="20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效果</a:t>
              </a:r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选项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设置和</a:t>
              </a:r>
              <a:r>
                <a:rPr lang="zh-CN" altLang="en-US" sz="20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计时</a:t>
              </a:r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设置</a:t>
              </a:r>
              <a:endPara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229600" y="2276253"/>
              <a:ext cx="2924175" cy="1113508"/>
            </a:xfrm>
            <a:prstGeom prst="rect">
              <a:avLst/>
            </a:prstGeom>
            <a:noFill/>
            <a:ln>
              <a:solidFill>
                <a:srgbClr val="DC5D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5564189" y="3943350"/>
            <a:ext cx="1447799" cy="285750"/>
          </a:xfrm>
          <a:prstGeom prst="rect">
            <a:avLst/>
          </a:prstGeom>
          <a:solidFill>
            <a:srgbClr val="DC5D7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382127" y="5188688"/>
            <a:ext cx="2190748" cy="683264"/>
          </a:xfrm>
          <a:prstGeom prst="rect">
            <a:avLst/>
          </a:prstGeom>
          <a:noFill/>
          <a:ln>
            <a:solidFill>
              <a:srgbClr val="DC5D7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表示：由上一页切换到这一页的</a:t>
            </a: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82126" y="3681359"/>
            <a:ext cx="2190750" cy="978729"/>
          </a:xfrm>
          <a:prstGeom prst="rect">
            <a:avLst/>
          </a:prstGeom>
          <a:noFill/>
          <a:ln>
            <a:solidFill>
              <a:srgbClr val="DC5D76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停留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时间，勾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后会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自动切换到下一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肘形连接符 22"/>
          <p:cNvCxnSpPr>
            <a:stCxn id="15" idx="2"/>
            <a:endCxn id="18" idx="1"/>
          </p:cNvCxnSpPr>
          <p:nvPr/>
        </p:nvCxnSpPr>
        <p:spPr>
          <a:xfrm rot="16200000" flipH="1">
            <a:off x="7184498" y="3332691"/>
            <a:ext cx="1301220" cy="3094038"/>
          </a:xfrm>
          <a:prstGeom prst="bentConnector2">
            <a:avLst/>
          </a:prstGeom>
          <a:ln>
            <a:solidFill>
              <a:srgbClr val="DC5D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8258174" y="4170724"/>
            <a:ext cx="722313" cy="285750"/>
          </a:xfrm>
          <a:prstGeom prst="rect">
            <a:avLst/>
          </a:prstGeom>
          <a:solidFill>
            <a:srgbClr val="DC5D7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1" name="肘形连接符 30"/>
          <p:cNvCxnSpPr>
            <a:stCxn id="27" idx="2"/>
            <a:endCxn id="19" idx="2"/>
          </p:cNvCxnSpPr>
          <p:nvPr/>
        </p:nvCxnSpPr>
        <p:spPr>
          <a:xfrm rot="16200000" flipH="1">
            <a:off x="9446609" y="3629196"/>
            <a:ext cx="203614" cy="1858170"/>
          </a:xfrm>
          <a:prstGeom prst="bentConnector3">
            <a:avLst>
              <a:gd name="adj1" fmla="val 212271"/>
            </a:avLst>
          </a:prstGeom>
          <a:ln>
            <a:solidFill>
              <a:srgbClr val="DC5D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3725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74888" y="681487"/>
            <a:ext cx="7656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接着说说针对</a:t>
            </a:r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某个对象</a:t>
            </a:r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的动画设置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351088" y="1791935"/>
            <a:ext cx="4595812" cy="4375017"/>
            <a:chOff x="2351088" y="1632494"/>
            <a:chExt cx="4595812" cy="43750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256" t="4587" r="2754" b="4803"/>
            <a:stretch/>
          </p:blipFill>
          <p:spPr>
            <a:xfrm>
              <a:off x="2351088" y="1632494"/>
              <a:ext cx="4595812" cy="4293465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351088" y="4899069"/>
              <a:ext cx="4465636" cy="1026890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371348" y="4668683"/>
              <a:ext cx="446563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这个功能则是更加</a:t>
              </a:r>
              <a:r>
                <a:rPr lang="zh-CN" altLang="en-US" sz="54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强大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了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799664" y="2127720"/>
            <a:ext cx="3041578" cy="1202300"/>
            <a:chOff x="7966514" y="1111717"/>
            <a:chExt cx="3041578" cy="1202300"/>
          </a:xfrm>
        </p:grpSpPr>
        <p:sp>
          <p:nvSpPr>
            <p:cNvPr id="45" name="矩形 44"/>
            <p:cNvSpPr/>
            <p:nvPr/>
          </p:nvSpPr>
          <p:spPr>
            <a:xfrm>
              <a:off x="7966514" y="1886549"/>
              <a:ext cx="3041578" cy="427468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alpha val="1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 rotWithShape="1">
            <a:blip r:embed="rId3"/>
            <a:srcRect b="80252"/>
            <a:stretch/>
          </p:blipFill>
          <p:spPr>
            <a:xfrm>
              <a:off x="7966514" y="1111717"/>
              <a:ext cx="3041578" cy="1070611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7799664" y="3477553"/>
            <a:ext cx="3041578" cy="767041"/>
            <a:chOff x="7966514" y="2557273"/>
            <a:chExt cx="3041578" cy="767041"/>
          </a:xfrm>
        </p:grpSpPr>
        <p:sp>
          <p:nvSpPr>
            <p:cNvPr id="43" name="矩形 42"/>
            <p:cNvSpPr/>
            <p:nvPr/>
          </p:nvSpPr>
          <p:spPr>
            <a:xfrm>
              <a:off x="7966514" y="2896846"/>
              <a:ext cx="3041578" cy="427468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alpha val="1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3"/>
            <a:srcRect t="27091" b="61097"/>
            <a:stretch/>
          </p:blipFill>
          <p:spPr>
            <a:xfrm>
              <a:off x="7966514" y="2557273"/>
              <a:ext cx="3041578" cy="640327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7799664" y="4392127"/>
            <a:ext cx="3041578" cy="754222"/>
            <a:chOff x="7966514" y="4018418"/>
            <a:chExt cx="3041578" cy="754222"/>
          </a:xfrm>
        </p:grpSpPr>
        <p:sp>
          <p:nvSpPr>
            <p:cNvPr id="41" name="矩形 40"/>
            <p:cNvSpPr/>
            <p:nvPr/>
          </p:nvSpPr>
          <p:spPr>
            <a:xfrm>
              <a:off x="7966514" y="4345172"/>
              <a:ext cx="3041578" cy="427468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alpha val="1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3"/>
            <a:srcRect t="61721" b="26693"/>
            <a:stretch/>
          </p:blipFill>
          <p:spPr>
            <a:xfrm>
              <a:off x="7966514" y="4018418"/>
              <a:ext cx="3041578" cy="628109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7799664" y="5293881"/>
            <a:ext cx="3041578" cy="745018"/>
            <a:chOff x="7966514" y="5495921"/>
            <a:chExt cx="3041578" cy="745018"/>
          </a:xfrm>
        </p:grpSpPr>
        <p:sp>
          <p:nvSpPr>
            <p:cNvPr id="39" name="矩形 38"/>
            <p:cNvSpPr/>
            <p:nvPr/>
          </p:nvSpPr>
          <p:spPr>
            <a:xfrm>
              <a:off x="7966514" y="5813471"/>
              <a:ext cx="3041578" cy="427468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alpha val="1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/>
            <a:srcRect t="88480"/>
            <a:stretch/>
          </p:blipFill>
          <p:spPr>
            <a:xfrm>
              <a:off x="7966514" y="5495921"/>
              <a:ext cx="3041578" cy="624553"/>
            </a:xfrm>
            <a:prstGeom prst="rect">
              <a:avLst/>
            </a:prstGeom>
          </p:spPr>
        </p:pic>
      </p:grpSp>
      <p:cxnSp>
        <p:nvCxnSpPr>
          <p:cNvPr id="48" name="直接连接符 47"/>
          <p:cNvCxnSpPr/>
          <p:nvPr/>
        </p:nvCxnSpPr>
        <p:spPr>
          <a:xfrm>
            <a:off x="7340600" y="1838434"/>
            <a:ext cx="0" cy="4200465"/>
          </a:xfrm>
          <a:prstGeom prst="line">
            <a:avLst/>
          </a:prstGeom>
          <a:ln>
            <a:solidFill>
              <a:srgbClr val="DC5D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7734301" y="1579484"/>
            <a:ext cx="20955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共有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种类型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611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423855"/>
              </p:ext>
            </p:extLst>
          </p:nvPr>
        </p:nvGraphicFramePr>
        <p:xfrm>
          <a:off x="2351088" y="1557111"/>
          <a:ext cx="8021637" cy="409121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03041"/>
                <a:gridCol w="6518596"/>
              </a:tblGrid>
              <a:tr h="104687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进入动画</a:t>
                      </a:r>
                      <a:endParaRPr lang="zh-CN" altLang="en-US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94A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是自定义对象的出现动画形式。比如可以使对象淡出，或者从边缘</a:t>
                      </a:r>
                      <a:r>
                        <a:rPr lang="zh-CN" altLang="en-US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飞入到展示区</a:t>
                      </a:r>
                      <a:r>
                        <a:rPr lang="zh-CN" altLang="en-US" b="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中。</a:t>
                      </a:r>
                      <a:endParaRPr lang="zh-CN" altLang="en-US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94A4"/>
                    </a:solidFill>
                  </a:tcPr>
                </a:tc>
              </a:tr>
              <a:tr h="10347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强调动画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3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顾名思义，当需要突出强调某一内容时可采用此动画。如使对象放大或缩小、沿其中心旋转、</a:t>
                      </a:r>
                      <a:r>
                        <a:rPr lang="zh-CN" altLang="en-US" b="1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波浪形</a:t>
                      </a:r>
                      <a:r>
                        <a:rPr lang="zh-CN" altLang="en-US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等。</a:t>
                      </a:r>
                      <a:endParaRPr lang="zh-CN" altLang="en-US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E3E7"/>
                    </a:solidFill>
                  </a:tcPr>
                </a:tc>
              </a:tr>
              <a:tr h="974898"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动作路径</a:t>
                      </a:r>
                    </a:p>
                    <a:p>
                      <a:pPr marL="0" algn="l" defTabSz="914377" rtl="0" eaLnBrk="1" latinLnBrk="0" hangingPunct="1">
                        <a:lnSpc>
                          <a:spcPct val="150000"/>
                        </a:lnSpc>
                      </a:pPr>
                      <a:endParaRPr lang="zh-CN" altLang="en-US" sz="1800" b="0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94A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77" rtl="0" eaLnBrk="1" latinLnBrk="0" hangingPunct="1">
                        <a:lnSpc>
                          <a:spcPct val="150000"/>
                        </a:lnSpc>
                      </a:pPr>
                      <a:r>
                        <a:rPr lang="zh-CN" altLang="en-US" sz="1800" b="0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可以让对象在幻灯片中，按照给的的路径游走。如</a:t>
                      </a:r>
                      <a:r>
                        <a:rPr lang="zh-CN" altLang="en-US" sz="1800" b="1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左右移动</a:t>
                      </a:r>
                      <a:r>
                        <a:rPr lang="zh-CN" altLang="en-US" sz="1800" b="0" kern="1200" dirty="0" smtClean="0">
                          <a:solidFill>
                            <a:schemeClr val="lt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，或者沿着圆形轨迹移动。</a:t>
                      </a:r>
                      <a:endParaRPr lang="zh-CN" altLang="en-US" sz="1800" b="0" kern="1200" dirty="0">
                        <a:solidFill>
                          <a:schemeClr val="lt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94A4"/>
                    </a:solidFill>
                  </a:tcPr>
                </a:tc>
              </a:tr>
              <a:tr h="1034722"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退出动画</a:t>
                      </a:r>
                      <a:endParaRPr lang="zh-CN" altLang="en-US" sz="18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9E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是自定义对象退出时所表现的动画形式。如淡出，</a:t>
                      </a:r>
                      <a:r>
                        <a:rPr lang="zh-CN" altLang="en-US" sz="1800" b="1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飞出</a:t>
                      </a:r>
                      <a:r>
                        <a:rPr lang="zh-CN" altLang="en-US" sz="1800" kern="12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等。</a:t>
                      </a:r>
                      <a:endParaRPr lang="zh-CN" altLang="en-US" sz="1800" kern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9E3E7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0485120" y="1565274"/>
            <a:ext cx="1127760" cy="8686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/>
              <a:t>飞</a:t>
            </a:r>
            <a:r>
              <a:rPr lang="zh-CN" altLang="en-US" dirty="0" smtClean="0"/>
              <a:t>入演示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485120" y="2634403"/>
            <a:ext cx="1127760" cy="8686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/>
              <a:t>波浪形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485120" y="4772660"/>
            <a:ext cx="1127760" cy="8686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/>
              <a:t>飞出演示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485120" y="3703531"/>
            <a:ext cx="1127760" cy="8686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/>
              <a:t>路径</a:t>
            </a:r>
            <a:r>
              <a:rPr lang="zh-CN" altLang="en-US" dirty="0"/>
              <a:t>演示</a:t>
            </a:r>
          </a:p>
        </p:txBody>
      </p:sp>
      <p:sp>
        <p:nvSpPr>
          <p:cNvPr id="13" name="椭圆 12"/>
          <p:cNvSpPr/>
          <p:nvPr/>
        </p:nvSpPr>
        <p:spPr>
          <a:xfrm>
            <a:off x="6555184" y="5819774"/>
            <a:ext cx="523081" cy="52308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豆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49550" y="737981"/>
            <a:ext cx="53788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点击右边的“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飞入演示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”方块试试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51088" y="1019175"/>
            <a:ext cx="249237" cy="2476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燕尾形 15"/>
          <p:cNvSpPr/>
          <p:nvPr/>
        </p:nvSpPr>
        <p:spPr>
          <a:xfrm rot="5400000">
            <a:off x="10942042" y="845534"/>
            <a:ext cx="213915" cy="523557"/>
          </a:xfrm>
          <a:prstGeom prst="chevron">
            <a:avLst>
              <a:gd name="adj" fmla="val 4423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" dist="254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6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utoRev="1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-2.59259E-6 L 0 0.0324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4.58333E-6 -4.07407E-6 L -4.58333E-6 -0.07222 " pathEditMode="relative" rAng="0" ptsTypes="AA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path" presetSubtype="0" accel="50000" decel="50000" autoRev="1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4.58333E-6 -4.07407E-6 L -0.0763 -4.07407E-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3" grpId="3" animBg="1"/>
      <p:bldP spid="16" grpId="0" animBg="1"/>
      <p:bldP spid="16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7306582" y="2792784"/>
            <a:ext cx="5658754" cy="3332176"/>
            <a:chOff x="1774825" y="1969230"/>
            <a:chExt cx="5658754" cy="333217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3"/>
            <a:srcRect l="29179"/>
            <a:stretch/>
          </p:blipFill>
          <p:spPr>
            <a:xfrm>
              <a:off x="1774825" y="4158406"/>
              <a:ext cx="4350988" cy="11430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椭圆 14"/>
            <p:cNvSpPr/>
            <p:nvPr/>
          </p:nvSpPr>
          <p:spPr>
            <a:xfrm>
              <a:off x="3820143" y="4384863"/>
              <a:ext cx="722313" cy="285750"/>
            </a:xfrm>
            <a:prstGeom prst="ellipse">
              <a:avLst/>
            </a:prstGeom>
            <a:solidFill>
              <a:srgbClr val="DC5D76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0319" y="1969230"/>
              <a:ext cx="3483260" cy="2701206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2563205" y="2765280"/>
              <a:ext cx="753094" cy="131420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6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搓</a:t>
              </a:r>
              <a:endParaRPr lang="zh-CN" altLang="en-US" sz="4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446475" y="3030911"/>
              <a:ext cx="1353897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828835" y="1759581"/>
            <a:ext cx="4955494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当然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更大幅度提升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制作效率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812387" y="2500160"/>
            <a:ext cx="3934205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你一定要</a:t>
            </a:r>
            <a:r>
              <a:rPr lang="en-US" altLang="zh-CN" sz="4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80344" y="1066135"/>
            <a:ext cx="638740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大家可以</a:t>
            </a: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到处多</a:t>
            </a:r>
            <a:r>
              <a:rPr lang="zh-CN" altLang="en-US" sz="1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</a:t>
            </a: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，看一下各种效果是怎么回事。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2351088" y="1665288"/>
            <a:ext cx="79810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943475" y="2590578"/>
            <a:ext cx="538865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812387" y="3571653"/>
            <a:ext cx="35197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4434" y="3553400"/>
            <a:ext cx="3440569" cy="257156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8" name="文本框 37"/>
          <p:cNvSpPr txBox="1"/>
          <p:nvPr/>
        </p:nvSpPr>
        <p:spPr>
          <a:xfrm>
            <a:off x="5060810" y="5747549"/>
            <a:ext cx="1374193" cy="377411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出动画窗格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 flipH="1">
            <a:off x="6600825" y="6010275"/>
            <a:ext cx="581025" cy="0"/>
          </a:xfrm>
          <a:prstGeom prst="straightConnector1">
            <a:avLst/>
          </a:prstGeom>
          <a:ln w="57150">
            <a:tailEnd type="triangl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4191000" y="4561408"/>
            <a:ext cx="224400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在窗格中可</a:t>
            </a: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某个动画效果进行</a:t>
            </a: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705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01999" y="2507910"/>
            <a:ext cx="4629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动画设置比较灵活，</a:t>
            </a:r>
            <a:endParaRPr lang="zh-CN" altLang="en-US" sz="3600" dirty="0">
              <a:solidFill>
                <a:prstClr val="black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6453" y="3176030"/>
            <a:ext cx="5889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C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现在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只要大家知道</a:t>
            </a: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在哪里设置就行了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00047" y="4133850"/>
            <a:ext cx="443335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设置好必要的动画后，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接着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就该播放我们的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181323" y="3933825"/>
            <a:ext cx="5200650" cy="0"/>
          </a:xfrm>
          <a:prstGeom prst="line">
            <a:avLst/>
          </a:prstGeom>
          <a:ln>
            <a:solidFill>
              <a:srgbClr val="E894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5359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放映</a:t>
            </a:r>
            <a:r>
              <a:rPr lang="en-US" altLang="zh-CN" dirty="0" smtClean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43521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563" y="2852737"/>
            <a:ext cx="5829300" cy="1152525"/>
          </a:xfrm>
          <a:prstGeom prst="roundRect">
            <a:avLst>
              <a:gd name="adj" fmla="val 10564"/>
            </a:avLst>
          </a:prstGeom>
          <a:ln>
            <a:solidFill>
              <a:srgbClr val="C63B35"/>
            </a:solidFill>
          </a:ln>
        </p:spPr>
      </p:pic>
      <p:sp>
        <p:nvSpPr>
          <p:cNvPr id="20" name="圆角矩形 19"/>
          <p:cNvSpPr/>
          <p:nvPr/>
        </p:nvSpPr>
        <p:spPr>
          <a:xfrm>
            <a:off x="2747423" y="4348482"/>
            <a:ext cx="2376958" cy="983958"/>
          </a:xfrm>
          <a:prstGeom prst="roundRect">
            <a:avLst>
              <a:gd name="adj" fmla="val 9486"/>
            </a:avLst>
          </a:prstGeom>
          <a:solidFill>
            <a:srgbClr val="C63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/>
              <a:t>F5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从头开始放映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</a:t>
            </a:r>
            <a:endParaRPr lang="en-US" altLang="zh-CN" sz="3200" dirty="0"/>
          </a:p>
        </p:txBody>
      </p:sp>
      <p:sp>
        <p:nvSpPr>
          <p:cNvPr id="21" name="圆角矩形 20"/>
          <p:cNvSpPr/>
          <p:nvPr/>
        </p:nvSpPr>
        <p:spPr>
          <a:xfrm>
            <a:off x="4676707" y="1489454"/>
            <a:ext cx="2376958" cy="983958"/>
          </a:xfrm>
          <a:prstGeom prst="roundRect">
            <a:avLst>
              <a:gd name="adj" fmla="val 8642"/>
            </a:avLst>
          </a:prstGeom>
          <a:solidFill>
            <a:srgbClr val="C63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/>
              <a:t>SHIFT+F5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从当前幻灯片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865563" y="3119828"/>
            <a:ext cx="513810" cy="652072"/>
          </a:xfrm>
          <a:prstGeom prst="roundRect">
            <a:avLst>
              <a:gd name="adj" fmla="val 14687"/>
            </a:avLst>
          </a:prstGeom>
          <a:solidFill>
            <a:srgbClr val="C63B3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412711" y="3119828"/>
            <a:ext cx="711670" cy="652072"/>
          </a:xfrm>
          <a:prstGeom prst="roundRect">
            <a:avLst>
              <a:gd name="adj" fmla="val 14687"/>
            </a:avLst>
          </a:prstGeom>
          <a:solidFill>
            <a:srgbClr val="C63B3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667514" y="4348482"/>
            <a:ext cx="2376958" cy="983958"/>
          </a:xfrm>
          <a:prstGeom prst="roundRect">
            <a:avLst>
              <a:gd name="adj" fmla="val 9486"/>
            </a:avLst>
          </a:prstGeom>
          <a:solidFill>
            <a:srgbClr val="C63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隐藏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一些不需要展示出来的页面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139477" y="3119828"/>
            <a:ext cx="462800" cy="652072"/>
          </a:xfrm>
          <a:prstGeom prst="roundRect">
            <a:avLst>
              <a:gd name="adj" fmla="val 14687"/>
            </a:avLst>
          </a:prstGeom>
          <a:solidFill>
            <a:srgbClr val="C63B3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7635517" y="3119828"/>
            <a:ext cx="463455" cy="652072"/>
          </a:xfrm>
          <a:prstGeom prst="roundRect">
            <a:avLst>
              <a:gd name="adj" fmla="val 14687"/>
            </a:avLst>
          </a:prstGeom>
          <a:solidFill>
            <a:srgbClr val="C63B3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8418534" y="1489454"/>
            <a:ext cx="2376958" cy="983958"/>
          </a:xfrm>
          <a:prstGeom prst="roundRect">
            <a:avLst>
              <a:gd name="adj" fmla="val 9486"/>
            </a:avLst>
          </a:prstGeom>
          <a:solidFill>
            <a:srgbClr val="C63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会记录排练中张幻灯片的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切换时间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当再次播放时幻灯片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自动切换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3847248" y="3807979"/>
            <a:ext cx="225745" cy="462024"/>
          </a:xfrm>
          <a:prstGeom prst="line">
            <a:avLst/>
          </a:prstGeom>
          <a:ln>
            <a:solidFill>
              <a:srgbClr val="C63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4918226" y="2578086"/>
            <a:ext cx="225745" cy="462024"/>
          </a:xfrm>
          <a:prstGeom prst="line">
            <a:avLst/>
          </a:prstGeom>
          <a:ln>
            <a:solidFill>
              <a:srgbClr val="C63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7026604" y="3807979"/>
            <a:ext cx="225745" cy="462024"/>
          </a:xfrm>
          <a:prstGeom prst="line">
            <a:avLst/>
          </a:prstGeom>
          <a:ln>
            <a:solidFill>
              <a:srgbClr val="C63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8192789" y="2576058"/>
            <a:ext cx="225745" cy="462024"/>
          </a:xfrm>
          <a:prstGeom prst="line">
            <a:avLst/>
          </a:prstGeom>
          <a:ln>
            <a:solidFill>
              <a:srgbClr val="C63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363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074" y="4290261"/>
            <a:ext cx="7828137" cy="1658068"/>
          </a:xfrm>
          <a:prstGeom prst="roundRect">
            <a:avLst>
              <a:gd name="adj" fmla="val 10564"/>
            </a:avLst>
          </a:prstGeom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5563" y="2852737"/>
            <a:ext cx="5829300" cy="1152525"/>
          </a:xfrm>
          <a:prstGeom prst="roundRect">
            <a:avLst>
              <a:gd name="adj" fmla="val 10564"/>
            </a:avLst>
          </a:prstGeom>
          <a:ln>
            <a:solidFill>
              <a:srgbClr val="C63B35"/>
            </a:solidFill>
          </a:ln>
        </p:spPr>
      </p:pic>
      <p:sp>
        <p:nvSpPr>
          <p:cNvPr id="12" name="圆角矩形 11"/>
          <p:cNvSpPr/>
          <p:nvPr/>
        </p:nvSpPr>
        <p:spPr>
          <a:xfrm>
            <a:off x="8095147" y="3119828"/>
            <a:ext cx="711033" cy="648304"/>
          </a:xfrm>
          <a:prstGeom prst="roundRect">
            <a:avLst>
              <a:gd name="adj" fmla="val 14687"/>
            </a:avLst>
          </a:prstGeom>
          <a:solidFill>
            <a:srgbClr val="C63B3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8418534" y="1489454"/>
            <a:ext cx="2376958" cy="983958"/>
          </a:xfrm>
          <a:prstGeom prst="roundRect">
            <a:avLst>
              <a:gd name="adj" fmla="val 9486"/>
            </a:avLst>
          </a:prstGeom>
          <a:solidFill>
            <a:srgbClr val="C63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除记录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切换时间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外，还可添加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旁白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8762163" y="2576058"/>
            <a:ext cx="225745" cy="462024"/>
          </a:xfrm>
          <a:prstGeom prst="line">
            <a:avLst/>
          </a:prstGeom>
          <a:ln>
            <a:solidFill>
              <a:srgbClr val="C63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5598" y="5728330"/>
            <a:ext cx="800100" cy="628650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4894635" y="6086475"/>
            <a:ext cx="4408115" cy="335505"/>
          </a:xfrm>
          <a:prstGeom prst="round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在“视图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幻灯片浏览视图”中，可以看到每张幻灯片的切换时间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30850" y="5879256"/>
            <a:ext cx="292100" cy="163399"/>
          </a:xfrm>
          <a:prstGeom prst="line">
            <a:avLst/>
          </a:prstGeom>
          <a:ln w="12700">
            <a:solidFill>
              <a:srgbClr val="C63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493000" y="5879256"/>
            <a:ext cx="374650" cy="163399"/>
          </a:xfrm>
          <a:prstGeom prst="line">
            <a:avLst/>
          </a:prstGeom>
          <a:ln w="12700">
            <a:solidFill>
              <a:srgbClr val="C63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8806180" y="5838057"/>
            <a:ext cx="1442720" cy="220544"/>
          </a:xfrm>
          <a:prstGeom prst="line">
            <a:avLst/>
          </a:prstGeom>
          <a:ln w="12700">
            <a:solidFill>
              <a:srgbClr val="C63B3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892424" y="1086860"/>
            <a:ext cx="3297361" cy="1489198"/>
            <a:chOff x="2892424" y="1086860"/>
            <a:chExt cx="3297361" cy="1489198"/>
          </a:xfrm>
        </p:grpSpPr>
        <p:sp>
          <p:nvSpPr>
            <p:cNvPr id="21" name="圆角矩形 20"/>
            <p:cNvSpPr/>
            <p:nvPr/>
          </p:nvSpPr>
          <p:spPr>
            <a:xfrm>
              <a:off x="2892425" y="1086860"/>
              <a:ext cx="3297360" cy="1489198"/>
            </a:xfrm>
            <a:prstGeom prst="roundRect">
              <a:avLst>
                <a:gd name="adj" fmla="val 11135"/>
              </a:avLst>
            </a:prstGeom>
            <a:solidFill>
              <a:srgbClr val="C63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u="sng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135948" y="1316557"/>
              <a:ext cx="305383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录制演示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后，我们可以看到在幻灯片的右下角多了一个如图所示的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喇叭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，这就是录制的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旁白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892424" y="1086860"/>
              <a:ext cx="756937" cy="30496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C00000"/>
                  </a:solidFill>
                </a:rPr>
                <a:t>Tips</a:t>
              </a:r>
              <a:endParaRPr lang="zh-CN" altLang="en-US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50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362" y="1498737"/>
            <a:ext cx="8347075" cy="4695229"/>
          </a:xfrm>
          <a:prstGeom prst="roundRect">
            <a:avLst>
              <a:gd name="adj" fmla="val 1655"/>
            </a:avLst>
          </a:prstGeom>
        </p:spPr>
      </p:pic>
      <p:cxnSp>
        <p:nvCxnSpPr>
          <p:cNvPr id="6" name="直接连接符 5"/>
          <p:cNvCxnSpPr/>
          <p:nvPr/>
        </p:nvCxnSpPr>
        <p:spPr>
          <a:xfrm>
            <a:off x="2144245" y="1360136"/>
            <a:ext cx="9055907" cy="0"/>
          </a:xfrm>
          <a:prstGeom prst="line">
            <a:avLst/>
          </a:prstGeom>
          <a:ln>
            <a:solidFill>
              <a:srgbClr val="C63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038912" y="777064"/>
            <a:ext cx="8161240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外接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投影仪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演示，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单击鼠标</a:t>
            </a: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右键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切换到“</a:t>
            </a:r>
            <a:r>
              <a:rPr lang="zh-CN" altLang="en-US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显示演示者视图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如图所示：</a:t>
            </a:r>
            <a:endParaRPr lang="zh-CN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9113" y="744908"/>
            <a:ext cx="1096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如果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2811780" y="5004268"/>
            <a:ext cx="1664970" cy="285917"/>
          </a:xfrm>
          <a:prstGeom prst="roundRect">
            <a:avLst>
              <a:gd name="adj" fmla="val 9486"/>
            </a:avLst>
          </a:prstGeom>
          <a:noFill/>
          <a:ln>
            <a:solidFill>
              <a:srgbClr val="C63B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131155" y="3939521"/>
            <a:ext cx="3475447" cy="830997"/>
            <a:chOff x="4131155" y="3939521"/>
            <a:chExt cx="3475447" cy="830997"/>
          </a:xfrm>
        </p:grpSpPr>
        <p:sp>
          <p:nvSpPr>
            <p:cNvPr id="14" name="矩形 13"/>
            <p:cNvSpPr/>
            <p:nvPr/>
          </p:nvSpPr>
          <p:spPr>
            <a:xfrm>
              <a:off x="4131155" y="3939521"/>
              <a:ext cx="3475447" cy="830997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这里是</a:t>
              </a:r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工具，有激光笔，放大镜等，大家打开</a:t>
              </a:r>
              <a:r>
                <a:rPr lang="zh-CN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看一下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就一目了然了</a:t>
              </a: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137853" y="4022359"/>
              <a:ext cx="3368265" cy="707967"/>
            </a:xfrm>
            <a:prstGeom prst="roundRect">
              <a:avLst>
                <a:gd name="adj" fmla="val 9486"/>
              </a:avLst>
            </a:prstGeom>
            <a:noFill/>
            <a:ln>
              <a:solidFill>
                <a:srgbClr val="C63B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 flipV="1">
            <a:off x="3705775" y="4730326"/>
            <a:ext cx="324896" cy="197071"/>
          </a:xfrm>
          <a:prstGeom prst="line">
            <a:avLst/>
          </a:prstGeom>
          <a:ln w="12700">
            <a:solidFill>
              <a:srgbClr val="C63B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8237889" y="3502614"/>
            <a:ext cx="2594234" cy="2385720"/>
          </a:xfrm>
          <a:prstGeom prst="roundRect">
            <a:avLst>
              <a:gd name="adj" fmla="val 5274"/>
            </a:avLst>
          </a:prstGeom>
          <a:solidFill>
            <a:srgbClr val="C63B35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54324" y="4404103"/>
            <a:ext cx="2361363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在编辑</a:t>
            </a:r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zh-CN" altLang="en-US" sz="16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备注栏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中的内容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将在这里显示，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可以作为你的</a:t>
            </a:r>
            <a:r>
              <a:rPr lang="zh-CN" altLang="en-US" sz="16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题词板</a:t>
            </a:r>
            <a:endParaRPr lang="zh-CN" altLang="zh-CN" sz="16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956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66650" y="3087539"/>
            <a:ext cx="3032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看着</a:t>
            </a:r>
            <a:r>
              <a:rPr lang="zh-CN" altLang="en-US" sz="6600" dirty="0">
                <a:solidFill>
                  <a:srgbClr val="C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头</a:t>
            </a:r>
            <a:r>
              <a:rPr lang="zh-CN" altLang="en-US" sz="40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晕</a:t>
            </a:r>
            <a:endParaRPr lang="zh-CN" altLang="en-US" sz="6000" dirty="0">
              <a:solidFill>
                <a:prstClr val="black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1612" y="2458819"/>
            <a:ext cx="2382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文字太多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96300" y="1589350"/>
            <a:ext cx="17307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rgbClr val="C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4338" y="2536615"/>
            <a:ext cx="1809750" cy="198048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5021557" y="2458819"/>
            <a:ext cx="1518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7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纳尼</a:t>
            </a:r>
            <a:r>
              <a:rPr lang="en-US" altLang="zh-CN" sz="4000" dirty="0" smtClean="0">
                <a:solidFill>
                  <a:schemeClr val="bg1">
                    <a:lumMod val="75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!!</a:t>
            </a:r>
            <a:endParaRPr lang="zh-CN" altLang="en-US" sz="6000" dirty="0">
              <a:solidFill>
                <a:schemeClr val="bg1">
                  <a:lumMod val="75000"/>
                </a:schemeClr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564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7"/>
          <p:cNvSpPr/>
          <p:nvPr/>
        </p:nvSpPr>
        <p:spPr>
          <a:xfrm flipH="1">
            <a:off x="6464300" y="4451350"/>
            <a:ext cx="3741738" cy="746850"/>
          </a:xfrm>
          <a:custGeom>
            <a:avLst/>
            <a:gdLst>
              <a:gd name="connsiteX0" fmla="*/ 0 w 7056438"/>
              <a:gd name="connsiteY0" fmla="*/ 0 h 2791550"/>
              <a:gd name="connsiteX1" fmla="*/ 7056438 w 7056438"/>
              <a:gd name="connsiteY1" fmla="*/ 0 h 2791550"/>
              <a:gd name="connsiteX2" fmla="*/ 7056438 w 7056438"/>
              <a:gd name="connsiteY2" fmla="*/ 2791550 h 2791550"/>
              <a:gd name="connsiteX3" fmla="*/ 0 w 7056438"/>
              <a:gd name="connsiteY3" fmla="*/ 2791550 h 2791550"/>
              <a:gd name="connsiteX4" fmla="*/ 0 w 7056438"/>
              <a:gd name="connsiteY4" fmla="*/ 0 h 2791550"/>
              <a:gd name="connsiteX0" fmla="*/ 0 w 7056438"/>
              <a:gd name="connsiteY0" fmla="*/ 2791550 h 2791550"/>
              <a:gd name="connsiteX1" fmla="*/ 7056438 w 7056438"/>
              <a:gd name="connsiteY1" fmla="*/ 0 h 2791550"/>
              <a:gd name="connsiteX2" fmla="*/ 7056438 w 7056438"/>
              <a:gd name="connsiteY2" fmla="*/ 2791550 h 2791550"/>
              <a:gd name="connsiteX3" fmla="*/ 0 w 7056438"/>
              <a:gd name="connsiteY3" fmla="*/ 2791550 h 2791550"/>
              <a:gd name="connsiteX0" fmla="*/ 0 w 7056438"/>
              <a:gd name="connsiteY0" fmla="*/ 950050 h 950050"/>
              <a:gd name="connsiteX1" fmla="*/ 7938 w 7056438"/>
              <a:gd name="connsiteY1" fmla="*/ 0 h 950050"/>
              <a:gd name="connsiteX2" fmla="*/ 7056438 w 7056438"/>
              <a:gd name="connsiteY2" fmla="*/ 950050 h 950050"/>
              <a:gd name="connsiteX3" fmla="*/ 0 w 7056438"/>
              <a:gd name="connsiteY3" fmla="*/ 950050 h 950050"/>
              <a:gd name="connsiteX0" fmla="*/ 0 w 3741738"/>
              <a:gd name="connsiteY0" fmla="*/ 950050 h 950050"/>
              <a:gd name="connsiteX1" fmla="*/ 7938 w 3741738"/>
              <a:gd name="connsiteY1" fmla="*/ 0 h 950050"/>
              <a:gd name="connsiteX2" fmla="*/ 3741738 w 3741738"/>
              <a:gd name="connsiteY2" fmla="*/ 518250 h 950050"/>
              <a:gd name="connsiteX3" fmla="*/ 0 w 3741738"/>
              <a:gd name="connsiteY3" fmla="*/ 950050 h 950050"/>
              <a:gd name="connsiteX0" fmla="*/ 0 w 3741738"/>
              <a:gd name="connsiteY0" fmla="*/ 746850 h 746850"/>
              <a:gd name="connsiteX1" fmla="*/ 338138 w 3741738"/>
              <a:gd name="connsiteY1" fmla="*/ 0 h 746850"/>
              <a:gd name="connsiteX2" fmla="*/ 3741738 w 3741738"/>
              <a:gd name="connsiteY2" fmla="*/ 315050 h 746850"/>
              <a:gd name="connsiteX3" fmla="*/ 0 w 3741738"/>
              <a:gd name="connsiteY3" fmla="*/ 746850 h 74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1738" h="746850">
                <a:moveTo>
                  <a:pt x="0" y="746850"/>
                </a:moveTo>
                <a:lnTo>
                  <a:pt x="338138" y="0"/>
                </a:lnTo>
                <a:lnTo>
                  <a:pt x="3741738" y="315050"/>
                </a:lnTo>
                <a:lnTo>
                  <a:pt x="0" y="7468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49600" y="4451350"/>
            <a:ext cx="3741738" cy="746850"/>
          </a:xfrm>
          <a:custGeom>
            <a:avLst/>
            <a:gdLst>
              <a:gd name="connsiteX0" fmla="*/ 0 w 7056438"/>
              <a:gd name="connsiteY0" fmla="*/ 0 h 2791550"/>
              <a:gd name="connsiteX1" fmla="*/ 7056438 w 7056438"/>
              <a:gd name="connsiteY1" fmla="*/ 0 h 2791550"/>
              <a:gd name="connsiteX2" fmla="*/ 7056438 w 7056438"/>
              <a:gd name="connsiteY2" fmla="*/ 2791550 h 2791550"/>
              <a:gd name="connsiteX3" fmla="*/ 0 w 7056438"/>
              <a:gd name="connsiteY3" fmla="*/ 2791550 h 2791550"/>
              <a:gd name="connsiteX4" fmla="*/ 0 w 7056438"/>
              <a:gd name="connsiteY4" fmla="*/ 0 h 2791550"/>
              <a:gd name="connsiteX0" fmla="*/ 0 w 7056438"/>
              <a:gd name="connsiteY0" fmla="*/ 2791550 h 2791550"/>
              <a:gd name="connsiteX1" fmla="*/ 7056438 w 7056438"/>
              <a:gd name="connsiteY1" fmla="*/ 0 h 2791550"/>
              <a:gd name="connsiteX2" fmla="*/ 7056438 w 7056438"/>
              <a:gd name="connsiteY2" fmla="*/ 2791550 h 2791550"/>
              <a:gd name="connsiteX3" fmla="*/ 0 w 7056438"/>
              <a:gd name="connsiteY3" fmla="*/ 2791550 h 2791550"/>
              <a:gd name="connsiteX0" fmla="*/ 0 w 7056438"/>
              <a:gd name="connsiteY0" fmla="*/ 950050 h 950050"/>
              <a:gd name="connsiteX1" fmla="*/ 7938 w 7056438"/>
              <a:gd name="connsiteY1" fmla="*/ 0 h 950050"/>
              <a:gd name="connsiteX2" fmla="*/ 7056438 w 7056438"/>
              <a:gd name="connsiteY2" fmla="*/ 950050 h 950050"/>
              <a:gd name="connsiteX3" fmla="*/ 0 w 7056438"/>
              <a:gd name="connsiteY3" fmla="*/ 950050 h 950050"/>
              <a:gd name="connsiteX0" fmla="*/ 0 w 3741738"/>
              <a:gd name="connsiteY0" fmla="*/ 950050 h 950050"/>
              <a:gd name="connsiteX1" fmla="*/ 7938 w 3741738"/>
              <a:gd name="connsiteY1" fmla="*/ 0 h 950050"/>
              <a:gd name="connsiteX2" fmla="*/ 3741738 w 3741738"/>
              <a:gd name="connsiteY2" fmla="*/ 518250 h 950050"/>
              <a:gd name="connsiteX3" fmla="*/ 0 w 3741738"/>
              <a:gd name="connsiteY3" fmla="*/ 950050 h 950050"/>
              <a:gd name="connsiteX0" fmla="*/ 0 w 3741738"/>
              <a:gd name="connsiteY0" fmla="*/ 746850 h 746850"/>
              <a:gd name="connsiteX1" fmla="*/ 338138 w 3741738"/>
              <a:gd name="connsiteY1" fmla="*/ 0 h 746850"/>
              <a:gd name="connsiteX2" fmla="*/ 3741738 w 3741738"/>
              <a:gd name="connsiteY2" fmla="*/ 315050 h 746850"/>
              <a:gd name="connsiteX3" fmla="*/ 0 w 3741738"/>
              <a:gd name="connsiteY3" fmla="*/ 746850 h 74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1738" h="746850">
                <a:moveTo>
                  <a:pt x="0" y="746850"/>
                </a:moveTo>
                <a:lnTo>
                  <a:pt x="338138" y="0"/>
                </a:lnTo>
                <a:lnTo>
                  <a:pt x="3741738" y="315050"/>
                </a:lnTo>
                <a:lnTo>
                  <a:pt x="0" y="7468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9600" y="2033225"/>
            <a:ext cx="7056438" cy="2791550"/>
          </a:xfrm>
          <a:prstGeom prst="rect">
            <a:avLst/>
          </a:prstGeom>
          <a:solidFill>
            <a:srgbClr val="C63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14664" y="2134292"/>
            <a:ext cx="472630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</a:t>
            </a:r>
            <a:r>
              <a:rPr lang="en-US" altLang="zh-CN" sz="4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放映</a:t>
            </a:r>
            <a:endParaRPr lang="en-US" altLang="zh-CN" sz="4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就这样吧，根据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演示环境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适合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的放映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方式就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744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结束后话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34786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3700" y="1159148"/>
            <a:ext cx="8433025" cy="45397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终于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到了说结束的时候啦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，其实这个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很久以前就开始做了，中途耽搁了一段时间，这两天抓紧了时间，东拼西凑算是弄完了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(◎﹏◎)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，不然事情堆在哪里心里老是惦记着，难免会有些恐慌感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试问自己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当初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为什么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要做这个“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初级教程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”，哈哈，其实完全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是为了好玩，就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像文字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控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喜爱写文章，球迷们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都爱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打球一样。在做完后却发现做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好一个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真不是一件容易的事，做好一个能让别人看懂并且有价值的教程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更是有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难度。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虽然这个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中有很多地方不完善，但是我想起码还是能够</a:t>
            </a:r>
            <a:r>
              <a:rPr lang="zh-CN" altLang="en-US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让初学者对</a:t>
            </a:r>
            <a:r>
              <a:rPr lang="en-US" altLang="zh-CN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有个大概的了解吧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。前面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说到</a:t>
            </a:r>
            <a:r>
              <a:rPr lang="zh-CN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，微软为世界提供了可以交流的途径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，我想我们这样交流也算是吧，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世纪的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互联网拉近了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你我之间的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距离，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这也是我最爱这个时代的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原因，如果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没有互联网，很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多事也根本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无法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做。</a:t>
            </a:r>
            <a:endParaRPr lang="zh-CN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021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58306" y="1195446"/>
            <a:ext cx="7825807" cy="39087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前段时间我也是非常有激情的做了一个课件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题为“</a:t>
            </a:r>
            <a:r>
              <a:rPr lang="zh-CN" altLang="en-US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废水污染及处理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”，发布到了</a:t>
            </a:r>
            <a:r>
              <a:rPr lang="zh-CN" altLang="en-US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锐普</a:t>
            </a:r>
            <a:r>
              <a:rPr lang="en-US" altLang="zh-CN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论坛里，后来被转载到新浪微博上，经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hlinkClick r:id="rId2"/>
              </a:rPr>
              <a:t>@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hlinkClick r:id="rId2"/>
              </a:rPr>
              <a:t>我爱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hlinkClick r:id="rId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转播后（命名为</a:t>
            </a:r>
            <a:r>
              <a:rPr lang="en-US" altLang="zh-CN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45</a:t>
            </a:r>
            <a:r>
              <a:rPr lang="zh-CN" altLang="en-US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页学术科研类全新</a:t>
            </a:r>
            <a:r>
              <a:rPr lang="en-US" altLang="zh-CN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）目前累计下载量约有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2000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，因此有网友联系上了我，感觉和大家一起交流真的很开心，还有网友还给我推荐了一些不错的书籍给我，感到非常的友爱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(●’◡’●)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，这得再次感谢这个伟大的互联网时代。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indent="457200">
              <a:lnSpc>
                <a:spcPct val="15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最后，如果大家真心要学好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，希望自己做的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更加有档次，我强烈推荐给</a:t>
            </a:r>
            <a:r>
              <a:rPr lang="zh-CN" altLang="en-US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大家关注以下几位</a:t>
            </a:r>
            <a:r>
              <a:rPr lang="en-US" altLang="zh-CN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达人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见下一页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，我相信你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也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一定能从他们那里学到很多有关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制作上的知识和技巧。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090041" y="5242697"/>
            <a:ext cx="7562335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556376" y="525418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作者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@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coo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豆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indent="457200" algn="r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2014/6/14</a:t>
            </a:r>
          </a:p>
        </p:txBody>
      </p:sp>
    </p:spTree>
    <p:extLst>
      <p:ext uri="{BB962C8B-B14F-4D97-AF65-F5344CB8AC3E}">
        <p14:creationId xmlns:p14="http://schemas.microsoft.com/office/powerpoint/2010/main" val="354057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401325"/>
              </p:ext>
            </p:extLst>
          </p:nvPr>
        </p:nvGraphicFramePr>
        <p:xfrm>
          <a:off x="2209798" y="1280160"/>
          <a:ext cx="9372601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2341"/>
                <a:gridCol w="1744031"/>
                <a:gridCol w="2572132"/>
                <a:gridCol w="3764097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强烈推荐</a:t>
                      </a:r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1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C63B3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我爱</a:t>
                      </a:r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PPT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C63B3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100%</a:t>
                      </a:r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活人账号 这里除了</a:t>
                      </a:r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PPT</a:t>
                      </a:r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，还有其他 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C63B3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微博地址：</a:t>
                      </a:r>
                      <a:endParaRPr lang="en-US" altLang="zh-CN" sz="1600" b="0" kern="1200" dirty="0" smtClean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http://weibo.com/208235676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C63B3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强烈推荐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2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秋叶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著有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说服力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-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让你的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PPT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会说话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系列图书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微博地址：</a:t>
                      </a:r>
                      <a:endParaRPr lang="en-US" altLang="zh-CN" sz="1600" b="0" kern="12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http://weibo.com/qiuyeppt</a:t>
                      </a:r>
                      <a:endParaRPr lang="zh-CN" altLang="zh-CN" sz="1600" b="0" kern="12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b="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强烈推荐</a:t>
                      </a:r>
                      <a:r>
                        <a:rPr lang="en-US" altLang="zh-CN" sz="1600" b="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3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锐普</a:t>
                      </a:r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PPT</a:t>
                      </a:r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陈魁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《PPT</a:t>
                      </a:r>
                      <a:r>
                        <a:rPr lang="zh-CN" altLang="en-US" sz="1600" b="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动画传奇</a:t>
                      </a:r>
                      <a:r>
                        <a:rPr lang="en-US" altLang="zh-CN" sz="1600" b="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》</a:t>
                      </a:r>
                      <a:r>
                        <a:rPr lang="zh-CN" altLang="en-US" sz="1600" b="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作者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</a:rPr>
                        <a:t>微博地址：</a:t>
                      </a:r>
                      <a:endParaRPr lang="en-US" altLang="zh-CN" sz="1600" b="0" dirty="0" smtClean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  <a:p>
                      <a:r>
                        <a:rPr lang="en-US" altLang="zh-CN" sz="1600" b="0" i="0" u="none" kern="1200" dirty="0" smtClean="0">
                          <a:solidFill>
                            <a:schemeClr val="bg1"/>
                          </a:solidFill>
                          <a:effectLst/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http://weibo.com/u/1446516982</a:t>
                      </a:r>
                      <a:endParaRPr lang="zh-CN" altLang="en-US" sz="1600" b="0" u="none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强烈推荐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4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Teliss(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布衣公子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)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人力资源与企业文化从业者。乐于分享自己的知识管理成果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微博地址：</a:t>
                      </a:r>
                      <a:endParaRPr lang="en-US" altLang="zh-CN" sz="1600" b="0" kern="12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http://weibo.com/teliss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9DC3E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强烈推荐</a:t>
                      </a:r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5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曹将</a:t>
                      </a:r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PPTao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《PPT</a:t>
                      </a:r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炼成记</a:t>
                      </a:r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作者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微博地址：</a:t>
                      </a:r>
                      <a:endParaRPr lang="en-US" altLang="zh-CN" sz="1600" b="0" kern="1200" dirty="0" smtClean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http://weibo.com/samjiangzhichao</a:t>
                      </a:r>
                      <a:endParaRPr lang="zh-CN" altLang="en-US" sz="1600" b="0" kern="1200" dirty="0" smtClean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强烈推荐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6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Simon_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阿文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《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我懂个</a:t>
                      </a: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P》</a:t>
                      </a: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作者</a:t>
                      </a:r>
                      <a:endParaRPr lang="zh-CN" altLang="en-US" sz="1600" b="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微博地址：</a:t>
                      </a:r>
                      <a:endParaRPr lang="en-US" altLang="zh-CN" sz="1600" b="0" kern="12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http://weibo.com/simonstudio2</a:t>
                      </a:r>
                      <a:endParaRPr lang="zh-CN" altLang="zh-CN" sz="1600" b="0" kern="12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强烈推荐</a:t>
                      </a:r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7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嘉文钱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《PPT</a:t>
                      </a:r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扁平化风格设计手册</a:t>
                      </a:r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》</a:t>
                      </a:r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教程作者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微博地址：</a:t>
                      </a:r>
                      <a:endParaRPr lang="en-US" altLang="zh-CN" sz="1600" b="0" kern="1200" dirty="0" smtClean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  <a:p>
                      <a:r>
                        <a:rPr lang="en-US" altLang="zh-CN" sz="1600" b="0" kern="1200" dirty="0" smtClean="0">
                          <a:solidFill>
                            <a:schemeClr val="bg1"/>
                          </a:solidFill>
                          <a:latin typeface="微软雅黑 Light" panose="020B0502040204020203" pitchFamily="34" charset="-122"/>
                          <a:ea typeface="微软雅黑 Light" panose="020B0502040204020203" pitchFamily="34" charset="-122"/>
                          <a:cs typeface="+mn-cs"/>
                        </a:rPr>
                        <a:t>http://weibo.com/425671110</a:t>
                      </a:r>
                      <a:endParaRPr lang="zh-CN" altLang="en-US" sz="1600" b="0" kern="1200" dirty="0">
                        <a:solidFill>
                          <a:schemeClr val="bg1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  <a:cs typeface="+mn-cs"/>
                      </a:endParaRPr>
                    </a:p>
                  </a:txBody>
                  <a:tcPr anchor="ctr">
                    <a:solidFill>
                      <a:srgbClr val="D4645E"/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007600" y="5892800"/>
            <a:ext cx="1587500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排名不分先后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886700" y="5831840"/>
            <a:ext cx="37084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10243820" y="6057900"/>
            <a:ext cx="104140" cy="156210"/>
          </a:xfrm>
          <a:prstGeom prst="roundRect">
            <a:avLst>
              <a:gd name="adj" fmla="val 13008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95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7063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536345" y="2890354"/>
            <a:ext cx="1818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一个容器</a:t>
            </a:r>
          </a:p>
        </p:txBody>
      </p:sp>
      <p:sp>
        <p:nvSpPr>
          <p:cNvPr id="7" name="矩形 6"/>
          <p:cNvSpPr/>
          <p:nvPr/>
        </p:nvSpPr>
        <p:spPr>
          <a:xfrm>
            <a:off x="5232588" y="2954460"/>
            <a:ext cx="5719496" cy="3872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ts val="2300"/>
              </a:lnSpc>
              <a:spcAft>
                <a:spcPts val="120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可以容纳图、文、字、表、音乐、视频、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flash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的容器。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5866" y="1936530"/>
            <a:ext cx="3846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其实，</a:t>
            </a:r>
            <a:r>
              <a:rPr lang="en-US" altLang="zh-CN" sz="28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PPT</a:t>
            </a:r>
            <a:r>
              <a:rPr lang="zh-CN" altLang="en-US" sz="28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就是</a:t>
            </a:r>
            <a:r>
              <a:rPr lang="en-US" altLang="zh-CN" sz="28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…</a:t>
            </a:r>
            <a:endParaRPr lang="zh-CN" altLang="en-US" sz="2800" dirty="0"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36345" y="3663250"/>
            <a:ext cx="1818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一种载体</a:t>
            </a:r>
          </a:p>
        </p:txBody>
      </p:sp>
      <p:sp>
        <p:nvSpPr>
          <p:cNvPr id="10" name="矩形 9"/>
          <p:cNvSpPr/>
          <p:nvPr/>
        </p:nvSpPr>
        <p:spPr>
          <a:xfrm>
            <a:off x="5232588" y="3735914"/>
            <a:ext cx="5719496" cy="3872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ts val="2300"/>
              </a:lnSpc>
              <a:spcAft>
                <a:spcPts val="120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用于传递信息的多媒体载体。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36343" y="4445513"/>
            <a:ext cx="1818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一个工具</a:t>
            </a:r>
          </a:p>
        </p:txBody>
      </p:sp>
      <p:sp>
        <p:nvSpPr>
          <p:cNvPr id="12" name="矩形 11"/>
          <p:cNvSpPr/>
          <p:nvPr/>
        </p:nvSpPr>
        <p:spPr>
          <a:xfrm>
            <a:off x="5232588" y="4518176"/>
            <a:ext cx="5719496" cy="3872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ts val="2300"/>
              </a:lnSpc>
              <a:spcAft>
                <a:spcPts val="1200"/>
              </a:spcAft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能够帮你完成工作、帮你升值加薪的工具。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536343" y="2620865"/>
            <a:ext cx="741574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49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68871" y="2459534"/>
            <a:ext cx="1647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而且</a:t>
            </a:r>
            <a:endParaRPr lang="zh-CN" altLang="en-US" sz="4400" dirty="0">
              <a:solidFill>
                <a:srgbClr val="FF00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6771" y="3228975"/>
            <a:ext cx="16699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还</a:t>
            </a:r>
            <a:r>
              <a:rPr lang="zh-CN" altLang="en-US" sz="44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很</a:t>
            </a:r>
            <a:endParaRPr lang="zh-CN" altLang="en-US" sz="4400" dirty="0">
              <a:solidFill>
                <a:srgbClr val="FF00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900000">
            <a:off x="6450901" y="2297950"/>
            <a:ext cx="158493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>
                <a:solidFill>
                  <a:srgbClr val="C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碉</a:t>
            </a:r>
            <a:endParaRPr lang="zh-CN" altLang="en-US" sz="6000" dirty="0">
              <a:solidFill>
                <a:srgbClr val="C000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91769" y="2844254"/>
            <a:ext cx="2130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！！！</a:t>
            </a:r>
            <a:endParaRPr lang="zh-CN" altLang="en-US" sz="3200" dirty="0">
              <a:solidFill>
                <a:srgbClr val="C000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826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482623" y="2447167"/>
            <a:ext cx="2661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了这么多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247302" y="3250192"/>
            <a:ext cx="4078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PPT</a:t>
            </a:r>
            <a:r>
              <a:rPr lang="zh-CN" altLang="en-US" sz="36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到底能干什么</a:t>
            </a:r>
          </a:p>
        </p:txBody>
      </p:sp>
      <p:sp>
        <p:nvSpPr>
          <p:cNvPr id="37" name="文本框 36"/>
          <p:cNvSpPr txBox="1"/>
          <p:nvPr/>
        </p:nvSpPr>
        <p:spPr>
          <a:xfrm rot="21205186">
            <a:off x="4627869" y="2305282"/>
            <a:ext cx="9153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C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说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7649881" y="1369284"/>
            <a:ext cx="17307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rgbClr val="C0000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137160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2740846" y="4483675"/>
            <a:ext cx="85738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5667145" y="1217082"/>
            <a:ext cx="2562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作为一个容器</a:t>
            </a:r>
          </a:p>
        </p:txBody>
      </p:sp>
      <p:sp>
        <p:nvSpPr>
          <p:cNvPr id="60" name="矩形 59"/>
          <p:cNvSpPr/>
          <p:nvPr/>
        </p:nvSpPr>
        <p:spPr>
          <a:xfrm>
            <a:off x="3588034" y="4546775"/>
            <a:ext cx="6775165" cy="507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文字，图片，音乐、视频、这些元素对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来说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，当让不在话下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564" y="2557961"/>
            <a:ext cx="1101600" cy="110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2163" y="2557961"/>
            <a:ext cx="1101600" cy="1101600"/>
          </a:xfrm>
          <a:prstGeom prst="rect">
            <a:avLst/>
          </a:prstGeom>
        </p:spPr>
      </p:pic>
      <p:sp>
        <p:nvSpPr>
          <p:cNvPr id="26" name="Freeform 5"/>
          <p:cNvSpPr>
            <a:spLocks noEditPoints="1"/>
          </p:cNvSpPr>
          <p:nvPr/>
        </p:nvSpPr>
        <p:spPr bwMode="auto">
          <a:xfrm>
            <a:off x="3676428" y="2558694"/>
            <a:ext cx="1100139" cy="1100137"/>
          </a:xfrm>
          <a:custGeom>
            <a:avLst/>
            <a:gdLst>
              <a:gd name="T0" fmla="*/ 693 w 693"/>
              <a:gd name="T1" fmla="*/ 0 h 693"/>
              <a:gd name="T2" fmla="*/ 0 w 693"/>
              <a:gd name="T3" fmla="*/ 0 h 693"/>
              <a:gd name="T4" fmla="*/ 0 w 693"/>
              <a:gd name="T5" fmla="*/ 693 h 693"/>
              <a:gd name="T6" fmla="*/ 693 w 693"/>
              <a:gd name="T7" fmla="*/ 693 h 693"/>
              <a:gd name="T8" fmla="*/ 693 w 693"/>
              <a:gd name="T9" fmla="*/ 0 h 693"/>
              <a:gd name="T10" fmla="*/ 693 w 693"/>
              <a:gd name="T11" fmla="*/ 0 h 693"/>
              <a:gd name="T12" fmla="*/ 96 w 693"/>
              <a:gd name="T13" fmla="*/ 173 h 693"/>
              <a:gd name="T14" fmla="*/ 96 w 693"/>
              <a:gd name="T15" fmla="*/ 225 h 693"/>
              <a:gd name="T16" fmla="*/ 130 w 693"/>
              <a:gd name="T17" fmla="*/ 225 h 693"/>
              <a:gd name="T18" fmla="*/ 130 w 693"/>
              <a:gd name="T19" fmla="*/ 537 h 693"/>
              <a:gd name="T20" fmla="*/ 243 w 693"/>
              <a:gd name="T21" fmla="*/ 537 h 693"/>
              <a:gd name="T22" fmla="*/ 329 w 693"/>
              <a:gd name="T23" fmla="*/ 383 h 693"/>
              <a:gd name="T24" fmla="*/ 329 w 693"/>
              <a:gd name="T25" fmla="*/ 537 h 693"/>
              <a:gd name="T26" fmla="*/ 433 w 693"/>
              <a:gd name="T27" fmla="*/ 537 h 693"/>
              <a:gd name="T28" fmla="*/ 589 w 693"/>
              <a:gd name="T29" fmla="*/ 225 h 693"/>
              <a:gd name="T30" fmla="*/ 624 w 693"/>
              <a:gd name="T31" fmla="*/ 225 h 693"/>
              <a:gd name="T32" fmla="*/ 624 w 693"/>
              <a:gd name="T33" fmla="*/ 624 h 693"/>
              <a:gd name="T34" fmla="*/ 69 w 693"/>
              <a:gd name="T35" fmla="*/ 624 h 693"/>
              <a:gd name="T36" fmla="*/ 69 w 693"/>
              <a:gd name="T37" fmla="*/ 70 h 693"/>
              <a:gd name="T38" fmla="*/ 624 w 693"/>
              <a:gd name="T39" fmla="*/ 70 h 693"/>
              <a:gd name="T40" fmla="*/ 624 w 693"/>
              <a:gd name="T41" fmla="*/ 173 h 693"/>
              <a:gd name="T42" fmla="*/ 467 w 693"/>
              <a:gd name="T43" fmla="*/ 173 h 693"/>
              <a:gd name="T44" fmla="*/ 467 w 693"/>
              <a:gd name="T45" fmla="*/ 225 h 693"/>
              <a:gd name="T46" fmla="*/ 494 w 693"/>
              <a:gd name="T47" fmla="*/ 225 h 693"/>
              <a:gd name="T48" fmla="*/ 433 w 693"/>
              <a:gd name="T49" fmla="*/ 345 h 693"/>
              <a:gd name="T50" fmla="*/ 433 w 693"/>
              <a:gd name="T51" fmla="*/ 173 h 693"/>
              <a:gd name="T52" fmla="*/ 311 w 693"/>
              <a:gd name="T53" fmla="*/ 173 h 693"/>
              <a:gd name="T54" fmla="*/ 208 w 693"/>
              <a:gd name="T55" fmla="*/ 369 h 693"/>
              <a:gd name="T56" fmla="*/ 208 w 693"/>
              <a:gd name="T57" fmla="*/ 225 h 693"/>
              <a:gd name="T58" fmla="*/ 243 w 693"/>
              <a:gd name="T59" fmla="*/ 225 h 693"/>
              <a:gd name="T60" fmla="*/ 243 w 693"/>
              <a:gd name="T61" fmla="*/ 173 h 693"/>
              <a:gd name="T62" fmla="*/ 96 w 693"/>
              <a:gd name="T63" fmla="*/ 173 h 693"/>
              <a:gd name="T64" fmla="*/ 96 w 693"/>
              <a:gd name="T65" fmla="*/ 173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93" h="693">
                <a:moveTo>
                  <a:pt x="693" y="0"/>
                </a:moveTo>
                <a:lnTo>
                  <a:pt x="0" y="0"/>
                </a:lnTo>
                <a:lnTo>
                  <a:pt x="0" y="693"/>
                </a:lnTo>
                <a:lnTo>
                  <a:pt x="693" y="693"/>
                </a:lnTo>
                <a:lnTo>
                  <a:pt x="693" y="0"/>
                </a:lnTo>
                <a:lnTo>
                  <a:pt x="693" y="0"/>
                </a:lnTo>
                <a:close/>
                <a:moveTo>
                  <a:pt x="96" y="173"/>
                </a:moveTo>
                <a:lnTo>
                  <a:pt x="96" y="225"/>
                </a:lnTo>
                <a:lnTo>
                  <a:pt x="130" y="225"/>
                </a:lnTo>
                <a:lnTo>
                  <a:pt x="130" y="537"/>
                </a:lnTo>
                <a:lnTo>
                  <a:pt x="243" y="537"/>
                </a:lnTo>
                <a:lnTo>
                  <a:pt x="329" y="383"/>
                </a:lnTo>
                <a:lnTo>
                  <a:pt x="329" y="537"/>
                </a:lnTo>
                <a:lnTo>
                  <a:pt x="433" y="537"/>
                </a:lnTo>
                <a:lnTo>
                  <a:pt x="589" y="225"/>
                </a:lnTo>
                <a:lnTo>
                  <a:pt x="624" y="225"/>
                </a:lnTo>
                <a:lnTo>
                  <a:pt x="624" y="624"/>
                </a:lnTo>
                <a:lnTo>
                  <a:pt x="69" y="624"/>
                </a:lnTo>
                <a:lnTo>
                  <a:pt x="69" y="70"/>
                </a:lnTo>
                <a:lnTo>
                  <a:pt x="624" y="70"/>
                </a:lnTo>
                <a:lnTo>
                  <a:pt x="624" y="173"/>
                </a:lnTo>
                <a:lnTo>
                  <a:pt x="467" y="173"/>
                </a:lnTo>
                <a:lnTo>
                  <a:pt x="467" y="225"/>
                </a:lnTo>
                <a:lnTo>
                  <a:pt x="494" y="225"/>
                </a:lnTo>
                <a:lnTo>
                  <a:pt x="433" y="345"/>
                </a:lnTo>
                <a:lnTo>
                  <a:pt x="433" y="173"/>
                </a:lnTo>
                <a:lnTo>
                  <a:pt x="311" y="173"/>
                </a:lnTo>
                <a:lnTo>
                  <a:pt x="208" y="369"/>
                </a:lnTo>
                <a:lnTo>
                  <a:pt x="208" y="225"/>
                </a:lnTo>
                <a:lnTo>
                  <a:pt x="243" y="225"/>
                </a:lnTo>
                <a:lnTo>
                  <a:pt x="243" y="173"/>
                </a:lnTo>
                <a:lnTo>
                  <a:pt x="96" y="173"/>
                </a:lnTo>
                <a:lnTo>
                  <a:pt x="96" y="173"/>
                </a:lnTo>
                <a:close/>
              </a:path>
            </a:pathLst>
          </a:custGeom>
          <a:solidFill>
            <a:srgbClr val="1D499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6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759" y="2499161"/>
            <a:ext cx="1219200" cy="1219200"/>
          </a:xfrm>
          <a:prstGeom prst="rect">
            <a:avLst/>
          </a:prstGeom>
        </p:spPr>
      </p:pic>
      <p:cxnSp>
        <p:nvCxnSpPr>
          <p:cNvPr id="34" name="直接连接符 33"/>
          <p:cNvCxnSpPr/>
          <p:nvPr/>
        </p:nvCxnSpPr>
        <p:spPr>
          <a:xfrm>
            <a:off x="2667657" y="1959809"/>
            <a:ext cx="85738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93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7569200" y="846079"/>
            <a:ext cx="3530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同时，</a:t>
            </a:r>
            <a:r>
              <a:rPr lang="zh-CN" altLang="en-US" sz="2800" dirty="0" smtClean="0">
                <a:solidFill>
                  <a:prstClr val="black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作为</a:t>
            </a:r>
            <a:r>
              <a:rPr lang="zh-CN" altLang="en-US" sz="2800" dirty="0">
                <a:latin typeface="方正粗宋简体" panose="03000509000000000000" pitchFamily="65" charset="-122"/>
                <a:ea typeface="方正粗宋简体" panose="03000509000000000000" pitchFamily="65" charset="-122"/>
              </a:rPr>
              <a:t>一种载体</a:t>
            </a:r>
          </a:p>
        </p:txBody>
      </p:sp>
      <p:sp>
        <p:nvSpPr>
          <p:cNvPr id="60" name="矩形 59"/>
          <p:cNvSpPr/>
          <p:nvPr/>
        </p:nvSpPr>
        <p:spPr>
          <a:xfrm>
            <a:off x="8537619" y="1686901"/>
            <a:ext cx="3317735" cy="33547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可以做教学课件，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可以辅助演讲，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也可以做产品演示，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还可以制作出绚丽的动画，</a:t>
            </a:r>
            <a:endParaRPr lang="en-US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来传达信息，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是制作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的最终目的。</a:t>
            </a:r>
            <a:endParaRPr lang="zh-CN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015365" y="1380257"/>
            <a:ext cx="92622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071" y="2014497"/>
            <a:ext cx="3129152" cy="14814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071" y="3589897"/>
            <a:ext cx="3129152" cy="148145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6379" y="2014496"/>
            <a:ext cx="3145252" cy="14890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6379" y="3586083"/>
            <a:ext cx="3145253" cy="1489080"/>
          </a:xfrm>
          <a:prstGeom prst="rect">
            <a:avLst/>
          </a:prstGeom>
        </p:spPr>
      </p:pic>
      <p:sp>
        <p:nvSpPr>
          <p:cNvPr id="14" name="矩形 13" hidden="1"/>
          <p:cNvSpPr/>
          <p:nvPr/>
        </p:nvSpPr>
        <p:spPr>
          <a:xfrm>
            <a:off x="2299184" y="1559757"/>
            <a:ext cx="8887829" cy="4613019"/>
          </a:xfrm>
          <a:prstGeom prst="rect">
            <a:avLst/>
          </a:prstGeom>
          <a:solidFill>
            <a:schemeClr val="tx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669246" y="3342488"/>
            <a:ext cx="1059423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方正姚体" panose="02010601030101010101" pitchFamily="2" charset="-122"/>
                <a:ea typeface="方正姚体" panose="02010601030101010101" pitchFamily="2" charset="-122"/>
              </a:rPr>
              <a:t>案例</a:t>
            </a:r>
          </a:p>
        </p:txBody>
      </p:sp>
      <p:sp>
        <p:nvSpPr>
          <p:cNvPr id="61" name="矩形 60"/>
          <p:cNvSpPr/>
          <p:nvPr/>
        </p:nvSpPr>
        <p:spPr>
          <a:xfrm>
            <a:off x="2050073" y="1560453"/>
            <a:ext cx="6361559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一个宣传型</a:t>
            </a:r>
            <a:r>
              <a:rPr lang="en-US" altLang="zh-CN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的部分截图内容</a:t>
            </a:r>
            <a:endParaRPr lang="zh-CN" altLang="zh-CN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2015365" y="5348307"/>
            <a:ext cx="92622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06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BFBFBF"/>
      </a:hlink>
      <a:folHlink>
        <a:srgbClr val="F2F2F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sz="2400" dirty="0">
            <a:solidFill>
              <a:schemeClr val="bg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2580</TotalTime>
  <Words>2175</Words>
  <Application>Microsoft Office PowerPoint</Application>
  <PresentationFormat>宽屏</PresentationFormat>
  <Paragraphs>270</Paragraphs>
  <Slides>45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8" baseType="lpstr">
      <vt:lpstr>微软雅黑 Light</vt:lpstr>
      <vt:lpstr>宋体</vt:lpstr>
      <vt:lpstr>Calibri Light</vt:lpstr>
      <vt:lpstr>方正姚体</vt:lpstr>
      <vt:lpstr>汉仪菱心体简</vt:lpstr>
      <vt:lpstr>Calibri</vt:lpstr>
      <vt:lpstr>Harlow Solid Italic</vt:lpstr>
      <vt:lpstr>方正粗宋简体</vt:lpstr>
      <vt:lpstr>微软雅黑</vt:lpstr>
      <vt:lpstr>GENISO</vt:lpstr>
      <vt:lpstr>Arial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李祥</dc:creator>
  <cp:lastModifiedBy>李祥</cp:lastModifiedBy>
  <cp:revision>324</cp:revision>
  <dcterms:created xsi:type="dcterms:W3CDTF">2014-05-07T11:58:20Z</dcterms:created>
  <dcterms:modified xsi:type="dcterms:W3CDTF">2014-06-14T07:15:53Z</dcterms:modified>
</cp:coreProperties>
</file>