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81" r:id="rId3"/>
    <p:sldId id="272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86" r:id="rId15"/>
    <p:sldId id="297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0F13"/>
    <a:srgbClr val="BE471B"/>
    <a:srgbClr val="FDFDFD"/>
    <a:srgbClr val="A8743E"/>
    <a:srgbClr val="313B37"/>
    <a:srgbClr val="F84C21"/>
    <a:srgbClr val="C6C6BA"/>
    <a:srgbClr val="D4D6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89928" autoAdjust="0"/>
  </p:normalViewPr>
  <p:slideViewPr>
    <p:cSldViewPr snapToGrid="0">
      <p:cViewPr varScale="1">
        <p:scale>
          <a:sx n="101" d="100"/>
          <a:sy n="101" d="100"/>
        </p:scale>
        <p:origin x="76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FF692B0-48C1-4503-83FC-309EE910BF23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4E600AB-7C71-4683-AA1A-F128B890D1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362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01883C-4A31-4F18-A04B-D39E5709A21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36444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EC2CF00-CD8B-4F86-9E87-11AD0B86FFF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87924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413EA3-E14B-4A5E-B173-C4AFFB33027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95420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8655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3E490E-DB59-489C-B22A-39BE655AE3B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69701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AFFF4E1-8241-4793-95DA-0C75AC465F5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6089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57034AE-0580-49B9-AF7A-A72F5EB03F4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8756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F197605-1996-475C-AEBE-6B90BDD1E06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8846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1286485-2D62-4631-AF59-22072457441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91963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340484-CD15-4388-9E39-02043B7969C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99989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5AEEAEA-B127-4E5C-92B4-BA01C0EB49D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2893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DAEB43-A030-45E5-B559-37E2CCC0358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5099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EE854-3E5F-4BA8-8B73-51359F01F87F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A986C-5023-41E1-9772-95157D10D7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8CEB2-3F00-40F7-AEEF-F87316A5A6D8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0EF2E-263F-4438-A3F4-9995BF9620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68AE7-05E5-4C45-A452-911B144A689E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4D691-8BEF-4160-8EF1-59DA929300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3563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424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0865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891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6591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862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7064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03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BD225-B18C-4B02-B6D0-E0E6E2D91ED4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89D65-7B93-4DD2-9411-FA1AC95D0E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9324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3379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254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AE703-C086-42AD-B139-67FB9B1E8A63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28545-FAF3-4396-8399-E74E34F023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DE719-3B3C-4D0F-831D-E0D19E23BE9F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6CDEE-7BE3-4088-B15A-DE758EA39B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ACB73-BE85-4439-968F-6ECB62CF4B52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84D1E-8DF6-4E82-91CE-CA526FD5D3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B1571-EFB1-422D-97F5-89727F38D45B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58460-C519-4452-80CD-209664710A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0EE11-E567-4297-9586-716580EAD460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6AE74-1A57-4522-A5A5-B7FBD0941C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3639F-D597-4EEC-B1A2-4251CD18DB27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4D8B2-C032-4257-A68C-FC8D2CC173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3C22E-AED7-4BD8-99A8-A048EEBB54E4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48BDC-BFD1-4490-B7C5-FFE9BC5CC7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C426604-98F7-4E95-8453-F22B309D9D1F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E548C4C-D39E-4E39-9A7D-E4BD157457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0173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915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5889625"/>
            <a:ext cx="12192000" cy="968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0" y="5889625"/>
            <a:ext cx="12192000" cy="996950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-30163"/>
            <a:ext cx="12192000" cy="946151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41" name="文本框 19"/>
          <p:cNvSpPr txBox="1">
            <a:spLocks noChangeArrowheads="1"/>
          </p:cNvSpPr>
          <p:nvPr/>
        </p:nvSpPr>
        <p:spPr bwMode="auto">
          <a:xfrm>
            <a:off x="4821238" y="4724400"/>
            <a:ext cx="26082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330F13"/>
                </a:solidFill>
                <a:latin typeface="方正苏新诗柳楷简体"/>
              </a:rPr>
              <a:t>妙手回春</a:t>
            </a:r>
            <a:r>
              <a:rPr lang="en-US" altLang="zh-CN" sz="2400" dirty="0">
                <a:solidFill>
                  <a:srgbClr val="330F13"/>
                </a:solidFill>
                <a:latin typeface="方正苏新诗柳楷简体"/>
              </a:rPr>
              <a:t>PPT</a:t>
            </a:r>
            <a:r>
              <a:rPr lang="zh-CN" altLang="en-US" sz="2400" dirty="0">
                <a:solidFill>
                  <a:srgbClr val="330F13"/>
                </a:solidFill>
                <a:latin typeface="方正苏新诗柳楷简体"/>
              </a:rPr>
              <a:t>作品</a:t>
            </a:r>
          </a:p>
        </p:txBody>
      </p:sp>
      <p:sp>
        <p:nvSpPr>
          <p:cNvPr id="14342" name="文本框 20"/>
          <p:cNvSpPr txBox="1">
            <a:spLocks noChangeArrowheads="1"/>
          </p:cNvSpPr>
          <p:nvPr/>
        </p:nvSpPr>
        <p:spPr bwMode="auto">
          <a:xfrm>
            <a:off x="5000625" y="5129213"/>
            <a:ext cx="23987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330F13"/>
                </a:solidFill>
                <a:latin typeface="方正苏新诗柳楷简体"/>
              </a:rPr>
              <a:t>2014</a:t>
            </a:r>
            <a:r>
              <a:rPr lang="zh-CN" altLang="en-US" sz="2400">
                <a:solidFill>
                  <a:srgbClr val="330F13"/>
                </a:solidFill>
                <a:latin typeface="方正苏新诗柳楷简体"/>
              </a:rPr>
              <a:t>年</a:t>
            </a:r>
            <a:r>
              <a:rPr lang="en-US" altLang="zh-CN" sz="2400">
                <a:solidFill>
                  <a:srgbClr val="330F13"/>
                </a:solidFill>
                <a:latin typeface="方正苏新诗柳楷简体"/>
              </a:rPr>
              <a:t>6</a:t>
            </a:r>
            <a:r>
              <a:rPr lang="zh-CN" altLang="en-US" sz="2400">
                <a:solidFill>
                  <a:srgbClr val="330F13"/>
                </a:solidFill>
                <a:latin typeface="方正苏新诗柳楷简体"/>
              </a:rPr>
              <a:t>月</a:t>
            </a:r>
            <a:r>
              <a:rPr lang="en-US" altLang="zh-CN" sz="2400">
                <a:solidFill>
                  <a:srgbClr val="330F13"/>
                </a:solidFill>
                <a:latin typeface="方正苏新诗柳楷简体"/>
              </a:rPr>
              <a:t>11</a:t>
            </a:r>
            <a:r>
              <a:rPr lang="zh-CN" altLang="en-US" sz="2400">
                <a:solidFill>
                  <a:srgbClr val="330F13"/>
                </a:solidFill>
                <a:latin typeface="方正苏新诗柳楷简体"/>
              </a:rPr>
              <a:t>日</a:t>
            </a:r>
          </a:p>
        </p:txBody>
      </p:sp>
      <p:sp>
        <p:nvSpPr>
          <p:cNvPr id="14343" name="矩形 27"/>
          <p:cNvSpPr>
            <a:spLocks noChangeArrowheads="1"/>
          </p:cNvSpPr>
          <p:nvPr/>
        </p:nvSpPr>
        <p:spPr bwMode="auto">
          <a:xfrm>
            <a:off x="2514600" y="1712913"/>
            <a:ext cx="749935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88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生活中  的哲理</a:t>
            </a:r>
          </a:p>
        </p:txBody>
      </p:sp>
      <p:sp>
        <p:nvSpPr>
          <p:cNvPr id="39" name="椭圆 38"/>
          <p:cNvSpPr/>
          <p:nvPr/>
        </p:nvSpPr>
        <p:spPr>
          <a:xfrm>
            <a:off x="5845175" y="2014538"/>
            <a:ext cx="769938" cy="771525"/>
          </a:xfrm>
          <a:prstGeom prst="ellipse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345" name="组合 36"/>
          <p:cNvGrpSpPr>
            <a:grpSpLocks/>
          </p:cNvGrpSpPr>
          <p:nvPr/>
        </p:nvGrpSpPr>
        <p:grpSpPr bwMode="auto">
          <a:xfrm>
            <a:off x="5929313" y="1930400"/>
            <a:ext cx="600075" cy="939800"/>
            <a:chOff x="5239933" y="2749245"/>
            <a:chExt cx="599117" cy="940985"/>
          </a:xfrm>
        </p:grpSpPr>
        <p:sp>
          <p:nvSpPr>
            <p:cNvPr id="14353" name="矩形 30"/>
            <p:cNvSpPr>
              <a:spLocks noChangeArrowheads="1"/>
            </p:cNvSpPr>
            <p:nvPr/>
          </p:nvSpPr>
          <p:spPr bwMode="auto">
            <a:xfrm>
              <a:off x="5239933" y="2749245"/>
              <a:ext cx="59022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张海山草泥马体" charset="-122"/>
                  <a:ea typeface="张海山草泥马体" charset="-122"/>
                </a:rPr>
                <a:t>隐</a:t>
              </a:r>
              <a:endParaRPr lang="en-US" altLang="zh-CN" sz="3200">
                <a:solidFill>
                  <a:schemeClr val="bg1"/>
                </a:solidFill>
                <a:latin typeface="张海山草泥马体" charset="-122"/>
                <a:ea typeface="张海山草泥马体" charset="-122"/>
              </a:endParaRPr>
            </a:p>
          </p:txBody>
        </p:sp>
        <p:sp>
          <p:nvSpPr>
            <p:cNvPr id="14354" name="矩形 31"/>
            <p:cNvSpPr>
              <a:spLocks noChangeArrowheads="1"/>
            </p:cNvSpPr>
            <p:nvPr/>
          </p:nvSpPr>
          <p:spPr bwMode="auto">
            <a:xfrm>
              <a:off x="5244015" y="3105455"/>
              <a:ext cx="59503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张海山草泥马体" charset="-122"/>
                  <a:ea typeface="张海山草泥马体" charset="-122"/>
                </a:rPr>
                <a:t>藏</a:t>
              </a:r>
            </a:p>
          </p:txBody>
        </p:sp>
      </p:grpSp>
      <p:sp>
        <p:nvSpPr>
          <p:cNvPr id="41" name="矩形 40"/>
          <p:cNvSpPr/>
          <p:nvPr/>
        </p:nvSpPr>
        <p:spPr>
          <a:xfrm>
            <a:off x="647700" y="688975"/>
            <a:ext cx="1162050" cy="1128713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flipV="1">
            <a:off x="647700" y="1855788"/>
            <a:ext cx="1162050" cy="327025"/>
          </a:xfrm>
          <a:prstGeom prst="triangle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348" name="组合 15"/>
          <p:cNvGrpSpPr>
            <a:grpSpLocks/>
          </p:cNvGrpSpPr>
          <p:nvPr/>
        </p:nvGrpSpPr>
        <p:grpSpPr bwMode="auto">
          <a:xfrm>
            <a:off x="725488" y="957263"/>
            <a:ext cx="1084262" cy="898525"/>
            <a:chOff x="137382" y="3047024"/>
            <a:chExt cx="937426" cy="777052"/>
          </a:xfrm>
        </p:grpSpPr>
        <p:sp>
          <p:nvSpPr>
            <p:cNvPr id="14351" name="文本框 17"/>
            <p:cNvSpPr txBox="1">
              <a:spLocks noChangeArrowheads="1"/>
            </p:cNvSpPr>
            <p:nvPr/>
          </p:nvSpPr>
          <p:spPr bwMode="auto">
            <a:xfrm>
              <a:off x="162681" y="3504639"/>
              <a:ext cx="912127" cy="319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方正正大黑简体" charset="-122"/>
                  <a:ea typeface="方正正大黑简体" charset="-122"/>
                </a:rPr>
                <a:t>号作品</a:t>
              </a:r>
            </a:p>
          </p:txBody>
        </p:sp>
        <p:sp>
          <p:nvSpPr>
            <p:cNvPr id="14352" name="矩形 18"/>
            <p:cNvSpPr>
              <a:spLocks noChangeArrowheads="1"/>
            </p:cNvSpPr>
            <p:nvPr/>
          </p:nvSpPr>
          <p:spPr bwMode="auto">
            <a:xfrm>
              <a:off x="137382" y="3047024"/>
              <a:ext cx="820961" cy="612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方正正大黑简体" charset="-122"/>
                  <a:ea typeface="方正正大黑简体" charset="-122"/>
                </a:rPr>
                <a:t>57</a:t>
              </a:r>
              <a:endParaRPr lang="zh-CN" altLang="en-US" sz="4000" b="1">
                <a:solidFill>
                  <a:schemeClr val="bg1"/>
                </a:solidFill>
                <a:latin typeface="方正正大黑简体" charset="-122"/>
                <a:ea typeface="方正正大黑简体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5597525" y="3041650"/>
            <a:ext cx="1249363" cy="1187450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50" name="TextBox 1"/>
          <p:cNvSpPr txBox="1">
            <a:spLocks noChangeArrowheads="1"/>
          </p:cNvSpPr>
          <p:nvPr/>
        </p:nvSpPr>
        <p:spPr bwMode="auto">
          <a:xfrm>
            <a:off x="5665788" y="2286000"/>
            <a:ext cx="1131887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600">
                <a:solidFill>
                  <a:schemeClr val="bg1"/>
                </a:solidFill>
                <a:latin typeface="LilyUPC"/>
                <a:ea typeface="张海山草泥马体" charset="-122"/>
                <a:cs typeface="LilyUPC"/>
              </a:rPr>
              <a:t>3</a:t>
            </a:r>
            <a:endParaRPr lang="zh-CN" altLang="en-US" sz="16600">
              <a:solidFill>
                <a:schemeClr val="bg1"/>
              </a:solidFill>
              <a:latin typeface="LilyUPC"/>
              <a:ea typeface="张海山草泥马体" charset="-122"/>
              <a:cs typeface="LilyUP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5930900"/>
            <a:ext cx="12192000" cy="955675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-30163"/>
            <a:ext cx="12192000" cy="946151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1" name="文本框 13"/>
          <p:cNvSpPr txBox="1">
            <a:spLocks noChangeArrowheads="1"/>
          </p:cNvSpPr>
          <p:nvPr/>
        </p:nvSpPr>
        <p:spPr bwMode="auto">
          <a:xfrm>
            <a:off x="7605713" y="2800350"/>
            <a:ext cx="3721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人心都是肉长的</a:t>
            </a:r>
          </a:p>
        </p:txBody>
      </p:sp>
      <p:sp>
        <p:nvSpPr>
          <p:cNvPr id="15" name="椭圆形标注 14"/>
          <p:cNvSpPr/>
          <p:nvPr/>
        </p:nvSpPr>
        <p:spPr>
          <a:xfrm>
            <a:off x="5376863" y="2055813"/>
            <a:ext cx="2125662" cy="2125662"/>
          </a:xfrm>
          <a:prstGeom prst="wedgeEllipseCallout">
            <a:avLst>
              <a:gd name="adj1" fmla="val 37467"/>
              <a:gd name="adj2" fmla="val -6916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3" name="文本框 15"/>
          <p:cNvSpPr txBox="1">
            <a:spLocks noChangeArrowheads="1"/>
          </p:cNvSpPr>
          <p:nvPr/>
        </p:nvSpPr>
        <p:spPr bwMode="auto">
          <a:xfrm>
            <a:off x="5227638" y="2568575"/>
            <a:ext cx="24590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张海山草泥马体" charset="-122"/>
                <a:ea typeface="张海山草泥马体" charset="-122"/>
              </a:rPr>
              <a:t>肉包子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7626350" y="2741613"/>
            <a:ext cx="0" cy="666750"/>
          </a:xfrm>
          <a:prstGeom prst="line">
            <a:avLst/>
          </a:prstGeom>
          <a:ln>
            <a:solidFill>
              <a:srgbClr val="33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775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13" y="949325"/>
            <a:ext cx="4826000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5930900"/>
            <a:ext cx="12192000" cy="955675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-30163"/>
            <a:ext cx="12192000" cy="946151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19" name="文本框 13"/>
          <p:cNvSpPr txBox="1">
            <a:spLocks noChangeArrowheads="1"/>
          </p:cNvSpPr>
          <p:nvPr/>
        </p:nvSpPr>
        <p:spPr bwMode="auto">
          <a:xfrm>
            <a:off x="860425" y="3052763"/>
            <a:ext cx="4022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人生处处是“烤”场</a:t>
            </a:r>
          </a:p>
        </p:txBody>
      </p:sp>
      <p:sp>
        <p:nvSpPr>
          <p:cNvPr id="15" name="椭圆形标注 14"/>
          <p:cNvSpPr/>
          <p:nvPr/>
        </p:nvSpPr>
        <p:spPr>
          <a:xfrm>
            <a:off x="5138738" y="2635250"/>
            <a:ext cx="1576387" cy="1576388"/>
          </a:xfrm>
          <a:prstGeom prst="wedgeEllipseCallout">
            <a:avLst>
              <a:gd name="adj1" fmla="val 37467"/>
              <a:gd name="adj2" fmla="val -6916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21" name="文本框 15"/>
          <p:cNvSpPr txBox="1">
            <a:spLocks noChangeArrowheads="1"/>
          </p:cNvSpPr>
          <p:nvPr/>
        </p:nvSpPr>
        <p:spPr bwMode="auto">
          <a:xfrm>
            <a:off x="4983163" y="2887663"/>
            <a:ext cx="18510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张海山草泥马体" charset="-122"/>
                <a:ea typeface="张海山草泥马体" charset="-122"/>
              </a:rPr>
              <a:t>烧饼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938713" y="3095625"/>
            <a:ext cx="0" cy="561975"/>
          </a:xfrm>
          <a:prstGeom prst="line">
            <a:avLst/>
          </a:prstGeom>
          <a:ln>
            <a:solidFill>
              <a:srgbClr val="33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00888" y="1909763"/>
            <a:ext cx="4525962" cy="305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3988" y="1169988"/>
            <a:ext cx="4281487" cy="450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0" y="5930900"/>
            <a:ext cx="12192000" cy="955675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-30163"/>
            <a:ext cx="12192000" cy="946151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868" name="文本框 6"/>
          <p:cNvSpPr txBox="1">
            <a:spLocks noChangeArrowheads="1"/>
          </p:cNvSpPr>
          <p:nvPr/>
        </p:nvSpPr>
        <p:spPr bwMode="auto">
          <a:xfrm>
            <a:off x="6805613" y="2800350"/>
            <a:ext cx="3721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您吃早餐了吗？</a:t>
            </a:r>
          </a:p>
        </p:txBody>
      </p:sp>
      <p:sp>
        <p:nvSpPr>
          <p:cNvPr id="8" name="椭圆形标注 7"/>
          <p:cNvSpPr/>
          <p:nvPr/>
        </p:nvSpPr>
        <p:spPr>
          <a:xfrm>
            <a:off x="5227638" y="2427288"/>
            <a:ext cx="1452562" cy="1452562"/>
          </a:xfrm>
          <a:prstGeom prst="wedgeEllipseCallout">
            <a:avLst>
              <a:gd name="adj1" fmla="val 37467"/>
              <a:gd name="adj2" fmla="val -6916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870" name="文本框 8"/>
          <p:cNvSpPr txBox="1">
            <a:spLocks noChangeArrowheads="1"/>
          </p:cNvSpPr>
          <p:nvPr/>
        </p:nvSpPr>
        <p:spPr bwMode="auto">
          <a:xfrm>
            <a:off x="5141913" y="2268538"/>
            <a:ext cx="1636712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1500" b="1">
                <a:solidFill>
                  <a:schemeClr val="bg1"/>
                </a:solidFill>
                <a:latin typeface="张海山草泥马体" charset="-122"/>
                <a:ea typeface="张海山草泥马体" charset="-122"/>
              </a:rPr>
              <a:t>亲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6826250" y="2741613"/>
            <a:ext cx="0" cy="666750"/>
          </a:xfrm>
          <a:prstGeom prst="line">
            <a:avLst/>
          </a:prstGeom>
          <a:ln>
            <a:solidFill>
              <a:srgbClr val="33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-38100" y="4560888"/>
            <a:ext cx="12887325" cy="2511425"/>
          </a:xfrm>
          <a:custGeom>
            <a:avLst/>
            <a:gdLst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283700 w 12376813"/>
              <a:gd name="connsiteY20" fmla="*/ 153279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051944 w 12376813"/>
              <a:gd name="connsiteY20" fmla="*/ 23786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" fmla="*/ 0 w 12376813"/>
              <a:gd name="connsiteY0" fmla="*/ 1956587 h 2134387"/>
              <a:gd name="connsiteX1" fmla="*/ 50800 w 12376813"/>
              <a:gd name="connsiteY1" fmla="*/ 1918487 h 2134387"/>
              <a:gd name="connsiteX2" fmla="*/ 355600 w 12376813"/>
              <a:gd name="connsiteY2" fmla="*/ 1664487 h 2134387"/>
              <a:gd name="connsiteX3" fmla="*/ 825500 w 12376813"/>
              <a:gd name="connsiteY3" fmla="*/ 1410487 h 2134387"/>
              <a:gd name="connsiteX4" fmla="*/ 1739900 w 12376813"/>
              <a:gd name="connsiteY4" fmla="*/ 1562887 h 2134387"/>
              <a:gd name="connsiteX5" fmla="*/ 2336800 w 12376813"/>
              <a:gd name="connsiteY5" fmla="*/ 940587 h 2134387"/>
              <a:gd name="connsiteX6" fmla="*/ 2743200 w 12376813"/>
              <a:gd name="connsiteY6" fmla="*/ 838987 h 2134387"/>
              <a:gd name="connsiteX7" fmla="*/ 3136900 w 12376813"/>
              <a:gd name="connsiteY7" fmla="*/ 711987 h 2134387"/>
              <a:gd name="connsiteX8" fmla="*/ 3683000 w 12376813"/>
              <a:gd name="connsiteY8" fmla="*/ 648487 h 2134387"/>
              <a:gd name="connsiteX9" fmla="*/ 4152900 w 12376813"/>
              <a:gd name="connsiteY9" fmla="*/ 483387 h 2134387"/>
              <a:gd name="connsiteX10" fmla="*/ 4584700 w 12376813"/>
              <a:gd name="connsiteY10" fmla="*/ 254787 h 2134387"/>
              <a:gd name="connsiteX11" fmla="*/ 4597400 w 12376813"/>
              <a:gd name="connsiteY11" fmla="*/ 242087 h 2134387"/>
              <a:gd name="connsiteX12" fmla="*/ 4711700 w 12376813"/>
              <a:gd name="connsiteY12" fmla="*/ 191287 h 2134387"/>
              <a:gd name="connsiteX13" fmla="*/ 5130800 w 12376813"/>
              <a:gd name="connsiteY13" fmla="*/ 229387 h 2134387"/>
              <a:gd name="connsiteX14" fmla="*/ 5892800 w 12376813"/>
              <a:gd name="connsiteY14" fmla="*/ 216687 h 2134387"/>
              <a:gd name="connsiteX15" fmla="*/ 6121400 w 12376813"/>
              <a:gd name="connsiteY15" fmla="*/ 203987 h 2134387"/>
              <a:gd name="connsiteX16" fmla="*/ 6565900 w 12376813"/>
              <a:gd name="connsiteY16" fmla="*/ 203987 h 2134387"/>
              <a:gd name="connsiteX17" fmla="*/ 7467600 w 12376813"/>
              <a:gd name="connsiteY17" fmla="*/ 292887 h 2134387"/>
              <a:gd name="connsiteX18" fmla="*/ 8267700 w 12376813"/>
              <a:gd name="connsiteY18" fmla="*/ 292887 h 2134387"/>
              <a:gd name="connsiteX19" fmla="*/ 8966200 w 12376813"/>
              <a:gd name="connsiteY19" fmla="*/ 292887 h 2134387"/>
              <a:gd name="connsiteX20" fmla="*/ 9051944 w 12376813"/>
              <a:gd name="connsiteY20" fmla="*/ 87194 h 2134387"/>
              <a:gd name="connsiteX21" fmla="*/ 9080860 w 12376813"/>
              <a:gd name="connsiteY21" fmla="*/ 203 h 2134387"/>
              <a:gd name="connsiteX22" fmla="*/ 9575800 w 12376813"/>
              <a:gd name="connsiteY22" fmla="*/ 64287 h 2134387"/>
              <a:gd name="connsiteX23" fmla="*/ 9626600 w 12376813"/>
              <a:gd name="connsiteY23" fmla="*/ 102387 h 2134387"/>
              <a:gd name="connsiteX24" fmla="*/ 9664700 w 12376813"/>
              <a:gd name="connsiteY24" fmla="*/ 153187 h 2134387"/>
              <a:gd name="connsiteX25" fmla="*/ 9677400 w 12376813"/>
              <a:gd name="connsiteY25" fmla="*/ 191287 h 2134387"/>
              <a:gd name="connsiteX26" fmla="*/ 9804400 w 12376813"/>
              <a:gd name="connsiteY26" fmla="*/ 267487 h 2134387"/>
              <a:gd name="connsiteX27" fmla="*/ 10007600 w 12376813"/>
              <a:gd name="connsiteY27" fmla="*/ 330987 h 2134387"/>
              <a:gd name="connsiteX28" fmla="*/ 10541000 w 12376813"/>
              <a:gd name="connsiteY28" fmla="*/ 356387 h 2134387"/>
              <a:gd name="connsiteX29" fmla="*/ 10998200 w 12376813"/>
              <a:gd name="connsiteY29" fmla="*/ 483387 h 2134387"/>
              <a:gd name="connsiteX30" fmla="*/ 11226800 w 12376813"/>
              <a:gd name="connsiteY30" fmla="*/ 661187 h 2134387"/>
              <a:gd name="connsiteX31" fmla="*/ 11607800 w 12376813"/>
              <a:gd name="connsiteY31" fmla="*/ 1232687 h 2134387"/>
              <a:gd name="connsiteX32" fmla="*/ 11734800 w 12376813"/>
              <a:gd name="connsiteY32" fmla="*/ 1334287 h 2134387"/>
              <a:gd name="connsiteX33" fmla="*/ 12065000 w 12376813"/>
              <a:gd name="connsiteY33" fmla="*/ 1740687 h 2134387"/>
              <a:gd name="connsiteX34" fmla="*/ 12255500 w 12376813"/>
              <a:gd name="connsiteY34" fmla="*/ 2007387 h 2134387"/>
              <a:gd name="connsiteX35" fmla="*/ 10096500 w 12376813"/>
              <a:gd name="connsiteY35" fmla="*/ 2096287 h 2134387"/>
              <a:gd name="connsiteX36" fmla="*/ 2362200 w 12376813"/>
              <a:gd name="connsiteY36" fmla="*/ 2134387 h 2134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376813" h="2134387">
                <a:moveTo>
                  <a:pt x="0" y="1956587"/>
                </a:moveTo>
                <a:cubicBezTo>
                  <a:pt x="4233" y="1953412"/>
                  <a:pt x="-8467" y="1967170"/>
                  <a:pt x="50800" y="1918487"/>
                </a:cubicBezTo>
                <a:cubicBezTo>
                  <a:pt x="110067" y="1869804"/>
                  <a:pt x="226483" y="1749154"/>
                  <a:pt x="355600" y="1664487"/>
                </a:cubicBezTo>
                <a:cubicBezTo>
                  <a:pt x="484717" y="1579820"/>
                  <a:pt x="594783" y="1427420"/>
                  <a:pt x="825500" y="1410487"/>
                </a:cubicBezTo>
                <a:cubicBezTo>
                  <a:pt x="1056217" y="1393554"/>
                  <a:pt x="1488017" y="1641204"/>
                  <a:pt x="1739900" y="1562887"/>
                </a:cubicBezTo>
                <a:cubicBezTo>
                  <a:pt x="1991783" y="1484570"/>
                  <a:pt x="2169583" y="1061237"/>
                  <a:pt x="2336800" y="940587"/>
                </a:cubicBezTo>
                <a:cubicBezTo>
                  <a:pt x="2504017" y="819937"/>
                  <a:pt x="2609850" y="877087"/>
                  <a:pt x="2743200" y="838987"/>
                </a:cubicBezTo>
                <a:cubicBezTo>
                  <a:pt x="2876550" y="800887"/>
                  <a:pt x="2980267" y="743737"/>
                  <a:pt x="3136900" y="711987"/>
                </a:cubicBezTo>
                <a:cubicBezTo>
                  <a:pt x="3293533" y="680237"/>
                  <a:pt x="3513667" y="686587"/>
                  <a:pt x="3683000" y="648487"/>
                </a:cubicBezTo>
                <a:cubicBezTo>
                  <a:pt x="3852333" y="610387"/>
                  <a:pt x="4002617" y="549004"/>
                  <a:pt x="4152900" y="483387"/>
                </a:cubicBezTo>
                <a:cubicBezTo>
                  <a:pt x="4303183" y="417770"/>
                  <a:pt x="4510617" y="295004"/>
                  <a:pt x="4584700" y="254787"/>
                </a:cubicBezTo>
                <a:cubicBezTo>
                  <a:pt x="4658783" y="214570"/>
                  <a:pt x="4576233" y="252670"/>
                  <a:pt x="4597400" y="242087"/>
                </a:cubicBezTo>
                <a:cubicBezTo>
                  <a:pt x="4618567" y="231504"/>
                  <a:pt x="4622800" y="193404"/>
                  <a:pt x="4711700" y="191287"/>
                </a:cubicBezTo>
                <a:cubicBezTo>
                  <a:pt x="4800600" y="189170"/>
                  <a:pt x="5130800" y="229387"/>
                  <a:pt x="5130800" y="229387"/>
                </a:cubicBezTo>
                <a:lnTo>
                  <a:pt x="5892800" y="216687"/>
                </a:lnTo>
                <a:cubicBezTo>
                  <a:pt x="6057900" y="212454"/>
                  <a:pt x="6009217" y="206104"/>
                  <a:pt x="6121400" y="203987"/>
                </a:cubicBezTo>
                <a:cubicBezTo>
                  <a:pt x="6233583" y="201870"/>
                  <a:pt x="6341533" y="189170"/>
                  <a:pt x="6565900" y="203987"/>
                </a:cubicBezTo>
                <a:cubicBezTo>
                  <a:pt x="6790267" y="218804"/>
                  <a:pt x="7183967" y="278070"/>
                  <a:pt x="7467600" y="292887"/>
                </a:cubicBezTo>
                <a:cubicBezTo>
                  <a:pt x="7751233" y="307704"/>
                  <a:pt x="8267700" y="292887"/>
                  <a:pt x="8267700" y="292887"/>
                </a:cubicBezTo>
                <a:cubicBezTo>
                  <a:pt x="8517467" y="292887"/>
                  <a:pt x="8835493" y="327169"/>
                  <a:pt x="8966200" y="292887"/>
                </a:cubicBezTo>
                <a:cubicBezTo>
                  <a:pt x="9096907" y="258605"/>
                  <a:pt x="9032834" y="135975"/>
                  <a:pt x="9051944" y="87194"/>
                </a:cubicBezTo>
                <a:cubicBezTo>
                  <a:pt x="9071054" y="38413"/>
                  <a:pt x="8993551" y="4021"/>
                  <a:pt x="9080860" y="203"/>
                </a:cubicBezTo>
                <a:cubicBezTo>
                  <a:pt x="9168169" y="-3615"/>
                  <a:pt x="9484843" y="47256"/>
                  <a:pt x="9575800" y="64287"/>
                </a:cubicBezTo>
                <a:cubicBezTo>
                  <a:pt x="9666757" y="81318"/>
                  <a:pt x="9611783" y="87570"/>
                  <a:pt x="9626600" y="102387"/>
                </a:cubicBezTo>
                <a:cubicBezTo>
                  <a:pt x="9641417" y="117204"/>
                  <a:pt x="9656233" y="138370"/>
                  <a:pt x="9664700" y="153187"/>
                </a:cubicBezTo>
                <a:cubicBezTo>
                  <a:pt x="9673167" y="168004"/>
                  <a:pt x="9654117" y="172237"/>
                  <a:pt x="9677400" y="191287"/>
                </a:cubicBezTo>
                <a:cubicBezTo>
                  <a:pt x="9700683" y="210337"/>
                  <a:pt x="9749367" y="244204"/>
                  <a:pt x="9804400" y="267487"/>
                </a:cubicBezTo>
                <a:cubicBezTo>
                  <a:pt x="9859433" y="290770"/>
                  <a:pt x="9884833" y="316170"/>
                  <a:pt x="10007600" y="330987"/>
                </a:cubicBezTo>
                <a:cubicBezTo>
                  <a:pt x="10130367" y="345804"/>
                  <a:pt x="10375900" y="330987"/>
                  <a:pt x="10541000" y="356387"/>
                </a:cubicBezTo>
                <a:cubicBezTo>
                  <a:pt x="10706100" y="381787"/>
                  <a:pt x="10883900" y="432587"/>
                  <a:pt x="10998200" y="483387"/>
                </a:cubicBezTo>
                <a:cubicBezTo>
                  <a:pt x="11112500" y="534187"/>
                  <a:pt x="11125200" y="536304"/>
                  <a:pt x="11226800" y="661187"/>
                </a:cubicBezTo>
                <a:cubicBezTo>
                  <a:pt x="11328400" y="786070"/>
                  <a:pt x="11523133" y="1120504"/>
                  <a:pt x="11607800" y="1232687"/>
                </a:cubicBezTo>
                <a:cubicBezTo>
                  <a:pt x="11692467" y="1344870"/>
                  <a:pt x="11658600" y="1249620"/>
                  <a:pt x="11734800" y="1334287"/>
                </a:cubicBezTo>
                <a:cubicBezTo>
                  <a:pt x="11811000" y="1418954"/>
                  <a:pt x="11978217" y="1628504"/>
                  <a:pt x="12065000" y="1740687"/>
                </a:cubicBezTo>
                <a:cubicBezTo>
                  <a:pt x="12151783" y="1852870"/>
                  <a:pt x="12583583" y="1948120"/>
                  <a:pt x="12255500" y="2007387"/>
                </a:cubicBezTo>
                <a:cubicBezTo>
                  <a:pt x="11927417" y="2066654"/>
                  <a:pt x="10096500" y="2096287"/>
                  <a:pt x="10096500" y="2096287"/>
                </a:cubicBezTo>
                <a:lnTo>
                  <a:pt x="2362200" y="2134387"/>
                </a:lnTo>
              </a:path>
            </a:pathLst>
          </a:cu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biLevel thresh="75000"/>
            <a:extLst/>
          </a:blip>
          <a:srcRect t="-135" b="33429"/>
          <a:stretch/>
        </p:blipFill>
        <p:spPr>
          <a:xfrm>
            <a:off x="2180301" y="1183954"/>
            <a:ext cx="1997202" cy="1997202"/>
          </a:xfrm>
          <a:prstGeom prst="ellipse">
            <a:avLst/>
          </a:prstGeom>
          <a:solidFill>
            <a:srgbClr val="330F13"/>
          </a:solidFill>
          <a:ln w="38100">
            <a:noFill/>
          </a:ln>
          <a:effectLst>
            <a:softEdge rad="31750"/>
          </a:effectLst>
        </p:spPr>
      </p:pic>
      <p:sp>
        <p:nvSpPr>
          <p:cNvPr id="6" name="梯形 2"/>
          <p:cNvSpPr/>
          <p:nvPr/>
        </p:nvSpPr>
        <p:spPr>
          <a:xfrm>
            <a:off x="2794000" y="2860675"/>
            <a:ext cx="931863" cy="1955800"/>
          </a:xfrm>
          <a:custGeom>
            <a:avLst/>
            <a:gdLst>
              <a:gd name="connsiteX0" fmla="*/ 0 w 932688"/>
              <a:gd name="connsiteY0" fmla="*/ 1956816 h 1956816"/>
              <a:gd name="connsiteX1" fmla="*/ 173639 w 932688"/>
              <a:gd name="connsiteY1" fmla="*/ 0 h 1956816"/>
              <a:gd name="connsiteX2" fmla="*/ 759049 w 932688"/>
              <a:gd name="connsiteY2" fmla="*/ 0 h 1956816"/>
              <a:gd name="connsiteX3" fmla="*/ 932688 w 932688"/>
              <a:gd name="connsiteY3" fmla="*/ 1956816 h 1956816"/>
              <a:gd name="connsiteX4" fmla="*/ 0 w 932688"/>
              <a:gd name="connsiteY4" fmla="*/ 1956816 h 1956816"/>
              <a:gd name="connsiteX0" fmla="*/ 0 w 932688"/>
              <a:gd name="connsiteY0" fmla="*/ 1956816 h 1956816"/>
              <a:gd name="connsiteX1" fmla="*/ 73462 w 932688"/>
              <a:gd name="connsiteY1" fmla="*/ 332594 h 1956816"/>
              <a:gd name="connsiteX2" fmla="*/ 173639 w 932688"/>
              <a:gd name="connsiteY2" fmla="*/ 0 h 1956816"/>
              <a:gd name="connsiteX3" fmla="*/ 759049 w 932688"/>
              <a:gd name="connsiteY3" fmla="*/ 0 h 1956816"/>
              <a:gd name="connsiteX4" fmla="*/ 932688 w 932688"/>
              <a:gd name="connsiteY4" fmla="*/ 1956816 h 1956816"/>
              <a:gd name="connsiteX5" fmla="*/ 0 w 932688"/>
              <a:gd name="connsiteY5" fmla="*/ 1956816 h 1956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2688" h="1956816">
                <a:moveTo>
                  <a:pt x="0" y="1956816"/>
                </a:moveTo>
                <a:cubicBezTo>
                  <a:pt x="34820" y="1425741"/>
                  <a:pt x="38642" y="863669"/>
                  <a:pt x="73462" y="332594"/>
                </a:cubicBezTo>
                <a:lnTo>
                  <a:pt x="173639" y="0"/>
                </a:lnTo>
                <a:lnTo>
                  <a:pt x="759049" y="0"/>
                </a:lnTo>
                <a:lnTo>
                  <a:pt x="932688" y="1956816"/>
                </a:lnTo>
                <a:lnTo>
                  <a:pt x="0" y="19568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梯形 57"/>
          <p:cNvSpPr/>
          <p:nvPr/>
        </p:nvSpPr>
        <p:spPr>
          <a:xfrm flipV="1">
            <a:off x="3001963" y="4464050"/>
            <a:ext cx="603250" cy="1042988"/>
          </a:xfrm>
          <a:custGeom>
            <a:avLst/>
            <a:gdLst>
              <a:gd name="connsiteX0" fmla="*/ 0 w 694944"/>
              <a:gd name="connsiteY0" fmla="*/ 1042416 h 1042416"/>
              <a:gd name="connsiteX1" fmla="*/ 129378 w 694944"/>
              <a:gd name="connsiteY1" fmla="*/ 0 h 1042416"/>
              <a:gd name="connsiteX2" fmla="*/ 565566 w 694944"/>
              <a:gd name="connsiteY2" fmla="*/ 0 h 1042416"/>
              <a:gd name="connsiteX3" fmla="*/ 694944 w 694944"/>
              <a:gd name="connsiteY3" fmla="*/ 1042416 h 1042416"/>
              <a:gd name="connsiteX4" fmla="*/ 0 w 694944"/>
              <a:gd name="connsiteY4" fmla="*/ 1042416 h 1042416"/>
              <a:gd name="connsiteX0" fmla="*/ 0 w 603504"/>
              <a:gd name="connsiteY0" fmla="*/ 1042416 h 1042416"/>
              <a:gd name="connsiteX1" fmla="*/ 37938 w 603504"/>
              <a:gd name="connsiteY1" fmla="*/ 0 h 1042416"/>
              <a:gd name="connsiteX2" fmla="*/ 474126 w 603504"/>
              <a:gd name="connsiteY2" fmla="*/ 0 h 1042416"/>
              <a:gd name="connsiteX3" fmla="*/ 603504 w 603504"/>
              <a:gd name="connsiteY3" fmla="*/ 1042416 h 1042416"/>
              <a:gd name="connsiteX4" fmla="*/ 0 w 603504"/>
              <a:gd name="connsiteY4" fmla="*/ 1042416 h 1042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3504" h="1042416">
                <a:moveTo>
                  <a:pt x="0" y="1042416"/>
                </a:moveTo>
                <a:lnTo>
                  <a:pt x="37938" y="0"/>
                </a:lnTo>
                <a:lnTo>
                  <a:pt x="474126" y="0"/>
                </a:lnTo>
                <a:lnTo>
                  <a:pt x="603504" y="1042416"/>
                </a:lnTo>
                <a:lnTo>
                  <a:pt x="0" y="10424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056063" y="3886200"/>
            <a:ext cx="5576887" cy="1487488"/>
          </a:xfrm>
          <a:custGeom>
            <a:avLst/>
            <a:gdLst>
              <a:gd name="connsiteX0" fmla="*/ 413028 w 7138639"/>
              <a:gd name="connsiteY0" fmla="*/ 1693769 h 1805664"/>
              <a:gd name="connsiteX1" fmla="*/ 622891 w 7138639"/>
              <a:gd name="connsiteY1" fmla="*/ 1513887 h 1805664"/>
              <a:gd name="connsiteX2" fmla="*/ 832753 w 7138639"/>
              <a:gd name="connsiteY2" fmla="*/ 1348995 h 1805664"/>
              <a:gd name="connsiteX3" fmla="*/ 1132556 w 7138639"/>
              <a:gd name="connsiteY3" fmla="*/ 1214084 h 1805664"/>
              <a:gd name="connsiteX4" fmla="*/ 1777133 w 7138639"/>
              <a:gd name="connsiteY4" fmla="*/ 1184103 h 1805664"/>
              <a:gd name="connsiteX5" fmla="*/ 2211848 w 7138639"/>
              <a:gd name="connsiteY5" fmla="*/ 1154123 h 1805664"/>
              <a:gd name="connsiteX6" fmla="*/ 2601592 w 7138639"/>
              <a:gd name="connsiteY6" fmla="*/ 1004221 h 1805664"/>
              <a:gd name="connsiteX7" fmla="*/ 3081278 w 7138639"/>
              <a:gd name="connsiteY7" fmla="*/ 884300 h 1805664"/>
              <a:gd name="connsiteX8" fmla="*/ 3456032 w 7138639"/>
              <a:gd name="connsiteY8" fmla="*/ 839330 h 1805664"/>
              <a:gd name="connsiteX9" fmla="*/ 3950707 w 7138639"/>
              <a:gd name="connsiteY9" fmla="*/ 779369 h 1805664"/>
              <a:gd name="connsiteX10" fmla="*/ 4550314 w 7138639"/>
              <a:gd name="connsiteY10" fmla="*/ 479566 h 1805664"/>
              <a:gd name="connsiteX11" fmla="*/ 4880097 w 7138639"/>
              <a:gd name="connsiteY11" fmla="*/ 389625 h 1805664"/>
              <a:gd name="connsiteX12" fmla="*/ 5614615 w 7138639"/>
              <a:gd name="connsiteY12" fmla="*/ 359644 h 1805664"/>
              <a:gd name="connsiteX13" fmla="*/ 5989369 w 7138639"/>
              <a:gd name="connsiteY13" fmla="*/ 239723 h 1805664"/>
              <a:gd name="connsiteX14" fmla="*/ 6334143 w 7138639"/>
              <a:gd name="connsiteY14" fmla="*/ 104812 h 1805664"/>
              <a:gd name="connsiteX15" fmla="*/ 6633946 w 7138639"/>
              <a:gd name="connsiteY15" fmla="*/ 29861 h 1805664"/>
              <a:gd name="connsiteX16" fmla="*/ 6648937 w 7138639"/>
              <a:gd name="connsiteY16" fmla="*/ 44851 h 1805664"/>
              <a:gd name="connsiteX17" fmla="*/ 6663927 w 7138639"/>
              <a:gd name="connsiteY17" fmla="*/ 539526 h 1805664"/>
              <a:gd name="connsiteX18" fmla="*/ 6663927 w 7138639"/>
              <a:gd name="connsiteY18" fmla="*/ 944261 h 1805664"/>
              <a:gd name="connsiteX19" fmla="*/ 6678917 w 7138639"/>
              <a:gd name="connsiteY19" fmla="*/ 1753730 h 1805664"/>
              <a:gd name="connsiteX20" fmla="*/ 413028 w 7138639"/>
              <a:gd name="connsiteY20" fmla="*/ 1693769 h 1805664"/>
              <a:gd name="connsiteX0" fmla="*/ 413028 w 7138639"/>
              <a:gd name="connsiteY0" fmla="*/ 1774348 h 1886243"/>
              <a:gd name="connsiteX1" fmla="*/ 622891 w 7138639"/>
              <a:gd name="connsiteY1" fmla="*/ 1594466 h 1886243"/>
              <a:gd name="connsiteX2" fmla="*/ 832753 w 7138639"/>
              <a:gd name="connsiteY2" fmla="*/ 1429574 h 1886243"/>
              <a:gd name="connsiteX3" fmla="*/ 1132556 w 7138639"/>
              <a:gd name="connsiteY3" fmla="*/ 1294663 h 1886243"/>
              <a:gd name="connsiteX4" fmla="*/ 1777133 w 7138639"/>
              <a:gd name="connsiteY4" fmla="*/ 1264682 h 1886243"/>
              <a:gd name="connsiteX5" fmla="*/ 2211848 w 7138639"/>
              <a:gd name="connsiteY5" fmla="*/ 1234702 h 1886243"/>
              <a:gd name="connsiteX6" fmla="*/ 2601592 w 7138639"/>
              <a:gd name="connsiteY6" fmla="*/ 1084800 h 1886243"/>
              <a:gd name="connsiteX7" fmla="*/ 3081278 w 7138639"/>
              <a:gd name="connsiteY7" fmla="*/ 964879 h 1886243"/>
              <a:gd name="connsiteX8" fmla="*/ 3456032 w 7138639"/>
              <a:gd name="connsiteY8" fmla="*/ 919909 h 1886243"/>
              <a:gd name="connsiteX9" fmla="*/ 3950707 w 7138639"/>
              <a:gd name="connsiteY9" fmla="*/ 859948 h 1886243"/>
              <a:gd name="connsiteX10" fmla="*/ 4550314 w 7138639"/>
              <a:gd name="connsiteY10" fmla="*/ 560145 h 1886243"/>
              <a:gd name="connsiteX11" fmla="*/ 4880097 w 7138639"/>
              <a:gd name="connsiteY11" fmla="*/ 470204 h 1886243"/>
              <a:gd name="connsiteX12" fmla="*/ 5614615 w 7138639"/>
              <a:gd name="connsiteY12" fmla="*/ 440223 h 1886243"/>
              <a:gd name="connsiteX13" fmla="*/ 5989369 w 7138639"/>
              <a:gd name="connsiteY13" fmla="*/ 320302 h 1886243"/>
              <a:gd name="connsiteX14" fmla="*/ 6334143 w 7138639"/>
              <a:gd name="connsiteY14" fmla="*/ 185391 h 1886243"/>
              <a:gd name="connsiteX15" fmla="*/ 6633946 w 7138639"/>
              <a:gd name="connsiteY15" fmla="*/ 110440 h 1886243"/>
              <a:gd name="connsiteX16" fmla="*/ 6648937 w 7138639"/>
              <a:gd name="connsiteY16" fmla="*/ 125430 h 1886243"/>
              <a:gd name="connsiteX17" fmla="*/ 6663927 w 7138639"/>
              <a:gd name="connsiteY17" fmla="*/ 620105 h 1886243"/>
              <a:gd name="connsiteX18" fmla="*/ 6663927 w 7138639"/>
              <a:gd name="connsiteY18" fmla="*/ 1024840 h 1886243"/>
              <a:gd name="connsiteX19" fmla="*/ 6678917 w 7138639"/>
              <a:gd name="connsiteY19" fmla="*/ 1834309 h 1886243"/>
              <a:gd name="connsiteX20" fmla="*/ 413028 w 7138639"/>
              <a:gd name="connsiteY20" fmla="*/ 1774348 h 1886243"/>
              <a:gd name="connsiteX0" fmla="*/ 413028 w 7138639"/>
              <a:gd name="connsiteY0" fmla="*/ 1685413 h 1797308"/>
              <a:gd name="connsiteX1" fmla="*/ 622891 w 7138639"/>
              <a:gd name="connsiteY1" fmla="*/ 1505531 h 1797308"/>
              <a:gd name="connsiteX2" fmla="*/ 832753 w 7138639"/>
              <a:gd name="connsiteY2" fmla="*/ 1340639 h 1797308"/>
              <a:gd name="connsiteX3" fmla="*/ 1132556 w 7138639"/>
              <a:gd name="connsiteY3" fmla="*/ 1205728 h 1797308"/>
              <a:gd name="connsiteX4" fmla="*/ 1777133 w 7138639"/>
              <a:gd name="connsiteY4" fmla="*/ 1175747 h 1797308"/>
              <a:gd name="connsiteX5" fmla="*/ 2211848 w 7138639"/>
              <a:gd name="connsiteY5" fmla="*/ 1145767 h 1797308"/>
              <a:gd name="connsiteX6" fmla="*/ 2601592 w 7138639"/>
              <a:gd name="connsiteY6" fmla="*/ 995865 h 1797308"/>
              <a:gd name="connsiteX7" fmla="*/ 3081278 w 7138639"/>
              <a:gd name="connsiteY7" fmla="*/ 875944 h 1797308"/>
              <a:gd name="connsiteX8" fmla="*/ 3456032 w 7138639"/>
              <a:gd name="connsiteY8" fmla="*/ 830974 h 1797308"/>
              <a:gd name="connsiteX9" fmla="*/ 3950707 w 7138639"/>
              <a:gd name="connsiteY9" fmla="*/ 771013 h 1797308"/>
              <a:gd name="connsiteX10" fmla="*/ 4550314 w 7138639"/>
              <a:gd name="connsiteY10" fmla="*/ 471210 h 1797308"/>
              <a:gd name="connsiteX11" fmla="*/ 4880097 w 7138639"/>
              <a:gd name="connsiteY11" fmla="*/ 381269 h 1797308"/>
              <a:gd name="connsiteX12" fmla="*/ 5614615 w 7138639"/>
              <a:gd name="connsiteY12" fmla="*/ 351288 h 1797308"/>
              <a:gd name="connsiteX13" fmla="*/ 5989369 w 7138639"/>
              <a:gd name="connsiteY13" fmla="*/ 231367 h 1797308"/>
              <a:gd name="connsiteX14" fmla="*/ 6334143 w 7138639"/>
              <a:gd name="connsiteY14" fmla="*/ 96456 h 1797308"/>
              <a:gd name="connsiteX15" fmla="*/ 6633946 w 7138639"/>
              <a:gd name="connsiteY15" fmla="*/ 21505 h 1797308"/>
              <a:gd name="connsiteX16" fmla="*/ 6648937 w 7138639"/>
              <a:gd name="connsiteY16" fmla="*/ 36495 h 1797308"/>
              <a:gd name="connsiteX17" fmla="*/ 6663927 w 7138639"/>
              <a:gd name="connsiteY17" fmla="*/ 531170 h 1797308"/>
              <a:gd name="connsiteX18" fmla="*/ 6663927 w 7138639"/>
              <a:gd name="connsiteY18" fmla="*/ 935905 h 1797308"/>
              <a:gd name="connsiteX19" fmla="*/ 6678917 w 7138639"/>
              <a:gd name="connsiteY19" fmla="*/ 1745374 h 1797308"/>
              <a:gd name="connsiteX20" fmla="*/ 413028 w 7138639"/>
              <a:gd name="connsiteY20" fmla="*/ 1685413 h 1797308"/>
              <a:gd name="connsiteX0" fmla="*/ 413028 w 7138639"/>
              <a:gd name="connsiteY0" fmla="*/ 1697892 h 1809787"/>
              <a:gd name="connsiteX1" fmla="*/ 622891 w 7138639"/>
              <a:gd name="connsiteY1" fmla="*/ 1518010 h 1809787"/>
              <a:gd name="connsiteX2" fmla="*/ 832753 w 7138639"/>
              <a:gd name="connsiteY2" fmla="*/ 1353118 h 1809787"/>
              <a:gd name="connsiteX3" fmla="*/ 1132556 w 7138639"/>
              <a:gd name="connsiteY3" fmla="*/ 1218207 h 1809787"/>
              <a:gd name="connsiteX4" fmla="*/ 1777133 w 7138639"/>
              <a:gd name="connsiteY4" fmla="*/ 1188226 h 1809787"/>
              <a:gd name="connsiteX5" fmla="*/ 2211848 w 7138639"/>
              <a:gd name="connsiteY5" fmla="*/ 1158246 h 1809787"/>
              <a:gd name="connsiteX6" fmla="*/ 2601592 w 7138639"/>
              <a:gd name="connsiteY6" fmla="*/ 1008344 h 1809787"/>
              <a:gd name="connsiteX7" fmla="*/ 3081278 w 7138639"/>
              <a:gd name="connsiteY7" fmla="*/ 888423 h 1809787"/>
              <a:gd name="connsiteX8" fmla="*/ 3456032 w 7138639"/>
              <a:gd name="connsiteY8" fmla="*/ 843453 h 1809787"/>
              <a:gd name="connsiteX9" fmla="*/ 3950707 w 7138639"/>
              <a:gd name="connsiteY9" fmla="*/ 783492 h 1809787"/>
              <a:gd name="connsiteX10" fmla="*/ 4550314 w 7138639"/>
              <a:gd name="connsiteY10" fmla="*/ 483689 h 1809787"/>
              <a:gd name="connsiteX11" fmla="*/ 4880097 w 7138639"/>
              <a:gd name="connsiteY11" fmla="*/ 393748 h 1809787"/>
              <a:gd name="connsiteX12" fmla="*/ 5614615 w 7138639"/>
              <a:gd name="connsiteY12" fmla="*/ 363767 h 1809787"/>
              <a:gd name="connsiteX13" fmla="*/ 5989369 w 7138639"/>
              <a:gd name="connsiteY13" fmla="*/ 243846 h 1809787"/>
              <a:gd name="connsiteX14" fmla="*/ 6334143 w 7138639"/>
              <a:gd name="connsiteY14" fmla="*/ 108935 h 1809787"/>
              <a:gd name="connsiteX15" fmla="*/ 6633946 w 7138639"/>
              <a:gd name="connsiteY15" fmla="*/ 33984 h 1809787"/>
              <a:gd name="connsiteX16" fmla="*/ 6648937 w 7138639"/>
              <a:gd name="connsiteY16" fmla="*/ 48974 h 1809787"/>
              <a:gd name="connsiteX17" fmla="*/ 6915387 w 7138639"/>
              <a:gd name="connsiteY17" fmla="*/ 600799 h 1809787"/>
              <a:gd name="connsiteX18" fmla="*/ 6663927 w 7138639"/>
              <a:gd name="connsiteY18" fmla="*/ 948384 h 1809787"/>
              <a:gd name="connsiteX19" fmla="*/ 6678917 w 7138639"/>
              <a:gd name="connsiteY19" fmla="*/ 1757853 h 1809787"/>
              <a:gd name="connsiteX20" fmla="*/ 413028 w 7138639"/>
              <a:gd name="connsiteY20" fmla="*/ 1697892 h 1809787"/>
              <a:gd name="connsiteX0" fmla="*/ 413028 w 7324392"/>
              <a:gd name="connsiteY0" fmla="*/ 1697892 h 1815961"/>
              <a:gd name="connsiteX1" fmla="*/ 622891 w 7324392"/>
              <a:gd name="connsiteY1" fmla="*/ 1518010 h 1815961"/>
              <a:gd name="connsiteX2" fmla="*/ 832753 w 7324392"/>
              <a:gd name="connsiteY2" fmla="*/ 1353118 h 1815961"/>
              <a:gd name="connsiteX3" fmla="*/ 1132556 w 7324392"/>
              <a:gd name="connsiteY3" fmla="*/ 1218207 h 1815961"/>
              <a:gd name="connsiteX4" fmla="*/ 1777133 w 7324392"/>
              <a:gd name="connsiteY4" fmla="*/ 1188226 h 1815961"/>
              <a:gd name="connsiteX5" fmla="*/ 2211848 w 7324392"/>
              <a:gd name="connsiteY5" fmla="*/ 1158246 h 1815961"/>
              <a:gd name="connsiteX6" fmla="*/ 2601592 w 7324392"/>
              <a:gd name="connsiteY6" fmla="*/ 1008344 h 1815961"/>
              <a:gd name="connsiteX7" fmla="*/ 3081278 w 7324392"/>
              <a:gd name="connsiteY7" fmla="*/ 888423 h 1815961"/>
              <a:gd name="connsiteX8" fmla="*/ 3456032 w 7324392"/>
              <a:gd name="connsiteY8" fmla="*/ 843453 h 1815961"/>
              <a:gd name="connsiteX9" fmla="*/ 3950707 w 7324392"/>
              <a:gd name="connsiteY9" fmla="*/ 783492 h 1815961"/>
              <a:gd name="connsiteX10" fmla="*/ 4550314 w 7324392"/>
              <a:gd name="connsiteY10" fmla="*/ 483689 h 1815961"/>
              <a:gd name="connsiteX11" fmla="*/ 4880097 w 7324392"/>
              <a:gd name="connsiteY11" fmla="*/ 393748 h 1815961"/>
              <a:gd name="connsiteX12" fmla="*/ 5614615 w 7324392"/>
              <a:gd name="connsiteY12" fmla="*/ 363767 h 1815961"/>
              <a:gd name="connsiteX13" fmla="*/ 5989369 w 7324392"/>
              <a:gd name="connsiteY13" fmla="*/ 243846 h 1815961"/>
              <a:gd name="connsiteX14" fmla="*/ 6334143 w 7324392"/>
              <a:gd name="connsiteY14" fmla="*/ 108935 h 1815961"/>
              <a:gd name="connsiteX15" fmla="*/ 6633946 w 7324392"/>
              <a:gd name="connsiteY15" fmla="*/ 33984 h 1815961"/>
              <a:gd name="connsiteX16" fmla="*/ 6648937 w 7324392"/>
              <a:gd name="connsiteY16" fmla="*/ 48974 h 1815961"/>
              <a:gd name="connsiteX17" fmla="*/ 6915387 w 7324392"/>
              <a:gd name="connsiteY17" fmla="*/ 600799 h 1815961"/>
              <a:gd name="connsiteX18" fmla="*/ 7121127 w 7324392"/>
              <a:gd name="connsiteY18" fmla="*/ 834084 h 1815961"/>
              <a:gd name="connsiteX19" fmla="*/ 6678917 w 7324392"/>
              <a:gd name="connsiteY19" fmla="*/ 1757853 h 1815961"/>
              <a:gd name="connsiteX20" fmla="*/ 413028 w 7324392"/>
              <a:gd name="connsiteY20" fmla="*/ 1697892 h 1815961"/>
              <a:gd name="connsiteX0" fmla="*/ 413028 w 7324392"/>
              <a:gd name="connsiteY0" fmla="*/ 1823255 h 1941324"/>
              <a:gd name="connsiteX1" fmla="*/ 622891 w 7324392"/>
              <a:gd name="connsiteY1" fmla="*/ 1643373 h 1941324"/>
              <a:gd name="connsiteX2" fmla="*/ 832753 w 7324392"/>
              <a:gd name="connsiteY2" fmla="*/ 1478481 h 1941324"/>
              <a:gd name="connsiteX3" fmla="*/ 1132556 w 7324392"/>
              <a:gd name="connsiteY3" fmla="*/ 1343570 h 1941324"/>
              <a:gd name="connsiteX4" fmla="*/ 1777133 w 7324392"/>
              <a:gd name="connsiteY4" fmla="*/ 1313589 h 1941324"/>
              <a:gd name="connsiteX5" fmla="*/ 2211848 w 7324392"/>
              <a:gd name="connsiteY5" fmla="*/ 1283609 h 1941324"/>
              <a:gd name="connsiteX6" fmla="*/ 2601592 w 7324392"/>
              <a:gd name="connsiteY6" fmla="*/ 1133707 h 1941324"/>
              <a:gd name="connsiteX7" fmla="*/ 3081278 w 7324392"/>
              <a:gd name="connsiteY7" fmla="*/ 1013786 h 1941324"/>
              <a:gd name="connsiteX8" fmla="*/ 3456032 w 7324392"/>
              <a:gd name="connsiteY8" fmla="*/ 968816 h 1941324"/>
              <a:gd name="connsiteX9" fmla="*/ 3950707 w 7324392"/>
              <a:gd name="connsiteY9" fmla="*/ 908855 h 1941324"/>
              <a:gd name="connsiteX10" fmla="*/ 4550314 w 7324392"/>
              <a:gd name="connsiteY10" fmla="*/ 609052 h 1941324"/>
              <a:gd name="connsiteX11" fmla="*/ 4880097 w 7324392"/>
              <a:gd name="connsiteY11" fmla="*/ 519111 h 1941324"/>
              <a:gd name="connsiteX12" fmla="*/ 5614615 w 7324392"/>
              <a:gd name="connsiteY12" fmla="*/ 489130 h 1941324"/>
              <a:gd name="connsiteX13" fmla="*/ 5989369 w 7324392"/>
              <a:gd name="connsiteY13" fmla="*/ 369209 h 1941324"/>
              <a:gd name="connsiteX14" fmla="*/ 6334143 w 7324392"/>
              <a:gd name="connsiteY14" fmla="*/ 234298 h 1941324"/>
              <a:gd name="connsiteX15" fmla="*/ 6633946 w 7324392"/>
              <a:gd name="connsiteY15" fmla="*/ 159347 h 1941324"/>
              <a:gd name="connsiteX16" fmla="*/ 6774667 w 7324392"/>
              <a:gd name="connsiteY16" fmla="*/ 25747 h 1941324"/>
              <a:gd name="connsiteX17" fmla="*/ 6915387 w 7324392"/>
              <a:gd name="connsiteY17" fmla="*/ 726162 h 1941324"/>
              <a:gd name="connsiteX18" fmla="*/ 7121127 w 7324392"/>
              <a:gd name="connsiteY18" fmla="*/ 959447 h 1941324"/>
              <a:gd name="connsiteX19" fmla="*/ 6678917 w 7324392"/>
              <a:gd name="connsiteY19" fmla="*/ 1883216 h 1941324"/>
              <a:gd name="connsiteX20" fmla="*/ 413028 w 7324392"/>
              <a:gd name="connsiteY20" fmla="*/ 1823255 h 1941324"/>
              <a:gd name="connsiteX0" fmla="*/ 413028 w 7324392"/>
              <a:gd name="connsiteY0" fmla="*/ 1814899 h 1932968"/>
              <a:gd name="connsiteX1" fmla="*/ 622891 w 7324392"/>
              <a:gd name="connsiteY1" fmla="*/ 1635017 h 1932968"/>
              <a:gd name="connsiteX2" fmla="*/ 832753 w 7324392"/>
              <a:gd name="connsiteY2" fmla="*/ 1470125 h 1932968"/>
              <a:gd name="connsiteX3" fmla="*/ 1132556 w 7324392"/>
              <a:gd name="connsiteY3" fmla="*/ 1335214 h 1932968"/>
              <a:gd name="connsiteX4" fmla="*/ 1777133 w 7324392"/>
              <a:gd name="connsiteY4" fmla="*/ 1305233 h 1932968"/>
              <a:gd name="connsiteX5" fmla="*/ 2211848 w 7324392"/>
              <a:gd name="connsiteY5" fmla="*/ 1275253 h 1932968"/>
              <a:gd name="connsiteX6" fmla="*/ 2601592 w 7324392"/>
              <a:gd name="connsiteY6" fmla="*/ 1125351 h 1932968"/>
              <a:gd name="connsiteX7" fmla="*/ 3081278 w 7324392"/>
              <a:gd name="connsiteY7" fmla="*/ 1005430 h 1932968"/>
              <a:gd name="connsiteX8" fmla="*/ 3456032 w 7324392"/>
              <a:gd name="connsiteY8" fmla="*/ 960460 h 1932968"/>
              <a:gd name="connsiteX9" fmla="*/ 3950707 w 7324392"/>
              <a:gd name="connsiteY9" fmla="*/ 900499 h 1932968"/>
              <a:gd name="connsiteX10" fmla="*/ 4550314 w 7324392"/>
              <a:gd name="connsiteY10" fmla="*/ 600696 h 1932968"/>
              <a:gd name="connsiteX11" fmla="*/ 4880097 w 7324392"/>
              <a:gd name="connsiteY11" fmla="*/ 510755 h 1932968"/>
              <a:gd name="connsiteX12" fmla="*/ 5614615 w 7324392"/>
              <a:gd name="connsiteY12" fmla="*/ 480774 h 1932968"/>
              <a:gd name="connsiteX13" fmla="*/ 5989369 w 7324392"/>
              <a:gd name="connsiteY13" fmla="*/ 360853 h 1932968"/>
              <a:gd name="connsiteX14" fmla="*/ 6334143 w 7324392"/>
              <a:gd name="connsiteY14" fmla="*/ 225942 h 1932968"/>
              <a:gd name="connsiteX15" fmla="*/ 6633946 w 7324392"/>
              <a:gd name="connsiteY15" fmla="*/ 150991 h 1932968"/>
              <a:gd name="connsiteX16" fmla="*/ 6774667 w 7324392"/>
              <a:gd name="connsiteY16" fmla="*/ 17391 h 1932968"/>
              <a:gd name="connsiteX17" fmla="*/ 6915387 w 7324392"/>
              <a:gd name="connsiteY17" fmla="*/ 717806 h 1932968"/>
              <a:gd name="connsiteX18" fmla="*/ 7121127 w 7324392"/>
              <a:gd name="connsiteY18" fmla="*/ 951091 h 1932968"/>
              <a:gd name="connsiteX19" fmla="*/ 6678917 w 7324392"/>
              <a:gd name="connsiteY19" fmla="*/ 1874860 h 1932968"/>
              <a:gd name="connsiteX20" fmla="*/ 413028 w 7324392"/>
              <a:gd name="connsiteY20" fmla="*/ 1814899 h 1932968"/>
              <a:gd name="connsiteX0" fmla="*/ 413028 w 7324392"/>
              <a:gd name="connsiteY0" fmla="*/ 1834336 h 1952405"/>
              <a:gd name="connsiteX1" fmla="*/ 622891 w 7324392"/>
              <a:gd name="connsiteY1" fmla="*/ 1654454 h 1952405"/>
              <a:gd name="connsiteX2" fmla="*/ 832753 w 7324392"/>
              <a:gd name="connsiteY2" fmla="*/ 1489562 h 1952405"/>
              <a:gd name="connsiteX3" fmla="*/ 1132556 w 7324392"/>
              <a:gd name="connsiteY3" fmla="*/ 1354651 h 1952405"/>
              <a:gd name="connsiteX4" fmla="*/ 1777133 w 7324392"/>
              <a:gd name="connsiteY4" fmla="*/ 1324670 h 1952405"/>
              <a:gd name="connsiteX5" fmla="*/ 2211848 w 7324392"/>
              <a:gd name="connsiteY5" fmla="*/ 1294690 h 1952405"/>
              <a:gd name="connsiteX6" fmla="*/ 2601592 w 7324392"/>
              <a:gd name="connsiteY6" fmla="*/ 1144788 h 1952405"/>
              <a:gd name="connsiteX7" fmla="*/ 3081278 w 7324392"/>
              <a:gd name="connsiteY7" fmla="*/ 1024867 h 1952405"/>
              <a:gd name="connsiteX8" fmla="*/ 3456032 w 7324392"/>
              <a:gd name="connsiteY8" fmla="*/ 979897 h 1952405"/>
              <a:gd name="connsiteX9" fmla="*/ 3950707 w 7324392"/>
              <a:gd name="connsiteY9" fmla="*/ 919936 h 1952405"/>
              <a:gd name="connsiteX10" fmla="*/ 4550314 w 7324392"/>
              <a:gd name="connsiteY10" fmla="*/ 620133 h 1952405"/>
              <a:gd name="connsiteX11" fmla="*/ 4880097 w 7324392"/>
              <a:gd name="connsiteY11" fmla="*/ 530192 h 1952405"/>
              <a:gd name="connsiteX12" fmla="*/ 5614615 w 7324392"/>
              <a:gd name="connsiteY12" fmla="*/ 500211 h 1952405"/>
              <a:gd name="connsiteX13" fmla="*/ 5989369 w 7324392"/>
              <a:gd name="connsiteY13" fmla="*/ 380290 h 1952405"/>
              <a:gd name="connsiteX14" fmla="*/ 6334143 w 7324392"/>
              <a:gd name="connsiteY14" fmla="*/ 245379 h 1952405"/>
              <a:gd name="connsiteX15" fmla="*/ 6496786 w 7324392"/>
              <a:gd name="connsiteY15" fmla="*/ 113278 h 1952405"/>
              <a:gd name="connsiteX16" fmla="*/ 6774667 w 7324392"/>
              <a:gd name="connsiteY16" fmla="*/ 36828 h 1952405"/>
              <a:gd name="connsiteX17" fmla="*/ 6915387 w 7324392"/>
              <a:gd name="connsiteY17" fmla="*/ 737243 h 1952405"/>
              <a:gd name="connsiteX18" fmla="*/ 7121127 w 7324392"/>
              <a:gd name="connsiteY18" fmla="*/ 970528 h 1952405"/>
              <a:gd name="connsiteX19" fmla="*/ 6678917 w 7324392"/>
              <a:gd name="connsiteY19" fmla="*/ 1894297 h 1952405"/>
              <a:gd name="connsiteX20" fmla="*/ 413028 w 7324392"/>
              <a:gd name="connsiteY20" fmla="*/ 1834336 h 195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324392" h="1952405">
                <a:moveTo>
                  <a:pt x="413028" y="1834336"/>
                </a:moveTo>
                <a:cubicBezTo>
                  <a:pt x="-596310" y="1794362"/>
                  <a:pt x="552937" y="1711916"/>
                  <a:pt x="622891" y="1654454"/>
                </a:cubicBezTo>
                <a:cubicBezTo>
                  <a:pt x="692845" y="1596992"/>
                  <a:pt x="747809" y="1539529"/>
                  <a:pt x="832753" y="1489562"/>
                </a:cubicBezTo>
                <a:cubicBezTo>
                  <a:pt x="917697" y="1439595"/>
                  <a:pt x="975159" y="1382133"/>
                  <a:pt x="1132556" y="1354651"/>
                </a:cubicBezTo>
                <a:cubicBezTo>
                  <a:pt x="1289953" y="1327169"/>
                  <a:pt x="1597251" y="1334663"/>
                  <a:pt x="1777133" y="1324670"/>
                </a:cubicBezTo>
                <a:cubicBezTo>
                  <a:pt x="1957015" y="1314676"/>
                  <a:pt x="2074438" y="1324670"/>
                  <a:pt x="2211848" y="1294690"/>
                </a:cubicBezTo>
                <a:cubicBezTo>
                  <a:pt x="2349258" y="1264710"/>
                  <a:pt x="2456687" y="1189758"/>
                  <a:pt x="2601592" y="1144788"/>
                </a:cubicBezTo>
                <a:cubicBezTo>
                  <a:pt x="2746497" y="1099818"/>
                  <a:pt x="2938871" y="1052349"/>
                  <a:pt x="3081278" y="1024867"/>
                </a:cubicBezTo>
                <a:cubicBezTo>
                  <a:pt x="3223685" y="997385"/>
                  <a:pt x="3456032" y="979897"/>
                  <a:pt x="3456032" y="979897"/>
                </a:cubicBezTo>
                <a:cubicBezTo>
                  <a:pt x="3600937" y="962408"/>
                  <a:pt x="3768327" y="979897"/>
                  <a:pt x="3950707" y="919936"/>
                </a:cubicBezTo>
                <a:cubicBezTo>
                  <a:pt x="4133087" y="859975"/>
                  <a:pt x="4395416" y="685090"/>
                  <a:pt x="4550314" y="620133"/>
                </a:cubicBezTo>
                <a:cubicBezTo>
                  <a:pt x="4705212" y="555176"/>
                  <a:pt x="4702714" y="550179"/>
                  <a:pt x="4880097" y="530192"/>
                </a:cubicBezTo>
                <a:cubicBezTo>
                  <a:pt x="5057480" y="510205"/>
                  <a:pt x="5429736" y="525195"/>
                  <a:pt x="5614615" y="500211"/>
                </a:cubicBezTo>
                <a:cubicBezTo>
                  <a:pt x="5799494" y="475227"/>
                  <a:pt x="5869448" y="422762"/>
                  <a:pt x="5989369" y="380290"/>
                </a:cubicBezTo>
                <a:cubicBezTo>
                  <a:pt x="6109290" y="337818"/>
                  <a:pt x="6249574" y="289881"/>
                  <a:pt x="6334143" y="245379"/>
                </a:cubicBezTo>
                <a:cubicBezTo>
                  <a:pt x="6418712" y="200877"/>
                  <a:pt x="6423365" y="148036"/>
                  <a:pt x="6496786" y="113278"/>
                </a:cubicBezTo>
                <a:cubicBezTo>
                  <a:pt x="6570207" y="78520"/>
                  <a:pt x="6704900" y="-67166"/>
                  <a:pt x="6774667" y="36828"/>
                </a:cubicBezTo>
                <a:cubicBezTo>
                  <a:pt x="6844434" y="140822"/>
                  <a:pt x="6857644" y="581626"/>
                  <a:pt x="6915387" y="737243"/>
                </a:cubicBezTo>
                <a:cubicBezTo>
                  <a:pt x="6973130" y="892860"/>
                  <a:pt x="7118629" y="768161"/>
                  <a:pt x="7121127" y="970528"/>
                </a:cubicBezTo>
                <a:cubicBezTo>
                  <a:pt x="7123625" y="1172895"/>
                  <a:pt x="7796933" y="1750329"/>
                  <a:pt x="6678917" y="1894297"/>
                </a:cubicBezTo>
                <a:cubicBezTo>
                  <a:pt x="5560901" y="2038265"/>
                  <a:pt x="1422366" y="1874310"/>
                  <a:pt x="413028" y="1834336"/>
                </a:cubicBezTo>
                <a:close/>
              </a:path>
            </a:pathLst>
          </a:cu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rot="208816">
            <a:off x="5334000" y="3562350"/>
            <a:ext cx="247650" cy="1147763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rot="2989043">
            <a:off x="7701756" y="3955257"/>
            <a:ext cx="220663" cy="527050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1" name="矩形 5"/>
          <p:cNvSpPr/>
          <p:nvPr/>
        </p:nvSpPr>
        <p:spPr>
          <a:xfrm rot="795048">
            <a:off x="7940675" y="3198813"/>
            <a:ext cx="519113" cy="823912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304052 w 682580"/>
              <a:gd name="connsiteY0" fmla="*/ 45486 h 1171976"/>
              <a:gd name="connsiteX1" fmla="*/ 682580 w 682580"/>
              <a:gd name="connsiteY1" fmla="*/ -1 h 1171976"/>
              <a:gd name="connsiteX2" fmla="*/ 682580 w 682580"/>
              <a:gd name="connsiteY2" fmla="*/ 1171976 h 1171976"/>
              <a:gd name="connsiteX3" fmla="*/ 0 w 682580"/>
              <a:gd name="connsiteY3" fmla="*/ 1171976 h 1171976"/>
              <a:gd name="connsiteX4" fmla="*/ 304052 w 682580"/>
              <a:gd name="connsiteY4" fmla="*/ 45486 h 1171976"/>
              <a:gd name="connsiteX0" fmla="*/ 545328 w 682580"/>
              <a:gd name="connsiteY0" fmla="*/ 1 h 1568838"/>
              <a:gd name="connsiteX1" fmla="*/ 682580 w 682580"/>
              <a:gd name="connsiteY1" fmla="*/ 396861 h 1568838"/>
              <a:gd name="connsiteX2" fmla="*/ 682580 w 682580"/>
              <a:gd name="connsiteY2" fmla="*/ 1568838 h 1568838"/>
              <a:gd name="connsiteX3" fmla="*/ 0 w 682580"/>
              <a:gd name="connsiteY3" fmla="*/ 1568838 h 1568838"/>
              <a:gd name="connsiteX4" fmla="*/ 545328 w 682580"/>
              <a:gd name="connsiteY4" fmla="*/ 1 h 1568838"/>
              <a:gd name="connsiteX0" fmla="*/ 545328 w 682580"/>
              <a:gd name="connsiteY0" fmla="*/ 0 h 1568837"/>
              <a:gd name="connsiteX1" fmla="*/ 682580 w 682580"/>
              <a:gd name="connsiteY1" fmla="*/ 396860 h 1568837"/>
              <a:gd name="connsiteX2" fmla="*/ 682580 w 682580"/>
              <a:gd name="connsiteY2" fmla="*/ 1568837 h 1568837"/>
              <a:gd name="connsiteX3" fmla="*/ 0 w 682580"/>
              <a:gd name="connsiteY3" fmla="*/ 1568837 h 1568837"/>
              <a:gd name="connsiteX4" fmla="*/ 225163 w 682580"/>
              <a:gd name="connsiteY4" fmla="*/ 605412 h 1568837"/>
              <a:gd name="connsiteX5" fmla="*/ 545328 w 682580"/>
              <a:gd name="connsiteY5" fmla="*/ 0 h 1568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2580" h="1568837">
                <a:moveTo>
                  <a:pt x="545328" y="0"/>
                </a:moveTo>
                <a:lnTo>
                  <a:pt x="682580" y="396860"/>
                </a:lnTo>
                <a:lnTo>
                  <a:pt x="682580" y="1568837"/>
                </a:lnTo>
                <a:lnTo>
                  <a:pt x="0" y="1568837"/>
                </a:lnTo>
                <a:cubicBezTo>
                  <a:pt x="110762" y="1245941"/>
                  <a:pt x="114401" y="928308"/>
                  <a:pt x="225163" y="605412"/>
                </a:cubicBezTo>
                <a:lnTo>
                  <a:pt x="545328" y="0"/>
                </a:lnTo>
                <a:close/>
              </a:path>
            </a:pathLst>
          </a:cu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 rot="2027726">
            <a:off x="7950200" y="3562350"/>
            <a:ext cx="220663" cy="728663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 rot="1196737">
            <a:off x="8477250" y="3783013"/>
            <a:ext cx="220663" cy="527050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 rot="4772133">
            <a:off x="8284369" y="3594894"/>
            <a:ext cx="223837" cy="714375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 rot="13717336">
            <a:off x="7829551" y="3309937"/>
            <a:ext cx="188912" cy="468313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 rot="9097851">
            <a:off x="8408988" y="3487738"/>
            <a:ext cx="220662" cy="471487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 rot="15813182">
            <a:off x="8104982" y="3185319"/>
            <a:ext cx="203200" cy="490537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226425" y="3140075"/>
            <a:ext cx="490538" cy="490538"/>
          </a:xfrm>
          <a:prstGeom prst="ellipse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 rot="1115351">
            <a:off x="6165850" y="2392363"/>
            <a:ext cx="252413" cy="1279525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0" name="矩形 5"/>
          <p:cNvSpPr/>
          <p:nvPr/>
        </p:nvSpPr>
        <p:spPr>
          <a:xfrm>
            <a:off x="5762625" y="3178175"/>
            <a:ext cx="552450" cy="1062038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473576 w 682580"/>
              <a:gd name="connsiteY1" fmla="*/ 1958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601300 w 682580"/>
              <a:gd name="connsiteY1" fmla="*/ 4697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236372">
                <a:moveTo>
                  <a:pt x="167425" y="0"/>
                </a:moveTo>
                <a:lnTo>
                  <a:pt x="601300" y="469768"/>
                </a:lnTo>
                <a:lnTo>
                  <a:pt x="682580" y="1236372"/>
                </a:lnTo>
                <a:lnTo>
                  <a:pt x="0" y="1236372"/>
                </a:lnTo>
                <a:lnTo>
                  <a:pt x="167425" y="0"/>
                </a:lnTo>
                <a:close/>
              </a:path>
            </a:pathLst>
          </a:cu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 rot="2208308">
            <a:off x="6324600" y="2449513"/>
            <a:ext cx="254000" cy="1149350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2" name="矩形 5"/>
          <p:cNvSpPr/>
          <p:nvPr/>
        </p:nvSpPr>
        <p:spPr>
          <a:xfrm rot="794223">
            <a:off x="6527800" y="3227388"/>
            <a:ext cx="554038" cy="968375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87405 w 682580"/>
              <a:gd name="connsiteY0" fmla="*/ 0 h 1475073"/>
              <a:gd name="connsiteX1" fmla="*/ 682580 w 682580"/>
              <a:gd name="connsiteY1" fmla="*/ 303096 h 1475073"/>
              <a:gd name="connsiteX2" fmla="*/ 682580 w 682580"/>
              <a:gd name="connsiteY2" fmla="*/ 1475073 h 1475073"/>
              <a:gd name="connsiteX3" fmla="*/ 0 w 682580"/>
              <a:gd name="connsiteY3" fmla="*/ 1475073 h 1475073"/>
              <a:gd name="connsiteX4" fmla="*/ 287405 w 682580"/>
              <a:gd name="connsiteY4" fmla="*/ 0 h 1475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475073">
                <a:moveTo>
                  <a:pt x="287405" y="0"/>
                </a:moveTo>
                <a:lnTo>
                  <a:pt x="682580" y="303096"/>
                </a:lnTo>
                <a:lnTo>
                  <a:pt x="682580" y="1475073"/>
                </a:lnTo>
                <a:lnTo>
                  <a:pt x="0" y="1475073"/>
                </a:lnTo>
                <a:lnTo>
                  <a:pt x="287405" y="0"/>
                </a:lnTo>
                <a:close/>
              </a:path>
            </a:pathLst>
          </a:cu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 rot="5836768">
            <a:off x="7030245" y="3526631"/>
            <a:ext cx="233362" cy="688975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 rot="509839">
            <a:off x="6451600" y="3921125"/>
            <a:ext cx="247650" cy="641350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 rot="1196737">
            <a:off x="6372225" y="4303713"/>
            <a:ext cx="242888" cy="561975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 rot="9644826">
            <a:off x="6672263" y="3836988"/>
            <a:ext cx="233362" cy="692150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 rot="11324641">
            <a:off x="6711950" y="4276725"/>
            <a:ext cx="244475" cy="590550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 rot="12708901">
            <a:off x="7375525" y="3413125"/>
            <a:ext cx="233363" cy="625475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846888" y="3205163"/>
            <a:ext cx="522287" cy="520700"/>
          </a:xfrm>
          <a:prstGeom prst="ellipse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 rot="692939">
            <a:off x="6761163" y="2730500"/>
            <a:ext cx="233362" cy="985838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 rot="9644826">
            <a:off x="6032500" y="3881438"/>
            <a:ext cx="233363" cy="692150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 rot="11324641">
            <a:off x="6081713" y="4329113"/>
            <a:ext cx="242887" cy="592137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 rot="208816">
            <a:off x="5815013" y="3441700"/>
            <a:ext cx="247650" cy="1155700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 rot="1196737">
            <a:off x="5729288" y="4368800"/>
            <a:ext cx="234950" cy="561975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734050" y="2936875"/>
            <a:ext cx="522288" cy="520700"/>
          </a:xfrm>
          <a:prstGeom prst="ellipse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6" name="矩形 5"/>
          <p:cNvSpPr/>
          <p:nvPr/>
        </p:nvSpPr>
        <p:spPr>
          <a:xfrm>
            <a:off x="5227638" y="3308350"/>
            <a:ext cx="619125" cy="1054100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545946 w 682580"/>
              <a:gd name="connsiteY1" fmla="*/ 86330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48704 w 763859"/>
              <a:gd name="connsiteY0" fmla="*/ 0 h 1306351"/>
              <a:gd name="connsiteX1" fmla="*/ 627225 w 763859"/>
              <a:gd name="connsiteY1" fmla="*/ 86330 h 1306351"/>
              <a:gd name="connsiteX2" fmla="*/ 763859 w 763859"/>
              <a:gd name="connsiteY2" fmla="*/ 1236372 h 1306351"/>
              <a:gd name="connsiteX3" fmla="*/ 0 w 763859"/>
              <a:gd name="connsiteY3" fmla="*/ 1306351 h 1306351"/>
              <a:gd name="connsiteX4" fmla="*/ 248704 w 763859"/>
              <a:gd name="connsiteY4" fmla="*/ 0 h 1306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859" h="1306351">
                <a:moveTo>
                  <a:pt x="248704" y="0"/>
                </a:moveTo>
                <a:lnTo>
                  <a:pt x="627225" y="86330"/>
                </a:lnTo>
                <a:lnTo>
                  <a:pt x="763859" y="1236372"/>
                </a:lnTo>
                <a:lnTo>
                  <a:pt x="0" y="1306351"/>
                </a:lnTo>
                <a:lnTo>
                  <a:pt x="248704" y="0"/>
                </a:lnTo>
                <a:close/>
              </a:path>
            </a:pathLst>
          </a:cu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 rot="1387365">
            <a:off x="5675313" y="2343150"/>
            <a:ext cx="265112" cy="1196975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 rot="1196737">
            <a:off x="5257800" y="4498975"/>
            <a:ext cx="234950" cy="560388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9" name="圆角矩形 38"/>
          <p:cNvSpPr/>
          <p:nvPr/>
        </p:nvSpPr>
        <p:spPr>
          <a:xfrm rot="9644826">
            <a:off x="5605463" y="3862388"/>
            <a:ext cx="233362" cy="693737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0" name="圆角矩形 39"/>
          <p:cNvSpPr/>
          <p:nvPr/>
        </p:nvSpPr>
        <p:spPr>
          <a:xfrm rot="11324641">
            <a:off x="5654675" y="4330700"/>
            <a:ext cx="242888" cy="590550"/>
          </a:xfrm>
          <a:prstGeom prst="roundRect">
            <a:avLst>
              <a:gd name="adj" fmla="val 50000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213350" y="2922588"/>
            <a:ext cx="522288" cy="520700"/>
          </a:xfrm>
          <a:prstGeom prst="ellipse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 rot="2887028">
            <a:off x="4609307" y="2904331"/>
            <a:ext cx="5087938" cy="92075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5446713" y="801688"/>
            <a:ext cx="3179762" cy="1525587"/>
          </a:xfrm>
          <a:custGeom>
            <a:avLst/>
            <a:gdLst>
              <a:gd name="connsiteX0" fmla="*/ 10078 w 4175105"/>
              <a:gd name="connsiteY0" fmla="*/ 314843 h 2004112"/>
              <a:gd name="connsiteX1" fmla="*/ 130000 w 4175105"/>
              <a:gd name="connsiteY1" fmla="*/ 239892 h 2004112"/>
              <a:gd name="connsiteX2" fmla="*/ 924478 w 4175105"/>
              <a:gd name="connsiteY2" fmla="*/ 49 h 2004112"/>
              <a:gd name="connsiteX3" fmla="*/ 2273593 w 4175105"/>
              <a:gd name="connsiteY3" fmla="*/ 224902 h 2004112"/>
              <a:gd name="connsiteX4" fmla="*/ 2933160 w 4175105"/>
              <a:gd name="connsiteY4" fmla="*/ 15039 h 2004112"/>
              <a:gd name="connsiteX5" fmla="*/ 3787600 w 4175105"/>
              <a:gd name="connsiteY5" fmla="*/ 60010 h 2004112"/>
              <a:gd name="connsiteX6" fmla="*/ 3847560 w 4175105"/>
              <a:gd name="connsiteY6" fmla="*/ 404784 h 2004112"/>
              <a:gd name="connsiteX7" fmla="*/ 4162354 w 4175105"/>
              <a:gd name="connsiteY7" fmla="*/ 824508 h 2004112"/>
              <a:gd name="connsiteX8" fmla="*/ 4102393 w 4175105"/>
              <a:gd name="connsiteY8" fmla="*/ 1409125 h 2004112"/>
              <a:gd name="connsiteX9" fmla="*/ 3997462 w 4175105"/>
              <a:gd name="connsiteY9" fmla="*/ 1514056 h 2004112"/>
              <a:gd name="connsiteX10" fmla="*/ 3622708 w 4175105"/>
              <a:gd name="connsiteY10" fmla="*/ 1544036 h 2004112"/>
              <a:gd name="connsiteX11" fmla="*/ 2753278 w 4175105"/>
              <a:gd name="connsiteY11" fmla="*/ 1993741 h 2004112"/>
              <a:gd name="connsiteX12" fmla="*/ 2573396 w 4175105"/>
              <a:gd name="connsiteY12" fmla="*/ 1858830 h 2004112"/>
              <a:gd name="connsiteX13" fmla="*/ 2018760 w 4175105"/>
              <a:gd name="connsiteY13" fmla="*/ 1843839 h 2004112"/>
              <a:gd name="connsiteX14" fmla="*/ 1524085 w 4175105"/>
              <a:gd name="connsiteY14" fmla="*/ 1933780 h 2004112"/>
              <a:gd name="connsiteX15" fmla="*/ 1359193 w 4175105"/>
              <a:gd name="connsiteY15" fmla="*/ 1918790 h 2004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75105" h="2004112">
                <a:moveTo>
                  <a:pt x="10078" y="314843"/>
                </a:moveTo>
                <a:cubicBezTo>
                  <a:pt x="-6161" y="303600"/>
                  <a:pt x="-22400" y="292358"/>
                  <a:pt x="130000" y="239892"/>
                </a:cubicBezTo>
                <a:cubicBezTo>
                  <a:pt x="282400" y="187426"/>
                  <a:pt x="567213" y="2547"/>
                  <a:pt x="924478" y="49"/>
                </a:cubicBezTo>
                <a:cubicBezTo>
                  <a:pt x="1281743" y="-2449"/>
                  <a:pt x="1938813" y="222404"/>
                  <a:pt x="2273593" y="224902"/>
                </a:cubicBezTo>
                <a:cubicBezTo>
                  <a:pt x="2608373" y="227400"/>
                  <a:pt x="2680826" y="42521"/>
                  <a:pt x="2933160" y="15039"/>
                </a:cubicBezTo>
                <a:cubicBezTo>
                  <a:pt x="3185494" y="-12443"/>
                  <a:pt x="3635200" y="-4948"/>
                  <a:pt x="3787600" y="60010"/>
                </a:cubicBezTo>
                <a:cubicBezTo>
                  <a:pt x="3940000" y="124967"/>
                  <a:pt x="3785101" y="277368"/>
                  <a:pt x="3847560" y="404784"/>
                </a:cubicBezTo>
                <a:cubicBezTo>
                  <a:pt x="3910019" y="532200"/>
                  <a:pt x="4119882" y="657118"/>
                  <a:pt x="4162354" y="824508"/>
                </a:cubicBezTo>
                <a:cubicBezTo>
                  <a:pt x="4204826" y="991898"/>
                  <a:pt x="4129875" y="1294200"/>
                  <a:pt x="4102393" y="1409125"/>
                </a:cubicBezTo>
                <a:cubicBezTo>
                  <a:pt x="4074911" y="1524050"/>
                  <a:pt x="4077410" y="1491571"/>
                  <a:pt x="3997462" y="1514056"/>
                </a:cubicBezTo>
                <a:cubicBezTo>
                  <a:pt x="3917514" y="1536541"/>
                  <a:pt x="3830072" y="1464089"/>
                  <a:pt x="3622708" y="1544036"/>
                </a:cubicBezTo>
                <a:cubicBezTo>
                  <a:pt x="3415344" y="1623983"/>
                  <a:pt x="2928163" y="1941275"/>
                  <a:pt x="2753278" y="1993741"/>
                </a:cubicBezTo>
                <a:cubicBezTo>
                  <a:pt x="2578393" y="2046207"/>
                  <a:pt x="2695816" y="1883814"/>
                  <a:pt x="2573396" y="1858830"/>
                </a:cubicBezTo>
                <a:cubicBezTo>
                  <a:pt x="2450976" y="1833846"/>
                  <a:pt x="2193645" y="1831347"/>
                  <a:pt x="2018760" y="1843839"/>
                </a:cubicBezTo>
                <a:cubicBezTo>
                  <a:pt x="1843875" y="1856331"/>
                  <a:pt x="1634013" y="1921288"/>
                  <a:pt x="1524085" y="1933780"/>
                </a:cubicBezTo>
                <a:cubicBezTo>
                  <a:pt x="1414157" y="1946272"/>
                  <a:pt x="1386675" y="1932531"/>
                  <a:pt x="1359193" y="1918790"/>
                </a:cubicBezTo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7929" name="矩形 43"/>
          <p:cNvSpPr>
            <a:spLocks noChangeArrowheads="1"/>
          </p:cNvSpPr>
          <p:nvPr/>
        </p:nvSpPr>
        <p:spPr bwMode="auto">
          <a:xfrm rot="-978204">
            <a:off x="6819900" y="1035050"/>
            <a:ext cx="9937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0" b="1">
                <a:solidFill>
                  <a:schemeClr val="bg1"/>
                </a:solidFill>
                <a:latin typeface="方正正大黑简体" charset="-122"/>
                <a:ea typeface="方正正大黑简体" charset="-122"/>
              </a:rPr>
              <a:t>P</a:t>
            </a:r>
            <a:endParaRPr lang="zh-CN" altLang="en-US" sz="8000" b="1">
              <a:solidFill>
                <a:schemeClr val="bg1"/>
              </a:solidFill>
              <a:latin typeface="方正正大黑简体" charset="-122"/>
              <a:ea typeface="方正正大黑简体" charset="-122"/>
            </a:endParaRPr>
          </a:p>
        </p:txBody>
      </p:sp>
      <p:sp>
        <p:nvSpPr>
          <p:cNvPr id="37930" name="矩形 44"/>
          <p:cNvSpPr>
            <a:spLocks noChangeArrowheads="1"/>
          </p:cNvSpPr>
          <p:nvPr/>
        </p:nvSpPr>
        <p:spPr bwMode="auto">
          <a:xfrm rot="-961904">
            <a:off x="7556500" y="927100"/>
            <a:ext cx="952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7200" b="1">
                <a:solidFill>
                  <a:schemeClr val="bg1"/>
                </a:solidFill>
                <a:latin typeface="方正正大黑简体" charset="-122"/>
                <a:ea typeface="方正正大黑简体" charset="-122"/>
              </a:rPr>
              <a:t>T</a:t>
            </a:r>
            <a:endParaRPr lang="zh-CN" altLang="en-US" sz="7200" b="1">
              <a:solidFill>
                <a:schemeClr val="bg1"/>
              </a:solidFill>
              <a:latin typeface="方正正大黑简体" charset="-122"/>
              <a:ea typeface="方正正大黑简体" charset="-122"/>
            </a:endParaRPr>
          </a:p>
        </p:txBody>
      </p:sp>
      <p:sp>
        <p:nvSpPr>
          <p:cNvPr id="37931" name="矩形 45"/>
          <p:cNvSpPr>
            <a:spLocks noChangeArrowheads="1"/>
          </p:cNvSpPr>
          <p:nvPr/>
        </p:nvSpPr>
        <p:spPr bwMode="auto">
          <a:xfrm rot="-2195186">
            <a:off x="5918200" y="766763"/>
            <a:ext cx="11557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9600" b="1">
                <a:solidFill>
                  <a:schemeClr val="bg1"/>
                </a:solidFill>
                <a:latin typeface="方正正大黑简体" charset="-122"/>
                <a:ea typeface="方正正大黑简体" charset="-122"/>
              </a:rPr>
              <a:t>P</a:t>
            </a:r>
            <a:endParaRPr lang="zh-CN" altLang="en-US" sz="9600" b="1">
              <a:solidFill>
                <a:schemeClr val="bg1"/>
              </a:solidFill>
              <a:latin typeface="方正正大黑简体" charset="-122"/>
              <a:ea typeface="方正正大黑简体" charset="-122"/>
            </a:endParaRPr>
          </a:p>
        </p:txBody>
      </p:sp>
      <p:sp>
        <p:nvSpPr>
          <p:cNvPr id="37932" name="矩形 46"/>
          <p:cNvSpPr>
            <a:spLocks noChangeArrowheads="1"/>
          </p:cNvSpPr>
          <p:nvPr/>
        </p:nvSpPr>
        <p:spPr bwMode="auto">
          <a:xfrm>
            <a:off x="4918075" y="5435600"/>
            <a:ext cx="531018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方正正粗黑简体" charset="-122"/>
                <a:ea typeface="方正正粗黑简体" charset="-122"/>
              </a:rPr>
              <a:t>微信公众号：</a:t>
            </a:r>
            <a:r>
              <a:rPr lang="en-US" altLang="zh-CN" sz="2500">
                <a:solidFill>
                  <a:schemeClr val="bg1"/>
                </a:solidFill>
                <a:latin typeface="方正正粗黑简体" charset="-122"/>
                <a:ea typeface="方正正粗黑简体" charset="-122"/>
              </a:rPr>
              <a:t>miaoshouweixin</a:t>
            </a:r>
          </a:p>
        </p:txBody>
      </p:sp>
      <p:sp>
        <p:nvSpPr>
          <p:cNvPr id="37933" name="矩形 47"/>
          <p:cNvSpPr>
            <a:spLocks noChangeArrowheads="1"/>
          </p:cNvSpPr>
          <p:nvPr/>
        </p:nvSpPr>
        <p:spPr bwMode="auto">
          <a:xfrm>
            <a:off x="3163888" y="5918200"/>
            <a:ext cx="82708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方正正粗黑简体" charset="-122"/>
                <a:ea typeface="方正正粗黑简体" charset="-122"/>
              </a:rPr>
              <a:t>唯学才能登高望 笃思方可</a:t>
            </a:r>
            <a:r>
              <a:rPr lang="zh-CN" altLang="en-US" sz="4400">
                <a:solidFill>
                  <a:srgbClr val="FF0000"/>
                </a:solidFill>
                <a:latin typeface="方正正粗黑简体" charset="-122"/>
                <a:ea typeface="方正正粗黑简体" charset="-122"/>
              </a:rPr>
              <a:t>树一帜</a:t>
            </a:r>
            <a:endParaRPr lang="en-US" altLang="zh-CN" sz="4400">
              <a:solidFill>
                <a:srgbClr val="FF0000"/>
              </a:solidFill>
              <a:latin typeface="方正正粗黑简体" charset="-122"/>
              <a:ea typeface="方正正粗黑简体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805238" y="2381250"/>
            <a:ext cx="590550" cy="590550"/>
          </a:xfrm>
          <a:prstGeom prst="ellipse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805238" y="3043238"/>
            <a:ext cx="590550" cy="590550"/>
          </a:xfrm>
          <a:prstGeom prst="ellipse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805238" y="3683000"/>
            <a:ext cx="590550" cy="592138"/>
          </a:xfrm>
          <a:prstGeom prst="ellipse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805238" y="4324350"/>
            <a:ext cx="590550" cy="590550"/>
          </a:xfrm>
          <a:prstGeom prst="ellipse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37938" name="文本框 52"/>
          <p:cNvSpPr txBox="1">
            <a:spLocks noChangeArrowheads="1"/>
          </p:cNvSpPr>
          <p:nvPr/>
        </p:nvSpPr>
        <p:spPr bwMode="auto">
          <a:xfrm>
            <a:off x="3765550" y="2346325"/>
            <a:ext cx="793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方正粗黑宋简体" charset="-122"/>
                <a:ea typeface="方正粗黑宋简体" charset="-122"/>
              </a:rPr>
              <a:t>妙      </a:t>
            </a:r>
          </a:p>
        </p:txBody>
      </p:sp>
      <p:sp>
        <p:nvSpPr>
          <p:cNvPr id="37939" name="文本框 53"/>
          <p:cNvSpPr txBox="1">
            <a:spLocks noChangeArrowheads="1"/>
          </p:cNvSpPr>
          <p:nvPr/>
        </p:nvSpPr>
        <p:spPr bwMode="auto">
          <a:xfrm>
            <a:off x="3744913" y="3022600"/>
            <a:ext cx="7937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方正粗黑宋简体" charset="-122"/>
                <a:ea typeface="方正粗黑宋简体" charset="-122"/>
              </a:rPr>
              <a:t>手      </a:t>
            </a:r>
          </a:p>
        </p:txBody>
      </p:sp>
      <p:sp>
        <p:nvSpPr>
          <p:cNvPr id="37940" name="文本框 54"/>
          <p:cNvSpPr txBox="1">
            <a:spLocks noChangeArrowheads="1"/>
          </p:cNvSpPr>
          <p:nvPr/>
        </p:nvSpPr>
        <p:spPr bwMode="auto">
          <a:xfrm>
            <a:off x="3783013" y="3649663"/>
            <a:ext cx="793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方正粗黑宋简体" charset="-122"/>
                <a:ea typeface="方正粗黑宋简体" charset="-122"/>
              </a:rPr>
              <a:t>回      </a:t>
            </a:r>
          </a:p>
        </p:txBody>
      </p:sp>
      <p:sp>
        <p:nvSpPr>
          <p:cNvPr id="37941" name="文本框 55"/>
          <p:cNvSpPr txBox="1">
            <a:spLocks noChangeArrowheads="1"/>
          </p:cNvSpPr>
          <p:nvPr/>
        </p:nvSpPr>
        <p:spPr bwMode="auto">
          <a:xfrm>
            <a:off x="3798888" y="4303713"/>
            <a:ext cx="793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方正粗黑宋简体" charset="-122"/>
                <a:ea typeface="方正粗黑宋简体" charset="-122"/>
              </a:rPr>
              <a:t>春      </a:t>
            </a:r>
          </a:p>
        </p:txBody>
      </p:sp>
      <p:sp>
        <p:nvSpPr>
          <p:cNvPr id="57" name="矩形 56"/>
          <p:cNvSpPr/>
          <p:nvPr/>
        </p:nvSpPr>
        <p:spPr>
          <a:xfrm>
            <a:off x="4987925" y="5872163"/>
            <a:ext cx="5113338" cy="46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2703513" y="2311400"/>
            <a:ext cx="1068387" cy="3390900"/>
          </a:xfrm>
          <a:custGeom>
            <a:avLst/>
            <a:gdLst>
              <a:gd name="connsiteX0" fmla="*/ 241433 w 965333"/>
              <a:gd name="connsiteY0" fmla="*/ 0 h 3390900"/>
              <a:gd name="connsiteX1" fmla="*/ 177933 w 965333"/>
              <a:gd name="connsiteY1" fmla="*/ 254000 h 3390900"/>
              <a:gd name="connsiteX2" fmla="*/ 139833 w 965333"/>
              <a:gd name="connsiteY2" fmla="*/ 558800 h 3390900"/>
              <a:gd name="connsiteX3" fmla="*/ 139833 w 965333"/>
              <a:gd name="connsiteY3" fmla="*/ 711200 h 3390900"/>
              <a:gd name="connsiteX4" fmla="*/ 38233 w 965333"/>
              <a:gd name="connsiteY4" fmla="*/ 1003300 h 3390900"/>
              <a:gd name="connsiteX5" fmla="*/ 133 w 965333"/>
              <a:gd name="connsiteY5" fmla="*/ 1143000 h 3390900"/>
              <a:gd name="connsiteX6" fmla="*/ 25533 w 965333"/>
              <a:gd name="connsiteY6" fmla="*/ 1231900 h 3390900"/>
              <a:gd name="connsiteX7" fmla="*/ 38233 w 965333"/>
              <a:gd name="connsiteY7" fmla="*/ 1371600 h 3390900"/>
              <a:gd name="connsiteX8" fmla="*/ 50933 w 965333"/>
              <a:gd name="connsiteY8" fmla="*/ 1638300 h 3390900"/>
              <a:gd name="connsiteX9" fmla="*/ 50933 w 965333"/>
              <a:gd name="connsiteY9" fmla="*/ 1778000 h 3390900"/>
              <a:gd name="connsiteX10" fmla="*/ 50933 w 965333"/>
              <a:gd name="connsiteY10" fmla="*/ 1917700 h 3390900"/>
              <a:gd name="connsiteX11" fmla="*/ 25533 w 965333"/>
              <a:gd name="connsiteY11" fmla="*/ 2057400 h 3390900"/>
              <a:gd name="connsiteX12" fmla="*/ 133 w 965333"/>
              <a:gd name="connsiteY12" fmla="*/ 2146300 h 3390900"/>
              <a:gd name="connsiteX13" fmla="*/ 133 w 965333"/>
              <a:gd name="connsiteY13" fmla="*/ 2324100 h 3390900"/>
              <a:gd name="connsiteX14" fmla="*/ 12833 w 965333"/>
              <a:gd name="connsiteY14" fmla="*/ 2476500 h 3390900"/>
              <a:gd name="connsiteX15" fmla="*/ 12833 w 965333"/>
              <a:gd name="connsiteY15" fmla="*/ 2552700 h 3390900"/>
              <a:gd name="connsiteX16" fmla="*/ 254133 w 965333"/>
              <a:gd name="connsiteY16" fmla="*/ 2565400 h 3390900"/>
              <a:gd name="connsiteX17" fmla="*/ 355733 w 965333"/>
              <a:gd name="connsiteY17" fmla="*/ 2514600 h 3390900"/>
              <a:gd name="connsiteX18" fmla="*/ 343033 w 965333"/>
              <a:gd name="connsiteY18" fmla="*/ 2692400 h 3390900"/>
              <a:gd name="connsiteX19" fmla="*/ 330333 w 965333"/>
              <a:gd name="connsiteY19" fmla="*/ 2819400 h 3390900"/>
              <a:gd name="connsiteX20" fmla="*/ 317633 w 965333"/>
              <a:gd name="connsiteY20" fmla="*/ 2933700 h 3390900"/>
              <a:gd name="connsiteX21" fmla="*/ 304933 w 965333"/>
              <a:gd name="connsiteY21" fmla="*/ 3048000 h 3390900"/>
              <a:gd name="connsiteX22" fmla="*/ 292233 w 965333"/>
              <a:gd name="connsiteY22" fmla="*/ 3327400 h 3390900"/>
              <a:gd name="connsiteX23" fmla="*/ 304933 w 965333"/>
              <a:gd name="connsiteY23" fmla="*/ 3390900 h 3390900"/>
              <a:gd name="connsiteX24" fmla="*/ 749433 w 965333"/>
              <a:gd name="connsiteY24" fmla="*/ 3327400 h 3390900"/>
              <a:gd name="connsiteX25" fmla="*/ 685933 w 965333"/>
              <a:gd name="connsiteY25" fmla="*/ 3213100 h 3390900"/>
              <a:gd name="connsiteX26" fmla="*/ 762133 w 965333"/>
              <a:gd name="connsiteY26" fmla="*/ 2870200 h 3390900"/>
              <a:gd name="connsiteX27" fmla="*/ 762133 w 965333"/>
              <a:gd name="connsiteY27" fmla="*/ 2870200 h 3390900"/>
              <a:gd name="connsiteX28" fmla="*/ 749433 w 965333"/>
              <a:gd name="connsiteY28" fmla="*/ 2692400 h 3390900"/>
              <a:gd name="connsiteX29" fmla="*/ 825633 w 965333"/>
              <a:gd name="connsiteY29" fmla="*/ 2552700 h 3390900"/>
              <a:gd name="connsiteX30" fmla="*/ 965333 w 965333"/>
              <a:gd name="connsiteY30" fmla="*/ 2501900 h 3390900"/>
              <a:gd name="connsiteX31" fmla="*/ 901833 w 965333"/>
              <a:gd name="connsiteY31" fmla="*/ 2298700 h 3390900"/>
              <a:gd name="connsiteX32" fmla="*/ 901833 w 965333"/>
              <a:gd name="connsiteY32" fmla="*/ 1955800 h 3390900"/>
              <a:gd name="connsiteX33" fmla="*/ 901833 w 965333"/>
              <a:gd name="connsiteY33" fmla="*/ 1803400 h 3390900"/>
              <a:gd name="connsiteX34" fmla="*/ 901833 w 965333"/>
              <a:gd name="connsiteY34" fmla="*/ 1511300 h 3390900"/>
              <a:gd name="connsiteX35" fmla="*/ 901833 w 965333"/>
              <a:gd name="connsiteY35" fmla="*/ 1371600 h 3390900"/>
              <a:gd name="connsiteX36" fmla="*/ 914533 w 965333"/>
              <a:gd name="connsiteY36" fmla="*/ 990600 h 3390900"/>
              <a:gd name="connsiteX37" fmla="*/ 889133 w 965333"/>
              <a:gd name="connsiteY37" fmla="*/ 863600 h 3390900"/>
              <a:gd name="connsiteX38" fmla="*/ 863733 w 965333"/>
              <a:gd name="connsiteY38" fmla="*/ 622300 h 3390900"/>
              <a:gd name="connsiteX39" fmla="*/ 774833 w 965333"/>
              <a:gd name="connsiteY39" fmla="*/ 406400 h 3390900"/>
              <a:gd name="connsiteX40" fmla="*/ 673233 w 965333"/>
              <a:gd name="connsiteY40" fmla="*/ 355600 h 3390900"/>
              <a:gd name="connsiteX41" fmla="*/ 584333 w 965333"/>
              <a:gd name="connsiteY41" fmla="*/ 431800 h 3390900"/>
              <a:gd name="connsiteX42" fmla="*/ 431933 w 965333"/>
              <a:gd name="connsiteY42" fmla="*/ 457200 h 3390900"/>
              <a:gd name="connsiteX43" fmla="*/ 292233 w 965333"/>
              <a:gd name="connsiteY43" fmla="*/ 508000 h 3390900"/>
              <a:gd name="connsiteX44" fmla="*/ 190633 w 965333"/>
              <a:gd name="connsiteY44" fmla="*/ 533400 h 3390900"/>
              <a:gd name="connsiteX45" fmla="*/ 190633 w 965333"/>
              <a:gd name="connsiteY45" fmla="*/ 53340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65333" h="3390900">
                <a:moveTo>
                  <a:pt x="241433" y="0"/>
                </a:moveTo>
                <a:lnTo>
                  <a:pt x="177933" y="254000"/>
                </a:lnTo>
                <a:lnTo>
                  <a:pt x="139833" y="558800"/>
                </a:lnTo>
                <a:lnTo>
                  <a:pt x="139833" y="711200"/>
                </a:lnTo>
                <a:lnTo>
                  <a:pt x="38233" y="1003300"/>
                </a:lnTo>
                <a:cubicBezTo>
                  <a:pt x="-4326" y="1116791"/>
                  <a:pt x="133" y="1068730"/>
                  <a:pt x="133" y="1143000"/>
                </a:cubicBezTo>
                <a:lnTo>
                  <a:pt x="25533" y="1231900"/>
                </a:lnTo>
                <a:cubicBezTo>
                  <a:pt x="38654" y="1363112"/>
                  <a:pt x="38233" y="1316356"/>
                  <a:pt x="38233" y="1371600"/>
                </a:cubicBezTo>
                <a:lnTo>
                  <a:pt x="50933" y="1638300"/>
                </a:lnTo>
                <a:lnTo>
                  <a:pt x="50933" y="1778000"/>
                </a:lnTo>
                <a:lnTo>
                  <a:pt x="50933" y="1917700"/>
                </a:lnTo>
                <a:cubicBezTo>
                  <a:pt x="42466" y="1964267"/>
                  <a:pt x="36373" y="2011328"/>
                  <a:pt x="25533" y="2057400"/>
                </a:cubicBezTo>
                <a:cubicBezTo>
                  <a:pt x="-1206" y="2171039"/>
                  <a:pt x="133" y="2101541"/>
                  <a:pt x="133" y="2146300"/>
                </a:cubicBezTo>
                <a:lnTo>
                  <a:pt x="133" y="2324100"/>
                </a:lnTo>
                <a:cubicBezTo>
                  <a:pt x="14235" y="2451022"/>
                  <a:pt x="12833" y="2400066"/>
                  <a:pt x="12833" y="2476500"/>
                </a:cubicBezTo>
                <a:lnTo>
                  <a:pt x="12833" y="2552700"/>
                </a:lnTo>
                <a:lnTo>
                  <a:pt x="254133" y="2565400"/>
                </a:lnTo>
                <a:lnTo>
                  <a:pt x="355733" y="2514600"/>
                </a:lnTo>
                <a:lnTo>
                  <a:pt x="343033" y="2692400"/>
                </a:lnTo>
                <a:cubicBezTo>
                  <a:pt x="329866" y="2810907"/>
                  <a:pt x="330333" y="2768366"/>
                  <a:pt x="330333" y="2819400"/>
                </a:cubicBezTo>
                <a:lnTo>
                  <a:pt x="317633" y="2933700"/>
                </a:lnTo>
                <a:lnTo>
                  <a:pt x="304933" y="3048000"/>
                </a:lnTo>
                <a:lnTo>
                  <a:pt x="292233" y="3327400"/>
                </a:lnTo>
                <a:lnTo>
                  <a:pt x="304933" y="3390900"/>
                </a:lnTo>
                <a:lnTo>
                  <a:pt x="749433" y="3327400"/>
                </a:lnTo>
                <a:lnTo>
                  <a:pt x="685933" y="3213100"/>
                </a:lnTo>
                <a:lnTo>
                  <a:pt x="762133" y="2870200"/>
                </a:lnTo>
                <a:lnTo>
                  <a:pt x="762133" y="2870200"/>
                </a:lnTo>
                <a:lnTo>
                  <a:pt x="749433" y="2692400"/>
                </a:lnTo>
                <a:lnTo>
                  <a:pt x="825633" y="2552700"/>
                </a:lnTo>
                <a:lnTo>
                  <a:pt x="965333" y="2501900"/>
                </a:lnTo>
                <a:lnTo>
                  <a:pt x="901833" y="2298700"/>
                </a:lnTo>
                <a:lnTo>
                  <a:pt x="901833" y="1955800"/>
                </a:lnTo>
                <a:lnTo>
                  <a:pt x="901833" y="1803400"/>
                </a:lnTo>
                <a:lnTo>
                  <a:pt x="901833" y="1511300"/>
                </a:lnTo>
                <a:lnTo>
                  <a:pt x="901833" y="1371600"/>
                </a:lnTo>
                <a:lnTo>
                  <a:pt x="914533" y="990600"/>
                </a:lnTo>
                <a:lnTo>
                  <a:pt x="889133" y="863600"/>
                </a:lnTo>
                <a:lnTo>
                  <a:pt x="863733" y="622300"/>
                </a:lnTo>
                <a:lnTo>
                  <a:pt x="774833" y="406400"/>
                </a:lnTo>
                <a:lnTo>
                  <a:pt x="673233" y="355600"/>
                </a:lnTo>
                <a:lnTo>
                  <a:pt x="584333" y="431800"/>
                </a:lnTo>
                <a:lnTo>
                  <a:pt x="431933" y="457200"/>
                </a:lnTo>
                <a:cubicBezTo>
                  <a:pt x="385366" y="474133"/>
                  <a:pt x="339483" y="493079"/>
                  <a:pt x="292233" y="508000"/>
                </a:cubicBezTo>
                <a:cubicBezTo>
                  <a:pt x="258944" y="518512"/>
                  <a:pt x="190633" y="533400"/>
                  <a:pt x="190633" y="533400"/>
                </a:cubicBezTo>
                <a:lnTo>
                  <a:pt x="190633" y="533400"/>
                </a:lnTo>
              </a:path>
            </a:pathLst>
          </a:cu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877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50"/>
            <a:ext cx="5776913" cy="39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20"/>
          <p:cNvSpPr/>
          <p:nvPr/>
        </p:nvSpPr>
        <p:spPr>
          <a:xfrm>
            <a:off x="0" y="5930900"/>
            <a:ext cx="12192000" cy="955675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-30163"/>
            <a:ext cx="12192000" cy="946151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88" name="文本框 2"/>
          <p:cNvSpPr txBox="1">
            <a:spLocks noChangeArrowheads="1"/>
          </p:cNvSpPr>
          <p:nvPr/>
        </p:nvSpPr>
        <p:spPr bwMode="auto">
          <a:xfrm>
            <a:off x="7240588" y="2112963"/>
            <a:ext cx="37211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不受煎熬</a:t>
            </a:r>
            <a:endParaRPr lang="en-US" altLang="zh-CN" sz="4000" b="1">
              <a:solidFill>
                <a:srgbClr val="330F13"/>
              </a:solidFill>
              <a:latin typeface="张海山草泥马体" charset="-122"/>
              <a:ea typeface="张海山草泥马体" charset="-122"/>
            </a:endParaRPr>
          </a:p>
          <a:p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不会成熟</a:t>
            </a:r>
            <a:endParaRPr lang="en-US" altLang="zh-CN" sz="4000" b="1">
              <a:solidFill>
                <a:srgbClr val="330F13"/>
              </a:solidFill>
              <a:latin typeface="张海山草泥马体" charset="-122"/>
              <a:ea typeface="张海山草泥马体" charset="-122"/>
            </a:endParaRPr>
          </a:p>
          <a:p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总受煎熬</a:t>
            </a:r>
            <a:endParaRPr lang="en-US" altLang="zh-CN" sz="4000" b="1">
              <a:solidFill>
                <a:srgbClr val="330F13"/>
              </a:solidFill>
              <a:latin typeface="张海山草泥马体" charset="-122"/>
              <a:ea typeface="张海山草泥马体" charset="-122"/>
            </a:endParaRPr>
          </a:p>
          <a:p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就会成为老油条</a:t>
            </a:r>
          </a:p>
        </p:txBody>
      </p:sp>
      <p:sp>
        <p:nvSpPr>
          <p:cNvPr id="7" name="椭圆形标注 6"/>
          <p:cNvSpPr/>
          <p:nvPr/>
        </p:nvSpPr>
        <p:spPr>
          <a:xfrm>
            <a:off x="5324475" y="2554288"/>
            <a:ext cx="1576388" cy="1576387"/>
          </a:xfrm>
          <a:prstGeom prst="wedgeEllipseCallout">
            <a:avLst>
              <a:gd name="adj1" fmla="val 37467"/>
              <a:gd name="adj2" fmla="val -6916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90" name="文本框 13"/>
          <p:cNvSpPr txBox="1">
            <a:spLocks noChangeArrowheads="1"/>
          </p:cNvSpPr>
          <p:nvPr/>
        </p:nvSpPr>
        <p:spPr bwMode="auto">
          <a:xfrm>
            <a:off x="5168900" y="2806700"/>
            <a:ext cx="1854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张海山草泥马体" charset="-122"/>
                <a:ea typeface="张海山草泥马体" charset="-122"/>
              </a:rPr>
              <a:t>油条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7145338" y="2189163"/>
            <a:ext cx="0" cy="2330450"/>
          </a:xfrm>
          <a:prstGeom prst="line">
            <a:avLst/>
          </a:prstGeom>
          <a:ln>
            <a:solidFill>
              <a:srgbClr val="33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5930900"/>
            <a:ext cx="12192000" cy="955675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-30163"/>
            <a:ext cx="12192000" cy="946151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435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67750" y="1292225"/>
            <a:ext cx="3297238" cy="426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文本框 2"/>
          <p:cNvSpPr txBox="1">
            <a:spLocks noChangeArrowheads="1"/>
          </p:cNvSpPr>
          <p:nvPr/>
        </p:nvSpPr>
        <p:spPr bwMode="auto">
          <a:xfrm>
            <a:off x="1050925" y="2813050"/>
            <a:ext cx="5240338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尽管其他方面一窍不通</a:t>
            </a:r>
            <a:endParaRPr lang="en-US" altLang="zh-CN" sz="4000" b="1">
              <a:solidFill>
                <a:srgbClr val="330F13"/>
              </a:solidFill>
              <a:latin typeface="张海山草泥马体" charset="-122"/>
              <a:ea typeface="张海山草泥马体" charset="-122"/>
            </a:endParaRPr>
          </a:p>
          <a:p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可也有自己的一技之长</a:t>
            </a:r>
          </a:p>
        </p:txBody>
      </p:sp>
      <p:sp>
        <p:nvSpPr>
          <p:cNvPr id="7" name="椭圆形标注 6"/>
          <p:cNvSpPr/>
          <p:nvPr/>
        </p:nvSpPr>
        <p:spPr>
          <a:xfrm>
            <a:off x="6569075" y="2247900"/>
            <a:ext cx="2447925" cy="2447925"/>
          </a:xfrm>
          <a:prstGeom prst="wedgeEllipseCallout">
            <a:avLst>
              <a:gd name="adj1" fmla="val 37467"/>
              <a:gd name="adj2" fmla="val -6916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8" name="文本框 7"/>
          <p:cNvSpPr txBox="1">
            <a:spLocks noChangeArrowheads="1"/>
          </p:cNvSpPr>
          <p:nvPr/>
        </p:nvSpPr>
        <p:spPr bwMode="auto">
          <a:xfrm>
            <a:off x="6448425" y="2925763"/>
            <a:ext cx="26892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张海山草泥马体" charset="-122"/>
                <a:ea typeface="张海山草泥马体" charset="-122"/>
              </a:rPr>
              <a:t>擀面杖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6329363" y="2946400"/>
            <a:ext cx="0" cy="1049338"/>
          </a:xfrm>
          <a:prstGeom prst="line">
            <a:avLst/>
          </a:prstGeom>
          <a:ln>
            <a:solidFill>
              <a:srgbClr val="33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5930900"/>
            <a:ext cx="12192000" cy="955675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-30163"/>
            <a:ext cx="12192000" cy="946151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3" name="文本框 2"/>
          <p:cNvSpPr txBox="1">
            <a:spLocks noChangeArrowheads="1"/>
          </p:cNvSpPr>
          <p:nvPr/>
        </p:nvSpPr>
        <p:spPr bwMode="auto">
          <a:xfrm>
            <a:off x="7686675" y="2019300"/>
            <a:ext cx="220662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渺小时</a:t>
            </a:r>
            <a:endParaRPr lang="en-US" altLang="zh-CN" sz="4000" b="1">
              <a:solidFill>
                <a:srgbClr val="330F13"/>
              </a:solidFill>
              <a:latin typeface="张海山草泥马体" charset="-122"/>
              <a:ea typeface="张海山草泥马体" charset="-122"/>
            </a:endParaRPr>
          </a:p>
          <a:p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比较充实</a:t>
            </a:r>
            <a:endParaRPr lang="en-US" altLang="zh-CN" sz="4000" b="1">
              <a:solidFill>
                <a:srgbClr val="330F13"/>
              </a:solidFill>
              <a:latin typeface="张海山草泥马体" charset="-122"/>
              <a:ea typeface="张海山草泥马体" charset="-122"/>
            </a:endParaRPr>
          </a:p>
          <a:p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伟大后</a:t>
            </a:r>
            <a:endParaRPr lang="en-US" altLang="zh-CN" sz="4000" b="1">
              <a:solidFill>
                <a:srgbClr val="330F13"/>
              </a:solidFill>
              <a:latin typeface="张海山草泥马体" charset="-122"/>
              <a:ea typeface="张海山草泥马体" charset="-122"/>
            </a:endParaRPr>
          </a:p>
          <a:p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觉得空虚</a:t>
            </a:r>
          </a:p>
        </p:txBody>
      </p:sp>
      <p:pic>
        <p:nvPicPr>
          <p:cNvPr id="20484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DF6F0"/>
              </a:clrFrom>
              <a:clrTo>
                <a:srgbClr val="FDF6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910969">
            <a:off x="420688" y="1778000"/>
            <a:ext cx="4940300" cy="329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椭圆形标注 6"/>
          <p:cNvSpPr/>
          <p:nvPr/>
        </p:nvSpPr>
        <p:spPr>
          <a:xfrm>
            <a:off x="5705475" y="2489200"/>
            <a:ext cx="1576388" cy="1577975"/>
          </a:xfrm>
          <a:prstGeom prst="wedgeEllipseCallout">
            <a:avLst>
              <a:gd name="adj1" fmla="val 37467"/>
              <a:gd name="adj2" fmla="val -6916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6" name="文本框 7"/>
          <p:cNvSpPr txBox="1">
            <a:spLocks noChangeArrowheads="1"/>
          </p:cNvSpPr>
          <p:nvPr/>
        </p:nvSpPr>
        <p:spPr bwMode="auto">
          <a:xfrm>
            <a:off x="5549900" y="2741613"/>
            <a:ext cx="1854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张海山草泥马体" charset="-122"/>
                <a:ea typeface="张海山草泥马体" charset="-122"/>
              </a:rPr>
              <a:t>面包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7526338" y="2124075"/>
            <a:ext cx="0" cy="2330450"/>
          </a:xfrm>
          <a:prstGeom prst="line">
            <a:avLst/>
          </a:prstGeom>
          <a:ln>
            <a:solidFill>
              <a:srgbClr val="33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"/>
          <p:cNvPicPr>
            <a:picLocks noChangeAspect="1"/>
          </p:cNvPicPr>
          <p:nvPr/>
        </p:nvPicPr>
        <p:blipFill>
          <a:blip r:embed="rId3"/>
          <a:srcRect l="356" t="1421" r="378" b="4356"/>
          <a:stretch>
            <a:fillRect/>
          </a:stretch>
        </p:blipFill>
        <p:spPr bwMode="auto">
          <a:xfrm>
            <a:off x="6534150" y="1670050"/>
            <a:ext cx="5484813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20"/>
          <p:cNvSpPr/>
          <p:nvPr/>
        </p:nvSpPr>
        <p:spPr>
          <a:xfrm>
            <a:off x="0" y="5930900"/>
            <a:ext cx="12192000" cy="955675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-30163"/>
            <a:ext cx="12192000" cy="946151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形标注 9"/>
          <p:cNvSpPr/>
          <p:nvPr/>
        </p:nvSpPr>
        <p:spPr>
          <a:xfrm>
            <a:off x="5114925" y="2451100"/>
            <a:ext cx="1576388" cy="1577975"/>
          </a:xfrm>
          <a:prstGeom prst="wedgeEllipseCallout">
            <a:avLst>
              <a:gd name="adj1" fmla="val 37467"/>
              <a:gd name="adj2" fmla="val -6916"/>
            </a:avLst>
          </a:prstGeom>
          <a:solidFill>
            <a:srgbClr val="31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3" name="文本框 10"/>
          <p:cNvSpPr txBox="1">
            <a:spLocks noChangeArrowheads="1"/>
          </p:cNvSpPr>
          <p:nvPr/>
        </p:nvSpPr>
        <p:spPr bwMode="auto">
          <a:xfrm>
            <a:off x="4959350" y="2703513"/>
            <a:ext cx="1854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张海山草泥马体" charset="-122"/>
                <a:ea typeface="张海山草泥马体" charset="-122"/>
              </a:rPr>
              <a:t>拉面</a:t>
            </a:r>
          </a:p>
        </p:txBody>
      </p:sp>
      <p:sp>
        <p:nvSpPr>
          <p:cNvPr id="22534" name="文本框 11"/>
          <p:cNvSpPr txBox="1">
            <a:spLocks noChangeArrowheads="1"/>
          </p:cNvSpPr>
          <p:nvPr/>
        </p:nvSpPr>
        <p:spPr bwMode="auto">
          <a:xfrm>
            <a:off x="1508125" y="2582863"/>
            <a:ext cx="3214688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4000" b="1">
                <a:solidFill>
                  <a:srgbClr val="313B37"/>
                </a:solidFill>
                <a:latin typeface="张海山草泥马体" charset="-122"/>
                <a:ea typeface="张海山草泥马体" charset="-122"/>
              </a:rPr>
              <a:t>想成功</a:t>
            </a:r>
            <a:endParaRPr lang="en-US" altLang="zh-CN" sz="4000" b="1">
              <a:solidFill>
                <a:srgbClr val="313B37"/>
              </a:solidFill>
              <a:latin typeface="张海山草泥马体" charset="-122"/>
              <a:ea typeface="张海山草泥马体" charset="-122"/>
            </a:endParaRPr>
          </a:p>
          <a:p>
            <a:pPr algn="r"/>
            <a:r>
              <a:rPr lang="zh-CN" altLang="en-US" sz="4000" b="1">
                <a:solidFill>
                  <a:srgbClr val="313B37"/>
                </a:solidFill>
                <a:latin typeface="张海山草泥马体" charset="-122"/>
                <a:ea typeface="张海山草泥马体" charset="-122"/>
              </a:rPr>
              <a:t>得有人拉一把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4845050" y="2740025"/>
            <a:ext cx="0" cy="1050925"/>
          </a:xfrm>
          <a:prstGeom prst="line">
            <a:avLst/>
          </a:prstGeom>
          <a:ln>
            <a:solidFill>
              <a:srgbClr val="313B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" y="855663"/>
            <a:ext cx="5438775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20"/>
          <p:cNvSpPr/>
          <p:nvPr/>
        </p:nvSpPr>
        <p:spPr>
          <a:xfrm>
            <a:off x="0" y="5930900"/>
            <a:ext cx="12192000" cy="955675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-30163"/>
            <a:ext cx="12192000" cy="946151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80" name="文本框 13"/>
          <p:cNvSpPr txBox="1">
            <a:spLocks noChangeArrowheads="1"/>
          </p:cNvSpPr>
          <p:nvPr/>
        </p:nvSpPr>
        <p:spPr bwMode="auto">
          <a:xfrm>
            <a:off x="7683500" y="2917825"/>
            <a:ext cx="32162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脸皮不能太厚</a:t>
            </a:r>
          </a:p>
        </p:txBody>
      </p:sp>
      <p:sp>
        <p:nvSpPr>
          <p:cNvPr id="15" name="椭圆形标注 14"/>
          <p:cNvSpPr/>
          <p:nvPr/>
        </p:nvSpPr>
        <p:spPr>
          <a:xfrm>
            <a:off x="5705475" y="2489200"/>
            <a:ext cx="1576388" cy="1577975"/>
          </a:xfrm>
          <a:prstGeom prst="wedgeEllipseCallout">
            <a:avLst>
              <a:gd name="adj1" fmla="val 37467"/>
              <a:gd name="adj2" fmla="val -6916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82" name="文本框 15"/>
          <p:cNvSpPr txBox="1">
            <a:spLocks noChangeArrowheads="1"/>
          </p:cNvSpPr>
          <p:nvPr/>
        </p:nvSpPr>
        <p:spPr bwMode="auto">
          <a:xfrm>
            <a:off x="5588000" y="2741613"/>
            <a:ext cx="18510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张海山草泥马体" charset="-122"/>
                <a:ea typeface="张海山草泥马体" charset="-122"/>
              </a:rPr>
              <a:t>饺子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7535863" y="2994025"/>
            <a:ext cx="0" cy="566738"/>
          </a:xfrm>
          <a:prstGeom prst="line">
            <a:avLst/>
          </a:prstGeom>
          <a:ln>
            <a:solidFill>
              <a:srgbClr val="33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5930900"/>
            <a:ext cx="12192000" cy="955675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-30163"/>
            <a:ext cx="12192000" cy="946151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7" name="文本框 13"/>
          <p:cNvSpPr txBox="1">
            <a:spLocks noChangeArrowheads="1"/>
          </p:cNvSpPr>
          <p:nvPr/>
        </p:nvSpPr>
        <p:spPr bwMode="auto">
          <a:xfrm>
            <a:off x="681038" y="2635250"/>
            <a:ext cx="47323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耐心等待</a:t>
            </a:r>
            <a:endParaRPr lang="en-US" altLang="zh-CN" sz="4000" b="1">
              <a:solidFill>
                <a:srgbClr val="330F13"/>
              </a:solidFill>
              <a:latin typeface="张海山草泥马体" charset="-122"/>
              <a:ea typeface="张海山草泥马体" charset="-122"/>
            </a:endParaRPr>
          </a:p>
          <a:p>
            <a:pPr algn="r"/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人生总有冒泡的时候</a:t>
            </a:r>
          </a:p>
        </p:txBody>
      </p:sp>
      <p:sp>
        <p:nvSpPr>
          <p:cNvPr id="15" name="椭圆形标注 14"/>
          <p:cNvSpPr/>
          <p:nvPr/>
        </p:nvSpPr>
        <p:spPr>
          <a:xfrm>
            <a:off x="5873750" y="2492375"/>
            <a:ext cx="1577975" cy="1576388"/>
          </a:xfrm>
          <a:prstGeom prst="wedgeEllipseCallout">
            <a:avLst>
              <a:gd name="adj1" fmla="val 37467"/>
              <a:gd name="adj2" fmla="val -6916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9" name="文本框 15"/>
          <p:cNvSpPr txBox="1">
            <a:spLocks noChangeArrowheads="1"/>
          </p:cNvSpPr>
          <p:nvPr/>
        </p:nvSpPr>
        <p:spPr bwMode="auto">
          <a:xfrm>
            <a:off x="5718175" y="2744788"/>
            <a:ext cx="18526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张海山草泥马体" charset="-122"/>
                <a:ea typeface="张海山草泥马体" charset="-122"/>
              </a:rPr>
              <a:t>啤酒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565775" y="2728913"/>
            <a:ext cx="0" cy="1066800"/>
          </a:xfrm>
          <a:prstGeom prst="line">
            <a:avLst/>
          </a:prstGeom>
          <a:ln>
            <a:solidFill>
              <a:srgbClr val="33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31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32875" y="1273175"/>
            <a:ext cx="3384550" cy="41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0513" y="792163"/>
            <a:ext cx="5318125" cy="513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20"/>
          <p:cNvSpPr/>
          <p:nvPr/>
        </p:nvSpPr>
        <p:spPr>
          <a:xfrm>
            <a:off x="0" y="5930900"/>
            <a:ext cx="12192000" cy="955675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-30163"/>
            <a:ext cx="12192000" cy="946151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6" name="文本框 13"/>
          <p:cNvSpPr txBox="1">
            <a:spLocks noChangeArrowheads="1"/>
          </p:cNvSpPr>
          <p:nvPr/>
        </p:nvSpPr>
        <p:spPr bwMode="auto">
          <a:xfrm>
            <a:off x="7748588" y="2700338"/>
            <a:ext cx="2205037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关键阶段</a:t>
            </a:r>
            <a:endParaRPr lang="en-US" altLang="zh-CN" sz="4000" b="1">
              <a:solidFill>
                <a:srgbClr val="330F13"/>
              </a:solidFill>
              <a:latin typeface="张海山草泥马体" charset="-122"/>
              <a:ea typeface="张海山草泥马体" charset="-122"/>
            </a:endParaRPr>
          </a:p>
          <a:p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需要点化</a:t>
            </a:r>
          </a:p>
        </p:txBody>
      </p:sp>
      <p:sp>
        <p:nvSpPr>
          <p:cNvPr id="15" name="椭圆形标注 14"/>
          <p:cNvSpPr/>
          <p:nvPr/>
        </p:nvSpPr>
        <p:spPr>
          <a:xfrm>
            <a:off x="5781675" y="2489200"/>
            <a:ext cx="1576388" cy="1577975"/>
          </a:xfrm>
          <a:prstGeom prst="wedgeEllipseCallout">
            <a:avLst>
              <a:gd name="adj1" fmla="val 37467"/>
              <a:gd name="adj2" fmla="val -6916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8" name="文本框 15"/>
          <p:cNvSpPr txBox="1">
            <a:spLocks noChangeArrowheads="1"/>
          </p:cNvSpPr>
          <p:nvPr/>
        </p:nvSpPr>
        <p:spPr bwMode="auto">
          <a:xfrm>
            <a:off x="5626100" y="2741613"/>
            <a:ext cx="1854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张海山草泥马体" charset="-122"/>
                <a:ea typeface="张海山草泥马体" charset="-122"/>
              </a:rPr>
              <a:t>豆腐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7626350" y="2741613"/>
            <a:ext cx="0" cy="1177925"/>
          </a:xfrm>
          <a:prstGeom prst="line">
            <a:avLst/>
          </a:prstGeom>
          <a:ln>
            <a:solidFill>
              <a:srgbClr val="33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78625" y="1489075"/>
            <a:ext cx="5413375" cy="36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20"/>
          <p:cNvSpPr/>
          <p:nvPr/>
        </p:nvSpPr>
        <p:spPr>
          <a:xfrm>
            <a:off x="0" y="5930900"/>
            <a:ext cx="12192000" cy="955675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-30163"/>
            <a:ext cx="12192000" cy="946151"/>
          </a:xfrm>
          <a:prstGeom prst="rect">
            <a:avLst/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4" name="文本框 13"/>
          <p:cNvSpPr txBox="1">
            <a:spLocks noChangeArrowheads="1"/>
          </p:cNvSpPr>
          <p:nvPr/>
        </p:nvSpPr>
        <p:spPr bwMode="auto">
          <a:xfrm>
            <a:off x="347663" y="2817813"/>
            <a:ext cx="4733925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有内涵还不够</a:t>
            </a:r>
            <a:endParaRPr lang="en-US" altLang="zh-CN" sz="4000" b="1">
              <a:solidFill>
                <a:srgbClr val="330F13"/>
              </a:solidFill>
              <a:latin typeface="张海山草泥马体" charset="-122"/>
              <a:ea typeface="张海山草泥马体" charset="-122"/>
            </a:endParaRPr>
          </a:p>
          <a:p>
            <a:pPr algn="r"/>
            <a:r>
              <a:rPr lang="zh-CN" altLang="en-US" sz="4000" b="1">
                <a:solidFill>
                  <a:srgbClr val="330F13"/>
                </a:solidFill>
                <a:latin typeface="张海山草泥马体" charset="-122"/>
                <a:ea typeface="张海山草泥马体" charset="-122"/>
              </a:rPr>
              <a:t>还要让内涵有所表现</a:t>
            </a:r>
          </a:p>
        </p:txBody>
      </p:sp>
      <p:sp>
        <p:nvSpPr>
          <p:cNvPr id="15" name="椭圆形标注 14"/>
          <p:cNvSpPr/>
          <p:nvPr/>
        </p:nvSpPr>
        <p:spPr>
          <a:xfrm>
            <a:off x="5338763" y="2635250"/>
            <a:ext cx="1576387" cy="1576388"/>
          </a:xfrm>
          <a:prstGeom prst="wedgeEllipseCallout">
            <a:avLst>
              <a:gd name="adj1" fmla="val 37467"/>
              <a:gd name="adj2" fmla="val -6916"/>
            </a:avLst>
          </a:prstGeom>
          <a:solidFill>
            <a:srgbClr val="330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6" name="文本框 15"/>
          <p:cNvSpPr txBox="1">
            <a:spLocks noChangeArrowheads="1"/>
          </p:cNvSpPr>
          <p:nvPr/>
        </p:nvSpPr>
        <p:spPr bwMode="auto">
          <a:xfrm>
            <a:off x="5183188" y="2887663"/>
            <a:ext cx="18510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张海山草泥马体" charset="-122"/>
                <a:ea typeface="张海山草泥马体" charset="-122"/>
              </a:rPr>
              <a:t>汉堡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138738" y="2817813"/>
            <a:ext cx="0" cy="1177925"/>
          </a:xfrm>
          <a:prstGeom prst="line">
            <a:avLst/>
          </a:prstGeom>
          <a:ln>
            <a:solidFill>
              <a:srgbClr val="33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2676</TotalTime>
  <Words>307</Words>
  <Application>Microsoft Office PowerPoint</Application>
  <PresentationFormat>宽屏</PresentationFormat>
  <Paragraphs>69</Paragraphs>
  <Slides>14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LilyUPC</vt:lpstr>
      <vt:lpstr>张海山草泥马体</vt:lpstr>
      <vt:lpstr>Calibri Light</vt:lpstr>
      <vt:lpstr>微软雅黑</vt:lpstr>
      <vt:lpstr>方正粗黑宋简体</vt:lpstr>
      <vt:lpstr>Meiryo</vt:lpstr>
      <vt:lpstr>Calibri</vt:lpstr>
      <vt:lpstr>方正苏新诗柳楷简体</vt:lpstr>
      <vt:lpstr>方正正大黑简体</vt:lpstr>
      <vt:lpstr>方正正粗黑简体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152</cp:revision>
  <dcterms:created xsi:type="dcterms:W3CDTF">2013-08-19T13:28:20Z</dcterms:created>
  <dcterms:modified xsi:type="dcterms:W3CDTF">2018-05-27T07:25:21Z</dcterms:modified>
</cp:coreProperties>
</file>