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4" r:id="rId2"/>
    <p:sldId id="257" r:id="rId3"/>
    <p:sldId id="258" r:id="rId4"/>
    <p:sldId id="259" r:id="rId5"/>
    <p:sldId id="260" r:id="rId6"/>
    <p:sldId id="262" r:id="rId7"/>
    <p:sldId id="263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806"/>
    <a:srgbClr val="FFC533"/>
    <a:srgbClr val="D09500"/>
    <a:srgbClr val="F9D050"/>
    <a:srgbClr val="C9BDAD"/>
    <a:srgbClr val="C2B4A2"/>
    <a:srgbClr val="F9C154"/>
    <a:srgbClr val="446087"/>
    <a:srgbClr val="FB7B78"/>
    <a:srgbClr val="E3D5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89230-36E9-47CD-9C6E-4F28BE0F5113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37E33-FE2B-47FB-89DB-6D82917F98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39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304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137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59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595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46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18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043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24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640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386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632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84224-D8E9-49D6-91EE-5C8186779355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B8F30-D4BA-400B-A2B8-E1E6D3B289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960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02175" y="199729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第一节</a:t>
            </a:r>
            <a:r>
              <a:rPr lang="zh-CN" altLang="en-US" sz="36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经典繁行书" pitchFamily="49" charset="-122"/>
                <a:ea typeface="经典繁行书" pitchFamily="49" charset="-122"/>
                <a:cs typeface="经典繁行书" pitchFamily="49" charset="-122"/>
              </a:rPr>
              <a:t>：扁平化介绍</a:t>
            </a:r>
            <a:endParaRPr lang="zh-CN" altLang="en-US" sz="3600" b="1" dirty="0">
              <a:solidFill>
                <a:prstClr val="black">
                  <a:lumMod val="50000"/>
                  <a:lumOff val="50000"/>
                </a:prstClr>
              </a:solidFill>
              <a:latin typeface="经典繁行书" pitchFamily="49" charset="-122"/>
              <a:ea typeface="经典繁行书" pitchFamily="49" charset="-122"/>
              <a:cs typeface="经典繁行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3085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89335"/>
            <a:ext cx="9144000" cy="1944216"/>
          </a:xfrm>
          <a:prstGeom prst="rect">
            <a:avLst/>
          </a:prstGeom>
          <a:solidFill>
            <a:srgbClr val="DCECE9"/>
          </a:solidFill>
          <a:ln>
            <a:solidFill>
              <a:srgbClr val="DCEC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951145" y="1681850"/>
            <a:ext cx="1200188" cy="1200188"/>
          </a:xfrm>
          <a:prstGeom prst="roundRect">
            <a:avLst>
              <a:gd name="adj" fmla="val 12185"/>
            </a:avLst>
          </a:prstGeom>
          <a:solidFill>
            <a:srgbClr val="46B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2635556">
            <a:off x="2292529" y="2166649"/>
            <a:ext cx="360040" cy="446499"/>
          </a:xfrm>
          <a:custGeom>
            <a:avLst/>
            <a:gdLst>
              <a:gd name="connsiteX0" fmla="*/ 0 w 360040"/>
              <a:gd name="connsiteY0" fmla="*/ 0 h 446499"/>
              <a:gd name="connsiteX1" fmla="*/ 0 w 360040"/>
              <a:gd name="connsiteY1" fmla="*/ 0 h 446499"/>
              <a:gd name="connsiteX2" fmla="*/ 360040 w 360040"/>
              <a:gd name="connsiteY2" fmla="*/ 0 h 446499"/>
              <a:gd name="connsiteX3" fmla="*/ 360040 w 360040"/>
              <a:gd name="connsiteY3" fmla="*/ 0 h 446499"/>
              <a:gd name="connsiteX4" fmla="*/ 360040 w 360040"/>
              <a:gd name="connsiteY4" fmla="*/ 446499 h 446499"/>
              <a:gd name="connsiteX5" fmla="*/ 360040 w 360040"/>
              <a:gd name="connsiteY5" fmla="*/ 446499 h 446499"/>
              <a:gd name="connsiteX6" fmla="*/ 0 w 360040"/>
              <a:gd name="connsiteY6" fmla="*/ 446499 h 446499"/>
              <a:gd name="connsiteX7" fmla="*/ 0 w 360040"/>
              <a:gd name="connsiteY7" fmla="*/ 446499 h 446499"/>
              <a:gd name="connsiteX8" fmla="*/ 0 w 360040"/>
              <a:gd name="connsiteY8" fmla="*/ 0 h 446499"/>
              <a:gd name="connsiteX0" fmla="*/ 0 w 360040"/>
              <a:gd name="connsiteY0" fmla="*/ 0 h 446499"/>
              <a:gd name="connsiteX1" fmla="*/ 0 w 360040"/>
              <a:gd name="connsiteY1" fmla="*/ 0 h 446499"/>
              <a:gd name="connsiteX2" fmla="*/ 168745 w 360040"/>
              <a:gd name="connsiteY2" fmla="*/ 27137 h 446499"/>
              <a:gd name="connsiteX3" fmla="*/ 360040 w 360040"/>
              <a:gd name="connsiteY3" fmla="*/ 0 h 446499"/>
              <a:gd name="connsiteX4" fmla="*/ 360040 w 360040"/>
              <a:gd name="connsiteY4" fmla="*/ 0 h 446499"/>
              <a:gd name="connsiteX5" fmla="*/ 360040 w 360040"/>
              <a:gd name="connsiteY5" fmla="*/ 446499 h 446499"/>
              <a:gd name="connsiteX6" fmla="*/ 360040 w 360040"/>
              <a:gd name="connsiteY6" fmla="*/ 446499 h 446499"/>
              <a:gd name="connsiteX7" fmla="*/ 0 w 360040"/>
              <a:gd name="connsiteY7" fmla="*/ 446499 h 446499"/>
              <a:gd name="connsiteX8" fmla="*/ 0 w 360040"/>
              <a:gd name="connsiteY8" fmla="*/ 446499 h 446499"/>
              <a:gd name="connsiteX9" fmla="*/ 0 w 360040"/>
              <a:gd name="connsiteY9" fmla="*/ 0 h 446499"/>
              <a:gd name="connsiteX0" fmla="*/ 0 w 360040"/>
              <a:gd name="connsiteY0" fmla="*/ 0 h 446499"/>
              <a:gd name="connsiteX1" fmla="*/ 0 w 360040"/>
              <a:gd name="connsiteY1" fmla="*/ 0 h 446499"/>
              <a:gd name="connsiteX2" fmla="*/ 99297 w 360040"/>
              <a:gd name="connsiteY2" fmla="*/ 79092 h 446499"/>
              <a:gd name="connsiteX3" fmla="*/ 360040 w 360040"/>
              <a:gd name="connsiteY3" fmla="*/ 0 h 446499"/>
              <a:gd name="connsiteX4" fmla="*/ 360040 w 360040"/>
              <a:gd name="connsiteY4" fmla="*/ 0 h 446499"/>
              <a:gd name="connsiteX5" fmla="*/ 360040 w 360040"/>
              <a:gd name="connsiteY5" fmla="*/ 446499 h 446499"/>
              <a:gd name="connsiteX6" fmla="*/ 360040 w 360040"/>
              <a:gd name="connsiteY6" fmla="*/ 446499 h 446499"/>
              <a:gd name="connsiteX7" fmla="*/ 0 w 360040"/>
              <a:gd name="connsiteY7" fmla="*/ 446499 h 446499"/>
              <a:gd name="connsiteX8" fmla="*/ 0 w 360040"/>
              <a:gd name="connsiteY8" fmla="*/ 446499 h 446499"/>
              <a:gd name="connsiteX9" fmla="*/ 0 w 360040"/>
              <a:gd name="connsiteY9" fmla="*/ 0 h 446499"/>
              <a:gd name="connsiteX0" fmla="*/ 0 w 360040"/>
              <a:gd name="connsiteY0" fmla="*/ 0 h 446499"/>
              <a:gd name="connsiteX1" fmla="*/ 0 w 360040"/>
              <a:gd name="connsiteY1" fmla="*/ 0 h 446499"/>
              <a:gd name="connsiteX2" fmla="*/ 99297 w 360040"/>
              <a:gd name="connsiteY2" fmla="*/ 79092 h 446499"/>
              <a:gd name="connsiteX3" fmla="*/ 360040 w 360040"/>
              <a:gd name="connsiteY3" fmla="*/ 0 h 446499"/>
              <a:gd name="connsiteX4" fmla="*/ 214094 w 360040"/>
              <a:gd name="connsiteY4" fmla="*/ 43202 h 446499"/>
              <a:gd name="connsiteX5" fmla="*/ 360040 w 360040"/>
              <a:gd name="connsiteY5" fmla="*/ 0 h 446499"/>
              <a:gd name="connsiteX6" fmla="*/ 360040 w 360040"/>
              <a:gd name="connsiteY6" fmla="*/ 446499 h 446499"/>
              <a:gd name="connsiteX7" fmla="*/ 360040 w 360040"/>
              <a:gd name="connsiteY7" fmla="*/ 446499 h 446499"/>
              <a:gd name="connsiteX8" fmla="*/ 0 w 360040"/>
              <a:gd name="connsiteY8" fmla="*/ 446499 h 446499"/>
              <a:gd name="connsiteX9" fmla="*/ 0 w 360040"/>
              <a:gd name="connsiteY9" fmla="*/ 446499 h 446499"/>
              <a:gd name="connsiteX10" fmla="*/ 0 w 360040"/>
              <a:gd name="connsiteY10" fmla="*/ 0 h 446499"/>
              <a:gd name="connsiteX0" fmla="*/ 0 w 360040"/>
              <a:gd name="connsiteY0" fmla="*/ 13308 h 459807"/>
              <a:gd name="connsiteX1" fmla="*/ 0 w 360040"/>
              <a:gd name="connsiteY1" fmla="*/ 13308 h 459807"/>
              <a:gd name="connsiteX2" fmla="*/ 99297 w 360040"/>
              <a:gd name="connsiteY2" fmla="*/ 92400 h 459807"/>
              <a:gd name="connsiteX3" fmla="*/ 360040 w 360040"/>
              <a:gd name="connsiteY3" fmla="*/ 13308 h 459807"/>
              <a:gd name="connsiteX4" fmla="*/ 214094 w 360040"/>
              <a:gd name="connsiteY4" fmla="*/ 56510 h 459807"/>
              <a:gd name="connsiteX5" fmla="*/ 360040 w 360040"/>
              <a:gd name="connsiteY5" fmla="*/ 13308 h 459807"/>
              <a:gd name="connsiteX6" fmla="*/ 360040 w 360040"/>
              <a:gd name="connsiteY6" fmla="*/ 459807 h 459807"/>
              <a:gd name="connsiteX7" fmla="*/ 360040 w 360040"/>
              <a:gd name="connsiteY7" fmla="*/ 459807 h 459807"/>
              <a:gd name="connsiteX8" fmla="*/ 0 w 360040"/>
              <a:gd name="connsiteY8" fmla="*/ 459807 h 459807"/>
              <a:gd name="connsiteX9" fmla="*/ 0 w 360040"/>
              <a:gd name="connsiteY9" fmla="*/ 459807 h 459807"/>
              <a:gd name="connsiteX10" fmla="*/ 0 w 360040"/>
              <a:gd name="connsiteY10" fmla="*/ 13308 h 459807"/>
              <a:gd name="connsiteX0" fmla="*/ 0 w 360040"/>
              <a:gd name="connsiteY0" fmla="*/ 0 h 446499"/>
              <a:gd name="connsiteX1" fmla="*/ 0 w 360040"/>
              <a:gd name="connsiteY1" fmla="*/ 0 h 446499"/>
              <a:gd name="connsiteX2" fmla="*/ 99297 w 360040"/>
              <a:gd name="connsiteY2" fmla="*/ 79092 h 446499"/>
              <a:gd name="connsiteX3" fmla="*/ 360040 w 360040"/>
              <a:gd name="connsiteY3" fmla="*/ 0 h 446499"/>
              <a:gd name="connsiteX4" fmla="*/ 214094 w 360040"/>
              <a:gd name="connsiteY4" fmla="*/ 43202 h 446499"/>
              <a:gd name="connsiteX5" fmla="*/ 360040 w 360040"/>
              <a:gd name="connsiteY5" fmla="*/ 0 h 446499"/>
              <a:gd name="connsiteX6" fmla="*/ 360040 w 360040"/>
              <a:gd name="connsiteY6" fmla="*/ 446499 h 446499"/>
              <a:gd name="connsiteX7" fmla="*/ 360040 w 360040"/>
              <a:gd name="connsiteY7" fmla="*/ 446499 h 446499"/>
              <a:gd name="connsiteX8" fmla="*/ 0 w 360040"/>
              <a:gd name="connsiteY8" fmla="*/ 446499 h 446499"/>
              <a:gd name="connsiteX9" fmla="*/ 0 w 360040"/>
              <a:gd name="connsiteY9" fmla="*/ 446499 h 446499"/>
              <a:gd name="connsiteX10" fmla="*/ 0 w 360040"/>
              <a:gd name="connsiteY10" fmla="*/ 0 h 44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0040" h="446499">
                <a:moveTo>
                  <a:pt x="0" y="0"/>
                </a:moveTo>
                <a:lnTo>
                  <a:pt x="0" y="0"/>
                </a:lnTo>
                <a:cubicBezTo>
                  <a:pt x="16549" y="13182"/>
                  <a:pt x="39290" y="79092"/>
                  <a:pt x="99297" y="79092"/>
                </a:cubicBezTo>
                <a:cubicBezTo>
                  <a:pt x="159304" y="79092"/>
                  <a:pt x="340907" y="5982"/>
                  <a:pt x="360040" y="0"/>
                </a:cubicBezTo>
                <a:lnTo>
                  <a:pt x="214094" y="43202"/>
                </a:lnTo>
                <a:lnTo>
                  <a:pt x="360040" y="0"/>
                </a:lnTo>
                <a:lnTo>
                  <a:pt x="360040" y="446499"/>
                </a:lnTo>
                <a:lnTo>
                  <a:pt x="360040" y="446499"/>
                </a:lnTo>
                <a:lnTo>
                  <a:pt x="0" y="446499"/>
                </a:lnTo>
                <a:lnTo>
                  <a:pt x="0" y="44649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371219" y="1954376"/>
            <a:ext cx="543498" cy="720080"/>
            <a:chOff x="2454844" y="1506343"/>
            <a:chExt cx="543498" cy="720080"/>
          </a:xfrm>
        </p:grpSpPr>
        <p:sp>
          <p:nvSpPr>
            <p:cNvPr id="12" name="圆角矩形 11"/>
            <p:cNvSpPr/>
            <p:nvPr/>
          </p:nvSpPr>
          <p:spPr>
            <a:xfrm rot="2635556">
              <a:off x="2454844" y="1506343"/>
              <a:ext cx="360040" cy="720080"/>
            </a:xfrm>
            <a:prstGeom prst="roundRect">
              <a:avLst>
                <a:gd name="adj" fmla="val 7704"/>
              </a:avLst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2635556">
              <a:off x="2856654" y="1532834"/>
              <a:ext cx="141688" cy="10311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4206692" y="1714322"/>
            <a:ext cx="1200188" cy="1200188"/>
          </a:xfrm>
          <a:prstGeom prst="roundRect">
            <a:avLst>
              <a:gd name="adj" fmla="val 12185"/>
            </a:avLst>
          </a:prstGeom>
          <a:solidFill>
            <a:srgbClr val="7A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618338" y="2000031"/>
            <a:ext cx="748760" cy="475759"/>
          </a:xfrm>
          <a:custGeom>
            <a:avLst/>
            <a:gdLst/>
            <a:ahLst/>
            <a:cxnLst/>
            <a:rect l="l" t="t" r="r" b="b"/>
            <a:pathLst>
              <a:path w="2192248" h="1626082">
                <a:moveTo>
                  <a:pt x="833189" y="0"/>
                </a:moveTo>
                <a:cubicBezTo>
                  <a:pt x="1137428" y="0"/>
                  <a:pt x="1385699" y="239634"/>
                  <a:pt x="1397496" y="540544"/>
                </a:cubicBezTo>
                <a:cubicBezTo>
                  <a:pt x="1466992" y="509182"/>
                  <a:pt x="1544145" y="492140"/>
                  <a:pt x="1625277" y="492140"/>
                </a:cubicBezTo>
                <a:cubicBezTo>
                  <a:pt x="1938406" y="492140"/>
                  <a:pt x="2192248" y="745982"/>
                  <a:pt x="2192248" y="1059111"/>
                </a:cubicBezTo>
                <a:cubicBezTo>
                  <a:pt x="2192248" y="1366980"/>
                  <a:pt x="1946862" y="1617538"/>
                  <a:pt x="1640968" y="1624500"/>
                </a:cubicBezTo>
                <a:lnTo>
                  <a:pt x="1640968" y="1626081"/>
                </a:lnTo>
                <a:lnTo>
                  <a:pt x="1625287" y="1626081"/>
                </a:lnTo>
                <a:cubicBezTo>
                  <a:pt x="1625284" y="1626082"/>
                  <a:pt x="1625280" y="1626082"/>
                  <a:pt x="1625277" y="1626082"/>
                </a:cubicBezTo>
                <a:lnTo>
                  <a:pt x="1625265" y="1626081"/>
                </a:lnTo>
                <a:lnTo>
                  <a:pt x="566984" y="1626081"/>
                </a:lnTo>
                <a:cubicBezTo>
                  <a:pt x="566980" y="1626082"/>
                  <a:pt x="566975" y="1626082"/>
                  <a:pt x="566971" y="1626082"/>
                </a:cubicBezTo>
                <a:lnTo>
                  <a:pt x="566962" y="1626081"/>
                </a:lnTo>
                <a:lnTo>
                  <a:pt x="475644" y="1626081"/>
                </a:lnTo>
                <a:lnTo>
                  <a:pt x="475644" y="1616876"/>
                </a:lnTo>
                <a:cubicBezTo>
                  <a:pt x="205784" y="1574917"/>
                  <a:pt x="0" y="1341046"/>
                  <a:pt x="0" y="1059111"/>
                </a:cubicBezTo>
                <a:cubicBezTo>
                  <a:pt x="0" y="856284"/>
                  <a:pt x="106505" y="678331"/>
                  <a:pt x="267478" y="579468"/>
                </a:cubicBezTo>
                <a:cubicBezTo>
                  <a:pt x="266264" y="575330"/>
                  <a:pt x="266218" y="571156"/>
                  <a:pt x="266218" y="566971"/>
                </a:cubicBezTo>
                <a:cubicBezTo>
                  <a:pt x="266218" y="253842"/>
                  <a:pt x="520060" y="0"/>
                  <a:pt x="833189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7ACD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1"/>
          <p:cNvSpPr/>
          <p:nvPr/>
        </p:nvSpPr>
        <p:spPr>
          <a:xfrm>
            <a:off x="4275605" y="2488406"/>
            <a:ext cx="508706" cy="393632"/>
          </a:xfrm>
          <a:custGeom>
            <a:avLst/>
            <a:gdLst/>
            <a:ahLst/>
            <a:cxnLst/>
            <a:rect l="l" t="t" r="r" b="b"/>
            <a:pathLst>
              <a:path w="2192248" h="1626082">
                <a:moveTo>
                  <a:pt x="833189" y="0"/>
                </a:moveTo>
                <a:cubicBezTo>
                  <a:pt x="1137428" y="0"/>
                  <a:pt x="1385699" y="239634"/>
                  <a:pt x="1397496" y="540544"/>
                </a:cubicBezTo>
                <a:cubicBezTo>
                  <a:pt x="1466992" y="509182"/>
                  <a:pt x="1544145" y="492140"/>
                  <a:pt x="1625277" y="492140"/>
                </a:cubicBezTo>
                <a:cubicBezTo>
                  <a:pt x="1938406" y="492140"/>
                  <a:pt x="2192248" y="745982"/>
                  <a:pt x="2192248" y="1059111"/>
                </a:cubicBezTo>
                <a:cubicBezTo>
                  <a:pt x="2192248" y="1366980"/>
                  <a:pt x="1946862" y="1617538"/>
                  <a:pt x="1640968" y="1624500"/>
                </a:cubicBezTo>
                <a:lnTo>
                  <a:pt x="1640968" y="1626081"/>
                </a:lnTo>
                <a:lnTo>
                  <a:pt x="1625287" y="1626081"/>
                </a:lnTo>
                <a:cubicBezTo>
                  <a:pt x="1625284" y="1626082"/>
                  <a:pt x="1625280" y="1626082"/>
                  <a:pt x="1625277" y="1626082"/>
                </a:cubicBezTo>
                <a:lnTo>
                  <a:pt x="1625265" y="1626081"/>
                </a:lnTo>
                <a:lnTo>
                  <a:pt x="566984" y="1626081"/>
                </a:lnTo>
                <a:cubicBezTo>
                  <a:pt x="566980" y="1626082"/>
                  <a:pt x="566975" y="1626082"/>
                  <a:pt x="566971" y="1626082"/>
                </a:cubicBezTo>
                <a:lnTo>
                  <a:pt x="566962" y="1626081"/>
                </a:lnTo>
                <a:lnTo>
                  <a:pt x="475644" y="1626081"/>
                </a:lnTo>
                <a:lnTo>
                  <a:pt x="475644" y="1616876"/>
                </a:lnTo>
                <a:cubicBezTo>
                  <a:pt x="205784" y="1574917"/>
                  <a:pt x="0" y="1341046"/>
                  <a:pt x="0" y="1059111"/>
                </a:cubicBezTo>
                <a:cubicBezTo>
                  <a:pt x="0" y="856284"/>
                  <a:pt x="106505" y="678331"/>
                  <a:pt x="267478" y="579468"/>
                </a:cubicBezTo>
                <a:cubicBezTo>
                  <a:pt x="266264" y="575330"/>
                  <a:pt x="266218" y="571156"/>
                  <a:pt x="266218" y="566971"/>
                </a:cubicBezTo>
                <a:cubicBezTo>
                  <a:pt x="266218" y="253842"/>
                  <a:pt x="520060" y="0"/>
                  <a:pt x="833189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7ACD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7" name="组合 2056"/>
          <p:cNvGrpSpPr/>
          <p:nvPr/>
        </p:nvGrpSpPr>
        <p:grpSpPr>
          <a:xfrm>
            <a:off x="6444208" y="1714416"/>
            <a:ext cx="1200188" cy="1200188"/>
            <a:chOff x="5148064" y="1266289"/>
            <a:chExt cx="1200188" cy="1200188"/>
          </a:xfrm>
        </p:grpSpPr>
        <p:sp>
          <p:nvSpPr>
            <p:cNvPr id="30" name="圆角矩形 29"/>
            <p:cNvSpPr/>
            <p:nvPr/>
          </p:nvSpPr>
          <p:spPr>
            <a:xfrm>
              <a:off x="5148064" y="1266289"/>
              <a:ext cx="1200188" cy="1200188"/>
            </a:xfrm>
            <a:prstGeom prst="roundRect">
              <a:avLst>
                <a:gd name="adj" fmla="val 12185"/>
              </a:avLst>
            </a:prstGeom>
            <a:solidFill>
              <a:srgbClr val="F480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8" name="圆角矩形 2047"/>
            <p:cNvSpPr/>
            <p:nvPr/>
          </p:nvSpPr>
          <p:spPr>
            <a:xfrm>
              <a:off x="5506739" y="1394997"/>
              <a:ext cx="432048" cy="942772"/>
            </a:xfrm>
            <a:custGeom>
              <a:avLst/>
              <a:gdLst/>
              <a:ahLst/>
              <a:cxnLst/>
              <a:rect l="l" t="t" r="r" b="b"/>
              <a:pathLst>
                <a:path w="562128" h="1180601">
                  <a:moveTo>
                    <a:pt x="281064" y="0"/>
                  </a:moveTo>
                  <a:cubicBezTo>
                    <a:pt x="380486" y="0"/>
                    <a:pt x="461084" y="80598"/>
                    <a:pt x="461084" y="180020"/>
                  </a:cubicBezTo>
                  <a:lnTo>
                    <a:pt x="461084" y="685348"/>
                  </a:lnTo>
                  <a:cubicBezTo>
                    <a:pt x="523186" y="735929"/>
                    <a:pt x="562128" y="813185"/>
                    <a:pt x="562128" y="899537"/>
                  </a:cubicBezTo>
                  <a:cubicBezTo>
                    <a:pt x="562128" y="1054764"/>
                    <a:pt x="436291" y="1180601"/>
                    <a:pt x="281064" y="1180601"/>
                  </a:cubicBezTo>
                  <a:cubicBezTo>
                    <a:pt x="125837" y="1180601"/>
                    <a:pt x="0" y="1054764"/>
                    <a:pt x="0" y="899537"/>
                  </a:cubicBezTo>
                  <a:cubicBezTo>
                    <a:pt x="0" y="813185"/>
                    <a:pt x="38942" y="735929"/>
                    <a:pt x="101044" y="685348"/>
                  </a:cubicBezTo>
                  <a:lnTo>
                    <a:pt x="101044" y="180020"/>
                  </a:lnTo>
                  <a:cubicBezTo>
                    <a:pt x="101044" y="80598"/>
                    <a:pt x="181642" y="0"/>
                    <a:pt x="281064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55" name="组合 2054"/>
            <p:cNvGrpSpPr/>
            <p:nvPr/>
          </p:nvGrpSpPr>
          <p:grpSpPr>
            <a:xfrm>
              <a:off x="5614751" y="1707954"/>
              <a:ext cx="216024" cy="542629"/>
              <a:chOff x="4463988" y="1758837"/>
              <a:chExt cx="216024" cy="542629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463988" y="2078395"/>
                <a:ext cx="216024" cy="22307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圆角矩形 41"/>
              <p:cNvSpPr/>
              <p:nvPr/>
            </p:nvSpPr>
            <p:spPr>
              <a:xfrm flipH="1">
                <a:off x="4533568" y="1758837"/>
                <a:ext cx="76865" cy="468706"/>
              </a:xfrm>
              <a:prstGeom prst="roundRect">
                <a:avLst>
                  <a:gd name="adj" fmla="val 46546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" name="椭圆 20"/>
          <p:cNvSpPr/>
          <p:nvPr/>
        </p:nvSpPr>
        <p:spPr>
          <a:xfrm rot="20167644">
            <a:off x="4489956" y="1904355"/>
            <a:ext cx="633660" cy="914400"/>
          </a:xfrm>
          <a:custGeom>
            <a:avLst/>
            <a:gdLst/>
            <a:ahLst/>
            <a:cxnLst/>
            <a:rect l="l" t="t" r="r" b="b"/>
            <a:pathLst>
              <a:path w="633660" h="914400">
                <a:moveTo>
                  <a:pt x="457200" y="0"/>
                </a:moveTo>
                <a:cubicBezTo>
                  <a:pt x="519771" y="0"/>
                  <a:pt x="579407" y="12570"/>
                  <a:pt x="633660" y="35462"/>
                </a:cubicBezTo>
                <a:cubicBezTo>
                  <a:pt x="468736" y="104383"/>
                  <a:pt x="352919" y="267266"/>
                  <a:pt x="352919" y="457200"/>
                </a:cubicBezTo>
                <a:cubicBezTo>
                  <a:pt x="352919" y="647134"/>
                  <a:pt x="468736" y="810017"/>
                  <a:pt x="633660" y="878938"/>
                </a:cubicBezTo>
                <a:cubicBezTo>
                  <a:pt x="579407" y="901831"/>
                  <a:pt x="519771" y="914400"/>
                  <a:pt x="457200" y="914400"/>
                </a:cubicBez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FDC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1"/>
          <p:cNvSpPr/>
          <p:nvPr/>
        </p:nvSpPr>
        <p:spPr>
          <a:xfrm>
            <a:off x="4331799" y="2129370"/>
            <a:ext cx="383368" cy="301299"/>
          </a:xfrm>
          <a:custGeom>
            <a:avLst/>
            <a:gdLst/>
            <a:ahLst/>
            <a:cxnLst/>
            <a:rect l="l" t="t" r="r" b="b"/>
            <a:pathLst>
              <a:path w="2192248" h="1626082">
                <a:moveTo>
                  <a:pt x="833189" y="0"/>
                </a:moveTo>
                <a:cubicBezTo>
                  <a:pt x="1137428" y="0"/>
                  <a:pt x="1385699" y="239634"/>
                  <a:pt x="1397496" y="540544"/>
                </a:cubicBezTo>
                <a:cubicBezTo>
                  <a:pt x="1466992" y="509182"/>
                  <a:pt x="1544145" y="492140"/>
                  <a:pt x="1625277" y="492140"/>
                </a:cubicBezTo>
                <a:cubicBezTo>
                  <a:pt x="1938406" y="492140"/>
                  <a:pt x="2192248" y="745982"/>
                  <a:pt x="2192248" y="1059111"/>
                </a:cubicBezTo>
                <a:cubicBezTo>
                  <a:pt x="2192248" y="1366980"/>
                  <a:pt x="1946862" y="1617538"/>
                  <a:pt x="1640968" y="1624500"/>
                </a:cubicBezTo>
                <a:lnTo>
                  <a:pt x="1640968" y="1626081"/>
                </a:lnTo>
                <a:lnTo>
                  <a:pt x="1625287" y="1626081"/>
                </a:lnTo>
                <a:cubicBezTo>
                  <a:pt x="1625284" y="1626082"/>
                  <a:pt x="1625280" y="1626082"/>
                  <a:pt x="1625277" y="1626082"/>
                </a:cubicBezTo>
                <a:lnTo>
                  <a:pt x="1625265" y="1626081"/>
                </a:lnTo>
                <a:lnTo>
                  <a:pt x="566984" y="1626081"/>
                </a:lnTo>
                <a:cubicBezTo>
                  <a:pt x="566980" y="1626082"/>
                  <a:pt x="566975" y="1626082"/>
                  <a:pt x="566971" y="1626082"/>
                </a:cubicBezTo>
                <a:lnTo>
                  <a:pt x="566962" y="1626081"/>
                </a:lnTo>
                <a:lnTo>
                  <a:pt x="475644" y="1626081"/>
                </a:lnTo>
                <a:lnTo>
                  <a:pt x="475644" y="1616876"/>
                </a:lnTo>
                <a:cubicBezTo>
                  <a:pt x="205784" y="1574917"/>
                  <a:pt x="0" y="1341046"/>
                  <a:pt x="0" y="1059111"/>
                </a:cubicBezTo>
                <a:cubicBezTo>
                  <a:pt x="0" y="856284"/>
                  <a:pt x="106505" y="678331"/>
                  <a:pt x="267478" y="579468"/>
                </a:cubicBezTo>
                <a:cubicBezTo>
                  <a:pt x="266264" y="575330"/>
                  <a:pt x="266218" y="571156"/>
                  <a:pt x="266218" y="566971"/>
                </a:cubicBezTo>
                <a:cubicBezTo>
                  <a:pt x="266218" y="253842"/>
                  <a:pt x="520060" y="0"/>
                  <a:pt x="833189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283" y="1725991"/>
            <a:ext cx="16466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经典繁行书" pitchFamily="49" charset="-122"/>
                <a:ea typeface="经典繁行书" pitchFamily="49" charset="-122"/>
                <a:cs typeface="经典繁行书" pitchFamily="49" charset="-122"/>
              </a:rPr>
              <a:t>1.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飞机</a:t>
            </a:r>
            <a:r>
              <a:rPr lang="zh-CN" altLang="en-US" sz="6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经典繁行书" pitchFamily="49" charset="-122"/>
                <a:ea typeface="经典繁行书" pitchFamily="49" charset="-122"/>
                <a:cs typeface="经典繁行书" pitchFamily="49" charset="-122"/>
              </a:rPr>
              <a:t>场</a:t>
            </a:r>
            <a:endParaRPr lang="zh-CN" altLang="en-US" sz="102800" b="1" dirty="0">
              <a:solidFill>
                <a:schemeClr val="tx1">
                  <a:lumMod val="50000"/>
                  <a:lumOff val="50000"/>
                </a:schemeClr>
              </a:solidFill>
              <a:latin typeface="经典繁行书" pitchFamily="49" charset="-122"/>
              <a:ea typeface="经典繁行书" pitchFamily="49" charset="-122"/>
              <a:cs typeface="经典繁行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6148" y="4296186"/>
            <a:ext cx="6878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itchFamily="49" charset="-122"/>
                <a:ea typeface="汉仪细行楷简" pitchFamily="49" charset="-122"/>
              </a:rPr>
              <a:t>扁平化图标无非是一马平川，要多平有多平，颜色不要过于重口味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汉仪细行楷简" pitchFamily="49" charset="-122"/>
              <a:ea typeface="汉仪细行楷简" pitchFamily="49" charset="-122"/>
            </a:endParaRPr>
          </a:p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itchFamily="49" charset="-122"/>
                <a:ea typeface="汉仪细行楷简" pitchFamily="49" charset="-122"/>
              </a:rPr>
              <a:t>效果才会小清新。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6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69320"/>
            <a:ext cx="9144000" cy="1532903"/>
          </a:xfrm>
          <a:prstGeom prst="rect">
            <a:avLst/>
          </a:prstGeom>
          <a:solidFill>
            <a:srgbClr val="5BA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355166" y="1701783"/>
            <a:ext cx="1296144" cy="1301402"/>
            <a:chOff x="2355166" y="2039428"/>
            <a:chExt cx="1296144" cy="1301402"/>
          </a:xfrm>
        </p:grpSpPr>
        <p:sp>
          <p:nvSpPr>
            <p:cNvPr id="4" name="椭圆 3"/>
            <p:cNvSpPr/>
            <p:nvPr/>
          </p:nvSpPr>
          <p:spPr>
            <a:xfrm>
              <a:off x="2355166" y="2039428"/>
              <a:ext cx="1296144" cy="1296144"/>
            </a:xfrm>
            <a:prstGeom prst="ellipse">
              <a:avLst/>
            </a:prstGeom>
            <a:solidFill>
              <a:srgbClr val="F47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567157" y="2321883"/>
              <a:ext cx="872162" cy="731234"/>
            </a:xfrm>
            <a:prstGeom prst="roundRect">
              <a:avLst>
                <a:gd name="adj" fmla="val 9337"/>
              </a:avLst>
            </a:prstGeom>
            <a:solidFill>
              <a:srgbClr val="FB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Kozuka Gothic Pro B" pitchFamily="34" charset="-128"/>
                <a:ea typeface="Kozuka Gothic Pro B" pitchFamily="34" charset="-128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734575" y="2327197"/>
              <a:ext cx="53732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4800" dirty="0">
                  <a:solidFill>
                    <a:prstClr val="white"/>
                  </a:solidFill>
                  <a:latin typeface="Kozuka Gothic Pro B" pitchFamily="34" charset="-128"/>
                  <a:ea typeface="Kozuka Gothic Pro B" pitchFamily="34" charset="-128"/>
                </a:rPr>
                <a:t>8</a:t>
              </a:r>
              <a:endParaRPr lang="zh-CN" altLang="en-US" sz="4800" dirty="0">
                <a:solidFill>
                  <a:prstClr val="white"/>
                </a:solidFill>
                <a:latin typeface="Kozuka Gothic Pro B" pitchFamily="34" charset="-128"/>
                <a:ea typeface="Kozuka Gothic Pro B" pitchFamily="34" charset="-128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rot="10345141">
              <a:off x="2420850" y="2321655"/>
              <a:ext cx="1164776" cy="1019175"/>
            </a:xfrm>
            <a:custGeom>
              <a:avLst/>
              <a:gdLst>
                <a:gd name="connsiteX0" fmla="*/ 648072 w 1067903"/>
                <a:gd name="connsiteY0" fmla="*/ 0 h 1023432"/>
                <a:gd name="connsiteX1" fmla="*/ 1067903 w 1067903"/>
                <a:gd name="connsiteY1" fmla="*/ 236543 h 1023432"/>
                <a:gd name="connsiteX2" fmla="*/ 121421 w 1067903"/>
                <a:gd name="connsiteY2" fmla="*/ 1023432 h 1023432"/>
                <a:gd name="connsiteX3" fmla="*/ 0 w 1067903"/>
                <a:gd name="connsiteY3" fmla="*/ 648072 h 1023432"/>
                <a:gd name="connsiteX4" fmla="*/ 648072 w 1067903"/>
                <a:gd name="connsiteY4" fmla="*/ 0 h 1023432"/>
                <a:gd name="connsiteX0" fmla="*/ 648072 w 1067903"/>
                <a:gd name="connsiteY0" fmla="*/ 0 h 1019175"/>
                <a:gd name="connsiteX1" fmla="*/ 1067903 w 1067903"/>
                <a:gd name="connsiteY1" fmla="*/ 236543 h 1019175"/>
                <a:gd name="connsiteX2" fmla="*/ 90664 w 1067903"/>
                <a:gd name="connsiteY2" fmla="*/ 1019175 h 1019175"/>
                <a:gd name="connsiteX3" fmla="*/ 0 w 1067903"/>
                <a:gd name="connsiteY3" fmla="*/ 648072 h 1019175"/>
                <a:gd name="connsiteX4" fmla="*/ 648072 w 1067903"/>
                <a:gd name="connsiteY4" fmla="*/ 0 h 1019175"/>
                <a:gd name="connsiteX0" fmla="*/ 648072 w 1119868"/>
                <a:gd name="connsiteY0" fmla="*/ 0 h 1019175"/>
                <a:gd name="connsiteX1" fmla="*/ 1119868 w 1119868"/>
                <a:gd name="connsiteY1" fmla="*/ 319704 h 1019175"/>
                <a:gd name="connsiteX2" fmla="*/ 90664 w 1119868"/>
                <a:gd name="connsiteY2" fmla="*/ 1019175 h 1019175"/>
                <a:gd name="connsiteX3" fmla="*/ 0 w 1119868"/>
                <a:gd name="connsiteY3" fmla="*/ 648072 h 1019175"/>
                <a:gd name="connsiteX4" fmla="*/ 648072 w 1119868"/>
                <a:gd name="connsiteY4" fmla="*/ 0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868" h="1019175">
                  <a:moveTo>
                    <a:pt x="648072" y="0"/>
                  </a:moveTo>
                  <a:cubicBezTo>
                    <a:pt x="831565" y="0"/>
                    <a:pt x="1002743" y="196397"/>
                    <a:pt x="1119868" y="319704"/>
                  </a:cubicBezTo>
                  <a:lnTo>
                    <a:pt x="90664" y="1019175"/>
                  </a:lnTo>
                  <a:cubicBezTo>
                    <a:pt x="13799" y="913923"/>
                    <a:pt x="0" y="788330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rgbClr val="F47676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120630" y="2307639"/>
              <a:ext cx="72008" cy="1049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2856745" y="2307639"/>
              <a:ext cx="72008" cy="1049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307906" y="2307639"/>
              <a:ext cx="72008" cy="1049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661190" y="2307639"/>
              <a:ext cx="72008" cy="1049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29458" y="1687700"/>
            <a:ext cx="1305331" cy="1310227"/>
            <a:chOff x="5357679" y="2073975"/>
            <a:chExt cx="1305331" cy="1310227"/>
          </a:xfrm>
        </p:grpSpPr>
        <p:sp>
          <p:nvSpPr>
            <p:cNvPr id="23" name="椭圆 22"/>
            <p:cNvSpPr/>
            <p:nvPr/>
          </p:nvSpPr>
          <p:spPr>
            <a:xfrm>
              <a:off x="5357679" y="2073975"/>
              <a:ext cx="1296144" cy="1296144"/>
            </a:xfrm>
            <a:prstGeom prst="ellipse">
              <a:avLst/>
            </a:prstGeom>
            <a:solidFill>
              <a:srgbClr val="F0A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573703" y="2317011"/>
              <a:ext cx="864096" cy="850555"/>
            </a:xfrm>
            <a:prstGeom prst="roundRect">
              <a:avLst>
                <a:gd name="adj" fmla="val 7814"/>
              </a:avLst>
            </a:prstGeom>
            <a:solidFill>
              <a:srgbClr val="F9DEB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789727" y="2317011"/>
              <a:ext cx="0" cy="914400"/>
            </a:xfrm>
            <a:prstGeom prst="line">
              <a:avLst/>
            </a:prstGeom>
            <a:ln w="28575">
              <a:solidFill>
                <a:srgbClr val="F0AC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74" name="Picture 2" descr="E:\必备常用\font-1142-13574.png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9325" y="2356378"/>
              <a:ext cx="576064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椭圆 16"/>
            <p:cNvSpPr/>
            <p:nvPr/>
          </p:nvSpPr>
          <p:spPr>
            <a:xfrm rot="10345141">
              <a:off x="5498234" y="2365027"/>
              <a:ext cx="1164776" cy="1019175"/>
            </a:xfrm>
            <a:custGeom>
              <a:avLst/>
              <a:gdLst>
                <a:gd name="connsiteX0" fmla="*/ 648072 w 1067903"/>
                <a:gd name="connsiteY0" fmla="*/ 0 h 1023432"/>
                <a:gd name="connsiteX1" fmla="*/ 1067903 w 1067903"/>
                <a:gd name="connsiteY1" fmla="*/ 236543 h 1023432"/>
                <a:gd name="connsiteX2" fmla="*/ 121421 w 1067903"/>
                <a:gd name="connsiteY2" fmla="*/ 1023432 h 1023432"/>
                <a:gd name="connsiteX3" fmla="*/ 0 w 1067903"/>
                <a:gd name="connsiteY3" fmla="*/ 648072 h 1023432"/>
                <a:gd name="connsiteX4" fmla="*/ 648072 w 1067903"/>
                <a:gd name="connsiteY4" fmla="*/ 0 h 1023432"/>
                <a:gd name="connsiteX0" fmla="*/ 648072 w 1067903"/>
                <a:gd name="connsiteY0" fmla="*/ 0 h 1019175"/>
                <a:gd name="connsiteX1" fmla="*/ 1067903 w 1067903"/>
                <a:gd name="connsiteY1" fmla="*/ 236543 h 1019175"/>
                <a:gd name="connsiteX2" fmla="*/ 90664 w 1067903"/>
                <a:gd name="connsiteY2" fmla="*/ 1019175 h 1019175"/>
                <a:gd name="connsiteX3" fmla="*/ 0 w 1067903"/>
                <a:gd name="connsiteY3" fmla="*/ 648072 h 1019175"/>
                <a:gd name="connsiteX4" fmla="*/ 648072 w 1067903"/>
                <a:gd name="connsiteY4" fmla="*/ 0 h 1019175"/>
                <a:gd name="connsiteX0" fmla="*/ 648072 w 1119868"/>
                <a:gd name="connsiteY0" fmla="*/ 0 h 1019175"/>
                <a:gd name="connsiteX1" fmla="*/ 1119868 w 1119868"/>
                <a:gd name="connsiteY1" fmla="*/ 319704 h 1019175"/>
                <a:gd name="connsiteX2" fmla="*/ 90664 w 1119868"/>
                <a:gd name="connsiteY2" fmla="*/ 1019175 h 1019175"/>
                <a:gd name="connsiteX3" fmla="*/ 0 w 1119868"/>
                <a:gd name="connsiteY3" fmla="*/ 648072 h 1019175"/>
                <a:gd name="connsiteX4" fmla="*/ 648072 w 1119868"/>
                <a:gd name="connsiteY4" fmla="*/ 0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868" h="1019175">
                  <a:moveTo>
                    <a:pt x="648072" y="0"/>
                  </a:moveTo>
                  <a:cubicBezTo>
                    <a:pt x="831565" y="0"/>
                    <a:pt x="1002743" y="196397"/>
                    <a:pt x="1119868" y="319704"/>
                  </a:cubicBezTo>
                  <a:lnTo>
                    <a:pt x="90664" y="1019175"/>
                  </a:lnTo>
                  <a:cubicBezTo>
                    <a:pt x="13799" y="913923"/>
                    <a:pt x="0" y="788330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rgbClr val="F0AC3A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9320" y="1575929"/>
            <a:ext cx="22188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经典繁行书" pitchFamily="49" charset="-122"/>
                <a:ea typeface="经典繁行书" pitchFamily="49" charset="-122"/>
                <a:cs typeface="经典繁行书" pitchFamily="49" charset="-122"/>
              </a:rPr>
              <a:t>2</a:t>
            </a:r>
            <a:r>
              <a:rPr lang="en-US" altLang="zh-CN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经典繁行书" pitchFamily="49" charset="-122"/>
                <a:ea typeface="经典繁行书" pitchFamily="49" charset="-122"/>
                <a:cs typeface="经典繁行书" pitchFamily="49" charset="-122"/>
              </a:rPr>
              <a:t>.</a:t>
            </a: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经典繁行书" pitchFamily="49" charset="-122"/>
                <a:ea typeface="经典繁行书" pitchFamily="49" charset="-122"/>
                <a:cs typeface="经典繁行书" pitchFamily="49" charset="-122"/>
              </a:rPr>
              <a:t>折叠</a:t>
            </a:r>
            <a:r>
              <a:rPr lang="zh-CN" altLang="en-US" sz="8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疯</a:t>
            </a:r>
            <a:endParaRPr lang="zh-CN" altLang="en-US" sz="23900" b="1" dirty="0">
              <a:solidFill>
                <a:schemeClr val="tx1">
                  <a:lumMod val="50000"/>
                  <a:lumOff val="50000"/>
                </a:schemeClr>
              </a:solidFill>
              <a:latin typeface="汉仪细行楷简" pitchFamily="49" charset="-122"/>
              <a:ea typeface="汉仪细行楷简" pitchFamily="49" charset="-122"/>
              <a:cs typeface="经典繁行书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19672" y="4011910"/>
            <a:ext cx="7340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itchFamily="49" charset="-122"/>
                <a:ea typeface="汉仪细行楷简" pitchFamily="49" charset="-122"/>
              </a:rPr>
              <a:t>折叠风，优点比纯平面丰富，利用透明的蒙版，营造出轻微视觉空间感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汉仪细行楷简" pitchFamily="49" charset="-122"/>
              <a:ea typeface="汉仪细行楷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64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556" y="1473698"/>
            <a:ext cx="9144000" cy="2016224"/>
          </a:xfrm>
          <a:prstGeom prst="rect">
            <a:avLst/>
          </a:prstGeom>
          <a:solidFill>
            <a:srgbClr val="FF7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47252" y="1881716"/>
            <a:ext cx="1200188" cy="1200188"/>
            <a:chOff x="1835696" y="2328390"/>
            <a:chExt cx="1200188" cy="1200188"/>
          </a:xfrm>
        </p:grpSpPr>
        <p:sp>
          <p:nvSpPr>
            <p:cNvPr id="5" name="圆角矩形 4"/>
            <p:cNvSpPr/>
            <p:nvPr/>
          </p:nvSpPr>
          <p:spPr>
            <a:xfrm>
              <a:off x="1835696" y="2328390"/>
              <a:ext cx="1200188" cy="1200188"/>
            </a:xfrm>
            <a:prstGeom prst="roundRect">
              <a:avLst>
                <a:gd name="adj" fmla="val 12185"/>
              </a:avLst>
            </a:prstGeom>
            <a:solidFill>
              <a:srgbClr val="DCEC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267744" y="2712460"/>
              <a:ext cx="672020" cy="432048"/>
            </a:xfrm>
            <a:prstGeom prst="rect">
              <a:avLst/>
            </a:prstGeom>
            <a:solidFill>
              <a:srgbClr val="3E6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953442" y="2712460"/>
              <a:ext cx="522589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20"/>
            <p:cNvSpPr/>
            <p:nvPr/>
          </p:nvSpPr>
          <p:spPr>
            <a:xfrm rot="20167644">
              <a:off x="2526314" y="2847790"/>
              <a:ext cx="215491" cy="249594"/>
            </a:xfrm>
            <a:custGeom>
              <a:avLst/>
              <a:gdLst/>
              <a:ahLst/>
              <a:cxnLst/>
              <a:rect l="l" t="t" r="r" b="b"/>
              <a:pathLst>
                <a:path w="633660" h="914400">
                  <a:moveTo>
                    <a:pt x="457200" y="0"/>
                  </a:moveTo>
                  <a:cubicBezTo>
                    <a:pt x="519771" y="0"/>
                    <a:pt x="579407" y="12570"/>
                    <a:pt x="633660" y="35462"/>
                  </a:cubicBezTo>
                  <a:cubicBezTo>
                    <a:pt x="468736" y="104383"/>
                    <a:pt x="352919" y="267266"/>
                    <a:pt x="352919" y="457200"/>
                  </a:cubicBezTo>
                  <a:cubicBezTo>
                    <a:pt x="352919" y="647134"/>
                    <a:pt x="468736" y="810017"/>
                    <a:pt x="633660" y="878938"/>
                  </a:cubicBezTo>
                  <a:cubicBezTo>
                    <a:pt x="579407" y="901831"/>
                    <a:pt x="519771" y="914400"/>
                    <a:pt x="457200" y="914400"/>
                  </a:cubicBez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十字星 11"/>
            <p:cNvSpPr/>
            <p:nvPr/>
          </p:nvSpPr>
          <p:spPr>
            <a:xfrm>
              <a:off x="2711085" y="2791543"/>
              <a:ext cx="144016" cy="1440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十字星 12"/>
            <p:cNvSpPr/>
            <p:nvPr/>
          </p:nvSpPr>
          <p:spPr>
            <a:xfrm>
              <a:off x="2772493" y="2935559"/>
              <a:ext cx="144016" cy="1440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121333" y="2820472"/>
              <a:ext cx="180020" cy="198119"/>
              <a:chOff x="3923928" y="2820472"/>
              <a:chExt cx="180020" cy="19811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923928" y="2820472"/>
                <a:ext cx="180020" cy="45719"/>
              </a:xfrm>
              <a:prstGeom prst="roundRect">
                <a:avLst>
                  <a:gd name="adj" fmla="val 49534"/>
                </a:avLst>
              </a:prstGeom>
              <a:solidFill>
                <a:srgbClr val="DCEC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3923928" y="2972872"/>
                <a:ext cx="180020" cy="45719"/>
              </a:xfrm>
              <a:prstGeom prst="roundRect">
                <a:avLst>
                  <a:gd name="adj" fmla="val 49534"/>
                </a:avLst>
              </a:prstGeom>
              <a:solidFill>
                <a:srgbClr val="DCEC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923928" y="2889840"/>
                <a:ext cx="180020" cy="45719"/>
              </a:xfrm>
              <a:prstGeom prst="roundRect">
                <a:avLst>
                  <a:gd name="adj" fmla="val 49534"/>
                </a:avLst>
              </a:prstGeom>
              <a:solidFill>
                <a:srgbClr val="DCEC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223516" y="1873570"/>
            <a:ext cx="1203977" cy="1240595"/>
            <a:chOff x="3968117" y="2287983"/>
            <a:chExt cx="1203977" cy="1240595"/>
          </a:xfrm>
        </p:grpSpPr>
        <p:sp>
          <p:nvSpPr>
            <p:cNvPr id="23" name="圆角矩形 22"/>
            <p:cNvSpPr/>
            <p:nvPr/>
          </p:nvSpPr>
          <p:spPr>
            <a:xfrm>
              <a:off x="3971906" y="2328390"/>
              <a:ext cx="1200188" cy="1200188"/>
            </a:xfrm>
            <a:prstGeom prst="roundRect">
              <a:avLst>
                <a:gd name="adj" fmla="val 12185"/>
              </a:avLst>
            </a:prstGeom>
            <a:solidFill>
              <a:srgbClr val="25AA9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090137" y="2358359"/>
              <a:ext cx="96372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</a:rPr>
                <a:t>26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971906" y="2287983"/>
              <a:ext cx="1200188" cy="640501"/>
            </a:xfrm>
            <a:custGeom>
              <a:avLst/>
              <a:gdLst/>
              <a:ahLst/>
              <a:cxnLst/>
              <a:rect l="l" t="t" r="r" b="b"/>
              <a:pathLst>
                <a:path w="1200188" h="432048">
                  <a:moveTo>
                    <a:pt x="146243" y="0"/>
                  </a:moveTo>
                  <a:lnTo>
                    <a:pt x="1053945" y="0"/>
                  </a:lnTo>
                  <a:cubicBezTo>
                    <a:pt x="1134713" y="0"/>
                    <a:pt x="1200188" y="65475"/>
                    <a:pt x="1200188" y="146243"/>
                  </a:cubicBezTo>
                  <a:lnTo>
                    <a:pt x="1200188" y="432048"/>
                  </a:lnTo>
                  <a:lnTo>
                    <a:pt x="0" y="432048"/>
                  </a:lnTo>
                  <a:lnTo>
                    <a:pt x="0" y="146243"/>
                  </a:lnTo>
                  <a:cubicBezTo>
                    <a:pt x="0" y="65475"/>
                    <a:pt x="65475" y="0"/>
                    <a:pt x="14624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alpha val="0"/>
                  </a:schemeClr>
                </a:gs>
                <a:gs pos="100000">
                  <a:schemeClr val="tx1">
                    <a:alpha val="35000"/>
                  </a:schemeClr>
                </a:gs>
              </a:gsLst>
              <a:lin ang="5400000" scaled="0"/>
              <a:tileRect/>
            </a:gradFill>
            <a:ln w="571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968117" y="2322501"/>
              <a:ext cx="1200188" cy="1200188"/>
            </a:xfrm>
            <a:prstGeom prst="roundRect">
              <a:avLst>
                <a:gd name="adj" fmla="val 12185"/>
              </a:avLst>
            </a:prstGeom>
            <a:noFill/>
            <a:ln w="76200">
              <a:solidFill>
                <a:srgbClr val="DCEC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35783" y="1960799"/>
            <a:ext cx="1200189" cy="1200188"/>
            <a:chOff x="6624227" y="2407473"/>
            <a:chExt cx="1200189" cy="1200188"/>
          </a:xfrm>
        </p:grpSpPr>
        <p:sp>
          <p:nvSpPr>
            <p:cNvPr id="30" name="圆角矩形 29"/>
            <p:cNvSpPr/>
            <p:nvPr/>
          </p:nvSpPr>
          <p:spPr>
            <a:xfrm>
              <a:off x="6624228" y="2407473"/>
              <a:ext cx="1200188" cy="1200188"/>
            </a:xfrm>
            <a:prstGeom prst="roundRect">
              <a:avLst>
                <a:gd name="adj" fmla="val 12185"/>
              </a:avLst>
            </a:prstGeom>
            <a:solidFill>
              <a:srgbClr val="DCEC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624227" y="2753886"/>
              <a:ext cx="1200188" cy="507361"/>
            </a:xfrm>
            <a:prstGeom prst="rect">
              <a:avLst/>
            </a:prstGeom>
            <a:solidFill>
              <a:srgbClr val="5BA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6768244" y="2520032"/>
              <a:ext cx="108012" cy="108012"/>
            </a:xfrm>
            <a:prstGeom prst="ellipse">
              <a:avLst/>
            </a:prstGeom>
            <a:solidFill>
              <a:srgbClr val="FF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7473111" y="2481810"/>
              <a:ext cx="180020" cy="45719"/>
            </a:xfrm>
            <a:prstGeom prst="roundRect">
              <a:avLst>
                <a:gd name="adj" fmla="val 49534"/>
              </a:avLst>
            </a:prstGeom>
            <a:solidFill>
              <a:srgbClr val="5BA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7473111" y="2551178"/>
              <a:ext cx="180020" cy="45719"/>
            </a:xfrm>
            <a:prstGeom prst="roundRect">
              <a:avLst>
                <a:gd name="adj" fmla="val 49534"/>
              </a:avLst>
            </a:prstGeom>
            <a:solidFill>
              <a:srgbClr val="5BA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044302" y="2804688"/>
              <a:ext cx="360040" cy="360040"/>
            </a:xfrm>
            <a:prstGeom prst="ellipse">
              <a:avLst/>
            </a:prstGeom>
            <a:solidFill>
              <a:srgbClr val="1C316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7098308" y="2858694"/>
              <a:ext cx="252028" cy="252028"/>
            </a:xfrm>
            <a:prstGeom prst="ellipse">
              <a:avLst/>
            </a:prstGeom>
            <a:solidFill>
              <a:srgbClr val="335F9C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125311" y="2885697"/>
              <a:ext cx="198022" cy="198022"/>
            </a:xfrm>
            <a:prstGeom prst="ellipse">
              <a:avLst/>
            </a:prstGeom>
            <a:solidFill>
              <a:srgbClr val="1C316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224322" y="2885697"/>
              <a:ext cx="7200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201462" y="2973684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7473111" y="2605184"/>
              <a:ext cx="180020" cy="45719"/>
            </a:xfrm>
            <a:prstGeom prst="roundRect">
              <a:avLst>
                <a:gd name="adj" fmla="val 49534"/>
              </a:avLst>
            </a:prstGeom>
            <a:solidFill>
              <a:srgbClr val="5BA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2195645" y="4249778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汉仪细行楷简" pitchFamily="49" charset="-122"/>
                <a:ea typeface="汉仪细行楷简" pitchFamily="49" charset="-122"/>
              </a:rPr>
              <a:t>利用渐变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汉仪细行楷简" pitchFamily="49" charset="-122"/>
                <a:ea typeface="汉仪细行楷简" pitchFamily="49" charset="-122"/>
              </a:rPr>
              <a:t>和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汉仪细行楷简" pitchFamily="49" charset="-122"/>
                <a:ea typeface="汉仪细行楷简" pitchFamily="49" charset="-122"/>
              </a:rPr>
              <a:t>阴影，营造出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itchFamily="49" charset="-122"/>
                <a:ea typeface="汉仪细行楷简" pitchFamily="49" charset="-122"/>
              </a:rPr>
              <a:t>具有一定的层次，有稍微立体效果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汉仪细行楷简" pitchFamily="49" charset="-122"/>
              <a:ea typeface="汉仪细行楷简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9512" y="2202785"/>
            <a:ext cx="19533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3.</a:t>
            </a:r>
            <a:r>
              <a:rPr lang="zh-CN" altLang="en-US" sz="6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轻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质感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汉仪细行楷简" pitchFamily="49" charset="-122"/>
              <a:ea typeface="汉仪细行楷简" pitchFamily="49" charset="-122"/>
              <a:cs typeface="经典繁行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080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1190926"/>
            <a:ext cx="9144000" cy="2235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881651" y="1640505"/>
            <a:ext cx="1310247" cy="795530"/>
            <a:chOff x="1881651" y="1640505"/>
            <a:chExt cx="1310247" cy="795530"/>
          </a:xfrm>
        </p:grpSpPr>
        <p:sp>
          <p:nvSpPr>
            <p:cNvPr id="4" name="等腰三角形 3"/>
            <p:cNvSpPr/>
            <p:nvPr/>
          </p:nvSpPr>
          <p:spPr>
            <a:xfrm>
              <a:off x="1888053" y="1905682"/>
              <a:ext cx="1302546" cy="530353"/>
            </a:xfrm>
            <a:prstGeom prst="triangle">
              <a:avLst/>
            </a:prstGeom>
            <a:solidFill>
              <a:srgbClr val="1F8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2467481" y="1712917"/>
              <a:ext cx="791762" cy="654474"/>
            </a:xfrm>
            <a:custGeom>
              <a:avLst/>
              <a:gdLst>
                <a:gd name="connsiteX0" fmla="*/ 0 w 1060704"/>
                <a:gd name="connsiteY0" fmla="*/ 654474 h 654474"/>
                <a:gd name="connsiteX1" fmla="*/ 530352 w 1060704"/>
                <a:gd name="connsiteY1" fmla="*/ 0 h 654474"/>
                <a:gd name="connsiteX2" fmla="*/ 1060704 w 1060704"/>
                <a:gd name="connsiteY2" fmla="*/ 654474 h 654474"/>
                <a:gd name="connsiteX3" fmla="*/ 0 w 1060704"/>
                <a:gd name="connsiteY3" fmla="*/ 654474 h 654474"/>
                <a:gd name="connsiteX0" fmla="*/ 0 w 791762"/>
                <a:gd name="connsiteY0" fmla="*/ 654474 h 654474"/>
                <a:gd name="connsiteX1" fmla="*/ 261410 w 791762"/>
                <a:gd name="connsiteY1" fmla="*/ 0 h 654474"/>
                <a:gd name="connsiteX2" fmla="*/ 791762 w 791762"/>
                <a:gd name="connsiteY2" fmla="*/ 654474 h 654474"/>
                <a:gd name="connsiteX3" fmla="*/ 0 w 791762"/>
                <a:gd name="connsiteY3" fmla="*/ 654474 h 65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1762" h="654474">
                  <a:moveTo>
                    <a:pt x="0" y="654474"/>
                  </a:moveTo>
                  <a:lnTo>
                    <a:pt x="261410" y="0"/>
                  </a:lnTo>
                  <a:lnTo>
                    <a:pt x="791762" y="654474"/>
                  </a:lnTo>
                  <a:lnTo>
                    <a:pt x="0" y="654474"/>
                  </a:lnTo>
                  <a:close/>
                </a:path>
              </a:pathLst>
            </a:custGeom>
            <a:solidFill>
              <a:srgbClr val="25AA9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5"/>
            <p:cNvSpPr/>
            <p:nvPr/>
          </p:nvSpPr>
          <p:spPr>
            <a:xfrm rot="5400000">
              <a:off x="1813007" y="1712917"/>
              <a:ext cx="791762" cy="654474"/>
            </a:xfrm>
            <a:custGeom>
              <a:avLst/>
              <a:gdLst>
                <a:gd name="connsiteX0" fmla="*/ 0 w 1060704"/>
                <a:gd name="connsiteY0" fmla="*/ 654474 h 654474"/>
                <a:gd name="connsiteX1" fmla="*/ 530352 w 1060704"/>
                <a:gd name="connsiteY1" fmla="*/ 0 h 654474"/>
                <a:gd name="connsiteX2" fmla="*/ 1060704 w 1060704"/>
                <a:gd name="connsiteY2" fmla="*/ 654474 h 654474"/>
                <a:gd name="connsiteX3" fmla="*/ 0 w 1060704"/>
                <a:gd name="connsiteY3" fmla="*/ 654474 h 654474"/>
                <a:gd name="connsiteX0" fmla="*/ 0 w 791762"/>
                <a:gd name="connsiteY0" fmla="*/ 654474 h 654474"/>
                <a:gd name="connsiteX1" fmla="*/ 261410 w 791762"/>
                <a:gd name="connsiteY1" fmla="*/ 0 h 654474"/>
                <a:gd name="connsiteX2" fmla="*/ 791762 w 791762"/>
                <a:gd name="connsiteY2" fmla="*/ 654474 h 654474"/>
                <a:gd name="connsiteX3" fmla="*/ 0 w 791762"/>
                <a:gd name="connsiteY3" fmla="*/ 654474 h 65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1762" h="654474">
                  <a:moveTo>
                    <a:pt x="0" y="654474"/>
                  </a:moveTo>
                  <a:lnTo>
                    <a:pt x="261410" y="0"/>
                  </a:lnTo>
                  <a:lnTo>
                    <a:pt x="791762" y="654474"/>
                  </a:lnTo>
                  <a:lnTo>
                    <a:pt x="0" y="654474"/>
                  </a:lnTo>
                  <a:close/>
                </a:path>
              </a:pathLst>
            </a:custGeom>
            <a:solidFill>
              <a:srgbClr val="25AA9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flipH="1" flipV="1">
              <a:off x="1889352" y="1640505"/>
              <a:ext cx="1302546" cy="530353"/>
            </a:xfrm>
            <a:prstGeom prst="triangle">
              <a:avLst/>
            </a:prstGeom>
            <a:solidFill>
              <a:srgbClr val="46D6BE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21358" y="1229916"/>
            <a:ext cx="1520312" cy="1625379"/>
            <a:chOff x="5940152" y="1200675"/>
            <a:chExt cx="1520312" cy="1625379"/>
          </a:xfrm>
        </p:grpSpPr>
        <p:sp>
          <p:nvSpPr>
            <p:cNvPr id="10" name="矩形 9"/>
            <p:cNvSpPr/>
            <p:nvPr/>
          </p:nvSpPr>
          <p:spPr>
            <a:xfrm>
              <a:off x="5948296" y="1961958"/>
              <a:ext cx="1512168" cy="864096"/>
            </a:xfrm>
            <a:prstGeom prst="rect">
              <a:avLst/>
            </a:prstGeom>
            <a:solidFill>
              <a:srgbClr val="0494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128316" y="1200675"/>
              <a:ext cx="1152128" cy="1422643"/>
            </a:xfrm>
            <a:prstGeom prst="rect">
              <a:avLst/>
            </a:prstGeom>
            <a:solidFill>
              <a:srgbClr val="05C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5948296" y="1965726"/>
              <a:ext cx="914400" cy="853080"/>
            </a:xfrm>
            <a:prstGeom prst="rtTriangle">
              <a:avLst/>
            </a:prstGeom>
            <a:solidFill>
              <a:srgbClr val="06DC7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 flipH="1">
              <a:off x="5940152" y="2098726"/>
              <a:ext cx="1512168" cy="710610"/>
            </a:xfrm>
            <a:prstGeom prst="rtTriangle">
              <a:avLst/>
            </a:prstGeom>
            <a:solidFill>
              <a:srgbClr val="06C66B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6256014" y="1601918"/>
              <a:ext cx="880443" cy="108012"/>
            </a:xfrm>
            <a:prstGeom prst="roundRect">
              <a:avLst>
                <a:gd name="adj" fmla="val 324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6256014" y="1385894"/>
              <a:ext cx="880443" cy="108012"/>
            </a:xfrm>
            <a:prstGeom prst="roundRect">
              <a:avLst>
                <a:gd name="adj" fmla="val 324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6256014" y="1803984"/>
              <a:ext cx="880443" cy="108012"/>
            </a:xfrm>
            <a:prstGeom prst="roundRect">
              <a:avLst>
                <a:gd name="adj" fmla="val 324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0" y="2233276"/>
            <a:ext cx="1953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3.</a:t>
            </a:r>
            <a:r>
              <a:rPr lang="zh-CN" altLang="en-US" sz="5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折纸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风</a:t>
            </a:r>
            <a:endParaRPr lang="zh-CN" altLang="en-US" sz="9600" b="1" dirty="0">
              <a:solidFill>
                <a:schemeClr val="tx1">
                  <a:lumMod val="50000"/>
                  <a:lumOff val="50000"/>
                </a:schemeClr>
              </a:solidFill>
              <a:latin typeface="汉仪细行楷简" pitchFamily="49" charset="-122"/>
              <a:ea typeface="汉仪细行楷简" pitchFamily="49" charset="-122"/>
              <a:cs typeface="经典繁行书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95645" y="4249778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itchFamily="49" charset="-122"/>
                <a:ea typeface="汉仪细行楷简" pitchFamily="49" charset="-122"/>
              </a:rPr>
              <a:t>大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itchFamily="49" charset="-122"/>
                <a:ea typeface="汉仪细行楷简" pitchFamily="49" charset="-122"/>
              </a:rPr>
              <a:t>部分利用阴影的效果，几何感明显，层次感强。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汉仪细行楷简" pitchFamily="49" charset="-122"/>
              <a:ea typeface="汉仪细行楷简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rot="2209289">
            <a:off x="5283230" y="-184176"/>
            <a:ext cx="1107404" cy="2023838"/>
            <a:chOff x="4211960" y="593847"/>
            <a:chExt cx="1107404" cy="2023838"/>
          </a:xfrm>
        </p:grpSpPr>
        <p:sp>
          <p:nvSpPr>
            <p:cNvPr id="24" name="等腰三角形 23"/>
            <p:cNvSpPr/>
            <p:nvPr/>
          </p:nvSpPr>
          <p:spPr>
            <a:xfrm rot="1585724">
              <a:off x="4211960" y="593847"/>
              <a:ext cx="612068" cy="1854433"/>
            </a:xfrm>
            <a:custGeom>
              <a:avLst/>
              <a:gdLst>
                <a:gd name="connsiteX0" fmla="*/ 0 w 1224136"/>
                <a:gd name="connsiteY0" fmla="*/ 1854433 h 1854433"/>
                <a:gd name="connsiteX1" fmla="*/ 612068 w 1224136"/>
                <a:gd name="connsiteY1" fmla="*/ 0 h 1854433"/>
                <a:gd name="connsiteX2" fmla="*/ 1224136 w 1224136"/>
                <a:gd name="connsiteY2" fmla="*/ 1854433 h 1854433"/>
                <a:gd name="connsiteX3" fmla="*/ 0 w 1224136"/>
                <a:gd name="connsiteY3" fmla="*/ 1854433 h 1854433"/>
                <a:gd name="connsiteX0" fmla="*/ 0 w 612068"/>
                <a:gd name="connsiteY0" fmla="*/ 1854433 h 1854433"/>
                <a:gd name="connsiteX1" fmla="*/ 612068 w 612068"/>
                <a:gd name="connsiteY1" fmla="*/ 0 h 1854433"/>
                <a:gd name="connsiteX2" fmla="*/ 600193 w 612068"/>
                <a:gd name="connsiteY2" fmla="*/ 1542461 h 1854433"/>
                <a:gd name="connsiteX3" fmla="*/ 0 w 612068"/>
                <a:gd name="connsiteY3" fmla="*/ 1854433 h 185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68" h="1854433">
                  <a:moveTo>
                    <a:pt x="0" y="1854433"/>
                  </a:moveTo>
                  <a:lnTo>
                    <a:pt x="612068" y="0"/>
                  </a:lnTo>
                  <a:cubicBezTo>
                    <a:pt x="608110" y="514154"/>
                    <a:pt x="604151" y="1028307"/>
                    <a:pt x="600193" y="1542461"/>
                  </a:cubicBezTo>
                  <a:lnTo>
                    <a:pt x="0" y="1854433"/>
                  </a:lnTo>
                  <a:close/>
                </a:path>
              </a:pathLst>
            </a:custGeom>
            <a:solidFill>
              <a:srgbClr val="76CC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4502258" y="842673"/>
              <a:ext cx="702475" cy="1775012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" fmla="*/ 0 w 1006916"/>
                <a:gd name="connsiteY0" fmla="*/ 978946 h 978946"/>
                <a:gd name="connsiteX1" fmla="*/ 476564 w 1006916"/>
                <a:gd name="connsiteY1" fmla="*/ 0 h 978946"/>
                <a:gd name="connsiteX2" fmla="*/ 1006916 w 1006916"/>
                <a:gd name="connsiteY2" fmla="*/ 914400 h 978946"/>
                <a:gd name="connsiteX3" fmla="*/ 0 w 1006916"/>
                <a:gd name="connsiteY3" fmla="*/ 978946 h 978946"/>
                <a:gd name="connsiteX0" fmla="*/ 0 w 476564"/>
                <a:gd name="connsiteY0" fmla="*/ 978946 h 1463040"/>
                <a:gd name="connsiteX1" fmla="*/ 476564 w 476564"/>
                <a:gd name="connsiteY1" fmla="*/ 0 h 1463040"/>
                <a:gd name="connsiteX2" fmla="*/ 318426 w 476564"/>
                <a:gd name="connsiteY2" fmla="*/ 1463040 h 1463040"/>
                <a:gd name="connsiteX3" fmla="*/ 0 w 476564"/>
                <a:gd name="connsiteY3" fmla="*/ 978946 h 1463040"/>
                <a:gd name="connsiteX0" fmla="*/ 0 w 702475"/>
                <a:gd name="connsiteY0" fmla="*/ 1355464 h 1463040"/>
                <a:gd name="connsiteX1" fmla="*/ 702475 w 702475"/>
                <a:gd name="connsiteY1" fmla="*/ 0 h 1463040"/>
                <a:gd name="connsiteX2" fmla="*/ 544337 w 702475"/>
                <a:gd name="connsiteY2" fmla="*/ 1463040 h 1463040"/>
                <a:gd name="connsiteX3" fmla="*/ 0 w 702475"/>
                <a:gd name="connsiteY3" fmla="*/ 1355464 h 1463040"/>
                <a:gd name="connsiteX0" fmla="*/ 0 w 702475"/>
                <a:gd name="connsiteY0" fmla="*/ 1355464 h 1678193"/>
                <a:gd name="connsiteX1" fmla="*/ 702475 w 702475"/>
                <a:gd name="connsiteY1" fmla="*/ 0 h 1678193"/>
                <a:gd name="connsiteX2" fmla="*/ 307669 w 702475"/>
                <a:gd name="connsiteY2" fmla="*/ 1678193 h 1678193"/>
                <a:gd name="connsiteX3" fmla="*/ 0 w 702475"/>
                <a:gd name="connsiteY3" fmla="*/ 1355464 h 1678193"/>
                <a:gd name="connsiteX0" fmla="*/ 0 w 702475"/>
                <a:gd name="connsiteY0" fmla="*/ 1355464 h 1699709"/>
                <a:gd name="connsiteX1" fmla="*/ 702475 w 702475"/>
                <a:gd name="connsiteY1" fmla="*/ 0 h 1699709"/>
                <a:gd name="connsiteX2" fmla="*/ 103274 w 702475"/>
                <a:gd name="connsiteY2" fmla="*/ 1699709 h 1699709"/>
                <a:gd name="connsiteX3" fmla="*/ 0 w 702475"/>
                <a:gd name="connsiteY3" fmla="*/ 1355464 h 1699709"/>
                <a:gd name="connsiteX0" fmla="*/ 0 w 702475"/>
                <a:gd name="connsiteY0" fmla="*/ 1355464 h 1785770"/>
                <a:gd name="connsiteX1" fmla="*/ 702475 w 702475"/>
                <a:gd name="connsiteY1" fmla="*/ 0 h 1785770"/>
                <a:gd name="connsiteX2" fmla="*/ 49486 w 702475"/>
                <a:gd name="connsiteY2" fmla="*/ 1785770 h 1785770"/>
                <a:gd name="connsiteX3" fmla="*/ 0 w 702475"/>
                <a:gd name="connsiteY3" fmla="*/ 1355464 h 1785770"/>
                <a:gd name="connsiteX0" fmla="*/ 0 w 702475"/>
                <a:gd name="connsiteY0" fmla="*/ 1355464 h 1775012"/>
                <a:gd name="connsiteX1" fmla="*/ 702475 w 702475"/>
                <a:gd name="connsiteY1" fmla="*/ 0 h 1775012"/>
                <a:gd name="connsiteX2" fmla="*/ 157063 w 702475"/>
                <a:gd name="connsiteY2" fmla="*/ 1775012 h 1775012"/>
                <a:gd name="connsiteX3" fmla="*/ 0 w 702475"/>
                <a:gd name="connsiteY3" fmla="*/ 1355464 h 177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2475" h="1775012">
                  <a:moveTo>
                    <a:pt x="0" y="1355464"/>
                  </a:moveTo>
                  <a:lnTo>
                    <a:pt x="702475" y="0"/>
                  </a:lnTo>
                  <a:lnTo>
                    <a:pt x="157063" y="1775012"/>
                  </a:lnTo>
                  <a:lnTo>
                    <a:pt x="0" y="1355464"/>
                  </a:lnTo>
                  <a:close/>
                </a:path>
              </a:pathLst>
            </a:custGeom>
            <a:solidFill>
              <a:srgbClr val="178C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4644572" y="2176620"/>
              <a:ext cx="316368" cy="441064"/>
            </a:xfrm>
            <a:custGeom>
              <a:avLst/>
              <a:gdLst>
                <a:gd name="connsiteX0" fmla="*/ 0 w 1306072"/>
                <a:gd name="connsiteY0" fmla="*/ 427394 h 427394"/>
                <a:gd name="connsiteX1" fmla="*/ 653036 w 1306072"/>
                <a:gd name="connsiteY1" fmla="*/ 0 h 427394"/>
                <a:gd name="connsiteX2" fmla="*/ 1306072 w 1306072"/>
                <a:gd name="connsiteY2" fmla="*/ 427394 h 427394"/>
                <a:gd name="connsiteX3" fmla="*/ 0 w 1306072"/>
                <a:gd name="connsiteY3" fmla="*/ 427394 h 427394"/>
                <a:gd name="connsiteX0" fmla="*/ 0 w 1306072"/>
                <a:gd name="connsiteY0" fmla="*/ 427394 h 427394"/>
                <a:gd name="connsiteX1" fmla="*/ 168942 w 1306072"/>
                <a:gd name="connsiteY1" fmla="*/ 0 h 427394"/>
                <a:gd name="connsiteX2" fmla="*/ 1306072 w 1306072"/>
                <a:gd name="connsiteY2" fmla="*/ 427394 h 427394"/>
                <a:gd name="connsiteX3" fmla="*/ 0 w 1306072"/>
                <a:gd name="connsiteY3" fmla="*/ 427394 h 427394"/>
                <a:gd name="connsiteX0" fmla="*/ 0 w 520763"/>
                <a:gd name="connsiteY0" fmla="*/ 430306 h 430306"/>
                <a:gd name="connsiteX1" fmla="*/ 168942 w 520763"/>
                <a:gd name="connsiteY1" fmla="*/ 2912 h 430306"/>
                <a:gd name="connsiteX2" fmla="*/ 520763 w 520763"/>
                <a:gd name="connsiteY2" fmla="*/ 0 h 430306"/>
                <a:gd name="connsiteX3" fmla="*/ 0 w 520763"/>
                <a:gd name="connsiteY3" fmla="*/ 430306 h 430306"/>
                <a:gd name="connsiteX0" fmla="*/ 0 w 466975"/>
                <a:gd name="connsiteY0" fmla="*/ 441064 h 441064"/>
                <a:gd name="connsiteX1" fmla="*/ 168942 w 466975"/>
                <a:gd name="connsiteY1" fmla="*/ 13670 h 441064"/>
                <a:gd name="connsiteX2" fmla="*/ 466975 w 466975"/>
                <a:gd name="connsiteY2" fmla="*/ 0 h 441064"/>
                <a:gd name="connsiteX3" fmla="*/ 0 w 466975"/>
                <a:gd name="connsiteY3" fmla="*/ 441064 h 441064"/>
                <a:gd name="connsiteX0" fmla="*/ 0 w 499248"/>
                <a:gd name="connsiteY0" fmla="*/ 430307 h 430307"/>
                <a:gd name="connsiteX1" fmla="*/ 168942 w 499248"/>
                <a:gd name="connsiteY1" fmla="*/ 2913 h 430307"/>
                <a:gd name="connsiteX2" fmla="*/ 499248 w 499248"/>
                <a:gd name="connsiteY2" fmla="*/ 0 h 430307"/>
                <a:gd name="connsiteX3" fmla="*/ 0 w 499248"/>
                <a:gd name="connsiteY3" fmla="*/ 430307 h 430307"/>
                <a:gd name="connsiteX0" fmla="*/ 0 w 456218"/>
                <a:gd name="connsiteY0" fmla="*/ 387276 h 387276"/>
                <a:gd name="connsiteX1" fmla="*/ 125912 w 456218"/>
                <a:gd name="connsiteY1" fmla="*/ 2913 h 387276"/>
                <a:gd name="connsiteX2" fmla="*/ 456218 w 456218"/>
                <a:gd name="connsiteY2" fmla="*/ 0 h 387276"/>
                <a:gd name="connsiteX3" fmla="*/ 0 w 456218"/>
                <a:gd name="connsiteY3" fmla="*/ 387276 h 387276"/>
                <a:gd name="connsiteX0" fmla="*/ 0 w 456218"/>
                <a:gd name="connsiteY0" fmla="*/ 395121 h 395121"/>
                <a:gd name="connsiteX1" fmla="*/ 93639 w 456218"/>
                <a:gd name="connsiteY1" fmla="*/ 0 h 395121"/>
                <a:gd name="connsiteX2" fmla="*/ 456218 w 456218"/>
                <a:gd name="connsiteY2" fmla="*/ 7845 h 395121"/>
                <a:gd name="connsiteX3" fmla="*/ 0 w 456218"/>
                <a:gd name="connsiteY3" fmla="*/ 395121 h 395121"/>
                <a:gd name="connsiteX0" fmla="*/ 0 w 488491"/>
                <a:gd name="connsiteY0" fmla="*/ 373606 h 373606"/>
                <a:gd name="connsiteX1" fmla="*/ 125912 w 488491"/>
                <a:gd name="connsiteY1" fmla="*/ 0 h 373606"/>
                <a:gd name="connsiteX2" fmla="*/ 488491 w 488491"/>
                <a:gd name="connsiteY2" fmla="*/ 7845 h 373606"/>
                <a:gd name="connsiteX3" fmla="*/ 0 w 488491"/>
                <a:gd name="connsiteY3" fmla="*/ 373606 h 373606"/>
                <a:gd name="connsiteX0" fmla="*/ 0 w 488491"/>
                <a:gd name="connsiteY0" fmla="*/ 427395 h 427395"/>
                <a:gd name="connsiteX1" fmla="*/ 136669 w 488491"/>
                <a:gd name="connsiteY1" fmla="*/ 0 h 427395"/>
                <a:gd name="connsiteX2" fmla="*/ 488491 w 488491"/>
                <a:gd name="connsiteY2" fmla="*/ 61634 h 427395"/>
                <a:gd name="connsiteX3" fmla="*/ 0 w 488491"/>
                <a:gd name="connsiteY3" fmla="*/ 427395 h 427395"/>
                <a:gd name="connsiteX0" fmla="*/ 0 w 391672"/>
                <a:gd name="connsiteY0" fmla="*/ 427395 h 427395"/>
                <a:gd name="connsiteX1" fmla="*/ 136669 w 391672"/>
                <a:gd name="connsiteY1" fmla="*/ 0 h 427395"/>
                <a:gd name="connsiteX2" fmla="*/ 391672 w 391672"/>
                <a:gd name="connsiteY2" fmla="*/ 7846 h 427395"/>
                <a:gd name="connsiteX3" fmla="*/ 0 w 391672"/>
                <a:gd name="connsiteY3" fmla="*/ 427395 h 427395"/>
                <a:gd name="connsiteX0" fmla="*/ 0 w 348641"/>
                <a:gd name="connsiteY0" fmla="*/ 427395 h 427395"/>
                <a:gd name="connsiteX1" fmla="*/ 136669 w 348641"/>
                <a:gd name="connsiteY1" fmla="*/ 0 h 427395"/>
                <a:gd name="connsiteX2" fmla="*/ 348641 w 348641"/>
                <a:gd name="connsiteY2" fmla="*/ 7846 h 427395"/>
                <a:gd name="connsiteX3" fmla="*/ 0 w 348641"/>
                <a:gd name="connsiteY3" fmla="*/ 427395 h 427395"/>
                <a:gd name="connsiteX0" fmla="*/ 0 w 316368"/>
                <a:gd name="connsiteY0" fmla="*/ 441064 h 441064"/>
                <a:gd name="connsiteX1" fmla="*/ 136669 w 316368"/>
                <a:gd name="connsiteY1" fmla="*/ 13669 h 441064"/>
                <a:gd name="connsiteX2" fmla="*/ 316368 w 316368"/>
                <a:gd name="connsiteY2" fmla="*/ 0 h 441064"/>
                <a:gd name="connsiteX3" fmla="*/ 0 w 316368"/>
                <a:gd name="connsiteY3" fmla="*/ 441064 h 44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368" h="441064">
                  <a:moveTo>
                    <a:pt x="0" y="441064"/>
                  </a:moveTo>
                  <a:lnTo>
                    <a:pt x="136669" y="13669"/>
                  </a:lnTo>
                  <a:lnTo>
                    <a:pt x="316368" y="0"/>
                  </a:lnTo>
                  <a:lnTo>
                    <a:pt x="0" y="44106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4785785" y="821170"/>
              <a:ext cx="533579" cy="137698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" fmla="*/ 0 w 1060704"/>
                <a:gd name="connsiteY0" fmla="*/ 1021977 h 1021977"/>
                <a:gd name="connsiteX1" fmla="*/ 293683 w 1060704"/>
                <a:gd name="connsiteY1" fmla="*/ 0 h 1021977"/>
                <a:gd name="connsiteX2" fmla="*/ 1060704 w 1060704"/>
                <a:gd name="connsiteY2" fmla="*/ 1021977 h 1021977"/>
                <a:gd name="connsiteX3" fmla="*/ 0 w 1060704"/>
                <a:gd name="connsiteY3" fmla="*/ 1021977 h 1021977"/>
                <a:gd name="connsiteX0" fmla="*/ 0 w 479791"/>
                <a:gd name="connsiteY0" fmla="*/ 1021977 h 1549102"/>
                <a:gd name="connsiteX1" fmla="*/ 293683 w 479791"/>
                <a:gd name="connsiteY1" fmla="*/ 0 h 1549102"/>
                <a:gd name="connsiteX2" fmla="*/ 479791 w 479791"/>
                <a:gd name="connsiteY2" fmla="*/ 1549102 h 1549102"/>
                <a:gd name="connsiteX3" fmla="*/ 0 w 479791"/>
                <a:gd name="connsiteY3" fmla="*/ 1021977 h 1549102"/>
                <a:gd name="connsiteX0" fmla="*/ 0 w 727217"/>
                <a:gd name="connsiteY0" fmla="*/ 1710466 h 1710466"/>
                <a:gd name="connsiteX1" fmla="*/ 541109 w 727217"/>
                <a:gd name="connsiteY1" fmla="*/ 0 h 1710466"/>
                <a:gd name="connsiteX2" fmla="*/ 727217 w 727217"/>
                <a:gd name="connsiteY2" fmla="*/ 1549102 h 1710466"/>
                <a:gd name="connsiteX3" fmla="*/ 0 w 727217"/>
                <a:gd name="connsiteY3" fmla="*/ 1710466 h 1710466"/>
                <a:gd name="connsiteX0" fmla="*/ 0 w 727217"/>
                <a:gd name="connsiteY0" fmla="*/ 1775012 h 1775012"/>
                <a:gd name="connsiteX1" fmla="*/ 186106 w 727217"/>
                <a:gd name="connsiteY1" fmla="*/ 0 h 1775012"/>
                <a:gd name="connsiteX2" fmla="*/ 727217 w 727217"/>
                <a:gd name="connsiteY2" fmla="*/ 1613648 h 1775012"/>
                <a:gd name="connsiteX3" fmla="*/ 0 w 727217"/>
                <a:gd name="connsiteY3" fmla="*/ 1775012 h 1775012"/>
                <a:gd name="connsiteX0" fmla="*/ 0 w 834794"/>
                <a:gd name="connsiteY0" fmla="*/ 1376979 h 1613648"/>
                <a:gd name="connsiteX1" fmla="*/ 293683 w 834794"/>
                <a:gd name="connsiteY1" fmla="*/ 0 h 1613648"/>
                <a:gd name="connsiteX2" fmla="*/ 834794 w 834794"/>
                <a:gd name="connsiteY2" fmla="*/ 1613648 h 1613648"/>
                <a:gd name="connsiteX3" fmla="*/ 0 w 834794"/>
                <a:gd name="connsiteY3" fmla="*/ 1376979 h 1613648"/>
                <a:gd name="connsiteX0" fmla="*/ 0 w 479791"/>
                <a:gd name="connsiteY0" fmla="*/ 1376979 h 1376979"/>
                <a:gd name="connsiteX1" fmla="*/ 293683 w 479791"/>
                <a:gd name="connsiteY1" fmla="*/ 0 h 1376979"/>
                <a:gd name="connsiteX2" fmla="*/ 479791 w 479791"/>
                <a:gd name="connsiteY2" fmla="*/ 1312434 h 1376979"/>
                <a:gd name="connsiteX3" fmla="*/ 0 w 479791"/>
                <a:gd name="connsiteY3" fmla="*/ 1376979 h 1376979"/>
                <a:gd name="connsiteX0" fmla="*/ 0 w 598125"/>
                <a:gd name="connsiteY0" fmla="*/ 1333949 h 1333949"/>
                <a:gd name="connsiteX1" fmla="*/ 412017 w 598125"/>
                <a:gd name="connsiteY1" fmla="*/ 0 h 1333949"/>
                <a:gd name="connsiteX2" fmla="*/ 598125 w 598125"/>
                <a:gd name="connsiteY2" fmla="*/ 1312434 h 1333949"/>
                <a:gd name="connsiteX3" fmla="*/ 0 w 598125"/>
                <a:gd name="connsiteY3" fmla="*/ 1333949 h 1333949"/>
                <a:gd name="connsiteX0" fmla="*/ 0 w 412017"/>
                <a:gd name="connsiteY0" fmla="*/ 1333949 h 1333949"/>
                <a:gd name="connsiteX1" fmla="*/ 412017 w 412017"/>
                <a:gd name="connsiteY1" fmla="*/ 0 h 1333949"/>
                <a:gd name="connsiteX2" fmla="*/ 361457 w 412017"/>
                <a:gd name="connsiteY2" fmla="*/ 1333949 h 1333949"/>
                <a:gd name="connsiteX3" fmla="*/ 0 w 412017"/>
                <a:gd name="connsiteY3" fmla="*/ 1333949 h 1333949"/>
                <a:gd name="connsiteX0" fmla="*/ 0 w 533579"/>
                <a:gd name="connsiteY0" fmla="*/ 1333949 h 1333949"/>
                <a:gd name="connsiteX1" fmla="*/ 412017 w 533579"/>
                <a:gd name="connsiteY1" fmla="*/ 0 h 1333949"/>
                <a:gd name="connsiteX2" fmla="*/ 533579 w 533579"/>
                <a:gd name="connsiteY2" fmla="*/ 1333949 h 1333949"/>
                <a:gd name="connsiteX3" fmla="*/ 0 w 533579"/>
                <a:gd name="connsiteY3" fmla="*/ 1333949 h 1333949"/>
                <a:gd name="connsiteX0" fmla="*/ 0 w 533579"/>
                <a:gd name="connsiteY0" fmla="*/ 1376980 h 1376980"/>
                <a:gd name="connsiteX1" fmla="*/ 433533 w 533579"/>
                <a:gd name="connsiteY1" fmla="*/ 0 h 1376980"/>
                <a:gd name="connsiteX2" fmla="*/ 533579 w 533579"/>
                <a:gd name="connsiteY2" fmla="*/ 1376980 h 1376980"/>
                <a:gd name="connsiteX3" fmla="*/ 0 w 533579"/>
                <a:gd name="connsiteY3" fmla="*/ 1376980 h 137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579" h="1376980">
                  <a:moveTo>
                    <a:pt x="0" y="1376980"/>
                  </a:moveTo>
                  <a:lnTo>
                    <a:pt x="433533" y="0"/>
                  </a:lnTo>
                  <a:lnTo>
                    <a:pt x="533579" y="1376980"/>
                  </a:lnTo>
                  <a:lnTo>
                    <a:pt x="0" y="1376980"/>
                  </a:lnTo>
                  <a:close/>
                </a:path>
              </a:pathLst>
            </a:custGeom>
            <a:solidFill>
              <a:srgbClr val="76CC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 33"/>
          <p:cNvSpPr/>
          <p:nvPr/>
        </p:nvSpPr>
        <p:spPr>
          <a:xfrm>
            <a:off x="225911" y="1538344"/>
            <a:ext cx="4948517" cy="2721684"/>
          </a:xfrm>
          <a:custGeom>
            <a:avLst/>
            <a:gdLst>
              <a:gd name="connsiteX0" fmla="*/ 4087905 w 4102212"/>
              <a:gd name="connsiteY0" fmla="*/ 0 h 1914861"/>
              <a:gd name="connsiteX1" fmla="*/ 3388658 w 4102212"/>
              <a:gd name="connsiteY1" fmla="*/ 344245 h 1914861"/>
              <a:gd name="connsiteX2" fmla="*/ 3582296 w 4102212"/>
              <a:gd name="connsiteY2" fmla="*/ 978946 h 1914861"/>
              <a:gd name="connsiteX3" fmla="*/ 4087905 w 4102212"/>
              <a:gd name="connsiteY3" fmla="*/ 484094 h 1914861"/>
              <a:gd name="connsiteX4" fmla="*/ 2958353 w 4102212"/>
              <a:gd name="connsiteY4" fmla="*/ 365760 h 1914861"/>
              <a:gd name="connsiteX5" fmla="*/ 2581835 w 4102212"/>
              <a:gd name="connsiteY5" fmla="*/ 1420009 h 1914861"/>
              <a:gd name="connsiteX6" fmla="*/ 3248809 w 4102212"/>
              <a:gd name="connsiteY6" fmla="*/ 1000461 h 1914861"/>
              <a:gd name="connsiteX7" fmla="*/ 1850315 w 4102212"/>
              <a:gd name="connsiteY7" fmla="*/ 796066 h 1914861"/>
              <a:gd name="connsiteX8" fmla="*/ 1086522 w 4102212"/>
              <a:gd name="connsiteY8" fmla="*/ 1764254 h 1914861"/>
              <a:gd name="connsiteX9" fmla="*/ 1882588 w 4102212"/>
              <a:gd name="connsiteY9" fmla="*/ 1355464 h 1914861"/>
              <a:gd name="connsiteX10" fmla="*/ 806823 w 4102212"/>
              <a:gd name="connsiteY10" fmla="*/ 1097280 h 1914861"/>
              <a:gd name="connsiteX11" fmla="*/ 0 w 4102212"/>
              <a:gd name="connsiteY11" fmla="*/ 1914861 h 1914861"/>
              <a:gd name="connsiteX0" fmla="*/ 4948517 w 4948517"/>
              <a:gd name="connsiteY0" fmla="*/ 0 h 2721684"/>
              <a:gd name="connsiteX1" fmla="*/ 3388658 w 4948517"/>
              <a:gd name="connsiteY1" fmla="*/ 1151068 h 2721684"/>
              <a:gd name="connsiteX2" fmla="*/ 3582296 w 4948517"/>
              <a:gd name="connsiteY2" fmla="*/ 1785769 h 2721684"/>
              <a:gd name="connsiteX3" fmla="*/ 4087905 w 4948517"/>
              <a:gd name="connsiteY3" fmla="*/ 1290917 h 2721684"/>
              <a:gd name="connsiteX4" fmla="*/ 2958353 w 4948517"/>
              <a:gd name="connsiteY4" fmla="*/ 1172583 h 2721684"/>
              <a:gd name="connsiteX5" fmla="*/ 2581835 w 4948517"/>
              <a:gd name="connsiteY5" fmla="*/ 2226832 h 2721684"/>
              <a:gd name="connsiteX6" fmla="*/ 3248809 w 4948517"/>
              <a:gd name="connsiteY6" fmla="*/ 1807284 h 2721684"/>
              <a:gd name="connsiteX7" fmla="*/ 1850315 w 4948517"/>
              <a:gd name="connsiteY7" fmla="*/ 1602889 h 2721684"/>
              <a:gd name="connsiteX8" fmla="*/ 1086522 w 4948517"/>
              <a:gd name="connsiteY8" fmla="*/ 2571077 h 2721684"/>
              <a:gd name="connsiteX9" fmla="*/ 1882588 w 4948517"/>
              <a:gd name="connsiteY9" fmla="*/ 2162287 h 2721684"/>
              <a:gd name="connsiteX10" fmla="*/ 806823 w 4948517"/>
              <a:gd name="connsiteY10" fmla="*/ 1904103 h 2721684"/>
              <a:gd name="connsiteX11" fmla="*/ 0 w 4948517"/>
              <a:gd name="connsiteY11" fmla="*/ 2721684 h 2721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48517" h="2721684">
                <a:moveTo>
                  <a:pt x="4948517" y="0"/>
                </a:moveTo>
                <a:cubicBezTo>
                  <a:pt x="4641027" y="90543"/>
                  <a:pt x="3616361" y="853440"/>
                  <a:pt x="3388658" y="1151068"/>
                </a:cubicBezTo>
                <a:cubicBezTo>
                  <a:pt x="3160955" y="1448696"/>
                  <a:pt x="3465755" y="1762461"/>
                  <a:pt x="3582296" y="1785769"/>
                </a:cubicBezTo>
                <a:cubicBezTo>
                  <a:pt x="3698837" y="1809077"/>
                  <a:pt x="4191895" y="1393115"/>
                  <a:pt x="4087905" y="1290917"/>
                </a:cubicBezTo>
                <a:cubicBezTo>
                  <a:pt x="3983915" y="1188719"/>
                  <a:pt x="3209365" y="1016597"/>
                  <a:pt x="2958353" y="1172583"/>
                </a:cubicBezTo>
                <a:cubicBezTo>
                  <a:pt x="2707341" y="1328569"/>
                  <a:pt x="2533426" y="2121049"/>
                  <a:pt x="2581835" y="2226832"/>
                </a:cubicBezTo>
                <a:cubicBezTo>
                  <a:pt x="2630244" y="2332616"/>
                  <a:pt x="3370729" y="1911274"/>
                  <a:pt x="3248809" y="1807284"/>
                </a:cubicBezTo>
                <a:cubicBezTo>
                  <a:pt x="3126889" y="1703294"/>
                  <a:pt x="2210696" y="1475590"/>
                  <a:pt x="1850315" y="1602889"/>
                </a:cubicBezTo>
                <a:cubicBezTo>
                  <a:pt x="1489934" y="1730188"/>
                  <a:pt x="1081143" y="2477844"/>
                  <a:pt x="1086522" y="2571077"/>
                </a:cubicBezTo>
                <a:cubicBezTo>
                  <a:pt x="1091901" y="2664310"/>
                  <a:pt x="1929204" y="2273449"/>
                  <a:pt x="1882588" y="2162287"/>
                </a:cubicBezTo>
                <a:cubicBezTo>
                  <a:pt x="1835971" y="2051125"/>
                  <a:pt x="1120588" y="1810870"/>
                  <a:pt x="806823" y="1904103"/>
                </a:cubicBezTo>
                <a:cubicBezTo>
                  <a:pt x="493058" y="1997336"/>
                  <a:pt x="246529" y="2359510"/>
                  <a:pt x="0" y="2721684"/>
                </a:cubicBezTo>
              </a:path>
            </a:pathLst>
          </a:custGeom>
          <a:noFill/>
          <a:ln>
            <a:solidFill>
              <a:srgbClr val="7ECEE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95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1244491"/>
            <a:ext cx="9144000" cy="2520280"/>
          </a:xfrm>
          <a:prstGeom prst="rect">
            <a:avLst/>
          </a:prstGeom>
          <a:solidFill>
            <a:srgbClr val="46D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126792" y="1680197"/>
            <a:ext cx="2304256" cy="1879080"/>
            <a:chOff x="3212958" y="1556650"/>
            <a:chExt cx="2610853" cy="2167228"/>
          </a:xfrm>
        </p:grpSpPr>
        <p:sp>
          <p:nvSpPr>
            <p:cNvPr id="6" name="矩形 5"/>
            <p:cNvSpPr/>
            <p:nvPr/>
          </p:nvSpPr>
          <p:spPr>
            <a:xfrm>
              <a:off x="3212958" y="1556650"/>
              <a:ext cx="2304256" cy="2167228"/>
            </a:xfrm>
            <a:prstGeom prst="rect">
              <a:avLst/>
            </a:prstGeom>
            <a:solidFill>
              <a:srgbClr val="F76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671900" y="1956188"/>
              <a:ext cx="1368152" cy="1368152"/>
              <a:chOff x="3671900" y="1956188"/>
              <a:chExt cx="1368152" cy="1368152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3671900" y="1956188"/>
                <a:ext cx="1368152" cy="1368152"/>
              </a:xfrm>
              <a:prstGeom prst="ellipse">
                <a:avLst/>
              </a:prstGeom>
              <a:solidFill>
                <a:srgbClr val="F7659C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3755101" y="2350382"/>
                <a:ext cx="1219970" cy="144941"/>
              </a:xfrm>
              <a:custGeom>
                <a:avLst/>
                <a:gdLst>
                  <a:gd name="connsiteX0" fmla="*/ 0 w 1237129"/>
                  <a:gd name="connsiteY0" fmla="*/ 107577 h 474503"/>
                  <a:gd name="connsiteX1" fmla="*/ 656216 w 1237129"/>
                  <a:gd name="connsiteY1" fmla="*/ 473337 h 474503"/>
                  <a:gd name="connsiteX2" fmla="*/ 1237129 w 1237129"/>
                  <a:gd name="connsiteY2" fmla="*/ 0 h 474503"/>
                  <a:gd name="connsiteX0" fmla="*/ 0 w 1260117"/>
                  <a:gd name="connsiteY0" fmla="*/ 47192 h 473523"/>
                  <a:gd name="connsiteX1" fmla="*/ 679204 w 1260117"/>
                  <a:gd name="connsiteY1" fmla="*/ 473337 h 473523"/>
                  <a:gd name="connsiteX2" fmla="*/ 1260117 w 1260117"/>
                  <a:gd name="connsiteY2" fmla="*/ 0 h 473523"/>
                  <a:gd name="connsiteX0" fmla="*/ 0 w 1294358"/>
                  <a:gd name="connsiteY0" fmla="*/ 47192 h 473523"/>
                  <a:gd name="connsiteX1" fmla="*/ 679204 w 1294358"/>
                  <a:gd name="connsiteY1" fmla="*/ 473337 h 473523"/>
                  <a:gd name="connsiteX2" fmla="*/ 1294358 w 1294358"/>
                  <a:gd name="connsiteY2" fmla="*/ 0 h 473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4358" h="473523">
                    <a:moveTo>
                      <a:pt x="0" y="47192"/>
                    </a:moveTo>
                    <a:cubicBezTo>
                      <a:pt x="225014" y="239036"/>
                      <a:pt x="463478" y="481202"/>
                      <a:pt x="679204" y="473337"/>
                    </a:cubicBezTo>
                    <a:cubicBezTo>
                      <a:pt x="894930" y="465472"/>
                      <a:pt x="1106995" y="227704"/>
                      <a:pt x="1294358" y="0"/>
                    </a:cubicBezTo>
                  </a:path>
                </a:pathLst>
              </a:cu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5400000">
                <a:off x="3716304" y="2523852"/>
                <a:ext cx="1368152" cy="232824"/>
              </a:xfrm>
              <a:custGeom>
                <a:avLst/>
                <a:gdLst>
                  <a:gd name="connsiteX0" fmla="*/ 0 w 1237129"/>
                  <a:gd name="connsiteY0" fmla="*/ 107577 h 474503"/>
                  <a:gd name="connsiteX1" fmla="*/ 656216 w 1237129"/>
                  <a:gd name="connsiteY1" fmla="*/ 473337 h 474503"/>
                  <a:gd name="connsiteX2" fmla="*/ 1237129 w 1237129"/>
                  <a:gd name="connsiteY2" fmla="*/ 0 h 474503"/>
                  <a:gd name="connsiteX0" fmla="*/ 0 w 1260117"/>
                  <a:gd name="connsiteY0" fmla="*/ 47192 h 473523"/>
                  <a:gd name="connsiteX1" fmla="*/ 679204 w 1260117"/>
                  <a:gd name="connsiteY1" fmla="*/ 473337 h 473523"/>
                  <a:gd name="connsiteX2" fmla="*/ 1260117 w 1260117"/>
                  <a:gd name="connsiteY2" fmla="*/ 0 h 473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0117" h="473523">
                    <a:moveTo>
                      <a:pt x="0" y="47192"/>
                    </a:moveTo>
                    <a:cubicBezTo>
                      <a:pt x="225014" y="239036"/>
                      <a:pt x="469185" y="481202"/>
                      <a:pt x="679204" y="473337"/>
                    </a:cubicBezTo>
                    <a:cubicBezTo>
                      <a:pt x="889224" y="465472"/>
                      <a:pt x="1072754" y="227704"/>
                      <a:pt x="1260117" y="0"/>
                    </a:cubicBezTo>
                  </a:path>
                </a:pathLst>
              </a:cu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flipV="1">
                <a:off x="3769154" y="2853541"/>
                <a:ext cx="1173644" cy="168715"/>
              </a:xfrm>
              <a:custGeom>
                <a:avLst/>
                <a:gdLst>
                  <a:gd name="connsiteX0" fmla="*/ 0 w 1237129"/>
                  <a:gd name="connsiteY0" fmla="*/ 107577 h 474503"/>
                  <a:gd name="connsiteX1" fmla="*/ 656216 w 1237129"/>
                  <a:gd name="connsiteY1" fmla="*/ 473337 h 474503"/>
                  <a:gd name="connsiteX2" fmla="*/ 1237129 w 1237129"/>
                  <a:gd name="connsiteY2" fmla="*/ 0 h 474503"/>
                  <a:gd name="connsiteX0" fmla="*/ 0 w 1260117"/>
                  <a:gd name="connsiteY0" fmla="*/ 47192 h 473523"/>
                  <a:gd name="connsiteX1" fmla="*/ 679204 w 1260117"/>
                  <a:gd name="connsiteY1" fmla="*/ 473337 h 473523"/>
                  <a:gd name="connsiteX2" fmla="*/ 1260117 w 1260117"/>
                  <a:gd name="connsiteY2" fmla="*/ 0 h 473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0117" h="473523">
                    <a:moveTo>
                      <a:pt x="0" y="47192"/>
                    </a:moveTo>
                    <a:cubicBezTo>
                      <a:pt x="225014" y="239036"/>
                      <a:pt x="469185" y="481202"/>
                      <a:pt x="679204" y="473337"/>
                    </a:cubicBezTo>
                    <a:cubicBezTo>
                      <a:pt x="889224" y="465472"/>
                      <a:pt x="1072754" y="227704"/>
                      <a:pt x="1260117" y="0"/>
                    </a:cubicBezTo>
                  </a:path>
                </a:pathLst>
              </a:cu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>
            <a:xfrm rot="2256344">
              <a:off x="3572821" y="2238280"/>
              <a:ext cx="2250990" cy="1422023"/>
            </a:xfrm>
            <a:custGeom>
              <a:avLst/>
              <a:gdLst>
                <a:gd name="connsiteX0" fmla="*/ 0 w 2160240"/>
                <a:gd name="connsiteY0" fmla="*/ 0 h 1338642"/>
                <a:gd name="connsiteX1" fmla="*/ 2160240 w 2160240"/>
                <a:gd name="connsiteY1" fmla="*/ 0 h 1338642"/>
                <a:gd name="connsiteX2" fmla="*/ 2160240 w 2160240"/>
                <a:gd name="connsiteY2" fmla="*/ 1338642 h 1338642"/>
                <a:gd name="connsiteX3" fmla="*/ 0 w 2160240"/>
                <a:gd name="connsiteY3" fmla="*/ 1338642 h 1338642"/>
                <a:gd name="connsiteX4" fmla="*/ 0 w 2160240"/>
                <a:gd name="connsiteY4" fmla="*/ 0 h 1338642"/>
                <a:gd name="connsiteX0" fmla="*/ 0 w 2160240"/>
                <a:gd name="connsiteY0" fmla="*/ 0 h 1338642"/>
                <a:gd name="connsiteX1" fmla="*/ 1165988 w 2160240"/>
                <a:gd name="connsiteY1" fmla="*/ 154783 h 1338642"/>
                <a:gd name="connsiteX2" fmla="*/ 2160240 w 2160240"/>
                <a:gd name="connsiteY2" fmla="*/ 1338642 h 1338642"/>
                <a:gd name="connsiteX3" fmla="*/ 0 w 2160240"/>
                <a:gd name="connsiteY3" fmla="*/ 1338642 h 1338642"/>
                <a:gd name="connsiteX4" fmla="*/ 0 w 2160240"/>
                <a:gd name="connsiteY4" fmla="*/ 0 h 1338642"/>
                <a:gd name="connsiteX0" fmla="*/ 0 w 1706017"/>
                <a:gd name="connsiteY0" fmla="*/ 0 h 1338642"/>
                <a:gd name="connsiteX1" fmla="*/ 1165988 w 1706017"/>
                <a:gd name="connsiteY1" fmla="*/ 154783 h 1338642"/>
                <a:gd name="connsiteX2" fmla="*/ 1706017 w 1706017"/>
                <a:gd name="connsiteY2" fmla="*/ 819460 h 1338642"/>
                <a:gd name="connsiteX3" fmla="*/ 0 w 1706017"/>
                <a:gd name="connsiteY3" fmla="*/ 1338642 h 1338642"/>
                <a:gd name="connsiteX4" fmla="*/ 0 w 1706017"/>
                <a:gd name="connsiteY4" fmla="*/ 0 h 1338642"/>
                <a:gd name="connsiteX0" fmla="*/ 0 w 1706017"/>
                <a:gd name="connsiteY0" fmla="*/ 0 h 1338642"/>
                <a:gd name="connsiteX1" fmla="*/ 1165988 w 1706017"/>
                <a:gd name="connsiteY1" fmla="*/ 154783 h 1338642"/>
                <a:gd name="connsiteX2" fmla="*/ 1706017 w 1706017"/>
                <a:gd name="connsiteY2" fmla="*/ 819460 h 1338642"/>
                <a:gd name="connsiteX3" fmla="*/ 898054 w 1706017"/>
                <a:gd name="connsiteY3" fmla="*/ 1047165 h 1338642"/>
                <a:gd name="connsiteX4" fmla="*/ 0 w 1706017"/>
                <a:gd name="connsiteY4" fmla="*/ 1338642 h 1338642"/>
                <a:gd name="connsiteX5" fmla="*/ 0 w 1706017"/>
                <a:gd name="connsiteY5" fmla="*/ 0 h 1338642"/>
                <a:gd name="connsiteX0" fmla="*/ 0 w 1706017"/>
                <a:gd name="connsiteY0" fmla="*/ 0 h 1421003"/>
                <a:gd name="connsiteX1" fmla="*/ 1165988 w 1706017"/>
                <a:gd name="connsiteY1" fmla="*/ 154783 h 1421003"/>
                <a:gd name="connsiteX2" fmla="*/ 1706017 w 1706017"/>
                <a:gd name="connsiteY2" fmla="*/ 819460 h 1421003"/>
                <a:gd name="connsiteX3" fmla="*/ 941586 w 1706017"/>
                <a:gd name="connsiteY3" fmla="*/ 1421003 h 1421003"/>
                <a:gd name="connsiteX4" fmla="*/ 0 w 1706017"/>
                <a:gd name="connsiteY4" fmla="*/ 1338642 h 1421003"/>
                <a:gd name="connsiteX5" fmla="*/ 0 w 1706017"/>
                <a:gd name="connsiteY5" fmla="*/ 0 h 1421003"/>
                <a:gd name="connsiteX0" fmla="*/ 0 w 1706017"/>
                <a:gd name="connsiteY0" fmla="*/ 0 h 1421003"/>
                <a:gd name="connsiteX1" fmla="*/ 1165988 w 1706017"/>
                <a:gd name="connsiteY1" fmla="*/ 154783 h 1421003"/>
                <a:gd name="connsiteX2" fmla="*/ 1706017 w 1706017"/>
                <a:gd name="connsiteY2" fmla="*/ 819460 h 1421003"/>
                <a:gd name="connsiteX3" fmla="*/ 941586 w 1706017"/>
                <a:gd name="connsiteY3" fmla="*/ 1421003 h 1421003"/>
                <a:gd name="connsiteX4" fmla="*/ 691 w 1706017"/>
                <a:gd name="connsiteY4" fmla="*/ 1392425 h 1421003"/>
                <a:gd name="connsiteX5" fmla="*/ 0 w 1706017"/>
                <a:gd name="connsiteY5" fmla="*/ 0 h 1421003"/>
                <a:gd name="connsiteX0" fmla="*/ 43881 w 1705327"/>
                <a:gd name="connsiteY0" fmla="*/ 0 h 1468912"/>
                <a:gd name="connsiteX1" fmla="*/ 1165298 w 1705327"/>
                <a:gd name="connsiteY1" fmla="*/ 202692 h 1468912"/>
                <a:gd name="connsiteX2" fmla="*/ 1705327 w 1705327"/>
                <a:gd name="connsiteY2" fmla="*/ 867369 h 1468912"/>
                <a:gd name="connsiteX3" fmla="*/ 940896 w 1705327"/>
                <a:gd name="connsiteY3" fmla="*/ 1468912 h 1468912"/>
                <a:gd name="connsiteX4" fmla="*/ 1 w 1705327"/>
                <a:gd name="connsiteY4" fmla="*/ 1440334 h 1468912"/>
                <a:gd name="connsiteX5" fmla="*/ 43881 w 1705327"/>
                <a:gd name="connsiteY5" fmla="*/ 0 h 1468912"/>
                <a:gd name="connsiteX0" fmla="*/ 43881 w 1705327"/>
                <a:gd name="connsiteY0" fmla="*/ 0 h 1468912"/>
                <a:gd name="connsiteX1" fmla="*/ 1125911 w 1705327"/>
                <a:gd name="connsiteY1" fmla="*/ 151558 h 1468912"/>
                <a:gd name="connsiteX2" fmla="*/ 1705327 w 1705327"/>
                <a:gd name="connsiteY2" fmla="*/ 867369 h 1468912"/>
                <a:gd name="connsiteX3" fmla="*/ 940896 w 1705327"/>
                <a:gd name="connsiteY3" fmla="*/ 1468912 h 1468912"/>
                <a:gd name="connsiteX4" fmla="*/ 1 w 1705327"/>
                <a:gd name="connsiteY4" fmla="*/ 1440334 h 1468912"/>
                <a:gd name="connsiteX5" fmla="*/ 43881 w 1705327"/>
                <a:gd name="connsiteY5" fmla="*/ 0 h 1468912"/>
                <a:gd name="connsiteX0" fmla="*/ 70139 w 1705327"/>
                <a:gd name="connsiteY0" fmla="*/ 0 h 1434823"/>
                <a:gd name="connsiteX1" fmla="*/ 1125911 w 1705327"/>
                <a:gd name="connsiteY1" fmla="*/ 117469 h 1434823"/>
                <a:gd name="connsiteX2" fmla="*/ 1705327 w 1705327"/>
                <a:gd name="connsiteY2" fmla="*/ 833280 h 1434823"/>
                <a:gd name="connsiteX3" fmla="*/ 940896 w 1705327"/>
                <a:gd name="connsiteY3" fmla="*/ 1434823 h 1434823"/>
                <a:gd name="connsiteX4" fmla="*/ 1 w 1705327"/>
                <a:gd name="connsiteY4" fmla="*/ 1406245 h 1434823"/>
                <a:gd name="connsiteX5" fmla="*/ 70139 w 1705327"/>
                <a:gd name="connsiteY5" fmla="*/ 0 h 1434823"/>
                <a:gd name="connsiteX0" fmla="*/ 58969 w 1705327"/>
                <a:gd name="connsiteY0" fmla="*/ 0 h 1466956"/>
                <a:gd name="connsiteX1" fmla="*/ 1125911 w 1705327"/>
                <a:gd name="connsiteY1" fmla="*/ 149602 h 1466956"/>
                <a:gd name="connsiteX2" fmla="*/ 1705327 w 1705327"/>
                <a:gd name="connsiteY2" fmla="*/ 865413 h 1466956"/>
                <a:gd name="connsiteX3" fmla="*/ 940896 w 1705327"/>
                <a:gd name="connsiteY3" fmla="*/ 1466956 h 1466956"/>
                <a:gd name="connsiteX4" fmla="*/ 1 w 1705327"/>
                <a:gd name="connsiteY4" fmla="*/ 1438378 h 1466956"/>
                <a:gd name="connsiteX5" fmla="*/ 58969 w 1705327"/>
                <a:gd name="connsiteY5" fmla="*/ 0 h 1466956"/>
                <a:gd name="connsiteX0" fmla="*/ 612212 w 2258570"/>
                <a:gd name="connsiteY0" fmla="*/ 0 h 1466956"/>
                <a:gd name="connsiteX1" fmla="*/ 1679154 w 2258570"/>
                <a:gd name="connsiteY1" fmla="*/ 149602 h 1466956"/>
                <a:gd name="connsiteX2" fmla="*/ 2258570 w 2258570"/>
                <a:gd name="connsiteY2" fmla="*/ 865413 h 1466956"/>
                <a:gd name="connsiteX3" fmla="*/ 1494139 w 2258570"/>
                <a:gd name="connsiteY3" fmla="*/ 1466956 h 1466956"/>
                <a:gd name="connsiteX4" fmla="*/ 553244 w 2258570"/>
                <a:gd name="connsiteY4" fmla="*/ 1438378 h 1466956"/>
                <a:gd name="connsiteX5" fmla="*/ 174 w 2258570"/>
                <a:gd name="connsiteY5" fmla="*/ 743805 h 1466956"/>
                <a:gd name="connsiteX6" fmla="*/ 612212 w 2258570"/>
                <a:gd name="connsiteY6" fmla="*/ 0 h 1466956"/>
                <a:gd name="connsiteX0" fmla="*/ 552585 w 2198943"/>
                <a:gd name="connsiteY0" fmla="*/ 0 h 1466956"/>
                <a:gd name="connsiteX1" fmla="*/ 1619527 w 2198943"/>
                <a:gd name="connsiteY1" fmla="*/ 149602 h 1466956"/>
                <a:gd name="connsiteX2" fmla="*/ 2198943 w 2198943"/>
                <a:gd name="connsiteY2" fmla="*/ 865413 h 1466956"/>
                <a:gd name="connsiteX3" fmla="*/ 1434512 w 2198943"/>
                <a:gd name="connsiteY3" fmla="*/ 1466956 h 1466956"/>
                <a:gd name="connsiteX4" fmla="*/ 493617 w 2198943"/>
                <a:gd name="connsiteY4" fmla="*/ 1438378 h 1466956"/>
                <a:gd name="connsiteX5" fmla="*/ 204 w 2198943"/>
                <a:gd name="connsiteY5" fmla="*/ 697853 h 1466956"/>
                <a:gd name="connsiteX6" fmla="*/ 552585 w 2198943"/>
                <a:gd name="connsiteY6" fmla="*/ 0 h 1466956"/>
                <a:gd name="connsiteX0" fmla="*/ 428663 w 2198943"/>
                <a:gd name="connsiteY0" fmla="*/ 0 h 1398661"/>
                <a:gd name="connsiteX1" fmla="*/ 1619527 w 2198943"/>
                <a:gd name="connsiteY1" fmla="*/ 81307 h 1398661"/>
                <a:gd name="connsiteX2" fmla="*/ 2198943 w 2198943"/>
                <a:gd name="connsiteY2" fmla="*/ 797118 h 1398661"/>
                <a:gd name="connsiteX3" fmla="*/ 1434512 w 2198943"/>
                <a:gd name="connsiteY3" fmla="*/ 1398661 h 1398661"/>
                <a:gd name="connsiteX4" fmla="*/ 493617 w 2198943"/>
                <a:gd name="connsiteY4" fmla="*/ 1370083 h 1398661"/>
                <a:gd name="connsiteX5" fmla="*/ 204 w 2198943"/>
                <a:gd name="connsiteY5" fmla="*/ 629558 h 1398661"/>
                <a:gd name="connsiteX6" fmla="*/ 428663 w 2198943"/>
                <a:gd name="connsiteY6" fmla="*/ 0 h 1398661"/>
                <a:gd name="connsiteX0" fmla="*/ 482420 w 2252700"/>
                <a:gd name="connsiteY0" fmla="*/ 0 h 1398661"/>
                <a:gd name="connsiteX1" fmla="*/ 1673284 w 2252700"/>
                <a:gd name="connsiteY1" fmla="*/ 81307 h 1398661"/>
                <a:gd name="connsiteX2" fmla="*/ 2252700 w 2252700"/>
                <a:gd name="connsiteY2" fmla="*/ 797118 h 1398661"/>
                <a:gd name="connsiteX3" fmla="*/ 1488269 w 2252700"/>
                <a:gd name="connsiteY3" fmla="*/ 1398661 h 1398661"/>
                <a:gd name="connsiteX4" fmla="*/ 547374 w 2252700"/>
                <a:gd name="connsiteY4" fmla="*/ 1370083 h 1398661"/>
                <a:gd name="connsiteX5" fmla="*/ 177 w 2252700"/>
                <a:gd name="connsiteY5" fmla="*/ 630249 h 1398661"/>
                <a:gd name="connsiteX6" fmla="*/ 482420 w 2252700"/>
                <a:gd name="connsiteY6" fmla="*/ 0 h 1398661"/>
                <a:gd name="connsiteX0" fmla="*/ 482525 w 2252805"/>
                <a:gd name="connsiteY0" fmla="*/ 0 h 1398661"/>
                <a:gd name="connsiteX1" fmla="*/ 1673389 w 2252805"/>
                <a:gd name="connsiteY1" fmla="*/ 81307 h 1398661"/>
                <a:gd name="connsiteX2" fmla="*/ 2252805 w 2252805"/>
                <a:gd name="connsiteY2" fmla="*/ 797118 h 1398661"/>
                <a:gd name="connsiteX3" fmla="*/ 1488374 w 2252805"/>
                <a:gd name="connsiteY3" fmla="*/ 1398661 h 1398661"/>
                <a:gd name="connsiteX4" fmla="*/ 393959 w 2252805"/>
                <a:gd name="connsiteY4" fmla="*/ 1311807 h 1398661"/>
                <a:gd name="connsiteX5" fmla="*/ 282 w 2252805"/>
                <a:gd name="connsiteY5" fmla="*/ 630249 h 1398661"/>
                <a:gd name="connsiteX6" fmla="*/ 482525 w 2252805"/>
                <a:gd name="connsiteY6" fmla="*/ 0 h 1398661"/>
                <a:gd name="connsiteX0" fmla="*/ 428741 w 2252805"/>
                <a:gd name="connsiteY0" fmla="*/ 0 h 1397970"/>
                <a:gd name="connsiteX1" fmla="*/ 1673389 w 2252805"/>
                <a:gd name="connsiteY1" fmla="*/ 80616 h 1397970"/>
                <a:gd name="connsiteX2" fmla="*/ 2252805 w 2252805"/>
                <a:gd name="connsiteY2" fmla="*/ 796427 h 1397970"/>
                <a:gd name="connsiteX3" fmla="*/ 1488374 w 2252805"/>
                <a:gd name="connsiteY3" fmla="*/ 1397970 h 1397970"/>
                <a:gd name="connsiteX4" fmla="*/ 393959 w 2252805"/>
                <a:gd name="connsiteY4" fmla="*/ 1311116 h 1397970"/>
                <a:gd name="connsiteX5" fmla="*/ 282 w 2252805"/>
                <a:gd name="connsiteY5" fmla="*/ 629558 h 1397970"/>
                <a:gd name="connsiteX6" fmla="*/ 428741 w 2252805"/>
                <a:gd name="connsiteY6" fmla="*/ 0 h 1397970"/>
                <a:gd name="connsiteX0" fmla="*/ 428741 w 2252805"/>
                <a:gd name="connsiteY0" fmla="*/ 13131 h 1411101"/>
                <a:gd name="connsiteX1" fmla="*/ 1601180 w 2252805"/>
                <a:gd name="connsiteY1" fmla="*/ 0 h 1411101"/>
                <a:gd name="connsiteX2" fmla="*/ 2252805 w 2252805"/>
                <a:gd name="connsiteY2" fmla="*/ 809558 h 1411101"/>
                <a:gd name="connsiteX3" fmla="*/ 1488374 w 2252805"/>
                <a:gd name="connsiteY3" fmla="*/ 1411101 h 1411101"/>
                <a:gd name="connsiteX4" fmla="*/ 393959 w 2252805"/>
                <a:gd name="connsiteY4" fmla="*/ 1324247 h 1411101"/>
                <a:gd name="connsiteX5" fmla="*/ 282 w 2252805"/>
                <a:gd name="connsiteY5" fmla="*/ 642689 h 1411101"/>
                <a:gd name="connsiteX6" fmla="*/ 428741 w 2252805"/>
                <a:gd name="connsiteY6" fmla="*/ 13131 h 1411101"/>
                <a:gd name="connsiteX0" fmla="*/ 468705 w 2252805"/>
                <a:gd name="connsiteY0" fmla="*/ 0 h 1469490"/>
                <a:gd name="connsiteX1" fmla="*/ 1601180 w 2252805"/>
                <a:gd name="connsiteY1" fmla="*/ 58389 h 1469490"/>
                <a:gd name="connsiteX2" fmla="*/ 2252805 w 2252805"/>
                <a:gd name="connsiteY2" fmla="*/ 867947 h 1469490"/>
                <a:gd name="connsiteX3" fmla="*/ 1488374 w 2252805"/>
                <a:gd name="connsiteY3" fmla="*/ 1469490 h 1469490"/>
                <a:gd name="connsiteX4" fmla="*/ 393959 w 2252805"/>
                <a:gd name="connsiteY4" fmla="*/ 1382636 h 1469490"/>
                <a:gd name="connsiteX5" fmla="*/ 282 w 2252805"/>
                <a:gd name="connsiteY5" fmla="*/ 701078 h 1469490"/>
                <a:gd name="connsiteX6" fmla="*/ 468705 w 2252805"/>
                <a:gd name="connsiteY6" fmla="*/ 0 h 1469490"/>
                <a:gd name="connsiteX0" fmla="*/ 468686 w 2252786"/>
                <a:gd name="connsiteY0" fmla="*/ 0 h 1469490"/>
                <a:gd name="connsiteX1" fmla="*/ 1601161 w 2252786"/>
                <a:gd name="connsiteY1" fmla="*/ 58389 h 1469490"/>
                <a:gd name="connsiteX2" fmla="*/ 2252786 w 2252786"/>
                <a:gd name="connsiteY2" fmla="*/ 867947 h 1469490"/>
                <a:gd name="connsiteX3" fmla="*/ 1488355 w 2252786"/>
                <a:gd name="connsiteY3" fmla="*/ 1469490 h 1469490"/>
                <a:gd name="connsiteX4" fmla="*/ 413634 w 2252786"/>
                <a:gd name="connsiteY4" fmla="*/ 1408204 h 1469490"/>
                <a:gd name="connsiteX5" fmla="*/ 263 w 2252786"/>
                <a:gd name="connsiteY5" fmla="*/ 701078 h 1469490"/>
                <a:gd name="connsiteX6" fmla="*/ 468686 w 2252786"/>
                <a:gd name="connsiteY6" fmla="*/ 0 h 1469490"/>
                <a:gd name="connsiteX0" fmla="*/ 533590 w 2317690"/>
                <a:gd name="connsiteY0" fmla="*/ 0 h 1469490"/>
                <a:gd name="connsiteX1" fmla="*/ 1666065 w 2317690"/>
                <a:gd name="connsiteY1" fmla="*/ 58389 h 1469490"/>
                <a:gd name="connsiteX2" fmla="*/ 2317690 w 2317690"/>
                <a:gd name="connsiteY2" fmla="*/ 867947 h 1469490"/>
                <a:gd name="connsiteX3" fmla="*/ 1553259 w 2317690"/>
                <a:gd name="connsiteY3" fmla="*/ 1469490 h 1469490"/>
                <a:gd name="connsiteX4" fmla="*/ 478538 w 2317690"/>
                <a:gd name="connsiteY4" fmla="*/ 1408204 h 1469490"/>
                <a:gd name="connsiteX5" fmla="*/ 212 w 2317690"/>
                <a:gd name="connsiteY5" fmla="*/ 669637 h 1469490"/>
                <a:gd name="connsiteX6" fmla="*/ 533590 w 2317690"/>
                <a:gd name="connsiteY6" fmla="*/ 0 h 1469490"/>
                <a:gd name="connsiteX0" fmla="*/ 533662 w 2317762"/>
                <a:gd name="connsiteY0" fmla="*/ 0 h 1469490"/>
                <a:gd name="connsiteX1" fmla="*/ 1666137 w 2317762"/>
                <a:gd name="connsiteY1" fmla="*/ 58389 h 1469490"/>
                <a:gd name="connsiteX2" fmla="*/ 2317762 w 2317762"/>
                <a:gd name="connsiteY2" fmla="*/ 867947 h 1469490"/>
                <a:gd name="connsiteX3" fmla="*/ 1553331 w 2317762"/>
                <a:gd name="connsiteY3" fmla="*/ 1469490 h 1469490"/>
                <a:gd name="connsiteX4" fmla="*/ 392693 w 2317762"/>
                <a:gd name="connsiteY4" fmla="*/ 1420066 h 1469490"/>
                <a:gd name="connsiteX5" fmla="*/ 284 w 2317762"/>
                <a:gd name="connsiteY5" fmla="*/ 669637 h 1469490"/>
                <a:gd name="connsiteX6" fmla="*/ 533662 w 2317762"/>
                <a:gd name="connsiteY6" fmla="*/ 0 h 1469490"/>
                <a:gd name="connsiteX0" fmla="*/ 533672 w 2317772"/>
                <a:gd name="connsiteY0" fmla="*/ 0 h 1469490"/>
                <a:gd name="connsiteX1" fmla="*/ 1666147 w 2317772"/>
                <a:gd name="connsiteY1" fmla="*/ 58389 h 1469490"/>
                <a:gd name="connsiteX2" fmla="*/ 2317772 w 2317772"/>
                <a:gd name="connsiteY2" fmla="*/ 867947 h 1469490"/>
                <a:gd name="connsiteX3" fmla="*/ 1553341 w 2317772"/>
                <a:gd name="connsiteY3" fmla="*/ 1469490 h 1469490"/>
                <a:gd name="connsiteX4" fmla="*/ 383489 w 2317772"/>
                <a:gd name="connsiteY4" fmla="*/ 1372847 h 1469490"/>
                <a:gd name="connsiteX5" fmla="*/ 294 w 2317772"/>
                <a:gd name="connsiteY5" fmla="*/ 669637 h 1469490"/>
                <a:gd name="connsiteX6" fmla="*/ 533672 w 2317772"/>
                <a:gd name="connsiteY6" fmla="*/ 0 h 1469490"/>
                <a:gd name="connsiteX0" fmla="*/ 551408 w 2317772"/>
                <a:gd name="connsiteY0" fmla="*/ 0 h 1428835"/>
                <a:gd name="connsiteX1" fmla="*/ 1666147 w 2317772"/>
                <a:gd name="connsiteY1" fmla="*/ 17734 h 1428835"/>
                <a:gd name="connsiteX2" fmla="*/ 2317772 w 2317772"/>
                <a:gd name="connsiteY2" fmla="*/ 827292 h 1428835"/>
                <a:gd name="connsiteX3" fmla="*/ 1553341 w 2317772"/>
                <a:gd name="connsiteY3" fmla="*/ 1428835 h 1428835"/>
                <a:gd name="connsiteX4" fmla="*/ 383489 w 2317772"/>
                <a:gd name="connsiteY4" fmla="*/ 1332192 h 1428835"/>
                <a:gd name="connsiteX5" fmla="*/ 294 w 2317772"/>
                <a:gd name="connsiteY5" fmla="*/ 628982 h 1428835"/>
                <a:gd name="connsiteX6" fmla="*/ 551408 w 2317772"/>
                <a:gd name="connsiteY6" fmla="*/ 0 h 1428835"/>
                <a:gd name="connsiteX0" fmla="*/ 508858 w 2275222"/>
                <a:gd name="connsiteY0" fmla="*/ 0 h 1428835"/>
                <a:gd name="connsiteX1" fmla="*/ 1623597 w 2275222"/>
                <a:gd name="connsiteY1" fmla="*/ 17734 h 1428835"/>
                <a:gd name="connsiteX2" fmla="*/ 2275222 w 2275222"/>
                <a:gd name="connsiteY2" fmla="*/ 827292 h 1428835"/>
                <a:gd name="connsiteX3" fmla="*/ 1510791 w 2275222"/>
                <a:gd name="connsiteY3" fmla="*/ 1428835 h 1428835"/>
                <a:gd name="connsiteX4" fmla="*/ 340939 w 2275222"/>
                <a:gd name="connsiteY4" fmla="*/ 1332192 h 1428835"/>
                <a:gd name="connsiteX5" fmla="*/ 357 w 2275222"/>
                <a:gd name="connsiteY5" fmla="*/ 596158 h 1428835"/>
                <a:gd name="connsiteX6" fmla="*/ 508858 w 2275222"/>
                <a:gd name="connsiteY6" fmla="*/ 0 h 1428835"/>
                <a:gd name="connsiteX0" fmla="*/ 508825 w 2275189"/>
                <a:gd name="connsiteY0" fmla="*/ 0 h 1428835"/>
                <a:gd name="connsiteX1" fmla="*/ 1623564 w 2275189"/>
                <a:gd name="connsiteY1" fmla="*/ 17734 h 1428835"/>
                <a:gd name="connsiteX2" fmla="*/ 2275189 w 2275189"/>
                <a:gd name="connsiteY2" fmla="*/ 827292 h 1428835"/>
                <a:gd name="connsiteX3" fmla="*/ 1510758 w 2275189"/>
                <a:gd name="connsiteY3" fmla="*/ 1428835 h 1428835"/>
                <a:gd name="connsiteX4" fmla="*/ 361867 w 2275189"/>
                <a:gd name="connsiteY4" fmla="*/ 1288889 h 1428835"/>
                <a:gd name="connsiteX5" fmla="*/ 324 w 2275189"/>
                <a:gd name="connsiteY5" fmla="*/ 596158 h 1428835"/>
                <a:gd name="connsiteX6" fmla="*/ 508825 w 2275189"/>
                <a:gd name="connsiteY6" fmla="*/ 0 h 1428835"/>
                <a:gd name="connsiteX0" fmla="*/ 519996 w 2275189"/>
                <a:gd name="connsiteY0" fmla="*/ 14398 h 1411101"/>
                <a:gd name="connsiteX1" fmla="*/ 1623564 w 2275189"/>
                <a:gd name="connsiteY1" fmla="*/ 0 h 1411101"/>
                <a:gd name="connsiteX2" fmla="*/ 2275189 w 2275189"/>
                <a:gd name="connsiteY2" fmla="*/ 809558 h 1411101"/>
                <a:gd name="connsiteX3" fmla="*/ 1510758 w 2275189"/>
                <a:gd name="connsiteY3" fmla="*/ 1411101 h 1411101"/>
                <a:gd name="connsiteX4" fmla="*/ 361867 w 2275189"/>
                <a:gd name="connsiteY4" fmla="*/ 1271155 h 1411101"/>
                <a:gd name="connsiteX5" fmla="*/ 324 w 2275189"/>
                <a:gd name="connsiteY5" fmla="*/ 578424 h 1411101"/>
                <a:gd name="connsiteX6" fmla="*/ 519996 w 2275189"/>
                <a:gd name="connsiteY6" fmla="*/ 14398 h 1411101"/>
                <a:gd name="connsiteX0" fmla="*/ 487917 w 2243110"/>
                <a:gd name="connsiteY0" fmla="*/ 14398 h 1411101"/>
                <a:gd name="connsiteX1" fmla="*/ 1591485 w 2243110"/>
                <a:gd name="connsiteY1" fmla="*/ 0 h 1411101"/>
                <a:gd name="connsiteX2" fmla="*/ 2243110 w 2243110"/>
                <a:gd name="connsiteY2" fmla="*/ 809558 h 1411101"/>
                <a:gd name="connsiteX3" fmla="*/ 1478679 w 2243110"/>
                <a:gd name="connsiteY3" fmla="*/ 1411101 h 1411101"/>
                <a:gd name="connsiteX4" fmla="*/ 329788 w 2243110"/>
                <a:gd name="connsiteY4" fmla="*/ 1271155 h 1411101"/>
                <a:gd name="connsiteX5" fmla="*/ 377 w 2243110"/>
                <a:gd name="connsiteY5" fmla="*/ 567253 h 1411101"/>
                <a:gd name="connsiteX6" fmla="*/ 487917 w 2243110"/>
                <a:gd name="connsiteY6" fmla="*/ 14398 h 1411101"/>
                <a:gd name="connsiteX0" fmla="*/ 487969 w 2243162"/>
                <a:gd name="connsiteY0" fmla="*/ 14398 h 1411101"/>
                <a:gd name="connsiteX1" fmla="*/ 1591537 w 2243162"/>
                <a:gd name="connsiteY1" fmla="*/ 0 h 1411101"/>
                <a:gd name="connsiteX2" fmla="*/ 2243162 w 2243162"/>
                <a:gd name="connsiteY2" fmla="*/ 809558 h 1411101"/>
                <a:gd name="connsiteX3" fmla="*/ 1478731 w 2243162"/>
                <a:gd name="connsiteY3" fmla="*/ 1411101 h 1411101"/>
                <a:gd name="connsiteX4" fmla="*/ 306230 w 2243162"/>
                <a:gd name="connsiteY4" fmla="*/ 1275763 h 1411101"/>
                <a:gd name="connsiteX5" fmla="*/ 429 w 2243162"/>
                <a:gd name="connsiteY5" fmla="*/ 567253 h 1411101"/>
                <a:gd name="connsiteX6" fmla="*/ 487969 w 2243162"/>
                <a:gd name="connsiteY6" fmla="*/ 14398 h 1411101"/>
                <a:gd name="connsiteX0" fmla="*/ 487930 w 2243123"/>
                <a:gd name="connsiteY0" fmla="*/ 14398 h 1411101"/>
                <a:gd name="connsiteX1" fmla="*/ 1591498 w 2243123"/>
                <a:gd name="connsiteY1" fmla="*/ 0 h 1411101"/>
                <a:gd name="connsiteX2" fmla="*/ 2243123 w 2243123"/>
                <a:gd name="connsiteY2" fmla="*/ 809558 h 1411101"/>
                <a:gd name="connsiteX3" fmla="*/ 1478692 w 2243123"/>
                <a:gd name="connsiteY3" fmla="*/ 1411101 h 1411101"/>
                <a:gd name="connsiteX4" fmla="*/ 306191 w 2243123"/>
                <a:gd name="connsiteY4" fmla="*/ 1275763 h 1411101"/>
                <a:gd name="connsiteX5" fmla="*/ 390 w 2243123"/>
                <a:gd name="connsiteY5" fmla="*/ 567253 h 1411101"/>
                <a:gd name="connsiteX6" fmla="*/ 487930 w 2243123"/>
                <a:gd name="connsiteY6" fmla="*/ 14398 h 1411101"/>
                <a:gd name="connsiteX0" fmla="*/ 487930 w 2243123"/>
                <a:gd name="connsiteY0" fmla="*/ 14398 h 1411101"/>
                <a:gd name="connsiteX1" fmla="*/ 1591498 w 2243123"/>
                <a:gd name="connsiteY1" fmla="*/ 0 h 1411101"/>
                <a:gd name="connsiteX2" fmla="*/ 2243123 w 2243123"/>
                <a:gd name="connsiteY2" fmla="*/ 809558 h 1411101"/>
                <a:gd name="connsiteX3" fmla="*/ 1478692 w 2243123"/>
                <a:gd name="connsiteY3" fmla="*/ 1411101 h 1411101"/>
                <a:gd name="connsiteX4" fmla="*/ 306191 w 2243123"/>
                <a:gd name="connsiteY4" fmla="*/ 1275763 h 1411101"/>
                <a:gd name="connsiteX5" fmla="*/ 390 w 2243123"/>
                <a:gd name="connsiteY5" fmla="*/ 567253 h 1411101"/>
                <a:gd name="connsiteX6" fmla="*/ 487930 w 2243123"/>
                <a:gd name="connsiteY6" fmla="*/ 14398 h 1411101"/>
                <a:gd name="connsiteX0" fmla="*/ 487930 w 2243123"/>
                <a:gd name="connsiteY0" fmla="*/ 25320 h 1422023"/>
                <a:gd name="connsiteX1" fmla="*/ 1591498 w 2243123"/>
                <a:gd name="connsiteY1" fmla="*/ 10922 h 1422023"/>
                <a:gd name="connsiteX2" fmla="*/ 2243123 w 2243123"/>
                <a:gd name="connsiteY2" fmla="*/ 820480 h 1422023"/>
                <a:gd name="connsiteX3" fmla="*/ 1478692 w 2243123"/>
                <a:gd name="connsiteY3" fmla="*/ 1422023 h 1422023"/>
                <a:gd name="connsiteX4" fmla="*/ 306191 w 2243123"/>
                <a:gd name="connsiteY4" fmla="*/ 1286685 h 1422023"/>
                <a:gd name="connsiteX5" fmla="*/ 390 w 2243123"/>
                <a:gd name="connsiteY5" fmla="*/ 578175 h 1422023"/>
                <a:gd name="connsiteX6" fmla="*/ 487930 w 2243123"/>
                <a:gd name="connsiteY6" fmla="*/ 25320 h 1422023"/>
                <a:gd name="connsiteX0" fmla="*/ 487930 w 2243123"/>
                <a:gd name="connsiteY0" fmla="*/ 25320 h 1422023"/>
                <a:gd name="connsiteX1" fmla="*/ 1591498 w 2243123"/>
                <a:gd name="connsiteY1" fmla="*/ 10922 h 1422023"/>
                <a:gd name="connsiteX2" fmla="*/ 2243123 w 2243123"/>
                <a:gd name="connsiteY2" fmla="*/ 820480 h 1422023"/>
                <a:gd name="connsiteX3" fmla="*/ 1478692 w 2243123"/>
                <a:gd name="connsiteY3" fmla="*/ 1422023 h 1422023"/>
                <a:gd name="connsiteX4" fmla="*/ 306191 w 2243123"/>
                <a:gd name="connsiteY4" fmla="*/ 1286685 h 1422023"/>
                <a:gd name="connsiteX5" fmla="*/ 390 w 2243123"/>
                <a:gd name="connsiteY5" fmla="*/ 578175 h 1422023"/>
                <a:gd name="connsiteX6" fmla="*/ 487930 w 2243123"/>
                <a:gd name="connsiteY6" fmla="*/ 25320 h 1422023"/>
                <a:gd name="connsiteX0" fmla="*/ 487930 w 2243123"/>
                <a:gd name="connsiteY0" fmla="*/ 25320 h 1422023"/>
                <a:gd name="connsiteX1" fmla="*/ 1591498 w 2243123"/>
                <a:gd name="connsiteY1" fmla="*/ 10922 h 1422023"/>
                <a:gd name="connsiteX2" fmla="*/ 2243123 w 2243123"/>
                <a:gd name="connsiteY2" fmla="*/ 820480 h 1422023"/>
                <a:gd name="connsiteX3" fmla="*/ 1478692 w 2243123"/>
                <a:gd name="connsiteY3" fmla="*/ 1422023 h 1422023"/>
                <a:gd name="connsiteX4" fmla="*/ 306191 w 2243123"/>
                <a:gd name="connsiteY4" fmla="*/ 1286685 h 1422023"/>
                <a:gd name="connsiteX5" fmla="*/ 390 w 2243123"/>
                <a:gd name="connsiteY5" fmla="*/ 578175 h 1422023"/>
                <a:gd name="connsiteX6" fmla="*/ 487930 w 2243123"/>
                <a:gd name="connsiteY6" fmla="*/ 25320 h 1422023"/>
                <a:gd name="connsiteX0" fmla="*/ 487860 w 2243053"/>
                <a:gd name="connsiteY0" fmla="*/ 25320 h 1422023"/>
                <a:gd name="connsiteX1" fmla="*/ 1591428 w 2243053"/>
                <a:gd name="connsiteY1" fmla="*/ 10922 h 1422023"/>
                <a:gd name="connsiteX2" fmla="*/ 2243053 w 2243053"/>
                <a:gd name="connsiteY2" fmla="*/ 820480 h 1422023"/>
                <a:gd name="connsiteX3" fmla="*/ 1478622 w 2243053"/>
                <a:gd name="connsiteY3" fmla="*/ 1422023 h 1422023"/>
                <a:gd name="connsiteX4" fmla="*/ 346775 w 2243053"/>
                <a:gd name="connsiteY4" fmla="*/ 1268949 h 1422023"/>
                <a:gd name="connsiteX5" fmla="*/ 320 w 2243053"/>
                <a:gd name="connsiteY5" fmla="*/ 578175 h 1422023"/>
                <a:gd name="connsiteX6" fmla="*/ 487860 w 2243053"/>
                <a:gd name="connsiteY6" fmla="*/ 25320 h 1422023"/>
                <a:gd name="connsiteX0" fmla="*/ 487881 w 2243074"/>
                <a:gd name="connsiteY0" fmla="*/ 25320 h 1422023"/>
                <a:gd name="connsiteX1" fmla="*/ 1591449 w 2243074"/>
                <a:gd name="connsiteY1" fmla="*/ 10922 h 1422023"/>
                <a:gd name="connsiteX2" fmla="*/ 2243074 w 2243074"/>
                <a:gd name="connsiteY2" fmla="*/ 820480 h 1422023"/>
                <a:gd name="connsiteX3" fmla="*/ 1478643 w 2243074"/>
                <a:gd name="connsiteY3" fmla="*/ 1422023 h 1422023"/>
                <a:gd name="connsiteX4" fmla="*/ 346796 w 2243074"/>
                <a:gd name="connsiteY4" fmla="*/ 1268949 h 1422023"/>
                <a:gd name="connsiteX5" fmla="*/ 341 w 2243074"/>
                <a:gd name="connsiteY5" fmla="*/ 578175 h 1422023"/>
                <a:gd name="connsiteX6" fmla="*/ 487881 w 2243074"/>
                <a:gd name="connsiteY6" fmla="*/ 25320 h 1422023"/>
                <a:gd name="connsiteX0" fmla="*/ 489773 w 2244966"/>
                <a:gd name="connsiteY0" fmla="*/ 25320 h 1422023"/>
                <a:gd name="connsiteX1" fmla="*/ 1593341 w 2244966"/>
                <a:gd name="connsiteY1" fmla="*/ 10922 h 1422023"/>
                <a:gd name="connsiteX2" fmla="*/ 2244966 w 2244966"/>
                <a:gd name="connsiteY2" fmla="*/ 820480 h 1422023"/>
                <a:gd name="connsiteX3" fmla="*/ 1480535 w 2244966"/>
                <a:gd name="connsiteY3" fmla="*/ 1422023 h 1422023"/>
                <a:gd name="connsiteX4" fmla="*/ 348688 w 2244966"/>
                <a:gd name="connsiteY4" fmla="*/ 1268949 h 1422023"/>
                <a:gd name="connsiteX5" fmla="*/ 2233 w 2244966"/>
                <a:gd name="connsiteY5" fmla="*/ 578175 h 1422023"/>
                <a:gd name="connsiteX6" fmla="*/ 489773 w 2244966"/>
                <a:gd name="connsiteY6" fmla="*/ 25320 h 1422023"/>
                <a:gd name="connsiteX0" fmla="*/ 495797 w 2250990"/>
                <a:gd name="connsiteY0" fmla="*/ 25320 h 1422023"/>
                <a:gd name="connsiteX1" fmla="*/ 1599365 w 2250990"/>
                <a:gd name="connsiteY1" fmla="*/ 10922 h 1422023"/>
                <a:gd name="connsiteX2" fmla="*/ 2250990 w 2250990"/>
                <a:gd name="connsiteY2" fmla="*/ 820480 h 1422023"/>
                <a:gd name="connsiteX3" fmla="*/ 1486559 w 2250990"/>
                <a:gd name="connsiteY3" fmla="*/ 1422023 h 1422023"/>
                <a:gd name="connsiteX4" fmla="*/ 354712 w 2250990"/>
                <a:gd name="connsiteY4" fmla="*/ 1268949 h 1422023"/>
                <a:gd name="connsiteX5" fmla="*/ 8257 w 2250990"/>
                <a:gd name="connsiteY5" fmla="*/ 578175 h 1422023"/>
                <a:gd name="connsiteX6" fmla="*/ 495797 w 2250990"/>
                <a:gd name="connsiteY6" fmla="*/ 25320 h 1422023"/>
                <a:gd name="connsiteX0" fmla="*/ 495797 w 2250990"/>
                <a:gd name="connsiteY0" fmla="*/ 25320 h 1422023"/>
                <a:gd name="connsiteX1" fmla="*/ 1599365 w 2250990"/>
                <a:gd name="connsiteY1" fmla="*/ 10922 h 1422023"/>
                <a:gd name="connsiteX2" fmla="*/ 2250990 w 2250990"/>
                <a:gd name="connsiteY2" fmla="*/ 820480 h 1422023"/>
                <a:gd name="connsiteX3" fmla="*/ 1486559 w 2250990"/>
                <a:gd name="connsiteY3" fmla="*/ 1422023 h 1422023"/>
                <a:gd name="connsiteX4" fmla="*/ 354712 w 2250990"/>
                <a:gd name="connsiteY4" fmla="*/ 1268949 h 1422023"/>
                <a:gd name="connsiteX5" fmla="*/ 8257 w 2250990"/>
                <a:gd name="connsiteY5" fmla="*/ 578175 h 1422023"/>
                <a:gd name="connsiteX6" fmla="*/ 495797 w 2250990"/>
                <a:gd name="connsiteY6" fmla="*/ 25320 h 142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0990" h="1422023">
                  <a:moveTo>
                    <a:pt x="495797" y="25320"/>
                  </a:moveTo>
                  <a:cubicBezTo>
                    <a:pt x="869527" y="-24740"/>
                    <a:pt x="1231509" y="15721"/>
                    <a:pt x="1599365" y="10922"/>
                  </a:cubicBezTo>
                  <a:lnTo>
                    <a:pt x="2250990" y="820480"/>
                  </a:lnTo>
                  <a:lnTo>
                    <a:pt x="1486559" y="1422023"/>
                  </a:lnTo>
                  <a:cubicBezTo>
                    <a:pt x="1095725" y="1376910"/>
                    <a:pt x="720669" y="1387539"/>
                    <a:pt x="354712" y="1268949"/>
                  </a:cubicBezTo>
                  <a:cubicBezTo>
                    <a:pt x="203072" y="1245434"/>
                    <a:pt x="-48790" y="827119"/>
                    <a:pt x="8257" y="578175"/>
                  </a:cubicBezTo>
                  <a:cubicBezTo>
                    <a:pt x="69220" y="299058"/>
                    <a:pt x="285683" y="79707"/>
                    <a:pt x="495797" y="25320"/>
                  </a:cubicBezTo>
                  <a:close/>
                </a:path>
              </a:pathLst>
            </a:custGeom>
            <a:solidFill>
              <a:schemeClr val="tx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66485" y="1714618"/>
            <a:ext cx="3286566" cy="2460444"/>
            <a:chOff x="2662336" y="-146986"/>
            <a:chExt cx="3286566" cy="2460444"/>
          </a:xfrm>
        </p:grpSpPr>
        <p:sp>
          <p:nvSpPr>
            <p:cNvPr id="28" name="矩形 27"/>
            <p:cNvSpPr/>
            <p:nvPr/>
          </p:nvSpPr>
          <p:spPr>
            <a:xfrm>
              <a:off x="2662336" y="-146986"/>
              <a:ext cx="3243263" cy="1810239"/>
            </a:xfrm>
            <a:prstGeom prst="rect">
              <a:avLst/>
            </a:prstGeom>
            <a:solidFill>
              <a:srgbClr val="FCA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12"/>
            <p:cNvSpPr/>
            <p:nvPr/>
          </p:nvSpPr>
          <p:spPr>
            <a:xfrm rot="2985827">
              <a:off x="3748476" y="113033"/>
              <a:ext cx="2045101" cy="2355750"/>
            </a:xfrm>
            <a:custGeom>
              <a:avLst/>
              <a:gdLst>
                <a:gd name="connsiteX0" fmla="*/ 0 w 2079323"/>
                <a:gd name="connsiteY0" fmla="*/ 0 h 3166714"/>
                <a:gd name="connsiteX1" fmla="*/ 2079323 w 2079323"/>
                <a:gd name="connsiteY1" fmla="*/ 0 h 3166714"/>
                <a:gd name="connsiteX2" fmla="*/ 2079323 w 2079323"/>
                <a:gd name="connsiteY2" fmla="*/ 3166714 h 3166714"/>
                <a:gd name="connsiteX3" fmla="*/ 0 w 2079323"/>
                <a:gd name="connsiteY3" fmla="*/ 3166714 h 3166714"/>
                <a:gd name="connsiteX4" fmla="*/ 0 w 2079323"/>
                <a:gd name="connsiteY4" fmla="*/ 0 h 3166714"/>
                <a:gd name="connsiteX0" fmla="*/ 663755 w 2079323"/>
                <a:gd name="connsiteY0" fmla="*/ 835834 h 3166714"/>
                <a:gd name="connsiteX1" fmla="*/ 2079323 w 2079323"/>
                <a:gd name="connsiteY1" fmla="*/ 0 h 3166714"/>
                <a:gd name="connsiteX2" fmla="*/ 2079323 w 2079323"/>
                <a:gd name="connsiteY2" fmla="*/ 3166714 h 3166714"/>
                <a:gd name="connsiteX3" fmla="*/ 0 w 2079323"/>
                <a:gd name="connsiteY3" fmla="*/ 3166714 h 3166714"/>
                <a:gd name="connsiteX4" fmla="*/ 663755 w 2079323"/>
                <a:gd name="connsiteY4" fmla="*/ 835834 h 3166714"/>
                <a:gd name="connsiteX0" fmla="*/ 663755 w 2418965"/>
                <a:gd name="connsiteY0" fmla="*/ 43342 h 2374222"/>
                <a:gd name="connsiteX1" fmla="*/ 2418965 w 2418965"/>
                <a:gd name="connsiteY1" fmla="*/ 0 h 2374222"/>
                <a:gd name="connsiteX2" fmla="*/ 2079323 w 2418965"/>
                <a:gd name="connsiteY2" fmla="*/ 2374222 h 2374222"/>
                <a:gd name="connsiteX3" fmla="*/ 0 w 2418965"/>
                <a:gd name="connsiteY3" fmla="*/ 2374222 h 2374222"/>
                <a:gd name="connsiteX4" fmla="*/ 663755 w 2418965"/>
                <a:gd name="connsiteY4" fmla="*/ 43342 h 2374222"/>
                <a:gd name="connsiteX0" fmla="*/ 663755 w 2418965"/>
                <a:gd name="connsiteY0" fmla="*/ 43342 h 2374222"/>
                <a:gd name="connsiteX1" fmla="*/ 2418965 w 2418965"/>
                <a:gd name="connsiteY1" fmla="*/ 0 h 2374222"/>
                <a:gd name="connsiteX2" fmla="*/ 848855 w 2418965"/>
                <a:gd name="connsiteY2" fmla="*/ 2054639 h 2374222"/>
                <a:gd name="connsiteX3" fmla="*/ 0 w 2418965"/>
                <a:gd name="connsiteY3" fmla="*/ 2374222 h 2374222"/>
                <a:gd name="connsiteX4" fmla="*/ 663755 w 2418965"/>
                <a:gd name="connsiteY4" fmla="*/ 43342 h 2374222"/>
                <a:gd name="connsiteX0" fmla="*/ 663755 w 2059272"/>
                <a:gd name="connsiteY0" fmla="*/ 0 h 2330880"/>
                <a:gd name="connsiteX1" fmla="*/ 2059272 w 2059272"/>
                <a:gd name="connsiteY1" fmla="*/ 518196 h 2330880"/>
                <a:gd name="connsiteX2" fmla="*/ 848855 w 2059272"/>
                <a:gd name="connsiteY2" fmla="*/ 2011297 h 2330880"/>
                <a:gd name="connsiteX3" fmla="*/ 0 w 2059272"/>
                <a:gd name="connsiteY3" fmla="*/ 2330880 h 2330880"/>
                <a:gd name="connsiteX4" fmla="*/ 663755 w 2059272"/>
                <a:gd name="connsiteY4" fmla="*/ 0 h 2330880"/>
                <a:gd name="connsiteX0" fmla="*/ 663755 w 2023690"/>
                <a:gd name="connsiteY0" fmla="*/ 0 h 2330880"/>
                <a:gd name="connsiteX1" fmla="*/ 2023690 w 2023690"/>
                <a:gd name="connsiteY1" fmla="*/ 560247 h 2330880"/>
                <a:gd name="connsiteX2" fmla="*/ 848855 w 2023690"/>
                <a:gd name="connsiteY2" fmla="*/ 2011297 h 2330880"/>
                <a:gd name="connsiteX3" fmla="*/ 0 w 2023690"/>
                <a:gd name="connsiteY3" fmla="*/ 2330880 h 2330880"/>
                <a:gd name="connsiteX4" fmla="*/ 663755 w 2023690"/>
                <a:gd name="connsiteY4" fmla="*/ 0 h 2330880"/>
                <a:gd name="connsiteX0" fmla="*/ 663755 w 1695694"/>
                <a:gd name="connsiteY0" fmla="*/ 0 h 2330880"/>
                <a:gd name="connsiteX1" fmla="*/ 1695694 w 1695694"/>
                <a:gd name="connsiteY1" fmla="*/ 282713 h 2330880"/>
                <a:gd name="connsiteX2" fmla="*/ 848855 w 1695694"/>
                <a:gd name="connsiteY2" fmla="*/ 2011297 h 2330880"/>
                <a:gd name="connsiteX3" fmla="*/ 0 w 1695694"/>
                <a:gd name="connsiteY3" fmla="*/ 2330880 h 2330880"/>
                <a:gd name="connsiteX4" fmla="*/ 663755 w 1695694"/>
                <a:gd name="connsiteY4" fmla="*/ 0 h 2330880"/>
                <a:gd name="connsiteX0" fmla="*/ 663755 w 2068976"/>
                <a:gd name="connsiteY0" fmla="*/ 0 h 2330880"/>
                <a:gd name="connsiteX1" fmla="*/ 2068976 w 2068976"/>
                <a:gd name="connsiteY1" fmla="*/ 540838 h 2330880"/>
                <a:gd name="connsiteX2" fmla="*/ 848855 w 2068976"/>
                <a:gd name="connsiteY2" fmla="*/ 2011297 h 2330880"/>
                <a:gd name="connsiteX3" fmla="*/ 0 w 2068976"/>
                <a:gd name="connsiteY3" fmla="*/ 2330880 h 2330880"/>
                <a:gd name="connsiteX4" fmla="*/ 663755 w 2068976"/>
                <a:gd name="connsiteY4" fmla="*/ 0 h 2330880"/>
                <a:gd name="connsiteX0" fmla="*/ 663755 w 2068976"/>
                <a:gd name="connsiteY0" fmla="*/ 0 h 2330880"/>
                <a:gd name="connsiteX1" fmla="*/ 1367348 w 2068976"/>
                <a:gd name="connsiteY1" fmla="*/ 273610 h 2330880"/>
                <a:gd name="connsiteX2" fmla="*/ 2068976 w 2068976"/>
                <a:gd name="connsiteY2" fmla="*/ 540838 h 2330880"/>
                <a:gd name="connsiteX3" fmla="*/ 848855 w 2068976"/>
                <a:gd name="connsiteY3" fmla="*/ 2011297 h 2330880"/>
                <a:gd name="connsiteX4" fmla="*/ 0 w 2068976"/>
                <a:gd name="connsiteY4" fmla="*/ 2330880 h 2330880"/>
                <a:gd name="connsiteX5" fmla="*/ 663755 w 2068976"/>
                <a:gd name="connsiteY5" fmla="*/ 0 h 2330880"/>
                <a:gd name="connsiteX0" fmla="*/ 663755 w 2068976"/>
                <a:gd name="connsiteY0" fmla="*/ 0 h 2330880"/>
                <a:gd name="connsiteX1" fmla="*/ 1491559 w 2068976"/>
                <a:gd name="connsiteY1" fmla="*/ 75647 h 2330880"/>
                <a:gd name="connsiteX2" fmla="*/ 2068976 w 2068976"/>
                <a:gd name="connsiteY2" fmla="*/ 540838 h 2330880"/>
                <a:gd name="connsiteX3" fmla="*/ 848855 w 2068976"/>
                <a:gd name="connsiteY3" fmla="*/ 2011297 h 2330880"/>
                <a:gd name="connsiteX4" fmla="*/ 0 w 2068976"/>
                <a:gd name="connsiteY4" fmla="*/ 2330880 h 2330880"/>
                <a:gd name="connsiteX5" fmla="*/ 663755 w 2068976"/>
                <a:gd name="connsiteY5" fmla="*/ 0 h 2330880"/>
                <a:gd name="connsiteX0" fmla="*/ 663755 w 2068976"/>
                <a:gd name="connsiteY0" fmla="*/ 0 h 2330880"/>
                <a:gd name="connsiteX1" fmla="*/ 1534904 w 2068976"/>
                <a:gd name="connsiteY1" fmla="*/ 126754 h 2330880"/>
                <a:gd name="connsiteX2" fmla="*/ 2068976 w 2068976"/>
                <a:gd name="connsiteY2" fmla="*/ 540838 h 2330880"/>
                <a:gd name="connsiteX3" fmla="*/ 848855 w 2068976"/>
                <a:gd name="connsiteY3" fmla="*/ 2011297 h 2330880"/>
                <a:gd name="connsiteX4" fmla="*/ 0 w 2068976"/>
                <a:gd name="connsiteY4" fmla="*/ 2330880 h 2330880"/>
                <a:gd name="connsiteX5" fmla="*/ 663755 w 2068976"/>
                <a:gd name="connsiteY5" fmla="*/ 0 h 2330880"/>
                <a:gd name="connsiteX0" fmla="*/ 663755 w 2068976"/>
                <a:gd name="connsiteY0" fmla="*/ 0 h 2330880"/>
                <a:gd name="connsiteX1" fmla="*/ 1431395 w 2068976"/>
                <a:gd name="connsiteY1" fmla="*/ 10305 h 2330880"/>
                <a:gd name="connsiteX2" fmla="*/ 2068976 w 2068976"/>
                <a:gd name="connsiteY2" fmla="*/ 540838 h 2330880"/>
                <a:gd name="connsiteX3" fmla="*/ 848855 w 2068976"/>
                <a:gd name="connsiteY3" fmla="*/ 2011297 h 2330880"/>
                <a:gd name="connsiteX4" fmla="*/ 0 w 2068976"/>
                <a:gd name="connsiteY4" fmla="*/ 2330880 h 2330880"/>
                <a:gd name="connsiteX5" fmla="*/ 663755 w 2068976"/>
                <a:gd name="connsiteY5" fmla="*/ 0 h 2330880"/>
                <a:gd name="connsiteX0" fmla="*/ 663755 w 2047627"/>
                <a:gd name="connsiteY0" fmla="*/ 0 h 2330880"/>
                <a:gd name="connsiteX1" fmla="*/ 1431395 w 2047627"/>
                <a:gd name="connsiteY1" fmla="*/ 10305 h 2330880"/>
                <a:gd name="connsiteX2" fmla="*/ 2047627 w 2047627"/>
                <a:gd name="connsiteY2" fmla="*/ 566069 h 2330880"/>
                <a:gd name="connsiteX3" fmla="*/ 848855 w 2047627"/>
                <a:gd name="connsiteY3" fmla="*/ 2011297 h 2330880"/>
                <a:gd name="connsiteX4" fmla="*/ 0 w 2047627"/>
                <a:gd name="connsiteY4" fmla="*/ 2330880 h 2330880"/>
                <a:gd name="connsiteX5" fmla="*/ 663755 w 2047627"/>
                <a:gd name="connsiteY5" fmla="*/ 0 h 2330880"/>
                <a:gd name="connsiteX0" fmla="*/ 663755 w 2047627"/>
                <a:gd name="connsiteY0" fmla="*/ 0 h 2330880"/>
                <a:gd name="connsiteX1" fmla="*/ 1408752 w 2047627"/>
                <a:gd name="connsiteY1" fmla="*/ 20009 h 2330880"/>
                <a:gd name="connsiteX2" fmla="*/ 2047627 w 2047627"/>
                <a:gd name="connsiteY2" fmla="*/ 566069 h 2330880"/>
                <a:gd name="connsiteX3" fmla="*/ 848855 w 2047627"/>
                <a:gd name="connsiteY3" fmla="*/ 2011297 h 2330880"/>
                <a:gd name="connsiteX4" fmla="*/ 0 w 2047627"/>
                <a:gd name="connsiteY4" fmla="*/ 2330880 h 2330880"/>
                <a:gd name="connsiteX5" fmla="*/ 663755 w 2047627"/>
                <a:gd name="connsiteY5" fmla="*/ 0 h 2330880"/>
                <a:gd name="connsiteX0" fmla="*/ 663755 w 2047627"/>
                <a:gd name="connsiteY0" fmla="*/ 0 h 2330880"/>
                <a:gd name="connsiteX1" fmla="*/ 1408752 w 2047627"/>
                <a:gd name="connsiteY1" fmla="*/ 20009 h 2330880"/>
                <a:gd name="connsiteX2" fmla="*/ 2047627 w 2047627"/>
                <a:gd name="connsiteY2" fmla="*/ 566069 h 2330880"/>
                <a:gd name="connsiteX3" fmla="*/ 688416 w 2047627"/>
                <a:gd name="connsiteY3" fmla="*/ 2149742 h 2330880"/>
                <a:gd name="connsiteX4" fmla="*/ 0 w 2047627"/>
                <a:gd name="connsiteY4" fmla="*/ 2330880 h 2330880"/>
                <a:gd name="connsiteX5" fmla="*/ 663755 w 2047627"/>
                <a:gd name="connsiteY5" fmla="*/ 0 h 2330880"/>
                <a:gd name="connsiteX0" fmla="*/ 663755 w 2047627"/>
                <a:gd name="connsiteY0" fmla="*/ 0 h 2330880"/>
                <a:gd name="connsiteX1" fmla="*/ 1408752 w 2047627"/>
                <a:gd name="connsiteY1" fmla="*/ 20009 h 2330880"/>
                <a:gd name="connsiteX2" fmla="*/ 2047627 w 2047627"/>
                <a:gd name="connsiteY2" fmla="*/ 566069 h 2330880"/>
                <a:gd name="connsiteX3" fmla="*/ 706530 w 2047627"/>
                <a:gd name="connsiteY3" fmla="*/ 2179502 h 2330880"/>
                <a:gd name="connsiteX4" fmla="*/ 0 w 2047627"/>
                <a:gd name="connsiteY4" fmla="*/ 2330880 h 2330880"/>
                <a:gd name="connsiteX5" fmla="*/ 663755 w 2047627"/>
                <a:gd name="connsiteY5" fmla="*/ 0 h 2330880"/>
                <a:gd name="connsiteX0" fmla="*/ 663755 w 2047627"/>
                <a:gd name="connsiteY0" fmla="*/ 0 h 2330880"/>
                <a:gd name="connsiteX1" fmla="*/ 1408752 w 2047627"/>
                <a:gd name="connsiteY1" fmla="*/ 20009 h 2330880"/>
                <a:gd name="connsiteX2" fmla="*/ 2047627 w 2047627"/>
                <a:gd name="connsiteY2" fmla="*/ 566069 h 2330880"/>
                <a:gd name="connsiteX3" fmla="*/ 670522 w 2047627"/>
                <a:gd name="connsiteY3" fmla="*/ 2205403 h 2330880"/>
                <a:gd name="connsiteX4" fmla="*/ 0 w 2047627"/>
                <a:gd name="connsiteY4" fmla="*/ 2330880 h 2330880"/>
                <a:gd name="connsiteX5" fmla="*/ 663755 w 2047627"/>
                <a:gd name="connsiteY5" fmla="*/ 0 h 2330880"/>
                <a:gd name="connsiteX0" fmla="*/ 663755 w 2047627"/>
                <a:gd name="connsiteY0" fmla="*/ 0 h 2330880"/>
                <a:gd name="connsiteX1" fmla="*/ 1407488 w 2047627"/>
                <a:gd name="connsiteY1" fmla="*/ 4848 h 2330880"/>
                <a:gd name="connsiteX2" fmla="*/ 2047627 w 2047627"/>
                <a:gd name="connsiteY2" fmla="*/ 566069 h 2330880"/>
                <a:gd name="connsiteX3" fmla="*/ 670522 w 2047627"/>
                <a:gd name="connsiteY3" fmla="*/ 2205403 h 2330880"/>
                <a:gd name="connsiteX4" fmla="*/ 0 w 2047627"/>
                <a:gd name="connsiteY4" fmla="*/ 2330880 h 2330880"/>
                <a:gd name="connsiteX5" fmla="*/ 663755 w 2047627"/>
                <a:gd name="connsiteY5" fmla="*/ 0 h 2330880"/>
                <a:gd name="connsiteX0" fmla="*/ 663755 w 2038152"/>
                <a:gd name="connsiteY0" fmla="*/ 0 h 2330880"/>
                <a:gd name="connsiteX1" fmla="*/ 1407488 w 2038152"/>
                <a:gd name="connsiteY1" fmla="*/ 4848 h 2330880"/>
                <a:gd name="connsiteX2" fmla="*/ 2038152 w 2038152"/>
                <a:gd name="connsiteY2" fmla="*/ 543959 h 2330880"/>
                <a:gd name="connsiteX3" fmla="*/ 670522 w 2038152"/>
                <a:gd name="connsiteY3" fmla="*/ 2205403 h 2330880"/>
                <a:gd name="connsiteX4" fmla="*/ 0 w 2038152"/>
                <a:gd name="connsiteY4" fmla="*/ 2330880 h 2330880"/>
                <a:gd name="connsiteX5" fmla="*/ 663755 w 2038152"/>
                <a:gd name="connsiteY5" fmla="*/ 0 h 2330880"/>
                <a:gd name="connsiteX0" fmla="*/ 663755 w 2038152"/>
                <a:gd name="connsiteY0" fmla="*/ 0 h 2330880"/>
                <a:gd name="connsiteX1" fmla="*/ 1407488 w 2038152"/>
                <a:gd name="connsiteY1" fmla="*/ 4848 h 2330880"/>
                <a:gd name="connsiteX2" fmla="*/ 2038152 w 2038152"/>
                <a:gd name="connsiteY2" fmla="*/ 543959 h 2330880"/>
                <a:gd name="connsiteX3" fmla="*/ 633250 w 2038152"/>
                <a:gd name="connsiteY3" fmla="*/ 2216142 h 2330880"/>
                <a:gd name="connsiteX4" fmla="*/ 0 w 2038152"/>
                <a:gd name="connsiteY4" fmla="*/ 2330880 h 2330880"/>
                <a:gd name="connsiteX5" fmla="*/ 663755 w 2038152"/>
                <a:gd name="connsiteY5" fmla="*/ 0 h 2330880"/>
                <a:gd name="connsiteX0" fmla="*/ 663755 w 2046364"/>
                <a:gd name="connsiteY0" fmla="*/ 0 h 2330880"/>
                <a:gd name="connsiteX1" fmla="*/ 1407488 w 2046364"/>
                <a:gd name="connsiteY1" fmla="*/ 4848 h 2330880"/>
                <a:gd name="connsiteX2" fmla="*/ 2046364 w 2046364"/>
                <a:gd name="connsiteY2" fmla="*/ 550908 h 2330880"/>
                <a:gd name="connsiteX3" fmla="*/ 633250 w 2046364"/>
                <a:gd name="connsiteY3" fmla="*/ 2216142 h 2330880"/>
                <a:gd name="connsiteX4" fmla="*/ 0 w 2046364"/>
                <a:gd name="connsiteY4" fmla="*/ 2330880 h 2330880"/>
                <a:gd name="connsiteX5" fmla="*/ 663755 w 2046364"/>
                <a:gd name="connsiteY5" fmla="*/ 0 h 2330880"/>
                <a:gd name="connsiteX0" fmla="*/ 663755 w 2046364"/>
                <a:gd name="connsiteY0" fmla="*/ 0 h 2330880"/>
                <a:gd name="connsiteX1" fmla="*/ 1392328 w 2046364"/>
                <a:gd name="connsiteY1" fmla="*/ 6112 h 2330880"/>
                <a:gd name="connsiteX2" fmla="*/ 2046364 w 2046364"/>
                <a:gd name="connsiteY2" fmla="*/ 550908 h 2330880"/>
                <a:gd name="connsiteX3" fmla="*/ 633250 w 2046364"/>
                <a:gd name="connsiteY3" fmla="*/ 2216142 h 2330880"/>
                <a:gd name="connsiteX4" fmla="*/ 0 w 2046364"/>
                <a:gd name="connsiteY4" fmla="*/ 2330880 h 2330880"/>
                <a:gd name="connsiteX5" fmla="*/ 663755 w 2046364"/>
                <a:gd name="connsiteY5" fmla="*/ 0 h 2330880"/>
                <a:gd name="connsiteX0" fmla="*/ 663755 w 2046364"/>
                <a:gd name="connsiteY0" fmla="*/ 0 h 2330880"/>
                <a:gd name="connsiteX1" fmla="*/ 1392328 w 2046364"/>
                <a:gd name="connsiteY1" fmla="*/ 6112 h 2330880"/>
                <a:gd name="connsiteX2" fmla="*/ 2046364 w 2046364"/>
                <a:gd name="connsiteY2" fmla="*/ 550908 h 2330880"/>
                <a:gd name="connsiteX3" fmla="*/ 605456 w 2046364"/>
                <a:gd name="connsiteY3" fmla="*/ 2248991 h 2330880"/>
                <a:gd name="connsiteX4" fmla="*/ 0 w 2046364"/>
                <a:gd name="connsiteY4" fmla="*/ 2330880 h 2330880"/>
                <a:gd name="connsiteX5" fmla="*/ 663755 w 2046364"/>
                <a:gd name="connsiteY5" fmla="*/ 0 h 2330880"/>
                <a:gd name="connsiteX0" fmla="*/ 662492 w 2045101"/>
                <a:gd name="connsiteY0" fmla="*/ 0 h 2346041"/>
                <a:gd name="connsiteX1" fmla="*/ 1391065 w 2045101"/>
                <a:gd name="connsiteY1" fmla="*/ 6112 h 2346041"/>
                <a:gd name="connsiteX2" fmla="*/ 2045101 w 2045101"/>
                <a:gd name="connsiteY2" fmla="*/ 550908 h 2346041"/>
                <a:gd name="connsiteX3" fmla="*/ 604193 w 2045101"/>
                <a:gd name="connsiteY3" fmla="*/ 2248991 h 2346041"/>
                <a:gd name="connsiteX4" fmla="*/ 0 w 2045101"/>
                <a:gd name="connsiteY4" fmla="*/ 2346041 h 2346041"/>
                <a:gd name="connsiteX5" fmla="*/ 662492 w 2045101"/>
                <a:gd name="connsiteY5" fmla="*/ 0 h 2346041"/>
                <a:gd name="connsiteX0" fmla="*/ 662492 w 2045101"/>
                <a:gd name="connsiteY0" fmla="*/ 0 h 2355750"/>
                <a:gd name="connsiteX1" fmla="*/ 1391065 w 2045101"/>
                <a:gd name="connsiteY1" fmla="*/ 6112 h 2355750"/>
                <a:gd name="connsiteX2" fmla="*/ 2045101 w 2045101"/>
                <a:gd name="connsiteY2" fmla="*/ 550908 h 2355750"/>
                <a:gd name="connsiteX3" fmla="*/ 513859 w 2045101"/>
                <a:gd name="connsiteY3" fmla="*/ 2355750 h 2355750"/>
                <a:gd name="connsiteX4" fmla="*/ 0 w 2045101"/>
                <a:gd name="connsiteY4" fmla="*/ 2346041 h 2355750"/>
                <a:gd name="connsiteX5" fmla="*/ 662492 w 2045101"/>
                <a:gd name="connsiteY5" fmla="*/ 0 h 235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5101" h="2355750">
                  <a:moveTo>
                    <a:pt x="662492" y="0"/>
                  </a:moveTo>
                  <a:lnTo>
                    <a:pt x="1391065" y="6112"/>
                  </a:lnTo>
                  <a:lnTo>
                    <a:pt x="2045101" y="550908"/>
                  </a:lnTo>
                  <a:lnTo>
                    <a:pt x="513859" y="2355750"/>
                  </a:lnTo>
                  <a:lnTo>
                    <a:pt x="0" y="2346041"/>
                  </a:lnTo>
                  <a:lnTo>
                    <a:pt x="662492" y="0"/>
                  </a:lnTo>
                  <a:close/>
                </a:path>
              </a:pathLst>
            </a:custGeom>
            <a:solidFill>
              <a:srgbClr val="D83326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3240817" y="254077"/>
              <a:ext cx="2160240" cy="100811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413579" y="1024003"/>
              <a:ext cx="523015" cy="7129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067946" y="459076"/>
              <a:ext cx="432048" cy="470633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022463" y="1024003"/>
              <a:ext cx="523015" cy="7129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639555" y="509230"/>
              <a:ext cx="72008" cy="7200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5400000">
              <a:off x="4553883" y="816468"/>
              <a:ext cx="466857" cy="7129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10"/>
            <p:cNvSpPr/>
            <p:nvPr/>
          </p:nvSpPr>
          <p:spPr>
            <a:xfrm>
              <a:off x="5109788" y="459077"/>
              <a:ext cx="122194" cy="675524"/>
            </a:xfrm>
            <a:custGeom>
              <a:avLst/>
              <a:gdLst>
                <a:gd name="connsiteX0" fmla="*/ 0 w 144016"/>
                <a:gd name="connsiteY0" fmla="*/ 0 h 729447"/>
                <a:gd name="connsiteX1" fmla="*/ 144016 w 144016"/>
                <a:gd name="connsiteY1" fmla="*/ 0 h 729447"/>
                <a:gd name="connsiteX2" fmla="*/ 144016 w 144016"/>
                <a:gd name="connsiteY2" fmla="*/ 729447 h 729447"/>
                <a:gd name="connsiteX3" fmla="*/ 0 w 144016"/>
                <a:gd name="connsiteY3" fmla="*/ 729447 h 729447"/>
                <a:gd name="connsiteX4" fmla="*/ 0 w 144016"/>
                <a:gd name="connsiteY4" fmla="*/ 0 h 729447"/>
                <a:gd name="connsiteX0" fmla="*/ 0 w 144016"/>
                <a:gd name="connsiteY0" fmla="*/ 118334 h 729447"/>
                <a:gd name="connsiteX1" fmla="*/ 144016 w 144016"/>
                <a:gd name="connsiteY1" fmla="*/ 0 h 729447"/>
                <a:gd name="connsiteX2" fmla="*/ 144016 w 144016"/>
                <a:gd name="connsiteY2" fmla="*/ 729447 h 729447"/>
                <a:gd name="connsiteX3" fmla="*/ 0 w 144016"/>
                <a:gd name="connsiteY3" fmla="*/ 729447 h 729447"/>
                <a:gd name="connsiteX4" fmla="*/ 0 w 144016"/>
                <a:gd name="connsiteY4" fmla="*/ 118334 h 729447"/>
                <a:gd name="connsiteX0" fmla="*/ 0 w 144016"/>
                <a:gd name="connsiteY0" fmla="*/ 165918 h 729447"/>
                <a:gd name="connsiteX1" fmla="*/ 144016 w 144016"/>
                <a:gd name="connsiteY1" fmla="*/ 0 h 729447"/>
                <a:gd name="connsiteX2" fmla="*/ 144016 w 144016"/>
                <a:gd name="connsiteY2" fmla="*/ 729447 h 729447"/>
                <a:gd name="connsiteX3" fmla="*/ 0 w 144016"/>
                <a:gd name="connsiteY3" fmla="*/ 729447 h 729447"/>
                <a:gd name="connsiteX4" fmla="*/ 0 w 144016"/>
                <a:gd name="connsiteY4" fmla="*/ 165918 h 72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6" h="729447">
                  <a:moveTo>
                    <a:pt x="0" y="165918"/>
                  </a:moveTo>
                  <a:lnTo>
                    <a:pt x="144016" y="0"/>
                  </a:lnTo>
                  <a:lnTo>
                    <a:pt x="144016" y="729447"/>
                  </a:lnTo>
                  <a:lnTo>
                    <a:pt x="0" y="729447"/>
                  </a:lnTo>
                  <a:lnTo>
                    <a:pt x="0" y="16591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10"/>
            <p:cNvSpPr/>
            <p:nvPr/>
          </p:nvSpPr>
          <p:spPr>
            <a:xfrm rot="16200000" flipH="1">
              <a:off x="5059164" y="716924"/>
              <a:ext cx="101248" cy="432907"/>
            </a:xfrm>
            <a:custGeom>
              <a:avLst/>
              <a:gdLst>
                <a:gd name="connsiteX0" fmla="*/ 0 w 144016"/>
                <a:gd name="connsiteY0" fmla="*/ 0 h 729447"/>
                <a:gd name="connsiteX1" fmla="*/ 144016 w 144016"/>
                <a:gd name="connsiteY1" fmla="*/ 0 h 729447"/>
                <a:gd name="connsiteX2" fmla="*/ 144016 w 144016"/>
                <a:gd name="connsiteY2" fmla="*/ 729447 h 729447"/>
                <a:gd name="connsiteX3" fmla="*/ 0 w 144016"/>
                <a:gd name="connsiteY3" fmla="*/ 729447 h 729447"/>
                <a:gd name="connsiteX4" fmla="*/ 0 w 144016"/>
                <a:gd name="connsiteY4" fmla="*/ 0 h 729447"/>
                <a:gd name="connsiteX0" fmla="*/ 0 w 144016"/>
                <a:gd name="connsiteY0" fmla="*/ 118334 h 729447"/>
                <a:gd name="connsiteX1" fmla="*/ 144016 w 144016"/>
                <a:gd name="connsiteY1" fmla="*/ 0 h 729447"/>
                <a:gd name="connsiteX2" fmla="*/ 144016 w 144016"/>
                <a:gd name="connsiteY2" fmla="*/ 729447 h 729447"/>
                <a:gd name="connsiteX3" fmla="*/ 0 w 144016"/>
                <a:gd name="connsiteY3" fmla="*/ 729447 h 729447"/>
                <a:gd name="connsiteX4" fmla="*/ 0 w 144016"/>
                <a:gd name="connsiteY4" fmla="*/ 118334 h 72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6" h="729447">
                  <a:moveTo>
                    <a:pt x="0" y="118334"/>
                  </a:moveTo>
                  <a:lnTo>
                    <a:pt x="144016" y="0"/>
                  </a:lnTo>
                  <a:lnTo>
                    <a:pt x="144016" y="729447"/>
                  </a:lnTo>
                  <a:lnTo>
                    <a:pt x="0" y="729447"/>
                  </a:lnTo>
                  <a:lnTo>
                    <a:pt x="0" y="11833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3579" y="429279"/>
              <a:ext cx="493713" cy="530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1" name="TextBox 40"/>
          <p:cNvSpPr txBox="1"/>
          <p:nvPr/>
        </p:nvSpPr>
        <p:spPr>
          <a:xfrm>
            <a:off x="179512" y="2202785"/>
            <a:ext cx="20950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4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。</a:t>
            </a:r>
            <a:r>
              <a:rPr lang="zh-CN" altLang="en-US" sz="7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长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投影</a:t>
            </a:r>
            <a:endParaRPr lang="zh-CN" altLang="en-US" sz="19900" b="1" dirty="0">
              <a:solidFill>
                <a:schemeClr val="tx1">
                  <a:lumMod val="50000"/>
                  <a:lumOff val="50000"/>
                </a:schemeClr>
              </a:solidFill>
              <a:latin typeface="汉仪细行楷简" pitchFamily="49" charset="-122"/>
              <a:ea typeface="汉仪细行楷简" pitchFamily="49" charset="-122"/>
              <a:cs typeface="经典繁行书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57914" y="4249778"/>
            <a:ext cx="6647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itchFamily="49" charset="-122"/>
                <a:ea typeface="汉仪细行楷简" pitchFamily="49" charset="-122"/>
              </a:rPr>
              <a:t>利用长投影，让立体感更加十足，主要通过编辑顶点进行设计。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汉仪细行楷简" pitchFamily="49" charset="-122"/>
              <a:ea typeface="汉仪细行楷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2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C4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" name="组合 2048"/>
          <p:cNvGrpSpPr/>
          <p:nvPr/>
        </p:nvGrpSpPr>
        <p:grpSpPr>
          <a:xfrm>
            <a:off x="3513601" y="1273476"/>
            <a:ext cx="2116799" cy="2384123"/>
            <a:chOff x="3779136" y="1273476"/>
            <a:chExt cx="2116799" cy="2384123"/>
          </a:xfrm>
          <a:effectLst>
            <a:reflection stA="70000" endPos="65000" dist="419100" dir="5400000" sy="-100000" algn="bl" rotWithShape="0"/>
          </a:effectLst>
        </p:grpSpPr>
        <p:sp>
          <p:nvSpPr>
            <p:cNvPr id="4" name="圆角矩形 3"/>
            <p:cNvSpPr/>
            <p:nvPr/>
          </p:nvSpPr>
          <p:spPr>
            <a:xfrm>
              <a:off x="3779136" y="1340142"/>
              <a:ext cx="2116799" cy="2116799"/>
            </a:xfrm>
            <a:prstGeom prst="roundRect">
              <a:avLst>
                <a:gd name="adj" fmla="val 12185"/>
              </a:avLst>
            </a:prstGeom>
            <a:solidFill>
              <a:srgbClr val="4A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3"/>
            <p:cNvSpPr/>
            <p:nvPr/>
          </p:nvSpPr>
          <p:spPr>
            <a:xfrm>
              <a:off x="3779136" y="1273476"/>
              <a:ext cx="2116799" cy="1584176"/>
            </a:xfrm>
            <a:custGeom>
              <a:avLst/>
              <a:gdLst/>
              <a:ahLst/>
              <a:cxnLst/>
              <a:rect l="l" t="t" r="r" b="b"/>
              <a:pathLst>
                <a:path w="2116799" h="1224136">
                  <a:moveTo>
                    <a:pt x="257932" y="0"/>
                  </a:moveTo>
                  <a:lnTo>
                    <a:pt x="1858867" y="0"/>
                  </a:lnTo>
                  <a:cubicBezTo>
                    <a:pt x="2001319" y="0"/>
                    <a:pt x="2116799" y="115480"/>
                    <a:pt x="2116799" y="257932"/>
                  </a:cubicBezTo>
                  <a:lnTo>
                    <a:pt x="2116799" y="1224136"/>
                  </a:lnTo>
                  <a:lnTo>
                    <a:pt x="0" y="1224136"/>
                  </a:lnTo>
                  <a:lnTo>
                    <a:pt x="0" y="257932"/>
                  </a:lnTo>
                  <a:cubicBezTo>
                    <a:pt x="0" y="115480"/>
                    <a:pt x="115480" y="0"/>
                    <a:pt x="257932" y="0"/>
                  </a:cubicBezTo>
                  <a:close/>
                </a:path>
              </a:pathLst>
            </a:custGeom>
            <a:solidFill>
              <a:srgbClr val="EAE4D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165165" y="3025077"/>
              <a:ext cx="1368152" cy="360040"/>
            </a:xfrm>
            <a:prstGeom prst="roundRect">
              <a:avLst>
                <a:gd name="adj" fmla="val 50000"/>
              </a:avLst>
            </a:prstGeom>
            <a:solidFill>
              <a:srgbClr val="3131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829423" y="1875693"/>
              <a:ext cx="324036" cy="144016"/>
            </a:xfrm>
            <a:prstGeom prst="rect">
              <a:avLst/>
            </a:prstGeom>
            <a:solidFill>
              <a:srgbClr val="3131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861679" y="2159360"/>
              <a:ext cx="216024" cy="216024"/>
            </a:xfrm>
            <a:prstGeom prst="ellipse">
              <a:avLst/>
            </a:prstGeom>
            <a:solidFill>
              <a:srgbClr val="FF5B5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427271" y="2281588"/>
              <a:ext cx="864412" cy="576064"/>
              <a:chOff x="4731056" y="2267372"/>
              <a:chExt cx="864412" cy="576064"/>
            </a:xfrm>
          </p:grpSpPr>
          <p:sp>
            <p:nvSpPr>
              <p:cNvPr id="16" name="单圆角矩形 15"/>
              <p:cNvSpPr/>
              <p:nvPr/>
            </p:nvSpPr>
            <p:spPr>
              <a:xfrm>
                <a:off x="4731056" y="2267372"/>
                <a:ext cx="144016" cy="576064"/>
              </a:xfrm>
              <a:prstGeom prst="round1Rect">
                <a:avLst/>
              </a:prstGeom>
              <a:solidFill>
                <a:srgbClr val="D94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单圆角矩形 19"/>
              <p:cNvSpPr/>
              <p:nvPr/>
            </p:nvSpPr>
            <p:spPr>
              <a:xfrm>
                <a:off x="4875072" y="2267372"/>
                <a:ext cx="144016" cy="576064"/>
              </a:xfrm>
              <a:prstGeom prst="round1Rect">
                <a:avLst/>
              </a:prstGeom>
              <a:solidFill>
                <a:srgbClr val="BF36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单圆角矩形 20"/>
              <p:cNvSpPr/>
              <p:nvPr/>
            </p:nvSpPr>
            <p:spPr>
              <a:xfrm>
                <a:off x="5019088" y="2267372"/>
                <a:ext cx="144016" cy="576064"/>
              </a:xfrm>
              <a:prstGeom prst="round1Rect">
                <a:avLst/>
              </a:prstGeom>
              <a:solidFill>
                <a:srgbClr val="FF97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单圆角矩形 21"/>
              <p:cNvSpPr/>
              <p:nvPr/>
            </p:nvSpPr>
            <p:spPr>
              <a:xfrm>
                <a:off x="5163420" y="2267372"/>
                <a:ext cx="144016" cy="576064"/>
              </a:xfrm>
              <a:prstGeom prst="round1Rect">
                <a:avLst/>
              </a:prstGeom>
              <a:solidFill>
                <a:srgbClr val="F9CB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单圆角矩形 22"/>
              <p:cNvSpPr/>
              <p:nvPr/>
            </p:nvSpPr>
            <p:spPr>
              <a:xfrm>
                <a:off x="5307436" y="2267372"/>
                <a:ext cx="144016" cy="576064"/>
              </a:xfrm>
              <a:prstGeom prst="round1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单圆角矩形 23"/>
              <p:cNvSpPr/>
              <p:nvPr/>
            </p:nvSpPr>
            <p:spPr>
              <a:xfrm>
                <a:off x="5451452" y="2267372"/>
                <a:ext cx="144016" cy="576064"/>
              </a:xfrm>
              <a:prstGeom prst="round1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4262846" y="1547292"/>
              <a:ext cx="1224136" cy="1224136"/>
            </a:xfrm>
            <a:prstGeom prst="ellipse">
              <a:avLst/>
            </a:prstGeom>
            <a:solidFill>
              <a:srgbClr val="3131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321819" y="1606265"/>
              <a:ext cx="1106190" cy="1106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00110" y="1692027"/>
              <a:ext cx="949609" cy="949609"/>
            </a:xfrm>
            <a:prstGeom prst="ellipse">
              <a:avLst/>
            </a:prstGeom>
            <a:solidFill>
              <a:srgbClr val="4A4949"/>
            </a:solidFill>
            <a:ln w="57150">
              <a:solidFill>
                <a:srgbClr val="3131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602702" y="1906074"/>
              <a:ext cx="544425" cy="544425"/>
            </a:xfrm>
            <a:prstGeom prst="ellipse">
              <a:avLst/>
            </a:prstGeom>
            <a:solidFill>
              <a:srgbClr val="76CCEE"/>
            </a:solidFill>
            <a:ln w="76200">
              <a:solidFill>
                <a:srgbClr val="3131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3129809">
              <a:off x="4951155" y="2111199"/>
              <a:ext cx="128859" cy="73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flipV="1">
              <a:off x="4838910" y="2168467"/>
              <a:ext cx="72008" cy="7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1611" y="1692027"/>
              <a:ext cx="338677" cy="318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椭圆 31"/>
            <p:cNvSpPr/>
            <p:nvPr/>
          </p:nvSpPr>
          <p:spPr>
            <a:xfrm>
              <a:off x="5564761" y="2412183"/>
              <a:ext cx="216024" cy="216024"/>
            </a:xfrm>
            <a:prstGeom prst="ellipse">
              <a:avLst/>
            </a:prstGeom>
            <a:solidFill>
              <a:srgbClr val="313130"/>
            </a:solidFill>
            <a:ln w="28575">
              <a:solidFill>
                <a:srgbClr val="4A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3129809">
              <a:off x="5678372" y="2471672"/>
              <a:ext cx="6442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257519" y="3205096"/>
              <a:ext cx="1215614" cy="452503"/>
            </a:xfrm>
            <a:custGeom>
              <a:avLst/>
              <a:gdLst>
                <a:gd name="connsiteX0" fmla="*/ 0 w 914400"/>
                <a:gd name="connsiteY0" fmla="*/ 0 h 341436"/>
                <a:gd name="connsiteX1" fmla="*/ 914400 w 914400"/>
                <a:gd name="connsiteY1" fmla="*/ 0 h 341436"/>
                <a:gd name="connsiteX2" fmla="*/ 914400 w 914400"/>
                <a:gd name="connsiteY2" fmla="*/ 341436 h 341436"/>
                <a:gd name="connsiteX3" fmla="*/ 0 w 914400"/>
                <a:gd name="connsiteY3" fmla="*/ 341436 h 341436"/>
                <a:gd name="connsiteX4" fmla="*/ 0 w 914400"/>
                <a:gd name="connsiteY4" fmla="*/ 0 h 341436"/>
                <a:gd name="connsiteX0" fmla="*/ 118334 w 1032734"/>
                <a:gd name="connsiteY0" fmla="*/ 0 h 341436"/>
                <a:gd name="connsiteX1" fmla="*/ 1032734 w 1032734"/>
                <a:gd name="connsiteY1" fmla="*/ 0 h 341436"/>
                <a:gd name="connsiteX2" fmla="*/ 1032734 w 1032734"/>
                <a:gd name="connsiteY2" fmla="*/ 341436 h 341436"/>
                <a:gd name="connsiteX3" fmla="*/ 0 w 1032734"/>
                <a:gd name="connsiteY3" fmla="*/ 341436 h 341436"/>
                <a:gd name="connsiteX4" fmla="*/ 118334 w 1032734"/>
                <a:gd name="connsiteY4" fmla="*/ 0 h 341436"/>
                <a:gd name="connsiteX0" fmla="*/ 118334 w 1215614"/>
                <a:gd name="connsiteY0" fmla="*/ 0 h 352194"/>
                <a:gd name="connsiteX1" fmla="*/ 1032734 w 1215614"/>
                <a:gd name="connsiteY1" fmla="*/ 0 h 352194"/>
                <a:gd name="connsiteX2" fmla="*/ 1215614 w 1215614"/>
                <a:gd name="connsiteY2" fmla="*/ 352194 h 352194"/>
                <a:gd name="connsiteX3" fmla="*/ 0 w 1215614"/>
                <a:gd name="connsiteY3" fmla="*/ 341436 h 352194"/>
                <a:gd name="connsiteX4" fmla="*/ 118334 w 1215614"/>
                <a:gd name="connsiteY4" fmla="*/ 0 h 35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614" h="352194">
                  <a:moveTo>
                    <a:pt x="118334" y="0"/>
                  </a:moveTo>
                  <a:lnTo>
                    <a:pt x="1032734" y="0"/>
                  </a:lnTo>
                  <a:lnTo>
                    <a:pt x="1215614" y="352194"/>
                  </a:lnTo>
                  <a:lnTo>
                    <a:pt x="0" y="341436"/>
                  </a:lnTo>
                  <a:lnTo>
                    <a:pt x="11833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8" name="圆角矩形 2047"/>
            <p:cNvSpPr/>
            <p:nvPr/>
          </p:nvSpPr>
          <p:spPr>
            <a:xfrm>
              <a:off x="4350770" y="3196875"/>
              <a:ext cx="1016978" cy="179085"/>
            </a:xfrm>
            <a:custGeom>
              <a:avLst/>
              <a:gdLst>
                <a:gd name="connsiteX0" fmla="*/ 0 w 1080120"/>
                <a:gd name="connsiteY0" fmla="*/ 28478 h 170865"/>
                <a:gd name="connsiteX1" fmla="*/ 28478 w 1080120"/>
                <a:gd name="connsiteY1" fmla="*/ 0 h 170865"/>
                <a:gd name="connsiteX2" fmla="*/ 1051642 w 1080120"/>
                <a:gd name="connsiteY2" fmla="*/ 0 h 170865"/>
                <a:gd name="connsiteX3" fmla="*/ 1080120 w 1080120"/>
                <a:gd name="connsiteY3" fmla="*/ 28478 h 170865"/>
                <a:gd name="connsiteX4" fmla="*/ 1080120 w 1080120"/>
                <a:gd name="connsiteY4" fmla="*/ 142387 h 170865"/>
                <a:gd name="connsiteX5" fmla="*/ 1051642 w 1080120"/>
                <a:gd name="connsiteY5" fmla="*/ 170865 h 170865"/>
                <a:gd name="connsiteX6" fmla="*/ 28478 w 1080120"/>
                <a:gd name="connsiteY6" fmla="*/ 170865 h 170865"/>
                <a:gd name="connsiteX7" fmla="*/ 0 w 1080120"/>
                <a:gd name="connsiteY7" fmla="*/ 142387 h 170865"/>
                <a:gd name="connsiteX8" fmla="*/ 0 w 1080120"/>
                <a:gd name="connsiteY8" fmla="*/ 28478 h 170865"/>
                <a:gd name="connsiteX0" fmla="*/ 0 w 1137677"/>
                <a:gd name="connsiteY0" fmla="*/ 28478 h 170865"/>
                <a:gd name="connsiteX1" fmla="*/ 28478 w 1137677"/>
                <a:gd name="connsiteY1" fmla="*/ 0 h 170865"/>
                <a:gd name="connsiteX2" fmla="*/ 1051642 w 1137677"/>
                <a:gd name="connsiteY2" fmla="*/ 0 h 170865"/>
                <a:gd name="connsiteX3" fmla="*/ 1080120 w 1137677"/>
                <a:gd name="connsiteY3" fmla="*/ 142387 h 170865"/>
                <a:gd name="connsiteX4" fmla="*/ 1051642 w 1137677"/>
                <a:gd name="connsiteY4" fmla="*/ 170865 h 170865"/>
                <a:gd name="connsiteX5" fmla="*/ 28478 w 1137677"/>
                <a:gd name="connsiteY5" fmla="*/ 170865 h 170865"/>
                <a:gd name="connsiteX6" fmla="*/ 0 w 1137677"/>
                <a:gd name="connsiteY6" fmla="*/ 142387 h 170865"/>
                <a:gd name="connsiteX7" fmla="*/ 0 w 1137677"/>
                <a:gd name="connsiteY7" fmla="*/ 28478 h 170865"/>
                <a:gd name="connsiteX0" fmla="*/ 0 w 1080120"/>
                <a:gd name="connsiteY0" fmla="*/ 28478 h 170865"/>
                <a:gd name="connsiteX1" fmla="*/ 28478 w 1080120"/>
                <a:gd name="connsiteY1" fmla="*/ 0 h 170865"/>
                <a:gd name="connsiteX2" fmla="*/ 1080120 w 1080120"/>
                <a:gd name="connsiteY2" fmla="*/ 142387 h 170865"/>
                <a:gd name="connsiteX3" fmla="*/ 1051642 w 1080120"/>
                <a:gd name="connsiteY3" fmla="*/ 170865 h 170865"/>
                <a:gd name="connsiteX4" fmla="*/ 28478 w 1080120"/>
                <a:gd name="connsiteY4" fmla="*/ 170865 h 170865"/>
                <a:gd name="connsiteX5" fmla="*/ 0 w 1080120"/>
                <a:gd name="connsiteY5" fmla="*/ 142387 h 170865"/>
                <a:gd name="connsiteX6" fmla="*/ 0 w 1080120"/>
                <a:gd name="connsiteY6" fmla="*/ 28478 h 170865"/>
                <a:gd name="connsiteX0" fmla="*/ 0 w 1080120"/>
                <a:gd name="connsiteY0" fmla="*/ 28478 h 170865"/>
                <a:gd name="connsiteX1" fmla="*/ 28478 w 1080120"/>
                <a:gd name="connsiteY1" fmla="*/ 0 h 170865"/>
                <a:gd name="connsiteX2" fmla="*/ 1080120 w 1080120"/>
                <a:gd name="connsiteY2" fmla="*/ 142387 h 170865"/>
                <a:gd name="connsiteX3" fmla="*/ 933308 w 1080120"/>
                <a:gd name="connsiteY3" fmla="*/ 20258 h 170865"/>
                <a:gd name="connsiteX4" fmla="*/ 28478 w 1080120"/>
                <a:gd name="connsiteY4" fmla="*/ 170865 h 170865"/>
                <a:gd name="connsiteX5" fmla="*/ 0 w 1080120"/>
                <a:gd name="connsiteY5" fmla="*/ 142387 h 170865"/>
                <a:gd name="connsiteX6" fmla="*/ 0 w 1080120"/>
                <a:gd name="connsiteY6" fmla="*/ 28478 h 170865"/>
                <a:gd name="connsiteX0" fmla="*/ 0 w 1080120"/>
                <a:gd name="connsiteY0" fmla="*/ 28478 h 256926"/>
                <a:gd name="connsiteX1" fmla="*/ 28478 w 1080120"/>
                <a:gd name="connsiteY1" fmla="*/ 0 h 256926"/>
                <a:gd name="connsiteX2" fmla="*/ 1080120 w 1080120"/>
                <a:gd name="connsiteY2" fmla="*/ 142387 h 256926"/>
                <a:gd name="connsiteX3" fmla="*/ 987096 w 1080120"/>
                <a:gd name="connsiteY3" fmla="*/ 256926 h 256926"/>
                <a:gd name="connsiteX4" fmla="*/ 28478 w 1080120"/>
                <a:gd name="connsiteY4" fmla="*/ 170865 h 256926"/>
                <a:gd name="connsiteX5" fmla="*/ 0 w 1080120"/>
                <a:gd name="connsiteY5" fmla="*/ 142387 h 256926"/>
                <a:gd name="connsiteX6" fmla="*/ 0 w 1080120"/>
                <a:gd name="connsiteY6" fmla="*/ 28478 h 256926"/>
                <a:gd name="connsiteX0" fmla="*/ 0 w 990069"/>
                <a:gd name="connsiteY0" fmla="*/ 28478 h 256926"/>
                <a:gd name="connsiteX1" fmla="*/ 28478 w 990069"/>
                <a:gd name="connsiteY1" fmla="*/ 0 h 256926"/>
                <a:gd name="connsiteX2" fmla="*/ 951028 w 990069"/>
                <a:gd name="connsiteY2" fmla="*/ 2537 h 256926"/>
                <a:gd name="connsiteX3" fmla="*/ 987096 w 990069"/>
                <a:gd name="connsiteY3" fmla="*/ 256926 h 256926"/>
                <a:gd name="connsiteX4" fmla="*/ 28478 w 990069"/>
                <a:gd name="connsiteY4" fmla="*/ 170865 h 256926"/>
                <a:gd name="connsiteX5" fmla="*/ 0 w 990069"/>
                <a:gd name="connsiteY5" fmla="*/ 142387 h 256926"/>
                <a:gd name="connsiteX6" fmla="*/ 0 w 990069"/>
                <a:gd name="connsiteY6" fmla="*/ 28478 h 256926"/>
                <a:gd name="connsiteX0" fmla="*/ 0 w 1031887"/>
                <a:gd name="connsiteY0" fmla="*/ 28478 h 170865"/>
                <a:gd name="connsiteX1" fmla="*/ 28478 w 1031887"/>
                <a:gd name="connsiteY1" fmla="*/ 0 h 170865"/>
                <a:gd name="connsiteX2" fmla="*/ 951028 w 1031887"/>
                <a:gd name="connsiteY2" fmla="*/ 2537 h 170865"/>
                <a:gd name="connsiteX3" fmla="*/ 1030127 w 1031887"/>
                <a:gd name="connsiteY3" fmla="*/ 149350 h 170865"/>
                <a:gd name="connsiteX4" fmla="*/ 28478 w 1031887"/>
                <a:gd name="connsiteY4" fmla="*/ 170865 h 170865"/>
                <a:gd name="connsiteX5" fmla="*/ 0 w 1031887"/>
                <a:gd name="connsiteY5" fmla="*/ 142387 h 170865"/>
                <a:gd name="connsiteX6" fmla="*/ 0 w 1031887"/>
                <a:gd name="connsiteY6" fmla="*/ 28478 h 170865"/>
                <a:gd name="connsiteX0" fmla="*/ 0 w 1031887"/>
                <a:gd name="connsiteY0" fmla="*/ 142387 h 170865"/>
                <a:gd name="connsiteX1" fmla="*/ 28478 w 1031887"/>
                <a:gd name="connsiteY1" fmla="*/ 0 h 170865"/>
                <a:gd name="connsiteX2" fmla="*/ 951028 w 1031887"/>
                <a:gd name="connsiteY2" fmla="*/ 2537 h 170865"/>
                <a:gd name="connsiteX3" fmla="*/ 1030127 w 1031887"/>
                <a:gd name="connsiteY3" fmla="*/ 149350 h 170865"/>
                <a:gd name="connsiteX4" fmla="*/ 28478 w 1031887"/>
                <a:gd name="connsiteY4" fmla="*/ 170865 h 170865"/>
                <a:gd name="connsiteX5" fmla="*/ 0 w 1031887"/>
                <a:gd name="connsiteY5" fmla="*/ 142387 h 170865"/>
                <a:gd name="connsiteX0" fmla="*/ 0 w 1031887"/>
                <a:gd name="connsiteY0" fmla="*/ 139850 h 168328"/>
                <a:gd name="connsiteX1" fmla="*/ 951028 w 1031887"/>
                <a:gd name="connsiteY1" fmla="*/ 0 h 168328"/>
                <a:gd name="connsiteX2" fmla="*/ 1030127 w 1031887"/>
                <a:gd name="connsiteY2" fmla="*/ 146813 h 168328"/>
                <a:gd name="connsiteX3" fmla="*/ 28478 w 1031887"/>
                <a:gd name="connsiteY3" fmla="*/ 168328 h 168328"/>
                <a:gd name="connsiteX4" fmla="*/ 0 w 1031887"/>
                <a:gd name="connsiteY4" fmla="*/ 139850 h 168328"/>
                <a:gd name="connsiteX0" fmla="*/ 49362 w 1005946"/>
                <a:gd name="connsiteY0" fmla="*/ 10758 h 168328"/>
                <a:gd name="connsiteX1" fmla="*/ 925087 w 1005946"/>
                <a:gd name="connsiteY1" fmla="*/ 0 h 168328"/>
                <a:gd name="connsiteX2" fmla="*/ 1004186 w 1005946"/>
                <a:gd name="connsiteY2" fmla="*/ 146813 h 168328"/>
                <a:gd name="connsiteX3" fmla="*/ 2537 w 1005946"/>
                <a:gd name="connsiteY3" fmla="*/ 168328 h 168328"/>
                <a:gd name="connsiteX4" fmla="*/ 49362 w 1005946"/>
                <a:gd name="connsiteY4" fmla="*/ 10758 h 168328"/>
                <a:gd name="connsiteX0" fmla="*/ 49362 w 1016541"/>
                <a:gd name="connsiteY0" fmla="*/ 10758 h 189843"/>
                <a:gd name="connsiteX1" fmla="*/ 925087 w 1016541"/>
                <a:gd name="connsiteY1" fmla="*/ 0 h 189843"/>
                <a:gd name="connsiteX2" fmla="*/ 1014944 w 1016541"/>
                <a:gd name="connsiteY2" fmla="*/ 189843 h 189843"/>
                <a:gd name="connsiteX3" fmla="*/ 2537 w 1016541"/>
                <a:gd name="connsiteY3" fmla="*/ 168328 h 189843"/>
                <a:gd name="connsiteX4" fmla="*/ 49362 w 1016541"/>
                <a:gd name="connsiteY4" fmla="*/ 10758 h 189843"/>
                <a:gd name="connsiteX0" fmla="*/ 49362 w 1016541"/>
                <a:gd name="connsiteY0" fmla="*/ 10758 h 168328"/>
                <a:gd name="connsiteX1" fmla="*/ 925087 w 1016541"/>
                <a:gd name="connsiteY1" fmla="*/ 0 h 168328"/>
                <a:gd name="connsiteX2" fmla="*/ 1014944 w 1016541"/>
                <a:gd name="connsiteY2" fmla="*/ 157570 h 168328"/>
                <a:gd name="connsiteX3" fmla="*/ 2537 w 1016541"/>
                <a:gd name="connsiteY3" fmla="*/ 168328 h 168328"/>
                <a:gd name="connsiteX4" fmla="*/ 49362 w 1016541"/>
                <a:gd name="connsiteY4" fmla="*/ 10758 h 168328"/>
                <a:gd name="connsiteX0" fmla="*/ 28900 w 1017594"/>
                <a:gd name="connsiteY0" fmla="*/ 0 h 189843"/>
                <a:gd name="connsiteX1" fmla="*/ 926140 w 1017594"/>
                <a:gd name="connsiteY1" fmla="*/ 21515 h 189843"/>
                <a:gd name="connsiteX2" fmla="*/ 1015997 w 1017594"/>
                <a:gd name="connsiteY2" fmla="*/ 179085 h 189843"/>
                <a:gd name="connsiteX3" fmla="*/ 3590 w 1017594"/>
                <a:gd name="connsiteY3" fmla="*/ 189843 h 189843"/>
                <a:gd name="connsiteX4" fmla="*/ 28900 w 1017594"/>
                <a:gd name="connsiteY4" fmla="*/ 0 h 189843"/>
                <a:gd name="connsiteX0" fmla="*/ 39042 w 1016978"/>
                <a:gd name="connsiteY0" fmla="*/ 0 h 179085"/>
                <a:gd name="connsiteX1" fmla="*/ 925524 w 1016978"/>
                <a:gd name="connsiteY1" fmla="*/ 10757 h 179085"/>
                <a:gd name="connsiteX2" fmla="*/ 1015381 w 1016978"/>
                <a:gd name="connsiteY2" fmla="*/ 168327 h 179085"/>
                <a:gd name="connsiteX3" fmla="*/ 2974 w 1016978"/>
                <a:gd name="connsiteY3" fmla="*/ 179085 h 179085"/>
                <a:gd name="connsiteX4" fmla="*/ 39042 w 1016978"/>
                <a:gd name="connsiteY4" fmla="*/ 0 h 17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978" h="179085">
                  <a:moveTo>
                    <a:pt x="39042" y="0"/>
                  </a:moveTo>
                  <a:lnTo>
                    <a:pt x="925524" y="10757"/>
                  </a:lnTo>
                  <a:cubicBezTo>
                    <a:pt x="925524" y="26485"/>
                    <a:pt x="1031109" y="168327"/>
                    <a:pt x="1015381" y="168327"/>
                  </a:cubicBezTo>
                  <a:lnTo>
                    <a:pt x="2974" y="179085"/>
                  </a:lnTo>
                  <a:cubicBezTo>
                    <a:pt x="-12754" y="179085"/>
                    <a:pt x="39042" y="15728"/>
                    <a:pt x="3904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1063" y="2202785"/>
            <a:ext cx="20950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5.</a:t>
            </a:r>
            <a:r>
              <a:rPr lang="zh-CN" altLang="en-US" sz="7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厚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汉仪细行楷简" pitchFamily="49" charset="-122"/>
                <a:ea typeface="汉仪细行楷简" pitchFamily="49" charset="-122"/>
                <a:cs typeface="经典繁行书" pitchFamily="49" charset="-122"/>
              </a:rPr>
              <a:t>度感</a:t>
            </a:r>
            <a:endParaRPr lang="zh-CN" altLang="en-US" sz="34400" b="1" dirty="0">
              <a:solidFill>
                <a:schemeClr val="tx1">
                  <a:lumMod val="50000"/>
                  <a:lumOff val="50000"/>
                </a:schemeClr>
              </a:solidFill>
              <a:latin typeface="汉仪细行楷简" pitchFamily="49" charset="-122"/>
              <a:ea typeface="汉仪细行楷简" pitchFamily="49" charset="-122"/>
              <a:cs typeface="经典繁行书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-49528" y="4030502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itchFamily="49" charset="-122"/>
                <a:ea typeface="汉仪细行楷简" pitchFamily="49" charset="-122"/>
              </a:rPr>
              <a:t>更真实展现物体，复杂，厚重感强。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汉仪细行楷简" pitchFamily="49" charset="-122"/>
              <a:ea typeface="汉仪细行楷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13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201</Words>
  <Application>Microsoft Office PowerPoint</Application>
  <PresentationFormat>全屏显示(16:9)</PresentationFormat>
  <Paragraphs>16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Kozuka Gothic Pro B</vt:lpstr>
      <vt:lpstr>汉仪细行楷简</vt:lpstr>
      <vt:lpstr>经典繁行书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32</cp:revision>
  <dcterms:created xsi:type="dcterms:W3CDTF">2014-01-13T05:55:55Z</dcterms:created>
  <dcterms:modified xsi:type="dcterms:W3CDTF">2015-04-20T16:31:13Z</dcterms:modified>
</cp:coreProperties>
</file>