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姓 汤旭铭" initials="姓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E72590D5-5B9B-428D-9349-A743C7188FAC}" type="datetimeFigureOut">
              <a:rPr lang="zh-CN" altLang="en-US" smtClean="0"/>
              <a:pPr/>
              <a:t>2015/4/19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5885FF65-D74E-4690-B3B6-C9FD134F5C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592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5FF65-D74E-4690-B3B6-C9FD134F5C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78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79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281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3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5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573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58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7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6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0"/>
            <a:ext cx="12192000" cy="7620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532262"/>
            <a:ext cx="12192000" cy="57669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9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78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8539-463F-4110-83D1-E777A2CCB870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7F9DB-838E-46A7-ABA4-72F233742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511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1FF68539-463F-4110-83D1-E777A2CCB870}" type="datetimeFigureOut">
              <a:rPr lang="zh-CN" altLang="en-US" smtClean="0"/>
              <a:pPr/>
              <a:t>2015/4/19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2BE7F9DB-838E-46A7-ABA4-72F233742D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43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isdc.com/polygon-web-design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vdisk.weibo.com/s/BRHx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0"/>
            <a:ext cx="12192000" cy="7620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1203628"/>
            <a:ext cx="12192000" cy="3495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4373" y="1408373"/>
            <a:ext cx="95759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err="1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Somestuff</a:t>
            </a:r>
            <a:endParaRPr lang="en-US" altLang="zh-CN" sz="72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多边形图片制作工具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97300" y="3429000"/>
            <a:ext cx="4699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416" y="3633746"/>
            <a:ext cx="712440" cy="74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29"/>
          <p:cNvSpPr txBox="1"/>
          <p:nvPr/>
        </p:nvSpPr>
        <p:spPr>
          <a:xfrm>
            <a:off x="5261496" y="3840478"/>
            <a:ext cx="232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汤是一门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89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0"/>
            <a:ext cx="12192000" cy="762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203628"/>
            <a:ext cx="12192000" cy="3495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4373" y="1408373"/>
            <a:ext cx="95759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期待你的创意</a:t>
            </a:r>
            <a:endParaRPr lang="en-US" altLang="zh-CN" sz="72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多边形图片制作工具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797300" y="3429000"/>
            <a:ext cx="4699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416" y="3633746"/>
            <a:ext cx="712440" cy="74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29"/>
          <p:cNvSpPr txBox="1"/>
          <p:nvPr/>
        </p:nvSpPr>
        <p:spPr>
          <a:xfrm>
            <a:off x="5261496" y="3840478"/>
            <a:ext cx="232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汤是一门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01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78" y="3429000"/>
            <a:ext cx="5677492" cy="24389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50" y="801312"/>
            <a:ext cx="2265197" cy="22771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9048" y="801313"/>
            <a:ext cx="5087891" cy="5196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455778" y="3030149"/>
            <a:ext cx="4293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微软雅黑" panose="020B0503020204020204" pitchFamily="34" charset="-122"/>
                <a:hlinkClick r:id="rId6"/>
              </a:rPr>
              <a:t>http://www.uisdc.com/polygon-web-design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3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7466" y="758297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微软雅黑" panose="020B0503020204020204" pitchFamily="34" charset="-122"/>
              </a:rPr>
              <a:t>下载“多边形图片制作工具”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5" y="1422899"/>
            <a:ext cx="585698" cy="58878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14400" y="1422899"/>
            <a:ext cx="5827236" cy="860014"/>
            <a:chOff x="337625" y="2011681"/>
            <a:chExt cx="5827236" cy="86001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399" y="2011681"/>
              <a:ext cx="4716831" cy="64262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14399" y="2502363"/>
              <a:ext cx="32547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ea typeface="微软雅黑" panose="020B0503020204020204" pitchFamily="34" charset="-122"/>
                  <a:hlinkClick r:id="rId4"/>
                </a:rPr>
                <a:t>http://vdisk.weibo.com/s/BRHxp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7625" y="2044409"/>
              <a:ext cx="58272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B050"/>
                  </a:solidFill>
                  <a:ea typeface="微软雅黑" panose="020B0503020204020204" pitchFamily="34" charset="-122"/>
                </a:rPr>
                <a:t>“                                        ”</a:t>
              </a:r>
              <a:endParaRPr lang="zh-CN" altLang="en-US" sz="4000" dirty="0">
                <a:solidFill>
                  <a:srgbClr val="00B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2403330"/>
            <a:ext cx="10222220" cy="349602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238500" y="5384800"/>
            <a:ext cx="1507411" cy="533400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4745911" y="4191000"/>
            <a:ext cx="1190432" cy="1193800"/>
          </a:xfrm>
          <a:prstGeom prst="wedgeEllipseCallout">
            <a:avLst>
              <a:gd name="adj1" fmla="val -45185"/>
              <a:gd name="adj2" fmla="val 4547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 panose="020B0503020204020204" pitchFamily="34" charset="-122"/>
              </a:rPr>
              <a:t>打开</a:t>
            </a:r>
            <a:endParaRPr lang="en-US" altLang="zh-CN" sz="2400" b="1" dirty="0" smtClean="0"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ea typeface="微软雅黑" panose="020B0503020204020204" pitchFamily="34" charset="-122"/>
              </a:rPr>
              <a:t>这丫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66446" y="5859145"/>
            <a:ext cx="5832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ea typeface="微软雅黑" panose="020B0503020204020204" pitchFamily="34" charset="-122"/>
              </a:rPr>
              <a:t>：浏览器需要支持</a:t>
            </a:r>
            <a:r>
              <a:rPr lang="en-US" altLang="zh-CN" dirty="0" smtClean="0">
                <a:ea typeface="微软雅黑" panose="020B0503020204020204" pitchFamily="34" charset="-122"/>
              </a:rPr>
              <a:t>html5</a:t>
            </a:r>
            <a:r>
              <a:rPr lang="zh-CN" altLang="en-US" dirty="0" smtClean="0">
                <a:ea typeface="微软雅黑" panose="020B0503020204020204" pitchFamily="34" charset="-122"/>
              </a:rPr>
              <a:t>，最好的例子是</a:t>
            </a:r>
            <a:r>
              <a:rPr lang="en-US" altLang="zh-CN" dirty="0" smtClean="0">
                <a:ea typeface="微软雅黑" panose="020B0503020204020204" pitchFamily="34" charset="-122"/>
              </a:rPr>
              <a:t>chrome</a:t>
            </a:r>
            <a:r>
              <a:rPr lang="zh-CN" altLang="en-US" dirty="0" smtClean="0">
                <a:ea typeface="微软雅黑" panose="020B0503020204020204" pitchFamily="34" charset="-122"/>
              </a:rPr>
              <a:t>浏览器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6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795" y="2338337"/>
            <a:ext cx="5211005" cy="3662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5" y="1514789"/>
            <a:ext cx="5562083" cy="375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466" y="758297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微软雅黑" panose="020B0503020204020204" pitchFamily="34" charset="-122"/>
              </a:rPr>
              <a:t>制作“多边形封面”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979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9636" y="758297"/>
            <a:ext cx="3968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微软雅黑" panose="020B0503020204020204" pitchFamily="34" charset="-122"/>
              </a:rPr>
              <a:t>保存“多边形封面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ea typeface="微软雅黑" panose="020B0503020204020204" pitchFamily="34" charset="-122"/>
              </a:rPr>
              <a:t>svg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”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795" y="1514789"/>
            <a:ext cx="5211005" cy="504512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846241" y="2113400"/>
            <a:ext cx="320040" cy="32004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ea typeface="微软雅黑" panose="020B0503020204020204" pitchFamily="34" charset="-122"/>
              </a:rPr>
              <a:t>1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97623" y="2113400"/>
            <a:ext cx="320040" cy="32004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ea typeface="微软雅黑" panose="020B0503020204020204" pitchFamily="34" charset="-122"/>
              </a:rPr>
              <a:t>2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9145710" y="1833825"/>
            <a:ext cx="294647" cy="29464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10290288" y="1846010"/>
            <a:ext cx="282462" cy="28246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7213385" y="5004969"/>
            <a:ext cx="879738" cy="549670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23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466" y="758297"/>
            <a:ext cx="7479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微软雅黑" panose="020B0503020204020204" pitchFamily="34" charset="-122"/>
              </a:rPr>
              <a:t>打开“下载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ea typeface="微软雅黑" panose="020B0503020204020204" pitchFamily="34" charset="-122"/>
              </a:rPr>
              <a:t>svg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”，另存为“多边形封面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ea typeface="微软雅黑" panose="020B0503020204020204" pitchFamily="34" charset="-122"/>
              </a:rPr>
              <a:t>png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”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5" y="1519937"/>
            <a:ext cx="5656775" cy="30903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506" y="1519937"/>
            <a:ext cx="5614226" cy="3945576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274534" y="4964659"/>
            <a:ext cx="4565958" cy="268520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43734" y="3605759"/>
            <a:ext cx="2609125" cy="268520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35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466" y="758297"/>
            <a:ext cx="6559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微软雅黑" panose="020B0503020204020204" pitchFamily="34" charset="-122"/>
              </a:rPr>
              <a:t>PS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打开“多边形封面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ea typeface="微软雅黑" panose="020B0503020204020204" pitchFamily="34" charset="-122"/>
              </a:rPr>
              <a:t>png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”，调节透明度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5" y="1519937"/>
            <a:ext cx="9308012" cy="449450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9795583" y="1734403"/>
            <a:ext cx="1190432" cy="1193800"/>
          </a:xfrm>
          <a:prstGeom prst="wedgeEllipseCallout">
            <a:avLst>
              <a:gd name="adj1" fmla="val -45185"/>
              <a:gd name="adj2" fmla="val 4547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 panose="020B0503020204020204" pitchFamily="34" charset="-122"/>
              </a:rPr>
              <a:t>这里调节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794500" y="2787650"/>
            <a:ext cx="5003800" cy="1352550"/>
          </a:xfrm>
          <a:custGeom>
            <a:avLst/>
            <a:gdLst>
              <a:gd name="connsiteX0" fmla="*/ 1079500 w 5003800"/>
              <a:gd name="connsiteY0" fmla="*/ 0 h 1358900"/>
              <a:gd name="connsiteX1" fmla="*/ 0 w 5003800"/>
              <a:gd name="connsiteY1" fmla="*/ 1358900 h 1358900"/>
              <a:gd name="connsiteX2" fmla="*/ 5003800 w 5003800"/>
              <a:gd name="connsiteY2" fmla="*/ 1333500 h 1358900"/>
              <a:gd name="connsiteX3" fmla="*/ 3009900 w 5003800"/>
              <a:gd name="connsiteY3" fmla="*/ 38100 h 1358900"/>
              <a:gd name="connsiteX0" fmla="*/ 1079500 w 5003800"/>
              <a:gd name="connsiteY0" fmla="*/ 0 h 1358900"/>
              <a:gd name="connsiteX1" fmla="*/ 0 w 5003800"/>
              <a:gd name="connsiteY1" fmla="*/ 1358900 h 1358900"/>
              <a:gd name="connsiteX2" fmla="*/ 5003800 w 5003800"/>
              <a:gd name="connsiteY2" fmla="*/ 1333500 h 1358900"/>
              <a:gd name="connsiteX3" fmla="*/ 2959100 w 5003800"/>
              <a:gd name="connsiteY3" fmla="*/ 6350 h 1358900"/>
              <a:gd name="connsiteX0" fmla="*/ 1098550 w 5003800"/>
              <a:gd name="connsiteY0" fmla="*/ 25400 h 1352550"/>
              <a:gd name="connsiteX1" fmla="*/ 0 w 5003800"/>
              <a:gd name="connsiteY1" fmla="*/ 1352550 h 1352550"/>
              <a:gd name="connsiteX2" fmla="*/ 5003800 w 5003800"/>
              <a:gd name="connsiteY2" fmla="*/ 1327150 h 1352550"/>
              <a:gd name="connsiteX3" fmla="*/ 2959100 w 5003800"/>
              <a:gd name="connsiteY3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3800" h="1352550">
                <a:moveTo>
                  <a:pt x="1098550" y="25400"/>
                </a:moveTo>
                <a:lnTo>
                  <a:pt x="0" y="1352550"/>
                </a:lnTo>
                <a:lnTo>
                  <a:pt x="5003800" y="1327150"/>
                </a:lnTo>
                <a:lnTo>
                  <a:pt x="2959100" y="0"/>
                </a:lnTo>
              </a:path>
            </a:pathLst>
          </a:cu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794500" y="3062463"/>
            <a:ext cx="1084580" cy="2823987"/>
          </a:xfrm>
          <a:prstGeom prst="line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9795583" y="3062464"/>
            <a:ext cx="2002717" cy="2823986"/>
          </a:xfrm>
          <a:prstGeom prst="line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圆角矩形 6"/>
          <p:cNvSpPr/>
          <p:nvPr/>
        </p:nvSpPr>
        <p:spPr>
          <a:xfrm>
            <a:off x="7879080" y="2793943"/>
            <a:ext cx="1916503" cy="268520"/>
          </a:xfrm>
          <a:prstGeom prst="roundRect">
            <a:avLst/>
          </a:prstGeom>
          <a:solidFill>
            <a:schemeClr val="bg1">
              <a:alpha val="10000"/>
            </a:scheme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00" y="3987743"/>
            <a:ext cx="5107599" cy="2021758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32569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5" y="1519936"/>
            <a:ext cx="9344020" cy="4494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7466" y="758297"/>
            <a:ext cx="5739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微软雅黑" panose="020B0503020204020204" pitchFamily="34" charset="-122"/>
              </a:rPr>
              <a:t>PS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插入“素材图片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.jpg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”，置于底层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4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466" y="758297"/>
            <a:ext cx="73581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微软雅黑" panose="020B0503020204020204" pitchFamily="34" charset="-122"/>
              </a:rPr>
              <a:t>PS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插入“蒙版”，调节“多边形封面”透明度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4" y="1519936"/>
            <a:ext cx="9293353" cy="4494502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9795583" y="1734403"/>
            <a:ext cx="1190432" cy="1193800"/>
          </a:xfrm>
          <a:prstGeom prst="wedgeEllipseCallout">
            <a:avLst>
              <a:gd name="adj1" fmla="val -45185"/>
              <a:gd name="adj2" fmla="val 4547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 panose="020B0503020204020204" pitchFamily="34" charset="-122"/>
              </a:rPr>
              <a:t>这里调节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7423150" y="3139844"/>
            <a:ext cx="3708400" cy="1013056"/>
          </a:xfrm>
          <a:custGeom>
            <a:avLst/>
            <a:gdLst>
              <a:gd name="connsiteX0" fmla="*/ 1079500 w 5003800"/>
              <a:gd name="connsiteY0" fmla="*/ 0 h 1358900"/>
              <a:gd name="connsiteX1" fmla="*/ 0 w 5003800"/>
              <a:gd name="connsiteY1" fmla="*/ 1358900 h 1358900"/>
              <a:gd name="connsiteX2" fmla="*/ 5003800 w 5003800"/>
              <a:gd name="connsiteY2" fmla="*/ 1333500 h 1358900"/>
              <a:gd name="connsiteX3" fmla="*/ 3009900 w 5003800"/>
              <a:gd name="connsiteY3" fmla="*/ 38100 h 1358900"/>
              <a:gd name="connsiteX0" fmla="*/ 1079500 w 5003800"/>
              <a:gd name="connsiteY0" fmla="*/ 0 h 1358900"/>
              <a:gd name="connsiteX1" fmla="*/ 0 w 5003800"/>
              <a:gd name="connsiteY1" fmla="*/ 1358900 h 1358900"/>
              <a:gd name="connsiteX2" fmla="*/ 5003800 w 5003800"/>
              <a:gd name="connsiteY2" fmla="*/ 1333500 h 1358900"/>
              <a:gd name="connsiteX3" fmla="*/ 2959100 w 5003800"/>
              <a:gd name="connsiteY3" fmla="*/ 6350 h 1358900"/>
              <a:gd name="connsiteX0" fmla="*/ 1098550 w 5003800"/>
              <a:gd name="connsiteY0" fmla="*/ 25400 h 1352550"/>
              <a:gd name="connsiteX1" fmla="*/ 0 w 5003800"/>
              <a:gd name="connsiteY1" fmla="*/ 1352550 h 1352550"/>
              <a:gd name="connsiteX2" fmla="*/ 5003800 w 5003800"/>
              <a:gd name="connsiteY2" fmla="*/ 1327150 h 1352550"/>
              <a:gd name="connsiteX3" fmla="*/ 2959100 w 5003800"/>
              <a:gd name="connsiteY3" fmla="*/ 0 h 1352550"/>
              <a:gd name="connsiteX0" fmla="*/ 469900 w 4375150"/>
              <a:gd name="connsiteY0" fmla="*/ 25400 h 1369721"/>
              <a:gd name="connsiteX1" fmla="*/ 0 w 4375150"/>
              <a:gd name="connsiteY1" fmla="*/ 1369721 h 1369721"/>
              <a:gd name="connsiteX2" fmla="*/ 4375150 w 4375150"/>
              <a:gd name="connsiteY2" fmla="*/ 1327150 h 1369721"/>
              <a:gd name="connsiteX3" fmla="*/ 2330450 w 4375150"/>
              <a:gd name="connsiteY3" fmla="*/ 0 h 1369721"/>
              <a:gd name="connsiteX0" fmla="*/ 469900 w 3848100"/>
              <a:gd name="connsiteY0" fmla="*/ 25400 h 1370078"/>
              <a:gd name="connsiteX1" fmla="*/ 0 w 3848100"/>
              <a:gd name="connsiteY1" fmla="*/ 1369721 h 1370078"/>
              <a:gd name="connsiteX2" fmla="*/ 3848100 w 3848100"/>
              <a:gd name="connsiteY2" fmla="*/ 1370078 h 1370078"/>
              <a:gd name="connsiteX3" fmla="*/ 2330450 w 3848100"/>
              <a:gd name="connsiteY3" fmla="*/ 0 h 1370078"/>
              <a:gd name="connsiteX0" fmla="*/ 469900 w 3708400"/>
              <a:gd name="connsiteY0" fmla="*/ 25400 h 1369721"/>
              <a:gd name="connsiteX1" fmla="*/ 0 w 3708400"/>
              <a:gd name="connsiteY1" fmla="*/ 1369721 h 1369721"/>
              <a:gd name="connsiteX2" fmla="*/ 3708400 w 3708400"/>
              <a:gd name="connsiteY2" fmla="*/ 1224122 h 1369721"/>
              <a:gd name="connsiteX3" fmla="*/ 2330450 w 3708400"/>
              <a:gd name="connsiteY3" fmla="*/ 0 h 136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8400" h="1369721">
                <a:moveTo>
                  <a:pt x="469900" y="25400"/>
                </a:moveTo>
                <a:lnTo>
                  <a:pt x="0" y="1369721"/>
                </a:lnTo>
                <a:lnTo>
                  <a:pt x="3708400" y="1224122"/>
                </a:lnTo>
                <a:lnTo>
                  <a:pt x="2330450" y="0"/>
                </a:lnTo>
              </a:path>
            </a:pathLst>
          </a:cu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480300" y="3422191"/>
            <a:ext cx="398780" cy="2464259"/>
          </a:xfrm>
          <a:prstGeom prst="line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9795583" y="3422192"/>
            <a:ext cx="1381880" cy="2464258"/>
          </a:xfrm>
          <a:prstGeom prst="line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圆角矩形 8"/>
          <p:cNvSpPr/>
          <p:nvPr/>
        </p:nvSpPr>
        <p:spPr>
          <a:xfrm>
            <a:off x="7879080" y="3153671"/>
            <a:ext cx="1916503" cy="268520"/>
          </a:xfrm>
          <a:prstGeom prst="roundRect">
            <a:avLst/>
          </a:prstGeom>
          <a:solidFill>
            <a:schemeClr val="bg1">
              <a:alpha val="10000"/>
            </a:scheme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237" y="3988968"/>
            <a:ext cx="3893232" cy="2019308"/>
          </a:xfrm>
          <a:prstGeom prst="round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36074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8058" y="3822577"/>
            <a:ext cx="2299381" cy="21991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7625" y="731520"/>
            <a:ext cx="576775" cy="5767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ea typeface="微软雅黑" panose="020B0503020204020204" pitchFamily="34" charset="-122"/>
              </a:rPr>
              <a:t>7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7466" y="758297"/>
            <a:ext cx="7269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微软雅黑" panose="020B0503020204020204" pitchFamily="34" charset="-122"/>
              </a:rPr>
              <a:t>PS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保存为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jpg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格式，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ea typeface="微软雅黑" panose="020B0503020204020204" pitchFamily="34" charset="-122"/>
              </a:rPr>
              <a:t>中插入图片，完成背景</a:t>
            </a:r>
            <a:endParaRPr lang="zh-CN" altLang="en-US" sz="2800" dirty="0"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4" y="1519936"/>
            <a:ext cx="7253347" cy="4501777"/>
          </a:xfrm>
          <a:prstGeom prst="rect">
            <a:avLst/>
          </a:prstGeom>
        </p:spPr>
      </p:pic>
      <p:sp>
        <p:nvSpPr>
          <p:cNvPr id="11" name="椭圆形标注 10"/>
          <p:cNvSpPr/>
          <p:nvPr/>
        </p:nvSpPr>
        <p:spPr>
          <a:xfrm>
            <a:off x="9528146" y="1857586"/>
            <a:ext cx="2350015" cy="2356664"/>
          </a:xfrm>
          <a:prstGeom prst="wedgeEllipseCallout">
            <a:avLst>
              <a:gd name="adj1" fmla="val -45185"/>
              <a:gd name="adj2" fmla="val 4547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 panose="020B0503020204020204" pitchFamily="34" charset="-122"/>
              </a:rPr>
              <a:t>其实这个工具远远不止制作背景这么简单</a:t>
            </a:r>
            <a:endParaRPr lang="zh-CN" altLang="en-US" sz="24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14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234</Words>
  <Application>Microsoft Office PowerPoint</Application>
  <PresentationFormat>宽屏</PresentationFormat>
  <Paragraphs>34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姓 汤旭铭</dc:creator>
  <cp:lastModifiedBy>kan</cp:lastModifiedBy>
  <cp:revision>39</cp:revision>
  <dcterms:created xsi:type="dcterms:W3CDTF">2013-09-08T02:06:39Z</dcterms:created>
  <dcterms:modified xsi:type="dcterms:W3CDTF">2015-04-19T15:35:50Z</dcterms:modified>
</cp:coreProperties>
</file>