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1" r:id="rId4"/>
    <p:sldId id="258" r:id="rId5"/>
    <p:sldId id="257" r:id="rId6"/>
    <p:sldId id="267" r:id="rId7"/>
    <p:sldId id="269" r:id="rId8"/>
    <p:sldId id="271" r:id="rId9"/>
    <p:sldId id="272" r:id="rId10"/>
    <p:sldId id="273" r:id="rId11"/>
    <p:sldId id="262" r:id="rId12"/>
    <p:sldId id="274" r:id="rId13"/>
    <p:sldId id="276" r:id="rId14"/>
    <p:sldId id="263" r:id="rId15"/>
    <p:sldId id="275" r:id="rId16"/>
    <p:sldId id="277" r:id="rId17"/>
    <p:sldId id="264" r:id="rId18"/>
    <p:sldId id="278" r:id="rId19"/>
    <p:sldId id="279" r:id="rId20"/>
    <p:sldId id="266" r:id="rId21"/>
    <p:sldId id="280" r:id="rId22"/>
    <p:sldId id="281" r:id="rId23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7817"/>
    <a:srgbClr val="FFFFFF"/>
    <a:srgbClr val="E7BA17"/>
    <a:srgbClr val="00B0F0"/>
    <a:srgbClr val="000000"/>
    <a:srgbClr val="F1B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1014" y="10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4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8A0379-D01B-4B14-A9D4-6DDAF013D8CE}" type="doc">
      <dgm:prSet loTypeId="urn:microsoft.com/office/officeart/2005/8/layout/orgChart1" loCatId="hierarchy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B21E3AEB-C044-405E-8520-0ED308CAA36A}">
      <dgm:prSet phldrT="[文本]" custT="1"/>
      <dgm:spPr/>
      <dgm:t>
        <a:bodyPr/>
        <a:lstStyle/>
        <a:p>
          <a:r>
            <a:rPr lang="en-US" altLang="zh-CN" sz="4000" b="1" i="1" dirty="0" err="1" smtClean="0">
              <a:latin typeface="方正舒体" pitchFamily="2" charset="-122"/>
              <a:ea typeface="方正舒体" pitchFamily="2" charset="-122"/>
            </a:rPr>
            <a:t>Roho</a:t>
          </a:r>
          <a:endParaRPr lang="zh-CN" altLang="en-US" sz="4000" b="1" i="1" dirty="0">
            <a:latin typeface="方正舒体" pitchFamily="2" charset="-122"/>
            <a:ea typeface="方正舒体" pitchFamily="2" charset="-122"/>
          </a:endParaRPr>
        </a:p>
      </dgm:t>
    </dgm:pt>
    <dgm:pt modelId="{04A41CA5-DF32-4B59-8335-5D3EB8E9C709}" type="parTrans" cxnId="{FCC66E4C-576F-4D99-92D5-FE6AC0AE9F07}">
      <dgm:prSet/>
      <dgm:spPr/>
      <dgm:t>
        <a:bodyPr/>
        <a:lstStyle/>
        <a:p>
          <a:endParaRPr lang="zh-CN" altLang="en-US" sz="1600"/>
        </a:p>
      </dgm:t>
    </dgm:pt>
    <dgm:pt modelId="{A84E3692-442F-4DDA-88C8-9C4D8CC32660}" type="sibTrans" cxnId="{FCC66E4C-576F-4D99-92D5-FE6AC0AE9F07}">
      <dgm:prSet/>
      <dgm:spPr/>
      <dgm:t>
        <a:bodyPr/>
        <a:lstStyle/>
        <a:p>
          <a:endParaRPr lang="zh-CN" altLang="en-US" sz="1600"/>
        </a:p>
      </dgm:t>
    </dgm:pt>
    <dgm:pt modelId="{D784EF18-F609-4886-BFD6-CB494C457C27}">
      <dgm:prSet phldrT="[文本]"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营销部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8DA7E634-0A13-43A4-870E-562C8F86FFF9}" type="parTrans" cxnId="{8AAC9A04-0AA6-4C15-8B57-CEC5B107BDB6}">
      <dgm:prSet/>
      <dgm:spPr/>
      <dgm:t>
        <a:bodyPr/>
        <a:lstStyle/>
        <a:p>
          <a:endParaRPr lang="zh-CN" altLang="en-US" sz="1600"/>
        </a:p>
      </dgm:t>
    </dgm:pt>
    <dgm:pt modelId="{D49BFA5B-F7AE-41E1-BB28-75CCFDFEB377}" type="sibTrans" cxnId="{8AAC9A04-0AA6-4C15-8B57-CEC5B107BDB6}">
      <dgm:prSet/>
      <dgm:spPr/>
      <dgm:t>
        <a:bodyPr/>
        <a:lstStyle/>
        <a:p>
          <a:endParaRPr lang="zh-CN" altLang="en-US" sz="1600"/>
        </a:p>
      </dgm:t>
    </dgm:pt>
    <dgm:pt modelId="{7C26D241-86DA-47EB-B80B-B6682E9697E7}">
      <dgm:prSet phldrT="[文本]"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策划部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E223C061-3E11-4288-86F6-70CC5E5CE3E2}" type="parTrans" cxnId="{D6B64814-82AA-4851-ABDD-05D119BDA215}">
      <dgm:prSet/>
      <dgm:spPr/>
      <dgm:t>
        <a:bodyPr/>
        <a:lstStyle/>
        <a:p>
          <a:endParaRPr lang="zh-CN" altLang="en-US" sz="1600"/>
        </a:p>
      </dgm:t>
    </dgm:pt>
    <dgm:pt modelId="{3D5ADF79-5E7E-4E80-9B2C-5D30A19FBD2E}" type="sibTrans" cxnId="{D6B64814-82AA-4851-ABDD-05D119BDA215}">
      <dgm:prSet/>
      <dgm:spPr/>
      <dgm:t>
        <a:bodyPr/>
        <a:lstStyle/>
        <a:p>
          <a:endParaRPr lang="zh-CN" altLang="en-US" sz="1600"/>
        </a:p>
      </dgm:t>
    </dgm:pt>
    <dgm:pt modelId="{E8FE8E42-8291-4BDA-A477-3E8A220802DF}">
      <dgm:prSet phldrT="[文本]"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制作监控部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0C541AB4-0D90-49F5-AE6D-49AD8DA327A7}" type="parTrans" cxnId="{197CB346-F507-4C9B-9588-3B23325CC504}">
      <dgm:prSet/>
      <dgm:spPr/>
      <dgm:t>
        <a:bodyPr/>
        <a:lstStyle/>
        <a:p>
          <a:endParaRPr lang="zh-CN" altLang="en-US" sz="1600"/>
        </a:p>
      </dgm:t>
    </dgm:pt>
    <dgm:pt modelId="{CCDE58D1-C32D-4484-A53A-FD56BB580BFF}" type="sibTrans" cxnId="{197CB346-F507-4C9B-9588-3B23325CC504}">
      <dgm:prSet/>
      <dgm:spPr/>
      <dgm:t>
        <a:bodyPr/>
        <a:lstStyle/>
        <a:p>
          <a:endParaRPr lang="zh-CN" altLang="en-US" sz="1600"/>
        </a:p>
      </dgm:t>
    </dgm:pt>
    <dgm:pt modelId="{17CD2B4A-30CF-48F9-BDBF-64BC34879422}">
      <dgm:prSet phldrT="[文本]"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媒体开发部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75EF2A9E-D928-4512-BB7F-F0E95D9B49AD}" type="parTrans" cxnId="{5E0D0E8B-1DB2-4E93-A862-C7F31183D721}">
      <dgm:prSet/>
      <dgm:spPr/>
      <dgm:t>
        <a:bodyPr/>
        <a:lstStyle/>
        <a:p>
          <a:endParaRPr lang="zh-CN" altLang="en-US" sz="1600"/>
        </a:p>
      </dgm:t>
    </dgm:pt>
    <dgm:pt modelId="{B64C9DDA-5126-4F77-B099-FCD0F8B5372C}" type="sibTrans" cxnId="{5E0D0E8B-1DB2-4E93-A862-C7F31183D721}">
      <dgm:prSet/>
      <dgm:spPr/>
      <dgm:t>
        <a:bodyPr/>
        <a:lstStyle/>
        <a:p>
          <a:endParaRPr lang="zh-CN" altLang="en-US" sz="1600"/>
        </a:p>
      </dgm:t>
    </dgm:pt>
    <dgm:pt modelId="{BBC1AE13-D417-40B4-9DB2-A5BE8282EB2A}">
      <dgm:prSet phldrT="[文本]"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流程法律部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39B95DC9-4699-4396-AE6C-0A3489528575}" type="parTrans" cxnId="{03935FB7-C926-4C0A-B212-5A9B3F7B6FDF}">
      <dgm:prSet/>
      <dgm:spPr/>
      <dgm:t>
        <a:bodyPr/>
        <a:lstStyle/>
        <a:p>
          <a:endParaRPr lang="zh-CN" altLang="en-US" sz="1600"/>
        </a:p>
      </dgm:t>
    </dgm:pt>
    <dgm:pt modelId="{6A839C2B-1148-4A30-A3C6-FFA89A2D06A9}" type="sibTrans" cxnId="{03935FB7-C926-4C0A-B212-5A9B3F7B6FDF}">
      <dgm:prSet/>
      <dgm:spPr/>
      <dgm:t>
        <a:bodyPr/>
        <a:lstStyle/>
        <a:p>
          <a:endParaRPr lang="zh-CN" altLang="en-US" sz="1600"/>
        </a:p>
      </dgm:t>
    </dgm:pt>
    <dgm:pt modelId="{6986E4B9-1353-4165-ADDD-C45A21FBF048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媒体开发中心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AD4336AA-CAAB-4A23-8158-D6327228EC5F}" type="parTrans" cxnId="{2AABB38C-8CBE-4C7C-B046-A995E34B7326}">
      <dgm:prSet/>
      <dgm:spPr/>
      <dgm:t>
        <a:bodyPr/>
        <a:lstStyle/>
        <a:p>
          <a:endParaRPr lang="zh-CN" altLang="en-US" sz="1600"/>
        </a:p>
      </dgm:t>
    </dgm:pt>
    <dgm:pt modelId="{BF479587-ECAC-447B-9089-6DD8B4315A2A}" type="sibTrans" cxnId="{2AABB38C-8CBE-4C7C-B046-A995E34B7326}">
      <dgm:prSet/>
      <dgm:spPr/>
      <dgm:t>
        <a:bodyPr/>
        <a:lstStyle/>
        <a:p>
          <a:endParaRPr lang="zh-CN" altLang="en-US" sz="1600"/>
        </a:p>
      </dgm:t>
    </dgm:pt>
    <dgm:pt modelId="{B1C60998-FE6B-42AF-B416-AB555A31E64A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代理采购中心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440B881B-5DA8-4973-BBF4-2B9323E6FD43}" type="parTrans" cxnId="{35DE01BB-7347-4921-9532-C46A4E52002D}">
      <dgm:prSet/>
      <dgm:spPr/>
      <dgm:t>
        <a:bodyPr/>
        <a:lstStyle/>
        <a:p>
          <a:endParaRPr lang="zh-CN" altLang="en-US" sz="1600"/>
        </a:p>
      </dgm:t>
    </dgm:pt>
    <dgm:pt modelId="{5E71498A-3EAE-4A6D-9B4B-24D78528A8D6}" type="sibTrans" cxnId="{35DE01BB-7347-4921-9532-C46A4E52002D}">
      <dgm:prSet/>
      <dgm:spPr/>
      <dgm:t>
        <a:bodyPr/>
        <a:lstStyle/>
        <a:p>
          <a:endParaRPr lang="zh-CN" altLang="en-US" sz="1600"/>
        </a:p>
      </dgm:t>
    </dgm:pt>
    <dgm:pt modelId="{131FB2A7-FA0A-4C49-BF47-8F17C40BE273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创意设计中心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E27D8EB5-F514-412C-BB52-6D12F72D33E2}" type="parTrans" cxnId="{F06E2DE2-3FCF-4C67-944F-5D45A877E5B4}">
      <dgm:prSet/>
      <dgm:spPr/>
      <dgm:t>
        <a:bodyPr/>
        <a:lstStyle/>
        <a:p>
          <a:endParaRPr lang="zh-CN" altLang="en-US" sz="1600"/>
        </a:p>
      </dgm:t>
    </dgm:pt>
    <dgm:pt modelId="{4B6784E5-6637-421C-8740-1FB51DDD5BF5}" type="sibTrans" cxnId="{F06E2DE2-3FCF-4C67-944F-5D45A877E5B4}">
      <dgm:prSet/>
      <dgm:spPr/>
      <dgm:t>
        <a:bodyPr/>
        <a:lstStyle/>
        <a:p>
          <a:endParaRPr lang="zh-CN" altLang="en-US" sz="1600"/>
        </a:p>
      </dgm:t>
    </dgm:pt>
    <dgm:pt modelId="{3D168DA9-322D-471F-95AC-29BAA06EFD62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大客户群中心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3E435537-7045-4210-9A15-9F4513DAD538}" type="parTrans" cxnId="{C6838C9A-5D65-4BDC-AE70-6616598C9480}">
      <dgm:prSet/>
      <dgm:spPr/>
      <dgm:t>
        <a:bodyPr/>
        <a:lstStyle/>
        <a:p>
          <a:endParaRPr lang="zh-CN" altLang="en-US" sz="1600"/>
        </a:p>
      </dgm:t>
    </dgm:pt>
    <dgm:pt modelId="{33B1087A-4371-4750-87CC-FC91A6747960}" type="sibTrans" cxnId="{C6838C9A-5D65-4BDC-AE70-6616598C9480}">
      <dgm:prSet/>
      <dgm:spPr/>
      <dgm:t>
        <a:bodyPr/>
        <a:lstStyle/>
        <a:p>
          <a:endParaRPr lang="zh-CN" altLang="en-US" sz="1600"/>
        </a:p>
      </dgm:t>
    </dgm:pt>
    <dgm:pt modelId="{5F3B173A-46CE-4649-9474-38D57BBF23E4}">
      <dgm:prSet custT="1"/>
      <dgm:spPr/>
      <dgm:t>
        <a:bodyPr/>
        <a:lstStyle/>
        <a:p>
          <a:r>
            <a:rPr lang="en-US" altLang="zh-CN" sz="1600" b="1" dirty="0" smtClean="0">
              <a:latin typeface="微软雅黑" pitchFamily="34" charset="-122"/>
              <a:ea typeface="微软雅黑" pitchFamily="34" charset="-122"/>
            </a:rPr>
            <a:t>4A</a:t>
          </a:r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服务中心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5D2F50D9-1B9D-40B4-8092-D4AEB9EC129C}" type="parTrans" cxnId="{BCA1504C-BDD7-450A-A890-1522A5282EC1}">
      <dgm:prSet/>
      <dgm:spPr/>
      <dgm:t>
        <a:bodyPr/>
        <a:lstStyle/>
        <a:p>
          <a:endParaRPr lang="zh-CN" altLang="en-US" sz="1600"/>
        </a:p>
      </dgm:t>
    </dgm:pt>
    <dgm:pt modelId="{0BBDD891-B4F7-422D-B3D1-8CEBF7C25943}" type="sibTrans" cxnId="{BCA1504C-BDD7-450A-A890-1522A5282EC1}">
      <dgm:prSet/>
      <dgm:spPr/>
      <dgm:t>
        <a:bodyPr/>
        <a:lstStyle/>
        <a:p>
          <a:endParaRPr lang="zh-CN" altLang="en-US" sz="1600"/>
        </a:p>
      </dgm:t>
    </dgm:pt>
    <dgm:pt modelId="{A15730B0-EC8B-4975-8869-E897EF0FAF73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媒体制作中心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120AF173-D62C-4E7C-8E8B-1253BE3781C5}" type="parTrans" cxnId="{0705EF32-B72E-4E85-89C0-A2BC2B417EE3}">
      <dgm:prSet/>
      <dgm:spPr/>
      <dgm:t>
        <a:bodyPr/>
        <a:lstStyle/>
        <a:p>
          <a:endParaRPr lang="zh-CN" altLang="en-US" sz="1600"/>
        </a:p>
      </dgm:t>
    </dgm:pt>
    <dgm:pt modelId="{DAF0EFD5-2024-4D6B-A790-B21A5E01F2AC}" type="sibTrans" cxnId="{0705EF32-B72E-4E85-89C0-A2BC2B417EE3}">
      <dgm:prSet/>
      <dgm:spPr/>
      <dgm:t>
        <a:bodyPr/>
        <a:lstStyle/>
        <a:p>
          <a:endParaRPr lang="zh-CN" altLang="en-US" sz="1600"/>
        </a:p>
      </dgm:t>
    </dgm:pt>
    <dgm:pt modelId="{8AA10DCF-AAFF-4214-82D1-3C16D3EE8C97}">
      <dgm:prSet custT="1"/>
      <dgm:spPr/>
      <dgm:t>
        <a:bodyPr/>
        <a:lstStyle/>
        <a:p>
          <a:r>
            <a:rPr lang="zh-CN" altLang="en-US" sz="1600" b="1" dirty="0" smtClean="0">
              <a:latin typeface="微软雅黑" pitchFamily="34" charset="-122"/>
              <a:ea typeface="微软雅黑" pitchFamily="34" charset="-122"/>
            </a:rPr>
            <a:t>媒体监控中心</a:t>
          </a:r>
          <a:endParaRPr lang="zh-CN" altLang="en-US" sz="1600" b="1" dirty="0">
            <a:latin typeface="微软雅黑" pitchFamily="34" charset="-122"/>
            <a:ea typeface="微软雅黑" pitchFamily="34" charset="-122"/>
          </a:endParaRPr>
        </a:p>
      </dgm:t>
    </dgm:pt>
    <dgm:pt modelId="{91D26B40-2936-468D-A4D1-A2A851090532}" type="parTrans" cxnId="{424ED448-DAEE-4D2E-8B06-9ABD5B62B1F5}">
      <dgm:prSet/>
      <dgm:spPr/>
      <dgm:t>
        <a:bodyPr/>
        <a:lstStyle/>
        <a:p>
          <a:endParaRPr lang="zh-CN" altLang="en-US" sz="1600"/>
        </a:p>
      </dgm:t>
    </dgm:pt>
    <dgm:pt modelId="{EBA93958-20E2-4480-AB6E-44A87F18DD16}" type="sibTrans" cxnId="{424ED448-DAEE-4D2E-8B06-9ABD5B62B1F5}">
      <dgm:prSet/>
      <dgm:spPr/>
      <dgm:t>
        <a:bodyPr/>
        <a:lstStyle/>
        <a:p>
          <a:endParaRPr lang="zh-CN" altLang="en-US" sz="1600"/>
        </a:p>
      </dgm:t>
    </dgm:pt>
    <dgm:pt modelId="{AFF31892-0007-41FF-B876-CEF5711E2611}" type="pres">
      <dgm:prSet presAssocID="{798A0379-D01B-4B14-A9D4-6DDAF013D8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039EC3D-CA3D-4F4F-8303-28AA350B7934}" type="pres">
      <dgm:prSet presAssocID="{B21E3AEB-C044-405E-8520-0ED308CAA36A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512E08D-C620-4F3A-AFAD-E3CD08A13B01}" type="pres">
      <dgm:prSet presAssocID="{B21E3AEB-C044-405E-8520-0ED308CAA36A}" presName="rootComposite1" presStyleCnt="0"/>
      <dgm:spPr/>
      <dgm:t>
        <a:bodyPr/>
        <a:lstStyle/>
        <a:p>
          <a:endParaRPr lang="zh-CN" altLang="en-US"/>
        </a:p>
      </dgm:t>
    </dgm:pt>
    <dgm:pt modelId="{0E3353CC-3525-4432-BA2A-81D0822A59F5}" type="pres">
      <dgm:prSet presAssocID="{B21E3AEB-C044-405E-8520-0ED308CAA36A}" presName="rootText1" presStyleLbl="node0" presStyleIdx="0" presStyleCnt="1" custScaleX="123178" custLinFactNeighborX="3727" custLinFactNeighborY="-9315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901652-9C7D-4EBB-AFCB-CA8713FBDBFD}" type="pres">
      <dgm:prSet presAssocID="{B21E3AEB-C044-405E-8520-0ED308CAA36A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C530D13C-9931-4268-B753-21B54A645AAB}" type="pres">
      <dgm:prSet presAssocID="{B21E3AEB-C044-405E-8520-0ED308CAA36A}" presName="hierChild2" presStyleCnt="0"/>
      <dgm:spPr/>
      <dgm:t>
        <a:bodyPr/>
        <a:lstStyle/>
        <a:p>
          <a:endParaRPr lang="zh-CN" altLang="en-US"/>
        </a:p>
      </dgm:t>
    </dgm:pt>
    <dgm:pt modelId="{FA94FB7B-17C4-46B8-B752-9F1800E35EB9}" type="pres">
      <dgm:prSet presAssocID="{8DA7E634-0A13-43A4-870E-562C8F86FFF9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60C9875A-F98E-43A3-B367-83AC8FEB388E}" type="pres">
      <dgm:prSet presAssocID="{D784EF18-F609-4886-BFD6-CB494C457C2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FE416B3-7952-4B96-B485-3523939FCF14}" type="pres">
      <dgm:prSet presAssocID="{D784EF18-F609-4886-BFD6-CB494C457C27}" presName="rootComposite" presStyleCnt="0"/>
      <dgm:spPr/>
      <dgm:t>
        <a:bodyPr/>
        <a:lstStyle/>
        <a:p>
          <a:endParaRPr lang="zh-CN" altLang="en-US"/>
        </a:p>
      </dgm:t>
    </dgm:pt>
    <dgm:pt modelId="{E9EB4763-9EF4-47D1-B374-2FE33138FAD7}" type="pres">
      <dgm:prSet presAssocID="{D784EF18-F609-4886-BFD6-CB494C457C27}" presName="rootText" presStyleLbl="node2" presStyleIdx="0" presStyleCnt="5" custScaleY="82653" custLinFactNeighborX="3900" custLinFactNeighborY="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2BF1CF-A870-484A-86CB-B136F3C34AFB}" type="pres">
      <dgm:prSet presAssocID="{D784EF18-F609-4886-BFD6-CB494C457C27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5E907FB5-40E2-43BD-A610-17CA09DE7420}" type="pres">
      <dgm:prSet presAssocID="{D784EF18-F609-4886-BFD6-CB494C457C27}" presName="hierChild4" presStyleCnt="0"/>
      <dgm:spPr/>
      <dgm:t>
        <a:bodyPr/>
        <a:lstStyle/>
        <a:p>
          <a:endParaRPr lang="zh-CN" altLang="en-US"/>
        </a:p>
      </dgm:t>
    </dgm:pt>
    <dgm:pt modelId="{A1B4F952-7671-4AA0-8515-6A43BE1F2656}" type="pres">
      <dgm:prSet presAssocID="{D784EF18-F609-4886-BFD6-CB494C457C27}" presName="hierChild5" presStyleCnt="0"/>
      <dgm:spPr/>
      <dgm:t>
        <a:bodyPr/>
        <a:lstStyle/>
        <a:p>
          <a:endParaRPr lang="zh-CN" altLang="en-US"/>
        </a:p>
      </dgm:t>
    </dgm:pt>
    <dgm:pt modelId="{34CBE8F7-D677-4121-85A1-6EA56ED83C7B}" type="pres">
      <dgm:prSet presAssocID="{E223C061-3E11-4288-86F6-70CC5E5CE3E2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C139CCD0-D834-4F9B-9799-7404022DA881}" type="pres">
      <dgm:prSet presAssocID="{7C26D241-86DA-47EB-B80B-B6682E9697E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91C77FB8-7614-4700-B241-6402B503751B}" type="pres">
      <dgm:prSet presAssocID="{7C26D241-86DA-47EB-B80B-B6682E9697E7}" presName="rootComposite" presStyleCnt="0"/>
      <dgm:spPr/>
      <dgm:t>
        <a:bodyPr/>
        <a:lstStyle/>
        <a:p>
          <a:endParaRPr lang="zh-CN" altLang="en-US"/>
        </a:p>
      </dgm:t>
    </dgm:pt>
    <dgm:pt modelId="{AD807095-5E93-4E61-8192-A3DA9072099D}" type="pres">
      <dgm:prSet presAssocID="{7C26D241-86DA-47EB-B80B-B6682E9697E7}" presName="rootText" presStyleLbl="node2" presStyleIdx="1" presStyleCnt="5" custScaleY="82653" custLinFactNeighborX="3900" custLinFactNeighborY="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01B87F-EC63-4238-8B43-2CA7F7C23CC7}" type="pres">
      <dgm:prSet presAssocID="{7C26D241-86DA-47EB-B80B-B6682E9697E7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540D309E-FE7B-4637-86F7-BC29FE691F39}" type="pres">
      <dgm:prSet presAssocID="{7C26D241-86DA-47EB-B80B-B6682E9697E7}" presName="hierChild4" presStyleCnt="0"/>
      <dgm:spPr/>
      <dgm:t>
        <a:bodyPr/>
        <a:lstStyle/>
        <a:p>
          <a:endParaRPr lang="zh-CN" altLang="en-US"/>
        </a:p>
      </dgm:t>
    </dgm:pt>
    <dgm:pt modelId="{D8CDEBB7-C8F2-4433-8F75-4F7712E3429A}" type="pres">
      <dgm:prSet presAssocID="{3E435537-7045-4210-9A15-9F4513DAD538}" presName="Name37" presStyleLbl="parChTrans1D3" presStyleIdx="0" presStyleCnt="7"/>
      <dgm:spPr/>
      <dgm:t>
        <a:bodyPr/>
        <a:lstStyle/>
        <a:p>
          <a:endParaRPr lang="zh-CN" altLang="en-US"/>
        </a:p>
      </dgm:t>
    </dgm:pt>
    <dgm:pt modelId="{FA732D6C-6634-4A7C-BAE3-73EE7DCF7FF1}" type="pres">
      <dgm:prSet presAssocID="{3D168DA9-322D-471F-95AC-29BAA06EFD62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3ECDEB7-D9AF-46AF-A3AF-5F7921F9569C}" type="pres">
      <dgm:prSet presAssocID="{3D168DA9-322D-471F-95AC-29BAA06EFD62}" presName="rootComposite" presStyleCnt="0"/>
      <dgm:spPr/>
      <dgm:t>
        <a:bodyPr/>
        <a:lstStyle/>
        <a:p>
          <a:endParaRPr lang="zh-CN" altLang="en-US"/>
        </a:p>
      </dgm:t>
    </dgm:pt>
    <dgm:pt modelId="{ADDFBCA6-1EB4-4620-8C65-59A96106BB18}" type="pres">
      <dgm:prSet presAssocID="{3D168DA9-322D-471F-95AC-29BAA06EFD62}" presName="rootText" presStyleLbl="node3" presStyleIdx="0" presStyleCnt="7" custScaleX="112742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B47116-F4E6-40BC-AE58-5D04F8413903}" type="pres">
      <dgm:prSet presAssocID="{3D168DA9-322D-471F-95AC-29BAA06EFD62}" presName="rootConnector" presStyleLbl="node3" presStyleIdx="0" presStyleCnt="7"/>
      <dgm:spPr/>
      <dgm:t>
        <a:bodyPr/>
        <a:lstStyle/>
        <a:p>
          <a:endParaRPr lang="zh-CN" altLang="en-US"/>
        </a:p>
      </dgm:t>
    </dgm:pt>
    <dgm:pt modelId="{2C2CC15C-78B1-4FC7-8D3A-410F77F3DE9E}" type="pres">
      <dgm:prSet presAssocID="{3D168DA9-322D-471F-95AC-29BAA06EFD62}" presName="hierChild4" presStyleCnt="0"/>
      <dgm:spPr/>
      <dgm:t>
        <a:bodyPr/>
        <a:lstStyle/>
        <a:p>
          <a:endParaRPr lang="zh-CN" altLang="en-US"/>
        </a:p>
      </dgm:t>
    </dgm:pt>
    <dgm:pt modelId="{89894B1E-FF43-4D5F-85FC-666DD3ECE953}" type="pres">
      <dgm:prSet presAssocID="{3D168DA9-322D-471F-95AC-29BAA06EFD62}" presName="hierChild5" presStyleCnt="0"/>
      <dgm:spPr/>
      <dgm:t>
        <a:bodyPr/>
        <a:lstStyle/>
        <a:p>
          <a:endParaRPr lang="zh-CN" altLang="en-US"/>
        </a:p>
      </dgm:t>
    </dgm:pt>
    <dgm:pt modelId="{52FB6A77-5BAE-4039-9132-8C046CBECADB}" type="pres">
      <dgm:prSet presAssocID="{5D2F50D9-1B9D-40B4-8092-D4AEB9EC129C}" presName="Name37" presStyleLbl="parChTrans1D3" presStyleIdx="1" presStyleCnt="7"/>
      <dgm:spPr/>
      <dgm:t>
        <a:bodyPr/>
        <a:lstStyle/>
        <a:p>
          <a:endParaRPr lang="zh-CN" altLang="en-US"/>
        </a:p>
      </dgm:t>
    </dgm:pt>
    <dgm:pt modelId="{28EFA253-207B-45FE-BC62-5822D39D5C71}" type="pres">
      <dgm:prSet presAssocID="{5F3B173A-46CE-4649-9474-38D57BBF23E4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AB9C5471-49A3-4F68-8D08-EE7D77A7AFA7}" type="pres">
      <dgm:prSet presAssocID="{5F3B173A-46CE-4649-9474-38D57BBF23E4}" presName="rootComposite" presStyleCnt="0"/>
      <dgm:spPr/>
      <dgm:t>
        <a:bodyPr/>
        <a:lstStyle/>
        <a:p>
          <a:endParaRPr lang="zh-CN" altLang="en-US"/>
        </a:p>
      </dgm:t>
    </dgm:pt>
    <dgm:pt modelId="{A1CE524A-710D-47DC-B2F3-10DE902BEDCF}" type="pres">
      <dgm:prSet presAssocID="{5F3B173A-46CE-4649-9474-38D57BBF23E4}" presName="rootText" presStyleLbl="node3" presStyleIdx="1" presStyleCnt="7" custScaleX="114278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D222958-F97F-447C-8671-A2BED0B722AE}" type="pres">
      <dgm:prSet presAssocID="{5F3B173A-46CE-4649-9474-38D57BBF23E4}" presName="rootConnector" presStyleLbl="node3" presStyleIdx="1" presStyleCnt="7"/>
      <dgm:spPr/>
      <dgm:t>
        <a:bodyPr/>
        <a:lstStyle/>
        <a:p>
          <a:endParaRPr lang="zh-CN" altLang="en-US"/>
        </a:p>
      </dgm:t>
    </dgm:pt>
    <dgm:pt modelId="{F14BCF4B-5275-41D8-80CF-537086DFF757}" type="pres">
      <dgm:prSet presAssocID="{5F3B173A-46CE-4649-9474-38D57BBF23E4}" presName="hierChild4" presStyleCnt="0"/>
      <dgm:spPr/>
      <dgm:t>
        <a:bodyPr/>
        <a:lstStyle/>
        <a:p>
          <a:endParaRPr lang="zh-CN" altLang="en-US"/>
        </a:p>
      </dgm:t>
    </dgm:pt>
    <dgm:pt modelId="{12DDB424-4C6D-4DFD-A2D0-32843EFA887D}" type="pres">
      <dgm:prSet presAssocID="{5F3B173A-46CE-4649-9474-38D57BBF23E4}" presName="hierChild5" presStyleCnt="0"/>
      <dgm:spPr/>
      <dgm:t>
        <a:bodyPr/>
        <a:lstStyle/>
        <a:p>
          <a:endParaRPr lang="zh-CN" altLang="en-US"/>
        </a:p>
      </dgm:t>
    </dgm:pt>
    <dgm:pt modelId="{38CBE596-2A13-4EB2-92A1-7B05403B4447}" type="pres">
      <dgm:prSet presAssocID="{7C26D241-86DA-47EB-B80B-B6682E9697E7}" presName="hierChild5" presStyleCnt="0"/>
      <dgm:spPr/>
      <dgm:t>
        <a:bodyPr/>
        <a:lstStyle/>
        <a:p>
          <a:endParaRPr lang="zh-CN" altLang="en-US"/>
        </a:p>
      </dgm:t>
    </dgm:pt>
    <dgm:pt modelId="{36B63953-6D58-4BDC-BD50-D7BE0873EB23}" type="pres">
      <dgm:prSet presAssocID="{75EF2A9E-D928-4512-BB7F-F0E95D9B49AD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22E7B88C-109D-442E-97AA-5EA910BB3660}" type="pres">
      <dgm:prSet presAssocID="{17CD2B4A-30CF-48F9-BDBF-64BC34879422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A7E1DF6C-C6E2-4E37-982D-07D2EBA81556}" type="pres">
      <dgm:prSet presAssocID="{17CD2B4A-30CF-48F9-BDBF-64BC34879422}" presName="rootComposite" presStyleCnt="0"/>
      <dgm:spPr/>
      <dgm:t>
        <a:bodyPr/>
        <a:lstStyle/>
        <a:p>
          <a:endParaRPr lang="zh-CN" altLang="en-US"/>
        </a:p>
      </dgm:t>
    </dgm:pt>
    <dgm:pt modelId="{62F43845-F5A1-4B0A-8BFF-722240CE14A4}" type="pres">
      <dgm:prSet presAssocID="{17CD2B4A-30CF-48F9-BDBF-64BC34879422}" presName="rootText" presStyleLbl="node2" presStyleIdx="2" presStyleCnt="5" custScaleY="82653" custLinFactNeighborX="3900" custLinFactNeighborY="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C1BB469-4ABA-450C-9FAA-089D32B008BB}" type="pres">
      <dgm:prSet presAssocID="{17CD2B4A-30CF-48F9-BDBF-64BC34879422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E3725900-A35A-4A2E-873A-9EC11F301ADE}" type="pres">
      <dgm:prSet presAssocID="{17CD2B4A-30CF-48F9-BDBF-64BC34879422}" presName="hierChild4" presStyleCnt="0"/>
      <dgm:spPr/>
      <dgm:t>
        <a:bodyPr/>
        <a:lstStyle/>
        <a:p>
          <a:endParaRPr lang="zh-CN" altLang="en-US"/>
        </a:p>
      </dgm:t>
    </dgm:pt>
    <dgm:pt modelId="{713B4120-8977-41B8-9E3A-0A325721B8FC}" type="pres">
      <dgm:prSet presAssocID="{AD4336AA-CAAB-4A23-8158-D6327228EC5F}" presName="Name37" presStyleLbl="parChTrans1D3" presStyleIdx="2" presStyleCnt="7"/>
      <dgm:spPr/>
      <dgm:t>
        <a:bodyPr/>
        <a:lstStyle/>
        <a:p>
          <a:endParaRPr lang="zh-CN" altLang="en-US"/>
        </a:p>
      </dgm:t>
    </dgm:pt>
    <dgm:pt modelId="{B389BD5C-D929-4D45-B825-39DF9A5A4961}" type="pres">
      <dgm:prSet presAssocID="{6986E4B9-1353-4165-ADDD-C45A21FBF048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82F95565-9A80-4C9A-A676-85447B948951}" type="pres">
      <dgm:prSet presAssocID="{6986E4B9-1353-4165-ADDD-C45A21FBF048}" presName="rootComposite" presStyleCnt="0"/>
      <dgm:spPr/>
      <dgm:t>
        <a:bodyPr/>
        <a:lstStyle/>
        <a:p>
          <a:endParaRPr lang="zh-CN" altLang="en-US"/>
        </a:p>
      </dgm:t>
    </dgm:pt>
    <dgm:pt modelId="{1D29A023-29F9-4464-904A-0B3E2EFE9D7B}" type="pres">
      <dgm:prSet presAssocID="{6986E4B9-1353-4165-ADDD-C45A21FBF048}" presName="rootText" presStyleLbl="node3" presStyleIdx="2" presStyleCnt="7" custScaleX="128857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98C156D-C848-4A8F-8BF8-33AAA461E3AB}" type="pres">
      <dgm:prSet presAssocID="{6986E4B9-1353-4165-ADDD-C45A21FBF048}" presName="rootConnector" presStyleLbl="node3" presStyleIdx="2" presStyleCnt="7"/>
      <dgm:spPr/>
      <dgm:t>
        <a:bodyPr/>
        <a:lstStyle/>
        <a:p>
          <a:endParaRPr lang="zh-CN" altLang="en-US"/>
        </a:p>
      </dgm:t>
    </dgm:pt>
    <dgm:pt modelId="{323B25EA-AC82-41B3-967E-92E2ED566E57}" type="pres">
      <dgm:prSet presAssocID="{6986E4B9-1353-4165-ADDD-C45A21FBF048}" presName="hierChild4" presStyleCnt="0"/>
      <dgm:spPr/>
      <dgm:t>
        <a:bodyPr/>
        <a:lstStyle/>
        <a:p>
          <a:endParaRPr lang="zh-CN" altLang="en-US"/>
        </a:p>
      </dgm:t>
    </dgm:pt>
    <dgm:pt modelId="{E4F73FF2-5D2A-42D7-BDE7-0F567BE40E21}" type="pres">
      <dgm:prSet presAssocID="{6986E4B9-1353-4165-ADDD-C45A21FBF048}" presName="hierChild5" presStyleCnt="0"/>
      <dgm:spPr/>
      <dgm:t>
        <a:bodyPr/>
        <a:lstStyle/>
        <a:p>
          <a:endParaRPr lang="zh-CN" altLang="en-US"/>
        </a:p>
      </dgm:t>
    </dgm:pt>
    <dgm:pt modelId="{0AD805CD-908A-4D63-B3D6-721CBF2170A4}" type="pres">
      <dgm:prSet presAssocID="{440B881B-5DA8-4973-BBF4-2B9323E6FD43}" presName="Name37" presStyleLbl="parChTrans1D3" presStyleIdx="3" presStyleCnt="7"/>
      <dgm:spPr/>
      <dgm:t>
        <a:bodyPr/>
        <a:lstStyle/>
        <a:p>
          <a:endParaRPr lang="zh-CN" altLang="en-US"/>
        </a:p>
      </dgm:t>
    </dgm:pt>
    <dgm:pt modelId="{82824C75-90A4-48AE-9F35-8706F5CF5120}" type="pres">
      <dgm:prSet presAssocID="{B1C60998-FE6B-42AF-B416-AB555A31E64A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E1CC1FFD-AE42-4853-A6A4-B6ADF16F8425}" type="pres">
      <dgm:prSet presAssocID="{B1C60998-FE6B-42AF-B416-AB555A31E64A}" presName="rootComposite" presStyleCnt="0"/>
      <dgm:spPr/>
      <dgm:t>
        <a:bodyPr/>
        <a:lstStyle/>
        <a:p>
          <a:endParaRPr lang="zh-CN" altLang="en-US"/>
        </a:p>
      </dgm:t>
    </dgm:pt>
    <dgm:pt modelId="{5F3AF56E-43D8-4B64-B065-0BB5A51E0805}" type="pres">
      <dgm:prSet presAssocID="{B1C60998-FE6B-42AF-B416-AB555A31E64A}" presName="rootText" presStyleLbl="node3" presStyleIdx="3" presStyleCnt="7" custScaleX="128857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C730CCE-CA2B-4D4B-ABBA-7C35EC2D29A0}" type="pres">
      <dgm:prSet presAssocID="{B1C60998-FE6B-42AF-B416-AB555A31E64A}" presName="rootConnector" presStyleLbl="node3" presStyleIdx="3" presStyleCnt="7"/>
      <dgm:spPr/>
      <dgm:t>
        <a:bodyPr/>
        <a:lstStyle/>
        <a:p>
          <a:endParaRPr lang="zh-CN" altLang="en-US"/>
        </a:p>
      </dgm:t>
    </dgm:pt>
    <dgm:pt modelId="{0DEC4AED-7EA1-42D3-95BD-42299BA59D17}" type="pres">
      <dgm:prSet presAssocID="{B1C60998-FE6B-42AF-B416-AB555A31E64A}" presName="hierChild4" presStyleCnt="0"/>
      <dgm:spPr/>
      <dgm:t>
        <a:bodyPr/>
        <a:lstStyle/>
        <a:p>
          <a:endParaRPr lang="zh-CN" altLang="en-US"/>
        </a:p>
      </dgm:t>
    </dgm:pt>
    <dgm:pt modelId="{A56FA969-1106-4121-B25C-290D6AFE77F0}" type="pres">
      <dgm:prSet presAssocID="{B1C60998-FE6B-42AF-B416-AB555A31E64A}" presName="hierChild5" presStyleCnt="0"/>
      <dgm:spPr/>
      <dgm:t>
        <a:bodyPr/>
        <a:lstStyle/>
        <a:p>
          <a:endParaRPr lang="zh-CN" altLang="en-US"/>
        </a:p>
      </dgm:t>
    </dgm:pt>
    <dgm:pt modelId="{290E5832-1731-4DF0-9122-CF12E043F5A4}" type="pres">
      <dgm:prSet presAssocID="{E27D8EB5-F514-412C-BB52-6D12F72D33E2}" presName="Name37" presStyleLbl="parChTrans1D3" presStyleIdx="4" presStyleCnt="7"/>
      <dgm:spPr/>
      <dgm:t>
        <a:bodyPr/>
        <a:lstStyle/>
        <a:p>
          <a:endParaRPr lang="zh-CN" altLang="en-US"/>
        </a:p>
      </dgm:t>
    </dgm:pt>
    <dgm:pt modelId="{E1BA64DE-9AD8-4782-8789-8DF7E38E2E4E}" type="pres">
      <dgm:prSet presAssocID="{131FB2A7-FA0A-4C49-BF47-8F17C40BE273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BF78142-FC2E-4E75-9454-46CD7250D3B9}" type="pres">
      <dgm:prSet presAssocID="{131FB2A7-FA0A-4C49-BF47-8F17C40BE273}" presName="rootComposite" presStyleCnt="0"/>
      <dgm:spPr/>
      <dgm:t>
        <a:bodyPr/>
        <a:lstStyle/>
        <a:p>
          <a:endParaRPr lang="zh-CN" altLang="en-US"/>
        </a:p>
      </dgm:t>
    </dgm:pt>
    <dgm:pt modelId="{61E296A1-AE57-4341-BD60-315E42CE296D}" type="pres">
      <dgm:prSet presAssocID="{131FB2A7-FA0A-4C49-BF47-8F17C40BE273}" presName="rootText" presStyleLbl="node3" presStyleIdx="4" presStyleCnt="7" custScaleX="128857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543296B-3179-4D9D-A5FF-FE9AC21BBCFB}" type="pres">
      <dgm:prSet presAssocID="{131FB2A7-FA0A-4C49-BF47-8F17C40BE273}" presName="rootConnector" presStyleLbl="node3" presStyleIdx="4" presStyleCnt="7"/>
      <dgm:spPr/>
      <dgm:t>
        <a:bodyPr/>
        <a:lstStyle/>
        <a:p>
          <a:endParaRPr lang="zh-CN" altLang="en-US"/>
        </a:p>
      </dgm:t>
    </dgm:pt>
    <dgm:pt modelId="{14E203C4-B75C-4C71-BF6A-3C30F6BD17AB}" type="pres">
      <dgm:prSet presAssocID="{131FB2A7-FA0A-4C49-BF47-8F17C40BE273}" presName="hierChild4" presStyleCnt="0"/>
      <dgm:spPr/>
      <dgm:t>
        <a:bodyPr/>
        <a:lstStyle/>
        <a:p>
          <a:endParaRPr lang="zh-CN" altLang="en-US"/>
        </a:p>
      </dgm:t>
    </dgm:pt>
    <dgm:pt modelId="{1835722B-B1AD-461C-BE8A-DD52EE5C9EE9}" type="pres">
      <dgm:prSet presAssocID="{131FB2A7-FA0A-4C49-BF47-8F17C40BE273}" presName="hierChild5" presStyleCnt="0"/>
      <dgm:spPr/>
      <dgm:t>
        <a:bodyPr/>
        <a:lstStyle/>
        <a:p>
          <a:endParaRPr lang="zh-CN" altLang="en-US"/>
        </a:p>
      </dgm:t>
    </dgm:pt>
    <dgm:pt modelId="{EB738C5C-5DC9-420F-833F-D0D21CB84B12}" type="pres">
      <dgm:prSet presAssocID="{17CD2B4A-30CF-48F9-BDBF-64BC34879422}" presName="hierChild5" presStyleCnt="0"/>
      <dgm:spPr/>
      <dgm:t>
        <a:bodyPr/>
        <a:lstStyle/>
        <a:p>
          <a:endParaRPr lang="zh-CN" altLang="en-US"/>
        </a:p>
      </dgm:t>
    </dgm:pt>
    <dgm:pt modelId="{F6129872-DFBA-4E74-8B0A-49B05180C5C7}" type="pres">
      <dgm:prSet presAssocID="{0C541AB4-0D90-49F5-AE6D-49AD8DA327A7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5EDE02CC-D323-4BAB-A2A9-D1049FE0F3CF}" type="pres">
      <dgm:prSet presAssocID="{E8FE8E42-8291-4BDA-A477-3E8A220802DF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A4F09212-7F71-477A-A0FD-C7BBA55C50CB}" type="pres">
      <dgm:prSet presAssocID="{E8FE8E42-8291-4BDA-A477-3E8A220802DF}" presName="rootComposite" presStyleCnt="0"/>
      <dgm:spPr/>
      <dgm:t>
        <a:bodyPr/>
        <a:lstStyle/>
        <a:p>
          <a:endParaRPr lang="zh-CN" altLang="en-US"/>
        </a:p>
      </dgm:t>
    </dgm:pt>
    <dgm:pt modelId="{E27F4443-FFDC-4273-B662-ABAD4E57BAE6}" type="pres">
      <dgm:prSet presAssocID="{E8FE8E42-8291-4BDA-A477-3E8A220802DF}" presName="rootText" presStyleLbl="node2" presStyleIdx="3" presStyleCnt="5" custScaleY="82653" custLinFactNeighborX="3900" custLinFactNeighborY="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8FEDE1-93C2-421B-8489-69FD0706159C}" type="pres">
      <dgm:prSet presAssocID="{E8FE8E42-8291-4BDA-A477-3E8A220802DF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50463665-B822-4099-9600-D2A0A2DCB6F4}" type="pres">
      <dgm:prSet presAssocID="{E8FE8E42-8291-4BDA-A477-3E8A220802DF}" presName="hierChild4" presStyleCnt="0"/>
      <dgm:spPr/>
      <dgm:t>
        <a:bodyPr/>
        <a:lstStyle/>
        <a:p>
          <a:endParaRPr lang="zh-CN" altLang="en-US"/>
        </a:p>
      </dgm:t>
    </dgm:pt>
    <dgm:pt modelId="{DDF3A097-B528-4803-BE42-293839D5D417}" type="pres">
      <dgm:prSet presAssocID="{120AF173-D62C-4E7C-8E8B-1253BE3781C5}" presName="Name37" presStyleLbl="parChTrans1D3" presStyleIdx="5" presStyleCnt="7"/>
      <dgm:spPr/>
      <dgm:t>
        <a:bodyPr/>
        <a:lstStyle/>
        <a:p>
          <a:endParaRPr lang="zh-CN" altLang="en-US"/>
        </a:p>
      </dgm:t>
    </dgm:pt>
    <dgm:pt modelId="{3ACAD6B8-3E71-4F06-9358-F650B4B54D43}" type="pres">
      <dgm:prSet presAssocID="{A15730B0-EC8B-4975-8869-E897EF0FAF73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77926283-712C-4A1D-B436-C7923761A144}" type="pres">
      <dgm:prSet presAssocID="{A15730B0-EC8B-4975-8869-E897EF0FAF73}" presName="rootComposite" presStyleCnt="0"/>
      <dgm:spPr/>
      <dgm:t>
        <a:bodyPr/>
        <a:lstStyle/>
        <a:p>
          <a:endParaRPr lang="zh-CN" altLang="en-US"/>
        </a:p>
      </dgm:t>
    </dgm:pt>
    <dgm:pt modelId="{A4EA6E0A-1593-457B-B214-242122AEAA97}" type="pres">
      <dgm:prSet presAssocID="{A15730B0-EC8B-4975-8869-E897EF0FAF73}" presName="rootText" presStyleLbl="node3" presStyleIdx="5" presStyleCnt="7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CEE31D6-2E05-4593-A7C3-CD33C0623FB0}" type="pres">
      <dgm:prSet presAssocID="{A15730B0-EC8B-4975-8869-E897EF0FAF73}" presName="rootConnector" presStyleLbl="node3" presStyleIdx="5" presStyleCnt="7"/>
      <dgm:spPr/>
      <dgm:t>
        <a:bodyPr/>
        <a:lstStyle/>
        <a:p>
          <a:endParaRPr lang="zh-CN" altLang="en-US"/>
        </a:p>
      </dgm:t>
    </dgm:pt>
    <dgm:pt modelId="{D26833ED-2C64-4DCD-8F50-7D3C823DD834}" type="pres">
      <dgm:prSet presAssocID="{A15730B0-EC8B-4975-8869-E897EF0FAF73}" presName="hierChild4" presStyleCnt="0"/>
      <dgm:spPr/>
      <dgm:t>
        <a:bodyPr/>
        <a:lstStyle/>
        <a:p>
          <a:endParaRPr lang="zh-CN" altLang="en-US"/>
        </a:p>
      </dgm:t>
    </dgm:pt>
    <dgm:pt modelId="{16A67418-6B3E-469C-AF39-5311DA252DE4}" type="pres">
      <dgm:prSet presAssocID="{A15730B0-EC8B-4975-8869-E897EF0FAF73}" presName="hierChild5" presStyleCnt="0"/>
      <dgm:spPr/>
      <dgm:t>
        <a:bodyPr/>
        <a:lstStyle/>
        <a:p>
          <a:endParaRPr lang="zh-CN" altLang="en-US"/>
        </a:p>
      </dgm:t>
    </dgm:pt>
    <dgm:pt modelId="{00E1E954-72CB-4000-8CC5-85C584822635}" type="pres">
      <dgm:prSet presAssocID="{91D26B40-2936-468D-A4D1-A2A851090532}" presName="Name37" presStyleLbl="parChTrans1D3" presStyleIdx="6" presStyleCnt="7"/>
      <dgm:spPr/>
      <dgm:t>
        <a:bodyPr/>
        <a:lstStyle/>
        <a:p>
          <a:endParaRPr lang="zh-CN" altLang="en-US"/>
        </a:p>
      </dgm:t>
    </dgm:pt>
    <dgm:pt modelId="{0F9D6B17-FD4F-4C95-A644-9480A695935F}" type="pres">
      <dgm:prSet presAssocID="{8AA10DCF-AAFF-4214-82D1-3C16D3EE8C9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055A687-926A-449B-9C34-F9F2A039B95F}" type="pres">
      <dgm:prSet presAssocID="{8AA10DCF-AAFF-4214-82D1-3C16D3EE8C97}" presName="rootComposite" presStyleCnt="0"/>
      <dgm:spPr/>
      <dgm:t>
        <a:bodyPr/>
        <a:lstStyle/>
        <a:p>
          <a:endParaRPr lang="zh-CN" altLang="en-US"/>
        </a:p>
      </dgm:t>
    </dgm:pt>
    <dgm:pt modelId="{EEFCA06D-1911-4B30-8530-F8807EA914F8}" type="pres">
      <dgm:prSet presAssocID="{8AA10DCF-AAFF-4214-82D1-3C16D3EE8C97}" presName="rootText" presStyleLbl="node3" presStyleIdx="6" presStyleCnt="7" custScaleY="8170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AE4E85-4358-4119-903C-B209F6250987}" type="pres">
      <dgm:prSet presAssocID="{8AA10DCF-AAFF-4214-82D1-3C16D3EE8C97}" presName="rootConnector" presStyleLbl="node3" presStyleIdx="6" presStyleCnt="7"/>
      <dgm:spPr/>
      <dgm:t>
        <a:bodyPr/>
        <a:lstStyle/>
        <a:p>
          <a:endParaRPr lang="zh-CN" altLang="en-US"/>
        </a:p>
      </dgm:t>
    </dgm:pt>
    <dgm:pt modelId="{620A1F2D-B22A-4D13-9D40-822667CA26DD}" type="pres">
      <dgm:prSet presAssocID="{8AA10DCF-AAFF-4214-82D1-3C16D3EE8C97}" presName="hierChild4" presStyleCnt="0"/>
      <dgm:spPr/>
      <dgm:t>
        <a:bodyPr/>
        <a:lstStyle/>
        <a:p>
          <a:endParaRPr lang="zh-CN" altLang="en-US"/>
        </a:p>
      </dgm:t>
    </dgm:pt>
    <dgm:pt modelId="{8110F871-E1AA-4B59-8986-A8EE8B78E5F7}" type="pres">
      <dgm:prSet presAssocID="{8AA10DCF-AAFF-4214-82D1-3C16D3EE8C97}" presName="hierChild5" presStyleCnt="0"/>
      <dgm:spPr/>
      <dgm:t>
        <a:bodyPr/>
        <a:lstStyle/>
        <a:p>
          <a:endParaRPr lang="zh-CN" altLang="en-US"/>
        </a:p>
      </dgm:t>
    </dgm:pt>
    <dgm:pt modelId="{2E477C9D-4245-4036-8BCE-3D0063E4F7B9}" type="pres">
      <dgm:prSet presAssocID="{E8FE8E42-8291-4BDA-A477-3E8A220802DF}" presName="hierChild5" presStyleCnt="0"/>
      <dgm:spPr/>
      <dgm:t>
        <a:bodyPr/>
        <a:lstStyle/>
        <a:p>
          <a:endParaRPr lang="zh-CN" altLang="en-US"/>
        </a:p>
      </dgm:t>
    </dgm:pt>
    <dgm:pt modelId="{EDF3D6B0-202D-4D6D-B841-3262717DBF3B}" type="pres">
      <dgm:prSet presAssocID="{39B95DC9-4699-4396-AE6C-0A3489528575}" presName="Name37" presStyleLbl="parChTrans1D2" presStyleIdx="4" presStyleCnt="5"/>
      <dgm:spPr/>
      <dgm:t>
        <a:bodyPr/>
        <a:lstStyle/>
        <a:p>
          <a:endParaRPr lang="zh-CN" altLang="en-US"/>
        </a:p>
      </dgm:t>
    </dgm:pt>
    <dgm:pt modelId="{9C983AAB-4302-41D7-924B-F26469967101}" type="pres">
      <dgm:prSet presAssocID="{BBC1AE13-D417-40B4-9DB2-A5BE8282EB2A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527BD093-868B-42CA-AE65-53A16C41C934}" type="pres">
      <dgm:prSet presAssocID="{BBC1AE13-D417-40B4-9DB2-A5BE8282EB2A}" presName="rootComposite" presStyleCnt="0"/>
      <dgm:spPr/>
      <dgm:t>
        <a:bodyPr/>
        <a:lstStyle/>
        <a:p>
          <a:endParaRPr lang="zh-CN" altLang="en-US"/>
        </a:p>
      </dgm:t>
    </dgm:pt>
    <dgm:pt modelId="{6FC45354-64A5-4769-906E-11310E01BF8F}" type="pres">
      <dgm:prSet presAssocID="{BBC1AE13-D417-40B4-9DB2-A5BE8282EB2A}" presName="rootText" presStyleLbl="node2" presStyleIdx="4" presStyleCnt="5" custScaleY="82653" custLinFactNeighborX="1025" custLinFactNeighborY="97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7A4B3-84B1-42B3-8A74-53F439CF7F08}" type="pres">
      <dgm:prSet presAssocID="{BBC1AE13-D417-40B4-9DB2-A5BE8282EB2A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D55F5DDC-CF1F-47A9-8C10-7F4F2BB4C8A6}" type="pres">
      <dgm:prSet presAssocID="{BBC1AE13-D417-40B4-9DB2-A5BE8282EB2A}" presName="hierChild4" presStyleCnt="0"/>
      <dgm:spPr/>
      <dgm:t>
        <a:bodyPr/>
        <a:lstStyle/>
        <a:p>
          <a:endParaRPr lang="zh-CN" altLang="en-US"/>
        </a:p>
      </dgm:t>
    </dgm:pt>
    <dgm:pt modelId="{AB44E4A4-5DD1-420B-A995-468CB0DFA1E9}" type="pres">
      <dgm:prSet presAssocID="{BBC1AE13-D417-40B4-9DB2-A5BE8282EB2A}" presName="hierChild5" presStyleCnt="0"/>
      <dgm:spPr/>
      <dgm:t>
        <a:bodyPr/>
        <a:lstStyle/>
        <a:p>
          <a:endParaRPr lang="zh-CN" altLang="en-US"/>
        </a:p>
      </dgm:t>
    </dgm:pt>
    <dgm:pt modelId="{9D51996A-9377-464A-A6F5-D5187AB68FF4}" type="pres">
      <dgm:prSet presAssocID="{B21E3AEB-C044-405E-8520-0ED308CAA36A}" presName="hierChild3" presStyleCnt="0"/>
      <dgm:spPr/>
      <dgm:t>
        <a:bodyPr/>
        <a:lstStyle/>
        <a:p>
          <a:endParaRPr lang="zh-CN" altLang="en-US"/>
        </a:p>
      </dgm:t>
    </dgm:pt>
  </dgm:ptLst>
  <dgm:cxnLst>
    <dgm:cxn modelId="{336EA90D-7DDA-487A-BD96-2A30122F9C60}" type="presOf" srcId="{17CD2B4A-30CF-48F9-BDBF-64BC34879422}" destId="{62F43845-F5A1-4B0A-8BFF-722240CE14A4}" srcOrd="0" destOrd="0" presId="urn:microsoft.com/office/officeart/2005/8/layout/orgChart1"/>
    <dgm:cxn modelId="{BCA1504C-BDD7-450A-A890-1522A5282EC1}" srcId="{7C26D241-86DA-47EB-B80B-B6682E9697E7}" destId="{5F3B173A-46CE-4649-9474-38D57BBF23E4}" srcOrd="1" destOrd="0" parTransId="{5D2F50D9-1B9D-40B4-8092-D4AEB9EC129C}" sibTransId="{0BBDD891-B4F7-422D-B3D1-8CEBF7C25943}"/>
    <dgm:cxn modelId="{0705EF32-B72E-4E85-89C0-A2BC2B417EE3}" srcId="{E8FE8E42-8291-4BDA-A477-3E8A220802DF}" destId="{A15730B0-EC8B-4975-8869-E897EF0FAF73}" srcOrd="0" destOrd="0" parTransId="{120AF173-D62C-4E7C-8E8B-1253BE3781C5}" sibTransId="{DAF0EFD5-2024-4D6B-A790-B21A5E01F2AC}"/>
    <dgm:cxn modelId="{D6B64814-82AA-4851-ABDD-05D119BDA215}" srcId="{B21E3AEB-C044-405E-8520-0ED308CAA36A}" destId="{7C26D241-86DA-47EB-B80B-B6682E9697E7}" srcOrd="1" destOrd="0" parTransId="{E223C061-3E11-4288-86F6-70CC5E5CE3E2}" sibTransId="{3D5ADF79-5E7E-4E80-9B2C-5D30A19FBD2E}"/>
    <dgm:cxn modelId="{197CB346-F507-4C9B-9588-3B23325CC504}" srcId="{B21E3AEB-C044-405E-8520-0ED308CAA36A}" destId="{E8FE8E42-8291-4BDA-A477-3E8A220802DF}" srcOrd="3" destOrd="0" parTransId="{0C541AB4-0D90-49F5-AE6D-49AD8DA327A7}" sibTransId="{CCDE58D1-C32D-4484-A53A-FD56BB580BFF}"/>
    <dgm:cxn modelId="{15CDD0F4-F213-43AE-B947-B8A01A95A46B}" type="presOf" srcId="{3D168DA9-322D-471F-95AC-29BAA06EFD62}" destId="{FEB47116-F4E6-40BC-AE58-5D04F8413903}" srcOrd="1" destOrd="0" presId="urn:microsoft.com/office/officeart/2005/8/layout/orgChart1"/>
    <dgm:cxn modelId="{35DE01BB-7347-4921-9532-C46A4E52002D}" srcId="{17CD2B4A-30CF-48F9-BDBF-64BC34879422}" destId="{B1C60998-FE6B-42AF-B416-AB555A31E64A}" srcOrd="1" destOrd="0" parTransId="{440B881B-5DA8-4973-BBF4-2B9323E6FD43}" sibTransId="{5E71498A-3EAE-4A6D-9B4B-24D78528A8D6}"/>
    <dgm:cxn modelId="{A4910D27-42DE-4FDD-9073-109B9F419A3D}" type="presOf" srcId="{6986E4B9-1353-4165-ADDD-C45A21FBF048}" destId="{1D29A023-29F9-4464-904A-0B3E2EFE9D7B}" srcOrd="0" destOrd="0" presId="urn:microsoft.com/office/officeart/2005/8/layout/orgChart1"/>
    <dgm:cxn modelId="{4FE3289C-B6FA-47A2-9840-868A2DC29AF6}" type="presOf" srcId="{A15730B0-EC8B-4975-8869-E897EF0FAF73}" destId="{3CEE31D6-2E05-4593-A7C3-CD33C0623FB0}" srcOrd="1" destOrd="0" presId="urn:microsoft.com/office/officeart/2005/8/layout/orgChart1"/>
    <dgm:cxn modelId="{03935FB7-C926-4C0A-B212-5A9B3F7B6FDF}" srcId="{B21E3AEB-C044-405E-8520-0ED308CAA36A}" destId="{BBC1AE13-D417-40B4-9DB2-A5BE8282EB2A}" srcOrd="4" destOrd="0" parTransId="{39B95DC9-4699-4396-AE6C-0A3489528575}" sibTransId="{6A839C2B-1148-4A30-A3C6-FFA89A2D06A9}"/>
    <dgm:cxn modelId="{691F8CF4-0188-4E48-A18D-0E2E157E217A}" type="presOf" srcId="{17CD2B4A-30CF-48F9-BDBF-64BC34879422}" destId="{4C1BB469-4ABA-450C-9FAA-089D32B008BB}" srcOrd="1" destOrd="0" presId="urn:microsoft.com/office/officeart/2005/8/layout/orgChart1"/>
    <dgm:cxn modelId="{CDCD4ACD-6DB9-4080-BC31-7ED90ED8C868}" type="presOf" srcId="{798A0379-D01B-4B14-A9D4-6DDAF013D8CE}" destId="{AFF31892-0007-41FF-B876-CEF5711E2611}" srcOrd="0" destOrd="0" presId="urn:microsoft.com/office/officeart/2005/8/layout/orgChart1"/>
    <dgm:cxn modelId="{91CE5D58-15DE-49FC-B84B-553816083105}" type="presOf" srcId="{BBC1AE13-D417-40B4-9DB2-A5BE8282EB2A}" destId="{2C87A4B3-84B1-42B3-8A74-53F439CF7F08}" srcOrd="1" destOrd="0" presId="urn:microsoft.com/office/officeart/2005/8/layout/orgChart1"/>
    <dgm:cxn modelId="{1A40BA33-48BA-4968-B019-6C8F9E70E9FE}" type="presOf" srcId="{75EF2A9E-D928-4512-BB7F-F0E95D9B49AD}" destId="{36B63953-6D58-4BDC-BD50-D7BE0873EB23}" srcOrd="0" destOrd="0" presId="urn:microsoft.com/office/officeart/2005/8/layout/orgChart1"/>
    <dgm:cxn modelId="{3FD55B04-C64F-4A07-8D42-19E326D3A659}" type="presOf" srcId="{E27D8EB5-F514-412C-BB52-6D12F72D33E2}" destId="{290E5832-1731-4DF0-9122-CF12E043F5A4}" srcOrd="0" destOrd="0" presId="urn:microsoft.com/office/officeart/2005/8/layout/orgChart1"/>
    <dgm:cxn modelId="{0991EE80-4EE7-460A-97B2-781C8B9C2C8D}" type="presOf" srcId="{6986E4B9-1353-4165-ADDD-C45A21FBF048}" destId="{298C156D-C848-4A8F-8BF8-33AAA461E3AB}" srcOrd="1" destOrd="0" presId="urn:microsoft.com/office/officeart/2005/8/layout/orgChart1"/>
    <dgm:cxn modelId="{E0572BD0-5ABF-45B1-8F19-CA6F389CA216}" type="presOf" srcId="{5F3B173A-46CE-4649-9474-38D57BBF23E4}" destId="{1D222958-F97F-447C-8671-A2BED0B722AE}" srcOrd="1" destOrd="0" presId="urn:microsoft.com/office/officeart/2005/8/layout/orgChart1"/>
    <dgm:cxn modelId="{653E08D7-9C5D-4410-9E3E-57781607EC2E}" type="presOf" srcId="{3D168DA9-322D-471F-95AC-29BAA06EFD62}" destId="{ADDFBCA6-1EB4-4620-8C65-59A96106BB18}" srcOrd="0" destOrd="0" presId="urn:microsoft.com/office/officeart/2005/8/layout/orgChart1"/>
    <dgm:cxn modelId="{C6838C9A-5D65-4BDC-AE70-6616598C9480}" srcId="{7C26D241-86DA-47EB-B80B-B6682E9697E7}" destId="{3D168DA9-322D-471F-95AC-29BAA06EFD62}" srcOrd="0" destOrd="0" parTransId="{3E435537-7045-4210-9A15-9F4513DAD538}" sibTransId="{33B1087A-4371-4750-87CC-FC91A6747960}"/>
    <dgm:cxn modelId="{ADED8BE6-CD53-441B-9020-6F15A7C08327}" type="presOf" srcId="{B21E3AEB-C044-405E-8520-0ED308CAA36A}" destId="{40901652-9C7D-4EBB-AFCB-CA8713FBDBFD}" srcOrd="1" destOrd="0" presId="urn:microsoft.com/office/officeart/2005/8/layout/orgChart1"/>
    <dgm:cxn modelId="{C4583334-CF1A-4118-B14D-546E9F9637C4}" type="presOf" srcId="{B1C60998-FE6B-42AF-B416-AB555A31E64A}" destId="{5F3AF56E-43D8-4B64-B065-0BB5A51E0805}" srcOrd="0" destOrd="0" presId="urn:microsoft.com/office/officeart/2005/8/layout/orgChart1"/>
    <dgm:cxn modelId="{53AA0936-6ED7-4746-8B8B-BECD301499CC}" type="presOf" srcId="{8AA10DCF-AAFF-4214-82D1-3C16D3EE8C97}" destId="{EEFCA06D-1911-4B30-8530-F8807EA914F8}" srcOrd="0" destOrd="0" presId="urn:microsoft.com/office/officeart/2005/8/layout/orgChart1"/>
    <dgm:cxn modelId="{43EEDE15-042F-4F29-9F0A-882796E4A248}" type="presOf" srcId="{B1C60998-FE6B-42AF-B416-AB555A31E64A}" destId="{1C730CCE-CA2B-4D4B-ABBA-7C35EC2D29A0}" srcOrd="1" destOrd="0" presId="urn:microsoft.com/office/officeart/2005/8/layout/orgChart1"/>
    <dgm:cxn modelId="{FEC713F2-CE84-4F47-AF81-BCFED34B700D}" type="presOf" srcId="{5F3B173A-46CE-4649-9474-38D57BBF23E4}" destId="{A1CE524A-710D-47DC-B2F3-10DE902BEDCF}" srcOrd="0" destOrd="0" presId="urn:microsoft.com/office/officeart/2005/8/layout/orgChart1"/>
    <dgm:cxn modelId="{F06E2DE2-3FCF-4C67-944F-5D45A877E5B4}" srcId="{17CD2B4A-30CF-48F9-BDBF-64BC34879422}" destId="{131FB2A7-FA0A-4C49-BF47-8F17C40BE273}" srcOrd="2" destOrd="0" parTransId="{E27D8EB5-F514-412C-BB52-6D12F72D33E2}" sibTransId="{4B6784E5-6637-421C-8740-1FB51DDD5BF5}"/>
    <dgm:cxn modelId="{3B6D62A1-4ADE-4898-B648-02241AEAD0F1}" type="presOf" srcId="{E8FE8E42-8291-4BDA-A477-3E8A220802DF}" destId="{AC8FEDE1-93C2-421B-8489-69FD0706159C}" srcOrd="1" destOrd="0" presId="urn:microsoft.com/office/officeart/2005/8/layout/orgChart1"/>
    <dgm:cxn modelId="{5E0D0E8B-1DB2-4E93-A862-C7F31183D721}" srcId="{B21E3AEB-C044-405E-8520-0ED308CAA36A}" destId="{17CD2B4A-30CF-48F9-BDBF-64BC34879422}" srcOrd="2" destOrd="0" parTransId="{75EF2A9E-D928-4512-BB7F-F0E95D9B49AD}" sibTransId="{B64C9DDA-5126-4F77-B099-FCD0F8B5372C}"/>
    <dgm:cxn modelId="{D1024F2F-142E-48F8-93F5-FFF23ABB4A95}" type="presOf" srcId="{E223C061-3E11-4288-86F6-70CC5E5CE3E2}" destId="{34CBE8F7-D677-4121-85A1-6EA56ED83C7B}" srcOrd="0" destOrd="0" presId="urn:microsoft.com/office/officeart/2005/8/layout/orgChart1"/>
    <dgm:cxn modelId="{D6DBA886-1A2E-4C66-812A-A4B38D34E539}" type="presOf" srcId="{120AF173-D62C-4E7C-8E8B-1253BE3781C5}" destId="{DDF3A097-B528-4803-BE42-293839D5D417}" srcOrd="0" destOrd="0" presId="urn:microsoft.com/office/officeart/2005/8/layout/orgChart1"/>
    <dgm:cxn modelId="{B0D29EB8-3E64-4848-99AD-4A3B2A024B7B}" type="presOf" srcId="{91D26B40-2936-468D-A4D1-A2A851090532}" destId="{00E1E954-72CB-4000-8CC5-85C584822635}" srcOrd="0" destOrd="0" presId="urn:microsoft.com/office/officeart/2005/8/layout/orgChart1"/>
    <dgm:cxn modelId="{68F1325B-46F3-4687-A191-3D4C524F94C8}" type="presOf" srcId="{7C26D241-86DA-47EB-B80B-B6682E9697E7}" destId="{DA01B87F-EC63-4238-8B43-2CA7F7C23CC7}" srcOrd="1" destOrd="0" presId="urn:microsoft.com/office/officeart/2005/8/layout/orgChart1"/>
    <dgm:cxn modelId="{2AABB38C-8CBE-4C7C-B046-A995E34B7326}" srcId="{17CD2B4A-30CF-48F9-BDBF-64BC34879422}" destId="{6986E4B9-1353-4165-ADDD-C45A21FBF048}" srcOrd="0" destOrd="0" parTransId="{AD4336AA-CAAB-4A23-8158-D6327228EC5F}" sibTransId="{BF479587-ECAC-447B-9089-6DD8B4315A2A}"/>
    <dgm:cxn modelId="{6312CB7A-106D-4BDF-80FD-7D5DE3F79DE0}" type="presOf" srcId="{131FB2A7-FA0A-4C49-BF47-8F17C40BE273}" destId="{61E296A1-AE57-4341-BD60-315E42CE296D}" srcOrd="0" destOrd="0" presId="urn:microsoft.com/office/officeart/2005/8/layout/orgChart1"/>
    <dgm:cxn modelId="{A9C7AF2C-2C18-4B11-AD11-9E876EC62883}" type="presOf" srcId="{440B881B-5DA8-4973-BBF4-2B9323E6FD43}" destId="{0AD805CD-908A-4D63-B3D6-721CBF2170A4}" srcOrd="0" destOrd="0" presId="urn:microsoft.com/office/officeart/2005/8/layout/orgChart1"/>
    <dgm:cxn modelId="{424ED448-DAEE-4D2E-8B06-9ABD5B62B1F5}" srcId="{E8FE8E42-8291-4BDA-A477-3E8A220802DF}" destId="{8AA10DCF-AAFF-4214-82D1-3C16D3EE8C97}" srcOrd="1" destOrd="0" parTransId="{91D26B40-2936-468D-A4D1-A2A851090532}" sibTransId="{EBA93958-20E2-4480-AB6E-44A87F18DD16}"/>
    <dgm:cxn modelId="{9EDA3CFE-9511-4D6E-8699-E2EB8750D9A5}" type="presOf" srcId="{E8FE8E42-8291-4BDA-A477-3E8A220802DF}" destId="{E27F4443-FFDC-4273-B662-ABAD4E57BAE6}" srcOrd="0" destOrd="0" presId="urn:microsoft.com/office/officeart/2005/8/layout/orgChart1"/>
    <dgm:cxn modelId="{4C82AE74-96C5-454E-9466-56AAFB6D4BB2}" type="presOf" srcId="{8DA7E634-0A13-43A4-870E-562C8F86FFF9}" destId="{FA94FB7B-17C4-46B8-B752-9F1800E35EB9}" srcOrd="0" destOrd="0" presId="urn:microsoft.com/office/officeart/2005/8/layout/orgChart1"/>
    <dgm:cxn modelId="{9AAD0C8F-6F12-49B5-9C66-D32DA74A1753}" type="presOf" srcId="{39B95DC9-4699-4396-AE6C-0A3489528575}" destId="{EDF3D6B0-202D-4D6D-B841-3262717DBF3B}" srcOrd="0" destOrd="0" presId="urn:microsoft.com/office/officeart/2005/8/layout/orgChart1"/>
    <dgm:cxn modelId="{E72B9F04-9299-4E55-9DFD-7B493C6E85CF}" type="presOf" srcId="{D784EF18-F609-4886-BFD6-CB494C457C27}" destId="{DA2BF1CF-A870-484A-86CB-B136F3C34AFB}" srcOrd="1" destOrd="0" presId="urn:microsoft.com/office/officeart/2005/8/layout/orgChart1"/>
    <dgm:cxn modelId="{CF516BB5-DAA0-4B50-AED3-B3F1598C26ED}" type="presOf" srcId="{8AA10DCF-AAFF-4214-82D1-3C16D3EE8C97}" destId="{5EAE4E85-4358-4119-903C-B209F6250987}" srcOrd="1" destOrd="0" presId="urn:microsoft.com/office/officeart/2005/8/layout/orgChart1"/>
    <dgm:cxn modelId="{2EC270B2-5B4F-4F58-8120-94CDD19C29D3}" type="presOf" srcId="{BBC1AE13-D417-40B4-9DB2-A5BE8282EB2A}" destId="{6FC45354-64A5-4769-906E-11310E01BF8F}" srcOrd="0" destOrd="0" presId="urn:microsoft.com/office/officeart/2005/8/layout/orgChart1"/>
    <dgm:cxn modelId="{8AAC9A04-0AA6-4C15-8B57-CEC5B107BDB6}" srcId="{B21E3AEB-C044-405E-8520-0ED308CAA36A}" destId="{D784EF18-F609-4886-BFD6-CB494C457C27}" srcOrd="0" destOrd="0" parTransId="{8DA7E634-0A13-43A4-870E-562C8F86FFF9}" sibTransId="{D49BFA5B-F7AE-41E1-BB28-75CCFDFEB377}"/>
    <dgm:cxn modelId="{7F03D1BF-AFD5-48EB-B566-DBD9993DA939}" type="presOf" srcId="{3E435537-7045-4210-9A15-9F4513DAD538}" destId="{D8CDEBB7-C8F2-4433-8F75-4F7712E3429A}" srcOrd="0" destOrd="0" presId="urn:microsoft.com/office/officeart/2005/8/layout/orgChart1"/>
    <dgm:cxn modelId="{DD777832-402F-450D-8441-C084E90F443D}" type="presOf" srcId="{5D2F50D9-1B9D-40B4-8092-D4AEB9EC129C}" destId="{52FB6A77-5BAE-4039-9132-8C046CBECADB}" srcOrd="0" destOrd="0" presId="urn:microsoft.com/office/officeart/2005/8/layout/orgChart1"/>
    <dgm:cxn modelId="{C1A87059-2D09-402C-BB28-FE4B2F381718}" type="presOf" srcId="{131FB2A7-FA0A-4C49-BF47-8F17C40BE273}" destId="{D543296B-3179-4D9D-A5FF-FE9AC21BBCFB}" srcOrd="1" destOrd="0" presId="urn:microsoft.com/office/officeart/2005/8/layout/orgChart1"/>
    <dgm:cxn modelId="{81A8921E-C8E0-4D62-8A03-9BEFA69D3306}" type="presOf" srcId="{D784EF18-F609-4886-BFD6-CB494C457C27}" destId="{E9EB4763-9EF4-47D1-B374-2FE33138FAD7}" srcOrd="0" destOrd="0" presId="urn:microsoft.com/office/officeart/2005/8/layout/orgChart1"/>
    <dgm:cxn modelId="{7A08B634-9B15-4FCC-B44B-FC38B7C82466}" type="presOf" srcId="{7C26D241-86DA-47EB-B80B-B6682E9697E7}" destId="{AD807095-5E93-4E61-8192-A3DA9072099D}" srcOrd="0" destOrd="0" presId="urn:microsoft.com/office/officeart/2005/8/layout/orgChart1"/>
    <dgm:cxn modelId="{461F66A3-A447-4303-B903-9EA154FAF7BF}" type="presOf" srcId="{A15730B0-EC8B-4975-8869-E897EF0FAF73}" destId="{A4EA6E0A-1593-457B-B214-242122AEAA97}" srcOrd="0" destOrd="0" presId="urn:microsoft.com/office/officeart/2005/8/layout/orgChart1"/>
    <dgm:cxn modelId="{891E2E9D-39A0-4BA8-9580-4F8818CE11C4}" type="presOf" srcId="{B21E3AEB-C044-405E-8520-0ED308CAA36A}" destId="{0E3353CC-3525-4432-BA2A-81D0822A59F5}" srcOrd="0" destOrd="0" presId="urn:microsoft.com/office/officeart/2005/8/layout/orgChart1"/>
    <dgm:cxn modelId="{FE1607A3-6BDF-477B-8E9F-6C599FB9F411}" type="presOf" srcId="{0C541AB4-0D90-49F5-AE6D-49AD8DA327A7}" destId="{F6129872-DFBA-4E74-8B0A-49B05180C5C7}" srcOrd="0" destOrd="0" presId="urn:microsoft.com/office/officeart/2005/8/layout/orgChart1"/>
    <dgm:cxn modelId="{FCC66E4C-576F-4D99-92D5-FE6AC0AE9F07}" srcId="{798A0379-D01B-4B14-A9D4-6DDAF013D8CE}" destId="{B21E3AEB-C044-405E-8520-0ED308CAA36A}" srcOrd="0" destOrd="0" parTransId="{04A41CA5-DF32-4B59-8335-5D3EB8E9C709}" sibTransId="{A84E3692-442F-4DDA-88C8-9C4D8CC32660}"/>
    <dgm:cxn modelId="{A227DC3F-74C4-46F1-84B5-F0520229820A}" type="presOf" srcId="{AD4336AA-CAAB-4A23-8158-D6327228EC5F}" destId="{713B4120-8977-41B8-9E3A-0A325721B8FC}" srcOrd="0" destOrd="0" presId="urn:microsoft.com/office/officeart/2005/8/layout/orgChart1"/>
    <dgm:cxn modelId="{95DB5680-8E0A-49CE-B564-29E946E4C17B}" type="presParOf" srcId="{AFF31892-0007-41FF-B876-CEF5711E2611}" destId="{5039EC3D-CA3D-4F4F-8303-28AA350B7934}" srcOrd="0" destOrd="0" presId="urn:microsoft.com/office/officeart/2005/8/layout/orgChart1"/>
    <dgm:cxn modelId="{F1E340C3-2F4F-4207-B61D-29A9BD4C1A18}" type="presParOf" srcId="{5039EC3D-CA3D-4F4F-8303-28AA350B7934}" destId="{4512E08D-C620-4F3A-AFAD-E3CD08A13B01}" srcOrd="0" destOrd="0" presId="urn:microsoft.com/office/officeart/2005/8/layout/orgChart1"/>
    <dgm:cxn modelId="{C3556B85-03A9-4B1F-8E19-DFDD7A5848CD}" type="presParOf" srcId="{4512E08D-C620-4F3A-AFAD-E3CD08A13B01}" destId="{0E3353CC-3525-4432-BA2A-81D0822A59F5}" srcOrd="0" destOrd="0" presId="urn:microsoft.com/office/officeart/2005/8/layout/orgChart1"/>
    <dgm:cxn modelId="{2F8AC557-0BD1-4751-A84F-A634D88548CD}" type="presParOf" srcId="{4512E08D-C620-4F3A-AFAD-E3CD08A13B01}" destId="{40901652-9C7D-4EBB-AFCB-CA8713FBDBFD}" srcOrd="1" destOrd="0" presId="urn:microsoft.com/office/officeart/2005/8/layout/orgChart1"/>
    <dgm:cxn modelId="{08877037-E764-4380-8075-B5ED47922439}" type="presParOf" srcId="{5039EC3D-CA3D-4F4F-8303-28AA350B7934}" destId="{C530D13C-9931-4268-B753-21B54A645AAB}" srcOrd="1" destOrd="0" presId="urn:microsoft.com/office/officeart/2005/8/layout/orgChart1"/>
    <dgm:cxn modelId="{820C1A2F-CDA5-461F-9EC1-28E8A461C214}" type="presParOf" srcId="{C530D13C-9931-4268-B753-21B54A645AAB}" destId="{FA94FB7B-17C4-46B8-B752-9F1800E35EB9}" srcOrd="0" destOrd="0" presId="urn:microsoft.com/office/officeart/2005/8/layout/orgChart1"/>
    <dgm:cxn modelId="{8D0C54A7-960F-499B-8587-15DA37289AD9}" type="presParOf" srcId="{C530D13C-9931-4268-B753-21B54A645AAB}" destId="{60C9875A-F98E-43A3-B367-83AC8FEB388E}" srcOrd="1" destOrd="0" presId="urn:microsoft.com/office/officeart/2005/8/layout/orgChart1"/>
    <dgm:cxn modelId="{AF1FD53B-5679-40A0-ABDC-E84817F2205E}" type="presParOf" srcId="{60C9875A-F98E-43A3-B367-83AC8FEB388E}" destId="{4FE416B3-7952-4B96-B485-3523939FCF14}" srcOrd="0" destOrd="0" presId="urn:microsoft.com/office/officeart/2005/8/layout/orgChart1"/>
    <dgm:cxn modelId="{C8038DCC-C62B-4F81-875A-049A83FB709B}" type="presParOf" srcId="{4FE416B3-7952-4B96-B485-3523939FCF14}" destId="{E9EB4763-9EF4-47D1-B374-2FE33138FAD7}" srcOrd="0" destOrd="0" presId="urn:microsoft.com/office/officeart/2005/8/layout/orgChart1"/>
    <dgm:cxn modelId="{42DA52DA-524E-40B0-84D7-C3CA0E02B33F}" type="presParOf" srcId="{4FE416B3-7952-4B96-B485-3523939FCF14}" destId="{DA2BF1CF-A870-484A-86CB-B136F3C34AFB}" srcOrd="1" destOrd="0" presId="urn:microsoft.com/office/officeart/2005/8/layout/orgChart1"/>
    <dgm:cxn modelId="{7EF5B83D-F0F9-4231-B123-1451D7A7F7C8}" type="presParOf" srcId="{60C9875A-F98E-43A3-B367-83AC8FEB388E}" destId="{5E907FB5-40E2-43BD-A610-17CA09DE7420}" srcOrd="1" destOrd="0" presId="urn:microsoft.com/office/officeart/2005/8/layout/orgChart1"/>
    <dgm:cxn modelId="{9E5364F5-9CA6-43AA-986B-B6CBFCD7A5E0}" type="presParOf" srcId="{60C9875A-F98E-43A3-B367-83AC8FEB388E}" destId="{A1B4F952-7671-4AA0-8515-6A43BE1F2656}" srcOrd="2" destOrd="0" presId="urn:microsoft.com/office/officeart/2005/8/layout/orgChart1"/>
    <dgm:cxn modelId="{8DB5C7E1-D721-4AD0-A1FF-B1F96EB80467}" type="presParOf" srcId="{C530D13C-9931-4268-B753-21B54A645AAB}" destId="{34CBE8F7-D677-4121-85A1-6EA56ED83C7B}" srcOrd="2" destOrd="0" presId="urn:microsoft.com/office/officeart/2005/8/layout/orgChart1"/>
    <dgm:cxn modelId="{77BAF1D6-DECF-4864-B645-27260CD8BF54}" type="presParOf" srcId="{C530D13C-9931-4268-B753-21B54A645AAB}" destId="{C139CCD0-D834-4F9B-9799-7404022DA881}" srcOrd="3" destOrd="0" presId="urn:microsoft.com/office/officeart/2005/8/layout/orgChart1"/>
    <dgm:cxn modelId="{E6F0B38E-3589-41DB-8663-8A9A9A39310A}" type="presParOf" srcId="{C139CCD0-D834-4F9B-9799-7404022DA881}" destId="{91C77FB8-7614-4700-B241-6402B503751B}" srcOrd="0" destOrd="0" presId="urn:microsoft.com/office/officeart/2005/8/layout/orgChart1"/>
    <dgm:cxn modelId="{983321E2-F298-4A0E-A9A1-857732B3B235}" type="presParOf" srcId="{91C77FB8-7614-4700-B241-6402B503751B}" destId="{AD807095-5E93-4E61-8192-A3DA9072099D}" srcOrd="0" destOrd="0" presId="urn:microsoft.com/office/officeart/2005/8/layout/orgChart1"/>
    <dgm:cxn modelId="{DFEE90B3-E2F1-4E37-A1FE-DB851AB25151}" type="presParOf" srcId="{91C77FB8-7614-4700-B241-6402B503751B}" destId="{DA01B87F-EC63-4238-8B43-2CA7F7C23CC7}" srcOrd="1" destOrd="0" presId="urn:microsoft.com/office/officeart/2005/8/layout/orgChart1"/>
    <dgm:cxn modelId="{18A069C8-8471-481C-985C-664453CC7D33}" type="presParOf" srcId="{C139CCD0-D834-4F9B-9799-7404022DA881}" destId="{540D309E-FE7B-4637-86F7-BC29FE691F39}" srcOrd="1" destOrd="0" presId="urn:microsoft.com/office/officeart/2005/8/layout/orgChart1"/>
    <dgm:cxn modelId="{EAE1E287-3967-4A11-86F8-027EAD0F5847}" type="presParOf" srcId="{540D309E-FE7B-4637-86F7-BC29FE691F39}" destId="{D8CDEBB7-C8F2-4433-8F75-4F7712E3429A}" srcOrd="0" destOrd="0" presId="urn:microsoft.com/office/officeart/2005/8/layout/orgChart1"/>
    <dgm:cxn modelId="{2D5CB821-5B13-445C-965B-0EB0FDB395F9}" type="presParOf" srcId="{540D309E-FE7B-4637-86F7-BC29FE691F39}" destId="{FA732D6C-6634-4A7C-BAE3-73EE7DCF7FF1}" srcOrd="1" destOrd="0" presId="urn:microsoft.com/office/officeart/2005/8/layout/orgChart1"/>
    <dgm:cxn modelId="{9731BE5F-0B4C-4F3C-BB80-1B868FF70DC2}" type="presParOf" srcId="{FA732D6C-6634-4A7C-BAE3-73EE7DCF7FF1}" destId="{43ECDEB7-D9AF-46AF-A3AF-5F7921F9569C}" srcOrd="0" destOrd="0" presId="urn:microsoft.com/office/officeart/2005/8/layout/orgChart1"/>
    <dgm:cxn modelId="{95DB035A-1633-4618-A05C-0C14D8696C2F}" type="presParOf" srcId="{43ECDEB7-D9AF-46AF-A3AF-5F7921F9569C}" destId="{ADDFBCA6-1EB4-4620-8C65-59A96106BB18}" srcOrd="0" destOrd="0" presId="urn:microsoft.com/office/officeart/2005/8/layout/orgChart1"/>
    <dgm:cxn modelId="{F20B1D3F-CD7A-48C8-B024-CDAE29E9382B}" type="presParOf" srcId="{43ECDEB7-D9AF-46AF-A3AF-5F7921F9569C}" destId="{FEB47116-F4E6-40BC-AE58-5D04F8413903}" srcOrd="1" destOrd="0" presId="urn:microsoft.com/office/officeart/2005/8/layout/orgChart1"/>
    <dgm:cxn modelId="{3206F95E-0522-402B-BCB4-6B1EB9DCBF62}" type="presParOf" srcId="{FA732D6C-6634-4A7C-BAE3-73EE7DCF7FF1}" destId="{2C2CC15C-78B1-4FC7-8D3A-410F77F3DE9E}" srcOrd="1" destOrd="0" presId="urn:microsoft.com/office/officeart/2005/8/layout/orgChart1"/>
    <dgm:cxn modelId="{A3E57133-209D-4F54-84BF-469C4435C863}" type="presParOf" srcId="{FA732D6C-6634-4A7C-BAE3-73EE7DCF7FF1}" destId="{89894B1E-FF43-4D5F-85FC-666DD3ECE953}" srcOrd="2" destOrd="0" presId="urn:microsoft.com/office/officeart/2005/8/layout/orgChart1"/>
    <dgm:cxn modelId="{FFB002C9-14A7-4BD3-984D-E5925C4D7091}" type="presParOf" srcId="{540D309E-FE7B-4637-86F7-BC29FE691F39}" destId="{52FB6A77-5BAE-4039-9132-8C046CBECADB}" srcOrd="2" destOrd="0" presId="urn:microsoft.com/office/officeart/2005/8/layout/orgChart1"/>
    <dgm:cxn modelId="{2B73FF43-A2D3-4CA1-AE76-BF77F5075BD9}" type="presParOf" srcId="{540D309E-FE7B-4637-86F7-BC29FE691F39}" destId="{28EFA253-207B-45FE-BC62-5822D39D5C71}" srcOrd="3" destOrd="0" presId="urn:microsoft.com/office/officeart/2005/8/layout/orgChart1"/>
    <dgm:cxn modelId="{6A09117C-A825-4B9F-BA18-C7EE626C7B6B}" type="presParOf" srcId="{28EFA253-207B-45FE-BC62-5822D39D5C71}" destId="{AB9C5471-49A3-4F68-8D08-EE7D77A7AFA7}" srcOrd="0" destOrd="0" presId="urn:microsoft.com/office/officeart/2005/8/layout/orgChart1"/>
    <dgm:cxn modelId="{5382F908-3F36-4632-9716-ED4D06955F6F}" type="presParOf" srcId="{AB9C5471-49A3-4F68-8D08-EE7D77A7AFA7}" destId="{A1CE524A-710D-47DC-B2F3-10DE902BEDCF}" srcOrd="0" destOrd="0" presId="urn:microsoft.com/office/officeart/2005/8/layout/orgChart1"/>
    <dgm:cxn modelId="{72382E36-6812-470E-9F79-B42EFFE2D56B}" type="presParOf" srcId="{AB9C5471-49A3-4F68-8D08-EE7D77A7AFA7}" destId="{1D222958-F97F-447C-8671-A2BED0B722AE}" srcOrd="1" destOrd="0" presId="urn:microsoft.com/office/officeart/2005/8/layout/orgChart1"/>
    <dgm:cxn modelId="{AC061FF9-7FA1-4839-ADBA-009A7F25BE7A}" type="presParOf" srcId="{28EFA253-207B-45FE-BC62-5822D39D5C71}" destId="{F14BCF4B-5275-41D8-80CF-537086DFF757}" srcOrd="1" destOrd="0" presId="urn:microsoft.com/office/officeart/2005/8/layout/orgChart1"/>
    <dgm:cxn modelId="{E60D9D40-E177-4F3F-992D-0A4F948E6DA1}" type="presParOf" srcId="{28EFA253-207B-45FE-BC62-5822D39D5C71}" destId="{12DDB424-4C6D-4DFD-A2D0-32843EFA887D}" srcOrd="2" destOrd="0" presId="urn:microsoft.com/office/officeart/2005/8/layout/orgChart1"/>
    <dgm:cxn modelId="{5ABD6CA5-D5C9-45F0-9F7D-3931AEF8B471}" type="presParOf" srcId="{C139CCD0-D834-4F9B-9799-7404022DA881}" destId="{38CBE596-2A13-4EB2-92A1-7B05403B4447}" srcOrd="2" destOrd="0" presId="urn:microsoft.com/office/officeart/2005/8/layout/orgChart1"/>
    <dgm:cxn modelId="{AE892016-7ECE-4E9D-BC03-C179F25E0999}" type="presParOf" srcId="{C530D13C-9931-4268-B753-21B54A645AAB}" destId="{36B63953-6D58-4BDC-BD50-D7BE0873EB23}" srcOrd="4" destOrd="0" presId="urn:microsoft.com/office/officeart/2005/8/layout/orgChart1"/>
    <dgm:cxn modelId="{8DCFB0A1-6087-42BC-8D23-D51C90F6EDF1}" type="presParOf" srcId="{C530D13C-9931-4268-B753-21B54A645AAB}" destId="{22E7B88C-109D-442E-97AA-5EA910BB3660}" srcOrd="5" destOrd="0" presId="urn:microsoft.com/office/officeart/2005/8/layout/orgChart1"/>
    <dgm:cxn modelId="{FAAEB751-F27A-405A-8B97-9B855B890F9C}" type="presParOf" srcId="{22E7B88C-109D-442E-97AA-5EA910BB3660}" destId="{A7E1DF6C-C6E2-4E37-982D-07D2EBA81556}" srcOrd="0" destOrd="0" presId="urn:microsoft.com/office/officeart/2005/8/layout/orgChart1"/>
    <dgm:cxn modelId="{96A01739-DAF7-484A-B1C7-61B39772C10E}" type="presParOf" srcId="{A7E1DF6C-C6E2-4E37-982D-07D2EBA81556}" destId="{62F43845-F5A1-4B0A-8BFF-722240CE14A4}" srcOrd="0" destOrd="0" presId="urn:microsoft.com/office/officeart/2005/8/layout/orgChart1"/>
    <dgm:cxn modelId="{FA15594D-103C-48A4-8EFC-92A6358ECEC6}" type="presParOf" srcId="{A7E1DF6C-C6E2-4E37-982D-07D2EBA81556}" destId="{4C1BB469-4ABA-450C-9FAA-089D32B008BB}" srcOrd="1" destOrd="0" presId="urn:microsoft.com/office/officeart/2005/8/layout/orgChart1"/>
    <dgm:cxn modelId="{CF9821F8-C3B1-49F8-B3B0-04A42587C84E}" type="presParOf" srcId="{22E7B88C-109D-442E-97AA-5EA910BB3660}" destId="{E3725900-A35A-4A2E-873A-9EC11F301ADE}" srcOrd="1" destOrd="0" presId="urn:microsoft.com/office/officeart/2005/8/layout/orgChart1"/>
    <dgm:cxn modelId="{11574709-0230-4BE9-BC1B-8C982BC480F4}" type="presParOf" srcId="{E3725900-A35A-4A2E-873A-9EC11F301ADE}" destId="{713B4120-8977-41B8-9E3A-0A325721B8FC}" srcOrd="0" destOrd="0" presId="urn:microsoft.com/office/officeart/2005/8/layout/orgChart1"/>
    <dgm:cxn modelId="{B28809FC-F024-4DBD-8FCA-102CB7812CC7}" type="presParOf" srcId="{E3725900-A35A-4A2E-873A-9EC11F301ADE}" destId="{B389BD5C-D929-4D45-B825-39DF9A5A4961}" srcOrd="1" destOrd="0" presId="urn:microsoft.com/office/officeart/2005/8/layout/orgChart1"/>
    <dgm:cxn modelId="{9F055130-F019-4ACD-838B-D20B20417B10}" type="presParOf" srcId="{B389BD5C-D929-4D45-B825-39DF9A5A4961}" destId="{82F95565-9A80-4C9A-A676-85447B948951}" srcOrd="0" destOrd="0" presId="urn:microsoft.com/office/officeart/2005/8/layout/orgChart1"/>
    <dgm:cxn modelId="{1B503F14-467C-456A-8240-86BEDFBCB8E3}" type="presParOf" srcId="{82F95565-9A80-4C9A-A676-85447B948951}" destId="{1D29A023-29F9-4464-904A-0B3E2EFE9D7B}" srcOrd="0" destOrd="0" presId="urn:microsoft.com/office/officeart/2005/8/layout/orgChart1"/>
    <dgm:cxn modelId="{074160D4-6BC4-478B-B8E8-AA439F4C710D}" type="presParOf" srcId="{82F95565-9A80-4C9A-A676-85447B948951}" destId="{298C156D-C848-4A8F-8BF8-33AAA461E3AB}" srcOrd="1" destOrd="0" presId="urn:microsoft.com/office/officeart/2005/8/layout/orgChart1"/>
    <dgm:cxn modelId="{695C414A-0A86-451A-B730-2BC543056E3E}" type="presParOf" srcId="{B389BD5C-D929-4D45-B825-39DF9A5A4961}" destId="{323B25EA-AC82-41B3-967E-92E2ED566E57}" srcOrd="1" destOrd="0" presId="urn:microsoft.com/office/officeart/2005/8/layout/orgChart1"/>
    <dgm:cxn modelId="{8950F4FD-0606-4FA6-B86A-9C476748BE9D}" type="presParOf" srcId="{B389BD5C-D929-4D45-B825-39DF9A5A4961}" destId="{E4F73FF2-5D2A-42D7-BDE7-0F567BE40E21}" srcOrd="2" destOrd="0" presId="urn:microsoft.com/office/officeart/2005/8/layout/orgChart1"/>
    <dgm:cxn modelId="{432B0C07-7B96-4B63-B7D8-1DC17340D49C}" type="presParOf" srcId="{E3725900-A35A-4A2E-873A-9EC11F301ADE}" destId="{0AD805CD-908A-4D63-B3D6-721CBF2170A4}" srcOrd="2" destOrd="0" presId="urn:microsoft.com/office/officeart/2005/8/layout/orgChart1"/>
    <dgm:cxn modelId="{09AADBC3-6747-413F-A837-5E3D535D51B7}" type="presParOf" srcId="{E3725900-A35A-4A2E-873A-9EC11F301ADE}" destId="{82824C75-90A4-48AE-9F35-8706F5CF5120}" srcOrd="3" destOrd="0" presId="urn:microsoft.com/office/officeart/2005/8/layout/orgChart1"/>
    <dgm:cxn modelId="{5CA02D6B-149F-4FFE-BB84-89A8374ED7E2}" type="presParOf" srcId="{82824C75-90A4-48AE-9F35-8706F5CF5120}" destId="{E1CC1FFD-AE42-4853-A6A4-B6ADF16F8425}" srcOrd="0" destOrd="0" presId="urn:microsoft.com/office/officeart/2005/8/layout/orgChart1"/>
    <dgm:cxn modelId="{508AA3FC-7F80-4707-8202-42D591F7B8B3}" type="presParOf" srcId="{E1CC1FFD-AE42-4853-A6A4-B6ADF16F8425}" destId="{5F3AF56E-43D8-4B64-B065-0BB5A51E0805}" srcOrd="0" destOrd="0" presId="urn:microsoft.com/office/officeart/2005/8/layout/orgChart1"/>
    <dgm:cxn modelId="{E395803C-93AB-42CD-9ECD-368202B4D1BA}" type="presParOf" srcId="{E1CC1FFD-AE42-4853-A6A4-B6ADF16F8425}" destId="{1C730CCE-CA2B-4D4B-ABBA-7C35EC2D29A0}" srcOrd="1" destOrd="0" presId="urn:microsoft.com/office/officeart/2005/8/layout/orgChart1"/>
    <dgm:cxn modelId="{25B11DCB-7519-42A0-A4E6-6A2A57B55F51}" type="presParOf" srcId="{82824C75-90A4-48AE-9F35-8706F5CF5120}" destId="{0DEC4AED-7EA1-42D3-95BD-42299BA59D17}" srcOrd="1" destOrd="0" presId="urn:microsoft.com/office/officeart/2005/8/layout/orgChart1"/>
    <dgm:cxn modelId="{0B8CC1C1-ECE6-4357-8ADA-7FE5677BC1B5}" type="presParOf" srcId="{82824C75-90A4-48AE-9F35-8706F5CF5120}" destId="{A56FA969-1106-4121-B25C-290D6AFE77F0}" srcOrd="2" destOrd="0" presId="urn:microsoft.com/office/officeart/2005/8/layout/orgChart1"/>
    <dgm:cxn modelId="{2AE06A96-AB27-4F92-884E-399DBACA0952}" type="presParOf" srcId="{E3725900-A35A-4A2E-873A-9EC11F301ADE}" destId="{290E5832-1731-4DF0-9122-CF12E043F5A4}" srcOrd="4" destOrd="0" presId="urn:microsoft.com/office/officeart/2005/8/layout/orgChart1"/>
    <dgm:cxn modelId="{074548E2-BDCE-4140-81B5-29127673EEAE}" type="presParOf" srcId="{E3725900-A35A-4A2E-873A-9EC11F301ADE}" destId="{E1BA64DE-9AD8-4782-8789-8DF7E38E2E4E}" srcOrd="5" destOrd="0" presId="urn:microsoft.com/office/officeart/2005/8/layout/orgChart1"/>
    <dgm:cxn modelId="{BE887F0E-38BF-4075-83C5-DAF8D84DD501}" type="presParOf" srcId="{E1BA64DE-9AD8-4782-8789-8DF7E38E2E4E}" destId="{DBF78142-FC2E-4E75-9454-46CD7250D3B9}" srcOrd="0" destOrd="0" presId="urn:microsoft.com/office/officeart/2005/8/layout/orgChart1"/>
    <dgm:cxn modelId="{D87BDC82-1E33-48BB-B07B-53B559A168EE}" type="presParOf" srcId="{DBF78142-FC2E-4E75-9454-46CD7250D3B9}" destId="{61E296A1-AE57-4341-BD60-315E42CE296D}" srcOrd="0" destOrd="0" presId="urn:microsoft.com/office/officeart/2005/8/layout/orgChart1"/>
    <dgm:cxn modelId="{C52D7DD1-CDCD-49B9-9967-7E5547D707CB}" type="presParOf" srcId="{DBF78142-FC2E-4E75-9454-46CD7250D3B9}" destId="{D543296B-3179-4D9D-A5FF-FE9AC21BBCFB}" srcOrd="1" destOrd="0" presId="urn:microsoft.com/office/officeart/2005/8/layout/orgChart1"/>
    <dgm:cxn modelId="{0FFC4A8F-6E37-470F-9DCB-12B3711704FF}" type="presParOf" srcId="{E1BA64DE-9AD8-4782-8789-8DF7E38E2E4E}" destId="{14E203C4-B75C-4C71-BF6A-3C30F6BD17AB}" srcOrd="1" destOrd="0" presId="urn:microsoft.com/office/officeart/2005/8/layout/orgChart1"/>
    <dgm:cxn modelId="{E4B8CB8A-4850-471C-BDB2-FB03D5AFA46F}" type="presParOf" srcId="{E1BA64DE-9AD8-4782-8789-8DF7E38E2E4E}" destId="{1835722B-B1AD-461C-BE8A-DD52EE5C9EE9}" srcOrd="2" destOrd="0" presId="urn:microsoft.com/office/officeart/2005/8/layout/orgChart1"/>
    <dgm:cxn modelId="{C7FF2CCB-565E-4DED-94CB-B1E596959944}" type="presParOf" srcId="{22E7B88C-109D-442E-97AA-5EA910BB3660}" destId="{EB738C5C-5DC9-420F-833F-D0D21CB84B12}" srcOrd="2" destOrd="0" presId="urn:microsoft.com/office/officeart/2005/8/layout/orgChart1"/>
    <dgm:cxn modelId="{BA2DDE75-4E1F-43F7-81E9-F24FFA56458D}" type="presParOf" srcId="{C530D13C-9931-4268-B753-21B54A645AAB}" destId="{F6129872-DFBA-4E74-8B0A-49B05180C5C7}" srcOrd="6" destOrd="0" presId="urn:microsoft.com/office/officeart/2005/8/layout/orgChart1"/>
    <dgm:cxn modelId="{7DDBAEFD-C942-4C78-A8F2-CDCB5E1A91A3}" type="presParOf" srcId="{C530D13C-9931-4268-B753-21B54A645AAB}" destId="{5EDE02CC-D323-4BAB-A2A9-D1049FE0F3CF}" srcOrd="7" destOrd="0" presId="urn:microsoft.com/office/officeart/2005/8/layout/orgChart1"/>
    <dgm:cxn modelId="{8D02D7BC-A974-49F9-B5CD-AE6843F6D928}" type="presParOf" srcId="{5EDE02CC-D323-4BAB-A2A9-D1049FE0F3CF}" destId="{A4F09212-7F71-477A-A0FD-C7BBA55C50CB}" srcOrd="0" destOrd="0" presId="urn:microsoft.com/office/officeart/2005/8/layout/orgChart1"/>
    <dgm:cxn modelId="{DE18BA56-1BB3-4E34-8AFB-83FBAA0C921E}" type="presParOf" srcId="{A4F09212-7F71-477A-A0FD-C7BBA55C50CB}" destId="{E27F4443-FFDC-4273-B662-ABAD4E57BAE6}" srcOrd="0" destOrd="0" presId="urn:microsoft.com/office/officeart/2005/8/layout/orgChart1"/>
    <dgm:cxn modelId="{0A88191D-D1E5-4CBA-B1CC-17CC8CA0D496}" type="presParOf" srcId="{A4F09212-7F71-477A-A0FD-C7BBA55C50CB}" destId="{AC8FEDE1-93C2-421B-8489-69FD0706159C}" srcOrd="1" destOrd="0" presId="urn:microsoft.com/office/officeart/2005/8/layout/orgChart1"/>
    <dgm:cxn modelId="{65C0ABFF-1142-424C-8779-73ED0023B4C1}" type="presParOf" srcId="{5EDE02CC-D323-4BAB-A2A9-D1049FE0F3CF}" destId="{50463665-B822-4099-9600-D2A0A2DCB6F4}" srcOrd="1" destOrd="0" presId="urn:microsoft.com/office/officeart/2005/8/layout/orgChart1"/>
    <dgm:cxn modelId="{5B966079-B7D8-4ED4-858C-8CC4B56D998C}" type="presParOf" srcId="{50463665-B822-4099-9600-D2A0A2DCB6F4}" destId="{DDF3A097-B528-4803-BE42-293839D5D417}" srcOrd="0" destOrd="0" presId="urn:microsoft.com/office/officeart/2005/8/layout/orgChart1"/>
    <dgm:cxn modelId="{142FFC60-81EA-4ABA-B1DA-FF38BFAC11BD}" type="presParOf" srcId="{50463665-B822-4099-9600-D2A0A2DCB6F4}" destId="{3ACAD6B8-3E71-4F06-9358-F650B4B54D43}" srcOrd="1" destOrd="0" presId="urn:microsoft.com/office/officeart/2005/8/layout/orgChart1"/>
    <dgm:cxn modelId="{761487E0-BB80-4E5B-BEE3-2B663A7C10C8}" type="presParOf" srcId="{3ACAD6B8-3E71-4F06-9358-F650B4B54D43}" destId="{77926283-712C-4A1D-B436-C7923761A144}" srcOrd="0" destOrd="0" presId="urn:microsoft.com/office/officeart/2005/8/layout/orgChart1"/>
    <dgm:cxn modelId="{B1368FA6-4FCE-4BFF-A379-D286D9193765}" type="presParOf" srcId="{77926283-712C-4A1D-B436-C7923761A144}" destId="{A4EA6E0A-1593-457B-B214-242122AEAA97}" srcOrd="0" destOrd="0" presId="urn:microsoft.com/office/officeart/2005/8/layout/orgChart1"/>
    <dgm:cxn modelId="{34D7802C-1A8A-4D31-9C2C-EE8590BE213A}" type="presParOf" srcId="{77926283-712C-4A1D-B436-C7923761A144}" destId="{3CEE31D6-2E05-4593-A7C3-CD33C0623FB0}" srcOrd="1" destOrd="0" presId="urn:microsoft.com/office/officeart/2005/8/layout/orgChart1"/>
    <dgm:cxn modelId="{847284B7-CE2E-4FDA-AA0C-5C5263BCC948}" type="presParOf" srcId="{3ACAD6B8-3E71-4F06-9358-F650B4B54D43}" destId="{D26833ED-2C64-4DCD-8F50-7D3C823DD834}" srcOrd="1" destOrd="0" presId="urn:microsoft.com/office/officeart/2005/8/layout/orgChart1"/>
    <dgm:cxn modelId="{67137C79-4C48-43E3-9742-2819D1BD8675}" type="presParOf" srcId="{3ACAD6B8-3E71-4F06-9358-F650B4B54D43}" destId="{16A67418-6B3E-469C-AF39-5311DA252DE4}" srcOrd="2" destOrd="0" presId="urn:microsoft.com/office/officeart/2005/8/layout/orgChart1"/>
    <dgm:cxn modelId="{2D268071-964B-4DCA-B52E-6F8858857248}" type="presParOf" srcId="{50463665-B822-4099-9600-D2A0A2DCB6F4}" destId="{00E1E954-72CB-4000-8CC5-85C584822635}" srcOrd="2" destOrd="0" presId="urn:microsoft.com/office/officeart/2005/8/layout/orgChart1"/>
    <dgm:cxn modelId="{F1733852-D02A-4FB8-BE19-44C714CB46D3}" type="presParOf" srcId="{50463665-B822-4099-9600-D2A0A2DCB6F4}" destId="{0F9D6B17-FD4F-4C95-A644-9480A695935F}" srcOrd="3" destOrd="0" presId="urn:microsoft.com/office/officeart/2005/8/layout/orgChart1"/>
    <dgm:cxn modelId="{7245F494-5AA7-4B58-9948-75EA81234469}" type="presParOf" srcId="{0F9D6B17-FD4F-4C95-A644-9480A695935F}" destId="{4055A687-926A-449B-9C34-F9F2A039B95F}" srcOrd="0" destOrd="0" presId="urn:microsoft.com/office/officeart/2005/8/layout/orgChart1"/>
    <dgm:cxn modelId="{E400F90D-2C8D-42A9-A040-7D9334C002D7}" type="presParOf" srcId="{4055A687-926A-449B-9C34-F9F2A039B95F}" destId="{EEFCA06D-1911-4B30-8530-F8807EA914F8}" srcOrd="0" destOrd="0" presId="urn:microsoft.com/office/officeart/2005/8/layout/orgChart1"/>
    <dgm:cxn modelId="{8826376D-C058-4653-9E14-05A2A779E23F}" type="presParOf" srcId="{4055A687-926A-449B-9C34-F9F2A039B95F}" destId="{5EAE4E85-4358-4119-903C-B209F6250987}" srcOrd="1" destOrd="0" presId="urn:microsoft.com/office/officeart/2005/8/layout/orgChart1"/>
    <dgm:cxn modelId="{27E11811-AB69-40D5-978B-53284E5169DD}" type="presParOf" srcId="{0F9D6B17-FD4F-4C95-A644-9480A695935F}" destId="{620A1F2D-B22A-4D13-9D40-822667CA26DD}" srcOrd="1" destOrd="0" presId="urn:microsoft.com/office/officeart/2005/8/layout/orgChart1"/>
    <dgm:cxn modelId="{0B27A6BA-F434-40F7-BD26-A5A19E93F8BE}" type="presParOf" srcId="{0F9D6B17-FD4F-4C95-A644-9480A695935F}" destId="{8110F871-E1AA-4B59-8986-A8EE8B78E5F7}" srcOrd="2" destOrd="0" presId="urn:microsoft.com/office/officeart/2005/8/layout/orgChart1"/>
    <dgm:cxn modelId="{42D74F69-9033-452F-B662-16E9A0F857FF}" type="presParOf" srcId="{5EDE02CC-D323-4BAB-A2A9-D1049FE0F3CF}" destId="{2E477C9D-4245-4036-8BCE-3D0063E4F7B9}" srcOrd="2" destOrd="0" presId="urn:microsoft.com/office/officeart/2005/8/layout/orgChart1"/>
    <dgm:cxn modelId="{4A885E9E-7DA1-44CE-B11B-31F17C3E66CC}" type="presParOf" srcId="{C530D13C-9931-4268-B753-21B54A645AAB}" destId="{EDF3D6B0-202D-4D6D-B841-3262717DBF3B}" srcOrd="8" destOrd="0" presId="urn:microsoft.com/office/officeart/2005/8/layout/orgChart1"/>
    <dgm:cxn modelId="{09587CFD-A9A6-441A-9F5E-D595AF896C0E}" type="presParOf" srcId="{C530D13C-9931-4268-B753-21B54A645AAB}" destId="{9C983AAB-4302-41D7-924B-F26469967101}" srcOrd="9" destOrd="0" presId="urn:microsoft.com/office/officeart/2005/8/layout/orgChart1"/>
    <dgm:cxn modelId="{758A14B9-FA81-49A5-ADE2-78BA2E404A12}" type="presParOf" srcId="{9C983AAB-4302-41D7-924B-F26469967101}" destId="{527BD093-868B-42CA-AE65-53A16C41C934}" srcOrd="0" destOrd="0" presId="urn:microsoft.com/office/officeart/2005/8/layout/orgChart1"/>
    <dgm:cxn modelId="{8B131337-353D-4F8E-B836-E0CC7D5CDFF0}" type="presParOf" srcId="{527BD093-868B-42CA-AE65-53A16C41C934}" destId="{6FC45354-64A5-4769-906E-11310E01BF8F}" srcOrd="0" destOrd="0" presId="urn:microsoft.com/office/officeart/2005/8/layout/orgChart1"/>
    <dgm:cxn modelId="{B181A42D-5BD0-4EB4-93EC-F9694D7A6C86}" type="presParOf" srcId="{527BD093-868B-42CA-AE65-53A16C41C934}" destId="{2C87A4B3-84B1-42B3-8A74-53F439CF7F08}" srcOrd="1" destOrd="0" presId="urn:microsoft.com/office/officeart/2005/8/layout/orgChart1"/>
    <dgm:cxn modelId="{DDD0F3CF-3447-4164-9A7B-B2CDBA89018B}" type="presParOf" srcId="{9C983AAB-4302-41D7-924B-F26469967101}" destId="{D55F5DDC-CF1F-47A9-8C10-7F4F2BB4C8A6}" srcOrd="1" destOrd="0" presId="urn:microsoft.com/office/officeart/2005/8/layout/orgChart1"/>
    <dgm:cxn modelId="{096CCEDD-C705-49DD-8DA9-09F0AAFEAAC5}" type="presParOf" srcId="{9C983AAB-4302-41D7-924B-F26469967101}" destId="{AB44E4A4-5DD1-420B-A995-468CB0DFA1E9}" srcOrd="2" destOrd="0" presId="urn:microsoft.com/office/officeart/2005/8/layout/orgChart1"/>
    <dgm:cxn modelId="{CDD7F7B2-E45A-4972-B7A9-100CD9F8BE6F}" type="presParOf" srcId="{5039EC3D-CA3D-4F4F-8303-28AA350B7934}" destId="{9D51996A-9377-464A-A6F5-D5187AB68FF4}" srcOrd="2" destOrd="0" presId="urn:microsoft.com/office/officeart/2005/8/layout/orgChart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8AFDF-C029-4B3E-9ABF-46DA91D0EFFF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4B332-A0AB-4F36-AB6F-5883332B8C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46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4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40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4B332-A0AB-4F36-AB6F-5883332B8C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7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2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66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1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881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312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57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74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942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5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78000">
              <a:schemeClr val="bg1"/>
            </a:gs>
            <a:gs pos="24000">
              <a:schemeClr val="bg1"/>
            </a:gs>
            <a:gs pos="98000">
              <a:schemeClr val="bg1">
                <a:lumMod val="95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1361-429D-4355-A288-DF399AFF3265}" type="datetimeFigureOut">
              <a:rPr lang="zh-CN" altLang="en-US" smtClean="0"/>
              <a:t>2015/4/19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1C04B-3FF5-4239-9B01-5BF76A19D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12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.jpe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9.jpeg"/><Relationship Id="rId5" Type="http://schemas.openxmlformats.org/officeDocument/2006/relationships/image" Target="../media/image5.jpeg"/><Relationship Id="rId10" Type="http://schemas.openxmlformats.org/officeDocument/2006/relationships/image" Target="../media/image8.jpeg"/><Relationship Id="rId4" Type="http://schemas.openxmlformats.org/officeDocument/2006/relationships/image" Target="../media/image4.jpeg"/><Relationship Id="rId9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26" Type="http://schemas.openxmlformats.org/officeDocument/2006/relationships/image" Target="../media/image68.pn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5" Type="http://schemas.openxmlformats.org/officeDocument/2006/relationships/image" Target="../media/image67.png"/><Relationship Id="rId2" Type="http://schemas.openxmlformats.org/officeDocument/2006/relationships/image" Target="../media/image44.jpeg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29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24" Type="http://schemas.openxmlformats.org/officeDocument/2006/relationships/image" Target="../media/image66.png"/><Relationship Id="rId5" Type="http://schemas.openxmlformats.org/officeDocument/2006/relationships/image" Target="../media/image47.jpe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28" Type="http://schemas.openxmlformats.org/officeDocument/2006/relationships/image" Target="../media/image70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64.png"/><Relationship Id="rId27" Type="http://schemas.openxmlformats.org/officeDocument/2006/relationships/image" Target="../media/image69.png"/><Relationship Id="rId30" Type="http://schemas.openxmlformats.org/officeDocument/2006/relationships/image" Target="../media/image7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4.jpeg"/><Relationship Id="rId5" Type="http://schemas.microsoft.com/office/2007/relationships/hdphoto" Target="../media/hdphoto1.wdp"/><Relationship Id="rId10" Type="http://schemas.openxmlformats.org/officeDocument/2006/relationships/image" Target="../media/image9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81" y="2353564"/>
            <a:ext cx="4542196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5" y="2353564"/>
            <a:ext cx="131173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195492" y="2479548"/>
            <a:ext cx="0" cy="828032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0" y="0"/>
            <a:ext cx="9144000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0" y="4081820"/>
            <a:ext cx="9144000" cy="165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633364"/>
            <a:ext cx="9144000" cy="180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81" y="3901636"/>
            <a:ext cx="9144000" cy="180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67544" y="1201316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55576" y="1201316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43608" y="1201316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28384" y="4297660"/>
            <a:ext cx="216024" cy="21602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316416" y="4297660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604448" y="4297660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Documents and Settings\dell\Application Data\Tencent\Users\18422325\QQ\WinTemp\RichOle\3F7R[`I)NL73)X3MCTY(NU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1"/>
          <a:stretch/>
        </p:blipFill>
        <p:spPr bwMode="auto">
          <a:xfrm>
            <a:off x="1477072" y="913284"/>
            <a:ext cx="5832648" cy="38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60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E77817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E77817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rgbClr val="000000"/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0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奖杯高清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833" l="21973" r="99219">
                        <a14:foregroundMark x1="90918" y1="35938" x2="90918" y2="35938"/>
                        <a14:foregroundMark x1="95996" y1="16536" x2="95996" y2="16536"/>
                        <a14:foregroundMark x1="54102" y1="58984" x2="54102" y2="58984"/>
                        <a14:foregroundMark x1="88379" y1="37109" x2="88379" y2="37109"/>
                        <a14:foregroundMark x1="89258" y1="58984" x2="89258" y2="58984"/>
                        <a14:foregroundMark x1="95996" y1="21224" x2="95996" y2="21224"/>
                        <a14:foregroundMark x1="95996" y1="21224" x2="95996" y2="21224"/>
                        <a14:foregroundMark x1="86523" y1="28906" x2="86523" y2="28906"/>
                        <a14:foregroundMark x1="95996" y1="14714" x2="95996" y2="14714"/>
                        <a14:foregroundMark x1="95996" y1="14063" x2="95996" y2="14063"/>
                        <a14:foregroundMark x1="96484" y1="22135" x2="96484" y2="22135"/>
                        <a14:foregroundMark x1="96191" y1="23568" x2="96191" y2="23568"/>
                        <a14:foregroundMark x1="93457" y1="34115" x2="93457" y2="34115"/>
                        <a14:foregroundMark x1="81738" y1="17839" x2="81738" y2="17839"/>
                        <a14:foregroundMark x1="90234" y1="9245" x2="90234" y2="9245"/>
                        <a14:foregroundMark x1="90234" y1="7292" x2="90234" y2="7292"/>
                        <a14:foregroundMark x1="90234" y1="7292" x2="90234" y2="7292"/>
                        <a14:foregroundMark x1="58203" y1="14453" x2="58203" y2="14453"/>
                        <a14:foregroundMark x1="79590" y1="14974" x2="79590" y2="14974"/>
                        <a14:foregroundMark x1="54102" y1="94010" x2="54102" y2="94010"/>
                        <a14:foregroundMark x1="84473" y1="94531" x2="84473" y2="94531"/>
                        <a14:foregroundMark x1="58008" y1="94010" x2="58008" y2="94010"/>
                        <a14:foregroundMark x1="56836" y1="94010" x2="56836" y2="94010"/>
                        <a14:foregroundMark x1="80078" y1="94531" x2="80078" y2="94531"/>
                        <a14:foregroundMark x1="86719" y1="94271" x2="86719" y2="942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20" b="6348"/>
          <a:stretch/>
        </p:blipFill>
        <p:spPr bwMode="auto">
          <a:xfrm>
            <a:off x="5474616" y="1103707"/>
            <a:ext cx="3273848" cy="300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荣和荣誉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36668" y="522447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Our </a:t>
            </a:r>
            <a:r>
              <a:rPr lang="en-US" altLang="zh-CN" dirty="0" smtClean="0">
                <a:solidFill>
                  <a:schemeClr val="bg1"/>
                </a:solidFill>
              </a:rPr>
              <a:t>Honors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11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0548664" y="2276065"/>
            <a:ext cx="521493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38188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738188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738188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738188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738188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7381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7381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7381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7381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大运会倒计时牌</a:t>
            </a:r>
            <a:r>
              <a:rPr kumimoji="1" lang="zh-CN" altLang="en-US" sz="1600" b="1" dirty="0">
                <a:latin typeface="微软雅黑" pitchFamily="34" charset="-122"/>
                <a:ea typeface="微软雅黑" pitchFamily="34" charset="-122"/>
              </a:rPr>
              <a:t>独家运营商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大运会户外商业广告合作运营商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大运会户外公益广告服务机构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深圳移动优秀户外广告合作商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深圳市电子商会副会长单位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深圳市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LED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产业联合会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今日中国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杂志社深圳记者站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深圳市辽宁商会副会长单位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6372200" y="4128043"/>
            <a:ext cx="2376264" cy="648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和荣誉</a:t>
            </a:r>
            <a:endParaRPr kumimoji="1"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937" y="1081970"/>
            <a:ext cx="2376000" cy="830997"/>
          </a:xfrm>
          <a:prstGeom prst="rect">
            <a:avLst/>
          </a:prstGeom>
          <a:solidFill>
            <a:srgbClr val="00B0F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大运会倒计时牌</a:t>
            </a:r>
            <a:r>
              <a:rPr kumimoji="1"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独家运营商</a:t>
            </a:r>
            <a:endParaRPr kumimoji="1"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937" y="2062181"/>
            <a:ext cx="2376000" cy="830997"/>
          </a:xfrm>
          <a:prstGeom prst="rect">
            <a:avLst/>
          </a:prstGeom>
          <a:solidFill>
            <a:srgbClr val="00B0F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大运会户外商业广告合作运营商</a:t>
            </a:r>
            <a:endParaRPr kumimoji="1"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937" y="3026186"/>
            <a:ext cx="2376000" cy="830997"/>
          </a:xfrm>
          <a:prstGeom prst="rect">
            <a:avLst/>
          </a:prstGeom>
          <a:solidFill>
            <a:srgbClr val="00B0F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</a:t>
            </a:r>
            <a:r>
              <a:rPr kumimoji="1"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大运会户外公益广告服务机构</a:t>
            </a:r>
            <a:endParaRPr kumimoji="1"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937" y="3973716"/>
            <a:ext cx="2376000" cy="787523"/>
          </a:xfrm>
          <a:prstGeom prst="rect">
            <a:avLst/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深圳移动优秀户外广告合作商</a:t>
            </a:r>
            <a:endParaRPr kumimoji="1"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74681" y="1103707"/>
            <a:ext cx="2376000" cy="828000"/>
          </a:xfrm>
          <a:prstGeom prst="rect">
            <a:avLst/>
          </a:prstGeom>
          <a:solidFill>
            <a:srgbClr val="FFC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深圳市电子商会副会长单位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74681" y="2039811"/>
            <a:ext cx="2376000" cy="828000"/>
          </a:xfrm>
          <a:prstGeom prst="rect">
            <a:avLst/>
          </a:prstGeom>
          <a:solidFill>
            <a:srgbClr val="FFC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深圳市</a:t>
            </a: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LED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产业联合会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74681" y="3973716"/>
            <a:ext cx="2376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深圳市辽宁商会副会长单位</a:t>
            </a:r>
          </a:p>
        </p:txBody>
      </p:sp>
      <p:sp>
        <p:nvSpPr>
          <p:cNvPr id="23" name="矩形 22"/>
          <p:cNvSpPr/>
          <p:nvPr/>
        </p:nvSpPr>
        <p:spPr>
          <a:xfrm>
            <a:off x="3074681" y="3026186"/>
            <a:ext cx="2376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今日中国</a:t>
            </a:r>
            <a:r>
              <a:rPr kumimoji="1" lang="en-US" altLang="zh-CN" sz="16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1600" dirty="0">
                <a:latin typeface="微软雅黑" pitchFamily="34" charset="-122"/>
                <a:ea typeface="微软雅黑" pitchFamily="34" charset="-122"/>
              </a:rPr>
              <a:t>杂志社深圳记者站</a:t>
            </a:r>
            <a:endParaRPr kumimoji="1"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419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87623" y="913284"/>
            <a:ext cx="7368753" cy="3894690"/>
            <a:chOff x="155575" y="707008"/>
            <a:chExt cx="8737327" cy="4618038"/>
          </a:xfrm>
        </p:grpSpPr>
        <p:pic>
          <p:nvPicPr>
            <p:cNvPr id="4" name="Picture 2" descr="F:\中国移动\荣和荣誉\LED产业-470mmx365mm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929508"/>
              <a:ext cx="3011488" cy="2338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F:\中国移动\荣和荣誉\电子商会-470mmx365mm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779587"/>
              <a:ext cx="2952750" cy="2293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F:\中国移动\荣和荣誉\今日中国-470mmx365mm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3075" y="2929508"/>
              <a:ext cx="3084513" cy="2395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 descr="F:\中国移动\荣和荣誉\辽宁商会-470mmx365mm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580" y="2950146"/>
              <a:ext cx="3009900" cy="233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1" descr="大运会-470mmx365mm.jpg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013" y="707008"/>
              <a:ext cx="2952750" cy="2293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" descr="_DSC8015-ok.jpg"/>
            <p:cNvPicPr>
              <a:picLocks/>
            </p:cNvPicPr>
            <p:nvPr/>
          </p:nvPicPr>
          <p:blipFill rotWithShape="1">
            <a:blip r:embed="rId7"/>
            <a:srcRect t="7090" b="5603"/>
            <a:stretch/>
          </p:blipFill>
          <p:spPr>
            <a:xfrm>
              <a:off x="3167064" y="913284"/>
              <a:ext cx="2703512" cy="185000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</p:pic>
      </p:grpSp>
      <p:sp>
        <p:nvSpPr>
          <p:cNvPr id="10" name="矩形 9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荣和荣誉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1" descr="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036668" y="522447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Our </a:t>
            </a:r>
            <a:r>
              <a:rPr lang="en-US" altLang="zh-CN" smtClean="0">
                <a:solidFill>
                  <a:schemeClr val="bg1"/>
                </a:solidFill>
              </a:rPr>
              <a:t>Honors</a:t>
            </a:r>
            <a:endParaRPr lang="en-US" altLang="zh-CN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81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rgbClr val="000000"/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8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11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8" y="253849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28"/>
          <p:cNvGrpSpPr>
            <a:grpSpLocks/>
          </p:cNvGrpSpPr>
          <p:nvPr/>
        </p:nvGrpSpPr>
        <p:grpSpPr bwMode="auto">
          <a:xfrm>
            <a:off x="1547664" y="697260"/>
            <a:ext cx="6462670" cy="4255438"/>
            <a:chOff x="80291" y="962025"/>
            <a:chExt cx="9052451" cy="5969655"/>
          </a:xfrm>
        </p:grpSpPr>
        <p:grpSp>
          <p:nvGrpSpPr>
            <p:cNvPr id="5" name="组合 48"/>
            <p:cNvGrpSpPr>
              <a:grpSpLocks/>
            </p:cNvGrpSpPr>
            <p:nvPr/>
          </p:nvGrpSpPr>
          <p:grpSpPr bwMode="auto">
            <a:xfrm>
              <a:off x="80291" y="962025"/>
              <a:ext cx="9052451" cy="5969655"/>
              <a:chOff x="80297" y="783647"/>
              <a:chExt cx="9052153" cy="5971420"/>
            </a:xfrm>
          </p:grpSpPr>
          <p:grpSp>
            <p:nvGrpSpPr>
              <p:cNvPr id="11" name="组合 44"/>
              <p:cNvGrpSpPr>
                <a:grpSpLocks/>
              </p:cNvGrpSpPr>
              <p:nvPr/>
            </p:nvGrpSpPr>
            <p:grpSpPr bwMode="auto">
              <a:xfrm>
                <a:off x="765492" y="783647"/>
                <a:ext cx="7799388" cy="3054138"/>
                <a:chOff x="765492" y="920807"/>
                <a:chExt cx="7799388" cy="3054138"/>
              </a:xfrm>
            </p:grpSpPr>
            <p:grpSp>
              <p:nvGrpSpPr>
                <p:cNvPr id="22" name="组合 31"/>
                <p:cNvGrpSpPr>
                  <a:grpSpLocks/>
                </p:cNvGrpSpPr>
                <p:nvPr/>
              </p:nvGrpSpPr>
              <p:grpSpPr bwMode="auto">
                <a:xfrm>
                  <a:off x="765492" y="920807"/>
                  <a:ext cx="1931987" cy="3054138"/>
                  <a:chOff x="1039812" y="859847"/>
                  <a:chExt cx="1931987" cy="3054138"/>
                </a:xfrm>
              </p:grpSpPr>
              <p:sp>
                <p:nvSpPr>
                  <p:cNvPr id="28" name="Text Box 23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1039812" y="2976793"/>
                    <a:ext cx="1931987" cy="937192"/>
                  </a:xfrm>
                  <a:prstGeom prst="rect">
                    <a:avLst/>
                  </a:prstGeom>
                  <a:solidFill>
                    <a:schemeClr val="bg1">
                      <a:alpha val="38823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李 斌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董事长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en-US" altLang="zh-CN" sz="1100" dirty="0">
                        <a:latin typeface="微软雅黑" pitchFamily="34" charset="-122"/>
                        <a:ea typeface="微软雅黑" pitchFamily="34" charset="-122"/>
                      </a:rPr>
                      <a:t> 18</a:t>
                    </a: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年户外媒体经验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pic>
                <p:nvPicPr>
                  <p:cNvPr id="29" name="Picture 23" descr="图形12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1259609" y="859847"/>
                    <a:ext cx="1371600" cy="2011363"/>
                  </a:xfrm>
                  <a:prstGeom prst="roundRect">
                    <a:avLst>
                      <a:gd name="adj" fmla="val 8594"/>
                    </a:avLst>
                  </a:prstGeom>
                  <a:solidFill>
                    <a:srgbClr val="FFFFFF">
                      <a:shade val="85000"/>
                    </a:srgbClr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  <a:reflection blurRad="12700" stA="38000" endPos="28000" dist="5000" dir="5400000" sy="-100000" algn="bl" rotWithShape="0"/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</p:pic>
            </p:grpSp>
            <p:sp>
              <p:nvSpPr>
                <p:cNvPr id="23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2714523" y="3037753"/>
                  <a:ext cx="1931988" cy="937192"/>
                </a:xfrm>
                <a:prstGeom prst="rect">
                  <a:avLst/>
                </a:prstGeom>
                <a:solidFill>
                  <a:schemeClr val="bg1">
                    <a:alpha val="3882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冯嘉莉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总经理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1100">
                      <a:latin typeface="微软雅黑" pitchFamily="34" charset="-122"/>
                      <a:ea typeface="微软雅黑" pitchFamily="34" charset="-122"/>
                    </a:rPr>
                    <a:t> 13</a:t>
                  </a: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年户外媒体经验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4605971" y="3037753"/>
                  <a:ext cx="1931988" cy="937192"/>
                </a:xfrm>
                <a:prstGeom prst="rect">
                  <a:avLst/>
                </a:prstGeom>
                <a:solidFill>
                  <a:schemeClr val="bg1">
                    <a:alpha val="3882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朱新生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副总经理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1100">
                      <a:latin typeface="微软雅黑" pitchFamily="34" charset="-122"/>
                      <a:ea typeface="微软雅黑" pitchFamily="34" charset="-122"/>
                    </a:rPr>
                    <a:t> 15</a:t>
                  </a:r>
                  <a:r>
                    <a:rPr lang="zh-CN" altLang="en-US" sz="1100">
                      <a:latin typeface="微软雅黑" pitchFamily="34" charset="-122"/>
                      <a:ea typeface="微软雅黑" pitchFamily="34" charset="-122"/>
                    </a:rPr>
                    <a:t>年户外媒体经验</a:t>
                  </a:r>
                  <a:endParaRPr lang="en-US" altLang="zh-CN" sz="11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25" name="组合 35"/>
                <p:cNvGrpSpPr>
                  <a:grpSpLocks/>
                </p:cNvGrpSpPr>
                <p:nvPr/>
              </p:nvGrpSpPr>
              <p:grpSpPr bwMode="auto">
                <a:xfrm>
                  <a:off x="6632893" y="930953"/>
                  <a:ext cx="1931987" cy="3043992"/>
                  <a:chOff x="7242492" y="793793"/>
                  <a:chExt cx="1931987" cy="3043992"/>
                </a:xfrm>
              </p:grpSpPr>
              <p:pic>
                <p:nvPicPr>
                  <p:cNvPr id="26" name="Picture 10" descr="图形5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7551098" y="793793"/>
                    <a:ext cx="1371600" cy="2011363"/>
                  </a:xfrm>
                  <a:prstGeom prst="roundRect">
                    <a:avLst>
                      <a:gd name="adj" fmla="val 8594"/>
                    </a:avLst>
                  </a:prstGeom>
                  <a:solidFill>
                    <a:srgbClr val="FFFFFF">
                      <a:shade val="85000"/>
                    </a:srgbClr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  <a:reflection blurRad="12700" stA="38000" endPos="28000" dist="5000" dir="5400000" sy="-100000" algn="bl" rotWithShape="0"/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</p:pic>
              <p:sp>
                <p:nvSpPr>
                  <p:cNvPr id="27" name="Text Box 23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7242492" y="2900593"/>
                    <a:ext cx="1931987" cy="937192"/>
                  </a:xfrm>
                  <a:prstGeom prst="rect">
                    <a:avLst/>
                  </a:prstGeom>
                  <a:solidFill>
                    <a:schemeClr val="bg1">
                      <a:alpha val="38823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>
                        <a:latin typeface="微软雅黑" pitchFamily="34" charset="-122"/>
                        <a:ea typeface="微软雅黑" pitchFamily="34" charset="-122"/>
                      </a:rPr>
                      <a:t>龙晓勇</a:t>
                    </a:r>
                    <a:endParaRPr lang="en-US" altLang="zh-CN" sz="110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>
                        <a:latin typeface="微软雅黑" pitchFamily="34" charset="-122"/>
                        <a:ea typeface="微软雅黑" pitchFamily="34" charset="-122"/>
                      </a:rPr>
                      <a:t>媒介创意副总监</a:t>
                    </a:r>
                    <a:endParaRPr lang="en-US" altLang="zh-CN" sz="110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en-US" altLang="zh-CN" sz="1100">
                        <a:latin typeface="微软雅黑" pitchFamily="34" charset="-122"/>
                        <a:ea typeface="微软雅黑" pitchFamily="34" charset="-122"/>
                      </a:rPr>
                      <a:t> 15</a:t>
                    </a:r>
                    <a:r>
                      <a:rPr lang="zh-CN" altLang="en-US" sz="1100">
                        <a:latin typeface="微软雅黑" pitchFamily="34" charset="-122"/>
                        <a:ea typeface="微软雅黑" pitchFamily="34" charset="-122"/>
                      </a:rPr>
                      <a:t>年户外媒体经验</a:t>
                    </a:r>
                    <a:endParaRPr lang="en-US" altLang="zh-CN" sz="11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grpSp>
            <p:nvGrpSpPr>
              <p:cNvPr id="12" name="组合 43"/>
              <p:cNvGrpSpPr>
                <a:grpSpLocks/>
              </p:cNvGrpSpPr>
              <p:nvPr/>
            </p:nvGrpSpPr>
            <p:grpSpPr bwMode="auto">
              <a:xfrm>
                <a:off x="80297" y="3747597"/>
                <a:ext cx="9052153" cy="3007470"/>
                <a:chOff x="80297" y="3808557"/>
                <a:chExt cx="9052153" cy="3007470"/>
              </a:xfrm>
            </p:grpSpPr>
            <p:grpSp>
              <p:nvGrpSpPr>
                <p:cNvPr id="13" name="组合 39"/>
                <p:cNvGrpSpPr>
                  <a:grpSpLocks/>
                </p:cNvGrpSpPr>
                <p:nvPr/>
              </p:nvGrpSpPr>
              <p:grpSpPr bwMode="auto">
                <a:xfrm>
                  <a:off x="80297" y="3808557"/>
                  <a:ext cx="2062749" cy="3007470"/>
                  <a:chOff x="80297" y="3808557"/>
                  <a:chExt cx="2062749" cy="3007470"/>
                </a:xfrm>
              </p:grpSpPr>
              <p:sp>
                <p:nvSpPr>
                  <p:cNvPr id="20" name="Text Box 23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80297" y="5878835"/>
                    <a:ext cx="2062749" cy="937192"/>
                  </a:xfrm>
                  <a:prstGeom prst="rect">
                    <a:avLst/>
                  </a:prstGeom>
                  <a:solidFill>
                    <a:schemeClr val="bg1">
                      <a:alpha val="38823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马胜利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销售总监</a:t>
                    </a:r>
                    <a:r>
                      <a:rPr lang="en-US" altLang="zh-CN" sz="1100" dirty="0">
                        <a:latin typeface="微软雅黑" pitchFamily="34" charset="-122"/>
                        <a:ea typeface="微软雅黑" pitchFamily="34" charset="-122"/>
                      </a:rPr>
                      <a:t> </a:t>
                    </a: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en-US" altLang="zh-CN" sz="1100" dirty="0">
                        <a:latin typeface="微软雅黑" pitchFamily="34" charset="-122"/>
                        <a:ea typeface="微软雅黑" pitchFamily="34" charset="-122"/>
                      </a:rPr>
                      <a:t> 16</a:t>
                    </a: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年户外媒体经验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pic>
                <p:nvPicPr>
                  <p:cNvPr id="21" name="Picture 19" descr="图形4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/>
                  <a:srcRect/>
                  <a:stretch>
                    <a:fillRect/>
                  </a:stretch>
                </p:blipFill>
                <p:spPr bwMode="auto">
                  <a:xfrm>
                    <a:off x="460375" y="3808557"/>
                    <a:ext cx="1371600" cy="2011363"/>
                  </a:xfrm>
                  <a:prstGeom prst="roundRect">
                    <a:avLst>
                      <a:gd name="adj" fmla="val 8594"/>
                    </a:avLst>
                  </a:prstGeom>
                  <a:solidFill>
                    <a:srgbClr val="FFFFFF">
                      <a:shade val="85000"/>
                    </a:srgbClr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  <a:reflection blurRad="12700" stA="38000" endPos="28000" dist="5000" dir="5400000" sy="-100000" algn="bl" rotWithShape="0"/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</p:pic>
            </p:grpSp>
            <p:sp>
              <p:nvSpPr>
                <p:cNvPr id="14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6925978" y="5878835"/>
                  <a:ext cx="2206472" cy="937192"/>
                </a:xfrm>
                <a:prstGeom prst="rect">
                  <a:avLst/>
                </a:prstGeom>
                <a:solidFill>
                  <a:schemeClr val="bg1">
                    <a:alpha val="3882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刘丽红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媒介总监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1100" dirty="0">
                      <a:latin typeface="微软雅黑" pitchFamily="34" charset="-122"/>
                      <a:ea typeface="微软雅黑" pitchFamily="34" charset="-122"/>
                    </a:rPr>
                    <a:t> 15</a:t>
                  </a: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年户外媒体经验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3614616" y="5878835"/>
                  <a:ext cx="1814452" cy="937192"/>
                </a:xfrm>
                <a:prstGeom prst="rect">
                  <a:avLst/>
                </a:prstGeom>
                <a:solidFill>
                  <a:schemeClr val="bg1">
                    <a:alpha val="3882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曲凌飞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大运副总监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1100" dirty="0"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年户外媒体经验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16" name="组合 41"/>
                <p:cNvGrpSpPr>
                  <a:grpSpLocks/>
                </p:cNvGrpSpPr>
                <p:nvPr/>
              </p:nvGrpSpPr>
              <p:grpSpPr bwMode="auto">
                <a:xfrm>
                  <a:off x="5286196" y="3812320"/>
                  <a:ext cx="1785909" cy="3003707"/>
                  <a:chOff x="5286196" y="3812320"/>
                  <a:chExt cx="1785909" cy="3003707"/>
                </a:xfrm>
              </p:grpSpPr>
              <p:pic>
                <p:nvPicPr>
                  <p:cNvPr id="18" name="Picture 8" descr="图形3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/>
                  <a:srcRect/>
                  <a:stretch>
                    <a:fillRect/>
                  </a:stretch>
                </p:blipFill>
                <p:spPr bwMode="auto">
                  <a:xfrm>
                    <a:off x="5429067" y="3812320"/>
                    <a:ext cx="1371600" cy="2011363"/>
                  </a:xfrm>
                  <a:prstGeom prst="roundRect">
                    <a:avLst>
                      <a:gd name="adj" fmla="val 8594"/>
                    </a:avLst>
                  </a:prstGeom>
                  <a:solidFill>
                    <a:srgbClr val="FFFFFF">
                      <a:shade val="85000"/>
                    </a:srgbClr>
                  </a:solidFill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  <a:reflection blurRad="12700" stA="38000" endPos="28000" dist="5000" dir="5400000" sy="-100000" algn="bl" rotWithShape="0"/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</p:pic>
              <p:sp>
                <p:nvSpPr>
                  <p:cNvPr id="19" name="Text Box 23"/>
                  <p:cNvSpPr txBox="1">
                    <a:spLocks noChangeArrowheads="1"/>
                  </p:cNvSpPr>
                  <p:nvPr/>
                </p:nvSpPr>
                <p:spPr bwMode="gray">
                  <a:xfrm>
                    <a:off x="5286196" y="5878835"/>
                    <a:ext cx="1785909" cy="937192"/>
                  </a:xfrm>
                  <a:prstGeom prst="rect">
                    <a:avLst/>
                  </a:prstGeom>
                  <a:solidFill>
                    <a:schemeClr val="bg1">
                      <a:alpha val="38823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857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10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高  健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客服副总监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  <a:p>
                    <a:pPr algn="ctr" eaLnBrk="1" hangingPunct="1">
                      <a:lnSpc>
                        <a:spcPct val="80000"/>
                      </a:lnSpc>
                      <a:spcBef>
                        <a:spcPct val="50000"/>
                      </a:spcBef>
                    </a:pPr>
                    <a:r>
                      <a:rPr lang="en-US" altLang="zh-CN" sz="1100" dirty="0">
                        <a:latin typeface="微软雅黑" pitchFamily="34" charset="-122"/>
                        <a:ea typeface="微软雅黑" pitchFamily="34" charset="-122"/>
                      </a:rPr>
                      <a:t>8</a:t>
                    </a:r>
                    <a:r>
                      <a:rPr lang="zh-CN" altLang="en-US" sz="1100" dirty="0">
                        <a:latin typeface="微软雅黑" pitchFamily="34" charset="-122"/>
                        <a:ea typeface="微软雅黑" pitchFamily="34" charset="-122"/>
                      </a:rPr>
                      <a:t>年户外媒体经验</a:t>
                    </a:r>
                    <a:endParaRPr lang="en-US" altLang="zh-CN" sz="1100" dirty="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17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1900062" y="5878835"/>
                  <a:ext cx="1874929" cy="937192"/>
                </a:xfrm>
                <a:prstGeom prst="rect">
                  <a:avLst/>
                </a:prstGeom>
                <a:solidFill>
                  <a:schemeClr val="bg1">
                    <a:alpha val="38823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857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1pPr>
                  <a:lvl2pPr marL="742950" indent="-28575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2pPr>
                  <a:lvl3pPr marL="11430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3pPr>
                  <a:lvl4pPr marL="16002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4pPr>
                  <a:lvl5pPr marL="2057400" indent="-228600" eaLnBrk="0" hangingPunct="0"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000">
                      <a:solidFill>
                        <a:schemeClr val="tx1"/>
                      </a:solidFill>
                      <a:latin typeface="Arial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李 滨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客服总监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hangingPunct="1"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1100" dirty="0"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  <a:r>
                    <a:rPr lang="zh-CN" altLang="en-US" sz="1100" dirty="0">
                      <a:latin typeface="微软雅黑" pitchFamily="34" charset="-122"/>
                      <a:ea typeface="微软雅黑" pitchFamily="34" charset="-122"/>
                    </a:rPr>
                    <a:t>年户外媒体经验</a:t>
                  </a:r>
                  <a:endParaRPr lang="en-US" altLang="zh-CN" sz="11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6" name="Picture 32" descr="C:\Users\Administrator\Desktop\图片2_副本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786182" y="3929066"/>
              <a:ext cx="1369887" cy="2012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12700" stA="38000" endPos="28000" dist="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7" name="图片 6" descr="冯总照片副本.png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28926" y="987972"/>
              <a:ext cx="1371600" cy="2012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12700" stA="38000" endPos="28000" dist="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8" name="图片 7" descr="IMG_7711副本副本.png"/>
            <p:cNvPicPr>
              <a:picLocks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143108" y="3929066"/>
              <a:ext cx="1371600" cy="2012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12700" stA="38000" endPos="28000" dist="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9" name="图片 8" descr="_DSC63231副本.png"/>
            <p:cNvPicPr>
              <a:picLocks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00628" y="1000108"/>
              <a:ext cx="1371600" cy="20124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12700" stA="38000" endPos="28000" dist="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10" name="图片 9" descr="_DSC6323副本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72330" y="3929066"/>
              <a:ext cx="1371600" cy="20189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12700" stA="38000" endPos="28000" dist="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sp>
        <p:nvSpPr>
          <p:cNvPr id="30" name="矩形 29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荣和团队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36668" y="5224472"/>
            <a:ext cx="119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Our Team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5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荣和团队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198146721"/>
              </p:ext>
            </p:extLst>
          </p:nvPr>
        </p:nvGraphicFramePr>
        <p:xfrm>
          <a:off x="380840" y="648805"/>
          <a:ext cx="8297862" cy="4292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8" y="253849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123728" y="5193110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我们专职部门管理架构分工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051720" y="5234914"/>
            <a:ext cx="0" cy="2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82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73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166002" y="5161756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54034" y="5161756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42066" y="5161756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荣和资源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36668" y="5224472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Our </a:t>
            </a:r>
            <a:r>
              <a:rPr lang="en-US" altLang="zh-CN" dirty="0" smtClean="0">
                <a:solidFill>
                  <a:schemeClr val="bg1"/>
                </a:solidFill>
              </a:rPr>
              <a:t>Resources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980586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 descr="未标题-1"/>
          <p:cNvPicPr>
            <a:picLocks noChangeAspect="1" noChangeArrowheads="1"/>
          </p:cNvPicPr>
          <p:nvPr/>
        </p:nvPicPr>
        <p:blipFill>
          <a:blip r:embed="rId2">
            <a:lum bright="58000" contrast="-7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9069" r="19113" b="19034"/>
          <a:stretch>
            <a:fillRect/>
          </a:stretch>
        </p:blipFill>
        <p:spPr bwMode="auto">
          <a:xfrm>
            <a:off x="2322128" y="778668"/>
            <a:ext cx="4608513" cy="438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50466" y="2251859"/>
            <a:ext cx="1800225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户外立柱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611053" y="2251859"/>
            <a:ext cx="1800225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LED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78751" y="4412660"/>
            <a:ext cx="1830964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创新媒体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4770053" y="4412660"/>
            <a:ext cx="1873250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静态展示位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4770053" y="2251859"/>
            <a:ext cx="1800225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机场媒体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6867863" y="2251859"/>
            <a:ext cx="1870364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喷绘大牌</a:t>
            </a: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5058978" y="4231685"/>
            <a:ext cx="1728788" cy="360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en-US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>
            <a:off x="5058978" y="4231685"/>
            <a:ext cx="1728788" cy="360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endParaRPr lang="zh-CN" altLang="en-US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2642226" y="4412660"/>
            <a:ext cx="1782907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地铁风亭</a:t>
            </a:r>
          </a:p>
        </p:txBody>
      </p:sp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6902931" y="4412660"/>
            <a:ext cx="1821439" cy="360000"/>
          </a:xfrm>
          <a:prstGeom prst="rect">
            <a:avLst/>
          </a:prstGeom>
          <a:solidFill>
            <a:srgbClr val="C00000"/>
          </a:solidFill>
          <a:ln w="762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000" tIns="46800" rIns="90000" bIns="46800" anchor="ctr" anchorCtr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公关活动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3" t="34454" r="22955" b="23183"/>
          <a:stretch>
            <a:fillRect/>
          </a:stretch>
        </p:blipFill>
        <p:spPr bwMode="auto">
          <a:xfrm>
            <a:off x="425066" y="562768"/>
            <a:ext cx="1819275" cy="16065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t="3728" r="23013" b="22731"/>
          <a:stretch>
            <a:fillRect/>
          </a:stretch>
        </p:blipFill>
        <p:spPr bwMode="auto">
          <a:xfrm>
            <a:off x="2669791" y="2749764"/>
            <a:ext cx="1746250" cy="15922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6" t="44090" r="22955" b="13000"/>
          <a:stretch>
            <a:fillRect/>
          </a:stretch>
        </p:blipFill>
        <p:spPr bwMode="auto">
          <a:xfrm>
            <a:off x="6881428" y="577056"/>
            <a:ext cx="1847850" cy="159385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26" t="41090" r="21204" b="20728"/>
          <a:stretch>
            <a:fillRect/>
          </a:stretch>
        </p:blipFill>
        <p:spPr bwMode="auto">
          <a:xfrm>
            <a:off x="2628516" y="548481"/>
            <a:ext cx="1817687" cy="16049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7" t="22000" r="28806" b="27818"/>
          <a:stretch>
            <a:fillRect/>
          </a:stretch>
        </p:blipFill>
        <p:spPr bwMode="auto">
          <a:xfrm>
            <a:off x="6910003" y="2749763"/>
            <a:ext cx="1781175" cy="1592263"/>
          </a:xfrm>
          <a:prstGeom prst="rect">
            <a:avLst/>
          </a:prstGeom>
          <a:noFill/>
          <a:ln w="317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9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716" y="565943"/>
            <a:ext cx="1817687" cy="160496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466" y="2737064"/>
            <a:ext cx="1817687" cy="16049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16" y="2737064"/>
            <a:ext cx="1817687" cy="160496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79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9" descr="无标题-1副本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1" t="26385" r="22656" b="14982"/>
          <a:stretch/>
        </p:blipFill>
        <p:spPr bwMode="auto">
          <a:xfrm>
            <a:off x="392559" y="892944"/>
            <a:ext cx="8643937" cy="347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4657820"/>
            <a:ext cx="9144000" cy="1080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949308"/>
            <a:ext cx="9144000" cy="180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81" y="4657700"/>
            <a:ext cx="9144000" cy="180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7544" y="62525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5576" y="62525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43608" y="62525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28384" y="4945732"/>
            <a:ext cx="216024" cy="21602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16416" y="494573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04448" y="494573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27163" y="5089748"/>
            <a:ext cx="66277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年成为世界大学生运动会户外广告运营商</a:t>
            </a:r>
          </a:p>
        </p:txBody>
      </p:sp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3" y="1345333"/>
            <a:ext cx="616489" cy="50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标题 1"/>
          <p:cNvSpPr txBox="1">
            <a:spLocks/>
          </p:cNvSpPr>
          <p:nvPr/>
        </p:nvSpPr>
        <p:spPr>
          <a:xfrm>
            <a:off x="323528" y="4945732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荣和资源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979712" y="5089748"/>
            <a:ext cx="0" cy="28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15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rgbClr val="000000"/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75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rgbClr val="000000"/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1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1"/>
          <p:cNvGrpSpPr>
            <a:grpSpLocks/>
          </p:cNvGrpSpPr>
          <p:nvPr/>
        </p:nvGrpSpPr>
        <p:grpSpPr bwMode="auto">
          <a:xfrm>
            <a:off x="838195" y="356487"/>
            <a:ext cx="7532235" cy="4508468"/>
            <a:chOff x="336550" y="1104174"/>
            <a:chExt cx="8359775" cy="5003836"/>
          </a:xfrm>
        </p:grpSpPr>
        <p:pic>
          <p:nvPicPr>
            <p:cNvPr id="5" name="Picture 5" descr="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0600" y="4896713"/>
              <a:ext cx="622300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7" descr="225T632b-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075" y="1127986"/>
              <a:ext cx="1241425" cy="4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8" descr="logo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3938" y="1104174"/>
              <a:ext cx="989012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0" descr="2007123012359746_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075" y="2745650"/>
              <a:ext cx="1316038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2" descr="banklog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44"/>
            <a:stretch>
              <a:fillRect/>
            </a:stretch>
          </p:blipFill>
          <p:spPr bwMode="auto">
            <a:xfrm>
              <a:off x="1958975" y="1885224"/>
              <a:ext cx="1592263" cy="68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4" descr="2009681614272345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913" y="2934561"/>
              <a:ext cx="87947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5" descr="电信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8613" y="4129951"/>
              <a:ext cx="1108075" cy="41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6" descr="移动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" y="3928337"/>
              <a:ext cx="858838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7" descr="联通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5600" y="4047400"/>
              <a:ext cx="801688" cy="56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8" descr="诺基亚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4600" y="1208949"/>
              <a:ext cx="950913" cy="44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9" descr="摩托罗拉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775" y="4863375"/>
              <a:ext cx="804863" cy="70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0" descr="三星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0388" y="4861787"/>
              <a:ext cx="798512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2" descr="L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063" y="5058638"/>
              <a:ext cx="1038225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3" descr="飞利浦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700" y="5093563"/>
              <a:ext cx="1144588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4" descr="联想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2975" y="4985612"/>
              <a:ext cx="126365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5" descr="索尼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3575" y="1116874"/>
              <a:ext cx="1362075" cy="55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6" descr="索尼爱立信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1763" y="1197836"/>
              <a:ext cx="1341437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7" descr="浦发银行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56" t="-1434" r="12358" b="50180"/>
            <a:stretch>
              <a:fillRect/>
            </a:stretch>
          </p:blipFill>
          <p:spPr bwMode="auto">
            <a:xfrm>
              <a:off x="7175500" y="1932849"/>
              <a:ext cx="1520825" cy="45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8" descr="工行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613" y="2782162"/>
              <a:ext cx="728662" cy="66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9" descr="中行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300" y="2777400"/>
              <a:ext cx="744538" cy="69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0" descr="交行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8725" y="2002699"/>
              <a:ext cx="1701800" cy="460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31" descr="汇丰银行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9013" y="3083786"/>
              <a:ext cx="1239837" cy="32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32" descr="中信银行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5" y="1886812"/>
              <a:ext cx="1600200" cy="596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3" descr="江苏银行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4675" y="2699612"/>
              <a:ext cx="836613" cy="779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34" descr="招行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550" y="1931262"/>
              <a:ext cx="1573213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35" descr="奔驰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07113" y="4012475"/>
              <a:ext cx="671512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6" descr="宝马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0400" y="3964850"/>
              <a:ext cx="763588" cy="71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7" descr="奥迪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0775" y="4063275"/>
              <a:ext cx="1020763" cy="63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13" descr="6-2"/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195" y="5726833"/>
              <a:ext cx="2107331" cy="381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矩形 3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/>
          <p:cNvSpPr/>
          <p:nvPr/>
        </p:nvSpPr>
        <p:spPr>
          <a:xfrm>
            <a:off x="8166002" y="5161756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454034" y="5161756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742066" y="5161756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荣和客户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036668" y="5224472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Our Client</a:t>
            </a:r>
          </a:p>
        </p:txBody>
      </p:sp>
      <p:sp>
        <p:nvSpPr>
          <p:cNvPr id="40" name="矩形 39"/>
          <p:cNvSpPr/>
          <p:nvPr/>
        </p:nvSpPr>
        <p:spPr>
          <a:xfrm>
            <a:off x="0" y="4980586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3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1337" y="1354808"/>
            <a:ext cx="9144000" cy="21209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848692" y="2917329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36724" y="2917329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24756" y="2917329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1337" y="3515048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11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04535"/>
            <a:ext cx="2815283" cy="66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3304"/>
            <a:ext cx="986054" cy="811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995936" y="1477531"/>
            <a:ext cx="410445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深圳市荣和传媒有限公司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Add.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深圳市福田区益田路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1006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栋四楼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Tel.0755-83799888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Fax.0755-83799830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www.chinaroho.com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8137" y="1235958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04676" y="1705372"/>
            <a:ext cx="264318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谢 谢</a:t>
            </a:r>
            <a:r>
              <a:rPr lang="en-US" altLang="zh-CN" sz="5400" b="1" dirty="0">
                <a:solidFill>
                  <a:schemeClr val="bg1"/>
                </a:solidFill>
                <a:latin typeface="+mj-ea"/>
                <a:ea typeface="+mj-ea"/>
              </a:rPr>
              <a:t>!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264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i0.sinaimg.cn/dy/c/p/2009-05-12/1242124879_TgerJV.jp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" r="26802" b="13188"/>
          <a:stretch/>
        </p:blipFill>
        <p:spPr bwMode="auto">
          <a:xfrm>
            <a:off x="3788518" y="1603048"/>
            <a:ext cx="1543554" cy="23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3920983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荣和团队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4091" y="2709540"/>
            <a:ext cx="1038462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Team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71" t="2217" r="52001" b="-520"/>
          <a:stretch/>
        </p:blipFill>
        <p:spPr bwMode="auto">
          <a:xfrm>
            <a:off x="323528" y="1608111"/>
            <a:ext cx="1512000" cy="23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395536" y="3217540"/>
            <a:ext cx="1224000" cy="3960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关于我们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2709540"/>
            <a:ext cx="1316832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About Us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7" name="Picture 5" descr="http://s7d2.scene7.com/is/image/Baudville/TROPHY_CUP?QLT=95"/>
          <p:cNvPicPr>
            <a:picLocks noChangeAspect="1" noChangeArrowheads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"/>
          <a:stretch/>
        </p:blipFill>
        <p:spPr bwMode="auto">
          <a:xfrm>
            <a:off x="2032155" y="1603048"/>
            <a:ext cx="1559736" cy="23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2141249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250" y="2709540"/>
            <a:ext cx="1135250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Honors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79" name="Picture 7" descr="http://www.water-chemical.com/images/water.jpg"/>
          <p:cNvPicPr>
            <a:picLocks noChangeAspect="1" noChangeArrowheads="1"/>
          </p:cNvPicPr>
          <p:nvPr/>
        </p:nvPicPr>
        <p:blipFill rotWithShape="1"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20076" r="31148"/>
          <a:stretch/>
        </p:blipFill>
        <p:spPr bwMode="auto">
          <a:xfrm>
            <a:off x="5528699" y="1608110"/>
            <a:ext cx="1513953" cy="231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53125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资源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28699" y="2709540"/>
            <a:ext cx="1491573" cy="461665"/>
          </a:xfrm>
          <a:prstGeom prst="rect">
            <a:avLst/>
          </a:prstGeom>
          <a:solidFill>
            <a:srgbClr val="000000"/>
          </a:solidFill>
        </p:spPr>
        <p:txBody>
          <a:bodyPr wrap="square" lIns="72000" rIns="72000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Resources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081" name="Picture 9" descr="http://www.lonystraiteur.com/Espaceclient_peoples.jp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9" b="673"/>
          <a:stretch/>
        </p:blipFill>
        <p:spPr bwMode="auto">
          <a:xfrm>
            <a:off x="7239279" y="1582711"/>
            <a:ext cx="1576044" cy="232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16445" y="3217540"/>
            <a:ext cx="1278623" cy="400110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荣和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709540"/>
            <a:ext cx="992334" cy="461665"/>
          </a:xfrm>
          <a:prstGeom prst="rect">
            <a:avLst/>
          </a:prstGeom>
          <a:solidFill>
            <a:srgbClr val="000000"/>
          </a:solidFill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Client</a:t>
            </a:r>
            <a:endParaRPr lang="en-US" altLang="zh-CN" sz="2400" i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1640" y="52244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3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43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18581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" descr="图片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" r="8995"/>
          <a:stretch/>
        </p:blipFill>
        <p:spPr bwMode="auto">
          <a:xfrm>
            <a:off x="2875384" y="1926208"/>
            <a:ext cx="6042274" cy="288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5089748"/>
            <a:ext cx="8229600" cy="531635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976" y="893852"/>
            <a:ext cx="59018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荣和传媒集团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1996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月成立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，拥有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年户外媒体的发展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历程。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93405" y="1417340"/>
            <a:ext cx="165942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广告策划</a:t>
            </a:r>
            <a:endParaRPr lang="en-US" altLang="zh-CN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rgbClr val="FFC000"/>
                </a:solidFill>
                <a:latin typeface="+mj-lt"/>
                <a:ea typeface="微软雅黑" pitchFamily="34" charset="-122"/>
              </a:rPr>
              <a:t>Advertisement</a:t>
            </a:r>
          </a:p>
          <a:p>
            <a:r>
              <a:rPr lang="en-US" altLang="zh-CN" dirty="0">
                <a:solidFill>
                  <a:srgbClr val="FFC000"/>
                </a:solidFill>
                <a:latin typeface="+mj-lt"/>
                <a:ea typeface="微软雅黑" pitchFamily="34" charset="-122"/>
              </a:rPr>
              <a:t>Plan</a:t>
            </a:r>
            <a:endParaRPr lang="zh-CN" altLang="en-US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85227" y="3446338"/>
            <a:ext cx="11208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设计制作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rgbClr val="C00000"/>
                </a:solidFill>
                <a:latin typeface="+mj-lt"/>
                <a:ea typeface="微软雅黑" pitchFamily="34" charset="-122"/>
              </a:rPr>
              <a:t>Design &amp;</a:t>
            </a:r>
          </a:p>
          <a:p>
            <a:r>
              <a:rPr lang="en-US" altLang="zh-CN" dirty="0" smtClean="0">
                <a:solidFill>
                  <a:srgbClr val="C00000"/>
                </a:solidFill>
                <a:latin typeface="+mj-lt"/>
                <a:ea typeface="微软雅黑" pitchFamily="34" charset="-122"/>
              </a:rPr>
              <a:t>Product</a:t>
            </a:r>
            <a:endParaRPr lang="zh-CN" altLang="en-US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572" y="2510234"/>
            <a:ext cx="15440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媒体开发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rgbClr val="00B0F0"/>
                </a:solidFill>
                <a:latin typeface="+mj-lt"/>
                <a:ea typeface="微软雅黑" pitchFamily="34" charset="-122"/>
              </a:rPr>
              <a:t>Media</a:t>
            </a:r>
          </a:p>
          <a:p>
            <a:r>
              <a:rPr lang="en-US" altLang="zh-CN" dirty="0" smtClean="0">
                <a:solidFill>
                  <a:srgbClr val="00B0F0"/>
                </a:solidFill>
                <a:latin typeface="+mj-lt"/>
                <a:ea typeface="微软雅黑" pitchFamily="34" charset="-122"/>
              </a:rPr>
              <a:t>Development</a:t>
            </a:r>
            <a:endParaRPr lang="zh-CN" altLang="en-US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852" y="3784312"/>
            <a:ext cx="11208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代理发布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Release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&amp;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Agent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41488" y="2306984"/>
            <a:ext cx="543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00B0F0"/>
                </a:solidFill>
                <a:latin typeface="Franklin Gothic Heavy" pitchFamily="34" charset="0"/>
              </a:rPr>
              <a:t>+</a:t>
            </a:r>
            <a:endParaRPr lang="zh-CN" altLang="en-US" sz="4800" dirty="0">
              <a:solidFill>
                <a:srgbClr val="00B0F0"/>
              </a:solidFill>
              <a:latin typeface="Franklin Gothic Heavy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1762" y="4131509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Franklin Gothic Heavy" pitchFamily="34" charset="0"/>
              </a:rPr>
              <a:t>+</a:t>
            </a:r>
            <a:endParaRPr lang="zh-CN" altLang="en-US" sz="3200" dirty="0">
              <a:latin typeface="Franklin Gothic Heavy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5" y="1071816"/>
            <a:ext cx="897869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00B0F0"/>
                </a:solidFill>
                <a:latin typeface="Franklin Gothic Heavy" pitchFamily="34" charset="0"/>
                <a:ea typeface="微软雅黑" pitchFamily="34" charset="-122"/>
              </a:defRPr>
            </a:lvl1pPr>
          </a:lstStyle>
          <a:p>
            <a:r>
              <a:rPr lang="en-US" altLang="zh-CN" sz="9600" dirty="0">
                <a:solidFill>
                  <a:srgbClr val="FFC000"/>
                </a:solidFill>
              </a:rPr>
              <a:t>+</a:t>
            </a:r>
            <a:endParaRPr lang="zh-CN" altLang="en-US" sz="9600" dirty="0">
              <a:solidFill>
                <a:srgbClr val="FFC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3137981"/>
            <a:ext cx="6783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C00000"/>
                </a:solidFill>
                <a:latin typeface="Franklin Gothic Heavy" pitchFamily="34" charset="0"/>
              </a:rPr>
              <a:t>+</a:t>
            </a:r>
            <a:endParaRPr lang="zh-CN" altLang="en-US" sz="6600" dirty="0">
              <a:solidFill>
                <a:srgbClr val="C00000"/>
              </a:solidFill>
              <a:latin typeface="Franklin Gothic Heavy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2080" y="1435616"/>
            <a:ext cx="1491114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ura MT Script Capitals" pitchFamily="66" charset="0"/>
                <a:ea typeface="微软雅黑" pitchFamily="34" charset="-122"/>
              </a:rPr>
              <a:t>14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atura MT Script Capitals" pitchFamily="66" charset="0"/>
                <a:ea typeface="微软雅黑" pitchFamily="34" charset="-122"/>
              </a:rPr>
              <a:t>年</a:t>
            </a:r>
            <a:endParaRPr lang="zh-CN" alt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atura MT Script Capitals" pitchFamily="66" charset="0"/>
            </a:endParaRPr>
          </a:p>
        </p:txBody>
      </p:sp>
      <p:pic>
        <p:nvPicPr>
          <p:cNvPr id="24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0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" descr="图片5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9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32587"/>
            <a:ext cx="4654800" cy="366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11" descr="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446856" y="5089748"/>
            <a:ext cx="8229600" cy="531635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5567155" y="1897393"/>
            <a:ext cx="1008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00B0F0"/>
                </a:solidFill>
                <a:latin typeface="Franklin Gothic Heavy" pitchFamily="34" charset="0"/>
                <a:ea typeface="微软雅黑" pitchFamily="34" charset="-122"/>
              </a:rPr>
              <a:t>60</a:t>
            </a:r>
          </a:p>
        </p:txBody>
      </p:sp>
      <p:sp>
        <p:nvSpPr>
          <p:cNvPr id="18" name="矩形 17"/>
          <p:cNvSpPr/>
          <p:nvPr/>
        </p:nvSpPr>
        <p:spPr>
          <a:xfrm>
            <a:off x="6515923" y="225748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精英专业团队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67155" y="1129308"/>
            <a:ext cx="1008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FFC000"/>
                </a:solidFill>
                <a:latin typeface="Franklin Gothic Heavy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21" name="矩形 20"/>
          <p:cNvSpPr/>
          <p:nvPr/>
        </p:nvSpPr>
        <p:spPr>
          <a:xfrm>
            <a:off x="5567155" y="3433564"/>
            <a:ext cx="15318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00B0F0"/>
                </a:solidFill>
                <a:latin typeface="Franklin Gothic Heavy" pitchFamily="34" charset="0"/>
                <a:ea typeface="微软雅黑" pitchFamily="34" charset="-122"/>
              </a:rPr>
              <a:t>200</a:t>
            </a:r>
          </a:p>
        </p:txBody>
      </p:sp>
      <p:sp>
        <p:nvSpPr>
          <p:cNvPr id="22" name="矩形 21"/>
          <p:cNvSpPr/>
          <p:nvPr/>
        </p:nvSpPr>
        <p:spPr>
          <a:xfrm>
            <a:off x="6875963" y="379375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个代理发布市场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67155" y="2665478"/>
            <a:ext cx="1008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solidFill>
                  <a:srgbClr val="FFC000"/>
                </a:solidFill>
                <a:latin typeface="Franklin Gothic Heavy" pitchFamily="34" charset="0"/>
                <a:ea typeface="微软雅黑" pitchFamily="34" charset="-122"/>
              </a:rPr>
              <a:t>26</a:t>
            </a:r>
          </a:p>
        </p:txBody>
      </p:sp>
      <p:sp>
        <p:nvSpPr>
          <p:cNvPr id="24" name="矩形 23"/>
          <p:cNvSpPr/>
          <p:nvPr/>
        </p:nvSpPr>
        <p:spPr>
          <a:xfrm>
            <a:off x="6588224" y="30256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自有媒体市场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56176" y="148934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个办事处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6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1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63173"/>
            <a:ext cx="1910950" cy="454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446856" y="5089748"/>
            <a:ext cx="8229600" cy="531635"/>
          </a:xfrm>
        </p:spPr>
        <p:txBody>
          <a:bodyPr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右箭头 3"/>
          <p:cNvSpPr/>
          <p:nvPr/>
        </p:nvSpPr>
        <p:spPr>
          <a:xfrm>
            <a:off x="2411760" y="2929508"/>
            <a:ext cx="1257916" cy="735029"/>
          </a:xfrm>
          <a:custGeom>
            <a:avLst/>
            <a:gdLst>
              <a:gd name="connsiteX0" fmla="*/ 0 w 1728192"/>
              <a:gd name="connsiteY0" fmla="*/ 255265 h 1021060"/>
              <a:gd name="connsiteX1" fmla="*/ 1217662 w 1728192"/>
              <a:gd name="connsiteY1" fmla="*/ 255265 h 1021060"/>
              <a:gd name="connsiteX2" fmla="*/ 1217662 w 1728192"/>
              <a:gd name="connsiteY2" fmla="*/ 0 h 1021060"/>
              <a:gd name="connsiteX3" fmla="*/ 1728192 w 1728192"/>
              <a:gd name="connsiteY3" fmla="*/ 510530 h 1021060"/>
              <a:gd name="connsiteX4" fmla="*/ 1217662 w 1728192"/>
              <a:gd name="connsiteY4" fmla="*/ 1021060 h 1021060"/>
              <a:gd name="connsiteX5" fmla="*/ 1217662 w 1728192"/>
              <a:gd name="connsiteY5" fmla="*/ 765795 h 1021060"/>
              <a:gd name="connsiteX6" fmla="*/ 0 w 1728192"/>
              <a:gd name="connsiteY6" fmla="*/ 765795 h 1021060"/>
              <a:gd name="connsiteX7" fmla="*/ 0 w 1728192"/>
              <a:gd name="connsiteY7" fmla="*/ 255265 h 1021060"/>
              <a:gd name="connsiteX0" fmla="*/ 0 w 1753592"/>
              <a:gd name="connsiteY0" fmla="*/ 1028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02865 h 1021060"/>
              <a:gd name="connsiteX0" fmla="*/ 0 w 1740892"/>
              <a:gd name="connsiteY0" fmla="*/ 115565 h 1021060"/>
              <a:gd name="connsiteX1" fmla="*/ 1230362 w 1740892"/>
              <a:gd name="connsiteY1" fmla="*/ 255265 h 1021060"/>
              <a:gd name="connsiteX2" fmla="*/ 1230362 w 1740892"/>
              <a:gd name="connsiteY2" fmla="*/ 0 h 1021060"/>
              <a:gd name="connsiteX3" fmla="*/ 1740892 w 1740892"/>
              <a:gd name="connsiteY3" fmla="*/ 510530 h 1021060"/>
              <a:gd name="connsiteX4" fmla="*/ 1230362 w 1740892"/>
              <a:gd name="connsiteY4" fmla="*/ 1021060 h 1021060"/>
              <a:gd name="connsiteX5" fmla="*/ 1230362 w 1740892"/>
              <a:gd name="connsiteY5" fmla="*/ 765795 h 1021060"/>
              <a:gd name="connsiteX6" fmla="*/ 12700 w 1740892"/>
              <a:gd name="connsiteY6" fmla="*/ 765795 h 1021060"/>
              <a:gd name="connsiteX7" fmla="*/ 0 w 17408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19050 w 1753592"/>
              <a:gd name="connsiteY6" fmla="*/ 892795 h 1021060"/>
              <a:gd name="connsiteX7" fmla="*/ 0 w 1753592"/>
              <a:gd name="connsiteY7" fmla="*/ 115565 h 1021060"/>
              <a:gd name="connsiteX0" fmla="*/ 0 w 1747242"/>
              <a:gd name="connsiteY0" fmla="*/ 11556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15565 h 1021060"/>
              <a:gd name="connsiteX0" fmla="*/ 0 w 1747242"/>
              <a:gd name="connsiteY0" fmla="*/ 10921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09215 h 1021060"/>
              <a:gd name="connsiteX0" fmla="*/ 6350 w 1753592"/>
              <a:gd name="connsiteY0" fmla="*/ 10921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0 w 1753592"/>
              <a:gd name="connsiteY6" fmla="*/ 924545 h 1021060"/>
              <a:gd name="connsiteX7" fmla="*/ 6350 w 1753592"/>
              <a:gd name="connsiteY7" fmla="*/ 109215 h 1021060"/>
              <a:gd name="connsiteX0" fmla="*/ 137 w 1747379"/>
              <a:gd name="connsiteY0" fmla="*/ 109215 h 1021060"/>
              <a:gd name="connsiteX1" fmla="*/ 1236849 w 1747379"/>
              <a:gd name="connsiteY1" fmla="*/ 255265 h 1021060"/>
              <a:gd name="connsiteX2" fmla="*/ 1236849 w 1747379"/>
              <a:gd name="connsiteY2" fmla="*/ 0 h 1021060"/>
              <a:gd name="connsiteX3" fmla="*/ 1747379 w 1747379"/>
              <a:gd name="connsiteY3" fmla="*/ 510530 h 1021060"/>
              <a:gd name="connsiteX4" fmla="*/ 1236849 w 1747379"/>
              <a:gd name="connsiteY4" fmla="*/ 1021060 h 1021060"/>
              <a:gd name="connsiteX5" fmla="*/ 1236849 w 1747379"/>
              <a:gd name="connsiteY5" fmla="*/ 765795 h 1021060"/>
              <a:gd name="connsiteX6" fmla="*/ 19187 w 1747379"/>
              <a:gd name="connsiteY6" fmla="*/ 924545 h 1021060"/>
              <a:gd name="connsiteX7" fmla="*/ 137 w 1747379"/>
              <a:gd name="connsiteY7" fmla="*/ 109215 h 1021060"/>
              <a:gd name="connsiteX0" fmla="*/ 183 w 1747425"/>
              <a:gd name="connsiteY0" fmla="*/ 109215 h 1021060"/>
              <a:gd name="connsiteX1" fmla="*/ 1236895 w 1747425"/>
              <a:gd name="connsiteY1" fmla="*/ 255265 h 1021060"/>
              <a:gd name="connsiteX2" fmla="*/ 1236895 w 1747425"/>
              <a:gd name="connsiteY2" fmla="*/ 0 h 1021060"/>
              <a:gd name="connsiteX3" fmla="*/ 1747425 w 1747425"/>
              <a:gd name="connsiteY3" fmla="*/ 510530 h 1021060"/>
              <a:gd name="connsiteX4" fmla="*/ 1236895 w 1747425"/>
              <a:gd name="connsiteY4" fmla="*/ 1021060 h 1021060"/>
              <a:gd name="connsiteX5" fmla="*/ 1236895 w 1747425"/>
              <a:gd name="connsiteY5" fmla="*/ 765795 h 1021060"/>
              <a:gd name="connsiteX6" fmla="*/ 12883 w 1747425"/>
              <a:gd name="connsiteY6" fmla="*/ 924545 h 1021060"/>
              <a:gd name="connsiteX7" fmla="*/ 183 w 1747425"/>
              <a:gd name="connsiteY7" fmla="*/ 109215 h 102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7425" h="1021060">
                <a:moveTo>
                  <a:pt x="183" y="109215"/>
                </a:moveTo>
                <a:lnTo>
                  <a:pt x="1236895" y="255265"/>
                </a:lnTo>
                <a:lnTo>
                  <a:pt x="1236895" y="0"/>
                </a:lnTo>
                <a:lnTo>
                  <a:pt x="1747425" y="510530"/>
                </a:lnTo>
                <a:lnTo>
                  <a:pt x="1236895" y="1021060"/>
                </a:lnTo>
                <a:lnTo>
                  <a:pt x="1236895" y="765795"/>
                </a:lnTo>
                <a:lnTo>
                  <a:pt x="12883" y="924545"/>
                </a:lnTo>
                <a:cubicBezTo>
                  <a:pt x="15000" y="652768"/>
                  <a:pt x="-1934" y="380992"/>
                  <a:pt x="183" y="1092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E7BA17"/>
              </a:gs>
            </a:gsLst>
            <a:lin ang="108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ight" fov="5700000">
              <a:rot lat="20731345" lon="20161968" rev="1230245"/>
            </a:camera>
            <a:lightRig rig="soft" dir="t"/>
          </a:scene3d>
          <a:sp3d extrusionH="438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ysClr val="windowText" lastClr="000000"/>
                </a:solidFill>
              </a:rPr>
              <a:t>目标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2323827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i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优秀媒体服务商</a:t>
            </a:r>
          </a:p>
        </p:txBody>
      </p:sp>
      <p:sp>
        <p:nvSpPr>
          <p:cNvPr id="28" name="右箭头 3"/>
          <p:cNvSpPr/>
          <p:nvPr/>
        </p:nvSpPr>
        <p:spPr>
          <a:xfrm flipH="1">
            <a:off x="5724128" y="1486772"/>
            <a:ext cx="1359975" cy="794664"/>
          </a:xfrm>
          <a:custGeom>
            <a:avLst/>
            <a:gdLst>
              <a:gd name="connsiteX0" fmla="*/ 0 w 1728192"/>
              <a:gd name="connsiteY0" fmla="*/ 255265 h 1021060"/>
              <a:gd name="connsiteX1" fmla="*/ 1217662 w 1728192"/>
              <a:gd name="connsiteY1" fmla="*/ 255265 h 1021060"/>
              <a:gd name="connsiteX2" fmla="*/ 1217662 w 1728192"/>
              <a:gd name="connsiteY2" fmla="*/ 0 h 1021060"/>
              <a:gd name="connsiteX3" fmla="*/ 1728192 w 1728192"/>
              <a:gd name="connsiteY3" fmla="*/ 510530 h 1021060"/>
              <a:gd name="connsiteX4" fmla="*/ 1217662 w 1728192"/>
              <a:gd name="connsiteY4" fmla="*/ 1021060 h 1021060"/>
              <a:gd name="connsiteX5" fmla="*/ 1217662 w 1728192"/>
              <a:gd name="connsiteY5" fmla="*/ 765795 h 1021060"/>
              <a:gd name="connsiteX6" fmla="*/ 0 w 1728192"/>
              <a:gd name="connsiteY6" fmla="*/ 765795 h 1021060"/>
              <a:gd name="connsiteX7" fmla="*/ 0 w 1728192"/>
              <a:gd name="connsiteY7" fmla="*/ 255265 h 1021060"/>
              <a:gd name="connsiteX0" fmla="*/ 0 w 1753592"/>
              <a:gd name="connsiteY0" fmla="*/ 1028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02865 h 1021060"/>
              <a:gd name="connsiteX0" fmla="*/ 0 w 1740892"/>
              <a:gd name="connsiteY0" fmla="*/ 115565 h 1021060"/>
              <a:gd name="connsiteX1" fmla="*/ 1230362 w 1740892"/>
              <a:gd name="connsiteY1" fmla="*/ 255265 h 1021060"/>
              <a:gd name="connsiteX2" fmla="*/ 1230362 w 1740892"/>
              <a:gd name="connsiteY2" fmla="*/ 0 h 1021060"/>
              <a:gd name="connsiteX3" fmla="*/ 1740892 w 1740892"/>
              <a:gd name="connsiteY3" fmla="*/ 510530 h 1021060"/>
              <a:gd name="connsiteX4" fmla="*/ 1230362 w 1740892"/>
              <a:gd name="connsiteY4" fmla="*/ 1021060 h 1021060"/>
              <a:gd name="connsiteX5" fmla="*/ 1230362 w 1740892"/>
              <a:gd name="connsiteY5" fmla="*/ 765795 h 1021060"/>
              <a:gd name="connsiteX6" fmla="*/ 12700 w 1740892"/>
              <a:gd name="connsiteY6" fmla="*/ 765795 h 1021060"/>
              <a:gd name="connsiteX7" fmla="*/ 0 w 17408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19050 w 1753592"/>
              <a:gd name="connsiteY6" fmla="*/ 892795 h 1021060"/>
              <a:gd name="connsiteX7" fmla="*/ 0 w 1753592"/>
              <a:gd name="connsiteY7" fmla="*/ 115565 h 1021060"/>
              <a:gd name="connsiteX0" fmla="*/ 0 w 1747242"/>
              <a:gd name="connsiteY0" fmla="*/ 11556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15565 h 1021060"/>
              <a:gd name="connsiteX0" fmla="*/ 0 w 1747242"/>
              <a:gd name="connsiteY0" fmla="*/ 10921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09215 h 1021060"/>
              <a:gd name="connsiteX0" fmla="*/ 6350 w 1753592"/>
              <a:gd name="connsiteY0" fmla="*/ 10921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0 w 1753592"/>
              <a:gd name="connsiteY6" fmla="*/ 924545 h 1021060"/>
              <a:gd name="connsiteX7" fmla="*/ 6350 w 1753592"/>
              <a:gd name="connsiteY7" fmla="*/ 109215 h 1021060"/>
              <a:gd name="connsiteX0" fmla="*/ 137 w 1747379"/>
              <a:gd name="connsiteY0" fmla="*/ 109215 h 1021060"/>
              <a:gd name="connsiteX1" fmla="*/ 1236849 w 1747379"/>
              <a:gd name="connsiteY1" fmla="*/ 255265 h 1021060"/>
              <a:gd name="connsiteX2" fmla="*/ 1236849 w 1747379"/>
              <a:gd name="connsiteY2" fmla="*/ 0 h 1021060"/>
              <a:gd name="connsiteX3" fmla="*/ 1747379 w 1747379"/>
              <a:gd name="connsiteY3" fmla="*/ 510530 h 1021060"/>
              <a:gd name="connsiteX4" fmla="*/ 1236849 w 1747379"/>
              <a:gd name="connsiteY4" fmla="*/ 1021060 h 1021060"/>
              <a:gd name="connsiteX5" fmla="*/ 1236849 w 1747379"/>
              <a:gd name="connsiteY5" fmla="*/ 765795 h 1021060"/>
              <a:gd name="connsiteX6" fmla="*/ 19187 w 1747379"/>
              <a:gd name="connsiteY6" fmla="*/ 924545 h 1021060"/>
              <a:gd name="connsiteX7" fmla="*/ 137 w 1747379"/>
              <a:gd name="connsiteY7" fmla="*/ 109215 h 1021060"/>
              <a:gd name="connsiteX0" fmla="*/ 183 w 1747425"/>
              <a:gd name="connsiteY0" fmla="*/ 109215 h 1021060"/>
              <a:gd name="connsiteX1" fmla="*/ 1236895 w 1747425"/>
              <a:gd name="connsiteY1" fmla="*/ 255265 h 1021060"/>
              <a:gd name="connsiteX2" fmla="*/ 1236895 w 1747425"/>
              <a:gd name="connsiteY2" fmla="*/ 0 h 1021060"/>
              <a:gd name="connsiteX3" fmla="*/ 1747425 w 1747425"/>
              <a:gd name="connsiteY3" fmla="*/ 510530 h 1021060"/>
              <a:gd name="connsiteX4" fmla="*/ 1236895 w 1747425"/>
              <a:gd name="connsiteY4" fmla="*/ 1021060 h 1021060"/>
              <a:gd name="connsiteX5" fmla="*/ 1236895 w 1747425"/>
              <a:gd name="connsiteY5" fmla="*/ 765795 h 1021060"/>
              <a:gd name="connsiteX6" fmla="*/ 12883 w 1747425"/>
              <a:gd name="connsiteY6" fmla="*/ 924545 h 1021060"/>
              <a:gd name="connsiteX7" fmla="*/ 183 w 1747425"/>
              <a:gd name="connsiteY7" fmla="*/ 109215 h 102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7425" h="1021060">
                <a:moveTo>
                  <a:pt x="183" y="109215"/>
                </a:moveTo>
                <a:lnTo>
                  <a:pt x="1236895" y="255265"/>
                </a:lnTo>
                <a:lnTo>
                  <a:pt x="1236895" y="0"/>
                </a:lnTo>
                <a:lnTo>
                  <a:pt x="1747425" y="510530"/>
                </a:lnTo>
                <a:lnTo>
                  <a:pt x="1236895" y="1021060"/>
                </a:lnTo>
                <a:lnTo>
                  <a:pt x="1236895" y="765795"/>
                </a:lnTo>
                <a:lnTo>
                  <a:pt x="12883" y="924545"/>
                </a:lnTo>
                <a:cubicBezTo>
                  <a:pt x="15000" y="652768"/>
                  <a:pt x="-1934" y="380992"/>
                  <a:pt x="183" y="1092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E7BA17"/>
              </a:gs>
            </a:gsLst>
            <a:lin ang="108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ContrastingLeftFacing" fov="5700000">
              <a:rot lat="20565356" lon="1811810" rev="675037"/>
            </a:camera>
            <a:lightRig rig="soft" dir="t"/>
          </a:scene3d>
          <a:sp3d extrusionH="311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理念</a:t>
            </a:r>
            <a:endParaRPr lang="zh-CN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29" name="右箭头 3"/>
          <p:cNvSpPr/>
          <p:nvPr/>
        </p:nvSpPr>
        <p:spPr>
          <a:xfrm flipH="1">
            <a:off x="5402316" y="2857500"/>
            <a:ext cx="1257916" cy="936104"/>
          </a:xfrm>
          <a:custGeom>
            <a:avLst/>
            <a:gdLst>
              <a:gd name="connsiteX0" fmla="*/ 0 w 1728192"/>
              <a:gd name="connsiteY0" fmla="*/ 255265 h 1021060"/>
              <a:gd name="connsiteX1" fmla="*/ 1217662 w 1728192"/>
              <a:gd name="connsiteY1" fmla="*/ 255265 h 1021060"/>
              <a:gd name="connsiteX2" fmla="*/ 1217662 w 1728192"/>
              <a:gd name="connsiteY2" fmla="*/ 0 h 1021060"/>
              <a:gd name="connsiteX3" fmla="*/ 1728192 w 1728192"/>
              <a:gd name="connsiteY3" fmla="*/ 510530 h 1021060"/>
              <a:gd name="connsiteX4" fmla="*/ 1217662 w 1728192"/>
              <a:gd name="connsiteY4" fmla="*/ 1021060 h 1021060"/>
              <a:gd name="connsiteX5" fmla="*/ 1217662 w 1728192"/>
              <a:gd name="connsiteY5" fmla="*/ 765795 h 1021060"/>
              <a:gd name="connsiteX6" fmla="*/ 0 w 1728192"/>
              <a:gd name="connsiteY6" fmla="*/ 765795 h 1021060"/>
              <a:gd name="connsiteX7" fmla="*/ 0 w 1728192"/>
              <a:gd name="connsiteY7" fmla="*/ 255265 h 1021060"/>
              <a:gd name="connsiteX0" fmla="*/ 0 w 1753592"/>
              <a:gd name="connsiteY0" fmla="*/ 1028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02865 h 1021060"/>
              <a:gd name="connsiteX0" fmla="*/ 0 w 1740892"/>
              <a:gd name="connsiteY0" fmla="*/ 115565 h 1021060"/>
              <a:gd name="connsiteX1" fmla="*/ 1230362 w 1740892"/>
              <a:gd name="connsiteY1" fmla="*/ 255265 h 1021060"/>
              <a:gd name="connsiteX2" fmla="*/ 1230362 w 1740892"/>
              <a:gd name="connsiteY2" fmla="*/ 0 h 1021060"/>
              <a:gd name="connsiteX3" fmla="*/ 1740892 w 1740892"/>
              <a:gd name="connsiteY3" fmla="*/ 510530 h 1021060"/>
              <a:gd name="connsiteX4" fmla="*/ 1230362 w 1740892"/>
              <a:gd name="connsiteY4" fmla="*/ 1021060 h 1021060"/>
              <a:gd name="connsiteX5" fmla="*/ 1230362 w 1740892"/>
              <a:gd name="connsiteY5" fmla="*/ 765795 h 1021060"/>
              <a:gd name="connsiteX6" fmla="*/ 12700 w 1740892"/>
              <a:gd name="connsiteY6" fmla="*/ 765795 h 1021060"/>
              <a:gd name="connsiteX7" fmla="*/ 0 w 17408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19050 w 1753592"/>
              <a:gd name="connsiteY6" fmla="*/ 892795 h 1021060"/>
              <a:gd name="connsiteX7" fmla="*/ 0 w 1753592"/>
              <a:gd name="connsiteY7" fmla="*/ 115565 h 1021060"/>
              <a:gd name="connsiteX0" fmla="*/ 0 w 1747242"/>
              <a:gd name="connsiteY0" fmla="*/ 11556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15565 h 1021060"/>
              <a:gd name="connsiteX0" fmla="*/ 0 w 1747242"/>
              <a:gd name="connsiteY0" fmla="*/ 10921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09215 h 1021060"/>
              <a:gd name="connsiteX0" fmla="*/ 6350 w 1753592"/>
              <a:gd name="connsiteY0" fmla="*/ 10921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0 w 1753592"/>
              <a:gd name="connsiteY6" fmla="*/ 924545 h 1021060"/>
              <a:gd name="connsiteX7" fmla="*/ 6350 w 1753592"/>
              <a:gd name="connsiteY7" fmla="*/ 109215 h 1021060"/>
              <a:gd name="connsiteX0" fmla="*/ 137 w 1747379"/>
              <a:gd name="connsiteY0" fmla="*/ 109215 h 1021060"/>
              <a:gd name="connsiteX1" fmla="*/ 1236849 w 1747379"/>
              <a:gd name="connsiteY1" fmla="*/ 255265 h 1021060"/>
              <a:gd name="connsiteX2" fmla="*/ 1236849 w 1747379"/>
              <a:gd name="connsiteY2" fmla="*/ 0 h 1021060"/>
              <a:gd name="connsiteX3" fmla="*/ 1747379 w 1747379"/>
              <a:gd name="connsiteY3" fmla="*/ 510530 h 1021060"/>
              <a:gd name="connsiteX4" fmla="*/ 1236849 w 1747379"/>
              <a:gd name="connsiteY4" fmla="*/ 1021060 h 1021060"/>
              <a:gd name="connsiteX5" fmla="*/ 1236849 w 1747379"/>
              <a:gd name="connsiteY5" fmla="*/ 765795 h 1021060"/>
              <a:gd name="connsiteX6" fmla="*/ 19187 w 1747379"/>
              <a:gd name="connsiteY6" fmla="*/ 924545 h 1021060"/>
              <a:gd name="connsiteX7" fmla="*/ 137 w 1747379"/>
              <a:gd name="connsiteY7" fmla="*/ 109215 h 1021060"/>
              <a:gd name="connsiteX0" fmla="*/ 183 w 1747425"/>
              <a:gd name="connsiteY0" fmla="*/ 109215 h 1021060"/>
              <a:gd name="connsiteX1" fmla="*/ 1236895 w 1747425"/>
              <a:gd name="connsiteY1" fmla="*/ 255265 h 1021060"/>
              <a:gd name="connsiteX2" fmla="*/ 1236895 w 1747425"/>
              <a:gd name="connsiteY2" fmla="*/ 0 h 1021060"/>
              <a:gd name="connsiteX3" fmla="*/ 1747425 w 1747425"/>
              <a:gd name="connsiteY3" fmla="*/ 510530 h 1021060"/>
              <a:gd name="connsiteX4" fmla="*/ 1236895 w 1747425"/>
              <a:gd name="connsiteY4" fmla="*/ 1021060 h 1021060"/>
              <a:gd name="connsiteX5" fmla="*/ 1236895 w 1747425"/>
              <a:gd name="connsiteY5" fmla="*/ 765795 h 1021060"/>
              <a:gd name="connsiteX6" fmla="*/ 12883 w 1747425"/>
              <a:gd name="connsiteY6" fmla="*/ 924545 h 1021060"/>
              <a:gd name="connsiteX7" fmla="*/ 183 w 1747425"/>
              <a:gd name="connsiteY7" fmla="*/ 109215 h 102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7425" h="1021060">
                <a:moveTo>
                  <a:pt x="183" y="109215"/>
                </a:moveTo>
                <a:lnTo>
                  <a:pt x="1236895" y="255265"/>
                </a:lnTo>
                <a:lnTo>
                  <a:pt x="1236895" y="0"/>
                </a:lnTo>
                <a:lnTo>
                  <a:pt x="1747425" y="510530"/>
                </a:lnTo>
                <a:lnTo>
                  <a:pt x="1236895" y="1021060"/>
                </a:lnTo>
                <a:lnTo>
                  <a:pt x="1236895" y="765795"/>
                </a:lnTo>
                <a:lnTo>
                  <a:pt x="12883" y="924545"/>
                </a:lnTo>
                <a:cubicBezTo>
                  <a:pt x="15000" y="652768"/>
                  <a:pt x="-1934" y="380992"/>
                  <a:pt x="183" y="1092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E7BA17"/>
              </a:gs>
            </a:gsLst>
            <a:lin ang="108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ContrastingLeftFacing" fov="0">
              <a:rot lat="21491987" lon="1649057" rev="20382345"/>
            </a:camera>
            <a:lightRig rig="soft" dir="t"/>
          </a:scene3d>
          <a:sp3d extrusionH="311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使命</a:t>
            </a:r>
          </a:p>
        </p:txBody>
      </p:sp>
      <p:sp>
        <p:nvSpPr>
          <p:cNvPr id="27" name="矩形 26"/>
          <p:cNvSpPr/>
          <p:nvPr/>
        </p:nvSpPr>
        <p:spPr>
          <a:xfrm>
            <a:off x="6696427" y="235344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i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诚、信、敬、勤</a:t>
            </a:r>
          </a:p>
        </p:txBody>
      </p:sp>
      <p:sp>
        <p:nvSpPr>
          <p:cNvPr id="30" name="矩形 29"/>
          <p:cNvSpPr/>
          <p:nvPr/>
        </p:nvSpPr>
        <p:spPr>
          <a:xfrm>
            <a:off x="323528" y="3825542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i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国际化、品牌化、专业化</a:t>
            </a:r>
            <a:endParaRPr lang="en-US" altLang="zh-CN" sz="2000" b="1" i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右箭头 3"/>
          <p:cNvSpPr/>
          <p:nvPr/>
        </p:nvSpPr>
        <p:spPr>
          <a:xfrm>
            <a:off x="2146860" y="1402391"/>
            <a:ext cx="1273012" cy="735029"/>
          </a:xfrm>
          <a:custGeom>
            <a:avLst/>
            <a:gdLst>
              <a:gd name="connsiteX0" fmla="*/ 0 w 1728192"/>
              <a:gd name="connsiteY0" fmla="*/ 255265 h 1021060"/>
              <a:gd name="connsiteX1" fmla="*/ 1217662 w 1728192"/>
              <a:gd name="connsiteY1" fmla="*/ 255265 h 1021060"/>
              <a:gd name="connsiteX2" fmla="*/ 1217662 w 1728192"/>
              <a:gd name="connsiteY2" fmla="*/ 0 h 1021060"/>
              <a:gd name="connsiteX3" fmla="*/ 1728192 w 1728192"/>
              <a:gd name="connsiteY3" fmla="*/ 510530 h 1021060"/>
              <a:gd name="connsiteX4" fmla="*/ 1217662 w 1728192"/>
              <a:gd name="connsiteY4" fmla="*/ 1021060 h 1021060"/>
              <a:gd name="connsiteX5" fmla="*/ 1217662 w 1728192"/>
              <a:gd name="connsiteY5" fmla="*/ 765795 h 1021060"/>
              <a:gd name="connsiteX6" fmla="*/ 0 w 1728192"/>
              <a:gd name="connsiteY6" fmla="*/ 765795 h 1021060"/>
              <a:gd name="connsiteX7" fmla="*/ 0 w 1728192"/>
              <a:gd name="connsiteY7" fmla="*/ 255265 h 1021060"/>
              <a:gd name="connsiteX0" fmla="*/ 0 w 1753592"/>
              <a:gd name="connsiteY0" fmla="*/ 1028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02865 h 1021060"/>
              <a:gd name="connsiteX0" fmla="*/ 0 w 1740892"/>
              <a:gd name="connsiteY0" fmla="*/ 115565 h 1021060"/>
              <a:gd name="connsiteX1" fmla="*/ 1230362 w 1740892"/>
              <a:gd name="connsiteY1" fmla="*/ 255265 h 1021060"/>
              <a:gd name="connsiteX2" fmla="*/ 1230362 w 1740892"/>
              <a:gd name="connsiteY2" fmla="*/ 0 h 1021060"/>
              <a:gd name="connsiteX3" fmla="*/ 1740892 w 1740892"/>
              <a:gd name="connsiteY3" fmla="*/ 510530 h 1021060"/>
              <a:gd name="connsiteX4" fmla="*/ 1230362 w 1740892"/>
              <a:gd name="connsiteY4" fmla="*/ 1021060 h 1021060"/>
              <a:gd name="connsiteX5" fmla="*/ 1230362 w 1740892"/>
              <a:gd name="connsiteY5" fmla="*/ 765795 h 1021060"/>
              <a:gd name="connsiteX6" fmla="*/ 12700 w 1740892"/>
              <a:gd name="connsiteY6" fmla="*/ 765795 h 1021060"/>
              <a:gd name="connsiteX7" fmla="*/ 0 w 17408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25400 w 1753592"/>
              <a:gd name="connsiteY6" fmla="*/ 765795 h 1021060"/>
              <a:gd name="connsiteX7" fmla="*/ 0 w 1753592"/>
              <a:gd name="connsiteY7" fmla="*/ 115565 h 1021060"/>
              <a:gd name="connsiteX0" fmla="*/ 0 w 1753592"/>
              <a:gd name="connsiteY0" fmla="*/ 11556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19050 w 1753592"/>
              <a:gd name="connsiteY6" fmla="*/ 892795 h 1021060"/>
              <a:gd name="connsiteX7" fmla="*/ 0 w 1753592"/>
              <a:gd name="connsiteY7" fmla="*/ 115565 h 1021060"/>
              <a:gd name="connsiteX0" fmla="*/ 0 w 1747242"/>
              <a:gd name="connsiteY0" fmla="*/ 11556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15565 h 1021060"/>
              <a:gd name="connsiteX0" fmla="*/ 0 w 1747242"/>
              <a:gd name="connsiteY0" fmla="*/ 109215 h 1021060"/>
              <a:gd name="connsiteX1" fmla="*/ 1236712 w 1747242"/>
              <a:gd name="connsiteY1" fmla="*/ 255265 h 1021060"/>
              <a:gd name="connsiteX2" fmla="*/ 1236712 w 1747242"/>
              <a:gd name="connsiteY2" fmla="*/ 0 h 1021060"/>
              <a:gd name="connsiteX3" fmla="*/ 1747242 w 1747242"/>
              <a:gd name="connsiteY3" fmla="*/ 510530 h 1021060"/>
              <a:gd name="connsiteX4" fmla="*/ 1236712 w 1747242"/>
              <a:gd name="connsiteY4" fmla="*/ 1021060 h 1021060"/>
              <a:gd name="connsiteX5" fmla="*/ 1236712 w 1747242"/>
              <a:gd name="connsiteY5" fmla="*/ 765795 h 1021060"/>
              <a:gd name="connsiteX6" fmla="*/ 12700 w 1747242"/>
              <a:gd name="connsiteY6" fmla="*/ 892795 h 1021060"/>
              <a:gd name="connsiteX7" fmla="*/ 0 w 1747242"/>
              <a:gd name="connsiteY7" fmla="*/ 109215 h 1021060"/>
              <a:gd name="connsiteX0" fmla="*/ 6350 w 1753592"/>
              <a:gd name="connsiteY0" fmla="*/ 109215 h 1021060"/>
              <a:gd name="connsiteX1" fmla="*/ 1243062 w 1753592"/>
              <a:gd name="connsiteY1" fmla="*/ 255265 h 1021060"/>
              <a:gd name="connsiteX2" fmla="*/ 1243062 w 1753592"/>
              <a:gd name="connsiteY2" fmla="*/ 0 h 1021060"/>
              <a:gd name="connsiteX3" fmla="*/ 1753592 w 1753592"/>
              <a:gd name="connsiteY3" fmla="*/ 510530 h 1021060"/>
              <a:gd name="connsiteX4" fmla="*/ 1243062 w 1753592"/>
              <a:gd name="connsiteY4" fmla="*/ 1021060 h 1021060"/>
              <a:gd name="connsiteX5" fmla="*/ 1243062 w 1753592"/>
              <a:gd name="connsiteY5" fmla="*/ 765795 h 1021060"/>
              <a:gd name="connsiteX6" fmla="*/ 0 w 1753592"/>
              <a:gd name="connsiteY6" fmla="*/ 924545 h 1021060"/>
              <a:gd name="connsiteX7" fmla="*/ 6350 w 1753592"/>
              <a:gd name="connsiteY7" fmla="*/ 109215 h 1021060"/>
              <a:gd name="connsiteX0" fmla="*/ 137 w 1747379"/>
              <a:gd name="connsiteY0" fmla="*/ 109215 h 1021060"/>
              <a:gd name="connsiteX1" fmla="*/ 1236849 w 1747379"/>
              <a:gd name="connsiteY1" fmla="*/ 255265 h 1021060"/>
              <a:gd name="connsiteX2" fmla="*/ 1236849 w 1747379"/>
              <a:gd name="connsiteY2" fmla="*/ 0 h 1021060"/>
              <a:gd name="connsiteX3" fmla="*/ 1747379 w 1747379"/>
              <a:gd name="connsiteY3" fmla="*/ 510530 h 1021060"/>
              <a:gd name="connsiteX4" fmla="*/ 1236849 w 1747379"/>
              <a:gd name="connsiteY4" fmla="*/ 1021060 h 1021060"/>
              <a:gd name="connsiteX5" fmla="*/ 1236849 w 1747379"/>
              <a:gd name="connsiteY5" fmla="*/ 765795 h 1021060"/>
              <a:gd name="connsiteX6" fmla="*/ 19187 w 1747379"/>
              <a:gd name="connsiteY6" fmla="*/ 924545 h 1021060"/>
              <a:gd name="connsiteX7" fmla="*/ 137 w 1747379"/>
              <a:gd name="connsiteY7" fmla="*/ 109215 h 1021060"/>
              <a:gd name="connsiteX0" fmla="*/ 183 w 1747425"/>
              <a:gd name="connsiteY0" fmla="*/ 109215 h 1021060"/>
              <a:gd name="connsiteX1" fmla="*/ 1236895 w 1747425"/>
              <a:gd name="connsiteY1" fmla="*/ 255265 h 1021060"/>
              <a:gd name="connsiteX2" fmla="*/ 1236895 w 1747425"/>
              <a:gd name="connsiteY2" fmla="*/ 0 h 1021060"/>
              <a:gd name="connsiteX3" fmla="*/ 1747425 w 1747425"/>
              <a:gd name="connsiteY3" fmla="*/ 510530 h 1021060"/>
              <a:gd name="connsiteX4" fmla="*/ 1236895 w 1747425"/>
              <a:gd name="connsiteY4" fmla="*/ 1021060 h 1021060"/>
              <a:gd name="connsiteX5" fmla="*/ 1236895 w 1747425"/>
              <a:gd name="connsiteY5" fmla="*/ 765795 h 1021060"/>
              <a:gd name="connsiteX6" fmla="*/ 12883 w 1747425"/>
              <a:gd name="connsiteY6" fmla="*/ 924545 h 1021060"/>
              <a:gd name="connsiteX7" fmla="*/ 183 w 1747425"/>
              <a:gd name="connsiteY7" fmla="*/ 109215 h 102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7425" h="1021060">
                <a:moveTo>
                  <a:pt x="183" y="109215"/>
                </a:moveTo>
                <a:lnTo>
                  <a:pt x="1236895" y="255265"/>
                </a:lnTo>
                <a:lnTo>
                  <a:pt x="1236895" y="0"/>
                </a:lnTo>
                <a:lnTo>
                  <a:pt x="1747425" y="510530"/>
                </a:lnTo>
                <a:lnTo>
                  <a:pt x="1236895" y="1021060"/>
                </a:lnTo>
                <a:lnTo>
                  <a:pt x="1236895" y="765795"/>
                </a:lnTo>
                <a:lnTo>
                  <a:pt x="12883" y="924545"/>
                </a:lnTo>
                <a:cubicBezTo>
                  <a:pt x="15000" y="652768"/>
                  <a:pt x="-1934" y="380992"/>
                  <a:pt x="183" y="10921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E7BA17"/>
              </a:gs>
            </a:gsLst>
            <a:lin ang="108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ight" fov="5700000">
              <a:rot lat="20629367" lon="20454529" rev="20352859"/>
            </a:camera>
            <a:lightRig rig="soft" dir="t"/>
          </a:scene3d>
          <a:sp3d extrusionH="438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</a:rPr>
              <a:t>定位</a:t>
            </a:r>
          </a:p>
        </p:txBody>
      </p:sp>
      <p:sp>
        <p:nvSpPr>
          <p:cNvPr id="31" name="矩形 30"/>
          <p:cNvSpPr/>
          <p:nvPr/>
        </p:nvSpPr>
        <p:spPr>
          <a:xfrm>
            <a:off x="4973071" y="3825542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i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成就客户、成就品牌、成就员工</a:t>
            </a:r>
            <a:endParaRPr lang="en-US" altLang="zh-CN" sz="2000" b="1" i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48787" y="206715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企业文化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99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434.photobucket.com/albums/qq67/brandonmademedoit/earthwithsunonhorizonenhanced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4"/>
          <a:stretch/>
        </p:blipFill>
        <p:spPr bwMode="auto">
          <a:xfrm>
            <a:off x="881791" y="1201316"/>
            <a:ext cx="7320215" cy="3129384"/>
          </a:xfrm>
          <a:prstGeom prst="parallelogram">
            <a:avLst>
              <a:gd name="adj" fmla="val 14922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等腰三角形 13"/>
          <p:cNvSpPr/>
          <p:nvPr/>
        </p:nvSpPr>
        <p:spPr>
          <a:xfrm rot="5743925">
            <a:off x="719348" y="1438884"/>
            <a:ext cx="721356" cy="768118"/>
          </a:xfrm>
          <a:custGeom>
            <a:avLst/>
            <a:gdLst>
              <a:gd name="connsiteX0" fmla="*/ 0 w 504056"/>
              <a:gd name="connsiteY0" fmla="*/ 648072 h 648072"/>
              <a:gd name="connsiteX1" fmla="*/ 252028 w 504056"/>
              <a:gd name="connsiteY1" fmla="*/ 0 h 648072"/>
              <a:gd name="connsiteX2" fmla="*/ 504056 w 504056"/>
              <a:gd name="connsiteY2" fmla="*/ 648072 h 648072"/>
              <a:gd name="connsiteX3" fmla="*/ 0 w 504056"/>
              <a:gd name="connsiteY3" fmla="*/ 648072 h 648072"/>
              <a:gd name="connsiteX0" fmla="*/ 0 w 721356"/>
              <a:gd name="connsiteY0" fmla="*/ 768118 h 768118"/>
              <a:gd name="connsiteX1" fmla="*/ 721356 w 721356"/>
              <a:gd name="connsiteY1" fmla="*/ 0 h 768118"/>
              <a:gd name="connsiteX2" fmla="*/ 504056 w 721356"/>
              <a:gd name="connsiteY2" fmla="*/ 768118 h 768118"/>
              <a:gd name="connsiteX3" fmla="*/ 0 w 721356"/>
              <a:gd name="connsiteY3" fmla="*/ 768118 h 76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56" h="768118">
                <a:moveTo>
                  <a:pt x="0" y="768118"/>
                </a:moveTo>
                <a:lnTo>
                  <a:pt x="721356" y="0"/>
                </a:lnTo>
                <a:lnTo>
                  <a:pt x="504056" y="768118"/>
                </a:lnTo>
                <a:lnTo>
                  <a:pt x="0" y="768118"/>
                </a:lnTo>
                <a:close/>
              </a:path>
            </a:pathLst>
          </a:custGeom>
          <a:gradFill>
            <a:gsLst>
              <a:gs pos="19000">
                <a:srgbClr val="E77817"/>
              </a:gs>
              <a:gs pos="100000">
                <a:schemeClr val="tx1">
                  <a:lumMod val="85000"/>
                  <a:lumOff val="15000"/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611560" y="1345404"/>
            <a:ext cx="1935832" cy="648000"/>
          </a:xfrm>
          <a:prstGeom prst="parallelogram">
            <a:avLst>
              <a:gd name="adj" fmla="val 14184"/>
            </a:avLst>
          </a:prstGeom>
          <a:solidFill>
            <a:srgbClr val="E7781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人文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2086780" y="2753308"/>
            <a:ext cx="5440796" cy="1338828"/>
          </a:xfrm>
          <a:prstGeom prst="rect">
            <a:avLst/>
          </a:prstGeom>
          <a:solidFill>
            <a:srgbClr val="FFFFFF">
              <a:alpha val="36078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尊重人才、鼓励创新，全方位打造人文气息</a:t>
            </a:r>
            <a:endParaRPr lang="en-US" altLang="zh-CN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人文感知，社会责任感</a:t>
            </a:r>
            <a:endParaRPr lang="en-US" altLang="zh-CN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策略先导</a:t>
            </a:r>
            <a:r>
              <a:rPr lang="en-US" altLang="zh-CN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实效执行</a:t>
            </a:r>
            <a:r>
              <a:rPr lang="en-US" altLang="zh-CN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解决之道，定制式解决方案</a:t>
            </a:r>
          </a:p>
        </p:txBody>
      </p:sp>
      <p:pic>
        <p:nvPicPr>
          <p:cNvPr id="18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1037922" y="4513684"/>
            <a:ext cx="2129020" cy="144016"/>
          </a:xfrm>
          <a:prstGeom prst="rect">
            <a:avLst/>
          </a:prstGeom>
          <a:solidFill>
            <a:srgbClr val="E77817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80611" y="4513684"/>
            <a:ext cx="2129020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23300" y="4513684"/>
            <a:ext cx="2129020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5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登山剪影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5" b="10180"/>
          <a:stretch/>
        </p:blipFill>
        <p:spPr bwMode="auto">
          <a:xfrm>
            <a:off x="921016" y="1129308"/>
            <a:ext cx="7179376" cy="3224043"/>
          </a:xfrm>
          <a:prstGeom prst="parallelogram">
            <a:avLst>
              <a:gd name="adj" fmla="val 14922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等腰三角形 13"/>
          <p:cNvSpPr/>
          <p:nvPr/>
        </p:nvSpPr>
        <p:spPr>
          <a:xfrm rot="5743925">
            <a:off x="719348" y="1438884"/>
            <a:ext cx="721356" cy="768118"/>
          </a:xfrm>
          <a:custGeom>
            <a:avLst/>
            <a:gdLst>
              <a:gd name="connsiteX0" fmla="*/ 0 w 504056"/>
              <a:gd name="connsiteY0" fmla="*/ 648072 h 648072"/>
              <a:gd name="connsiteX1" fmla="*/ 252028 w 504056"/>
              <a:gd name="connsiteY1" fmla="*/ 0 h 648072"/>
              <a:gd name="connsiteX2" fmla="*/ 504056 w 504056"/>
              <a:gd name="connsiteY2" fmla="*/ 648072 h 648072"/>
              <a:gd name="connsiteX3" fmla="*/ 0 w 504056"/>
              <a:gd name="connsiteY3" fmla="*/ 648072 h 648072"/>
              <a:gd name="connsiteX0" fmla="*/ 0 w 721356"/>
              <a:gd name="connsiteY0" fmla="*/ 768118 h 768118"/>
              <a:gd name="connsiteX1" fmla="*/ 721356 w 721356"/>
              <a:gd name="connsiteY1" fmla="*/ 0 h 768118"/>
              <a:gd name="connsiteX2" fmla="*/ 504056 w 721356"/>
              <a:gd name="connsiteY2" fmla="*/ 768118 h 768118"/>
              <a:gd name="connsiteX3" fmla="*/ 0 w 721356"/>
              <a:gd name="connsiteY3" fmla="*/ 768118 h 76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56" h="768118">
                <a:moveTo>
                  <a:pt x="0" y="768118"/>
                </a:moveTo>
                <a:lnTo>
                  <a:pt x="721356" y="0"/>
                </a:lnTo>
                <a:lnTo>
                  <a:pt x="504056" y="768118"/>
                </a:lnTo>
                <a:lnTo>
                  <a:pt x="0" y="768118"/>
                </a:lnTo>
                <a:close/>
              </a:path>
            </a:pathLst>
          </a:custGeom>
          <a:gradFill>
            <a:gsLst>
              <a:gs pos="19000">
                <a:srgbClr val="E77817"/>
              </a:gs>
              <a:gs pos="100000">
                <a:schemeClr val="tx1">
                  <a:lumMod val="85000"/>
                  <a:lumOff val="15000"/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611560" y="1345404"/>
            <a:ext cx="1935832" cy="648000"/>
          </a:xfrm>
          <a:prstGeom prst="parallelogram">
            <a:avLst>
              <a:gd name="adj" fmla="val 1418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服务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435028" y="2425452"/>
            <a:ext cx="5873276" cy="1754326"/>
          </a:xfrm>
          <a:prstGeom prst="rect">
            <a:avLst/>
          </a:prstGeom>
          <a:solidFill>
            <a:srgbClr val="FFFFFF">
              <a:alpha val="36078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谦虚谨慎的服务态度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务实创新的服务精神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专业优质的服务团队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洞察敏锐的服务意识</a:t>
            </a:r>
          </a:p>
        </p:txBody>
      </p:sp>
      <p:pic>
        <p:nvPicPr>
          <p:cNvPr id="18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037922" y="4513684"/>
            <a:ext cx="2129020" cy="144016"/>
          </a:xfrm>
          <a:prstGeom prst="rect">
            <a:avLst/>
          </a:prstGeom>
          <a:solidFill>
            <a:srgbClr val="E77817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80611" y="4513684"/>
            <a:ext cx="2129020" cy="144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23300" y="4513684"/>
            <a:ext cx="2129020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49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手拉手奔跑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5" b="5005"/>
          <a:stretch/>
        </p:blipFill>
        <p:spPr bwMode="auto">
          <a:xfrm>
            <a:off x="950586" y="1129308"/>
            <a:ext cx="7221814" cy="3303977"/>
          </a:xfrm>
          <a:prstGeom prst="parallelogram">
            <a:avLst>
              <a:gd name="adj" fmla="val 14922"/>
            </a:avLst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等腰三角形 13"/>
          <p:cNvSpPr/>
          <p:nvPr/>
        </p:nvSpPr>
        <p:spPr>
          <a:xfrm rot="5743925">
            <a:off x="719348" y="1438884"/>
            <a:ext cx="721356" cy="768118"/>
          </a:xfrm>
          <a:custGeom>
            <a:avLst/>
            <a:gdLst>
              <a:gd name="connsiteX0" fmla="*/ 0 w 504056"/>
              <a:gd name="connsiteY0" fmla="*/ 648072 h 648072"/>
              <a:gd name="connsiteX1" fmla="*/ 252028 w 504056"/>
              <a:gd name="connsiteY1" fmla="*/ 0 h 648072"/>
              <a:gd name="connsiteX2" fmla="*/ 504056 w 504056"/>
              <a:gd name="connsiteY2" fmla="*/ 648072 h 648072"/>
              <a:gd name="connsiteX3" fmla="*/ 0 w 504056"/>
              <a:gd name="connsiteY3" fmla="*/ 648072 h 648072"/>
              <a:gd name="connsiteX0" fmla="*/ 0 w 721356"/>
              <a:gd name="connsiteY0" fmla="*/ 768118 h 768118"/>
              <a:gd name="connsiteX1" fmla="*/ 721356 w 721356"/>
              <a:gd name="connsiteY1" fmla="*/ 0 h 768118"/>
              <a:gd name="connsiteX2" fmla="*/ 504056 w 721356"/>
              <a:gd name="connsiteY2" fmla="*/ 768118 h 768118"/>
              <a:gd name="connsiteX3" fmla="*/ 0 w 721356"/>
              <a:gd name="connsiteY3" fmla="*/ 768118 h 76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56" h="768118">
                <a:moveTo>
                  <a:pt x="0" y="768118"/>
                </a:moveTo>
                <a:lnTo>
                  <a:pt x="721356" y="0"/>
                </a:lnTo>
                <a:lnTo>
                  <a:pt x="504056" y="768118"/>
                </a:lnTo>
                <a:lnTo>
                  <a:pt x="0" y="768118"/>
                </a:lnTo>
                <a:close/>
              </a:path>
            </a:pathLst>
          </a:custGeom>
          <a:gradFill>
            <a:gsLst>
              <a:gs pos="19000">
                <a:srgbClr val="E77817"/>
              </a:gs>
              <a:gs pos="100000">
                <a:schemeClr val="tx1">
                  <a:lumMod val="85000"/>
                  <a:lumOff val="15000"/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611560" y="1345404"/>
            <a:ext cx="1935832" cy="648000"/>
          </a:xfrm>
          <a:prstGeom prst="parallelogram">
            <a:avLst>
              <a:gd name="adj" fmla="val 14184"/>
            </a:avLst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追求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5017732"/>
            <a:ext cx="9144000" cy="7200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8166002" y="5126902"/>
            <a:ext cx="216024" cy="216024"/>
          </a:xfrm>
          <a:prstGeom prst="ellipse">
            <a:avLst/>
          </a:prstGeom>
          <a:solidFill>
            <a:srgbClr val="E77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54034" y="5126902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42066" y="5126902"/>
            <a:ext cx="216024" cy="216024"/>
          </a:xfrm>
          <a:prstGeom prst="ellipse">
            <a:avLst/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46856" y="5089748"/>
            <a:ext cx="8229600" cy="531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关于我们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36668" y="52244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About us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945732"/>
            <a:ext cx="9144000" cy="72000"/>
          </a:xfrm>
          <a:prstGeom prst="rect">
            <a:avLst/>
          </a:prstGeom>
          <a:solidFill>
            <a:srgbClr val="E778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691680" y="2497460"/>
            <a:ext cx="5400600" cy="1754326"/>
          </a:xfrm>
          <a:prstGeom prst="rect">
            <a:avLst/>
          </a:prstGeom>
          <a:solidFill>
            <a:srgbClr val="FFFFFF">
              <a:alpha val="36078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追求客户利益最大化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追求优质满意的服务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追求可持续发展的战略方针</a:t>
            </a:r>
          </a:p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追求以人为本的生存之道</a:t>
            </a:r>
          </a:p>
        </p:txBody>
      </p:sp>
      <p:pic>
        <p:nvPicPr>
          <p:cNvPr id="18" name="Picture 11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22" y="286102"/>
            <a:ext cx="2334916" cy="55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://photocdn.sohu.com/20110317/Img30445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53849"/>
            <a:ext cx="800930" cy="65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037922" y="4513684"/>
            <a:ext cx="2129020" cy="144016"/>
          </a:xfrm>
          <a:prstGeom prst="rect">
            <a:avLst/>
          </a:prstGeom>
          <a:solidFill>
            <a:srgbClr val="E77817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80611" y="4513684"/>
            <a:ext cx="2129020" cy="144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64088" y="4513684"/>
            <a:ext cx="2129020" cy="144016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27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报告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1056</Words>
  <Application>Microsoft Office PowerPoint</Application>
  <PresentationFormat>全屏显示(16:10)</PresentationFormat>
  <Paragraphs>228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Franklin Gothic Heavy</vt:lpstr>
      <vt:lpstr>Matura MT Script Capitals</vt:lpstr>
      <vt:lpstr>方正舒体</vt:lpstr>
      <vt:lpstr>宋体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关于我们</vt:lpstr>
      <vt:lpstr>关于我们</vt:lpstr>
      <vt:lpstr>关于我们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kan</cp:lastModifiedBy>
  <cp:revision>31</cp:revision>
  <dcterms:created xsi:type="dcterms:W3CDTF">2011-06-23T14:30:49Z</dcterms:created>
  <dcterms:modified xsi:type="dcterms:W3CDTF">2015-04-18T16:59:02Z</dcterms:modified>
</cp:coreProperties>
</file>