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ks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8" r:id="rId6"/>
    <p:sldId id="274" r:id="rId7"/>
    <p:sldId id="269" r:id="rId8"/>
    <p:sldId id="270" r:id="rId9"/>
    <p:sldId id="275" r:id="rId10"/>
    <p:sldId id="271" r:id="rId11"/>
    <p:sldId id="272" r:id="rId12"/>
    <p:sldId id="273" r:id="rId13"/>
    <p:sldId id="276" r:id="rId14"/>
    <p:sldId id="262" r:id="rId15"/>
    <p:sldId id="277" r:id="rId16"/>
    <p:sldId id="265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63" r:id="rId25"/>
    <p:sldId id="266" r:id="rId26"/>
    <p:sldId id="285" r:id="rId27"/>
    <p:sldId id="286" r:id="rId28"/>
    <p:sldId id="287" r:id="rId29"/>
    <p:sldId id="288" r:id="rId30"/>
    <p:sldId id="264" r:id="rId31"/>
    <p:sldId id="267" r:id="rId32"/>
    <p:sldId id="289" r:id="rId33"/>
    <p:sldId id="257" r:id="rId34"/>
    <p:sldId id="25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4EE"/>
    <a:srgbClr val="FF9300"/>
    <a:srgbClr val="1261A2"/>
    <a:srgbClr val="1780D4"/>
    <a:srgbClr val="2294EE"/>
    <a:srgbClr val="1D8DE5"/>
    <a:srgbClr val="FAFAFA"/>
    <a:srgbClr val="FFFFFF"/>
    <a:srgbClr val="1882D6"/>
    <a:srgbClr val="198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0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294E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9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180</c:v>
                </c:pt>
                <c:pt idx="2">
                  <c:v>60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D464AE-3606-40B1-BBB1-00B0DED74079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0"/>
      <dgm:spPr/>
    </dgm:pt>
    <dgm:pt modelId="{B3164983-5E6D-485E-BA16-2BBA7E15E446}">
      <dgm:prSet phldrT="[文本]" phldr="1"/>
      <dgm:spPr/>
      <dgm:t>
        <a:bodyPr/>
        <a:lstStyle/>
        <a:p>
          <a:endParaRPr lang="zh-CN" altLang="en-US"/>
        </a:p>
      </dgm:t>
    </dgm:pt>
    <dgm:pt modelId="{1B03333C-4C41-4825-AFC6-41A42BB42EB5}" type="parTrans" cxnId="{96C2EAB9-74AF-4594-A5F6-F4ADB9950AAB}">
      <dgm:prSet/>
      <dgm:spPr/>
      <dgm:t>
        <a:bodyPr/>
        <a:lstStyle/>
        <a:p>
          <a:endParaRPr lang="zh-CN" altLang="en-US"/>
        </a:p>
      </dgm:t>
    </dgm:pt>
    <dgm:pt modelId="{914C2130-CB09-426E-9AC2-347EC264CEF9}" type="sibTrans" cxnId="{96C2EAB9-74AF-4594-A5F6-F4ADB9950AAB}">
      <dgm:prSet/>
      <dgm:spPr/>
      <dgm:t>
        <a:bodyPr/>
        <a:lstStyle/>
        <a:p>
          <a:endParaRPr lang="zh-CN" altLang="en-US"/>
        </a:p>
      </dgm:t>
    </dgm:pt>
    <dgm:pt modelId="{0E19FACF-40BA-4FEB-9B5F-341DB5472339}">
      <dgm:prSet phldrT="[文本]" phldr="1"/>
      <dgm:spPr/>
      <dgm:t>
        <a:bodyPr/>
        <a:lstStyle/>
        <a:p>
          <a:endParaRPr lang="zh-CN" altLang="en-US" dirty="0"/>
        </a:p>
      </dgm:t>
    </dgm:pt>
    <dgm:pt modelId="{7E53FC2B-E598-46A6-807E-9D1F208CBBB1}" type="parTrans" cxnId="{22B95A20-4DF3-40D3-A694-928909D4C56C}">
      <dgm:prSet/>
      <dgm:spPr/>
      <dgm:t>
        <a:bodyPr/>
        <a:lstStyle/>
        <a:p>
          <a:endParaRPr lang="zh-CN" altLang="en-US"/>
        </a:p>
      </dgm:t>
    </dgm:pt>
    <dgm:pt modelId="{E215B85F-A946-4A31-9489-28A073BD8EC1}" type="sibTrans" cxnId="{22B95A20-4DF3-40D3-A694-928909D4C56C}">
      <dgm:prSet/>
      <dgm:spPr/>
      <dgm:t>
        <a:bodyPr/>
        <a:lstStyle/>
        <a:p>
          <a:endParaRPr lang="zh-CN" altLang="en-US"/>
        </a:p>
      </dgm:t>
    </dgm:pt>
    <dgm:pt modelId="{C71676FE-3FA0-4F2B-BF6E-13A0D5E0479E}">
      <dgm:prSet phldrT="[文本]" phldr="1"/>
      <dgm:spPr/>
      <dgm:t>
        <a:bodyPr/>
        <a:lstStyle/>
        <a:p>
          <a:endParaRPr lang="zh-CN" altLang="en-US"/>
        </a:p>
      </dgm:t>
    </dgm:pt>
    <dgm:pt modelId="{CD89666E-4BD6-4CC3-B384-26146F38016A}" type="parTrans" cxnId="{3A8E0DE9-F440-45A0-9BCF-48CE9D0C396D}">
      <dgm:prSet/>
      <dgm:spPr/>
      <dgm:t>
        <a:bodyPr/>
        <a:lstStyle/>
        <a:p>
          <a:endParaRPr lang="zh-CN" altLang="en-US"/>
        </a:p>
      </dgm:t>
    </dgm:pt>
    <dgm:pt modelId="{2C650B9C-6980-47CB-8855-EF9E1E847C56}" type="sibTrans" cxnId="{3A8E0DE9-F440-45A0-9BCF-48CE9D0C396D}">
      <dgm:prSet/>
      <dgm:spPr/>
      <dgm:t>
        <a:bodyPr/>
        <a:lstStyle/>
        <a:p>
          <a:endParaRPr lang="zh-CN" altLang="en-US"/>
        </a:p>
      </dgm:t>
    </dgm:pt>
    <dgm:pt modelId="{30C5A808-124F-4902-A7FB-7E990FE852E8}" type="pres">
      <dgm:prSet presAssocID="{DBD464AE-3606-40B1-BBB1-00B0DED7407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B557A52-C917-4179-A21B-2A137378284A}" type="pres">
      <dgm:prSet presAssocID="{B3164983-5E6D-485E-BA16-2BBA7E15E44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C75E19-D7AE-4139-BAF9-9F477B7B932A}" type="pres">
      <dgm:prSet presAssocID="{B3164983-5E6D-485E-BA16-2BBA7E15E446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FB4CAEFB-A08C-4D4E-834D-41C75F89410A}" type="pres">
      <dgm:prSet presAssocID="{B3164983-5E6D-485E-BA16-2BBA7E15E446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9670E4DC-85BB-41D8-9588-6C5E205071C8}" type="pres">
      <dgm:prSet presAssocID="{0E19FACF-40BA-4FEB-9B5F-341DB547233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4DF137-A84C-41A2-B343-C8E3363C8997}" type="pres">
      <dgm:prSet presAssocID="{0E19FACF-40BA-4FEB-9B5F-341DB5472339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B5D28EFB-02A2-4242-8147-6D7EE32D4EA4}" type="pres">
      <dgm:prSet presAssocID="{0E19FACF-40BA-4FEB-9B5F-341DB5472339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37E551F9-22CC-4C7F-B7B7-583B21417751}" type="pres">
      <dgm:prSet presAssocID="{C71676FE-3FA0-4F2B-BF6E-13A0D5E0479E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960577B1-6779-4DF1-96D2-8A68ECF78284}" type="pres">
      <dgm:prSet presAssocID="{C71676FE-3FA0-4F2B-BF6E-13A0D5E0479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C08224-8173-422E-8E01-A9A6101DF761}" type="pres">
      <dgm:prSet presAssocID="{C71676FE-3FA0-4F2B-BF6E-13A0D5E0479E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DA38B2FE-147F-4D3E-B4C3-89E1ACA423F5}" type="pres">
      <dgm:prSet presAssocID="{C71676FE-3FA0-4F2B-BF6E-13A0D5E0479E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2E034D3B-C3F6-4FC0-99BD-D3C2A3719B0C}" type="pres">
      <dgm:prSet presAssocID="{914C2130-CB09-426E-9AC2-347EC264CEF9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B94FC01B-F262-4C2F-ABFB-F3A746C1E12F}" type="pres">
      <dgm:prSet presAssocID="{E215B85F-A946-4A31-9489-28A073BD8EC1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67FF5D33-B82E-42E5-9B75-BDA202FDB5C7}" type="pres">
      <dgm:prSet presAssocID="{2C650B9C-6980-47CB-8855-EF9E1E847C56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8BEC249A-F86E-4D98-98A7-057F841F95BF}" type="presOf" srcId="{C71676FE-3FA0-4F2B-BF6E-13A0D5E0479E}" destId="{DA38B2FE-147F-4D3E-B4C3-89E1ACA423F5}" srcOrd="3" destOrd="0" presId="urn:microsoft.com/office/officeart/2005/8/layout/gear1"/>
    <dgm:cxn modelId="{949FAACC-77C7-45E0-BE0C-BB5D851640AE}" type="presOf" srcId="{0E19FACF-40BA-4FEB-9B5F-341DB5472339}" destId="{304DF137-A84C-41A2-B343-C8E3363C8997}" srcOrd="1" destOrd="0" presId="urn:microsoft.com/office/officeart/2005/8/layout/gear1"/>
    <dgm:cxn modelId="{D9CDBE8C-EA88-4710-A420-4FE4773D5FE7}" type="presOf" srcId="{C71676FE-3FA0-4F2B-BF6E-13A0D5E0479E}" destId="{77C08224-8173-422E-8E01-A9A6101DF761}" srcOrd="2" destOrd="0" presId="urn:microsoft.com/office/officeart/2005/8/layout/gear1"/>
    <dgm:cxn modelId="{E2FBC1F9-5AFB-45F7-B435-4B578AA3C5BB}" type="presOf" srcId="{0E19FACF-40BA-4FEB-9B5F-341DB5472339}" destId="{9670E4DC-85BB-41D8-9588-6C5E205071C8}" srcOrd="0" destOrd="0" presId="urn:microsoft.com/office/officeart/2005/8/layout/gear1"/>
    <dgm:cxn modelId="{3A8E0DE9-F440-45A0-9BCF-48CE9D0C396D}" srcId="{DBD464AE-3606-40B1-BBB1-00B0DED74079}" destId="{C71676FE-3FA0-4F2B-BF6E-13A0D5E0479E}" srcOrd="2" destOrd="0" parTransId="{CD89666E-4BD6-4CC3-B384-26146F38016A}" sibTransId="{2C650B9C-6980-47CB-8855-EF9E1E847C56}"/>
    <dgm:cxn modelId="{5C2ADAA0-0141-40FA-8961-E0F95FCA9FAA}" type="presOf" srcId="{DBD464AE-3606-40B1-BBB1-00B0DED74079}" destId="{30C5A808-124F-4902-A7FB-7E990FE852E8}" srcOrd="0" destOrd="0" presId="urn:microsoft.com/office/officeart/2005/8/layout/gear1"/>
    <dgm:cxn modelId="{246628ED-1A54-4984-9B06-D921038893F5}" type="presOf" srcId="{914C2130-CB09-426E-9AC2-347EC264CEF9}" destId="{2E034D3B-C3F6-4FC0-99BD-D3C2A3719B0C}" srcOrd="0" destOrd="0" presId="urn:microsoft.com/office/officeart/2005/8/layout/gear1"/>
    <dgm:cxn modelId="{22B95A20-4DF3-40D3-A694-928909D4C56C}" srcId="{DBD464AE-3606-40B1-BBB1-00B0DED74079}" destId="{0E19FACF-40BA-4FEB-9B5F-341DB5472339}" srcOrd="1" destOrd="0" parTransId="{7E53FC2B-E598-46A6-807E-9D1F208CBBB1}" sibTransId="{E215B85F-A946-4A31-9489-28A073BD8EC1}"/>
    <dgm:cxn modelId="{96C2EAB9-74AF-4594-A5F6-F4ADB9950AAB}" srcId="{DBD464AE-3606-40B1-BBB1-00B0DED74079}" destId="{B3164983-5E6D-485E-BA16-2BBA7E15E446}" srcOrd="0" destOrd="0" parTransId="{1B03333C-4C41-4825-AFC6-41A42BB42EB5}" sibTransId="{914C2130-CB09-426E-9AC2-347EC264CEF9}"/>
    <dgm:cxn modelId="{F7915704-6175-4192-8F71-868A38757743}" type="presOf" srcId="{2C650B9C-6980-47CB-8855-EF9E1E847C56}" destId="{67FF5D33-B82E-42E5-9B75-BDA202FDB5C7}" srcOrd="0" destOrd="0" presId="urn:microsoft.com/office/officeart/2005/8/layout/gear1"/>
    <dgm:cxn modelId="{F5B0E08C-F693-41ED-BE16-658AAD7335B3}" type="presOf" srcId="{B3164983-5E6D-485E-BA16-2BBA7E15E446}" destId="{FB4CAEFB-A08C-4D4E-834D-41C75F89410A}" srcOrd="2" destOrd="0" presId="urn:microsoft.com/office/officeart/2005/8/layout/gear1"/>
    <dgm:cxn modelId="{DB136590-EA2C-4187-B799-5C190350AEB4}" type="presOf" srcId="{B3164983-5E6D-485E-BA16-2BBA7E15E446}" destId="{4CC75E19-D7AE-4139-BAF9-9F477B7B932A}" srcOrd="1" destOrd="0" presId="urn:microsoft.com/office/officeart/2005/8/layout/gear1"/>
    <dgm:cxn modelId="{AC33A720-5122-4061-B374-1C5467D06764}" type="presOf" srcId="{C71676FE-3FA0-4F2B-BF6E-13A0D5E0479E}" destId="{37E551F9-22CC-4C7F-B7B7-583B21417751}" srcOrd="0" destOrd="0" presId="urn:microsoft.com/office/officeart/2005/8/layout/gear1"/>
    <dgm:cxn modelId="{6D44CDE2-33A0-4429-ACF0-A3829EFA843C}" type="presOf" srcId="{C71676FE-3FA0-4F2B-BF6E-13A0D5E0479E}" destId="{960577B1-6779-4DF1-96D2-8A68ECF78284}" srcOrd="1" destOrd="0" presId="urn:microsoft.com/office/officeart/2005/8/layout/gear1"/>
    <dgm:cxn modelId="{2D278856-DAB3-4095-8751-611EA1A00613}" type="presOf" srcId="{0E19FACF-40BA-4FEB-9B5F-341DB5472339}" destId="{B5D28EFB-02A2-4242-8147-6D7EE32D4EA4}" srcOrd="2" destOrd="0" presId="urn:microsoft.com/office/officeart/2005/8/layout/gear1"/>
    <dgm:cxn modelId="{5572FA21-B19E-4EC3-B740-21288A37463D}" type="presOf" srcId="{B3164983-5E6D-485E-BA16-2BBA7E15E446}" destId="{BB557A52-C917-4179-A21B-2A137378284A}" srcOrd="0" destOrd="0" presId="urn:microsoft.com/office/officeart/2005/8/layout/gear1"/>
    <dgm:cxn modelId="{480DC537-061D-413C-992B-994EAC28EDC4}" type="presOf" srcId="{E215B85F-A946-4A31-9489-28A073BD8EC1}" destId="{B94FC01B-F262-4C2F-ABFB-F3A746C1E12F}" srcOrd="0" destOrd="0" presId="urn:microsoft.com/office/officeart/2005/8/layout/gear1"/>
    <dgm:cxn modelId="{4EDC403D-04D7-4262-BE48-0408051E372F}" type="presParOf" srcId="{30C5A808-124F-4902-A7FB-7E990FE852E8}" destId="{BB557A52-C917-4179-A21B-2A137378284A}" srcOrd="0" destOrd="0" presId="urn:microsoft.com/office/officeart/2005/8/layout/gear1"/>
    <dgm:cxn modelId="{6EB9A072-4566-4B85-B3F5-3DC125EC0E6C}" type="presParOf" srcId="{30C5A808-124F-4902-A7FB-7E990FE852E8}" destId="{4CC75E19-D7AE-4139-BAF9-9F477B7B932A}" srcOrd="1" destOrd="0" presId="urn:microsoft.com/office/officeart/2005/8/layout/gear1"/>
    <dgm:cxn modelId="{0774CC78-9745-4681-B099-5D99254A2FCC}" type="presParOf" srcId="{30C5A808-124F-4902-A7FB-7E990FE852E8}" destId="{FB4CAEFB-A08C-4D4E-834D-41C75F89410A}" srcOrd="2" destOrd="0" presId="urn:microsoft.com/office/officeart/2005/8/layout/gear1"/>
    <dgm:cxn modelId="{6F661551-A7BC-4D0C-A418-884A19011841}" type="presParOf" srcId="{30C5A808-124F-4902-A7FB-7E990FE852E8}" destId="{9670E4DC-85BB-41D8-9588-6C5E205071C8}" srcOrd="3" destOrd="0" presId="urn:microsoft.com/office/officeart/2005/8/layout/gear1"/>
    <dgm:cxn modelId="{05E8EFEE-4F9C-47A8-A913-0CE2B7766769}" type="presParOf" srcId="{30C5A808-124F-4902-A7FB-7E990FE852E8}" destId="{304DF137-A84C-41A2-B343-C8E3363C8997}" srcOrd="4" destOrd="0" presId="urn:microsoft.com/office/officeart/2005/8/layout/gear1"/>
    <dgm:cxn modelId="{6059929C-8A5C-4D0F-A1BC-0465008DCB5A}" type="presParOf" srcId="{30C5A808-124F-4902-A7FB-7E990FE852E8}" destId="{B5D28EFB-02A2-4242-8147-6D7EE32D4EA4}" srcOrd="5" destOrd="0" presId="urn:microsoft.com/office/officeart/2005/8/layout/gear1"/>
    <dgm:cxn modelId="{F229D0E8-E8AE-4778-8CF0-64FF3C056AEF}" type="presParOf" srcId="{30C5A808-124F-4902-A7FB-7E990FE852E8}" destId="{37E551F9-22CC-4C7F-B7B7-583B21417751}" srcOrd="6" destOrd="0" presId="urn:microsoft.com/office/officeart/2005/8/layout/gear1"/>
    <dgm:cxn modelId="{CEB45EDD-84BE-46FC-B9B8-7E9B769CBA13}" type="presParOf" srcId="{30C5A808-124F-4902-A7FB-7E990FE852E8}" destId="{960577B1-6779-4DF1-96D2-8A68ECF78284}" srcOrd="7" destOrd="0" presId="urn:microsoft.com/office/officeart/2005/8/layout/gear1"/>
    <dgm:cxn modelId="{0255BA41-ACC9-4CCE-A7C5-5A26694562DC}" type="presParOf" srcId="{30C5A808-124F-4902-A7FB-7E990FE852E8}" destId="{77C08224-8173-422E-8E01-A9A6101DF761}" srcOrd="8" destOrd="0" presId="urn:microsoft.com/office/officeart/2005/8/layout/gear1"/>
    <dgm:cxn modelId="{627C7813-72EC-4A21-BD72-AD4C6E087DF3}" type="presParOf" srcId="{30C5A808-124F-4902-A7FB-7E990FE852E8}" destId="{DA38B2FE-147F-4D3E-B4C3-89E1ACA423F5}" srcOrd="9" destOrd="0" presId="urn:microsoft.com/office/officeart/2005/8/layout/gear1"/>
    <dgm:cxn modelId="{FA5F0111-A988-45F9-A6D5-66328302F729}" type="presParOf" srcId="{30C5A808-124F-4902-A7FB-7E990FE852E8}" destId="{2E034D3B-C3F6-4FC0-99BD-D3C2A3719B0C}" srcOrd="10" destOrd="0" presId="urn:microsoft.com/office/officeart/2005/8/layout/gear1"/>
    <dgm:cxn modelId="{FACE4EC1-7A47-4C1C-A2BA-4540E00A89F7}" type="presParOf" srcId="{30C5A808-124F-4902-A7FB-7E990FE852E8}" destId="{B94FC01B-F262-4C2F-ABFB-F3A746C1E12F}" srcOrd="11" destOrd="0" presId="urn:microsoft.com/office/officeart/2005/8/layout/gear1"/>
    <dgm:cxn modelId="{B9E4D0A2-29BF-4943-823B-C86FA8DDA575}" type="presParOf" srcId="{30C5A808-124F-4902-A7FB-7E990FE852E8}" destId="{67FF5D33-B82E-42E5-9B75-BDA202FDB5C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文档 8"/>
          <p:cNvSpPr/>
          <p:nvPr userDrawn="1"/>
        </p:nvSpPr>
        <p:spPr>
          <a:xfrm>
            <a:off x="-1" y="0"/>
            <a:ext cx="12192001" cy="5852160"/>
          </a:xfrm>
          <a:prstGeom prst="flowChartDocument">
            <a:avLst/>
          </a:prstGeom>
          <a:gradFill>
            <a:gsLst>
              <a:gs pos="0">
                <a:srgbClr val="299FFE"/>
              </a:gs>
              <a:gs pos="57000">
                <a:srgbClr val="1D8DE5"/>
              </a:gs>
              <a:gs pos="82000">
                <a:srgbClr val="1983D7"/>
              </a:gs>
              <a:gs pos="100000">
                <a:srgbClr val="1984D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3"/>
          <a:stretch/>
        </p:blipFill>
        <p:spPr>
          <a:xfrm>
            <a:off x="7290413" y="1728381"/>
            <a:ext cx="4901587" cy="512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59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13492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TRANSITION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04784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736623" y="420841"/>
            <a:ext cx="514959" cy="454260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11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有关图片的辅助技巧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90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图片的获取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213"/>
          <p:cNvSpPr>
            <a:spLocks noEditPoints="1"/>
          </p:cNvSpPr>
          <p:nvPr userDrawn="1"/>
        </p:nvSpPr>
        <p:spPr bwMode="auto">
          <a:xfrm>
            <a:off x="769102" y="422971"/>
            <a:ext cx="450000" cy="450000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4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可修改图形、图标、剪影的获取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60029" y="327402"/>
            <a:ext cx="461970" cy="509310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4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09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素材的收集与整理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71425" y="487088"/>
            <a:ext cx="502876" cy="349624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4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828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文档 8"/>
          <p:cNvSpPr/>
          <p:nvPr userDrawn="1"/>
        </p:nvSpPr>
        <p:spPr>
          <a:xfrm>
            <a:off x="-1" y="0"/>
            <a:ext cx="12192001" cy="5852160"/>
          </a:xfrm>
          <a:prstGeom prst="flowChartDocument">
            <a:avLst/>
          </a:prstGeom>
          <a:gradFill>
            <a:gsLst>
              <a:gs pos="0">
                <a:srgbClr val="299FFE"/>
              </a:gs>
              <a:gs pos="57000">
                <a:srgbClr val="1D8DE5"/>
              </a:gs>
              <a:gs pos="82000">
                <a:srgbClr val="1983D7"/>
              </a:gs>
              <a:gs pos="100000">
                <a:srgbClr val="1984D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956" y="1943100"/>
            <a:ext cx="3873044" cy="4914900"/>
          </a:xfrm>
          <a:prstGeom prst="rect">
            <a:avLst/>
          </a:prstGeom>
        </p:spPr>
      </p:pic>
      <p:pic>
        <p:nvPicPr>
          <p:cNvPr id="10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535" y="3538178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4"/>
          <p:cNvSpPr txBox="1">
            <a:spLocks noChangeArrowheads="1"/>
          </p:cNvSpPr>
          <p:nvPr userDrawn="1"/>
        </p:nvSpPr>
        <p:spPr bwMode="auto">
          <a:xfrm>
            <a:off x="2142460" y="356056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2" name="TextBox 10"/>
          <p:cNvSpPr>
            <a:spLocks noChangeArrowheads="1"/>
          </p:cNvSpPr>
          <p:nvPr userDrawn="1"/>
        </p:nvSpPr>
        <p:spPr bwMode="auto">
          <a:xfrm>
            <a:off x="2142460" y="4641142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3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535" y="4663004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535" y="4096659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54"/>
          <p:cNvSpPr txBox="1">
            <a:spLocks noChangeArrowheads="1"/>
          </p:cNvSpPr>
          <p:nvPr userDrawn="1"/>
        </p:nvSpPr>
        <p:spPr bwMode="auto">
          <a:xfrm>
            <a:off x="2142460" y="410085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81660" y="1655006"/>
            <a:ext cx="9372600" cy="1309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谢谢收看，请多指点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363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6" name="矩形 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21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9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103318" y="5469419"/>
            <a:ext cx="4369405" cy="335132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80A933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80A933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983D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983D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1983D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45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72788"/>
            <a:ext cx="12192000" cy="540000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356958" y="462788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211743" y="473511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六边形 9"/>
          <p:cNvSpPr/>
          <p:nvPr userDrawn="1"/>
        </p:nvSpPr>
        <p:spPr>
          <a:xfrm>
            <a:off x="495581" y="218211"/>
            <a:ext cx="997043" cy="859520"/>
          </a:xfrm>
          <a:prstGeom prst="hexagon">
            <a:avLst/>
          </a:prstGeom>
          <a:gradFill rotWithShape="1">
            <a:gsLst>
              <a:gs pos="0">
                <a:srgbClr val="1654E7"/>
              </a:gs>
              <a:gs pos="80000">
                <a:srgbClr val="3185FD"/>
              </a:gs>
              <a:gs pos="100000">
                <a:srgbClr val="3687FD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8338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0" r:id="rId8"/>
    <p:sldLayoutId id="214748365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gif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downct.zcool.com.cn/f2/24/16/1384333836621_zcool.com.cn.zip?md5=m2WsFuzQakVFkBpuXXVxfg&amp;expires=1395631762" TargetMode="External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17"/>
          <p:cNvSpPr>
            <a:spLocks noEditPoints="1"/>
          </p:cNvSpPr>
          <p:nvPr/>
        </p:nvSpPr>
        <p:spPr bwMode="auto">
          <a:xfrm>
            <a:off x="537881" y="2737364"/>
            <a:ext cx="1217525" cy="1227304"/>
          </a:xfrm>
          <a:custGeom>
            <a:avLst/>
            <a:gdLst>
              <a:gd name="T0" fmla="*/ 164 w 200"/>
              <a:gd name="T1" fmla="*/ 177 h 201"/>
              <a:gd name="T2" fmla="*/ 144 w 200"/>
              <a:gd name="T3" fmla="*/ 201 h 201"/>
              <a:gd name="T4" fmla="*/ 0 w 200"/>
              <a:gd name="T5" fmla="*/ 181 h 201"/>
              <a:gd name="T6" fmla="*/ 20 w 200"/>
              <a:gd name="T7" fmla="*/ 1 h 201"/>
              <a:gd name="T8" fmla="*/ 107 w 200"/>
              <a:gd name="T9" fmla="*/ 1 h 201"/>
              <a:gd name="T10" fmla="*/ 108 w 200"/>
              <a:gd name="T11" fmla="*/ 1 h 201"/>
              <a:gd name="T12" fmla="*/ 108 w 200"/>
              <a:gd name="T13" fmla="*/ 1 h 201"/>
              <a:gd name="T14" fmla="*/ 164 w 200"/>
              <a:gd name="T15" fmla="*/ 61 h 201"/>
              <a:gd name="T16" fmla="*/ 164 w 200"/>
              <a:gd name="T17" fmla="*/ 62 h 201"/>
              <a:gd name="T18" fmla="*/ 164 w 200"/>
              <a:gd name="T19" fmla="*/ 109 h 201"/>
              <a:gd name="T20" fmla="*/ 200 w 200"/>
              <a:gd name="T21" fmla="*/ 129 h 201"/>
              <a:gd name="T22" fmla="*/ 180 w 200"/>
              <a:gd name="T23" fmla="*/ 177 h 201"/>
              <a:gd name="T24" fmla="*/ 108 w 200"/>
              <a:gd name="T25" fmla="*/ 41 h 201"/>
              <a:gd name="T26" fmla="*/ 151 w 200"/>
              <a:gd name="T27" fmla="*/ 61 h 201"/>
              <a:gd name="T28" fmla="*/ 156 w 200"/>
              <a:gd name="T29" fmla="*/ 69 h 201"/>
              <a:gd name="T30" fmla="*/ 100 w 200"/>
              <a:gd name="T31" fmla="*/ 49 h 201"/>
              <a:gd name="T32" fmla="*/ 28 w 200"/>
              <a:gd name="T33" fmla="*/ 9 h 201"/>
              <a:gd name="T34" fmla="*/ 8 w 200"/>
              <a:gd name="T35" fmla="*/ 173 h 201"/>
              <a:gd name="T36" fmla="*/ 136 w 200"/>
              <a:gd name="T37" fmla="*/ 193 h 201"/>
              <a:gd name="T38" fmla="*/ 64 w 200"/>
              <a:gd name="T39" fmla="*/ 177 h 201"/>
              <a:gd name="T40" fmla="*/ 44 w 200"/>
              <a:gd name="T41" fmla="*/ 129 h 201"/>
              <a:gd name="T42" fmla="*/ 156 w 200"/>
              <a:gd name="T43" fmla="*/ 109 h 201"/>
              <a:gd name="T44" fmla="*/ 122 w 200"/>
              <a:gd name="T45" fmla="*/ 149 h 201"/>
              <a:gd name="T46" fmla="*/ 133 w 200"/>
              <a:gd name="T47" fmla="*/ 147 h 201"/>
              <a:gd name="T48" fmla="*/ 137 w 200"/>
              <a:gd name="T49" fmla="*/ 138 h 201"/>
              <a:gd name="T50" fmla="*/ 130 w 200"/>
              <a:gd name="T51" fmla="*/ 128 h 201"/>
              <a:gd name="T52" fmla="*/ 111 w 200"/>
              <a:gd name="T53" fmla="*/ 128 h 201"/>
              <a:gd name="T54" fmla="*/ 118 w 200"/>
              <a:gd name="T55" fmla="*/ 162 h 201"/>
              <a:gd name="T56" fmla="*/ 122 w 200"/>
              <a:gd name="T57" fmla="*/ 149 h 201"/>
              <a:gd name="T58" fmla="*/ 96 w 200"/>
              <a:gd name="T59" fmla="*/ 149 h 201"/>
              <a:gd name="T60" fmla="*/ 103 w 200"/>
              <a:gd name="T61" fmla="*/ 144 h 201"/>
              <a:gd name="T62" fmla="*/ 102 w 200"/>
              <a:gd name="T63" fmla="*/ 132 h 201"/>
              <a:gd name="T64" fmla="*/ 89 w 200"/>
              <a:gd name="T65" fmla="*/ 128 h 201"/>
              <a:gd name="T66" fmla="*/ 78 w 200"/>
              <a:gd name="T67" fmla="*/ 162 h 201"/>
              <a:gd name="T68" fmla="*/ 85 w 200"/>
              <a:gd name="T69" fmla="*/ 149 h 201"/>
              <a:gd name="T70" fmla="*/ 169 w 200"/>
              <a:gd name="T71" fmla="*/ 128 h 201"/>
              <a:gd name="T72" fmla="*/ 142 w 200"/>
              <a:gd name="T73" fmla="*/ 134 h 201"/>
              <a:gd name="T74" fmla="*/ 152 w 200"/>
              <a:gd name="T75" fmla="*/ 162 h 201"/>
              <a:gd name="T76" fmla="*/ 159 w 200"/>
              <a:gd name="T77" fmla="*/ 134 h 201"/>
              <a:gd name="T78" fmla="*/ 169 w 200"/>
              <a:gd name="T79" fmla="*/ 128 h 201"/>
              <a:gd name="T80" fmla="*/ 88 w 200"/>
              <a:gd name="T81" fmla="*/ 134 h 201"/>
              <a:gd name="T82" fmla="*/ 96 w 200"/>
              <a:gd name="T83" fmla="*/ 135 h 201"/>
              <a:gd name="T84" fmla="*/ 96 w 200"/>
              <a:gd name="T85" fmla="*/ 141 h 201"/>
              <a:gd name="T86" fmla="*/ 88 w 200"/>
              <a:gd name="T87" fmla="*/ 143 h 201"/>
              <a:gd name="T88" fmla="*/ 85 w 200"/>
              <a:gd name="T89" fmla="*/ 134 h 201"/>
              <a:gd name="T90" fmla="*/ 121 w 200"/>
              <a:gd name="T91" fmla="*/ 134 h 201"/>
              <a:gd name="T92" fmla="*/ 129 w 200"/>
              <a:gd name="T93" fmla="*/ 135 h 201"/>
              <a:gd name="T94" fmla="*/ 129 w 200"/>
              <a:gd name="T95" fmla="*/ 141 h 201"/>
              <a:gd name="T96" fmla="*/ 122 w 200"/>
              <a:gd name="T97" fmla="*/ 143 h 201"/>
              <a:gd name="T98" fmla="*/ 118 w 200"/>
              <a:gd name="T99" fmla="*/ 134 h 201"/>
              <a:gd name="T100" fmla="*/ 20 w 200"/>
              <a:gd name="T101" fmla="*/ 89 h 201"/>
              <a:gd name="T102" fmla="*/ 36 w 200"/>
              <a:gd name="T103" fmla="*/ 41 h 201"/>
              <a:gd name="T104" fmla="*/ 44 w 200"/>
              <a:gd name="T105" fmla="*/ 89 h 201"/>
              <a:gd name="T106" fmla="*/ 60 w 200"/>
              <a:gd name="T107" fmla="*/ 25 h 201"/>
              <a:gd name="T108" fmla="*/ 68 w 200"/>
              <a:gd name="T109" fmla="*/ 89 h 201"/>
              <a:gd name="T110" fmla="*/ 84 w 200"/>
              <a:gd name="T111" fmla="*/ 53 h 201"/>
              <a:gd name="T112" fmla="*/ 88 w 200"/>
              <a:gd name="T113" fmla="*/ 89 h 201"/>
              <a:gd name="T114" fmla="*/ 16 w 200"/>
              <a:gd name="T115" fmla="*/ 93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4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22" y="149"/>
                </a:moveTo>
                <a:cubicBezTo>
                  <a:pt x="125" y="149"/>
                  <a:pt x="128" y="149"/>
                  <a:pt x="130" y="149"/>
                </a:cubicBezTo>
                <a:cubicBezTo>
                  <a:pt x="131" y="148"/>
                  <a:pt x="132" y="148"/>
                  <a:pt x="133" y="147"/>
                </a:cubicBezTo>
                <a:cubicBezTo>
                  <a:pt x="134" y="146"/>
                  <a:pt x="135" y="145"/>
                  <a:pt x="136" y="144"/>
                </a:cubicBezTo>
                <a:cubicBezTo>
                  <a:pt x="137" y="142"/>
                  <a:pt x="137" y="140"/>
                  <a:pt x="137" y="138"/>
                </a:cubicBezTo>
                <a:cubicBezTo>
                  <a:pt x="137" y="136"/>
                  <a:pt x="137" y="133"/>
                  <a:pt x="135" y="132"/>
                </a:cubicBezTo>
                <a:cubicBezTo>
                  <a:pt x="134" y="130"/>
                  <a:pt x="132" y="129"/>
                  <a:pt x="130" y="128"/>
                </a:cubicBezTo>
                <a:cubicBezTo>
                  <a:pt x="129" y="128"/>
                  <a:pt x="126" y="128"/>
                  <a:pt x="122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118" y="149"/>
                  <a:pt x="118" y="149"/>
                  <a:pt x="118" y="149"/>
                </a:cubicBezTo>
                <a:lnTo>
                  <a:pt x="122" y="149"/>
                </a:lnTo>
                <a:close/>
                <a:moveTo>
                  <a:pt x="89" y="149"/>
                </a:moveTo>
                <a:cubicBezTo>
                  <a:pt x="92" y="149"/>
                  <a:pt x="95" y="149"/>
                  <a:pt x="96" y="149"/>
                </a:cubicBezTo>
                <a:cubicBezTo>
                  <a:pt x="98" y="148"/>
                  <a:pt x="99" y="148"/>
                  <a:pt x="100" y="147"/>
                </a:cubicBezTo>
                <a:cubicBezTo>
                  <a:pt x="101" y="146"/>
                  <a:pt x="102" y="145"/>
                  <a:pt x="103" y="144"/>
                </a:cubicBezTo>
                <a:cubicBezTo>
                  <a:pt x="104" y="142"/>
                  <a:pt x="104" y="140"/>
                  <a:pt x="104" y="138"/>
                </a:cubicBezTo>
                <a:cubicBezTo>
                  <a:pt x="104" y="136"/>
                  <a:pt x="103" y="133"/>
                  <a:pt x="102" y="132"/>
                </a:cubicBezTo>
                <a:cubicBezTo>
                  <a:pt x="101" y="130"/>
                  <a:pt x="99" y="129"/>
                  <a:pt x="97" y="128"/>
                </a:cubicBezTo>
                <a:cubicBezTo>
                  <a:pt x="96" y="128"/>
                  <a:pt x="93" y="128"/>
                  <a:pt x="89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85" y="162"/>
                  <a:pt x="85" y="162"/>
                  <a:pt x="85" y="162"/>
                </a:cubicBezTo>
                <a:cubicBezTo>
                  <a:pt x="85" y="149"/>
                  <a:pt x="85" y="149"/>
                  <a:pt x="85" y="149"/>
                </a:cubicBezTo>
                <a:lnTo>
                  <a:pt x="89" y="149"/>
                </a:lnTo>
                <a:close/>
                <a:moveTo>
                  <a:pt x="169" y="128"/>
                </a:moveTo>
                <a:cubicBezTo>
                  <a:pt x="142" y="128"/>
                  <a:pt x="142" y="128"/>
                  <a:pt x="142" y="128"/>
                </a:cubicBezTo>
                <a:cubicBezTo>
                  <a:pt x="142" y="134"/>
                  <a:pt x="142" y="134"/>
                  <a:pt x="142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59" y="162"/>
                  <a:pt x="159" y="162"/>
                  <a:pt x="159" y="162"/>
                </a:cubicBezTo>
                <a:cubicBezTo>
                  <a:pt x="159" y="134"/>
                  <a:pt x="159" y="134"/>
                  <a:pt x="159" y="134"/>
                </a:cubicBezTo>
                <a:cubicBezTo>
                  <a:pt x="169" y="134"/>
                  <a:pt x="169" y="134"/>
                  <a:pt x="169" y="134"/>
                </a:cubicBezTo>
                <a:lnTo>
                  <a:pt x="169" y="128"/>
                </a:lnTo>
                <a:close/>
                <a:moveTo>
                  <a:pt x="85" y="134"/>
                </a:moveTo>
                <a:cubicBezTo>
                  <a:pt x="88" y="134"/>
                  <a:pt x="88" y="134"/>
                  <a:pt x="88" y="134"/>
                </a:cubicBezTo>
                <a:cubicBezTo>
                  <a:pt x="90" y="134"/>
                  <a:pt x="92" y="134"/>
                  <a:pt x="93" y="134"/>
                </a:cubicBezTo>
                <a:cubicBezTo>
                  <a:pt x="94" y="134"/>
                  <a:pt x="95" y="135"/>
                  <a:pt x="96" y="135"/>
                </a:cubicBezTo>
                <a:cubicBezTo>
                  <a:pt x="96" y="136"/>
                  <a:pt x="97" y="137"/>
                  <a:pt x="97" y="138"/>
                </a:cubicBezTo>
                <a:cubicBezTo>
                  <a:pt x="97" y="139"/>
                  <a:pt x="97" y="140"/>
                  <a:pt x="96" y="141"/>
                </a:cubicBezTo>
                <a:cubicBezTo>
                  <a:pt x="96" y="142"/>
                  <a:pt x="95" y="142"/>
                  <a:pt x="94" y="143"/>
                </a:cubicBezTo>
                <a:cubicBezTo>
                  <a:pt x="93" y="143"/>
                  <a:pt x="91" y="143"/>
                  <a:pt x="88" y="143"/>
                </a:cubicBezTo>
                <a:cubicBezTo>
                  <a:pt x="85" y="143"/>
                  <a:pt x="85" y="143"/>
                  <a:pt x="85" y="143"/>
                </a:cubicBezTo>
                <a:lnTo>
                  <a:pt x="85" y="134"/>
                </a:lnTo>
                <a:close/>
                <a:moveTo>
                  <a:pt x="118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4"/>
                  <a:pt x="125" y="134"/>
                  <a:pt x="126" y="134"/>
                </a:cubicBezTo>
                <a:cubicBezTo>
                  <a:pt x="127" y="134"/>
                  <a:pt x="128" y="135"/>
                  <a:pt x="129" y="135"/>
                </a:cubicBezTo>
                <a:cubicBezTo>
                  <a:pt x="130" y="136"/>
                  <a:pt x="130" y="137"/>
                  <a:pt x="130" y="138"/>
                </a:cubicBezTo>
                <a:cubicBezTo>
                  <a:pt x="130" y="139"/>
                  <a:pt x="130" y="140"/>
                  <a:pt x="129" y="141"/>
                </a:cubicBezTo>
                <a:cubicBezTo>
                  <a:pt x="129" y="142"/>
                  <a:pt x="128" y="142"/>
                  <a:pt x="127" y="143"/>
                </a:cubicBezTo>
                <a:cubicBezTo>
                  <a:pt x="126" y="143"/>
                  <a:pt x="124" y="143"/>
                  <a:pt x="122" y="143"/>
                </a:cubicBezTo>
                <a:cubicBezTo>
                  <a:pt x="118" y="143"/>
                  <a:pt x="118" y="143"/>
                  <a:pt x="118" y="143"/>
                </a:cubicBezTo>
                <a:lnTo>
                  <a:pt x="118" y="134"/>
                </a:lnTo>
                <a:close/>
                <a:moveTo>
                  <a:pt x="16" y="89"/>
                </a:moveTo>
                <a:cubicBezTo>
                  <a:pt x="20" y="89"/>
                  <a:pt x="20" y="89"/>
                  <a:pt x="20" y="89"/>
                </a:cubicBezTo>
                <a:cubicBezTo>
                  <a:pt x="20" y="41"/>
                  <a:pt x="20" y="41"/>
                  <a:pt x="20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89"/>
                  <a:pt x="36" y="89"/>
                  <a:pt x="36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25"/>
                  <a:pt x="44" y="25"/>
                  <a:pt x="44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89"/>
                  <a:pt x="60" y="89"/>
                  <a:pt x="60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68" y="53"/>
                  <a:pt x="68" y="53"/>
                  <a:pt x="68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9"/>
                  <a:pt x="84" y="89"/>
                  <a:pt x="84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3"/>
                  <a:pt x="88" y="93"/>
                  <a:pt x="88" y="93"/>
                </a:cubicBezTo>
                <a:cubicBezTo>
                  <a:pt x="16" y="93"/>
                  <a:pt x="16" y="93"/>
                  <a:pt x="16" y="93"/>
                </a:cubicBezTo>
                <a:lnTo>
                  <a:pt x="16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67050" y="4617538"/>
            <a:ext cx="1711696" cy="990138"/>
            <a:chOff x="10050199" y="4100407"/>
            <a:chExt cx="1711696" cy="990138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11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196"/>
          <p:cNvSpPr>
            <a:spLocks/>
          </p:cNvSpPr>
          <p:nvPr/>
        </p:nvSpPr>
        <p:spPr bwMode="auto">
          <a:xfrm>
            <a:off x="1976073" y="2197135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rgbClr val="2294E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48</a:t>
            </a:r>
            <a:endParaRPr lang="zh-CN" altLang="en-US" dirty="0">
              <a:solidFill>
                <a:srgbClr val="2294E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6073" y="2566186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辅助技能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96382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49" y="2813539"/>
            <a:ext cx="6617650" cy="3720611"/>
          </a:xfrm>
          <a:prstGeom prst="rect">
            <a:avLst/>
          </a:prstGeom>
        </p:spPr>
      </p:pic>
      <p:sp>
        <p:nvSpPr>
          <p:cNvPr id="14" name="矩形标注 13"/>
          <p:cNvSpPr/>
          <p:nvPr/>
        </p:nvSpPr>
        <p:spPr>
          <a:xfrm>
            <a:off x="5657850" y="1610657"/>
            <a:ext cx="6134100" cy="3399493"/>
          </a:xfrm>
          <a:prstGeom prst="wedgeRectCallout">
            <a:avLst>
              <a:gd name="adj1" fmla="val -54063"/>
              <a:gd name="adj2" fmla="val 35602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9804" y="1717014"/>
            <a:ext cx="5890192" cy="318677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02349" y="1610657"/>
            <a:ext cx="1656000" cy="1656000"/>
            <a:chOff x="-1944000" y="2474898"/>
            <a:chExt cx="1656000" cy="1656000"/>
          </a:xfrm>
        </p:grpSpPr>
        <p:sp>
          <p:nvSpPr>
            <p:cNvPr id="12" name="椭圆形标注 11"/>
            <p:cNvSpPr/>
            <p:nvPr/>
          </p:nvSpPr>
          <p:spPr>
            <a:xfrm>
              <a:off x="-1944000" y="2474898"/>
              <a:ext cx="1656000" cy="1656000"/>
            </a:xfrm>
            <a:prstGeom prst="wedgeEllipseCallout">
              <a:avLst>
                <a:gd name="adj1" fmla="val -38230"/>
                <a:gd name="adj2" fmla="val 48128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36246" y="2582652"/>
              <a:ext cx="1440492" cy="1440492"/>
            </a:xfrm>
            <a:prstGeom prst="ellipse">
              <a:avLst/>
            </a:prstGeom>
          </p:spPr>
        </p:pic>
      </p:grpSp>
      <p:sp>
        <p:nvSpPr>
          <p:cNvPr id="16" name="椭圆 15"/>
          <p:cNvSpPr/>
          <p:nvPr/>
        </p:nvSpPr>
        <p:spPr>
          <a:xfrm>
            <a:off x="2375941" y="182068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75696" y="138006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77721" y="522129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82848" y="524074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先使用矩形框选择需要修改的部分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777721" y="574212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82848" y="5761569"/>
            <a:ext cx="3667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”再用椭圆框补充选择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8535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249" y="3408225"/>
            <a:ext cx="4686301" cy="2952750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8109" y="2728639"/>
            <a:ext cx="4364182" cy="36323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8167" y="4470600"/>
            <a:ext cx="585324" cy="828000"/>
            <a:chOff x="6227461" y="4413571"/>
            <a:chExt cx="585324" cy="828000"/>
          </a:xfrm>
        </p:grpSpPr>
        <p:sp>
          <p:nvSpPr>
            <p:cNvPr id="22" name="燕尾形 21"/>
            <p:cNvSpPr/>
            <p:nvPr/>
          </p:nvSpPr>
          <p:spPr>
            <a:xfrm>
              <a:off x="6227461" y="4413571"/>
              <a:ext cx="360000" cy="8280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452785" y="4413571"/>
              <a:ext cx="360000" cy="828000"/>
            </a:xfrm>
            <a:prstGeom prst="chevron">
              <a:avLst/>
            </a:prstGeom>
            <a:solidFill>
              <a:srgbClr val="229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996291" y="320411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016092" y="252453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80883" y="175622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86010" y="1775665"/>
            <a:ext cx="303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80883" y="227705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86009" y="2296494"/>
            <a:ext cx="3031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饱和度调整为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591717" y="4197927"/>
            <a:ext cx="2396836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76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00" y="4091928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408" y="2136473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504" y="4091928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512" y="2136473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8732848" y="1242109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还不快动手</a:t>
            </a:r>
            <a:r>
              <a:rPr lang="zh-CN" altLang="en-US" sz="36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试一试？</a:t>
            </a:r>
            <a:endParaRPr lang="zh-CN" altLang="en-US" sz="36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86125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012" y="3746715"/>
            <a:ext cx="4740179" cy="2665049"/>
          </a:xfrm>
          <a:prstGeom prst="rect">
            <a:avLst/>
          </a:prstGeom>
        </p:spPr>
      </p:pic>
      <p:sp>
        <p:nvSpPr>
          <p:cNvPr id="29" name="矩形标注 28"/>
          <p:cNvSpPr/>
          <p:nvPr/>
        </p:nvSpPr>
        <p:spPr>
          <a:xfrm>
            <a:off x="3844818" y="1537412"/>
            <a:ext cx="6069203" cy="3771793"/>
          </a:xfrm>
          <a:prstGeom prst="wedgeRectCallout">
            <a:avLst>
              <a:gd name="adj1" fmla="val -57810"/>
              <a:gd name="adj2" fmla="val 23952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图标颜色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5915" y="2572834"/>
            <a:ext cx="1584000" cy="1584000"/>
            <a:chOff x="1002349" y="1610657"/>
            <a:chExt cx="1584000" cy="1584000"/>
          </a:xfrm>
        </p:grpSpPr>
        <p:sp>
          <p:nvSpPr>
            <p:cNvPr id="31" name="椭圆形标注 30"/>
            <p:cNvSpPr/>
            <p:nvPr/>
          </p:nvSpPr>
          <p:spPr>
            <a:xfrm>
              <a:off x="1002349" y="1610657"/>
              <a:ext cx="1584000" cy="1584000"/>
            </a:xfrm>
            <a:prstGeom prst="wedgeEllipseCallout">
              <a:avLst>
                <a:gd name="adj1" fmla="val -5821"/>
                <a:gd name="adj2" fmla="val 65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8549" y="1716857"/>
              <a:ext cx="1371600" cy="1371600"/>
            </a:xfrm>
            <a:prstGeom prst="ellipse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6413" y="1578595"/>
            <a:ext cx="5946011" cy="3673642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321038" y="236872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48939" y="134487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70197" y="546276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75324" y="5482203"/>
            <a:ext cx="508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单击前景色，设置需要的颜色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270197" y="598462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75325" y="6004061"/>
            <a:ext cx="508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选择油漆桶工具，点击图片对应位置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4950" y="1364414"/>
            <a:ext cx="1237948" cy="209912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4498" y="3746715"/>
            <a:ext cx="1238400" cy="2099896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3824470" y="3746715"/>
            <a:ext cx="649320" cy="648000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7811739" y="4050634"/>
            <a:ext cx="925861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92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354667"/>
            <a:ext cx="2177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213"/>
          <p:cNvSpPr>
            <a:spLocks noEditPoints="1"/>
          </p:cNvSpPr>
          <p:nvPr/>
        </p:nvSpPr>
        <p:spPr bwMode="auto">
          <a:xfrm>
            <a:off x="5614144" y="1850310"/>
            <a:ext cx="1067702" cy="1067702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646" y="1185091"/>
            <a:ext cx="4094085" cy="567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9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11" y="3294759"/>
            <a:ext cx="5789188" cy="3254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9308" y="2078233"/>
            <a:ext cx="5789188" cy="32548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标注 13"/>
          <p:cNvSpPr/>
          <p:nvPr/>
        </p:nvSpPr>
        <p:spPr>
          <a:xfrm>
            <a:off x="8001365" y="1190854"/>
            <a:ext cx="2842592" cy="2861302"/>
          </a:xfrm>
          <a:prstGeom prst="wedgeRectCallout">
            <a:avLst>
              <a:gd name="adj1" fmla="val -75992"/>
              <a:gd name="adj2" fmla="val -9395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1684" y="1731062"/>
            <a:ext cx="1728000" cy="1728000"/>
            <a:chOff x="3411068" y="1566939"/>
            <a:chExt cx="1728000" cy="1728000"/>
          </a:xfrm>
        </p:grpSpPr>
        <p:sp>
          <p:nvSpPr>
            <p:cNvPr id="7" name="椭圆形标注 6"/>
            <p:cNvSpPr/>
            <p:nvPr/>
          </p:nvSpPr>
          <p:spPr>
            <a:xfrm>
              <a:off x="3411068" y="1566939"/>
              <a:ext cx="1728000" cy="1728000"/>
            </a:xfrm>
            <a:prstGeom prst="wedgeEllipseCallout">
              <a:avLst>
                <a:gd name="adj1" fmla="val -5821"/>
                <a:gd name="adj2" fmla="val 65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55590" y="1611461"/>
              <a:ext cx="1638955" cy="1638955"/>
            </a:xfrm>
            <a:prstGeom prst="ellipse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1284" y="1294740"/>
            <a:ext cx="2633870" cy="263387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515100" y="160895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464347" y="173106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668676" y="561848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73803" y="5637927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魔棒工具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，单击图片白色背景处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668676" y="614034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73804" y="6159785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→ </a:t>
            </a:r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97653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11" y="3292701"/>
            <a:ext cx="5789188" cy="3254829"/>
          </a:xfrm>
          <a:prstGeom prst="rect">
            <a:avLst/>
          </a:prstGeom>
        </p:spPr>
      </p:pic>
      <p:sp>
        <p:nvSpPr>
          <p:cNvPr id="22" name="矩形标注 21"/>
          <p:cNvSpPr/>
          <p:nvPr/>
        </p:nvSpPr>
        <p:spPr>
          <a:xfrm>
            <a:off x="6506308" y="1364414"/>
            <a:ext cx="5117124" cy="3383432"/>
          </a:xfrm>
          <a:prstGeom prst="wedgeRectCallout">
            <a:avLst>
              <a:gd name="adj1" fmla="val -64543"/>
              <a:gd name="adj2" fmla="val 35821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0088" y="1426113"/>
            <a:ext cx="4969565" cy="3260034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6339091" y="250478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1611" y="209374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16738" y="2113185"/>
            <a:ext cx="48600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，并选择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颜色模式，背景设为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，然后按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回车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00539" y="3412005"/>
            <a:ext cx="1738661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694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11" y="2966130"/>
            <a:ext cx="6370042" cy="3581400"/>
          </a:xfrm>
          <a:prstGeom prst="rect">
            <a:avLst/>
          </a:prstGeom>
        </p:spPr>
      </p:pic>
      <p:sp>
        <p:nvSpPr>
          <p:cNvPr id="14" name="矩形标注 13"/>
          <p:cNvSpPr/>
          <p:nvPr/>
        </p:nvSpPr>
        <p:spPr>
          <a:xfrm>
            <a:off x="7119256" y="3007342"/>
            <a:ext cx="4652103" cy="2625785"/>
          </a:xfrm>
          <a:prstGeom prst="wedgeRectCallout">
            <a:avLst>
              <a:gd name="adj1" fmla="val -54266"/>
              <a:gd name="adj2" fmla="val 18610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7882" y="3072459"/>
            <a:ext cx="4514850" cy="24955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759163" y="328285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05742" y="28032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759164" y="149561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4291" y="1515055"/>
            <a:ext cx="4860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Ctrl+S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59164" y="201747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4292" y="2036913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格式，保存在桌面上，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68058" y="1486683"/>
            <a:ext cx="4754497" cy="864000"/>
          </a:xfrm>
          <a:prstGeom prst="roundRect">
            <a:avLst>
              <a:gd name="adj" fmla="val 7201"/>
            </a:avLst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68058" y="1540118"/>
            <a:ext cx="47544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简易抠图在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中也能实现，但实际情况往往较为复杂，还是用到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的场合多些。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7745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947" y="2905936"/>
            <a:ext cx="6477106" cy="364159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175265" y="3275893"/>
            <a:ext cx="2232000" cy="2232000"/>
            <a:chOff x="9013234" y="1687725"/>
            <a:chExt cx="2232000" cy="2232000"/>
          </a:xfrm>
        </p:grpSpPr>
        <p:sp>
          <p:nvSpPr>
            <p:cNvPr id="10" name="椭圆形标注 9"/>
            <p:cNvSpPr/>
            <p:nvPr/>
          </p:nvSpPr>
          <p:spPr>
            <a:xfrm>
              <a:off x="9013234" y="1687725"/>
              <a:ext cx="2232000" cy="2232000"/>
            </a:xfrm>
            <a:prstGeom prst="wedgeEllipseCallout">
              <a:avLst>
                <a:gd name="adj1" fmla="val -53797"/>
                <a:gd name="adj2" fmla="val 3677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52909" y="1727400"/>
              <a:ext cx="2152650" cy="2152650"/>
            </a:xfrm>
            <a:prstGeom prst="ellipse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中提取</a:t>
            </a:r>
          </a:p>
        </p:txBody>
      </p:sp>
      <p:sp>
        <p:nvSpPr>
          <p:cNvPr id="13" name="椭圆 12"/>
          <p:cNvSpPr/>
          <p:nvPr/>
        </p:nvSpPr>
        <p:spPr>
          <a:xfrm>
            <a:off x="9668172" y="327589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75265" y="4302439"/>
            <a:ext cx="425158" cy="424294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24176" y="349490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59164" y="149561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64290" y="1515055"/>
            <a:ext cx="882043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文件，点击各个图层的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显示有人物层，并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单击眼睛右侧该图层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759164" y="201747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64291" y="2036913"/>
            <a:ext cx="8820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Ctrl+A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，保存为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6387" y="3012141"/>
            <a:ext cx="1008336" cy="384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1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81635" y="2097740"/>
            <a:ext cx="5419165" cy="3455895"/>
            <a:chOff x="981635" y="2097740"/>
            <a:chExt cx="5419165" cy="345589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1635" y="2097740"/>
              <a:ext cx="5419165" cy="345589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043197" y="4999903"/>
              <a:ext cx="4176003" cy="396000"/>
              <a:chOff x="2103118" y="2723191"/>
              <a:chExt cx="4176003" cy="39600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03118" y="2723191"/>
                <a:ext cx="4176000" cy="396000"/>
              </a:xfrm>
              <a:prstGeom prst="roundRect">
                <a:avLst>
                  <a:gd name="adj" fmla="val 2895"/>
                </a:avLst>
              </a:prstGeom>
              <a:solidFill>
                <a:srgbClr val="1D8D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103121" y="2756933"/>
                <a:ext cx="4176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常用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PSD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素材下载网站（也包括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EPS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等）</a:t>
                </a:r>
                <a:endPara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411" y="1364414"/>
            <a:ext cx="2880000" cy="11004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411" y="2918906"/>
            <a:ext cx="2880000" cy="5565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411" y="3929431"/>
            <a:ext cx="2880000" cy="10909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411" y="5474344"/>
            <a:ext cx="2880000" cy="905661"/>
          </a:xfrm>
          <a:prstGeom prst="rect">
            <a:avLst/>
          </a:prstGeom>
        </p:spPr>
      </p:pic>
      <p:cxnSp>
        <p:nvCxnSpPr>
          <p:cNvPr id="19" name="肘形连接符 18"/>
          <p:cNvCxnSpPr>
            <a:stCxn id="12" idx="3"/>
            <a:endCxn id="3" idx="1"/>
          </p:cNvCxnSpPr>
          <p:nvPr/>
        </p:nvCxnSpPr>
        <p:spPr>
          <a:xfrm flipV="1">
            <a:off x="6400800" y="1914658"/>
            <a:ext cx="1976611" cy="1911030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12" idx="3"/>
            <a:endCxn id="11" idx="1"/>
          </p:cNvCxnSpPr>
          <p:nvPr/>
        </p:nvCxnSpPr>
        <p:spPr>
          <a:xfrm flipV="1">
            <a:off x="6400800" y="3197167"/>
            <a:ext cx="1976611" cy="628521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12" idx="3"/>
            <a:endCxn id="15" idx="1"/>
          </p:cNvCxnSpPr>
          <p:nvPr/>
        </p:nvCxnSpPr>
        <p:spPr>
          <a:xfrm>
            <a:off x="6400800" y="3825688"/>
            <a:ext cx="1976611" cy="649198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16" idx="1"/>
          </p:cNvCxnSpPr>
          <p:nvPr/>
        </p:nvCxnSpPr>
        <p:spPr>
          <a:xfrm>
            <a:off x="6400800" y="3825688"/>
            <a:ext cx="1976611" cy="2101487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478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 129"/>
          <p:cNvSpPr/>
          <p:nvPr/>
        </p:nvSpPr>
        <p:spPr>
          <a:xfrm>
            <a:off x="1438835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5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5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>
            <a:off x="4048964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36276 w 1963271"/>
              <a:gd name="connsiteY3" fmla="*/ 1358153 h 1672070"/>
              <a:gd name="connsiteX4" fmla="*/ 977574 w 1963271"/>
              <a:gd name="connsiteY4" fmla="*/ 1672070 h 1672070"/>
              <a:gd name="connsiteX5" fmla="*/ 818871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36276" y="1358153"/>
                </a:lnTo>
                <a:lnTo>
                  <a:pt x="977574" y="1672070"/>
                </a:lnTo>
                <a:lnTo>
                  <a:pt x="818871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>
            <a:off x="6659093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5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5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9269222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4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4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213"/>
          <p:cNvSpPr>
            <a:spLocks noEditPoints="1"/>
          </p:cNvSpPr>
          <p:nvPr/>
        </p:nvSpPr>
        <p:spPr bwMode="auto">
          <a:xfrm>
            <a:off x="4601971" y="3033651"/>
            <a:ext cx="849132" cy="849132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1959298" y="3069157"/>
            <a:ext cx="922343" cy="813626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123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707138" y="3069157"/>
            <a:ext cx="1087437" cy="756040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135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239328" y="2915337"/>
            <a:ext cx="804799" cy="887270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141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8" name="文本框 147"/>
          <p:cNvSpPr txBox="1"/>
          <p:nvPr/>
        </p:nvSpPr>
        <p:spPr>
          <a:xfrm>
            <a:off x="1203511" y="4614301"/>
            <a:ext cx="2433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有关图片的辅助技巧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813852" y="4614301"/>
            <a:ext cx="24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6423875" y="4614301"/>
            <a:ext cx="2433600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可修改图形、图标、剪影的获取</a:t>
            </a:r>
          </a:p>
        </p:txBody>
      </p:sp>
      <p:sp>
        <p:nvSpPr>
          <p:cNvPr id="151" name="文本框 150"/>
          <p:cNvSpPr txBox="1"/>
          <p:nvPr/>
        </p:nvSpPr>
        <p:spPr>
          <a:xfrm>
            <a:off x="9033898" y="4614301"/>
            <a:ext cx="2433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素材的搜集与整理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60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309" y="3022401"/>
            <a:ext cx="6370042" cy="3581400"/>
          </a:xfrm>
          <a:prstGeom prst="rect">
            <a:avLst/>
          </a:prstGeom>
        </p:spPr>
      </p:pic>
      <p:sp>
        <p:nvSpPr>
          <p:cNvPr id="22" name="矩形标注 21"/>
          <p:cNvSpPr/>
          <p:nvPr/>
        </p:nvSpPr>
        <p:spPr>
          <a:xfrm>
            <a:off x="1596474" y="1876074"/>
            <a:ext cx="3676293" cy="4727727"/>
          </a:xfrm>
          <a:prstGeom prst="wedgeRectCallout">
            <a:avLst>
              <a:gd name="adj1" fmla="val 61743"/>
              <a:gd name="adj2" fmla="val 17730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）中导出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1540" y="1890142"/>
            <a:ext cx="3566160" cy="4699591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1824499" y="6020971"/>
            <a:ext cx="3220241" cy="281355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87100" y="18566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92226" y="1876074"/>
            <a:ext cx="619977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软件打开矢量素材，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选择需要导出的部分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487100" y="237849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92228" y="2397932"/>
            <a:ext cx="6199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，文件→导出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018092" y="395141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824499" y="168603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32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）中导出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714" y="1603720"/>
            <a:ext cx="4608000" cy="49220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0127" y="1966435"/>
            <a:ext cx="3986286" cy="4196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1524" y="2900588"/>
            <a:ext cx="2592000" cy="2328268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4896969" y="3578705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791375" y="3578704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684609" y="2429235"/>
            <a:ext cx="1738661" cy="806334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179409" y="5387925"/>
            <a:ext cx="2111237" cy="649907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73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5941" y="1986410"/>
            <a:ext cx="8021918" cy="4510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网络关键词搜索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9507" y="1620646"/>
            <a:ext cx="2088000" cy="2088000"/>
            <a:chOff x="1529507" y="1986410"/>
            <a:chExt cx="2088000" cy="2088000"/>
          </a:xfrm>
        </p:grpSpPr>
        <p:sp>
          <p:nvSpPr>
            <p:cNvPr id="20" name="椭圆形标注 19"/>
            <p:cNvSpPr/>
            <p:nvPr/>
          </p:nvSpPr>
          <p:spPr>
            <a:xfrm>
              <a:off x="1529507" y="1986410"/>
              <a:ext cx="2088000" cy="2088000"/>
            </a:xfrm>
            <a:prstGeom prst="wedgeEllipseCallout">
              <a:avLst>
                <a:gd name="adj1" fmla="val 60431"/>
                <a:gd name="adj2" fmla="val 1862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37941" y="2094844"/>
              <a:ext cx="1871133" cy="1871133"/>
            </a:xfrm>
            <a:prstGeom prst="ellipse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725941" y="1490746"/>
            <a:ext cx="371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搜索关键词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主题词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35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5940" y="1986410"/>
            <a:ext cx="8021919" cy="4510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网络关键词搜索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5940" y="1490746"/>
            <a:ext cx="578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http://www.easyicon.net/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7829" y="2521131"/>
            <a:ext cx="4637314" cy="470263"/>
            <a:chOff x="587829" y="2521131"/>
            <a:chExt cx="4637314" cy="47026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87829" y="2991394"/>
              <a:ext cx="4637314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各种图标，随用随搜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829" y="3192515"/>
            <a:ext cx="3279836" cy="470263"/>
            <a:chOff x="587829" y="2521131"/>
            <a:chExt cx="3279836" cy="47026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87829" y="2991394"/>
              <a:ext cx="3279836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灵活选择不同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色系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7829" y="3863898"/>
            <a:ext cx="4095382" cy="470263"/>
            <a:chOff x="587829" y="2521131"/>
            <a:chExt cx="4095382" cy="470263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87829" y="2991394"/>
              <a:ext cx="4095382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抛头露面多的优先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7829" y="4535280"/>
            <a:ext cx="3279836" cy="470263"/>
            <a:chOff x="587829" y="2521131"/>
            <a:chExt cx="3279836" cy="47026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87829" y="2991394"/>
              <a:ext cx="3279836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根据需要，选择尺寸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2252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875" y="1162533"/>
            <a:ext cx="4313878" cy="5695467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126068"/>
            <a:ext cx="2600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可修改图形、图标、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剪影的获取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10495" y="1746349"/>
            <a:ext cx="1171010" cy="1291008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9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747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图表中获取几何形状</a:t>
            </a:r>
          </a:p>
        </p:txBody>
      </p:sp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val="1075190860"/>
              </p:ext>
            </p:extLst>
          </p:nvPr>
        </p:nvGraphicFramePr>
        <p:xfrm>
          <a:off x="875554" y="2678206"/>
          <a:ext cx="4678082" cy="3395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80882" y="1644971"/>
            <a:ext cx="8874822" cy="436817"/>
            <a:chOff x="1680882" y="1644971"/>
            <a:chExt cx="8874822" cy="436817"/>
          </a:xfrm>
        </p:grpSpPr>
        <p:sp>
          <p:nvSpPr>
            <p:cNvPr id="116" name="圆角矩形 115"/>
            <p:cNvSpPr/>
            <p:nvPr/>
          </p:nvSpPr>
          <p:spPr>
            <a:xfrm>
              <a:off x="3017520" y="1644971"/>
              <a:ext cx="7538184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017519" y="1678713"/>
              <a:ext cx="7538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图表中获取半圆、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1/4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圆、和任意度数的扇形。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1680882" y="1644971"/>
              <a:ext cx="1219072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典型案例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199663"/>
              </p:ext>
            </p:extLst>
          </p:nvPr>
        </p:nvGraphicFramePr>
        <p:xfrm>
          <a:off x="6283159" y="2853266"/>
          <a:ext cx="4260516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30258"/>
                <a:gridCol w="2130258"/>
              </a:tblGrid>
              <a:tr h="3708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销售额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第一季度</a:t>
                      </a:r>
                      <a:endParaRPr lang="zh-CN" alt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第二季度</a:t>
                      </a:r>
                      <a:endParaRPr lang="zh-CN" alt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第三季度</a:t>
                      </a:r>
                      <a:endParaRPr lang="zh-CN" alt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第四季度</a:t>
                      </a:r>
                      <a:endParaRPr lang="zh-CN" alt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椭圆 9"/>
          <p:cNvSpPr/>
          <p:nvPr/>
        </p:nvSpPr>
        <p:spPr>
          <a:xfrm>
            <a:off x="3836732" y="291541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30426" y="545006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5552" y="5469505"/>
            <a:ext cx="58949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饼图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设置数据如上表，使之呈现为左图形状，即包含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半圆、</a:t>
            </a:r>
            <a:r>
              <a:rPr lang="en-US" altLang="zh-CN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1/4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圆和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30°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60°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的扇形。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04267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156" y="1632846"/>
            <a:ext cx="1369819" cy="1967675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587" y="1632846"/>
            <a:ext cx="3352800" cy="2496147"/>
          </a:xfrm>
          <a:prstGeom prst="rect">
            <a:avLst/>
          </a:prstGeom>
          <a:ln>
            <a:solidFill>
              <a:srgbClr val="2294EE"/>
            </a:solidFill>
          </a:ln>
        </p:spPr>
      </p:pic>
      <p:sp>
        <p:nvSpPr>
          <p:cNvPr id="21" name="圆角矩形 20"/>
          <p:cNvSpPr/>
          <p:nvPr/>
        </p:nvSpPr>
        <p:spPr>
          <a:xfrm>
            <a:off x="850901" y="3290793"/>
            <a:ext cx="1117600" cy="258928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532318" y="2770093"/>
            <a:ext cx="1447799" cy="240290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68683" y="3668932"/>
            <a:ext cx="425158" cy="424294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8282" y="1632846"/>
            <a:ext cx="4888524" cy="1623755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05593" y="142873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88879" y="141573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938436" y="14157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3156" y="442522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98283" y="4403116"/>
            <a:ext cx="612927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选中该图表，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Ctrl+X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，并进行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选择性粘贴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3156" y="492935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98283" y="4969574"/>
            <a:ext cx="6129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粘贴格式为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图片（增强型图元文件），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</a:t>
            </a:r>
          </a:p>
        </p:txBody>
      </p:sp>
      <p:sp>
        <p:nvSpPr>
          <p:cNvPr id="34" name="椭圆 33"/>
          <p:cNvSpPr/>
          <p:nvPr/>
        </p:nvSpPr>
        <p:spPr>
          <a:xfrm>
            <a:off x="693156" y="543349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98283" y="5452932"/>
            <a:ext cx="6129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右键单击，连续进行两次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9804862" y="3370433"/>
            <a:ext cx="1558925" cy="1558925"/>
          </a:xfrm>
          <a:custGeom>
            <a:avLst/>
            <a:gdLst>
              <a:gd name="T0" fmla="*/ 0 w 8178"/>
              <a:gd name="T1" fmla="*/ 8177 h 8177"/>
              <a:gd name="T2" fmla="*/ 8178 w 8178"/>
              <a:gd name="T3" fmla="*/ 8177 h 8177"/>
              <a:gd name="T4" fmla="*/ 0 w 8178"/>
              <a:gd name="T5" fmla="*/ 0 h 8177"/>
              <a:gd name="T6" fmla="*/ 0 w 8178"/>
              <a:gd name="T7" fmla="*/ 0 h 8177"/>
              <a:gd name="T8" fmla="*/ 0 w 8178"/>
              <a:gd name="T9" fmla="*/ 8177 h 8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78" h="8177">
                <a:moveTo>
                  <a:pt x="0" y="8177"/>
                </a:moveTo>
                <a:lnTo>
                  <a:pt x="8178" y="8177"/>
                </a:lnTo>
                <a:cubicBezTo>
                  <a:pt x="8178" y="3661"/>
                  <a:pt x="451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8177"/>
                </a:lnTo>
                <a:close/>
              </a:path>
            </a:pathLst>
          </a:custGeom>
          <a:solidFill>
            <a:srgbClr val="2294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7"/>
          <p:cNvSpPr>
            <a:spLocks/>
          </p:cNvSpPr>
          <p:nvPr/>
        </p:nvSpPr>
        <p:spPr bwMode="auto">
          <a:xfrm>
            <a:off x="8245937" y="4929358"/>
            <a:ext cx="3117850" cy="1558925"/>
          </a:xfrm>
          <a:custGeom>
            <a:avLst/>
            <a:gdLst>
              <a:gd name="T0" fmla="*/ 8178 w 16356"/>
              <a:gd name="T1" fmla="*/ 0 h 8178"/>
              <a:gd name="T2" fmla="*/ 0 w 16356"/>
              <a:gd name="T3" fmla="*/ 0 h 8178"/>
              <a:gd name="T4" fmla="*/ 8178 w 16356"/>
              <a:gd name="T5" fmla="*/ 8178 h 8178"/>
              <a:gd name="T6" fmla="*/ 16356 w 16356"/>
              <a:gd name="T7" fmla="*/ 0 h 8178"/>
              <a:gd name="T8" fmla="*/ 16356 w 16356"/>
              <a:gd name="T9" fmla="*/ 0 h 8178"/>
              <a:gd name="T10" fmla="*/ 8178 w 16356"/>
              <a:gd name="T11" fmla="*/ 0 h 8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356" h="8178">
                <a:moveTo>
                  <a:pt x="8178" y="0"/>
                </a:moveTo>
                <a:lnTo>
                  <a:pt x="0" y="0"/>
                </a:lnTo>
                <a:cubicBezTo>
                  <a:pt x="0" y="4517"/>
                  <a:pt x="3662" y="8178"/>
                  <a:pt x="8178" y="8178"/>
                </a:cubicBezTo>
                <a:cubicBezTo>
                  <a:pt x="12694" y="8178"/>
                  <a:pt x="16356" y="4517"/>
                  <a:pt x="16356" y="0"/>
                </a:cubicBezTo>
                <a:cubicBezTo>
                  <a:pt x="16356" y="0"/>
                  <a:pt x="16356" y="0"/>
                  <a:pt x="16356" y="0"/>
                </a:cubicBezTo>
                <a:lnTo>
                  <a:pt x="8178" y="0"/>
                </a:lnTo>
                <a:close/>
              </a:path>
            </a:pathLst>
          </a:custGeom>
          <a:solidFill>
            <a:srgbClr val="FF93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8"/>
          <p:cNvSpPr>
            <a:spLocks/>
          </p:cNvSpPr>
          <p:nvPr/>
        </p:nvSpPr>
        <p:spPr bwMode="auto">
          <a:xfrm>
            <a:off x="8245937" y="3578396"/>
            <a:ext cx="1558925" cy="1350963"/>
          </a:xfrm>
          <a:custGeom>
            <a:avLst/>
            <a:gdLst>
              <a:gd name="T0" fmla="*/ 16355 w 16355"/>
              <a:gd name="T1" fmla="*/ 14164 h 14164"/>
              <a:gd name="T2" fmla="*/ 8178 w 16355"/>
              <a:gd name="T3" fmla="*/ 0 h 14164"/>
              <a:gd name="T4" fmla="*/ 0 w 16355"/>
              <a:gd name="T5" fmla="*/ 14164 h 14164"/>
              <a:gd name="T6" fmla="*/ 16355 w 16355"/>
              <a:gd name="T7" fmla="*/ 14164 h 14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55" h="14164">
                <a:moveTo>
                  <a:pt x="16355" y="14164"/>
                </a:moveTo>
                <a:lnTo>
                  <a:pt x="8178" y="0"/>
                </a:lnTo>
                <a:cubicBezTo>
                  <a:pt x="3117" y="2922"/>
                  <a:pt x="0" y="8321"/>
                  <a:pt x="0" y="14164"/>
                </a:cubicBezTo>
                <a:lnTo>
                  <a:pt x="16355" y="14164"/>
                </a:lnTo>
                <a:close/>
              </a:path>
            </a:pathLst>
          </a:custGeom>
          <a:solidFill>
            <a:srgbClr val="BFBFB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9"/>
          <p:cNvSpPr>
            <a:spLocks/>
          </p:cNvSpPr>
          <p:nvPr/>
        </p:nvSpPr>
        <p:spPr bwMode="auto">
          <a:xfrm>
            <a:off x="9025400" y="3370433"/>
            <a:ext cx="779463" cy="1558925"/>
          </a:xfrm>
          <a:custGeom>
            <a:avLst/>
            <a:gdLst>
              <a:gd name="T0" fmla="*/ 8177 w 8177"/>
              <a:gd name="T1" fmla="*/ 16355 h 16355"/>
              <a:gd name="T2" fmla="*/ 8177 w 8177"/>
              <a:gd name="T3" fmla="*/ 0 h 16355"/>
              <a:gd name="T4" fmla="*/ 0 w 8177"/>
              <a:gd name="T5" fmla="*/ 2191 h 16355"/>
              <a:gd name="T6" fmla="*/ 8177 w 8177"/>
              <a:gd name="T7" fmla="*/ 16355 h 16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77" h="16355">
                <a:moveTo>
                  <a:pt x="8177" y="16355"/>
                </a:moveTo>
                <a:lnTo>
                  <a:pt x="8177" y="0"/>
                </a:lnTo>
                <a:cubicBezTo>
                  <a:pt x="5306" y="0"/>
                  <a:pt x="2486" y="756"/>
                  <a:pt x="0" y="2191"/>
                </a:cubicBezTo>
                <a:lnTo>
                  <a:pt x="8177" y="16355"/>
                </a:lnTo>
                <a:close/>
              </a:path>
            </a:pathLst>
          </a:custGeom>
          <a:solidFill>
            <a:srgbClr val="7F7F7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 rot="5400000">
            <a:off x="10320633" y="3346446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93156" y="6046553"/>
            <a:ext cx="4019549" cy="441730"/>
            <a:chOff x="2643687" y="5697297"/>
            <a:chExt cx="4019549" cy="441730"/>
          </a:xfrm>
        </p:grpSpPr>
        <p:sp>
          <p:nvSpPr>
            <p:cNvPr id="45" name="圆角矩形 44"/>
            <p:cNvSpPr/>
            <p:nvPr/>
          </p:nvSpPr>
          <p:spPr>
            <a:xfrm>
              <a:off x="3419418" y="5702210"/>
              <a:ext cx="3243818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19417" y="5735952"/>
              <a:ext cx="3243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还不快动手试一试哈！！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2643687" y="5697297"/>
              <a:ext cx="719997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激动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图表中获取几何形状</a:t>
            </a:r>
          </a:p>
        </p:txBody>
      </p:sp>
    </p:spTree>
    <p:extLst>
      <p:ext uri="{BB962C8B-B14F-4D97-AF65-F5344CB8AC3E}">
        <p14:creationId xmlns:p14="http://schemas.microsoft.com/office/powerpoint/2010/main" val="210642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en-US" altLang="zh-CN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图形中获取几何形状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80882" y="5577081"/>
            <a:ext cx="99496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一组合图形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，连续进行两次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操作，即可。</a:t>
            </a:r>
          </a:p>
        </p:txBody>
      </p:sp>
      <p:graphicFrame>
        <p:nvGraphicFramePr>
          <p:cNvPr id="28" name="图示 27"/>
          <p:cNvGraphicFramePr/>
          <p:nvPr>
            <p:extLst>
              <p:ext uri="{D42A27DB-BD31-4B8C-83A1-F6EECF244321}">
                <p14:modId xmlns:p14="http://schemas.microsoft.com/office/powerpoint/2010/main" val="349360831"/>
              </p:ext>
            </p:extLst>
          </p:nvPr>
        </p:nvGraphicFramePr>
        <p:xfrm>
          <a:off x="699247" y="2073077"/>
          <a:ext cx="4368799" cy="2912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任意多边形 29"/>
          <p:cNvSpPr/>
          <p:nvPr/>
        </p:nvSpPr>
        <p:spPr>
          <a:xfrm>
            <a:off x="9264325" y="3248505"/>
            <a:ext cx="1601893" cy="1601893"/>
          </a:xfrm>
          <a:custGeom>
            <a:avLst/>
            <a:gdLst>
              <a:gd name="connsiteX0" fmla="*/ 1137031 w 1601893"/>
              <a:gd name="connsiteY0" fmla="*/ 255403 h 1601893"/>
              <a:gd name="connsiteX1" fmla="*/ 1261632 w 1601893"/>
              <a:gd name="connsiteY1" fmla="*/ 150844 h 1601893"/>
              <a:gd name="connsiteX2" fmla="*/ 1361175 w 1601893"/>
              <a:gd name="connsiteY2" fmla="*/ 234370 h 1601893"/>
              <a:gd name="connsiteX3" fmla="*/ 1279841 w 1601893"/>
              <a:gd name="connsiteY3" fmla="*/ 375236 h 1601893"/>
              <a:gd name="connsiteX4" fmla="*/ 1409070 w 1601893"/>
              <a:gd name="connsiteY4" fmla="*/ 599067 h 1601893"/>
              <a:gd name="connsiteX5" fmla="*/ 1571730 w 1601893"/>
              <a:gd name="connsiteY5" fmla="*/ 599063 h 1601893"/>
              <a:gd name="connsiteX6" fmla="*/ 1594294 w 1601893"/>
              <a:gd name="connsiteY6" fmla="*/ 727032 h 1601893"/>
              <a:gd name="connsiteX7" fmla="*/ 1441443 w 1601893"/>
              <a:gd name="connsiteY7" fmla="*/ 782661 h 1601893"/>
              <a:gd name="connsiteX8" fmla="*/ 1396562 w 1601893"/>
              <a:gd name="connsiteY8" fmla="*/ 1037192 h 1601893"/>
              <a:gd name="connsiteX9" fmla="*/ 1521169 w 1601893"/>
              <a:gd name="connsiteY9" fmla="*/ 1141744 h 1601893"/>
              <a:gd name="connsiteX10" fmla="*/ 1456198 w 1601893"/>
              <a:gd name="connsiteY10" fmla="*/ 1254279 h 1601893"/>
              <a:gd name="connsiteX11" fmla="*/ 1303349 w 1601893"/>
              <a:gd name="connsiteY11" fmla="*/ 1198642 h 1601893"/>
              <a:gd name="connsiteX12" fmla="*/ 1105359 w 1601893"/>
              <a:gd name="connsiteY12" fmla="*/ 1364775 h 1601893"/>
              <a:gd name="connsiteX13" fmla="*/ 1133608 w 1601893"/>
              <a:gd name="connsiteY13" fmla="*/ 1524963 h 1601893"/>
              <a:gd name="connsiteX14" fmla="*/ 1011502 w 1601893"/>
              <a:gd name="connsiteY14" fmla="*/ 1569406 h 1601893"/>
              <a:gd name="connsiteX15" fmla="*/ 930175 w 1601893"/>
              <a:gd name="connsiteY15" fmla="*/ 1428537 h 1601893"/>
              <a:gd name="connsiteX16" fmla="*/ 671717 w 1601893"/>
              <a:gd name="connsiteY16" fmla="*/ 1428537 h 1601893"/>
              <a:gd name="connsiteX17" fmla="*/ 590391 w 1601893"/>
              <a:gd name="connsiteY17" fmla="*/ 1569406 h 1601893"/>
              <a:gd name="connsiteX18" fmla="*/ 468285 w 1601893"/>
              <a:gd name="connsiteY18" fmla="*/ 1524963 h 1601893"/>
              <a:gd name="connsiteX19" fmla="*/ 496534 w 1601893"/>
              <a:gd name="connsiteY19" fmla="*/ 1364775 h 1601893"/>
              <a:gd name="connsiteX20" fmla="*/ 298544 w 1601893"/>
              <a:gd name="connsiteY20" fmla="*/ 1198642 h 1601893"/>
              <a:gd name="connsiteX21" fmla="*/ 145695 w 1601893"/>
              <a:gd name="connsiteY21" fmla="*/ 1254279 h 1601893"/>
              <a:gd name="connsiteX22" fmla="*/ 80724 w 1601893"/>
              <a:gd name="connsiteY22" fmla="*/ 1141744 h 1601893"/>
              <a:gd name="connsiteX23" fmla="*/ 205331 w 1601893"/>
              <a:gd name="connsiteY23" fmla="*/ 1037192 h 1601893"/>
              <a:gd name="connsiteX24" fmla="*/ 160450 w 1601893"/>
              <a:gd name="connsiteY24" fmla="*/ 782661 h 1601893"/>
              <a:gd name="connsiteX25" fmla="*/ 7599 w 1601893"/>
              <a:gd name="connsiteY25" fmla="*/ 727032 h 1601893"/>
              <a:gd name="connsiteX26" fmla="*/ 30163 w 1601893"/>
              <a:gd name="connsiteY26" fmla="*/ 599063 h 1601893"/>
              <a:gd name="connsiteX27" fmla="*/ 192823 w 1601893"/>
              <a:gd name="connsiteY27" fmla="*/ 599067 h 1601893"/>
              <a:gd name="connsiteX28" fmla="*/ 322052 w 1601893"/>
              <a:gd name="connsiteY28" fmla="*/ 375236 h 1601893"/>
              <a:gd name="connsiteX29" fmla="*/ 240718 w 1601893"/>
              <a:gd name="connsiteY29" fmla="*/ 234370 h 1601893"/>
              <a:gd name="connsiteX30" fmla="*/ 340261 w 1601893"/>
              <a:gd name="connsiteY30" fmla="*/ 150844 h 1601893"/>
              <a:gd name="connsiteX31" fmla="*/ 464862 w 1601893"/>
              <a:gd name="connsiteY31" fmla="*/ 255403 h 1601893"/>
              <a:gd name="connsiteX32" fmla="*/ 707733 w 1601893"/>
              <a:gd name="connsiteY32" fmla="*/ 167005 h 1601893"/>
              <a:gd name="connsiteX33" fmla="*/ 735975 w 1601893"/>
              <a:gd name="connsiteY33" fmla="*/ 6816 h 1601893"/>
              <a:gd name="connsiteX34" fmla="*/ 865918 w 1601893"/>
              <a:gd name="connsiteY34" fmla="*/ 6816 h 1601893"/>
              <a:gd name="connsiteX35" fmla="*/ 894160 w 1601893"/>
              <a:gd name="connsiteY35" fmla="*/ 167006 h 1601893"/>
              <a:gd name="connsiteX36" fmla="*/ 1137031 w 1601893"/>
              <a:gd name="connsiteY36" fmla="*/ 255404 h 1601893"/>
              <a:gd name="connsiteX37" fmla="*/ 1137031 w 1601893"/>
              <a:gd name="connsiteY37" fmla="*/ 255403 h 160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01893" h="1601893">
                <a:moveTo>
                  <a:pt x="1137031" y="255403"/>
                </a:moveTo>
                <a:lnTo>
                  <a:pt x="1261632" y="150844"/>
                </a:lnTo>
                <a:lnTo>
                  <a:pt x="1361175" y="234370"/>
                </a:lnTo>
                <a:lnTo>
                  <a:pt x="1279841" y="375236"/>
                </a:lnTo>
                <a:cubicBezTo>
                  <a:pt x="1337674" y="440294"/>
                  <a:pt x="1381645" y="516453"/>
                  <a:pt x="1409070" y="599067"/>
                </a:cubicBezTo>
                <a:lnTo>
                  <a:pt x="1571730" y="599063"/>
                </a:lnTo>
                <a:lnTo>
                  <a:pt x="1594294" y="727032"/>
                </a:lnTo>
                <a:lnTo>
                  <a:pt x="1441443" y="782661"/>
                </a:lnTo>
                <a:cubicBezTo>
                  <a:pt x="1443927" y="869672"/>
                  <a:pt x="1428656" y="956278"/>
                  <a:pt x="1396562" y="1037192"/>
                </a:cubicBezTo>
                <a:lnTo>
                  <a:pt x="1521169" y="1141744"/>
                </a:lnTo>
                <a:lnTo>
                  <a:pt x="1456198" y="1254279"/>
                </a:lnTo>
                <a:lnTo>
                  <a:pt x="1303349" y="1198642"/>
                </a:lnTo>
                <a:cubicBezTo>
                  <a:pt x="1249322" y="1266893"/>
                  <a:pt x="1181955" y="1323421"/>
                  <a:pt x="1105359" y="1364775"/>
                </a:cubicBezTo>
                <a:lnTo>
                  <a:pt x="1133608" y="1524963"/>
                </a:lnTo>
                <a:lnTo>
                  <a:pt x="1011502" y="1569406"/>
                </a:lnTo>
                <a:lnTo>
                  <a:pt x="930175" y="1428537"/>
                </a:lnTo>
                <a:cubicBezTo>
                  <a:pt x="844917" y="1446093"/>
                  <a:pt x="756975" y="1446093"/>
                  <a:pt x="671717" y="1428537"/>
                </a:cubicBezTo>
                <a:lnTo>
                  <a:pt x="590391" y="1569406"/>
                </a:lnTo>
                <a:lnTo>
                  <a:pt x="468285" y="1524963"/>
                </a:lnTo>
                <a:lnTo>
                  <a:pt x="496534" y="1364775"/>
                </a:lnTo>
                <a:cubicBezTo>
                  <a:pt x="419938" y="1323421"/>
                  <a:pt x="352571" y="1266893"/>
                  <a:pt x="298544" y="1198642"/>
                </a:cubicBezTo>
                <a:lnTo>
                  <a:pt x="145695" y="1254279"/>
                </a:lnTo>
                <a:lnTo>
                  <a:pt x="80724" y="1141744"/>
                </a:lnTo>
                <a:lnTo>
                  <a:pt x="205331" y="1037192"/>
                </a:lnTo>
                <a:cubicBezTo>
                  <a:pt x="173237" y="956278"/>
                  <a:pt x="157966" y="869672"/>
                  <a:pt x="160450" y="782661"/>
                </a:cubicBezTo>
                <a:lnTo>
                  <a:pt x="7599" y="727032"/>
                </a:lnTo>
                <a:lnTo>
                  <a:pt x="30163" y="599063"/>
                </a:lnTo>
                <a:lnTo>
                  <a:pt x="192823" y="599067"/>
                </a:lnTo>
                <a:cubicBezTo>
                  <a:pt x="220248" y="516453"/>
                  <a:pt x="264219" y="440294"/>
                  <a:pt x="322052" y="375236"/>
                </a:cubicBezTo>
                <a:lnTo>
                  <a:pt x="240718" y="234370"/>
                </a:lnTo>
                <a:lnTo>
                  <a:pt x="340261" y="150844"/>
                </a:lnTo>
                <a:lnTo>
                  <a:pt x="464862" y="255403"/>
                </a:lnTo>
                <a:cubicBezTo>
                  <a:pt x="538974" y="209746"/>
                  <a:pt x="621612" y="179668"/>
                  <a:pt x="707733" y="167005"/>
                </a:cubicBezTo>
                <a:lnTo>
                  <a:pt x="735975" y="6816"/>
                </a:lnTo>
                <a:lnTo>
                  <a:pt x="865918" y="6816"/>
                </a:lnTo>
                <a:lnTo>
                  <a:pt x="894160" y="167006"/>
                </a:lnTo>
                <a:cubicBezTo>
                  <a:pt x="980281" y="179669"/>
                  <a:pt x="1062919" y="209747"/>
                  <a:pt x="1137031" y="255404"/>
                </a:cubicBezTo>
                <a:lnTo>
                  <a:pt x="1137031" y="255403"/>
                </a:lnTo>
                <a:close/>
              </a:path>
            </a:pathLst>
          </a:custGeom>
          <a:solidFill>
            <a:srgbClr val="2294E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152" tIns="413336" rIns="360152" bIns="44135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1" name="任意多边形 30"/>
          <p:cNvSpPr/>
          <p:nvPr/>
        </p:nvSpPr>
        <p:spPr>
          <a:xfrm>
            <a:off x="8332315" y="2869876"/>
            <a:ext cx="1165013" cy="1165013"/>
          </a:xfrm>
          <a:custGeom>
            <a:avLst/>
            <a:gdLst>
              <a:gd name="connsiteX0" fmla="*/ 871717 w 1165013"/>
              <a:gd name="connsiteY0" fmla="*/ 295068 h 1165013"/>
              <a:gd name="connsiteX1" fmla="*/ 1043596 w 1165013"/>
              <a:gd name="connsiteY1" fmla="*/ 243267 h 1165013"/>
              <a:gd name="connsiteX2" fmla="*/ 1106841 w 1165013"/>
              <a:gd name="connsiteY2" fmla="*/ 352811 h 1165013"/>
              <a:gd name="connsiteX3" fmla="*/ 976041 w 1165013"/>
              <a:gd name="connsiteY3" fmla="*/ 475762 h 1165013"/>
              <a:gd name="connsiteX4" fmla="*/ 976041 w 1165013"/>
              <a:gd name="connsiteY4" fmla="*/ 689252 h 1165013"/>
              <a:gd name="connsiteX5" fmla="*/ 1106841 w 1165013"/>
              <a:gd name="connsiteY5" fmla="*/ 812202 h 1165013"/>
              <a:gd name="connsiteX6" fmla="*/ 1043596 w 1165013"/>
              <a:gd name="connsiteY6" fmla="*/ 921746 h 1165013"/>
              <a:gd name="connsiteX7" fmla="*/ 871717 w 1165013"/>
              <a:gd name="connsiteY7" fmla="*/ 869945 h 1165013"/>
              <a:gd name="connsiteX8" fmla="*/ 686829 w 1165013"/>
              <a:gd name="connsiteY8" fmla="*/ 976690 h 1165013"/>
              <a:gd name="connsiteX9" fmla="*/ 645752 w 1165013"/>
              <a:gd name="connsiteY9" fmla="*/ 1151442 h 1165013"/>
              <a:gd name="connsiteX10" fmla="*/ 519261 w 1165013"/>
              <a:gd name="connsiteY10" fmla="*/ 1151442 h 1165013"/>
              <a:gd name="connsiteX11" fmla="*/ 478183 w 1165013"/>
              <a:gd name="connsiteY11" fmla="*/ 976690 h 1165013"/>
              <a:gd name="connsiteX12" fmla="*/ 293295 w 1165013"/>
              <a:gd name="connsiteY12" fmla="*/ 869945 h 1165013"/>
              <a:gd name="connsiteX13" fmla="*/ 121417 w 1165013"/>
              <a:gd name="connsiteY13" fmla="*/ 921746 h 1165013"/>
              <a:gd name="connsiteX14" fmla="*/ 58172 w 1165013"/>
              <a:gd name="connsiteY14" fmla="*/ 812202 h 1165013"/>
              <a:gd name="connsiteX15" fmla="*/ 188972 w 1165013"/>
              <a:gd name="connsiteY15" fmla="*/ 689251 h 1165013"/>
              <a:gd name="connsiteX16" fmla="*/ 188972 w 1165013"/>
              <a:gd name="connsiteY16" fmla="*/ 475761 h 1165013"/>
              <a:gd name="connsiteX17" fmla="*/ 58172 w 1165013"/>
              <a:gd name="connsiteY17" fmla="*/ 352811 h 1165013"/>
              <a:gd name="connsiteX18" fmla="*/ 121417 w 1165013"/>
              <a:gd name="connsiteY18" fmla="*/ 243267 h 1165013"/>
              <a:gd name="connsiteX19" fmla="*/ 293296 w 1165013"/>
              <a:gd name="connsiteY19" fmla="*/ 295068 h 1165013"/>
              <a:gd name="connsiteX20" fmla="*/ 478184 w 1165013"/>
              <a:gd name="connsiteY20" fmla="*/ 188323 h 1165013"/>
              <a:gd name="connsiteX21" fmla="*/ 519261 w 1165013"/>
              <a:gd name="connsiteY21" fmla="*/ 13571 h 1165013"/>
              <a:gd name="connsiteX22" fmla="*/ 645752 w 1165013"/>
              <a:gd name="connsiteY22" fmla="*/ 13571 h 1165013"/>
              <a:gd name="connsiteX23" fmla="*/ 686830 w 1165013"/>
              <a:gd name="connsiteY23" fmla="*/ 188323 h 1165013"/>
              <a:gd name="connsiteX24" fmla="*/ 871718 w 1165013"/>
              <a:gd name="connsiteY24" fmla="*/ 295068 h 1165013"/>
              <a:gd name="connsiteX25" fmla="*/ 871717 w 1165013"/>
              <a:gd name="connsiteY25" fmla="*/ 295068 h 116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65013" h="1165013">
                <a:moveTo>
                  <a:pt x="871717" y="295068"/>
                </a:moveTo>
                <a:lnTo>
                  <a:pt x="1043596" y="243267"/>
                </a:lnTo>
                <a:lnTo>
                  <a:pt x="1106841" y="352811"/>
                </a:lnTo>
                <a:lnTo>
                  <a:pt x="976041" y="475762"/>
                </a:lnTo>
                <a:cubicBezTo>
                  <a:pt x="995001" y="545662"/>
                  <a:pt x="995001" y="619352"/>
                  <a:pt x="976041" y="689252"/>
                </a:cubicBezTo>
                <a:lnTo>
                  <a:pt x="1106841" y="812202"/>
                </a:lnTo>
                <a:lnTo>
                  <a:pt x="1043596" y="921746"/>
                </a:lnTo>
                <a:lnTo>
                  <a:pt x="871717" y="869945"/>
                </a:lnTo>
                <a:cubicBezTo>
                  <a:pt x="820662" y="921315"/>
                  <a:pt x="756845" y="958160"/>
                  <a:pt x="686829" y="976690"/>
                </a:cubicBezTo>
                <a:lnTo>
                  <a:pt x="645752" y="1151442"/>
                </a:lnTo>
                <a:lnTo>
                  <a:pt x="519261" y="1151442"/>
                </a:lnTo>
                <a:lnTo>
                  <a:pt x="478183" y="976690"/>
                </a:lnTo>
                <a:cubicBezTo>
                  <a:pt x="408167" y="958160"/>
                  <a:pt x="344351" y="921315"/>
                  <a:pt x="293295" y="869945"/>
                </a:cubicBezTo>
                <a:lnTo>
                  <a:pt x="121417" y="921746"/>
                </a:lnTo>
                <a:lnTo>
                  <a:pt x="58172" y="812202"/>
                </a:lnTo>
                <a:lnTo>
                  <a:pt x="188972" y="689251"/>
                </a:lnTo>
                <a:cubicBezTo>
                  <a:pt x="170012" y="619351"/>
                  <a:pt x="170012" y="545661"/>
                  <a:pt x="188972" y="475761"/>
                </a:cubicBezTo>
                <a:lnTo>
                  <a:pt x="58172" y="352811"/>
                </a:lnTo>
                <a:lnTo>
                  <a:pt x="121417" y="243267"/>
                </a:lnTo>
                <a:lnTo>
                  <a:pt x="293296" y="295068"/>
                </a:lnTo>
                <a:cubicBezTo>
                  <a:pt x="344351" y="243698"/>
                  <a:pt x="408168" y="206853"/>
                  <a:pt x="478184" y="188323"/>
                </a:cubicBezTo>
                <a:lnTo>
                  <a:pt x="519261" y="13571"/>
                </a:lnTo>
                <a:lnTo>
                  <a:pt x="645752" y="13571"/>
                </a:lnTo>
                <a:lnTo>
                  <a:pt x="686830" y="188323"/>
                </a:lnTo>
                <a:cubicBezTo>
                  <a:pt x="756846" y="206853"/>
                  <a:pt x="820662" y="243698"/>
                  <a:pt x="871718" y="295068"/>
                </a:cubicBezTo>
                <a:lnTo>
                  <a:pt x="871717" y="295068"/>
                </a:lnTo>
                <a:close/>
              </a:path>
            </a:pathLst>
          </a:custGeom>
          <a:solidFill>
            <a:srgbClr val="FF93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6156" tIns="317928" rIns="316156" bIns="31792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kern="1200"/>
          </a:p>
        </p:txBody>
      </p:sp>
      <p:sp>
        <p:nvSpPr>
          <p:cNvPr id="32" name="任意多边形 31"/>
          <p:cNvSpPr/>
          <p:nvPr/>
        </p:nvSpPr>
        <p:spPr>
          <a:xfrm>
            <a:off x="8856570" y="1937865"/>
            <a:ext cx="1398017" cy="1398017"/>
          </a:xfrm>
          <a:custGeom>
            <a:avLst/>
            <a:gdLst>
              <a:gd name="connsiteX0" fmla="*/ 854105 w 1141475"/>
              <a:gd name="connsiteY0" fmla="*/ 289107 h 1141475"/>
              <a:gd name="connsiteX1" fmla="*/ 1022511 w 1141475"/>
              <a:gd name="connsiteY1" fmla="*/ 238352 h 1141475"/>
              <a:gd name="connsiteX2" fmla="*/ 1084479 w 1141475"/>
              <a:gd name="connsiteY2" fmla="*/ 345683 h 1141475"/>
              <a:gd name="connsiteX3" fmla="*/ 956321 w 1141475"/>
              <a:gd name="connsiteY3" fmla="*/ 466149 h 1141475"/>
              <a:gd name="connsiteX4" fmla="*/ 956321 w 1141475"/>
              <a:gd name="connsiteY4" fmla="*/ 675325 h 1141475"/>
              <a:gd name="connsiteX5" fmla="*/ 1084479 w 1141475"/>
              <a:gd name="connsiteY5" fmla="*/ 795792 h 1141475"/>
              <a:gd name="connsiteX6" fmla="*/ 1022511 w 1141475"/>
              <a:gd name="connsiteY6" fmla="*/ 903123 h 1141475"/>
              <a:gd name="connsiteX7" fmla="*/ 854105 w 1141475"/>
              <a:gd name="connsiteY7" fmla="*/ 852368 h 1141475"/>
              <a:gd name="connsiteX8" fmla="*/ 672953 w 1141475"/>
              <a:gd name="connsiteY8" fmla="*/ 956956 h 1141475"/>
              <a:gd name="connsiteX9" fmla="*/ 632705 w 1141475"/>
              <a:gd name="connsiteY9" fmla="*/ 1128178 h 1141475"/>
              <a:gd name="connsiteX10" fmla="*/ 508770 w 1141475"/>
              <a:gd name="connsiteY10" fmla="*/ 1128178 h 1141475"/>
              <a:gd name="connsiteX11" fmla="*/ 468522 w 1141475"/>
              <a:gd name="connsiteY11" fmla="*/ 956957 h 1141475"/>
              <a:gd name="connsiteX12" fmla="*/ 287370 w 1141475"/>
              <a:gd name="connsiteY12" fmla="*/ 852369 h 1141475"/>
              <a:gd name="connsiteX13" fmla="*/ 118964 w 1141475"/>
              <a:gd name="connsiteY13" fmla="*/ 903123 h 1141475"/>
              <a:gd name="connsiteX14" fmla="*/ 56996 w 1141475"/>
              <a:gd name="connsiteY14" fmla="*/ 795792 h 1141475"/>
              <a:gd name="connsiteX15" fmla="*/ 185154 w 1141475"/>
              <a:gd name="connsiteY15" fmla="*/ 675326 h 1141475"/>
              <a:gd name="connsiteX16" fmla="*/ 185154 w 1141475"/>
              <a:gd name="connsiteY16" fmla="*/ 466150 h 1141475"/>
              <a:gd name="connsiteX17" fmla="*/ 56996 w 1141475"/>
              <a:gd name="connsiteY17" fmla="*/ 345683 h 1141475"/>
              <a:gd name="connsiteX18" fmla="*/ 118964 w 1141475"/>
              <a:gd name="connsiteY18" fmla="*/ 238352 h 1141475"/>
              <a:gd name="connsiteX19" fmla="*/ 287370 w 1141475"/>
              <a:gd name="connsiteY19" fmla="*/ 289107 h 1141475"/>
              <a:gd name="connsiteX20" fmla="*/ 468522 w 1141475"/>
              <a:gd name="connsiteY20" fmla="*/ 184519 h 1141475"/>
              <a:gd name="connsiteX21" fmla="*/ 508770 w 1141475"/>
              <a:gd name="connsiteY21" fmla="*/ 13297 h 1141475"/>
              <a:gd name="connsiteX22" fmla="*/ 632705 w 1141475"/>
              <a:gd name="connsiteY22" fmla="*/ 13297 h 1141475"/>
              <a:gd name="connsiteX23" fmla="*/ 672953 w 1141475"/>
              <a:gd name="connsiteY23" fmla="*/ 184518 h 1141475"/>
              <a:gd name="connsiteX24" fmla="*/ 854105 w 1141475"/>
              <a:gd name="connsiteY24" fmla="*/ 289106 h 1141475"/>
              <a:gd name="connsiteX25" fmla="*/ 854105 w 1141475"/>
              <a:gd name="connsiteY25" fmla="*/ 289107 h 114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41475" h="1141475">
                <a:moveTo>
                  <a:pt x="734707" y="288740"/>
                </a:moveTo>
                <a:lnTo>
                  <a:pt x="856798" y="213123"/>
                </a:lnTo>
                <a:lnTo>
                  <a:pt x="928353" y="284677"/>
                </a:lnTo>
                <a:lnTo>
                  <a:pt x="852735" y="406768"/>
                </a:lnTo>
                <a:cubicBezTo>
                  <a:pt x="881860" y="456857"/>
                  <a:pt x="897117" y="513799"/>
                  <a:pt x="896939" y="571740"/>
                </a:cubicBezTo>
                <a:lnTo>
                  <a:pt x="1023472" y="639666"/>
                </a:lnTo>
                <a:lnTo>
                  <a:pt x="997281" y="737411"/>
                </a:lnTo>
                <a:lnTo>
                  <a:pt x="853738" y="732970"/>
                </a:lnTo>
                <a:cubicBezTo>
                  <a:pt x="824921" y="783237"/>
                  <a:pt x="783237" y="824921"/>
                  <a:pt x="732970" y="853737"/>
                </a:cubicBezTo>
                <a:lnTo>
                  <a:pt x="737411" y="997281"/>
                </a:lnTo>
                <a:lnTo>
                  <a:pt x="639666" y="1023472"/>
                </a:lnTo>
                <a:lnTo>
                  <a:pt x="571740" y="896940"/>
                </a:lnTo>
                <a:cubicBezTo>
                  <a:pt x="513800" y="897117"/>
                  <a:pt x="456858" y="881860"/>
                  <a:pt x="406768" y="852736"/>
                </a:cubicBezTo>
                <a:lnTo>
                  <a:pt x="284677" y="928352"/>
                </a:lnTo>
                <a:lnTo>
                  <a:pt x="213122" y="856798"/>
                </a:lnTo>
                <a:lnTo>
                  <a:pt x="288740" y="734707"/>
                </a:lnTo>
                <a:cubicBezTo>
                  <a:pt x="259615" y="684618"/>
                  <a:pt x="244358" y="627676"/>
                  <a:pt x="244536" y="569735"/>
                </a:cubicBezTo>
                <a:lnTo>
                  <a:pt x="118003" y="501809"/>
                </a:lnTo>
                <a:lnTo>
                  <a:pt x="144194" y="404064"/>
                </a:lnTo>
                <a:lnTo>
                  <a:pt x="287737" y="408505"/>
                </a:lnTo>
                <a:cubicBezTo>
                  <a:pt x="316554" y="358238"/>
                  <a:pt x="358238" y="316554"/>
                  <a:pt x="408505" y="287738"/>
                </a:cubicBezTo>
                <a:lnTo>
                  <a:pt x="404064" y="144194"/>
                </a:lnTo>
                <a:lnTo>
                  <a:pt x="501809" y="118003"/>
                </a:lnTo>
                <a:lnTo>
                  <a:pt x="569735" y="244535"/>
                </a:lnTo>
                <a:cubicBezTo>
                  <a:pt x="627675" y="244358"/>
                  <a:pt x="684617" y="259615"/>
                  <a:pt x="734707" y="288739"/>
                </a:cubicBezTo>
                <a:lnTo>
                  <a:pt x="734707" y="2887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4030" tIns="404030" rIns="404030" bIns="4040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/>
          </a:p>
        </p:txBody>
      </p:sp>
      <p:sp>
        <p:nvSpPr>
          <p:cNvPr id="33" name="环形箭头 32"/>
          <p:cNvSpPr/>
          <p:nvPr/>
        </p:nvSpPr>
        <p:spPr>
          <a:xfrm>
            <a:off x="9127624" y="3014379"/>
            <a:ext cx="2050423" cy="2050423"/>
          </a:xfrm>
          <a:prstGeom prst="circularArrow">
            <a:avLst>
              <a:gd name="adj1" fmla="val 4688"/>
              <a:gd name="adj2" fmla="val 299029"/>
              <a:gd name="adj3" fmla="val 2475000"/>
              <a:gd name="adj4" fmla="val 15952988"/>
              <a:gd name="adj5" fmla="val 5469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形状 34"/>
          <p:cNvSpPr/>
          <p:nvPr/>
        </p:nvSpPr>
        <p:spPr>
          <a:xfrm>
            <a:off x="8125993" y="2617603"/>
            <a:ext cx="1489760" cy="148976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环形箭头 35"/>
          <p:cNvSpPr/>
          <p:nvPr/>
        </p:nvSpPr>
        <p:spPr>
          <a:xfrm>
            <a:off x="8720806" y="1821612"/>
            <a:ext cx="1606261" cy="1606261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右箭头 41"/>
          <p:cNvSpPr/>
          <p:nvPr/>
        </p:nvSpPr>
        <p:spPr>
          <a:xfrm>
            <a:off x="5494182" y="3209373"/>
            <a:ext cx="1920497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8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圆角矩形 243"/>
          <p:cNvSpPr/>
          <p:nvPr/>
        </p:nvSpPr>
        <p:spPr>
          <a:xfrm>
            <a:off x="3061075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圆角矩形 244"/>
          <p:cNvSpPr/>
          <p:nvPr/>
        </p:nvSpPr>
        <p:spPr>
          <a:xfrm>
            <a:off x="4433214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圆角矩形 245"/>
          <p:cNvSpPr/>
          <p:nvPr/>
        </p:nvSpPr>
        <p:spPr>
          <a:xfrm>
            <a:off x="5805353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圆角矩形 246"/>
          <p:cNvSpPr/>
          <p:nvPr/>
        </p:nvSpPr>
        <p:spPr>
          <a:xfrm>
            <a:off x="7176684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矢量素材中获取图形、图标或剪影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882" y="5932394"/>
            <a:ext cx="533400" cy="533400"/>
          </a:xfrm>
          <a:prstGeom prst="rect">
            <a:avLst/>
          </a:prstGeom>
        </p:spPr>
      </p:pic>
      <p:sp>
        <p:nvSpPr>
          <p:cNvPr id="16" name="圆角矩形 15">
            <a:hlinkClick r:id="rId3"/>
          </p:cNvPr>
          <p:cNvSpPr/>
          <p:nvPr/>
        </p:nvSpPr>
        <p:spPr>
          <a:xfrm>
            <a:off x="2353234" y="5980686"/>
            <a:ext cx="3671048" cy="436817"/>
          </a:xfrm>
          <a:prstGeom prst="roundRect">
            <a:avLst>
              <a:gd name="adj" fmla="val 435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点击此处下载本页素材，或访问：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9787" y="6014428"/>
            <a:ext cx="5199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http://www.zcool.com.cn/gfx/ZMjk3NjQ0.html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149787" y="6397207"/>
            <a:ext cx="4450977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54062" y="192341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59186" y="1901301"/>
            <a:ext cx="823030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，将下载好的矢量图标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格式文件使用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软件导出成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870" y="1901301"/>
            <a:ext cx="806824" cy="1102658"/>
          </a:xfrm>
          <a:prstGeom prst="rect">
            <a:avLst/>
          </a:prstGeom>
        </p:spPr>
      </p:pic>
      <p:sp>
        <p:nvSpPr>
          <p:cNvPr id="241" name="椭圆 240"/>
          <p:cNvSpPr/>
          <p:nvPr/>
        </p:nvSpPr>
        <p:spPr>
          <a:xfrm>
            <a:off x="2954062" y="238928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3459186" y="2367180"/>
            <a:ext cx="823030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选择性粘贴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→两次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Freeform 7"/>
          <p:cNvSpPr>
            <a:spLocks noEditPoints="1"/>
          </p:cNvSpPr>
          <p:nvPr/>
        </p:nvSpPr>
        <p:spPr bwMode="auto">
          <a:xfrm>
            <a:off x="3200250" y="4782890"/>
            <a:ext cx="942635" cy="574590"/>
          </a:xfrm>
          <a:custGeom>
            <a:avLst/>
            <a:gdLst>
              <a:gd name="T0" fmla="*/ 43 w 363"/>
              <a:gd name="T1" fmla="*/ 115 h 221"/>
              <a:gd name="T2" fmla="*/ 13 w 363"/>
              <a:gd name="T3" fmla="*/ 128 h 221"/>
              <a:gd name="T4" fmla="*/ 238 w 363"/>
              <a:gd name="T5" fmla="*/ 58 h 221"/>
              <a:gd name="T6" fmla="*/ 241 w 363"/>
              <a:gd name="T7" fmla="*/ 47 h 221"/>
              <a:gd name="T8" fmla="*/ 214 w 363"/>
              <a:gd name="T9" fmla="*/ 48 h 221"/>
              <a:gd name="T10" fmla="*/ 238 w 363"/>
              <a:gd name="T11" fmla="*/ 58 h 221"/>
              <a:gd name="T12" fmla="*/ 246 w 363"/>
              <a:gd name="T13" fmla="*/ 58 h 221"/>
              <a:gd name="T14" fmla="*/ 249 w 363"/>
              <a:gd name="T15" fmla="*/ 53 h 221"/>
              <a:gd name="T16" fmla="*/ 246 w 363"/>
              <a:gd name="T17" fmla="*/ 162 h 221"/>
              <a:gd name="T18" fmla="*/ 254 w 363"/>
              <a:gd name="T19" fmla="*/ 162 h 221"/>
              <a:gd name="T20" fmla="*/ 245 w 363"/>
              <a:gd name="T21" fmla="*/ 144 h 221"/>
              <a:gd name="T22" fmla="*/ 241 w 363"/>
              <a:gd name="T23" fmla="*/ 144 h 221"/>
              <a:gd name="T24" fmla="*/ 225 w 363"/>
              <a:gd name="T25" fmla="*/ 179 h 221"/>
              <a:gd name="T26" fmla="*/ 245 w 363"/>
              <a:gd name="T27" fmla="*/ 179 h 221"/>
              <a:gd name="T28" fmla="*/ 245 w 363"/>
              <a:gd name="T29" fmla="*/ 144 h 221"/>
              <a:gd name="T30" fmla="*/ 137 w 363"/>
              <a:gd name="T31" fmla="*/ 0 h 221"/>
              <a:gd name="T32" fmla="*/ 138 w 363"/>
              <a:gd name="T33" fmla="*/ 58 h 221"/>
              <a:gd name="T34" fmla="*/ 362 w 363"/>
              <a:gd name="T35" fmla="*/ 107 h 221"/>
              <a:gd name="T36" fmla="*/ 248 w 363"/>
              <a:gd name="T37" fmla="*/ 125 h 221"/>
              <a:gd name="T38" fmla="*/ 75 w 363"/>
              <a:gd name="T39" fmla="*/ 221 h 221"/>
              <a:gd name="T40" fmla="*/ 138 w 363"/>
              <a:gd name="T41" fmla="*/ 125 h 221"/>
              <a:gd name="T42" fmla="*/ 19 w 363"/>
              <a:gd name="T43" fmla="*/ 93 h 221"/>
              <a:gd name="T44" fmla="*/ 19 w 363"/>
              <a:gd name="T45" fmla="*/ 70 h 221"/>
              <a:gd name="T46" fmla="*/ 21 w 363"/>
              <a:gd name="T47" fmla="*/ 4 h 221"/>
              <a:gd name="T48" fmla="*/ 102 w 363"/>
              <a:gd name="T49" fmla="*/ 70 h 221"/>
              <a:gd name="T50" fmla="*/ 316 w 363"/>
              <a:gd name="T51" fmla="*/ 76 h 221"/>
              <a:gd name="T52" fmla="*/ 362 w 363"/>
              <a:gd name="T53" fmla="*/ 107 h 221"/>
              <a:gd name="T54" fmla="*/ 138 w 363"/>
              <a:gd name="T55" fmla="*/ 87 h 221"/>
              <a:gd name="T56" fmla="*/ 138 w 363"/>
              <a:gd name="T57" fmla="*/ 104 h 221"/>
              <a:gd name="T58" fmla="*/ 176 w 363"/>
              <a:gd name="T59" fmla="*/ 96 h 221"/>
              <a:gd name="T60" fmla="*/ 159 w 363"/>
              <a:gd name="T61" fmla="*/ 96 h 221"/>
              <a:gd name="T62" fmla="*/ 176 w 363"/>
              <a:gd name="T63" fmla="*/ 96 h 221"/>
              <a:gd name="T64" fmla="*/ 196 w 363"/>
              <a:gd name="T65" fmla="*/ 87 h 221"/>
              <a:gd name="T66" fmla="*/ 196 w 363"/>
              <a:gd name="T67" fmla="*/ 104 h 221"/>
              <a:gd name="T68" fmla="*/ 234 w 363"/>
              <a:gd name="T69" fmla="*/ 96 h 221"/>
              <a:gd name="T70" fmla="*/ 217 w 363"/>
              <a:gd name="T71" fmla="*/ 96 h 221"/>
              <a:gd name="T72" fmla="*/ 234 w 363"/>
              <a:gd name="T73" fmla="*/ 96 h 221"/>
              <a:gd name="T74" fmla="*/ 254 w 363"/>
              <a:gd name="T75" fmla="*/ 87 h 221"/>
              <a:gd name="T76" fmla="*/ 254 w 363"/>
              <a:gd name="T77" fmla="*/ 104 h 221"/>
              <a:gd name="T78" fmla="*/ 340 w 363"/>
              <a:gd name="T79" fmla="*/ 96 h 221"/>
              <a:gd name="T80" fmla="*/ 309 w 363"/>
              <a:gd name="T81" fmla="*/ 91 h 221"/>
              <a:gd name="T82" fmla="*/ 340 w 363"/>
              <a:gd name="T83" fmla="*/ 9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9"/>
          <p:cNvSpPr>
            <a:spLocks noEditPoints="1"/>
          </p:cNvSpPr>
          <p:nvPr/>
        </p:nvSpPr>
        <p:spPr bwMode="auto">
          <a:xfrm>
            <a:off x="4584467" y="3224464"/>
            <a:ext cx="806022" cy="1100771"/>
          </a:xfrm>
          <a:custGeom>
            <a:avLst/>
            <a:gdLst>
              <a:gd name="T0" fmla="*/ 122 w 244"/>
              <a:gd name="T1" fmla="*/ 183 h 333"/>
              <a:gd name="T2" fmla="*/ 122 w 244"/>
              <a:gd name="T3" fmla="*/ 214 h 333"/>
              <a:gd name="T4" fmla="*/ 152 w 244"/>
              <a:gd name="T5" fmla="*/ 126 h 333"/>
              <a:gd name="T6" fmla="*/ 190 w 244"/>
              <a:gd name="T7" fmla="*/ 127 h 333"/>
              <a:gd name="T8" fmla="*/ 152 w 244"/>
              <a:gd name="T9" fmla="*/ 127 h 333"/>
              <a:gd name="T10" fmla="*/ 73 w 244"/>
              <a:gd name="T11" fmla="*/ 135 h 333"/>
              <a:gd name="T12" fmla="*/ 92 w 244"/>
              <a:gd name="T13" fmla="*/ 126 h 333"/>
              <a:gd name="T14" fmla="*/ 54 w 244"/>
              <a:gd name="T15" fmla="*/ 127 h 333"/>
              <a:gd name="T16" fmla="*/ 163 w 244"/>
              <a:gd name="T17" fmla="*/ 226 h 333"/>
              <a:gd name="T18" fmla="*/ 158 w 244"/>
              <a:gd name="T19" fmla="*/ 193 h 333"/>
              <a:gd name="T20" fmla="*/ 150 w 244"/>
              <a:gd name="T21" fmla="*/ 233 h 333"/>
              <a:gd name="T22" fmla="*/ 95 w 244"/>
              <a:gd name="T23" fmla="*/ 226 h 333"/>
              <a:gd name="T24" fmla="*/ 87 w 244"/>
              <a:gd name="T25" fmla="*/ 193 h 333"/>
              <a:gd name="T26" fmla="*/ 81 w 244"/>
              <a:gd name="T27" fmla="*/ 207 h 333"/>
              <a:gd name="T28" fmla="*/ 83 w 244"/>
              <a:gd name="T29" fmla="*/ 237 h 333"/>
              <a:gd name="T30" fmla="*/ 87 w 244"/>
              <a:gd name="T31" fmla="*/ 252 h 333"/>
              <a:gd name="T32" fmla="*/ 87 w 244"/>
              <a:gd name="T33" fmla="*/ 284 h 333"/>
              <a:gd name="T34" fmla="*/ 84 w 244"/>
              <a:gd name="T35" fmla="*/ 326 h 333"/>
              <a:gd name="T36" fmla="*/ 100 w 244"/>
              <a:gd name="T37" fmla="*/ 326 h 333"/>
              <a:gd name="T38" fmla="*/ 113 w 244"/>
              <a:gd name="T39" fmla="*/ 285 h 333"/>
              <a:gd name="T40" fmla="*/ 109 w 244"/>
              <a:gd name="T41" fmla="*/ 300 h 333"/>
              <a:gd name="T42" fmla="*/ 127 w 244"/>
              <a:gd name="T43" fmla="*/ 330 h 333"/>
              <a:gd name="T44" fmla="*/ 139 w 244"/>
              <a:gd name="T45" fmla="*/ 331 h 333"/>
              <a:gd name="T46" fmla="*/ 125 w 244"/>
              <a:gd name="T47" fmla="*/ 302 h 333"/>
              <a:gd name="T48" fmla="*/ 147 w 244"/>
              <a:gd name="T49" fmla="*/ 277 h 333"/>
              <a:gd name="T50" fmla="*/ 158 w 244"/>
              <a:gd name="T51" fmla="*/ 252 h 333"/>
              <a:gd name="T52" fmla="*/ 163 w 244"/>
              <a:gd name="T53" fmla="*/ 226 h 333"/>
              <a:gd name="T54" fmla="*/ 104 w 244"/>
              <a:gd name="T55" fmla="*/ 272 h 333"/>
              <a:gd name="T56" fmla="*/ 95 w 244"/>
              <a:gd name="T57" fmla="*/ 240 h 333"/>
              <a:gd name="T58" fmla="*/ 107 w 244"/>
              <a:gd name="T59" fmla="*/ 269 h 333"/>
              <a:gd name="T60" fmla="*/ 137 w 244"/>
              <a:gd name="T61" fmla="*/ 275 h 333"/>
              <a:gd name="T62" fmla="*/ 137 w 244"/>
              <a:gd name="T63" fmla="*/ 269 h 333"/>
              <a:gd name="T64" fmla="*/ 144 w 244"/>
              <a:gd name="T65" fmla="*/ 252 h 333"/>
              <a:gd name="T66" fmla="*/ 142 w 244"/>
              <a:gd name="T67" fmla="*/ 271 h 333"/>
              <a:gd name="T68" fmla="*/ 122 w 244"/>
              <a:gd name="T69" fmla="*/ 135 h 333"/>
              <a:gd name="T70" fmla="*/ 141 w 244"/>
              <a:gd name="T71" fmla="*/ 126 h 333"/>
              <a:gd name="T72" fmla="*/ 103 w 244"/>
              <a:gd name="T73" fmla="*/ 126 h 333"/>
              <a:gd name="T74" fmla="*/ 43 w 244"/>
              <a:gd name="T75" fmla="*/ 127 h 333"/>
              <a:gd name="T76" fmla="*/ 0 w 244"/>
              <a:gd name="T77" fmla="*/ 112 h 333"/>
              <a:gd name="T78" fmla="*/ 0 w 244"/>
              <a:gd name="T79" fmla="*/ 112 h 333"/>
              <a:gd name="T80" fmla="*/ 0 w 244"/>
              <a:gd name="T81" fmla="*/ 113 h 333"/>
              <a:gd name="T82" fmla="*/ 43 w 244"/>
              <a:gd name="T83" fmla="*/ 127 h 333"/>
              <a:gd name="T84" fmla="*/ 244 w 244"/>
              <a:gd name="T85" fmla="*/ 112 h 333"/>
              <a:gd name="T86" fmla="*/ 201 w 244"/>
              <a:gd name="T87" fmla="*/ 127 h 333"/>
              <a:gd name="T88" fmla="*/ 244 w 244"/>
              <a:gd name="T89" fmla="*/ 113 h 333"/>
              <a:gd name="T90" fmla="*/ 244 w 244"/>
              <a:gd name="T91" fmla="*/ 112 h 333"/>
              <a:gd name="T92" fmla="*/ 159 w 244"/>
              <a:gd name="T93" fmla="*/ 156 h 333"/>
              <a:gd name="T94" fmla="*/ 46 w 244"/>
              <a:gd name="T95" fmla="*/ 139 h 333"/>
              <a:gd name="T96" fmla="*/ 83 w 244"/>
              <a:gd name="T97" fmla="*/ 164 h 333"/>
              <a:gd name="T98" fmla="*/ 98 w 244"/>
              <a:gd name="T99" fmla="*/ 181 h 333"/>
              <a:gd name="T100" fmla="*/ 147 w 244"/>
              <a:gd name="T101" fmla="*/ 171 h 333"/>
              <a:gd name="T102" fmla="*/ 162 w 244"/>
              <a:gd name="T103" fmla="*/ 181 h 333"/>
              <a:gd name="T104" fmla="*/ 207 w 244"/>
              <a:gd name="T105" fmla="*/ 144 h 333"/>
              <a:gd name="T106" fmla="*/ 159 w 244"/>
              <a:gd name="T107" fmla="*/ 15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" h="333">
                <a:moveTo>
                  <a:pt x="138" y="199"/>
                </a:moveTo>
                <a:cubicBezTo>
                  <a:pt x="138" y="190"/>
                  <a:pt x="131" y="183"/>
                  <a:pt x="122" y="183"/>
                </a:cubicBezTo>
                <a:cubicBezTo>
                  <a:pt x="113" y="183"/>
                  <a:pt x="106" y="190"/>
                  <a:pt x="106" y="199"/>
                </a:cubicBezTo>
                <a:cubicBezTo>
                  <a:pt x="106" y="207"/>
                  <a:pt x="113" y="214"/>
                  <a:pt x="122" y="214"/>
                </a:cubicBezTo>
                <a:cubicBezTo>
                  <a:pt x="131" y="214"/>
                  <a:pt x="138" y="207"/>
                  <a:pt x="138" y="199"/>
                </a:cubicBezTo>
                <a:close/>
                <a:moveTo>
                  <a:pt x="152" y="126"/>
                </a:moveTo>
                <a:cubicBezTo>
                  <a:pt x="152" y="89"/>
                  <a:pt x="148" y="25"/>
                  <a:pt x="135" y="0"/>
                </a:cubicBezTo>
                <a:cubicBezTo>
                  <a:pt x="165" y="12"/>
                  <a:pt x="189" y="66"/>
                  <a:pt x="190" y="127"/>
                </a:cubicBezTo>
                <a:cubicBezTo>
                  <a:pt x="185" y="132"/>
                  <a:pt x="178" y="135"/>
                  <a:pt x="171" y="135"/>
                </a:cubicBezTo>
                <a:cubicBezTo>
                  <a:pt x="164" y="135"/>
                  <a:pt x="157" y="132"/>
                  <a:pt x="152" y="127"/>
                </a:cubicBezTo>
                <a:cubicBezTo>
                  <a:pt x="152" y="127"/>
                  <a:pt x="152" y="127"/>
                  <a:pt x="152" y="126"/>
                </a:cubicBezTo>
                <a:close/>
                <a:moveTo>
                  <a:pt x="73" y="135"/>
                </a:moveTo>
                <a:cubicBezTo>
                  <a:pt x="80" y="135"/>
                  <a:pt x="87" y="132"/>
                  <a:pt x="92" y="127"/>
                </a:cubicBezTo>
                <a:cubicBezTo>
                  <a:pt x="92" y="127"/>
                  <a:pt x="92" y="127"/>
                  <a:pt x="92" y="126"/>
                </a:cubicBezTo>
                <a:cubicBezTo>
                  <a:pt x="92" y="89"/>
                  <a:pt x="96" y="25"/>
                  <a:pt x="109" y="0"/>
                </a:cubicBezTo>
                <a:cubicBezTo>
                  <a:pt x="79" y="12"/>
                  <a:pt x="55" y="66"/>
                  <a:pt x="54" y="127"/>
                </a:cubicBezTo>
                <a:cubicBezTo>
                  <a:pt x="59" y="132"/>
                  <a:pt x="66" y="135"/>
                  <a:pt x="73" y="135"/>
                </a:cubicBezTo>
                <a:close/>
                <a:moveTo>
                  <a:pt x="163" y="226"/>
                </a:moveTo>
                <a:cubicBezTo>
                  <a:pt x="161" y="225"/>
                  <a:pt x="160" y="225"/>
                  <a:pt x="158" y="225"/>
                </a:cubicBezTo>
                <a:cubicBezTo>
                  <a:pt x="158" y="193"/>
                  <a:pt x="158" y="193"/>
                  <a:pt x="158" y="193"/>
                </a:cubicBezTo>
                <a:cubicBezTo>
                  <a:pt x="150" y="193"/>
                  <a:pt x="150" y="193"/>
                  <a:pt x="150" y="193"/>
                </a:cubicBezTo>
                <a:cubicBezTo>
                  <a:pt x="150" y="233"/>
                  <a:pt x="150" y="233"/>
                  <a:pt x="150" y="233"/>
                </a:cubicBezTo>
                <a:cubicBezTo>
                  <a:pt x="143" y="225"/>
                  <a:pt x="132" y="221"/>
                  <a:pt x="122" y="221"/>
                </a:cubicBezTo>
                <a:cubicBezTo>
                  <a:pt x="113" y="221"/>
                  <a:pt x="103" y="224"/>
                  <a:pt x="95" y="226"/>
                </a:cubicBezTo>
                <a:cubicBezTo>
                  <a:pt x="95" y="193"/>
                  <a:pt x="95" y="193"/>
                  <a:pt x="95" y="193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208"/>
                  <a:pt x="87" y="208"/>
                  <a:pt x="87" y="208"/>
                </a:cubicBezTo>
                <a:cubicBezTo>
                  <a:pt x="85" y="207"/>
                  <a:pt x="83" y="206"/>
                  <a:pt x="81" y="207"/>
                </a:cubicBezTo>
                <a:cubicBezTo>
                  <a:pt x="77" y="208"/>
                  <a:pt x="75" y="212"/>
                  <a:pt x="76" y="216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84" y="238"/>
                  <a:pt x="85" y="240"/>
                  <a:pt x="87" y="241"/>
                </a:cubicBezTo>
                <a:cubicBezTo>
                  <a:pt x="87" y="252"/>
                  <a:pt x="87" y="252"/>
                  <a:pt x="87" y="252"/>
                </a:cubicBezTo>
                <a:cubicBezTo>
                  <a:pt x="87" y="263"/>
                  <a:pt x="91" y="271"/>
                  <a:pt x="97" y="277"/>
                </a:cubicBezTo>
                <a:cubicBezTo>
                  <a:pt x="87" y="284"/>
                  <a:pt x="87" y="284"/>
                  <a:pt x="87" y="284"/>
                </a:cubicBezTo>
                <a:cubicBezTo>
                  <a:pt x="85" y="286"/>
                  <a:pt x="84" y="288"/>
                  <a:pt x="84" y="291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4" y="330"/>
                  <a:pt x="87" y="333"/>
                  <a:pt x="92" y="333"/>
                </a:cubicBezTo>
                <a:cubicBezTo>
                  <a:pt x="96" y="333"/>
                  <a:pt x="100" y="330"/>
                  <a:pt x="100" y="326"/>
                </a:cubicBezTo>
                <a:cubicBezTo>
                  <a:pt x="100" y="295"/>
                  <a:pt x="100" y="295"/>
                  <a:pt x="100" y="295"/>
                </a:cubicBezTo>
                <a:cubicBezTo>
                  <a:pt x="113" y="285"/>
                  <a:pt x="113" y="285"/>
                  <a:pt x="113" y="285"/>
                </a:cubicBezTo>
                <a:cubicBezTo>
                  <a:pt x="114" y="285"/>
                  <a:pt x="115" y="285"/>
                  <a:pt x="115" y="285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108" y="303"/>
                  <a:pt x="108" y="306"/>
                  <a:pt x="110" y="308"/>
                </a:cubicBezTo>
                <a:cubicBezTo>
                  <a:pt x="127" y="330"/>
                  <a:pt x="127" y="330"/>
                  <a:pt x="127" y="330"/>
                </a:cubicBezTo>
                <a:cubicBezTo>
                  <a:pt x="129" y="332"/>
                  <a:pt x="131" y="333"/>
                  <a:pt x="134" y="333"/>
                </a:cubicBezTo>
                <a:cubicBezTo>
                  <a:pt x="135" y="333"/>
                  <a:pt x="137" y="332"/>
                  <a:pt x="139" y="331"/>
                </a:cubicBezTo>
                <a:cubicBezTo>
                  <a:pt x="142" y="328"/>
                  <a:pt x="143" y="323"/>
                  <a:pt x="140" y="320"/>
                </a:cubicBezTo>
                <a:cubicBezTo>
                  <a:pt x="125" y="302"/>
                  <a:pt x="125" y="302"/>
                  <a:pt x="125" y="302"/>
                </a:cubicBezTo>
                <a:cubicBezTo>
                  <a:pt x="133" y="285"/>
                  <a:pt x="133" y="285"/>
                  <a:pt x="133" y="285"/>
                </a:cubicBezTo>
                <a:cubicBezTo>
                  <a:pt x="138" y="283"/>
                  <a:pt x="143" y="281"/>
                  <a:pt x="147" y="277"/>
                </a:cubicBezTo>
                <a:cubicBezTo>
                  <a:pt x="154" y="271"/>
                  <a:pt x="158" y="263"/>
                  <a:pt x="158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8" y="232"/>
                  <a:pt x="167" y="227"/>
                  <a:pt x="163" y="226"/>
                </a:cubicBezTo>
                <a:close/>
                <a:moveTo>
                  <a:pt x="107" y="269"/>
                </a:moveTo>
                <a:cubicBezTo>
                  <a:pt x="104" y="272"/>
                  <a:pt x="104" y="272"/>
                  <a:pt x="104" y="272"/>
                </a:cubicBezTo>
                <a:cubicBezTo>
                  <a:pt x="98" y="267"/>
                  <a:pt x="95" y="261"/>
                  <a:pt x="95" y="252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9" y="239"/>
                  <a:pt x="103" y="238"/>
                  <a:pt x="107" y="237"/>
                </a:cubicBezTo>
                <a:lnTo>
                  <a:pt x="107" y="269"/>
                </a:lnTo>
                <a:close/>
                <a:moveTo>
                  <a:pt x="142" y="271"/>
                </a:moveTo>
                <a:cubicBezTo>
                  <a:pt x="140" y="273"/>
                  <a:pt x="138" y="274"/>
                  <a:pt x="137" y="275"/>
                </a:cubicBezTo>
                <a:cubicBezTo>
                  <a:pt x="137" y="274"/>
                  <a:pt x="137" y="273"/>
                  <a:pt x="137" y="272"/>
                </a:cubicBezTo>
                <a:cubicBezTo>
                  <a:pt x="137" y="271"/>
                  <a:pt x="137" y="270"/>
                  <a:pt x="137" y="269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40" y="242"/>
                  <a:pt x="143" y="246"/>
                  <a:pt x="144" y="252"/>
                </a:cubicBezTo>
                <a:cubicBezTo>
                  <a:pt x="145" y="254"/>
                  <a:pt x="147" y="256"/>
                  <a:pt x="150" y="257"/>
                </a:cubicBezTo>
                <a:cubicBezTo>
                  <a:pt x="149" y="263"/>
                  <a:pt x="146" y="268"/>
                  <a:pt x="142" y="271"/>
                </a:cubicBezTo>
                <a:close/>
                <a:moveTo>
                  <a:pt x="103" y="126"/>
                </a:moveTo>
                <a:cubicBezTo>
                  <a:pt x="108" y="132"/>
                  <a:pt x="115" y="135"/>
                  <a:pt x="122" y="135"/>
                </a:cubicBezTo>
                <a:cubicBezTo>
                  <a:pt x="129" y="135"/>
                  <a:pt x="136" y="132"/>
                  <a:pt x="141" y="12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51"/>
                  <a:pt x="129" y="5"/>
                  <a:pt x="122" y="0"/>
                </a:cubicBezTo>
                <a:cubicBezTo>
                  <a:pt x="115" y="5"/>
                  <a:pt x="103" y="51"/>
                  <a:pt x="103" y="126"/>
                </a:cubicBezTo>
                <a:cubicBezTo>
                  <a:pt x="103" y="126"/>
                  <a:pt x="103" y="126"/>
                  <a:pt x="103" y="126"/>
                </a:cubicBezTo>
                <a:close/>
                <a:moveTo>
                  <a:pt x="43" y="127"/>
                </a:moveTo>
                <a:cubicBezTo>
                  <a:pt x="43" y="73"/>
                  <a:pt x="61" y="26"/>
                  <a:pt x="86" y="2"/>
                </a:cubicBezTo>
                <a:cubicBezTo>
                  <a:pt x="38" y="17"/>
                  <a:pt x="0" y="60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5"/>
                  <a:pt x="12" y="135"/>
                  <a:pt x="24" y="135"/>
                </a:cubicBezTo>
                <a:cubicBezTo>
                  <a:pt x="32" y="135"/>
                  <a:pt x="39" y="132"/>
                  <a:pt x="43" y="127"/>
                </a:cubicBezTo>
                <a:close/>
                <a:moveTo>
                  <a:pt x="244" y="112"/>
                </a:moveTo>
                <a:cubicBezTo>
                  <a:pt x="244" y="112"/>
                  <a:pt x="244" y="112"/>
                  <a:pt x="244" y="112"/>
                </a:cubicBezTo>
                <a:cubicBezTo>
                  <a:pt x="244" y="60"/>
                  <a:pt x="206" y="17"/>
                  <a:pt x="158" y="2"/>
                </a:cubicBezTo>
                <a:cubicBezTo>
                  <a:pt x="183" y="26"/>
                  <a:pt x="201" y="73"/>
                  <a:pt x="201" y="127"/>
                </a:cubicBezTo>
                <a:cubicBezTo>
                  <a:pt x="205" y="132"/>
                  <a:pt x="212" y="135"/>
                  <a:pt x="220" y="135"/>
                </a:cubicBezTo>
                <a:cubicBezTo>
                  <a:pt x="232" y="135"/>
                  <a:pt x="244" y="125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2"/>
                  <a:pt x="244" y="112"/>
                </a:cubicBezTo>
                <a:cubicBezTo>
                  <a:pt x="244" y="112"/>
                  <a:pt x="244" y="112"/>
                  <a:pt x="244" y="112"/>
                </a:cubicBezTo>
                <a:close/>
                <a:moveTo>
                  <a:pt x="159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43" y="141"/>
                  <a:pt x="40" y="143"/>
                  <a:pt x="37" y="14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81"/>
                  <a:pt x="83" y="181"/>
                  <a:pt x="83" y="181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47" y="171"/>
                  <a:pt x="147" y="171"/>
                  <a:pt x="147" y="17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207" y="144"/>
                  <a:pt x="207" y="144"/>
                  <a:pt x="207" y="144"/>
                </a:cubicBezTo>
                <a:cubicBezTo>
                  <a:pt x="204" y="143"/>
                  <a:pt x="201" y="142"/>
                  <a:pt x="198" y="140"/>
                </a:cubicBezTo>
                <a:lnTo>
                  <a:pt x="159" y="156"/>
                </a:ln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2"/>
          <p:cNvSpPr>
            <a:spLocks noEditPoints="1"/>
          </p:cNvSpPr>
          <p:nvPr/>
        </p:nvSpPr>
        <p:spPr bwMode="auto">
          <a:xfrm>
            <a:off x="5874008" y="3398380"/>
            <a:ext cx="938728" cy="752939"/>
          </a:xfrm>
          <a:custGeom>
            <a:avLst/>
            <a:gdLst>
              <a:gd name="T0" fmla="*/ 284 w 284"/>
              <a:gd name="T1" fmla="*/ 228 h 228"/>
              <a:gd name="T2" fmla="*/ 262 w 284"/>
              <a:gd name="T3" fmla="*/ 228 h 228"/>
              <a:gd name="T4" fmla="*/ 262 w 284"/>
              <a:gd name="T5" fmla="*/ 188 h 228"/>
              <a:gd name="T6" fmla="*/ 210 w 284"/>
              <a:gd name="T7" fmla="*/ 188 h 228"/>
              <a:gd name="T8" fmla="*/ 210 w 284"/>
              <a:gd name="T9" fmla="*/ 158 h 228"/>
              <a:gd name="T10" fmla="*/ 262 w 284"/>
              <a:gd name="T11" fmla="*/ 158 h 228"/>
              <a:gd name="T12" fmla="*/ 262 w 284"/>
              <a:gd name="T13" fmla="*/ 120 h 228"/>
              <a:gd name="T14" fmla="*/ 284 w 284"/>
              <a:gd name="T15" fmla="*/ 120 h 228"/>
              <a:gd name="T16" fmla="*/ 284 w 284"/>
              <a:gd name="T17" fmla="*/ 228 h 228"/>
              <a:gd name="T18" fmla="*/ 168 w 284"/>
              <a:gd name="T19" fmla="*/ 158 h 228"/>
              <a:gd name="T20" fmla="*/ 168 w 284"/>
              <a:gd name="T21" fmla="*/ 188 h 228"/>
              <a:gd name="T22" fmla="*/ 198 w 284"/>
              <a:gd name="T23" fmla="*/ 188 h 228"/>
              <a:gd name="T24" fmla="*/ 198 w 284"/>
              <a:gd name="T25" fmla="*/ 158 h 228"/>
              <a:gd name="T26" fmla="*/ 168 w 284"/>
              <a:gd name="T27" fmla="*/ 158 h 228"/>
              <a:gd name="T28" fmla="*/ 163 w 284"/>
              <a:gd name="T29" fmla="*/ 6 h 228"/>
              <a:gd name="T30" fmla="*/ 141 w 284"/>
              <a:gd name="T31" fmla="*/ 6 h 228"/>
              <a:gd name="T32" fmla="*/ 19 w 284"/>
              <a:gd name="T33" fmla="*/ 129 h 228"/>
              <a:gd name="T34" fmla="*/ 19 w 284"/>
              <a:gd name="T35" fmla="*/ 151 h 228"/>
              <a:gd name="T36" fmla="*/ 58 w 284"/>
              <a:gd name="T37" fmla="*/ 190 h 228"/>
              <a:gd name="T38" fmla="*/ 80 w 284"/>
              <a:gd name="T39" fmla="*/ 190 h 228"/>
              <a:gd name="T40" fmla="*/ 133 w 284"/>
              <a:gd name="T41" fmla="*/ 137 h 228"/>
              <a:gd name="T42" fmla="*/ 155 w 284"/>
              <a:gd name="T43" fmla="*/ 160 h 228"/>
              <a:gd name="T44" fmla="*/ 161 w 284"/>
              <a:gd name="T45" fmla="*/ 151 h 228"/>
              <a:gd name="T46" fmla="*/ 170 w 284"/>
              <a:gd name="T47" fmla="*/ 145 h 228"/>
              <a:gd name="T48" fmla="*/ 148 w 284"/>
              <a:gd name="T49" fmla="*/ 123 h 228"/>
              <a:gd name="T50" fmla="*/ 203 w 284"/>
              <a:gd name="T51" fmla="*/ 68 h 228"/>
              <a:gd name="T52" fmla="*/ 203 w 284"/>
              <a:gd name="T53" fmla="*/ 46 h 228"/>
              <a:gd name="T54" fmla="*/ 163 w 284"/>
              <a:gd name="T55" fmla="*/ 6 h 228"/>
              <a:gd name="T56" fmla="*/ 13 w 284"/>
              <a:gd name="T57" fmla="*/ 159 h 228"/>
              <a:gd name="T58" fmla="*/ 3 w 284"/>
              <a:gd name="T59" fmla="*/ 170 h 228"/>
              <a:gd name="T60" fmla="*/ 9 w 284"/>
              <a:gd name="T61" fmla="*/ 176 h 228"/>
              <a:gd name="T62" fmla="*/ 2 w 284"/>
              <a:gd name="T63" fmla="*/ 183 h 228"/>
              <a:gd name="T64" fmla="*/ 2 w 284"/>
              <a:gd name="T65" fmla="*/ 189 h 228"/>
              <a:gd name="T66" fmla="*/ 23 w 284"/>
              <a:gd name="T67" fmla="*/ 210 h 228"/>
              <a:gd name="T68" fmla="*/ 29 w 284"/>
              <a:gd name="T69" fmla="*/ 210 h 228"/>
              <a:gd name="T70" fmla="*/ 36 w 284"/>
              <a:gd name="T71" fmla="*/ 203 h 228"/>
              <a:gd name="T72" fmla="*/ 41 w 284"/>
              <a:gd name="T73" fmla="*/ 208 h 228"/>
              <a:gd name="T74" fmla="*/ 51 w 284"/>
              <a:gd name="T75" fmla="*/ 198 h 228"/>
              <a:gd name="T76" fmla="*/ 13 w 284"/>
              <a:gd name="T77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28">
                <a:moveTo>
                  <a:pt x="284" y="228"/>
                </a:moveTo>
                <a:cubicBezTo>
                  <a:pt x="262" y="228"/>
                  <a:pt x="262" y="228"/>
                  <a:pt x="262" y="228"/>
                </a:cubicBezTo>
                <a:cubicBezTo>
                  <a:pt x="262" y="188"/>
                  <a:pt x="262" y="188"/>
                  <a:pt x="262" y="188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15" y="179"/>
                  <a:pt x="215" y="168"/>
                  <a:pt x="210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2" y="120"/>
                  <a:pt x="262" y="120"/>
                  <a:pt x="262" y="120"/>
                </a:cubicBezTo>
                <a:cubicBezTo>
                  <a:pt x="284" y="120"/>
                  <a:pt x="284" y="120"/>
                  <a:pt x="284" y="120"/>
                </a:cubicBezTo>
                <a:lnTo>
                  <a:pt x="284" y="228"/>
                </a:lnTo>
                <a:close/>
                <a:moveTo>
                  <a:pt x="168" y="158"/>
                </a:moveTo>
                <a:cubicBezTo>
                  <a:pt x="160" y="166"/>
                  <a:pt x="160" y="179"/>
                  <a:pt x="168" y="188"/>
                </a:cubicBezTo>
                <a:cubicBezTo>
                  <a:pt x="176" y="196"/>
                  <a:pt x="190" y="196"/>
                  <a:pt x="198" y="188"/>
                </a:cubicBezTo>
                <a:cubicBezTo>
                  <a:pt x="206" y="180"/>
                  <a:pt x="206" y="166"/>
                  <a:pt x="198" y="158"/>
                </a:cubicBezTo>
                <a:cubicBezTo>
                  <a:pt x="190" y="150"/>
                  <a:pt x="177" y="150"/>
                  <a:pt x="168" y="158"/>
                </a:cubicBezTo>
                <a:close/>
                <a:moveTo>
                  <a:pt x="163" y="6"/>
                </a:moveTo>
                <a:cubicBezTo>
                  <a:pt x="157" y="0"/>
                  <a:pt x="148" y="0"/>
                  <a:pt x="141" y="6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3" y="135"/>
                  <a:pt x="13" y="144"/>
                  <a:pt x="19" y="151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4" y="196"/>
                  <a:pt x="74" y="196"/>
                  <a:pt x="80" y="190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7"/>
                  <a:pt x="159" y="154"/>
                  <a:pt x="161" y="151"/>
                </a:cubicBezTo>
                <a:cubicBezTo>
                  <a:pt x="164" y="148"/>
                  <a:pt x="167" y="146"/>
                  <a:pt x="170" y="145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203" y="68"/>
                  <a:pt x="203" y="68"/>
                  <a:pt x="203" y="68"/>
                </a:cubicBezTo>
                <a:cubicBezTo>
                  <a:pt x="209" y="61"/>
                  <a:pt x="209" y="52"/>
                  <a:pt x="203" y="46"/>
                </a:cubicBezTo>
                <a:lnTo>
                  <a:pt x="163" y="6"/>
                </a:lnTo>
                <a:close/>
                <a:moveTo>
                  <a:pt x="13" y="159"/>
                </a:moveTo>
                <a:cubicBezTo>
                  <a:pt x="3" y="170"/>
                  <a:pt x="3" y="170"/>
                  <a:pt x="3" y="170"/>
                </a:cubicBezTo>
                <a:cubicBezTo>
                  <a:pt x="9" y="176"/>
                  <a:pt x="9" y="176"/>
                  <a:pt x="9" y="176"/>
                </a:cubicBezTo>
                <a:cubicBezTo>
                  <a:pt x="2" y="183"/>
                  <a:pt x="2" y="183"/>
                  <a:pt x="2" y="183"/>
                </a:cubicBezTo>
                <a:cubicBezTo>
                  <a:pt x="0" y="185"/>
                  <a:pt x="0" y="187"/>
                  <a:pt x="2" y="189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25" y="212"/>
                  <a:pt x="27" y="212"/>
                  <a:pt x="29" y="210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51" y="198"/>
                  <a:pt x="51" y="198"/>
                  <a:pt x="51" y="198"/>
                </a:cubicBezTo>
                <a:lnTo>
                  <a:pt x="13" y="159"/>
                </a:ln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9"/>
          <p:cNvSpPr>
            <a:spLocks noEditPoints="1"/>
          </p:cNvSpPr>
          <p:nvPr/>
        </p:nvSpPr>
        <p:spPr bwMode="auto">
          <a:xfrm>
            <a:off x="7265135" y="3392792"/>
            <a:ext cx="927553" cy="764114"/>
          </a:xfrm>
          <a:custGeom>
            <a:avLst/>
            <a:gdLst>
              <a:gd name="T0" fmla="*/ 51 w 281"/>
              <a:gd name="T1" fmla="*/ 6 h 231"/>
              <a:gd name="T2" fmla="*/ 51 w 281"/>
              <a:gd name="T3" fmla="*/ 48 h 231"/>
              <a:gd name="T4" fmla="*/ 51 w 281"/>
              <a:gd name="T5" fmla="*/ 53 h 231"/>
              <a:gd name="T6" fmla="*/ 15 w 281"/>
              <a:gd name="T7" fmla="*/ 68 h 231"/>
              <a:gd name="T8" fmla="*/ 1 w 281"/>
              <a:gd name="T9" fmla="*/ 126 h 231"/>
              <a:gd name="T10" fmla="*/ 21 w 281"/>
              <a:gd name="T11" fmla="*/ 126 h 231"/>
              <a:gd name="T12" fmla="*/ 28 w 281"/>
              <a:gd name="T13" fmla="*/ 84 h 231"/>
              <a:gd name="T14" fmla="*/ 28 w 281"/>
              <a:gd name="T15" fmla="*/ 134 h 231"/>
              <a:gd name="T16" fmla="*/ 38 w 281"/>
              <a:gd name="T17" fmla="*/ 231 h 231"/>
              <a:gd name="T18" fmla="*/ 48 w 281"/>
              <a:gd name="T19" fmla="*/ 144 h 231"/>
              <a:gd name="T20" fmla="*/ 53 w 281"/>
              <a:gd name="T21" fmla="*/ 221 h 231"/>
              <a:gd name="T22" fmla="*/ 74 w 281"/>
              <a:gd name="T23" fmla="*/ 221 h 231"/>
              <a:gd name="T24" fmla="*/ 74 w 281"/>
              <a:gd name="T25" fmla="*/ 134 h 231"/>
              <a:gd name="T26" fmla="*/ 81 w 281"/>
              <a:gd name="T27" fmla="*/ 103 h 231"/>
              <a:gd name="T28" fmla="*/ 91 w 281"/>
              <a:gd name="T29" fmla="*/ 136 h 231"/>
              <a:gd name="T30" fmla="*/ 101 w 281"/>
              <a:gd name="T31" fmla="*/ 102 h 231"/>
              <a:gd name="T32" fmla="*/ 278 w 281"/>
              <a:gd name="T33" fmla="*/ 121 h 231"/>
              <a:gd name="T34" fmla="*/ 215 w 281"/>
              <a:gd name="T35" fmla="*/ 53 h 231"/>
              <a:gd name="T36" fmla="*/ 151 w 281"/>
              <a:gd name="T37" fmla="*/ 121 h 231"/>
              <a:gd name="T38" fmla="*/ 161 w 281"/>
              <a:gd name="T39" fmla="*/ 136 h 231"/>
              <a:gd name="T40" fmla="*/ 174 w 281"/>
              <a:gd name="T41" fmla="*/ 119 h 231"/>
              <a:gd name="T42" fmla="*/ 172 w 281"/>
              <a:gd name="T43" fmla="*/ 145 h 231"/>
              <a:gd name="T44" fmla="*/ 192 w 281"/>
              <a:gd name="T45" fmla="*/ 162 h 231"/>
              <a:gd name="T46" fmla="*/ 202 w 281"/>
              <a:gd name="T47" fmla="*/ 231 h 231"/>
              <a:gd name="T48" fmla="*/ 212 w 281"/>
              <a:gd name="T49" fmla="*/ 162 h 231"/>
              <a:gd name="T50" fmla="*/ 217 w 281"/>
              <a:gd name="T51" fmla="*/ 221 h 231"/>
              <a:gd name="T52" fmla="*/ 238 w 281"/>
              <a:gd name="T53" fmla="*/ 221 h 231"/>
              <a:gd name="T54" fmla="*/ 247 w 281"/>
              <a:gd name="T55" fmla="*/ 162 h 231"/>
              <a:gd name="T56" fmla="*/ 232 w 281"/>
              <a:gd name="T57" fmla="*/ 79 h 231"/>
              <a:gd name="T58" fmla="*/ 260 w 281"/>
              <a:gd name="T59" fmla="*/ 130 h 231"/>
              <a:gd name="T60" fmla="*/ 273 w 281"/>
              <a:gd name="T61" fmla="*/ 135 h 231"/>
              <a:gd name="T62" fmla="*/ 215 w 281"/>
              <a:gd name="T63" fmla="*/ 48 h 231"/>
              <a:gd name="T64" fmla="*/ 215 w 281"/>
              <a:gd name="T65" fmla="*/ 6 h 231"/>
              <a:gd name="T66" fmla="*/ 215 w 281"/>
              <a:gd name="T67" fmla="*/ 48 h 231"/>
              <a:gd name="T68" fmla="*/ 122 w 281"/>
              <a:gd name="T69" fmla="*/ 6 h 231"/>
              <a:gd name="T70" fmla="*/ 127 w 281"/>
              <a:gd name="T71" fmla="*/ 229 h 231"/>
              <a:gd name="T72" fmla="*/ 133 w 281"/>
              <a:gd name="T73" fmla="*/ 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231">
                <a:moveTo>
                  <a:pt x="30" y="27"/>
                </a:moveTo>
                <a:cubicBezTo>
                  <a:pt x="30" y="15"/>
                  <a:pt x="39" y="6"/>
                  <a:pt x="51" y="6"/>
                </a:cubicBezTo>
                <a:cubicBezTo>
                  <a:pt x="62" y="6"/>
                  <a:pt x="72" y="15"/>
                  <a:pt x="72" y="27"/>
                </a:cubicBezTo>
                <a:cubicBezTo>
                  <a:pt x="72" y="38"/>
                  <a:pt x="62" y="48"/>
                  <a:pt x="51" y="48"/>
                </a:cubicBezTo>
                <a:cubicBezTo>
                  <a:pt x="39" y="48"/>
                  <a:pt x="30" y="38"/>
                  <a:pt x="30" y="27"/>
                </a:cubicBezTo>
                <a:close/>
                <a:moveTo>
                  <a:pt x="51" y="53"/>
                </a:moveTo>
                <a:cubicBezTo>
                  <a:pt x="51" y="53"/>
                  <a:pt x="50" y="53"/>
                  <a:pt x="50" y="53"/>
                </a:cubicBezTo>
                <a:cubicBezTo>
                  <a:pt x="37" y="53"/>
                  <a:pt x="24" y="58"/>
                  <a:pt x="15" y="68"/>
                </a:cubicBezTo>
                <a:cubicBezTo>
                  <a:pt x="6" y="78"/>
                  <a:pt x="0" y="90"/>
                  <a:pt x="1" y="103"/>
                </a:cubicBezTo>
                <a:cubicBezTo>
                  <a:pt x="1" y="126"/>
                  <a:pt x="1" y="126"/>
                  <a:pt x="1" y="126"/>
                </a:cubicBezTo>
                <a:cubicBezTo>
                  <a:pt x="1" y="131"/>
                  <a:pt x="5" y="136"/>
                  <a:pt x="11" y="136"/>
                </a:cubicBezTo>
                <a:cubicBezTo>
                  <a:pt x="16" y="136"/>
                  <a:pt x="21" y="131"/>
                  <a:pt x="21" y="126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21" y="96"/>
                  <a:pt x="23" y="89"/>
                  <a:pt x="28" y="8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221"/>
                  <a:pt x="28" y="221"/>
                  <a:pt x="28" y="221"/>
                </a:cubicBezTo>
                <a:cubicBezTo>
                  <a:pt x="28" y="227"/>
                  <a:pt x="33" y="231"/>
                  <a:pt x="38" y="231"/>
                </a:cubicBezTo>
                <a:cubicBezTo>
                  <a:pt x="44" y="231"/>
                  <a:pt x="48" y="227"/>
                  <a:pt x="48" y="221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3" y="227"/>
                  <a:pt x="58" y="231"/>
                  <a:pt x="63" y="231"/>
                </a:cubicBezTo>
                <a:cubicBezTo>
                  <a:pt x="69" y="231"/>
                  <a:pt x="74" y="227"/>
                  <a:pt x="74" y="22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84"/>
                  <a:pt x="74" y="84"/>
                  <a:pt x="74" y="84"/>
                </a:cubicBezTo>
                <a:cubicBezTo>
                  <a:pt x="78" y="89"/>
                  <a:pt x="81" y="95"/>
                  <a:pt x="81" y="103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31"/>
                  <a:pt x="85" y="136"/>
                  <a:pt x="91" y="136"/>
                </a:cubicBezTo>
                <a:cubicBezTo>
                  <a:pt x="96" y="136"/>
                  <a:pt x="101" y="131"/>
                  <a:pt x="101" y="12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75"/>
                  <a:pt x="78" y="53"/>
                  <a:pt x="51" y="53"/>
                </a:cubicBezTo>
                <a:close/>
                <a:moveTo>
                  <a:pt x="278" y="121"/>
                </a:moveTo>
                <a:cubicBezTo>
                  <a:pt x="277" y="118"/>
                  <a:pt x="276" y="115"/>
                  <a:pt x="274" y="111"/>
                </a:cubicBezTo>
                <a:cubicBezTo>
                  <a:pt x="265" y="88"/>
                  <a:pt x="250" y="53"/>
                  <a:pt x="215" y="53"/>
                </a:cubicBezTo>
                <a:cubicBezTo>
                  <a:pt x="180" y="53"/>
                  <a:pt x="165" y="88"/>
                  <a:pt x="156" y="112"/>
                </a:cubicBezTo>
                <a:cubicBezTo>
                  <a:pt x="154" y="115"/>
                  <a:pt x="153" y="118"/>
                  <a:pt x="151" y="121"/>
                </a:cubicBezTo>
                <a:cubicBezTo>
                  <a:pt x="149" y="126"/>
                  <a:pt x="151" y="132"/>
                  <a:pt x="157" y="135"/>
                </a:cubicBezTo>
                <a:cubicBezTo>
                  <a:pt x="158" y="135"/>
                  <a:pt x="159" y="136"/>
                  <a:pt x="161" y="136"/>
                </a:cubicBezTo>
                <a:cubicBezTo>
                  <a:pt x="165" y="136"/>
                  <a:pt x="168" y="133"/>
                  <a:pt x="170" y="130"/>
                </a:cubicBezTo>
                <a:cubicBezTo>
                  <a:pt x="171" y="126"/>
                  <a:pt x="173" y="123"/>
                  <a:pt x="174" y="119"/>
                </a:cubicBezTo>
                <a:cubicBezTo>
                  <a:pt x="182" y="102"/>
                  <a:pt x="189" y="87"/>
                  <a:pt x="198" y="79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8" y="154"/>
                  <a:pt x="173" y="162"/>
                  <a:pt x="183" y="162"/>
                </a:cubicBezTo>
                <a:cubicBezTo>
                  <a:pt x="192" y="162"/>
                  <a:pt x="192" y="162"/>
                  <a:pt x="192" y="162"/>
                </a:cubicBezTo>
                <a:cubicBezTo>
                  <a:pt x="192" y="221"/>
                  <a:pt x="192" y="221"/>
                  <a:pt x="192" y="221"/>
                </a:cubicBezTo>
                <a:cubicBezTo>
                  <a:pt x="192" y="227"/>
                  <a:pt x="197" y="231"/>
                  <a:pt x="202" y="231"/>
                </a:cubicBezTo>
                <a:cubicBezTo>
                  <a:pt x="208" y="231"/>
                  <a:pt x="212" y="227"/>
                  <a:pt x="212" y="221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7"/>
                  <a:pt x="222" y="231"/>
                  <a:pt x="228" y="231"/>
                </a:cubicBezTo>
                <a:cubicBezTo>
                  <a:pt x="233" y="231"/>
                  <a:pt x="238" y="227"/>
                  <a:pt x="238" y="221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57" y="162"/>
                  <a:pt x="262" y="154"/>
                  <a:pt x="258" y="145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41" y="87"/>
                  <a:pt x="248" y="102"/>
                  <a:pt x="256" y="119"/>
                </a:cubicBezTo>
                <a:cubicBezTo>
                  <a:pt x="257" y="123"/>
                  <a:pt x="259" y="126"/>
                  <a:pt x="260" y="130"/>
                </a:cubicBezTo>
                <a:cubicBezTo>
                  <a:pt x="262" y="133"/>
                  <a:pt x="265" y="136"/>
                  <a:pt x="269" y="136"/>
                </a:cubicBezTo>
                <a:cubicBezTo>
                  <a:pt x="271" y="136"/>
                  <a:pt x="272" y="135"/>
                  <a:pt x="273" y="135"/>
                </a:cubicBezTo>
                <a:cubicBezTo>
                  <a:pt x="279" y="132"/>
                  <a:pt x="281" y="126"/>
                  <a:pt x="278" y="121"/>
                </a:cubicBezTo>
                <a:close/>
                <a:moveTo>
                  <a:pt x="215" y="48"/>
                </a:moveTo>
                <a:cubicBezTo>
                  <a:pt x="226" y="48"/>
                  <a:pt x="236" y="38"/>
                  <a:pt x="236" y="27"/>
                </a:cubicBezTo>
                <a:cubicBezTo>
                  <a:pt x="236" y="15"/>
                  <a:pt x="226" y="6"/>
                  <a:pt x="215" y="6"/>
                </a:cubicBezTo>
                <a:cubicBezTo>
                  <a:pt x="203" y="6"/>
                  <a:pt x="194" y="15"/>
                  <a:pt x="194" y="27"/>
                </a:cubicBezTo>
                <a:cubicBezTo>
                  <a:pt x="194" y="38"/>
                  <a:pt x="203" y="48"/>
                  <a:pt x="215" y="48"/>
                </a:cubicBezTo>
                <a:close/>
                <a:moveTo>
                  <a:pt x="127" y="0"/>
                </a:moveTo>
                <a:cubicBezTo>
                  <a:pt x="124" y="0"/>
                  <a:pt x="122" y="3"/>
                  <a:pt x="122" y="6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2" y="227"/>
                  <a:pt x="124" y="229"/>
                  <a:pt x="127" y="229"/>
                </a:cubicBezTo>
                <a:cubicBezTo>
                  <a:pt x="130" y="229"/>
                  <a:pt x="133" y="227"/>
                  <a:pt x="133" y="224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3"/>
                  <a:pt x="130" y="0"/>
                  <a:pt x="127" y="0"/>
                </a:cubicBez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7"/>
          <p:cNvSpPr>
            <a:spLocks noEditPoints="1"/>
          </p:cNvSpPr>
          <p:nvPr/>
        </p:nvSpPr>
        <p:spPr bwMode="auto">
          <a:xfrm>
            <a:off x="3116261" y="3409555"/>
            <a:ext cx="1198555" cy="730588"/>
          </a:xfrm>
          <a:custGeom>
            <a:avLst/>
            <a:gdLst>
              <a:gd name="T0" fmla="*/ 43 w 363"/>
              <a:gd name="T1" fmla="*/ 115 h 221"/>
              <a:gd name="T2" fmla="*/ 13 w 363"/>
              <a:gd name="T3" fmla="*/ 128 h 221"/>
              <a:gd name="T4" fmla="*/ 238 w 363"/>
              <a:gd name="T5" fmla="*/ 58 h 221"/>
              <a:gd name="T6" fmla="*/ 241 w 363"/>
              <a:gd name="T7" fmla="*/ 47 h 221"/>
              <a:gd name="T8" fmla="*/ 214 w 363"/>
              <a:gd name="T9" fmla="*/ 48 h 221"/>
              <a:gd name="T10" fmla="*/ 238 w 363"/>
              <a:gd name="T11" fmla="*/ 58 h 221"/>
              <a:gd name="T12" fmla="*/ 246 w 363"/>
              <a:gd name="T13" fmla="*/ 58 h 221"/>
              <a:gd name="T14" fmla="*/ 249 w 363"/>
              <a:gd name="T15" fmla="*/ 53 h 221"/>
              <a:gd name="T16" fmla="*/ 246 w 363"/>
              <a:gd name="T17" fmla="*/ 162 h 221"/>
              <a:gd name="T18" fmla="*/ 254 w 363"/>
              <a:gd name="T19" fmla="*/ 162 h 221"/>
              <a:gd name="T20" fmla="*/ 245 w 363"/>
              <a:gd name="T21" fmla="*/ 144 h 221"/>
              <a:gd name="T22" fmla="*/ 241 w 363"/>
              <a:gd name="T23" fmla="*/ 144 h 221"/>
              <a:gd name="T24" fmla="*/ 225 w 363"/>
              <a:gd name="T25" fmla="*/ 179 h 221"/>
              <a:gd name="T26" fmla="*/ 245 w 363"/>
              <a:gd name="T27" fmla="*/ 179 h 221"/>
              <a:gd name="T28" fmla="*/ 245 w 363"/>
              <a:gd name="T29" fmla="*/ 144 h 221"/>
              <a:gd name="T30" fmla="*/ 137 w 363"/>
              <a:gd name="T31" fmla="*/ 0 h 221"/>
              <a:gd name="T32" fmla="*/ 138 w 363"/>
              <a:gd name="T33" fmla="*/ 58 h 221"/>
              <a:gd name="T34" fmla="*/ 362 w 363"/>
              <a:gd name="T35" fmla="*/ 107 h 221"/>
              <a:gd name="T36" fmla="*/ 248 w 363"/>
              <a:gd name="T37" fmla="*/ 125 h 221"/>
              <a:gd name="T38" fmla="*/ 75 w 363"/>
              <a:gd name="T39" fmla="*/ 221 h 221"/>
              <a:gd name="T40" fmla="*/ 138 w 363"/>
              <a:gd name="T41" fmla="*/ 125 h 221"/>
              <a:gd name="T42" fmla="*/ 19 w 363"/>
              <a:gd name="T43" fmla="*/ 93 h 221"/>
              <a:gd name="T44" fmla="*/ 19 w 363"/>
              <a:gd name="T45" fmla="*/ 70 h 221"/>
              <a:gd name="T46" fmla="*/ 21 w 363"/>
              <a:gd name="T47" fmla="*/ 4 h 221"/>
              <a:gd name="T48" fmla="*/ 102 w 363"/>
              <a:gd name="T49" fmla="*/ 70 h 221"/>
              <a:gd name="T50" fmla="*/ 316 w 363"/>
              <a:gd name="T51" fmla="*/ 76 h 221"/>
              <a:gd name="T52" fmla="*/ 362 w 363"/>
              <a:gd name="T53" fmla="*/ 107 h 221"/>
              <a:gd name="T54" fmla="*/ 138 w 363"/>
              <a:gd name="T55" fmla="*/ 87 h 221"/>
              <a:gd name="T56" fmla="*/ 138 w 363"/>
              <a:gd name="T57" fmla="*/ 104 h 221"/>
              <a:gd name="T58" fmla="*/ 176 w 363"/>
              <a:gd name="T59" fmla="*/ 96 h 221"/>
              <a:gd name="T60" fmla="*/ 159 w 363"/>
              <a:gd name="T61" fmla="*/ 96 h 221"/>
              <a:gd name="T62" fmla="*/ 176 w 363"/>
              <a:gd name="T63" fmla="*/ 96 h 221"/>
              <a:gd name="T64" fmla="*/ 196 w 363"/>
              <a:gd name="T65" fmla="*/ 87 h 221"/>
              <a:gd name="T66" fmla="*/ 196 w 363"/>
              <a:gd name="T67" fmla="*/ 104 h 221"/>
              <a:gd name="T68" fmla="*/ 234 w 363"/>
              <a:gd name="T69" fmla="*/ 96 h 221"/>
              <a:gd name="T70" fmla="*/ 217 w 363"/>
              <a:gd name="T71" fmla="*/ 96 h 221"/>
              <a:gd name="T72" fmla="*/ 234 w 363"/>
              <a:gd name="T73" fmla="*/ 96 h 221"/>
              <a:gd name="T74" fmla="*/ 254 w 363"/>
              <a:gd name="T75" fmla="*/ 87 h 221"/>
              <a:gd name="T76" fmla="*/ 254 w 363"/>
              <a:gd name="T77" fmla="*/ 104 h 221"/>
              <a:gd name="T78" fmla="*/ 340 w 363"/>
              <a:gd name="T79" fmla="*/ 96 h 221"/>
              <a:gd name="T80" fmla="*/ 309 w 363"/>
              <a:gd name="T81" fmla="*/ 91 h 221"/>
              <a:gd name="T82" fmla="*/ 340 w 363"/>
              <a:gd name="T83" fmla="*/ 9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9"/>
          <p:cNvSpPr>
            <a:spLocks noEditPoints="1"/>
          </p:cNvSpPr>
          <p:nvPr/>
        </p:nvSpPr>
        <p:spPr bwMode="auto">
          <a:xfrm>
            <a:off x="4640772" y="4588655"/>
            <a:ext cx="675811" cy="963061"/>
          </a:xfrm>
          <a:custGeom>
            <a:avLst/>
            <a:gdLst>
              <a:gd name="T0" fmla="*/ 122 w 244"/>
              <a:gd name="T1" fmla="*/ 183 h 333"/>
              <a:gd name="T2" fmla="*/ 122 w 244"/>
              <a:gd name="T3" fmla="*/ 214 h 333"/>
              <a:gd name="T4" fmla="*/ 152 w 244"/>
              <a:gd name="T5" fmla="*/ 126 h 333"/>
              <a:gd name="T6" fmla="*/ 190 w 244"/>
              <a:gd name="T7" fmla="*/ 127 h 333"/>
              <a:gd name="T8" fmla="*/ 152 w 244"/>
              <a:gd name="T9" fmla="*/ 127 h 333"/>
              <a:gd name="T10" fmla="*/ 73 w 244"/>
              <a:gd name="T11" fmla="*/ 135 h 333"/>
              <a:gd name="T12" fmla="*/ 92 w 244"/>
              <a:gd name="T13" fmla="*/ 126 h 333"/>
              <a:gd name="T14" fmla="*/ 54 w 244"/>
              <a:gd name="T15" fmla="*/ 127 h 333"/>
              <a:gd name="T16" fmla="*/ 163 w 244"/>
              <a:gd name="T17" fmla="*/ 226 h 333"/>
              <a:gd name="T18" fmla="*/ 158 w 244"/>
              <a:gd name="T19" fmla="*/ 193 h 333"/>
              <a:gd name="T20" fmla="*/ 150 w 244"/>
              <a:gd name="T21" fmla="*/ 233 h 333"/>
              <a:gd name="T22" fmla="*/ 95 w 244"/>
              <a:gd name="T23" fmla="*/ 226 h 333"/>
              <a:gd name="T24" fmla="*/ 87 w 244"/>
              <a:gd name="T25" fmla="*/ 193 h 333"/>
              <a:gd name="T26" fmla="*/ 81 w 244"/>
              <a:gd name="T27" fmla="*/ 207 h 333"/>
              <a:gd name="T28" fmla="*/ 83 w 244"/>
              <a:gd name="T29" fmla="*/ 237 h 333"/>
              <a:gd name="T30" fmla="*/ 87 w 244"/>
              <a:gd name="T31" fmla="*/ 252 h 333"/>
              <a:gd name="T32" fmla="*/ 87 w 244"/>
              <a:gd name="T33" fmla="*/ 284 h 333"/>
              <a:gd name="T34" fmla="*/ 84 w 244"/>
              <a:gd name="T35" fmla="*/ 326 h 333"/>
              <a:gd name="T36" fmla="*/ 100 w 244"/>
              <a:gd name="T37" fmla="*/ 326 h 333"/>
              <a:gd name="T38" fmla="*/ 113 w 244"/>
              <a:gd name="T39" fmla="*/ 285 h 333"/>
              <a:gd name="T40" fmla="*/ 109 w 244"/>
              <a:gd name="T41" fmla="*/ 300 h 333"/>
              <a:gd name="T42" fmla="*/ 127 w 244"/>
              <a:gd name="T43" fmla="*/ 330 h 333"/>
              <a:gd name="T44" fmla="*/ 139 w 244"/>
              <a:gd name="T45" fmla="*/ 331 h 333"/>
              <a:gd name="T46" fmla="*/ 125 w 244"/>
              <a:gd name="T47" fmla="*/ 302 h 333"/>
              <a:gd name="T48" fmla="*/ 147 w 244"/>
              <a:gd name="T49" fmla="*/ 277 h 333"/>
              <a:gd name="T50" fmla="*/ 158 w 244"/>
              <a:gd name="T51" fmla="*/ 252 h 333"/>
              <a:gd name="T52" fmla="*/ 163 w 244"/>
              <a:gd name="T53" fmla="*/ 226 h 333"/>
              <a:gd name="T54" fmla="*/ 104 w 244"/>
              <a:gd name="T55" fmla="*/ 272 h 333"/>
              <a:gd name="T56" fmla="*/ 95 w 244"/>
              <a:gd name="T57" fmla="*/ 240 h 333"/>
              <a:gd name="T58" fmla="*/ 107 w 244"/>
              <a:gd name="T59" fmla="*/ 269 h 333"/>
              <a:gd name="T60" fmla="*/ 137 w 244"/>
              <a:gd name="T61" fmla="*/ 275 h 333"/>
              <a:gd name="T62" fmla="*/ 137 w 244"/>
              <a:gd name="T63" fmla="*/ 269 h 333"/>
              <a:gd name="T64" fmla="*/ 144 w 244"/>
              <a:gd name="T65" fmla="*/ 252 h 333"/>
              <a:gd name="T66" fmla="*/ 142 w 244"/>
              <a:gd name="T67" fmla="*/ 271 h 333"/>
              <a:gd name="T68" fmla="*/ 122 w 244"/>
              <a:gd name="T69" fmla="*/ 135 h 333"/>
              <a:gd name="T70" fmla="*/ 141 w 244"/>
              <a:gd name="T71" fmla="*/ 126 h 333"/>
              <a:gd name="T72" fmla="*/ 103 w 244"/>
              <a:gd name="T73" fmla="*/ 126 h 333"/>
              <a:gd name="T74" fmla="*/ 43 w 244"/>
              <a:gd name="T75" fmla="*/ 127 h 333"/>
              <a:gd name="T76" fmla="*/ 0 w 244"/>
              <a:gd name="T77" fmla="*/ 112 h 333"/>
              <a:gd name="T78" fmla="*/ 0 w 244"/>
              <a:gd name="T79" fmla="*/ 112 h 333"/>
              <a:gd name="T80" fmla="*/ 0 w 244"/>
              <a:gd name="T81" fmla="*/ 113 h 333"/>
              <a:gd name="T82" fmla="*/ 43 w 244"/>
              <a:gd name="T83" fmla="*/ 127 h 333"/>
              <a:gd name="T84" fmla="*/ 244 w 244"/>
              <a:gd name="T85" fmla="*/ 112 h 333"/>
              <a:gd name="T86" fmla="*/ 201 w 244"/>
              <a:gd name="T87" fmla="*/ 127 h 333"/>
              <a:gd name="T88" fmla="*/ 244 w 244"/>
              <a:gd name="T89" fmla="*/ 113 h 333"/>
              <a:gd name="T90" fmla="*/ 244 w 244"/>
              <a:gd name="T91" fmla="*/ 112 h 333"/>
              <a:gd name="T92" fmla="*/ 159 w 244"/>
              <a:gd name="T93" fmla="*/ 156 h 333"/>
              <a:gd name="T94" fmla="*/ 46 w 244"/>
              <a:gd name="T95" fmla="*/ 139 h 333"/>
              <a:gd name="T96" fmla="*/ 83 w 244"/>
              <a:gd name="T97" fmla="*/ 164 h 333"/>
              <a:gd name="T98" fmla="*/ 98 w 244"/>
              <a:gd name="T99" fmla="*/ 181 h 333"/>
              <a:gd name="T100" fmla="*/ 147 w 244"/>
              <a:gd name="T101" fmla="*/ 171 h 333"/>
              <a:gd name="T102" fmla="*/ 162 w 244"/>
              <a:gd name="T103" fmla="*/ 181 h 333"/>
              <a:gd name="T104" fmla="*/ 207 w 244"/>
              <a:gd name="T105" fmla="*/ 144 h 333"/>
              <a:gd name="T106" fmla="*/ 159 w 244"/>
              <a:gd name="T107" fmla="*/ 15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" h="333">
                <a:moveTo>
                  <a:pt x="138" y="199"/>
                </a:moveTo>
                <a:cubicBezTo>
                  <a:pt x="138" y="190"/>
                  <a:pt x="131" y="183"/>
                  <a:pt x="122" y="183"/>
                </a:cubicBezTo>
                <a:cubicBezTo>
                  <a:pt x="113" y="183"/>
                  <a:pt x="106" y="190"/>
                  <a:pt x="106" y="199"/>
                </a:cubicBezTo>
                <a:cubicBezTo>
                  <a:pt x="106" y="207"/>
                  <a:pt x="113" y="214"/>
                  <a:pt x="122" y="214"/>
                </a:cubicBezTo>
                <a:cubicBezTo>
                  <a:pt x="131" y="214"/>
                  <a:pt x="138" y="207"/>
                  <a:pt x="138" y="199"/>
                </a:cubicBezTo>
                <a:close/>
                <a:moveTo>
                  <a:pt x="152" y="126"/>
                </a:moveTo>
                <a:cubicBezTo>
                  <a:pt x="152" y="89"/>
                  <a:pt x="148" y="25"/>
                  <a:pt x="135" y="0"/>
                </a:cubicBezTo>
                <a:cubicBezTo>
                  <a:pt x="165" y="12"/>
                  <a:pt x="189" y="66"/>
                  <a:pt x="190" y="127"/>
                </a:cubicBezTo>
                <a:cubicBezTo>
                  <a:pt x="185" y="132"/>
                  <a:pt x="178" y="135"/>
                  <a:pt x="171" y="135"/>
                </a:cubicBezTo>
                <a:cubicBezTo>
                  <a:pt x="164" y="135"/>
                  <a:pt x="157" y="132"/>
                  <a:pt x="152" y="127"/>
                </a:cubicBezTo>
                <a:cubicBezTo>
                  <a:pt x="152" y="127"/>
                  <a:pt x="152" y="127"/>
                  <a:pt x="152" y="126"/>
                </a:cubicBezTo>
                <a:close/>
                <a:moveTo>
                  <a:pt x="73" y="135"/>
                </a:moveTo>
                <a:cubicBezTo>
                  <a:pt x="80" y="135"/>
                  <a:pt x="87" y="132"/>
                  <a:pt x="92" y="127"/>
                </a:cubicBezTo>
                <a:cubicBezTo>
                  <a:pt x="92" y="127"/>
                  <a:pt x="92" y="127"/>
                  <a:pt x="92" y="126"/>
                </a:cubicBezTo>
                <a:cubicBezTo>
                  <a:pt x="92" y="89"/>
                  <a:pt x="96" y="25"/>
                  <a:pt x="109" y="0"/>
                </a:cubicBezTo>
                <a:cubicBezTo>
                  <a:pt x="79" y="12"/>
                  <a:pt x="55" y="66"/>
                  <a:pt x="54" y="127"/>
                </a:cubicBezTo>
                <a:cubicBezTo>
                  <a:pt x="59" y="132"/>
                  <a:pt x="66" y="135"/>
                  <a:pt x="73" y="135"/>
                </a:cubicBezTo>
                <a:close/>
                <a:moveTo>
                  <a:pt x="163" y="226"/>
                </a:moveTo>
                <a:cubicBezTo>
                  <a:pt x="161" y="225"/>
                  <a:pt x="160" y="225"/>
                  <a:pt x="158" y="225"/>
                </a:cubicBezTo>
                <a:cubicBezTo>
                  <a:pt x="158" y="193"/>
                  <a:pt x="158" y="193"/>
                  <a:pt x="158" y="193"/>
                </a:cubicBezTo>
                <a:cubicBezTo>
                  <a:pt x="150" y="193"/>
                  <a:pt x="150" y="193"/>
                  <a:pt x="150" y="193"/>
                </a:cubicBezTo>
                <a:cubicBezTo>
                  <a:pt x="150" y="233"/>
                  <a:pt x="150" y="233"/>
                  <a:pt x="150" y="233"/>
                </a:cubicBezTo>
                <a:cubicBezTo>
                  <a:pt x="143" y="225"/>
                  <a:pt x="132" y="221"/>
                  <a:pt x="122" y="221"/>
                </a:cubicBezTo>
                <a:cubicBezTo>
                  <a:pt x="113" y="221"/>
                  <a:pt x="103" y="224"/>
                  <a:pt x="95" y="226"/>
                </a:cubicBezTo>
                <a:cubicBezTo>
                  <a:pt x="95" y="193"/>
                  <a:pt x="95" y="193"/>
                  <a:pt x="95" y="193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208"/>
                  <a:pt x="87" y="208"/>
                  <a:pt x="87" y="208"/>
                </a:cubicBezTo>
                <a:cubicBezTo>
                  <a:pt x="85" y="207"/>
                  <a:pt x="83" y="206"/>
                  <a:pt x="81" y="207"/>
                </a:cubicBezTo>
                <a:cubicBezTo>
                  <a:pt x="77" y="208"/>
                  <a:pt x="75" y="212"/>
                  <a:pt x="76" y="216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84" y="238"/>
                  <a:pt x="85" y="240"/>
                  <a:pt x="87" y="241"/>
                </a:cubicBezTo>
                <a:cubicBezTo>
                  <a:pt x="87" y="252"/>
                  <a:pt x="87" y="252"/>
                  <a:pt x="87" y="252"/>
                </a:cubicBezTo>
                <a:cubicBezTo>
                  <a:pt x="87" y="263"/>
                  <a:pt x="91" y="271"/>
                  <a:pt x="97" y="277"/>
                </a:cubicBezTo>
                <a:cubicBezTo>
                  <a:pt x="87" y="284"/>
                  <a:pt x="87" y="284"/>
                  <a:pt x="87" y="284"/>
                </a:cubicBezTo>
                <a:cubicBezTo>
                  <a:pt x="85" y="286"/>
                  <a:pt x="84" y="288"/>
                  <a:pt x="84" y="291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4" y="330"/>
                  <a:pt x="87" y="333"/>
                  <a:pt x="92" y="333"/>
                </a:cubicBezTo>
                <a:cubicBezTo>
                  <a:pt x="96" y="333"/>
                  <a:pt x="100" y="330"/>
                  <a:pt x="100" y="326"/>
                </a:cubicBezTo>
                <a:cubicBezTo>
                  <a:pt x="100" y="295"/>
                  <a:pt x="100" y="295"/>
                  <a:pt x="100" y="295"/>
                </a:cubicBezTo>
                <a:cubicBezTo>
                  <a:pt x="113" y="285"/>
                  <a:pt x="113" y="285"/>
                  <a:pt x="113" y="285"/>
                </a:cubicBezTo>
                <a:cubicBezTo>
                  <a:pt x="114" y="285"/>
                  <a:pt x="115" y="285"/>
                  <a:pt x="115" y="285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108" y="303"/>
                  <a:pt x="108" y="306"/>
                  <a:pt x="110" y="308"/>
                </a:cubicBezTo>
                <a:cubicBezTo>
                  <a:pt x="127" y="330"/>
                  <a:pt x="127" y="330"/>
                  <a:pt x="127" y="330"/>
                </a:cubicBezTo>
                <a:cubicBezTo>
                  <a:pt x="129" y="332"/>
                  <a:pt x="131" y="333"/>
                  <a:pt x="134" y="333"/>
                </a:cubicBezTo>
                <a:cubicBezTo>
                  <a:pt x="135" y="333"/>
                  <a:pt x="137" y="332"/>
                  <a:pt x="139" y="331"/>
                </a:cubicBezTo>
                <a:cubicBezTo>
                  <a:pt x="142" y="328"/>
                  <a:pt x="143" y="323"/>
                  <a:pt x="140" y="320"/>
                </a:cubicBezTo>
                <a:cubicBezTo>
                  <a:pt x="125" y="302"/>
                  <a:pt x="125" y="302"/>
                  <a:pt x="125" y="302"/>
                </a:cubicBezTo>
                <a:cubicBezTo>
                  <a:pt x="133" y="285"/>
                  <a:pt x="133" y="285"/>
                  <a:pt x="133" y="285"/>
                </a:cubicBezTo>
                <a:cubicBezTo>
                  <a:pt x="138" y="283"/>
                  <a:pt x="143" y="281"/>
                  <a:pt x="147" y="277"/>
                </a:cubicBezTo>
                <a:cubicBezTo>
                  <a:pt x="154" y="271"/>
                  <a:pt x="158" y="263"/>
                  <a:pt x="158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8" y="232"/>
                  <a:pt x="167" y="227"/>
                  <a:pt x="163" y="226"/>
                </a:cubicBezTo>
                <a:close/>
                <a:moveTo>
                  <a:pt x="107" y="269"/>
                </a:moveTo>
                <a:cubicBezTo>
                  <a:pt x="104" y="272"/>
                  <a:pt x="104" y="272"/>
                  <a:pt x="104" y="272"/>
                </a:cubicBezTo>
                <a:cubicBezTo>
                  <a:pt x="98" y="267"/>
                  <a:pt x="95" y="261"/>
                  <a:pt x="95" y="252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9" y="239"/>
                  <a:pt x="103" y="238"/>
                  <a:pt x="107" y="237"/>
                </a:cubicBezTo>
                <a:lnTo>
                  <a:pt x="107" y="269"/>
                </a:lnTo>
                <a:close/>
                <a:moveTo>
                  <a:pt x="142" y="271"/>
                </a:moveTo>
                <a:cubicBezTo>
                  <a:pt x="140" y="273"/>
                  <a:pt x="138" y="274"/>
                  <a:pt x="137" y="275"/>
                </a:cubicBezTo>
                <a:cubicBezTo>
                  <a:pt x="137" y="274"/>
                  <a:pt x="137" y="273"/>
                  <a:pt x="137" y="272"/>
                </a:cubicBezTo>
                <a:cubicBezTo>
                  <a:pt x="137" y="271"/>
                  <a:pt x="137" y="270"/>
                  <a:pt x="137" y="269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40" y="242"/>
                  <a:pt x="143" y="246"/>
                  <a:pt x="144" y="252"/>
                </a:cubicBezTo>
                <a:cubicBezTo>
                  <a:pt x="145" y="254"/>
                  <a:pt x="147" y="256"/>
                  <a:pt x="150" y="257"/>
                </a:cubicBezTo>
                <a:cubicBezTo>
                  <a:pt x="149" y="263"/>
                  <a:pt x="146" y="268"/>
                  <a:pt x="142" y="271"/>
                </a:cubicBezTo>
                <a:close/>
                <a:moveTo>
                  <a:pt x="103" y="126"/>
                </a:moveTo>
                <a:cubicBezTo>
                  <a:pt x="108" y="132"/>
                  <a:pt x="115" y="135"/>
                  <a:pt x="122" y="135"/>
                </a:cubicBezTo>
                <a:cubicBezTo>
                  <a:pt x="129" y="135"/>
                  <a:pt x="136" y="132"/>
                  <a:pt x="141" y="12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51"/>
                  <a:pt x="129" y="5"/>
                  <a:pt x="122" y="0"/>
                </a:cubicBezTo>
                <a:cubicBezTo>
                  <a:pt x="115" y="5"/>
                  <a:pt x="103" y="51"/>
                  <a:pt x="103" y="126"/>
                </a:cubicBezTo>
                <a:cubicBezTo>
                  <a:pt x="103" y="126"/>
                  <a:pt x="103" y="126"/>
                  <a:pt x="103" y="126"/>
                </a:cubicBezTo>
                <a:close/>
                <a:moveTo>
                  <a:pt x="43" y="127"/>
                </a:moveTo>
                <a:cubicBezTo>
                  <a:pt x="43" y="73"/>
                  <a:pt x="61" y="26"/>
                  <a:pt x="86" y="2"/>
                </a:cubicBezTo>
                <a:cubicBezTo>
                  <a:pt x="38" y="17"/>
                  <a:pt x="0" y="60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5"/>
                  <a:pt x="12" y="135"/>
                  <a:pt x="24" y="135"/>
                </a:cubicBezTo>
                <a:cubicBezTo>
                  <a:pt x="32" y="135"/>
                  <a:pt x="39" y="132"/>
                  <a:pt x="43" y="127"/>
                </a:cubicBezTo>
                <a:close/>
                <a:moveTo>
                  <a:pt x="244" y="112"/>
                </a:moveTo>
                <a:cubicBezTo>
                  <a:pt x="244" y="112"/>
                  <a:pt x="244" y="112"/>
                  <a:pt x="244" y="112"/>
                </a:cubicBezTo>
                <a:cubicBezTo>
                  <a:pt x="244" y="60"/>
                  <a:pt x="206" y="17"/>
                  <a:pt x="158" y="2"/>
                </a:cubicBezTo>
                <a:cubicBezTo>
                  <a:pt x="183" y="26"/>
                  <a:pt x="201" y="73"/>
                  <a:pt x="201" y="127"/>
                </a:cubicBezTo>
                <a:cubicBezTo>
                  <a:pt x="205" y="132"/>
                  <a:pt x="212" y="135"/>
                  <a:pt x="220" y="135"/>
                </a:cubicBezTo>
                <a:cubicBezTo>
                  <a:pt x="232" y="135"/>
                  <a:pt x="244" y="125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2"/>
                  <a:pt x="244" y="112"/>
                </a:cubicBezTo>
                <a:cubicBezTo>
                  <a:pt x="244" y="112"/>
                  <a:pt x="244" y="112"/>
                  <a:pt x="244" y="112"/>
                </a:cubicBezTo>
                <a:close/>
                <a:moveTo>
                  <a:pt x="159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43" y="141"/>
                  <a:pt x="40" y="143"/>
                  <a:pt x="37" y="14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81"/>
                  <a:pt x="83" y="181"/>
                  <a:pt x="83" y="181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47" y="171"/>
                  <a:pt x="147" y="171"/>
                  <a:pt x="147" y="17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207" y="144"/>
                  <a:pt x="207" y="144"/>
                  <a:pt x="207" y="144"/>
                </a:cubicBezTo>
                <a:cubicBezTo>
                  <a:pt x="204" y="143"/>
                  <a:pt x="201" y="142"/>
                  <a:pt x="198" y="140"/>
                </a:cubicBezTo>
                <a:lnTo>
                  <a:pt x="159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2"/>
          <p:cNvSpPr>
            <a:spLocks noEditPoints="1"/>
          </p:cNvSpPr>
          <p:nvPr/>
        </p:nvSpPr>
        <p:spPr bwMode="auto">
          <a:xfrm>
            <a:off x="5945341" y="4736312"/>
            <a:ext cx="832515" cy="667747"/>
          </a:xfrm>
          <a:custGeom>
            <a:avLst/>
            <a:gdLst>
              <a:gd name="T0" fmla="*/ 284 w 284"/>
              <a:gd name="T1" fmla="*/ 228 h 228"/>
              <a:gd name="T2" fmla="*/ 262 w 284"/>
              <a:gd name="T3" fmla="*/ 228 h 228"/>
              <a:gd name="T4" fmla="*/ 262 w 284"/>
              <a:gd name="T5" fmla="*/ 188 h 228"/>
              <a:gd name="T6" fmla="*/ 210 w 284"/>
              <a:gd name="T7" fmla="*/ 188 h 228"/>
              <a:gd name="T8" fmla="*/ 210 w 284"/>
              <a:gd name="T9" fmla="*/ 158 h 228"/>
              <a:gd name="T10" fmla="*/ 262 w 284"/>
              <a:gd name="T11" fmla="*/ 158 h 228"/>
              <a:gd name="T12" fmla="*/ 262 w 284"/>
              <a:gd name="T13" fmla="*/ 120 h 228"/>
              <a:gd name="T14" fmla="*/ 284 w 284"/>
              <a:gd name="T15" fmla="*/ 120 h 228"/>
              <a:gd name="T16" fmla="*/ 284 w 284"/>
              <a:gd name="T17" fmla="*/ 228 h 228"/>
              <a:gd name="T18" fmla="*/ 168 w 284"/>
              <a:gd name="T19" fmla="*/ 158 h 228"/>
              <a:gd name="T20" fmla="*/ 168 w 284"/>
              <a:gd name="T21" fmla="*/ 188 h 228"/>
              <a:gd name="T22" fmla="*/ 198 w 284"/>
              <a:gd name="T23" fmla="*/ 188 h 228"/>
              <a:gd name="T24" fmla="*/ 198 w 284"/>
              <a:gd name="T25" fmla="*/ 158 h 228"/>
              <a:gd name="T26" fmla="*/ 168 w 284"/>
              <a:gd name="T27" fmla="*/ 158 h 228"/>
              <a:gd name="T28" fmla="*/ 163 w 284"/>
              <a:gd name="T29" fmla="*/ 6 h 228"/>
              <a:gd name="T30" fmla="*/ 141 w 284"/>
              <a:gd name="T31" fmla="*/ 6 h 228"/>
              <a:gd name="T32" fmla="*/ 19 w 284"/>
              <a:gd name="T33" fmla="*/ 129 h 228"/>
              <a:gd name="T34" fmla="*/ 19 w 284"/>
              <a:gd name="T35" fmla="*/ 151 h 228"/>
              <a:gd name="T36" fmla="*/ 58 w 284"/>
              <a:gd name="T37" fmla="*/ 190 h 228"/>
              <a:gd name="T38" fmla="*/ 80 w 284"/>
              <a:gd name="T39" fmla="*/ 190 h 228"/>
              <a:gd name="T40" fmla="*/ 133 w 284"/>
              <a:gd name="T41" fmla="*/ 137 h 228"/>
              <a:gd name="T42" fmla="*/ 155 w 284"/>
              <a:gd name="T43" fmla="*/ 160 h 228"/>
              <a:gd name="T44" fmla="*/ 161 w 284"/>
              <a:gd name="T45" fmla="*/ 151 h 228"/>
              <a:gd name="T46" fmla="*/ 170 w 284"/>
              <a:gd name="T47" fmla="*/ 145 h 228"/>
              <a:gd name="T48" fmla="*/ 148 w 284"/>
              <a:gd name="T49" fmla="*/ 123 h 228"/>
              <a:gd name="T50" fmla="*/ 203 w 284"/>
              <a:gd name="T51" fmla="*/ 68 h 228"/>
              <a:gd name="T52" fmla="*/ 203 w 284"/>
              <a:gd name="T53" fmla="*/ 46 h 228"/>
              <a:gd name="T54" fmla="*/ 163 w 284"/>
              <a:gd name="T55" fmla="*/ 6 h 228"/>
              <a:gd name="T56" fmla="*/ 13 w 284"/>
              <a:gd name="T57" fmla="*/ 159 h 228"/>
              <a:gd name="T58" fmla="*/ 3 w 284"/>
              <a:gd name="T59" fmla="*/ 170 h 228"/>
              <a:gd name="T60" fmla="*/ 9 w 284"/>
              <a:gd name="T61" fmla="*/ 176 h 228"/>
              <a:gd name="T62" fmla="*/ 2 w 284"/>
              <a:gd name="T63" fmla="*/ 183 h 228"/>
              <a:gd name="T64" fmla="*/ 2 w 284"/>
              <a:gd name="T65" fmla="*/ 189 h 228"/>
              <a:gd name="T66" fmla="*/ 23 w 284"/>
              <a:gd name="T67" fmla="*/ 210 h 228"/>
              <a:gd name="T68" fmla="*/ 29 w 284"/>
              <a:gd name="T69" fmla="*/ 210 h 228"/>
              <a:gd name="T70" fmla="*/ 36 w 284"/>
              <a:gd name="T71" fmla="*/ 203 h 228"/>
              <a:gd name="T72" fmla="*/ 41 w 284"/>
              <a:gd name="T73" fmla="*/ 208 h 228"/>
              <a:gd name="T74" fmla="*/ 51 w 284"/>
              <a:gd name="T75" fmla="*/ 198 h 228"/>
              <a:gd name="T76" fmla="*/ 13 w 284"/>
              <a:gd name="T77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28">
                <a:moveTo>
                  <a:pt x="284" y="228"/>
                </a:moveTo>
                <a:cubicBezTo>
                  <a:pt x="262" y="228"/>
                  <a:pt x="262" y="228"/>
                  <a:pt x="262" y="228"/>
                </a:cubicBezTo>
                <a:cubicBezTo>
                  <a:pt x="262" y="188"/>
                  <a:pt x="262" y="188"/>
                  <a:pt x="262" y="188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15" y="179"/>
                  <a:pt x="215" y="168"/>
                  <a:pt x="210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2" y="120"/>
                  <a:pt x="262" y="120"/>
                  <a:pt x="262" y="120"/>
                </a:cubicBezTo>
                <a:cubicBezTo>
                  <a:pt x="284" y="120"/>
                  <a:pt x="284" y="120"/>
                  <a:pt x="284" y="120"/>
                </a:cubicBezTo>
                <a:lnTo>
                  <a:pt x="284" y="228"/>
                </a:lnTo>
                <a:close/>
                <a:moveTo>
                  <a:pt x="168" y="158"/>
                </a:moveTo>
                <a:cubicBezTo>
                  <a:pt x="160" y="166"/>
                  <a:pt x="160" y="179"/>
                  <a:pt x="168" y="188"/>
                </a:cubicBezTo>
                <a:cubicBezTo>
                  <a:pt x="176" y="196"/>
                  <a:pt x="190" y="196"/>
                  <a:pt x="198" y="188"/>
                </a:cubicBezTo>
                <a:cubicBezTo>
                  <a:pt x="206" y="180"/>
                  <a:pt x="206" y="166"/>
                  <a:pt x="198" y="158"/>
                </a:cubicBezTo>
                <a:cubicBezTo>
                  <a:pt x="190" y="150"/>
                  <a:pt x="177" y="150"/>
                  <a:pt x="168" y="158"/>
                </a:cubicBezTo>
                <a:close/>
                <a:moveTo>
                  <a:pt x="163" y="6"/>
                </a:moveTo>
                <a:cubicBezTo>
                  <a:pt x="157" y="0"/>
                  <a:pt x="148" y="0"/>
                  <a:pt x="141" y="6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3" y="135"/>
                  <a:pt x="13" y="144"/>
                  <a:pt x="19" y="151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4" y="196"/>
                  <a:pt x="74" y="196"/>
                  <a:pt x="80" y="190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7"/>
                  <a:pt x="159" y="154"/>
                  <a:pt x="161" y="151"/>
                </a:cubicBezTo>
                <a:cubicBezTo>
                  <a:pt x="164" y="148"/>
                  <a:pt x="167" y="146"/>
                  <a:pt x="170" y="145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203" y="68"/>
                  <a:pt x="203" y="68"/>
                  <a:pt x="203" y="68"/>
                </a:cubicBezTo>
                <a:cubicBezTo>
                  <a:pt x="209" y="61"/>
                  <a:pt x="209" y="52"/>
                  <a:pt x="203" y="46"/>
                </a:cubicBezTo>
                <a:lnTo>
                  <a:pt x="163" y="6"/>
                </a:lnTo>
                <a:close/>
                <a:moveTo>
                  <a:pt x="13" y="159"/>
                </a:moveTo>
                <a:cubicBezTo>
                  <a:pt x="3" y="170"/>
                  <a:pt x="3" y="170"/>
                  <a:pt x="3" y="170"/>
                </a:cubicBezTo>
                <a:cubicBezTo>
                  <a:pt x="9" y="176"/>
                  <a:pt x="9" y="176"/>
                  <a:pt x="9" y="176"/>
                </a:cubicBezTo>
                <a:cubicBezTo>
                  <a:pt x="2" y="183"/>
                  <a:pt x="2" y="183"/>
                  <a:pt x="2" y="183"/>
                </a:cubicBezTo>
                <a:cubicBezTo>
                  <a:pt x="0" y="185"/>
                  <a:pt x="0" y="187"/>
                  <a:pt x="2" y="189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25" y="212"/>
                  <a:pt x="27" y="212"/>
                  <a:pt x="29" y="210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51" y="198"/>
                  <a:pt x="51" y="198"/>
                  <a:pt x="51" y="198"/>
                </a:cubicBezTo>
                <a:lnTo>
                  <a:pt x="13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9"/>
          <p:cNvSpPr>
            <a:spLocks noEditPoints="1"/>
          </p:cNvSpPr>
          <p:nvPr/>
        </p:nvSpPr>
        <p:spPr bwMode="auto">
          <a:xfrm>
            <a:off x="7350202" y="4712406"/>
            <a:ext cx="868612" cy="715559"/>
          </a:xfrm>
          <a:custGeom>
            <a:avLst/>
            <a:gdLst>
              <a:gd name="T0" fmla="*/ 51 w 281"/>
              <a:gd name="T1" fmla="*/ 6 h 231"/>
              <a:gd name="T2" fmla="*/ 51 w 281"/>
              <a:gd name="T3" fmla="*/ 48 h 231"/>
              <a:gd name="T4" fmla="*/ 51 w 281"/>
              <a:gd name="T5" fmla="*/ 53 h 231"/>
              <a:gd name="T6" fmla="*/ 15 w 281"/>
              <a:gd name="T7" fmla="*/ 68 h 231"/>
              <a:gd name="T8" fmla="*/ 1 w 281"/>
              <a:gd name="T9" fmla="*/ 126 h 231"/>
              <a:gd name="T10" fmla="*/ 21 w 281"/>
              <a:gd name="T11" fmla="*/ 126 h 231"/>
              <a:gd name="T12" fmla="*/ 28 w 281"/>
              <a:gd name="T13" fmla="*/ 84 h 231"/>
              <a:gd name="T14" fmla="*/ 28 w 281"/>
              <a:gd name="T15" fmla="*/ 134 h 231"/>
              <a:gd name="T16" fmla="*/ 38 w 281"/>
              <a:gd name="T17" fmla="*/ 231 h 231"/>
              <a:gd name="T18" fmla="*/ 48 w 281"/>
              <a:gd name="T19" fmla="*/ 144 h 231"/>
              <a:gd name="T20" fmla="*/ 53 w 281"/>
              <a:gd name="T21" fmla="*/ 221 h 231"/>
              <a:gd name="T22" fmla="*/ 74 w 281"/>
              <a:gd name="T23" fmla="*/ 221 h 231"/>
              <a:gd name="T24" fmla="*/ 74 w 281"/>
              <a:gd name="T25" fmla="*/ 134 h 231"/>
              <a:gd name="T26" fmla="*/ 81 w 281"/>
              <a:gd name="T27" fmla="*/ 103 h 231"/>
              <a:gd name="T28" fmla="*/ 91 w 281"/>
              <a:gd name="T29" fmla="*/ 136 h 231"/>
              <a:gd name="T30" fmla="*/ 101 w 281"/>
              <a:gd name="T31" fmla="*/ 102 h 231"/>
              <a:gd name="T32" fmla="*/ 278 w 281"/>
              <a:gd name="T33" fmla="*/ 121 h 231"/>
              <a:gd name="T34" fmla="*/ 215 w 281"/>
              <a:gd name="T35" fmla="*/ 53 h 231"/>
              <a:gd name="T36" fmla="*/ 151 w 281"/>
              <a:gd name="T37" fmla="*/ 121 h 231"/>
              <a:gd name="T38" fmla="*/ 161 w 281"/>
              <a:gd name="T39" fmla="*/ 136 h 231"/>
              <a:gd name="T40" fmla="*/ 174 w 281"/>
              <a:gd name="T41" fmla="*/ 119 h 231"/>
              <a:gd name="T42" fmla="*/ 172 w 281"/>
              <a:gd name="T43" fmla="*/ 145 h 231"/>
              <a:gd name="T44" fmla="*/ 192 w 281"/>
              <a:gd name="T45" fmla="*/ 162 h 231"/>
              <a:gd name="T46" fmla="*/ 202 w 281"/>
              <a:gd name="T47" fmla="*/ 231 h 231"/>
              <a:gd name="T48" fmla="*/ 212 w 281"/>
              <a:gd name="T49" fmla="*/ 162 h 231"/>
              <a:gd name="T50" fmla="*/ 217 w 281"/>
              <a:gd name="T51" fmla="*/ 221 h 231"/>
              <a:gd name="T52" fmla="*/ 238 w 281"/>
              <a:gd name="T53" fmla="*/ 221 h 231"/>
              <a:gd name="T54" fmla="*/ 247 w 281"/>
              <a:gd name="T55" fmla="*/ 162 h 231"/>
              <a:gd name="T56" fmla="*/ 232 w 281"/>
              <a:gd name="T57" fmla="*/ 79 h 231"/>
              <a:gd name="T58" fmla="*/ 260 w 281"/>
              <a:gd name="T59" fmla="*/ 130 h 231"/>
              <a:gd name="T60" fmla="*/ 273 w 281"/>
              <a:gd name="T61" fmla="*/ 135 h 231"/>
              <a:gd name="T62" fmla="*/ 215 w 281"/>
              <a:gd name="T63" fmla="*/ 48 h 231"/>
              <a:gd name="T64" fmla="*/ 215 w 281"/>
              <a:gd name="T65" fmla="*/ 6 h 231"/>
              <a:gd name="T66" fmla="*/ 215 w 281"/>
              <a:gd name="T67" fmla="*/ 48 h 231"/>
              <a:gd name="T68" fmla="*/ 122 w 281"/>
              <a:gd name="T69" fmla="*/ 6 h 231"/>
              <a:gd name="T70" fmla="*/ 127 w 281"/>
              <a:gd name="T71" fmla="*/ 229 h 231"/>
              <a:gd name="T72" fmla="*/ 133 w 281"/>
              <a:gd name="T73" fmla="*/ 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231">
                <a:moveTo>
                  <a:pt x="30" y="27"/>
                </a:moveTo>
                <a:cubicBezTo>
                  <a:pt x="30" y="15"/>
                  <a:pt x="39" y="6"/>
                  <a:pt x="51" y="6"/>
                </a:cubicBezTo>
                <a:cubicBezTo>
                  <a:pt x="62" y="6"/>
                  <a:pt x="72" y="15"/>
                  <a:pt x="72" y="27"/>
                </a:cubicBezTo>
                <a:cubicBezTo>
                  <a:pt x="72" y="38"/>
                  <a:pt x="62" y="48"/>
                  <a:pt x="51" y="48"/>
                </a:cubicBezTo>
                <a:cubicBezTo>
                  <a:pt x="39" y="48"/>
                  <a:pt x="30" y="38"/>
                  <a:pt x="30" y="27"/>
                </a:cubicBezTo>
                <a:close/>
                <a:moveTo>
                  <a:pt x="51" y="53"/>
                </a:moveTo>
                <a:cubicBezTo>
                  <a:pt x="51" y="53"/>
                  <a:pt x="50" y="53"/>
                  <a:pt x="50" y="53"/>
                </a:cubicBezTo>
                <a:cubicBezTo>
                  <a:pt x="37" y="53"/>
                  <a:pt x="24" y="58"/>
                  <a:pt x="15" y="68"/>
                </a:cubicBezTo>
                <a:cubicBezTo>
                  <a:pt x="6" y="78"/>
                  <a:pt x="0" y="90"/>
                  <a:pt x="1" y="103"/>
                </a:cubicBezTo>
                <a:cubicBezTo>
                  <a:pt x="1" y="126"/>
                  <a:pt x="1" y="126"/>
                  <a:pt x="1" y="126"/>
                </a:cubicBezTo>
                <a:cubicBezTo>
                  <a:pt x="1" y="131"/>
                  <a:pt x="5" y="136"/>
                  <a:pt x="11" y="136"/>
                </a:cubicBezTo>
                <a:cubicBezTo>
                  <a:pt x="16" y="136"/>
                  <a:pt x="21" y="131"/>
                  <a:pt x="21" y="126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21" y="96"/>
                  <a:pt x="23" y="89"/>
                  <a:pt x="28" y="8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221"/>
                  <a:pt x="28" y="221"/>
                  <a:pt x="28" y="221"/>
                </a:cubicBezTo>
                <a:cubicBezTo>
                  <a:pt x="28" y="227"/>
                  <a:pt x="33" y="231"/>
                  <a:pt x="38" y="231"/>
                </a:cubicBezTo>
                <a:cubicBezTo>
                  <a:pt x="44" y="231"/>
                  <a:pt x="48" y="227"/>
                  <a:pt x="48" y="221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3" y="227"/>
                  <a:pt x="58" y="231"/>
                  <a:pt x="63" y="231"/>
                </a:cubicBezTo>
                <a:cubicBezTo>
                  <a:pt x="69" y="231"/>
                  <a:pt x="74" y="227"/>
                  <a:pt x="74" y="22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84"/>
                  <a:pt x="74" y="84"/>
                  <a:pt x="74" y="84"/>
                </a:cubicBezTo>
                <a:cubicBezTo>
                  <a:pt x="78" y="89"/>
                  <a:pt x="81" y="95"/>
                  <a:pt x="81" y="103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31"/>
                  <a:pt x="85" y="136"/>
                  <a:pt x="91" y="136"/>
                </a:cubicBezTo>
                <a:cubicBezTo>
                  <a:pt x="96" y="136"/>
                  <a:pt x="101" y="131"/>
                  <a:pt x="101" y="12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75"/>
                  <a:pt x="78" y="53"/>
                  <a:pt x="51" y="53"/>
                </a:cubicBezTo>
                <a:close/>
                <a:moveTo>
                  <a:pt x="278" y="121"/>
                </a:moveTo>
                <a:cubicBezTo>
                  <a:pt x="277" y="118"/>
                  <a:pt x="276" y="115"/>
                  <a:pt x="274" y="111"/>
                </a:cubicBezTo>
                <a:cubicBezTo>
                  <a:pt x="265" y="88"/>
                  <a:pt x="250" y="53"/>
                  <a:pt x="215" y="53"/>
                </a:cubicBezTo>
                <a:cubicBezTo>
                  <a:pt x="180" y="53"/>
                  <a:pt x="165" y="88"/>
                  <a:pt x="156" y="112"/>
                </a:cubicBezTo>
                <a:cubicBezTo>
                  <a:pt x="154" y="115"/>
                  <a:pt x="153" y="118"/>
                  <a:pt x="151" y="121"/>
                </a:cubicBezTo>
                <a:cubicBezTo>
                  <a:pt x="149" y="126"/>
                  <a:pt x="151" y="132"/>
                  <a:pt x="157" y="135"/>
                </a:cubicBezTo>
                <a:cubicBezTo>
                  <a:pt x="158" y="135"/>
                  <a:pt x="159" y="136"/>
                  <a:pt x="161" y="136"/>
                </a:cubicBezTo>
                <a:cubicBezTo>
                  <a:pt x="165" y="136"/>
                  <a:pt x="168" y="133"/>
                  <a:pt x="170" y="130"/>
                </a:cubicBezTo>
                <a:cubicBezTo>
                  <a:pt x="171" y="126"/>
                  <a:pt x="173" y="123"/>
                  <a:pt x="174" y="119"/>
                </a:cubicBezTo>
                <a:cubicBezTo>
                  <a:pt x="182" y="102"/>
                  <a:pt x="189" y="87"/>
                  <a:pt x="198" y="79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8" y="154"/>
                  <a:pt x="173" y="162"/>
                  <a:pt x="183" y="162"/>
                </a:cubicBezTo>
                <a:cubicBezTo>
                  <a:pt x="192" y="162"/>
                  <a:pt x="192" y="162"/>
                  <a:pt x="192" y="162"/>
                </a:cubicBezTo>
                <a:cubicBezTo>
                  <a:pt x="192" y="221"/>
                  <a:pt x="192" y="221"/>
                  <a:pt x="192" y="221"/>
                </a:cubicBezTo>
                <a:cubicBezTo>
                  <a:pt x="192" y="227"/>
                  <a:pt x="197" y="231"/>
                  <a:pt x="202" y="231"/>
                </a:cubicBezTo>
                <a:cubicBezTo>
                  <a:pt x="208" y="231"/>
                  <a:pt x="212" y="227"/>
                  <a:pt x="212" y="221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7"/>
                  <a:pt x="222" y="231"/>
                  <a:pt x="228" y="231"/>
                </a:cubicBezTo>
                <a:cubicBezTo>
                  <a:pt x="233" y="231"/>
                  <a:pt x="238" y="227"/>
                  <a:pt x="238" y="221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57" y="162"/>
                  <a:pt x="262" y="154"/>
                  <a:pt x="258" y="145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41" y="87"/>
                  <a:pt x="248" y="102"/>
                  <a:pt x="256" y="119"/>
                </a:cubicBezTo>
                <a:cubicBezTo>
                  <a:pt x="257" y="123"/>
                  <a:pt x="259" y="126"/>
                  <a:pt x="260" y="130"/>
                </a:cubicBezTo>
                <a:cubicBezTo>
                  <a:pt x="262" y="133"/>
                  <a:pt x="265" y="136"/>
                  <a:pt x="269" y="136"/>
                </a:cubicBezTo>
                <a:cubicBezTo>
                  <a:pt x="271" y="136"/>
                  <a:pt x="272" y="135"/>
                  <a:pt x="273" y="135"/>
                </a:cubicBezTo>
                <a:cubicBezTo>
                  <a:pt x="279" y="132"/>
                  <a:pt x="281" y="126"/>
                  <a:pt x="278" y="121"/>
                </a:cubicBezTo>
                <a:close/>
                <a:moveTo>
                  <a:pt x="215" y="48"/>
                </a:moveTo>
                <a:cubicBezTo>
                  <a:pt x="226" y="48"/>
                  <a:pt x="236" y="38"/>
                  <a:pt x="236" y="27"/>
                </a:cubicBezTo>
                <a:cubicBezTo>
                  <a:pt x="236" y="15"/>
                  <a:pt x="226" y="6"/>
                  <a:pt x="215" y="6"/>
                </a:cubicBezTo>
                <a:cubicBezTo>
                  <a:pt x="203" y="6"/>
                  <a:pt x="194" y="15"/>
                  <a:pt x="194" y="27"/>
                </a:cubicBezTo>
                <a:cubicBezTo>
                  <a:pt x="194" y="38"/>
                  <a:pt x="203" y="48"/>
                  <a:pt x="215" y="48"/>
                </a:cubicBezTo>
                <a:close/>
                <a:moveTo>
                  <a:pt x="127" y="0"/>
                </a:moveTo>
                <a:cubicBezTo>
                  <a:pt x="124" y="0"/>
                  <a:pt x="122" y="3"/>
                  <a:pt x="122" y="6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2" y="227"/>
                  <a:pt x="124" y="229"/>
                  <a:pt x="127" y="229"/>
                </a:cubicBezTo>
                <a:cubicBezTo>
                  <a:pt x="130" y="229"/>
                  <a:pt x="133" y="227"/>
                  <a:pt x="133" y="224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3"/>
                  <a:pt x="130" y="0"/>
                  <a:pt x="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6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矢量素材中获取图形、图标或剪影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80882" y="1475208"/>
            <a:ext cx="99496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使用这种方式，我们还可以得到各种</a:t>
            </a:r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个性化图形、图表或剪影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（人物或城市剪影）等。</a:t>
            </a:r>
          </a:p>
        </p:txBody>
      </p:sp>
      <p:grpSp>
        <p:nvGrpSpPr>
          <p:cNvPr id="535" name="组合 534"/>
          <p:cNvGrpSpPr/>
          <p:nvPr/>
        </p:nvGrpSpPr>
        <p:grpSpPr>
          <a:xfrm>
            <a:off x="5567347" y="2223335"/>
            <a:ext cx="5781691" cy="3844924"/>
            <a:chOff x="5295914" y="2489201"/>
            <a:chExt cx="5781691" cy="3844924"/>
          </a:xfrm>
        </p:grpSpPr>
        <p:sp>
          <p:nvSpPr>
            <p:cNvPr id="335" name="Freeform 6"/>
            <p:cNvSpPr>
              <a:spLocks/>
            </p:cNvSpPr>
            <p:nvPr/>
          </p:nvSpPr>
          <p:spPr bwMode="auto">
            <a:xfrm>
              <a:off x="9777439" y="3213101"/>
              <a:ext cx="442914" cy="508000"/>
            </a:xfrm>
            <a:custGeom>
              <a:avLst/>
              <a:gdLst>
                <a:gd name="T0" fmla="*/ 348 w 360"/>
                <a:gd name="T1" fmla="*/ 56 h 412"/>
                <a:gd name="T2" fmla="*/ 346 w 360"/>
                <a:gd name="T3" fmla="*/ 148 h 412"/>
                <a:gd name="T4" fmla="*/ 360 w 360"/>
                <a:gd name="T5" fmla="*/ 182 h 412"/>
                <a:gd name="T6" fmla="*/ 286 w 360"/>
                <a:gd name="T7" fmla="*/ 406 h 412"/>
                <a:gd name="T8" fmla="*/ 48 w 360"/>
                <a:gd name="T9" fmla="*/ 412 h 412"/>
                <a:gd name="T10" fmla="*/ 36 w 360"/>
                <a:gd name="T11" fmla="*/ 218 h 412"/>
                <a:gd name="T12" fmla="*/ 12 w 360"/>
                <a:gd name="T13" fmla="*/ 72 h 412"/>
                <a:gd name="T14" fmla="*/ 0 w 360"/>
                <a:gd name="T15" fmla="*/ 0 h 412"/>
                <a:gd name="T16" fmla="*/ 348 w 360"/>
                <a:gd name="T17" fmla="*/ 5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412">
                  <a:moveTo>
                    <a:pt x="348" y="56"/>
                  </a:moveTo>
                  <a:cubicBezTo>
                    <a:pt x="348" y="56"/>
                    <a:pt x="346" y="128"/>
                    <a:pt x="346" y="148"/>
                  </a:cubicBezTo>
                  <a:cubicBezTo>
                    <a:pt x="346" y="168"/>
                    <a:pt x="360" y="182"/>
                    <a:pt x="360" y="182"/>
                  </a:cubicBezTo>
                  <a:cubicBezTo>
                    <a:pt x="286" y="406"/>
                    <a:pt x="286" y="406"/>
                    <a:pt x="286" y="406"/>
                  </a:cubicBezTo>
                  <a:cubicBezTo>
                    <a:pt x="48" y="412"/>
                    <a:pt x="48" y="412"/>
                    <a:pt x="48" y="412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6" y="218"/>
                    <a:pt x="24" y="124"/>
                    <a:pt x="12" y="72"/>
                  </a:cubicBezTo>
                  <a:cubicBezTo>
                    <a:pt x="0" y="20"/>
                    <a:pt x="0" y="0"/>
                    <a:pt x="0" y="0"/>
                  </a:cubicBezTo>
                  <a:lnTo>
                    <a:pt x="348" y="5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"/>
            <p:cNvSpPr>
              <a:spLocks/>
            </p:cNvSpPr>
            <p:nvPr/>
          </p:nvSpPr>
          <p:spPr bwMode="auto">
            <a:xfrm>
              <a:off x="9794901" y="3294064"/>
              <a:ext cx="73025" cy="292100"/>
            </a:xfrm>
            <a:custGeom>
              <a:avLst/>
              <a:gdLst>
                <a:gd name="T0" fmla="*/ 0 w 60"/>
                <a:gd name="T1" fmla="*/ 0 h 236"/>
                <a:gd name="T2" fmla="*/ 20 w 60"/>
                <a:gd name="T3" fmla="*/ 127 h 236"/>
                <a:gd name="T4" fmla="*/ 27 w 60"/>
                <a:gd name="T5" fmla="*/ 185 h 236"/>
                <a:gd name="T6" fmla="*/ 58 w 60"/>
                <a:gd name="T7" fmla="*/ 232 h 236"/>
                <a:gd name="T8" fmla="*/ 42 w 60"/>
                <a:gd name="T9" fmla="*/ 164 h 236"/>
                <a:gd name="T10" fmla="*/ 0 w 60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36">
                  <a:moveTo>
                    <a:pt x="0" y="0"/>
                  </a:moveTo>
                  <a:cubicBezTo>
                    <a:pt x="0" y="0"/>
                    <a:pt x="17" y="96"/>
                    <a:pt x="20" y="127"/>
                  </a:cubicBezTo>
                  <a:cubicBezTo>
                    <a:pt x="23" y="158"/>
                    <a:pt x="27" y="185"/>
                    <a:pt x="27" y="185"/>
                  </a:cubicBezTo>
                  <a:cubicBezTo>
                    <a:pt x="27" y="185"/>
                    <a:pt x="56" y="228"/>
                    <a:pt x="58" y="232"/>
                  </a:cubicBezTo>
                  <a:cubicBezTo>
                    <a:pt x="60" y="236"/>
                    <a:pt x="52" y="201"/>
                    <a:pt x="42" y="164"/>
                  </a:cubicBezTo>
                  <a:cubicBezTo>
                    <a:pt x="32" y="12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8"/>
            <p:cNvSpPr>
              <a:spLocks/>
            </p:cNvSpPr>
            <p:nvPr/>
          </p:nvSpPr>
          <p:spPr bwMode="auto">
            <a:xfrm>
              <a:off x="9961589" y="3378201"/>
              <a:ext cx="242888" cy="276225"/>
            </a:xfrm>
            <a:custGeom>
              <a:avLst/>
              <a:gdLst>
                <a:gd name="T0" fmla="*/ 0 w 198"/>
                <a:gd name="T1" fmla="*/ 49 h 224"/>
                <a:gd name="T2" fmla="*/ 17 w 198"/>
                <a:gd name="T3" fmla="*/ 66 h 224"/>
                <a:gd name="T4" fmla="*/ 45 w 198"/>
                <a:gd name="T5" fmla="*/ 82 h 224"/>
                <a:gd name="T6" fmla="*/ 44 w 198"/>
                <a:gd name="T7" fmla="*/ 126 h 224"/>
                <a:gd name="T8" fmla="*/ 76 w 198"/>
                <a:gd name="T9" fmla="*/ 166 h 224"/>
                <a:gd name="T10" fmla="*/ 101 w 198"/>
                <a:gd name="T11" fmla="*/ 210 h 224"/>
                <a:gd name="T12" fmla="*/ 194 w 198"/>
                <a:gd name="T13" fmla="*/ 152 h 224"/>
                <a:gd name="T14" fmla="*/ 198 w 198"/>
                <a:gd name="T15" fmla="*/ 42 h 224"/>
                <a:gd name="T16" fmla="*/ 132 w 198"/>
                <a:gd name="T17" fmla="*/ 0 h 224"/>
                <a:gd name="T18" fmla="*/ 0 w 198"/>
                <a:gd name="T19" fmla="*/ 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24">
                  <a:moveTo>
                    <a:pt x="0" y="49"/>
                  </a:moveTo>
                  <a:cubicBezTo>
                    <a:pt x="0" y="49"/>
                    <a:pt x="8" y="62"/>
                    <a:pt x="17" y="66"/>
                  </a:cubicBezTo>
                  <a:cubicBezTo>
                    <a:pt x="25" y="70"/>
                    <a:pt x="37" y="78"/>
                    <a:pt x="45" y="82"/>
                  </a:cubicBezTo>
                  <a:cubicBezTo>
                    <a:pt x="58" y="89"/>
                    <a:pt x="58" y="116"/>
                    <a:pt x="44" y="126"/>
                  </a:cubicBezTo>
                  <a:cubicBezTo>
                    <a:pt x="35" y="132"/>
                    <a:pt x="60" y="153"/>
                    <a:pt x="76" y="166"/>
                  </a:cubicBezTo>
                  <a:cubicBezTo>
                    <a:pt x="97" y="185"/>
                    <a:pt x="100" y="203"/>
                    <a:pt x="101" y="210"/>
                  </a:cubicBezTo>
                  <a:cubicBezTo>
                    <a:pt x="103" y="224"/>
                    <a:pt x="194" y="152"/>
                    <a:pt x="194" y="152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32" y="0"/>
                    <a:pt x="132" y="0"/>
                    <a:pt x="132" y="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"/>
            <p:cNvSpPr>
              <a:spLocks/>
            </p:cNvSpPr>
            <p:nvPr/>
          </p:nvSpPr>
          <p:spPr bwMode="auto">
            <a:xfrm>
              <a:off x="10015565" y="3332164"/>
              <a:ext cx="211138" cy="222250"/>
            </a:xfrm>
            <a:custGeom>
              <a:avLst/>
              <a:gdLst>
                <a:gd name="T0" fmla="*/ 0 w 172"/>
                <a:gd name="T1" fmla="*/ 96 h 181"/>
                <a:gd name="T2" fmla="*/ 28 w 172"/>
                <a:gd name="T3" fmla="*/ 132 h 181"/>
                <a:gd name="T4" fmla="*/ 17 w 172"/>
                <a:gd name="T5" fmla="*/ 171 h 181"/>
                <a:gd name="T6" fmla="*/ 58 w 172"/>
                <a:gd name="T7" fmla="*/ 148 h 181"/>
                <a:gd name="T8" fmla="*/ 88 w 172"/>
                <a:gd name="T9" fmla="*/ 108 h 181"/>
                <a:gd name="T10" fmla="*/ 136 w 172"/>
                <a:gd name="T11" fmla="*/ 120 h 181"/>
                <a:gd name="T12" fmla="*/ 158 w 172"/>
                <a:gd name="T13" fmla="*/ 142 h 181"/>
                <a:gd name="T14" fmla="*/ 172 w 172"/>
                <a:gd name="T15" fmla="*/ 98 h 181"/>
                <a:gd name="T16" fmla="*/ 156 w 172"/>
                <a:gd name="T17" fmla="*/ 64 h 181"/>
                <a:gd name="T18" fmla="*/ 152 w 172"/>
                <a:gd name="T19" fmla="*/ 0 h 181"/>
                <a:gd name="T20" fmla="*/ 0 w 172"/>
                <a:gd name="T21" fmla="*/ 9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81">
                  <a:moveTo>
                    <a:pt x="0" y="96"/>
                  </a:moveTo>
                  <a:cubicBezTo>
                    <a:pt x="0" y="96"/>
                    <a:pt x="34" y="106"/>
                    <a:pt x="28" y="132"/>
                  </a:cubicBezTo>
                  <a:cubicBezTo>
                    <a:pt x="22" y="158"/>
                    <a:pt x="11" y="164"/>
                    <a:pt x="17" y="171"/>
                  </a:cubicBezTo>
                  <a:cubicBezTo>
                    <a:pt x="25" y="181"/>
                    <a:pt x="42" y="155"/>
                    <a:pt x="58" y="148"/>
                  </a:cubicBezTo>
                  <a:cubicBezTo>
                    <a:pt x="69" y="142"/>
                    <a:pt x="76" y="108"/>
                    <a:pt x="88" y="108"/>
                  </a:cubicBezTo>
                  <a:cubicBezTo>
                    <a:pt x="100" y="108"/>
                    <a:pt x="132" y="108"/>
                    <a:pt x="136" y="120"/>
                  </a:cubicBezTo>
                  <a:cubicBezTo>
                    <a:pt x="140" y="132"/>
                    <a:pt x="158" y="142"/>
                    <a:pt x="158" y="142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2" y="98"/>
                    <a:pt x="164" y="82"/>
                    <a:pt x="156" y="64"/>
                  </a:cubicBezTo>
                  <a:cubicBezTo>
                    <a:pt x="148" y="46"/>
                    <a:pt x="152" y="0"/>
                    <a:pt x="152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AD8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0"/>
            <p:cNvSpPr>
              <a:spLocks/>
            </p:cNvSpPr>
            <p:nvPr/>
          </p:nvSpPr>
          <p:spPr bwMode="auto">
            <a:xfrm>
              <a:off x="9348813" y="5803902"/>
              <a:ext cx="146050" cy="155575"/>
            </a:xfrm>
            <a:custGeom>
              <a:avLst/>
              <a:gdLst>
                <a:gd name="T0" fmla="*/ 14 w 118"/>
                <a:gd name="T1" fmla="*/ 26 h 126"/>
                <a:gd name="T2" fmla="*/ 14 w 118"/>
                <a:gd name="T3" fmla="*/ 36 h 126"/>
                <a:gd name="T4" fmla="*/ 14 w 118"/>
                <a:gd name="T5" fmla="*/ 100 h 126"/>
                <a:gd name="T6" fmla="*/ 22 w 118"/>
                <a:gd name="T7" fmla="*/ 124 h 126"/>
                <a:gd name="T8" fmla="*/ 94 w 118"/>
                <a:gd name="T9" fmla="*/ 114 h 126"/>
                <a:gd name="T10" fmla="*/ 102 w 118"/>
                <a:gd name="T11" fmla="*/ 18 h 126"/>
                <a:gd name="T12" fmla="*/ 14 w 118"/>
                <a:gd name="T13" fmla="*/ 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26">
                  <a:moveTo>
                    <a:pt x="14" y="2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84"/>
                    <a:pt x="14" y="100"/>
                  </a:cubicBezTo>
                  <a:cubicBezTo>
                    <a:pt x="10" y="116"/>
                    <a:pt x="0" y="126"/>
                    <a:pt x="22" y="124"/>
                  </a:cubicBezTo>
                  <a:cubicBezTo>
                    <a:pt x="44" y="122"/>
                    <a:pt x="94" y="114"/>
                    <a:pt x="94" y="114"/>
                  </a:cubicBezTo>
                  <a:cubicBezTo>
                    <a:pt x="94" y="114"/>
                    <a:pt x="86" y="36"/>
                    <a:pt x="102" y="18"/>
                  </a:cubicBezTo>
                  <a:cubicBezTo>
                    <a:pt x="118" y="0"/>
                    <a:pt x="14" y="26"/>
                    <a:pt x="14" y="26"/>
                  </a:cubicBezTo>
                  <a:close/>
                </a:path>
              </a:pathLst>
            </a:custGeom>
            <a:solidFill>
              <a:srgbClr val="152B44"/>
            </a:solidFill>
            <a:ln w="4763" cap="flat">
              <a:solidFill>
                <a:srgbClr val="09223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"/>
            <p:cNvSpPr>
              <a:spLocks/>
            </p:cNvSpPr>
            <p:nvPr/>
          </p:nvSpPr>
          <p:spPr bwMode="auto">
            <a:xfrm>
              <a:off x="9278963" y="5583240"/>
              <a:ext cx="109538" cy="138113"/>
            </a:xfrm>
            <a:custGeom>
              <a:avLst/>
              <a:gdLst>
                <a:gd name="T0" fmla="*/ 88 w 88"/>
                <a:gd name="T1" fmla="*/ 0 h 112"/>
                <a:gd name="T2" fmla="*/ 16 w 88"/>
                <a:gd name="T3" fmla="*/ 42 h 112"/>
                <a:gd name="T4" fmla="*/ 0 w 88"/>
                <a:gd name="T5" fmla="*/ 78 h 112"/>
                <a:gd name="T6" fmla="*/ 14 w 88"/>
                <a:gd name="T7" fmla="*/ 112 h 112"/>
                <a:gd name="T8" fmla="*/ 82 w 88"/>
                <a:gd name="T9" fmla="*/ 86 h 112"/>
                <a:gd name="T10" fmla="*/ 88 w 88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12">
                  <a:moveTo>
                    <a:pt x="88" y="0"/>
                  </a:moveTo>
                  <a:cubicBezTo>
                    <a:pt x="88" y="0"/>
                    <a:pt x="20" y="24"/>
                    <a:pt x="16" y="42"/>
                  </a:cubicBezTo>
                  <a:cubicBezTo>
                    <a:pt x="12" y="60"/>
                    <a:pt x="0" y="78"/>
                    <a:pt x="0" y="78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82" y="86"/>
                    <a:pt x="82" y="86"/>
                    <a:pt x="82" y="86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B8C2C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2"/>
            <p:cNvSpPr>
              <a:spLocks/>
            </p:cNvSpPr>
            <p:nvPr/>
          </p:nvSpPr>
          <p:spPr bwMode="auto">
            <a:xfrm>
              <a:off x="9602813" y="3481389"/>
              <a:ext cx="809627" cy="1985963"/>
            </a:xfrm>
            <a:custGeom>
              <a:avLst/>
              <a:gdLst>
                <a:gd name="T0" fmla="*/ 126 w 510"/>
                <a:gd name="T1" fmla="*/ 41 h 1251"/>
                <a:gd name="T2" fmla="*/ 54 w 510"/>
                <a:gd name="T3" fmla="*/ 532 h 1251"/>
                <a:gd name="T4" fmla="*/ 0 w 510"/>
                <a:gd name="T5" fmla="*/ 1157 h 1251"/>
                <a:gd name="T6" fmla="*/ 198 w 510"/>
                <a:gd name="T7" fmla="*/ 1251 h 1251"/>
                <a:gd name="T8" fmla="*/ 510 w 510"/>
                <a:gd name="T9" fmla="*/ 1201 h 1251"/>
                <a:gd name="T10" fmla="*/ 479 w 510"/>
                <a:gd name="T11" fmla="*/ 412 h 1251"/>
                <a:gd name="T12" fmla="*/ 444 w 510"/>
                <a:gd name="T13" fmla="*/ 36 h 1251"/>
                <a:gd name="T14" fmla="*/ 397 w 510"/>
                <a:gd name="T15" fmla="*/ 0 h 1251"/>
                <a:gd name="T16" fmla="*/ 304 w 510"/>
                <a:gd name="T17" fmla="*/ 106 h 1251"/>
                <a:gd name="T18" fmla="*/ 169 w 510"/>
                <a:gd name="T19" fmla="*/ 114 h 1251"/>
                <a:gd name="T20" fmla="*/ 126 w 510"/>
                <a:gd name="T21" fmla="*/ 4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0" h="1251">
                  <a:moveTo>
                    <a:pt x="126" y="41"/>
                  </a:moveTo>
                  <a:lnTo>
                    <a:pt x="54" y="532"/>
                  </a:lnTo>
                  <a:lnTo>
                    <a:pt x="0" y="1157"/>
                  </a:lnTo>
                  <a:lnTo>
                    <a:pt x="198" y="1251"/>
                  </a:lnTo>
                  <a:lnTo>
                    <a:pt x="510" y="1201"/>
                  </a:lnTo>
                  <a:lnTo>
                    <a:pt x="479" y="412"/>
                  </a:lnTo>
                  <a:lnTo>
                    <a:pt x="444" y="36"/>
                  </a:lnTo>
                  <a:lnTo>
                    <a:pt x="397" y="0"/>
                  </a:lnTo>
                  <a:lnTo>
                    <a:pt x="304" y="106"/>
                  </a:lnTo>
                  <a:lnTo>
                    <a:pt x="169" y="114"/>
                  </a:lnTo>
                  <a:lnTo>
                    <a:pt x="126" y="41"/>
                  </a:ln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3"/>
            <p:cNvSpPr>
              <a:spLocks/>
            </p:cNvSpPr>
            <p:nvPr/>
          </p:nvSpPr>
          <p:spPr bwMode="auto">
            <a:xfrm>
              <a:off x="9405963" y="5373690"/>
              <a:ext cx="1374779" cy="892175"/>
            </a:xfrm>
            <a:custGeom>
              <a:avLst/>
              <a:gdLst>
                <a:gd name="T0" fmla="*/ 0 w 1116"/>
                <a:gd name="T1" fmla="*/ 332 h 724"/>
                <a:gd name="T2" fmla="*/ 48 w 1116"/>
                <a:gd name="T3" fmla="*/ 562 h 724"/>
                <a:gd name="T4" fmla="*/ 88 w 1116"/>
                <a:gd name="T5" fmla="*/ 724 h 724"/>
                <a:gd name="T6" fmla="*/ 598 w 1116"/>
                <a:gd name="T7" fmla="*/ 724 h 724"/>
                <a:gd name="T8" fmla="*/ 592 w 1116"/>
                <a:gd name="T9" fmla="*/ 644 h 724"/>
                <a:gd name="T10" fmla="*/ 628 w 1116"/>
                <a:gd name="T11" fmla="*/ 724 h 724"/>
                <a:gd name="T12" fmla="*/ 1112 w 1116"/>
                <a:gd name="T13" fmla="*/ 724 h 724"/>
                <a:gd name="T14" fmla="*/ 1116 w 1116"/>
                <a:gd name="T15" fmla="*/ 600 h 724"/>
                <a:gd name="T16" fmla="*/ 1038 w 1116"/>
                <a:gd name="T17" fmla="*/ 36 h 724"/>
                <a:gd name="T18" fmla="*/ 872 w 1116"/>
                <a:gd name="T19" fmla="*/ 0 h 724"/>
                <a:gd name="T20" fmla="*/ 694 w 1116"/>
                <a:gd name="T21" fmla="*/ 12 h 724"/>
                <a:gd name="T22" fmla="*/ 370 w 1116"/>
                <a:gd name="T23" fmla="*/ 30 h 724"/>
                <a:gd name="T24" fmla="*/ 106 w 1116"/>
                <a:gd name="T25" fmla="*/ 24 h 724"/>
                <a:gd name="T26" fmla="*/ 0 w 1116"/>
                <a:gd name="T27" fmla="*/ 33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6" h="724">
                  <a:moveTo>
                    <a:pt x="0" y="332"/>
                  </a:moveTo>
                  <a:cubicBezTo>
                    <a:pt x="0" y="332"/>
                    <a:pt x="34" y="508"/>
                    <a:pt x="48" y="562"/>
                  </a:cubicBezTo>
                  <a:cubicBezTo>
                    <a:pt x="62" y="616"/>
                    <a:pt x="88" y="724"/>
                    <a:pt x="88" y="724"/>
                  </a:cubicBezTo>
                  <a:cubicBezTo>
                    <a:pt x="598" y="724"/>
                    <a:pt x="598" y="724"/>
                    <a:pt x="598" y="724"/>
                  </a:cubicBezTo>
                  <a:cubicBezTo>
                    <a:pt x="592" y="644"/>
                    <a:pt x="592" y="644"/>
                    <a:pt x="592" y="644"/>
                  </a:cubicBezTo>
                  <a:cubicBezTo>
                    <a:pt x="628" y="724"/>
                    <a:pt x="628" y="724"/>
                    <a:pt x="628" y="724"/>
                  </a:cubicBezTo>
                  <a:cubicBezTo>
                    <a:pt x="1112" y="724"/>
                    <a:pt x="1112" y="724"/>
                    <a:pt x="1112" y="724"/>
                  </a:cubicBezTo>
                  <a:cubicBezTo>
                    <a:pt x="1116" y="600"/>
                    <a:pt x="1116" y="600"/>
                    <a:pt x="1116" y="600"/>
                  </a:cubicBezTo>
                  <a:cubicBezTo>
                    <a:pt x="1038" y="36"/>
                    <a:pt x="1038" y="36"/>
                    <a:pt x="1038" y="36"/>
                  </a:cubicBezTo>
                  <a:cubicBezTo>
                    <a:pt x="872" y="0"/>
                    <a:pt x="872" y="0"/>
                    <a:pt x="872" y="0"/>
                  </a:cubicBezTo>
                  <a:cubicBezTo>
                    <a:pt x="694" y="12"/>
                    <a:pt x="694" y="12"/>
                    <a:pt x="694" y="12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106" y="24"/>
                    <a:pt x="106" y="24"/>
                    <a:pt x="106" y="24"/>
                  </a:cubicBezTo>
                  <a:lnTo>
                    <a:pt x="0" y="332"/>
                  </a:lnTo>
                  <a:close/>
                </a:path>
              </a:pathLst>
            </a:custGeom>
            <a:solidFill>
              <a:srgbClr val="071C2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4"/>
            <p:cNvSpPr>
              <a:spLocks/>
            </p:cNvSpPr>
            <p:nvPr/>
          </p:nvSpPr>
          <p:spPr bwMode="auto">
            <a:xfrm>
              <a:off x="9602813" y="3878264"/>
              <a:ext cx="200026" cy="1439863"/>
            </a:xfrm>
            <a:custGeom>
              <a:avLst/>
              <a:gdLst>
                <a:gd name="T0" fmla="*/ 128 w 163"/>
                <a:gd name="T1" fmla="*/ 0 h 1168"/>
                <a:gd name="T2" fmla="*/ 136 w 163"/>
                <a:gd name="T3" fmla="*/ 659 h 1168"/>
                <a:gd name="T4" fmla="*/ 163 w 163"/>
                <a:gd name="T5" fmla="*/ 968 h 1168"/>
                <a:gd name="T6" fmla="*/ 125 w 163"/>
                <a:gd name="T7" fmla="*/ 1014 h 1168"/>
                <a:gd name="T8" fmla="*/ 67 w 163"/>
                <a:gd name="T9" fmla="*/ 1168 h 1168"/>
                <a:gd name="T10" fmla="*/ 0 w 163"/>
                <a:gd name="T11" fmla="*/ 1168 h 1168"/>
                <a:gd name="T12" fmla="*/ 43 w 163"/>
                <a:gd name="T13" fmla="*/ 662 h 1168"/>
                <a:gd name="T14" fmla="*/ 128 w 163"/>
                <a:gd name="T15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168">
                  <a:moveTo>
                    <a:pt x="128" y="0"/>
                  </a:moveTo>
                  <a:cubicBezTo>
                    <a:pt x="128" y="0"/>
                    <a:pt x="117" y="558"/>
                    <a:pt x="136" y="659"/>
                  </a:cubicBezTo>
                  <a:cubicBezTo>
                    <a:pt x="155" y="760"/>
                    <a:pt x="163" y="968"/>
                    <a:pt x="163" y="968"/>
                  </a:cubicBezTo>
                  <a:cubicBezTo>
                    <a:pt x="163" y="968"/>
                    <a:pt x="136" y="990"/>
                    <a:pt x="125" y="1014"/>
                  </a:cubicBezTo>
                  <a:cubicBezTo>
                    <a:pt x="115" y="1038"/>
                    <a:pt x="67" y="1168"/>
                    <a:pt x="67" y="1168"/>
                  </a:cubicBezTo>
                  <a:cubicBezTo>
                    <a:pt x="0" y="1168"/>
                    <a:pt x="0" y="1168"/>
                    <a:pt x="0" y="1168"/>
                  </a:cubicBezTo>
                  <a:cubicBezTo>
                    <a:pt x="43" y="662"/>
                    <a:pt x="43" y="662"/>
                    <a:pt x="43" y="66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809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5"/>
            <p:cNvSpPr>
              <a:spLocks/>
            </p:cNvSpPr>
            <p:nvPr/>
          </p:nvSpPr>
          <p:spPr bwMode="auto">
            <a:xfrm>
              <a:off x="10163202" y="3668714"/>
              <a:ext cx="115888" cy="209550"/>
            </a:xfrm>
            <a:custGeom>
              <a:avLst/>
              <a:gdLst>
                <a:gd name="T0" fmla="*/ 0 w 94"/>
                <a:gd name="T1" fmla="*/ 86 h 170"/>
                <a:gd name="T2" fmla="*/ 62 w 94"/>
                <a:gd name="T3" fmla="*/ 146 h 170"/>
                <a:gd name="T4" fmla="*/ 94 w 94"/>
                <a:gd name="T5" fmla="*/ 110 h 170"/>
                <a:gd name="T6" fmla="*/ 86 w 94"/>
                <a:gd name="T7" fmla="*/ 0 h 170"/>
                <a:gd name="T8" fmla="*/ 0 w 94"/>
                <a:gd name="T9" fmla="*/ 8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70">
                  <a:moveTo>
                    <a:pt x="0" y="86"/>
                  </a:moveTo>
                  <a:cubicBezTo>
                    <a:pt x="0" y="86"/>
                    <a:pt x="42" y="122"/>
                    <a:pt x="62" y="146"/>
                  </a:cubicBezTo>
                  <a:cubicBezTo>
                    <a:pt x="82" y="170"/>
                    <a:pt x="94" y="110"/>
                    <a:pt x="94" y="110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83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6"/>
            <p:cNvSpPr>
              <a:spLocks/>
            </p:cNvSpPr>
            <p:nvPr/>
          </p:nvSpPr>
          <p:spPr bwMode="auto">
            <a:xfrm>
              <a:off x="10226703" y="5538790"/>
              <a:ext cx="592139" cy="727075"/>
            </a:xfrm>
            <a:custGeom>
              <a:avLst/>
              <a:gdLst>
                <a:gd name="T0" fmla="*/ 132 w 480"/>
                <a:gd name="T1" fmla="*/ 0 h 590"/>
                <a:gd name="T2" fmla="*/ 144 w 480"/>
                <a:gd name="T3" fmla="*/ 208 h 590"/>
                <a:gd name="T4" fmla="*/ 176 w 480"/>
                <a:gd name="T5" fmla="*/ 184 h 590"/>
                <a:gd name="T6" fmla="*/ 232 w 480"/>
                <a:gd name="T7" fmla="*/ 232 h 590"/>
                <a:gd name="T8" fmla="*/ 176 w 480"/>
                <a:gd name="T9" fmla="*/ 260 h 590"/>
                <a:gd name="T10" fmla="*/ 64 w 480"/>
                <a:gd name="T11" fmla="*/ 296 h 590"/>
                <a:gd name="T12" fmla="*/ 8 w 480"/>
                <a:gd name="T13" fmla="*/ 328 h 590"/>
                <a:gd name="T14" fmla="*/ 180 w 480"/>
                <a:gd name="T15" fmla="*/ 316 h 590"/>
                <a:gd name="T16" fmla="*/ 208 w 480"/>
                <a:gd name="T17" fmla="*/ 380 h 590"/>
                <a:gd name="T18" fmla="*/ 172 w 480"/>
                <a:gd name="T19" fmla="*/ 452 h 590"/>
                <a:gd name="T20" fmla="*/ 240 w 480"/>
                <a:gd name="T21" fmla="*/ 464 h 590"/>
                <a:gd name="T22" fmla="*/ 188 w 480"/>
                <a:gd name="T23" fmla="*/ 544 h 590"/>
                <a:gd name="T24" fmla="*/ 197 w 480"/>
                <a:gd name="T25" fmla="*/ 586 h 590"/>
                <a:gd name="T26" fmla="*/ 445 w 480"/>
                <a:gd name="T27" fmla="*/ 590 h 590"/>
                <a:gd name="T28" fmla="*/ 464 w 480"/>
                <a:gd name="T29" fmla="*/ 412 h 590"/>
                <a:gd name="T30" fmla="*/ 432 w 480"/>
                <a:gd name="T31" fmla="*/ 76 h 590"/>
                <a:gd name="T32" fmla="*/ 132 w 480"/>
                <a:gd name="T3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0" h="590">
                  <a:moveTo>
                    <a:pt x="132" y="0"/>
                  </a:moveTo>
                  <a:cubicBezTo>
                    <a:pt x="132" y="0"/>
                    <a:pt x="144" y="188"/>
                    <a:pt x="144" y="208"/>
                  </a:cubicBezTo>
                  <a:cubicBezTo>
                    <a:pt x="144" y="228"/>
                    <a:pt x="148" y="208"/>
                    <a:pt x="176" y="184"/>
                  </a:cubicBezTo>
                  <a:cubicBezTo>
                    <a:pt x="204" y="160"/>
                    <a:pt x="232" y="232"/>
                    <a:pt x="232" y="232"/>
                  </a:cubicBezTo>
                  <a:cubicBezTo>
                    <a:pt x="232" y="232"/>
                    <a:pt x="208" y="252"/>
                    <a:pt x="176" y="260"/>
                  </a:cubicBezTo>
                  <a:cubicBezTo>
                    <a:pt x="144" y="268"/>
                    <a:pt x="84" y="296"/>
                    <a:pt x="64" y="296"/>
                  </a:cubicBezTo>
                  <a:cubicBezTo>
                    <a:pt x="44" y="296"/>
                    <a:pt x="0" y="316"/>
                    <a:pt x="8" y="328"/>
                  </a:cubicBezTo>
                  <a:cubicBezTo>
                    <a:pt x="16" y="340"/>
                    <a:pt x="148" y="320"/>
                    <a:pt x="180" y="316"/>
                  </a:cubicBezTo>
                  <a:cubicBezTo>
                    <a:pt x="212" y="312"/>
                    <a:pt x="220" y="360"/>
                    <a:pt x="208" y="380"/>
                  </a:cubicBezTo>
                  <a:cubicBezTo>
                    <a:pt x="196" y="400"/>
                    <a:pt x="172" y="436"/>
                    <a:pt x="172" y="452"/>
                  </a:cubicBezTo>
                  <a:cubicBezTo>
                    <a:pt x="172" y="468"/>
                    <a:pt x="232" y="440"/>
                    <a:pt x="240" y="464"/>
                  </a:cubicBezTo>
                  <a:cubicBezTo>
                    <a:pt x="248" y="488"/>
                    <a:pt x="192" y="516"/>
                    <a:pt x="188" y="544"/>
                  </a:cubicBezTo>
                  <a:cubicBezTo>
                    <a:pt x="184" y="572"/>
                    <a:pt x="197" y="586"/>
                    <a:pt x="197" y="586"/>
                  </a:cubicBezTo>
                  <a:cubicBezTo>
                    <a:pt x="445" y="590"/>
                    <a:pt x="445" y="590"/>
                    <a:pt x="445" y="590"/>
                  </a:cubicBezTo>
                  <a:cubicBezTo>
                    <a:pt x="445" y="590"/>
                    <a:pt x="448" y="452"/>
                    <a:pt x="464" y="412"/>
                  </a:cubicBezTo>
                  <a:cubicBezTo>
                    <a:pt x="480" y="372"/>
                    <a:pt x="432" y="88"/>
                    <a:pt x="432" y="76"/>
                  </a:cubicBezTo>
                  <a:cubicBezTo>
                    <a:pt x="432" y="64"/>
                    <a:pt x="132" y="0"/>
                    <a:pt x="13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7"/>
            <p:cNvSpPr>
              <a:spLocks/>
            </p:cNvSpPr>
            <p:nvPr/>
          </p:nvSpPr>
          <p:spPr bwMode="auto">
            <a:xfrm>
              <a:off x="9582176" y="5311777"/>
              <a:ext cx="954090" cy="139700"/>
            </a:xfrm>
            <a:custGeom>
              <a:avLst/>
              <a:gdLst>
                <a:gd name="T0" fmla="*/ 37 w 774"/>
                <a:gd name="T1" fmla="*/ 1 h 114"/>
                <a:gd name="T2" fmla="*/ 436 w 774"/>
                <a:gd name="T3" fmla="*/ 16 h 114"/>
                <a:gd name="T4" fmla="*/ 646 w 774"/>
                <a:gd name="T5" fmla="*/ 0 h 114"/>
                <a:gd name="T6" fmla="*/ 774 w 774"/>
                <a:gd name="T7" fmla="*/ 86 h 114"/>
                <a:gd name="T8" fmla="*/ 566 w 774"/>
                <a:gd name="T9" fmla="*/ 112 h 114"/>
                <a:gd name="T10" fmla="*/ 200 w 774"/>
                <a:gd name="T11" fmla="*/ 108 h 114"/>
                <a:gd name="T12" fmla="*/ 0 w 774"/>
                <a:gd name="T13" fmla="*/ 86 h 114"/>
                <a:gd name="T14" fmla="*/ 37 w 774"/>
                <a:gd name="T15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114">
                  <a:moveTo>
                    <a:pt x="37" y="1"/>
                  </a:moveTo>
                  <a:cubicBezTo>
                    <a:pt x="37" y="1"/>
                    <a:pt x="350" y="24"/>
                    <a:pt x="436" y="16"/>
                  </a:cubicBezTo>
                  <a:cubicBezTo>
                    <a:pt x="522" y="8"/>
                    <a:pt x="646" y="0"/>
                    <a:pt x="646" y="0"/>
                  </a:cubicBezTo>
                  <a:cubicBezTo>
                    <a:pt x="774" y="86"/>
                    <a:pt x="774" y="86"/>
                    <a:pt x="774" y="86"/>
                  </a:cubicBezTo>
                  <a:cubicBezTo>
                    <a:pt x="774" y="86"/>
                    <a:pt x="610" y="110"/>
                    <a:pt x="566" y="112"/>
                  </a:cubicBezTo>
                  <a:cubicBezTo>
                    <a:pt x="522" y="114"/>
                    <a:pt x="220" y="110"/>
                    <a:pt x="200" y="108"/>
                  </a:cubicBezTo>
                  <a:cubicBezTo>
                    <a:pt x="180" y="106"/>
                    <a:pt x="0" y="86"/>
                    <a:pt x="0" y="86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1A313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"/>
            <p:cNvSpPr>
              <a:spLocks/>
            </p:cNvSpPr>
            <p:nvPr/>
          </p:nvSpPr>
          <p:spPr bwMode="auto">
            <a:xfrm>
              <a:off x="10061602" y="5449890"/>
              <a:ext cx="134938" cy="522288"/>
            </a:xfrm>
            <a:custGeom>
              <a:avLst/>
              <a:gdLst>
                <a:gd name="T0" fmla="*/ 2 w 110"/>
                <a:gd name="T1" fmla="*/ 406 h 424"/>
                <a:gd name="T2" fmla="*/ 6 w 110"/>
                <a:gd name="T3" fmla="*/ 88 h 424"/>
                <a:gd name="T4" fmla="*/ 12 w 110"/>
                <a:gd name="T5" fmla="*/ 2 h 424"/>
                <a:gd name="T6" fmla="*/ 110 w 110"/>
                <a:gd name="T7" fmla="*/ 0 h 424"/>
                <a:gd name="T8" fmla="*/ 100 w 110"/>
                <a:gd name="T9" fmla="*/ 238 h 424"/>
                <a:gd name="T10" fmla="*/ 66 w 110"/>
                <a:gd name="T11" fmla="*/ 398 h 424"/>
                <a:gd name="T12" fmla="*/ 6 w 110"/>
                <a:gd name="T13" fmla="*/ 424 h 424"/>
                <a:gd name="T14" fmla="*/ 2 w 110"/>
                <a:gd name="T15" fmla="*/ 40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424">
                  <a:moveTo>
                    <a:pt x="2" y="406"/>
                  </a:moveTo>
                  <a:cubicBezTo>
                    <a:pt x="2" y="406"/>
                    <a:pt x="0" y="160"/>
                    <a:pt x="6" y="88"/>
                  </a:cubicBezTo>
                  <a:cubicBezTo>
                    <a:pt x="12" y="16"/>
                    <a:pt x="12" y="2"/>
                    <a:pt x="12" y="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02" y="178"/>
                    <a:pt x="100" y="238"/>
                  </a:cubicBezTo>
                  <a:cubicBezTo>
                    <a:pt x="98" y="298"/>
                    <a:pt x="94" y="372"/>
                    <a:pt x="66" y="398"/>
                  </a:cubicBezTo>
                  <a:cubicBezTo>
                    <a:pt x="38" y="424"/>
                    <a:pt x="6" y="424"/>
                    <a:pt x="6" y="424"/>
                  </a:cubicBezTo>
                  <a:lnTo>
                    <a:pt x="2" y="406"/>
                  </a:lnTo>
                  <a:close/>
                </a:path>
              </a:pathLst>
            </a:custGeom>
            <a:solidFill>
              <a:srgbClr val="152830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9"/>
            <p:cNvSpPr>
              <a:spLocks/>
            </p:cNvSpPr>
            <p:nvPr/>
          </p:nvSpPr>
          <p:spPr bwMode="auto">
            <a:xfrm>
              <a:off x="9764739" y="5318127"/>
              <a:ext cx="73025" cy="173038"/>
            </a:xfrm>
            <a:custGeom>
              <a:avLst/>
              <a:gdLst>
                <a:gd name="T0" fmla="*/ 46 w 46"/>
                <a:gd name="T1" fmla="*/ 3 h 109"/>
                <a:gd name="T2" fmla="*/ 38 w 46"/>
                <a:gd name="T3" fmla="*/ 109 h 109"/>
                <a:gd name="T4" fmla="*/ 0 w 46"/>
                <a:gd name="T5" fmla="*/ 109 h 109"/>
                <a:gd name="T6" fmla="*/ 1 w 46"/>
                <a:gd name="T7" fmla="*/ 0 h 109"/>
                <a:gd name="T8" fmla="*/ 46 w 46"/>
                <a:gd name="T9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46" y="3"/>
                  </a:moveTo>
                  <a:lnTo>
                    <a:pt x="38" y="109"/>
                  </a:lnTo>
                  <a:lnTo>
                    <a:pt x="0" y="109"/>
                  </a:lnTo>
                  <a:lnTo>
                    <a:pt x="1" y="0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050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0"/>
            <p:cNvSpPr>
              <a:spLocks/>
            </p:cNvSpPr>
            <p:nvPr/>
          </p:nvSpPr>
          <p:spPr bwMode="auto">
            <a:xfrm>
              <a:off x="9764739" y="5318127"/>
              <a:ext cx="60325" cy="163513"/>
            </a:xfrm>
            <a:custGeom>
              <a:avLst/>
              <a:gdLst>
                <a:gd name="T0" fmla="*/ 38 w 38"/>
                <a:gd name="T1" fmla="*/ 3 h 103"/>
                <a:gd name="T2" fmla="*/ 33 w 38"/>
                <a:gd name="T3" fmla="*/ 103 h 103"/>
                <a:gd name="T4" fmla="*/ 0 w 38"/>
                <a:gd name="T5" fmla="*/ 103 h 103"/>
                <a:gd name="T6" fmla="*/ 1 w 38"/>
                <a:gd name="T7" fmla="*/ 0 h 103"/>
                <a:gd name="T8" fmla="*/ 38 w 38"/>
                <a:gd name="T9" fmla="*/ 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3">
                  <a:moveTo>
                    <a:pt x="38" y="3"/>
                  </a:moveTo>
                  <a:lnTo>
                    <a:pt x="33" y="103"/>
                  </a:lnTo>
                  <a:lnTo>
                    <a:pt x="0" y="103"/>
                  </a:lnTo>
                  <a:lnTo>
                    <a:pt x="1" y="0"/>
                  </a:lnTo>
                  <a:lnTo>
                    <a:pt x="38" y="3"/>
                  </a:lnTo>
                  <a:close/>
                </a:path>
              </a:pathLst>
            </a:custGeom>
            <a:solidFill>
              <a:srgbClr val="2A384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1"/>
            <p:cNvSpPr>
              <a:spLocks/>
            </p:cNvSpPr>
            <p:nvPr/>
          </p:nvSpPr>
          <p:spPr bwMode="auto">
            <a:xfrm>
              <a:off x="10236228" y="3509964"/>
              <a:ext cx="742952" cy="2538414"/>
            </a:xfrm>
            <a:custGeom>
              <a:avLst/>
              <a:gdLst>
                <a:gd name="T0" fmla="*/ 60 w 604"/>
                <a:gd name="T1" fmla="*/ 0 h 2060"/>
                <a:gd name="T2" fmla="*/ 194 w 604"/>
                <a:gd name="T3" fmla="*/ 34 h 2060"/>
                <a:gd name="T4" fmla="*/ 296 w 604"/>
                <a:gd name="T5" fmla="*/ 60 h 2060"/>
                <a:gd name="T6" fmla="*/ 398 w 604"/>
                <a:gd name="T7" fmla="*/ 78 h 2060"/>
                <a:gd name="T8" fmla="*/ 466 w 604"/>
                <a:gd name="T9" fmla="*/ 90 h 2060"/>
                <a:gd name="T10" fmla="*/ 410 w 604"/>
                <a:gd name="T11" fmla="*/ 644 h 2060"/>
                <a:gd name="T12" fmla="*/ 470 w 604"/>
                <a:gd name="T13" fmla="*/ 1102 h 2060"/>
                <a:gd name="T14" fmla="*/ 604 w 604"/>
                <a:gd name="T15" fmla="*/ 1908 h 2060"/>
                <a:gd name="T16" fmla="*/ 500 w 604"/>
                <a:gd name="T17" fmla="*/ 1988 h 2060"/>
                <a:gd name="T18" fmla="*/ 300 w 604"/>
                <a:gd name="T19" fmla="*/ 2060 h 2060"/>
                <a:gd name="T20" fmla="*/ 168 w 604"/>
                <a:gd name="T21" fmla="*/ 1806 h 2060"/>
                <a:gd name="T22" fmla="*/ 78 w 604"/>
                <a:gd name="T23" fmla="*/ 1540 h 2060"/>
                <a:gd name="T24" fmla="*/ 8 w 604"/>
                <a:gd name="T25" fmla="*/ 1252 h 2060"/>
                <a:gd name="T26" fmla="*/ 0 w 604"/>
                <a:gd name="T27" fmla="*/ 1118 h 2060"/>
                <a:gd name="T28" fmla="*/ 100 w 604"/>
                <a:gd name="T29" fmla="*/ 204 h 2060"/>
                <a:gd name="T30" fmla="*/ 60 w 604"/>
                <a:gd name="T31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4" h="2060">
                  <a:moveTo>
                    <a:pt x="60" y="0"/>
                  </a:moveTo>
                  <a:cubicBezTo>
                    <a:pt x="60" y="0"/>
                    <a:pt x="160" y="22"/>
                    <a:pt x="194" y="34"/>
                  </a:cubicBezTo>
                  <a:cubicBezTo>
                    <a:pt x="228" y="46"/>
                    <a:pt x="264" y="54"/>
                    <a:pt x="296" y="60"/>
                  </a:cubicBezTo>
                  <a:cubicBezTo>
                    <a:pt x="328" y="66"/>
                    <a:pt x="366" y="70"/>
                    <a:pt x="398" y="78"/>
                  </a:cubicBezTo>
                  <a:cubicBezTo>
                    <a:pt x="430" y="86"/>
                    <a:pt x="466" y="90"/>
                    <a:pt x="466" y="90"/>
                  </a:cubicBezTo>
                  <a:cubicBezTo>
                    <a:pt x="410" y="644"/>
                    <a:pt x="410" y="644"/>
                    <a:pt x="410" y="644"/>
                  </a:cubicBezTo>
                  <a:cubicBezTo>
                    <a:pt x="470" y="1102"/>
                    <a:pt x="470" y="1102"/>
                    <a:pt x="470" y="1102"/>
                  </a:cubicBezTo>
                  <a:cubicBezTo>
                    <a:pt x="604" y="1908"/>
                    <a:pt x="604" y="1908"/>
                    <a:pt x="604" y="1908"/>
                  </a:cubicBezTo>
                  <a:cubicBezTo>
                    <a:pt x="604" y="1908"/>
                    <a:pt x="536" y="1962"/>
                    <a:pt x="500" y="1988"/>
                  </a:cubicBezTo>
                  <a:cubicBezTo>
                    <a:pt x="464" y="2014"/>
                    <a:pt x="300" y="2060"/>
                    <a:pt x="300" y="2060"/>
                  </a:cubicBezTo>
                  <a:cubicBezTo>
                    <a:pt x="300" y="2060"/>
                    <a:pt x="190" y="1856"/>
                    <a:pt x="168" y="1806"/>
                  </a:cubicBezTo>
                  <a:cubicBezTo>
                    <a:pt x="146" y="1756"/>
                    <a:pt x="96" y="1624"/>
                    <a:pt x="78" y="1540"/>
                  </a:cubicBezTo>
                  <a:cubicBezTo>
                    <a:pt x="60" y="1456"/>
                    <a:pt x="12" y="1318"/>
                    <a:pt x="8" y="1252"/>
                  </a:cubicBezTo>
                  <a:cubicBezTo>
                    <a:pt x="4" y="1186"/>
                    <a:pt x="0" y="1118"/>
                    <a:pt x="0" y="1118"/>
                  </a:cubicBezTo>
                  <a:cubicBezTo>
                    <a:pt x="100" y="204"/>
                    <a:pt x="100" y="204"/>
                    <a:pt x="100" y="204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254368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2"/>
            <p:cNvSpPr>
              <a:spLocks/>
            </p:cNvSpPr>
            <p:nvPr/>
          </p:nvSpPr>
          <p:spPr bwMode="auto">
            <a:xfrm>
              <a:off x="10864879" y="5727702"/>
              <a:ext cx="49213" cy="101600"/>
            </a:xfrm>
            <a:custGeom>
              <a:avLst/>
              <a:gdLst>
                <a:gd name="T0" fmla="*/ 0 w 40"/>
                <a:gd name="T1" fmla="*/ 82 h 82"/>
                <a:gd name="T2" fmla="*/ 38 w 40"/>
                <a:gd name="T3" fmla="*/ 58 h 82"/>
                <a:gd name="T4" fmla="*/ 24 w 40"/>
                <a:gd name="T5" fmla="*/ 0 h 82"/>
                <a:gd name="T6" fmla="*/ 0 w 40"/>
                <a:gd name="T7" fmla="*/ 30 h 82"/>
                <a:gd name="T8" fmla="*/ 0 w 4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2">
                  <a:moveTo>
                    <a:pt x="0" y="82"/>
                  </a:moveTo>
                  <a:cubicBezTo>
                    <a:pt x="0" y="82"/>
                    <a:pt x="36" y="64"/>
                    <a:pt x="38" y="58"/>
                  </a:cubicBezTo>
                  <a:cubicBezTo>
                    <a:pt x="40" y="52"/>
                    <a:pt x="24" y="0"/>
                    <a:pt x="24" y="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010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3"/>
            <p:cNvSpPr>
              <a:spLocks/>
            </p:cNvSpPr>
            <p:nvPr/>
          </p:nvSpPr>
          <p:spPr bwMode="auto">
            <a:xfrm>
              <a:off x="10537854" y="3757614"/>
              <a:ext cx="439739" cy="2205038"/>
            </a:xfrm>
            <a:custGeom>
              <a:avLst/>
              <a:gdLst>
                <a:gd name="T0" fmla="*/ 188 w 357"/>
                <a:gd name="T1" fmla="*/ 0 h 1788"/>
                <a:gd name="T2" fmla="*/ 148 w 357"/>
                <a:gd name="T3" fmla="*/ 572 h 1788"/>
                <a:gd name="T4" fmla="*/ 192 w 357"/>
                <a:gd name="T5" fmla="*/ 796 h 1788"/>
                <a:gd name="T6" fmla="*/ 212 w 357"/>
                <a:gd name="T7" fmla="*/ 916 h 1788"/>
                <a:gd name="T8" fmla="*/ 144 w 357"/>
                <a:gd name="T9" fmla="*/ 1264 h 1788"/>
                <a:gd name="T10" fmla="*/ 319 w 357"/>
                <a:gd name="T11" fmla="*/ 1477 h 1788"/>
                <a:gd name="T12" fmla="*/ 357 w 357"/>
                <a:gd name="T13" fmla="*/ 1706 h 1788"/>
                <a:gd name="T14" fmla="*/ 250 w 357"/>
                <a:gd name="T15" fmla="*/ 1788 h 1788"/>
                <a:gd name="T16" fmla="*/ 56 w 357"/>
                <a:gd name="T17" fmla="*/ 1604 h 1788"/>
                <a:gd name="T18" fmla="*/ 36 w 357"/>
                <a:gd name="T19" fmla="*/ 1472 h 1788"/>
                <a:gd name="T20" fmla="*/ 100 w 357"/>
                <a:gd name="T21" fmla="*/ 1232 h 1788"/>
                <a:gd name="T22" fmla="*/ 148 w 357"/>
                <a:gd name="T23" fmla="*/ 908 h 1788"/>
                <a:gd name="T24" fmla="*/ 84 w 357"/>
                <a:gd name="T25" fmla="*/ 1008 h 1788"/>
                <a:gd name="T26" fmla="*/ 24 w 357"/>
                <a:gd name="T27" fmla="*/ 1220 h 1788"/>
                <a:gd name="T28" fmla="*/ 4 w 357"/>
                <a:gd name="T29" fmla="*/ 1156 h 1788"/>
                <a:gd name="T30" fmla="*/ 68 w 357"/>
                <a:gd name="T31" fmla="*/ 824 h 1788"/>
                <a:gd name="T32" fmla="*/ 40 w 357"/>
                <a:gd name="T33" fmla="*/ 468 h 1788"/>
                <a:gd name="T34" fmla="*/ 92 w 357"/>
                <a:gd name="T35" fmla="*/ 244 h 1788"/>
                <a:gd name="T36" fmla="*/ 188 w 357"/>
                <a:gd name="T3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7" h="1788">
                  <a:moveTo>
                    <a:pt x="188" y="0"/>
                  </a:moveTo>
                  <a:cubicBezTo>
                    <a:pt x="188" y="0"/>
                    <a:pt x="136" y="524"/>
                    <a:pt x="148" y="572"/>
                  </a:cubicBezTo>
                  <a:cubicBezTo>
                    <a:pt x="160" y="620"/>
                    <a:pt x="184" y="764"/>
                    <a:pt x="192" y="796"/>
                  </a:cubicBezTo>
                  <a:cubicBezTo>
                    <a:pt x="200" y="828"/>
                    <a:pt x="212" y="888"/>
                    <a:pt x="212" y="916"/>
                  </a:cubicBezTo>
                  <a:cubicBezTo>
                    <a:pt x="212" y="944"/>
                    <a:pt x="148" y="1224"/>
                    <a:pt x="144" y="1264"/>
                  </a:cubicBezTo>
                  <a:cubicBezTo>
                    <a:pt x="140" y="1304"/>
                    <a:pt x="319" y="1477"/>
                    <a:pt x="319" y="1477"/>
                  </a:cubicBezTo>
                  <a:cubicBezTo>
                    <a:pt x="357" y="1706"/>
                    <a:pt x="357" y="1706"/>
                    <a:pt x="357" y="1706"/>
                  </a:cubicBezTo>
                  <a:cubicBezTo>
                    <a:pt x="250" y="1788"/>
                    <a:pt x="250" y="1788"/>
                    <a:pt x="250" y="1788"/>
                  </a:cubicBezTo>
                  <a:cubicBezTo>
                    <a:pt x="56" y="1604"/>
                    <a:pt x="56" y="1604"/>
                    <a:pt x="56" y="1604"/>
                  </a:cubicBezTo>
                  <a:cubicBezTo>
                    <a:pt x="56" y="1604"/>
                    <a:pt x="28" y="1500"/>
                    <a:pt x="36" y="1472"/>
                  </a:cubicBezTo>
                  <a:cubicBezTo>
                    <a:pt x="44" y="1444"/>
                    <a:pt x="100" y="1276"/>
                    <a:pt x="100" y="1232"/>
                  </a:cubicBezTo>
                  <a:cubicBezTo>
                    <a:pt x="100" y="1188"/>
                    <a:pt x="148" y="908"/>
                    <a:pt x="148" y="908"/>
                  </a:cubicBezTo>
                  <a:cubicBezTo>
                    <a:pt x="148" y="908"/>
                    <a:pt x="104" y="956"/>
                    <a:pt x="84" y="1008"/>
                  </a:cubicBezTo>
                  <a:cubicBezTo>
                    <a:pt x="64" y="1060"/>
                    <a:pt x="36" y="1176"/>
                    <a:pt x="24" y="1220"/>
                  </a:cubicBezTo>
                  <a:cubicBezTo>
                    <a:pt x="12" y="1264"/>
                    <a:pt x="0" y="1280"/>
                    <a:pt x="4" y="1156"/>
                  </a:cubicBezTo>
                  <a:cubicBezTo>
                    <a:pt x="8" y="1032"/>
                    <a:pt x="68" y="912"/>
                    <a:pt x="68" y="824"/>
                  </a:cubicBezTo>
                  <a:cubicBezTo>
                    <a:pt x="68" y="736"/>
                    <a:pt x="32" y="552"/>
                    <a:pt x="40" y="468"/>
                  </a:cubicBezTo>
                  <a:cubicBezTo>
                    <a:pt x="48" y="384"/>
                    <a:pt x="76" y="276"/>
                    <a:pt x="92" y="244"/>
                  </a:cubicBezTo>
                  <a:cubicBezTo>
                    <a:pt x="108" y="212"/>
                    <a:pt x="176" y="64"/>
                    <a:pt x="188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4"/>
            <p:cNvSpPr>
              <a:spLocks/>
            </p:cNvSpPr>
            <p:nvPr/>
          </p:nvSpPr>
          <p:spPr bwMode="auto">
            <a:xfrm>
              <a:off x="10445778" y="5688015"/>
              <a:ext cx="417514" cy="560388"/>
            </a:xfrm>
            <a:custGeom>
              <a:avLst/>
              <a:gdLst>
                <a:gd name="T0" fmla="*/ 148 w 339"/>
                <a:gd name="T1" fmla="*/ 0 h 454"/>
                <a:gd name="T2" fmla="*/ 92 w 339"/>
                <a:gd name="T3" fmla="*/ 64 h 454"/>
                <a:gd name="T4" fmla="*/ 64 w 339"/>
                <a:gd name="T5" fmla="*/ 114 h 454"/>
                <a:gd name="T6" fmla="*/ 47 w 339"/>
                <a:gd name="T7" fmla="*/ 158 h 454"/>
                <a:gd name="T8" fmla="*/ 20 w 339"/>
                <a:gd name="T9" fmla="*/ 238 h 454"/>
                <a:gd name="T10" fmla="*/ 14 w 339"/>
                <a:gd name="T11" fmla="*/ 280 h 454"/>
                <a:gd name="T12" fmla="*/ 2 w 339"/>
                <a:gd name="T13" fmla="*/ 319 h 454"/>
                <a:gd name="T14" fmla="*/ 32 w 339"/>
                <a:gd name="T15" fmla="*/ 326 h 454"/>
                <a:gd name="T16" fmla="*/ 72 w 339"/>
                <a:gd name="T17" fmla="*/ 264 h 454"/>
                <a:gd name="T18" fmla="*/ 103 w 339"/>
                <a:gd name="T19" fmla="*/ 190 h 454"/>
                <a:gd name="T20" fmla="*/ 114 w 339"/>
                <a:gd name="T21" fmla="*/ 179 h 454"/>
                <a:gd name="T22" fmla="*/ 115 w 339"/>
                <a:gd name="T23" fmla="*/ 266 h 454"/>
                <a:gd name="T24" fmla="*/ 82 w 339"/>
                <a:gd name="T25" fmla="*/ 372 h 454"/>
                <a:gd name="T26" fmla="*/ 50 w 339"/>
                <a:gd name="T27" fmla="*/ 424 h 454"/>
                <a:gd name="T28" fmla="*/ 67 w 339"/>
                <a:gd name="T29" fmla="*/ 451 h 454"/>
                <a:gd name="T30" fmla="*/ 86 w 339"/>
                <a:gd name="T31" fmla="*/ 443 h 454"/>
                <a:gd name="T32" fmla="*/ 127 w 339"/>
                <a:gd name="T33" fmla="*/ 442 h 454"/>
                <a:gd name="T34" fmla="*/ 158 w 339"/>
                <a:gd name="T35" fmla="*/ 418 h 454"/>
                <a:gd name="T36" fmla="*/ 215 w 339"/>
                <a:gd name="T37" fmla="*/ 403 h 454"/>
                <a:gd name="T38" fmla="*/ 262 w 339"/>
                <a:gd name="T39" fmla="*/ 374 h 454"/>
                <a:gd name="T40" fmla="*/ 306 w 339"/>
                <a:gd name="T41" fmla="*/ 334 h 454"/>
                <a:gd name="T42" fmla="*/ 330 w 339"/>
                <a:gd name="T43" fmla="*/ 274 h 454"/>
                <a:gd name="T44" fmla="*/ 339 w 339"/>
                <a:gd name="T45" fmla="*/ 198 h 454"/>
                <a:gd name="T46" fmla="*/ 336 w 339"/>
                <a:gd name="T47" fmla="*/ 100 h 454"/>
                <a:gd name="T48" fmla="*/ 318 w 339"/>
                <a:gd name="T49" fmla="*/ 11 h 454"/>
                <a:gd name="T50" fmla="*/ 148 w 339"/>
                <a:gd name="T5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54">
                  <a:moveTo>
                    <a:pt x="148" y="0"/>
                  </a:moveTo>
                  <a:cubicBezTo>
                    <a:pt x="148" y="0"/>
                    <a:pt x="98" y="54"/>
                    <a:pt x="92" y="64"/>
                  </a:cubicBezTo>
                  <a:cubicBezTo>
                    <a:pt x="86" y="74"/>
                    <a:pt x="78" y="99"/>
                    <a:pt x="64" y="114"/>
                  </a:cubicBezTo>
                  <a:cubicBezTo>
                    <a:pt x="51" y="128"/>
                    <a:pt x="47" y="143"/>
                    <a:pt x="47" y="158"/>
                  </a:cubicBezTo>
                  <a:cubicBezTo>
                    <a:pt x="47" y="172"/>
                    <a:pt x="24" y="227"/>
                    <a:pt x="20" y="238"/>
                  </a:cubicBezTo>
                  <a:cubicBezTo>
                    <a:pt x="16" y="248"/>
                    <a:pt x="15" y="274"/>
                    <a:pt x="14" y="280"/>
                  </a:cubicBezTo>
                  <a:cubicBezTo>
                    <a:pt x="12" y="287"/>
                    <a:pt x="0" y="310"/>
                    <a:pt x="2" y="319"/>
                  </a:cubicBezTo>
                  <a:cubicBezTo>
                    <a:pt x="3" y="328"/>
                    <a:pt x="20" y="335"/>
                    <a:pt x="32" y="326"/>
                  </a:cubicBezTo>
                  <a:cubicBezTo>
                    <a:pt x="44" y="316"/>
                    <a:pt x="67" y="284"/>
                    <a:pt x="72" y="264"/>
                  </a:cubicBezTo>
                  <a:cubicBezTo>
                    <a:pt x="78" y="244"/>
                    <a:pt x="99" y="196"/>
                    <a:pt x="103" y="190"/>
                  </a:cubicBezTo>
                  <a:cubicBezTo>
                    <a:pt x="107" y="183"/>
                    <a:pt x="114" y="179"/>
                    <a:pt x="114" y="179"/>
                  </a:cubicBezTo>
                  <a:cubicBezTo>
                    <a:pt x="114" y="179"/>
                    <a:pt x="118" y="240"/>
                    <a:pt x="115" y="266"/>
                  </a:cubicBezTo>
                  <a:cubicBezTo>
                    <a:pt x="112" y="291"/>
                    <a:pt x="91" y="354"/>
                    <a:pt x="82" y="372"/>
                  </a:cubicBezTo>
                  <a:cubicBezTo>
                    <a:pt x="72" y="391"/>
                    <a:pt x="52" y="407"/>
                    <a:pt x="50" y="424"/>
                  </a:cubicBezTo>
                  <a:cubicBezTo>
                    <a:pt x="47" y="442"/>
                    <a:pt x="54" y="454"/>
                    <a:pt x="67" y="451"/>
                  </a:cubicBezTo>
                  <a:cubicBezTo>
                    <a:pt x="80" y="448"/>
                    <a:pt x="86" y="443"/>
                    <a:pt x="86" y="443"/>
                  </a:cubicBezTo>
                  <a:cubicBezTo>
                    <a:pt x="86" y="443"/>
                    <a:pt x="122" y="444"/>
                    <a:pt x="127" y="442"/>
                  </a:cubicBezTo>
                  <a:cubicBezTo>
                    <a:pt x="132" y="439"/>
                    <a:pt x="158" y="418"/>
                    <a:pt x="158" y="418"/>
                  </a:cubicBezTo>
                  <a:cubicBezTo>
                    <a:pt x="158" y="418"/>
                    <a:pt x="200" y="407"/>
                    <a:pt x="215" y="403"/>
                  </a:cubicBezTo>
                  <a:cubicBezTo>
                    <a:pt x="230" y="399"/>
                    <a:pt x="262" y="374"/>
                    <a:pt x="262" y="374"/>
                  </a:cubicBezTo>
                  <a:cubicBezTo>
                    <a:pt x="262" y="374"/>
                    <a:pt x="295" y="348"/>
                    <a:pt x="306" y="334"/>
                  </a:cubicBezTo>
                  <a:cubicBezTo>
                    <a:pt x="316" y="319"/>
                    <a:pt x="327" y="283"/>
                    <a:pt x="330" y="274"/>
                  </a:cubicBezTo>
                  <a:cubicBezTo>
                    <a:pt x="332" y="264"/>
                    <a:pt x="339" y="198"/>
                    <a:pt x="339" y="198"/>
                  </a:cubicBezTo>
                  <a:cubicBezTo>
                    <a:pt x="339" y="198"/>
                    <a:pt x="338" y="131"/>
                    <a:pt x="336" y="100"/>
                  </a:cubicBezTo>
                  <a:cubicBezTo>
                    <a:pt x="334" y="68"/>
                    <a:pt x="318" y="11"/>
                    <a:pt x="318" y="11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5"/>
            <p:cNvSpPr>
              <a:spLocks/>
            </p:cNvSpPr>
            <p:nvPr/>
          </p:nvSpPr>
          <p:spPr bwMode="auto">
            <a:xfrm>
              <a:off x="10506103" y="5676902"/>
              <a:ext cx="358776" cy="569913"/>
            </a:xfrm>
            <a:custGeom>
              <a:avLst/>
              <a:gdLst>
                <a:gd name="T0" fmla="*/ 85 w 291"/>
                <a:gd name="T1" fmla="*/ 29 h 462"/>
                <a:gd name="T2" fmla="*/ 201 w 291"/>
                <a:gd name="T3" fmla="*/ 61 h 462"/>
                <a:gd name="T4" fmla="*/ 146 w 291"/>
                <a:gd name="T5" fmla="*/ 168 h 462"/>
                <a:gd name="T6" fmla="*/ 98 w 291"/>
                <a:gd name="T7" fmla="*/ 296 h 462"/>
                <a:gd name="T8" fmla="*/ 63 w 291"/>
                <a:gd name="T9" fmla="*/ 360 h 462"/>
                <a:gd name="T10" fmla="*/ 15 w 291"/>
                <a:gd name="T11" fmla="*/ 427 h 462"/>
                <a:gd name="T12" fmla="*/ 1 w 291"/>
                <a:gd name="T13" fmla="*/ 437 h 462"/>
                <a:gd name="T14" fmla="*/ 7 w 291"/>
                <a:gd name="T15" fmla="*/ 457 h 462"/>
                <a:gd name="T16" fmla="*/ 37 w 291"/>
                <a:gd name="T17" fmla="*/ 450 h 462"/>
                <a:gd name="T18" fmla="*/ 78 w 291"/>
                <a:gd name="T19" fmla="*/ 447 h 462"/>
                <a:gd name="T20" fmla="*/ 107 w 291"/>
                <a:gd name="T21" fmla="*/ 424 h 462"/>
                <a:gd name="T22" fmla="*/ 177 w 291"/>
                <a:gd name="T23" fmla="*/ 403 h 462"/>
                <a:gd name="T24" fmla="*/ 229 w 291"/>
                <a:gd name="T25" fmla="*/ 365 h 462"/>
                <a:gd name="T26" fmla="*/ 265 w 291"/>
                <a:gd name="T27" fmla="*/ 321 h 462"/>
                <a:gd name="T28" fmla="*/ 287 w 291"/>
                <a:gd name="T29" fmla="*/ 169 h 462"/>
                <a:gd name="T30" fmla="*/ 282 w 291"/>
                <a:gd name="T31" fmla="*/ 75 h 462"/>
                <a:gd name="T32" fmla="*/ 231 w 291"/>
                <a:gd name="T33" fmla="*/ 0 h 462"/>
                <a:gd name="T34" fmla="*/ 85 w 291"/>
                <a:gd name="T35" fmla="*/ 2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1" h="462">
                  <a:moveTo>
                    <a:pt x="85" y="29"/>
                  </a:moveTo>
                  <a:cubicBezTo>
                    <a:pt x="85" y="29"/>
                    <a:pt x="159" y="33"/>
                    <a:pt x="201" y="61"/>
                  </a:cubicBezTo>
                  <a:cubicBezTo>
                    <a:pt x="218" y="72"/>
                    <a:pt x="162" y="133"/>
                    <a:pt x="146" y="168"/>
                  </a:cubicBezTo>
                  <a:cubicBezTo>
                    <a:pt x="130" y="203"/>
                    <a:pt x="98" y="272"/>
                    <a:pt x="98" y="296"/>
                  </a:cubicBezTo>
                  <a:cubicBezTo>
                    <a:pt x="98" y="320"/>
                    <a:pt x="74" y="341"/>
                    <a:pt x="63" y="360"/>
                  </a:cubicBezTo>
                  <a:cubicBezTo>
                    <a:pt x="53" y="379"/>
                    <a:pt x="26" y="416"/>
                    <a:pt x="15" y="427"/>
                  </a:cubicBezTo>
                  <a:cubicBezTo>
                    <a:pt x="5" y="437"/>
                    <a:pt x="1" y="437"/>
                    <a:pt x="1" y="437"/>
                  </a:cubicBezTo>
                  <a:cubicBezTo>
                    <a:pt x="1" y="437"/>
                    <a:pt x="0" y="453"/>
                    <a:pt x="7" y="457"/>
                  </a:cubicBezTo>
                  <a:cubicBezTo>
                    <a:pt x="19" y="462"/>
                    <a:pt x="31" y="453"/>
                    <a:pt x="37" y="450"/>
                  </a:cubicBezTo>
                  <a:cubicBezTo>
                    <a:pt x="48" y="445"/>
                    <a:pt x="66" y="456"/>
                    <a:pt x="78" y="447"/>
                  </a:cubicBezTo>
                  <a:cubicBezTo>
                    <a:pt x="91" y="438"/>
                    <a:pt x="107" y="424"/>
                    <a:pt x="107" y="424"/>
                  </a:cubicBezTo>
                  <a:cubicBezTo>
                    <a:pt x="107" y="424"/>
                    <a:pt x="153" y="417"/>
                    <a:pt x="177" y="403"/>
                  </a:cubicBezTo>
                  <a:cubicBezTo>
                    <a:pt x="201" y="390"/>
                    <a:pt x="218" y="374"/>
                    <a:pt x="229" y="365"/>
                  </a:cubicBezTo>
                  <a:cubicBezTo>
                    <a:pt x="255" y="345"/>
                    <a:pt x="256" y="335"/>
                    <a:pt x="265" y="321"/>
                  </a:cubicBezTo>
                  <a:cubicBezTo>
                    <a:pt x="278" y="298"/>
                    <a:pt x="291" y="220"/>
                    <a:pt x="287" y="169"/>
                  </a:cubicBezTo>
                  <a:cubicBezTo>
                    <a:pt x="285" y="143"/>
                    <a:pt x="282" y="75"/>
                    <a:pt x="282" y="75"/>
                  </a:cubicBezTo>
                  <a:cubicBezTo>
                    <a:pt x="231" y="0"/>
                    <a:pt x="231" y="0"/>
                    <a:pt x="231" y="0"/>
                  </a:cubicBezTo>
                  <a:lnTo>
                    <a:pt x="85" y="29"/>
                  </a:lnTo>
                  <a:close/>
                </a:path>
              </a:pathLst>
            </a:custGeom>
            <a:solidFill>
              <a:srgbClr val="C8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6"/>
            <p:cNvSpPr>
              <a:spLocks/>
            </p:cNvSpPr>
            <p:nvPr/>
          </p:nvSpPr>
          <p:spPr bwMode="auto">
            <a:xfrm>
              <a:off x="9294838" y="3546476"/>
              <a:ext cx="508001" cy="2095501"/>
            </a:xfrm>
            <a:custGeom>
              <a:avLst/>
              <a:gdLst>
                <a:gd name="T0" fmla="*/ 410 w 412"/>
                <a:gd name="T1" fmla="*/ 0 h 1700"/>
                <a:gd name="T2" fmla="*/ 252 w 412"/>
                <a:gd name="T3" fmla="*/ 72 h 1700"/>
                <a:gd name="T4" fmla="*/ 200 w 412"/>
                <a:gd name="T5" fmla="*/ 100 h 1700"/>
                <a:gd name="T6" fmla="*/ 66 w 412"/>
                <a:gd name="T7" fmla="*/ 158 h 1700"/>
                <a:gd name="T8" fmla="*/ 4 w 412"/>
                <a:gd name="T9" fmla="*/ 250 h 1700"/>
                <a:gd name="T10" fmla="*/ 108 w 412"/>
                <a:gd name="T11" fmla="*/ 1440 h 1700"/>
                <a:gd name="T12" fmla="*/ 112 w 412"/>
                <a:gd name="T13" fmla="*/ 1700 h 1700"/>
                <a:gd name="T14" fmla="*/ 252 w 412"/>
                <a:gd name="T15" fmla="*/ 1522 h 1700"/>
                <a:gd name="T16" fmla="*/ 393 w 412"/>
                <a:gd name="T17" fmla="*/ 1194 h 1700"/>
                <a:gd name="T18" fmla="*/ 362 w 412"/>
                <a:gd name="T19" fmla="*/ 920 h 1700"/>
                <a:gd name="T20" fmla="*/ 359 w 412"/>
                <a:gd name="T21" fmla="*/ 642 h 1700"/>
                <a:gd name="T22" fmla="*/ 378 w 412"/>
                <a:gd name="T23" fmla="*/ 232 h 1700"/>
                <a:gd name="T24" fmla="*/ 410 w 412"/>
                <a:gd name="T25" fmla="*/ 80 h 1700"/>
                <a:gd name="T26" fmla="*/ 410 w 412"/>
                <a:gd name="T27" fmla="*/ 0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1700">
                  <a:moveTo>
                    <a:pt x="410" y="0"/>
                  </a:moveTo>
                  <a:cubicBezTo>
                    <a:pt x="410" y="0"/>
                    <a:pt x="284" y="48"/>
                    <a:pt x="252" y="72"/>
                  </a:cubicBezTo>
                  <a:cubicBezTo>
                    <a:pt x="220" y="96"/>
                    <a:pt x="200" y="100"/>
                    <a:pt x="200" y="100"/>
                  </a:cubicBezTo>
                  <a:cubicBezTo>
                    <a:pt x="200" y="100"/>
                    <a:pt x="100" y="142"/>
                    <a:pt x="66" y="158"/>
                  </a:cubicBezTo>
                  <a:cubicBezTo>
                    <a:pt x="32" y="174"/>
                    <a:pt x="8" y="208"/>
                    <a:pt x="4" y="250"/>
                  </a:cubicBezTo>
                  <a:cubicBezTo>
                    <a:pt x="0" y="292"/>
                    <a:pt x="108" y="1440"/>
                    <a:pt x="108" y="1440"/>
                  </a:cubicBezTo>
                  <a:cubicBezTo>
                    <a:pt x="112" y="1700"/>
                    <a:pt x="112" y="1700"/>
                    <a:pt x="112" y="1700"/>
                  </a:cubicBezTo>
                  <a:cubicBezTo>
                    <a:pt x="252" y="1522"/>
                    <a:pt x="252" y="1522"/>
                    <a:pt x="252" y="1522"/>
                  </a:cubicBezTo>
                  <a:cubicBezTo>
                    <a:pt x="393" y="1194"/>
                    <a:pt x="393" y="1194"/>
                    <a:pt x="393" y="1194"/>
                  </a:cubicBezTo>
                  <a:cubicBezTo>
                    <a:pt x="362" y="920"/>
                    <a:pt x="362" y="920"/>
                    <a:pt x="362" y="920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42"/>
                    <a:pt x="368" y="304"/>
                    <a:pt x="378" y="232"/>
                  </a:cubicBezTo>
                  <a:cubicBezTo>
                    <a:pt x="388" y="160"/>
                    <a:pt x="408" y="94"/>
                    <a:pt x="410" y="80"/>
                  </a:cubicBezTo>
                  <a:cubicBezTo>
                    <a:pt x="412" y="66"/>
                    <a:pt x="410" y="0"/>
                    <a:pt x="410" y="0"/>
                  </a:cubicBezTo>
                  <a:close/>
                </a:path>
              </a:pathLst>
            </a:custGeom>
            <a:solidFill>
              <a:srgbClr val="385277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7"/>
            <p:cNvSpPr>
              <a:spLocks/>
            </p:cNvSpPr>
            <p:nvPr/>
          </p:nvSpPr>
          <p:spPr bwMode="auto">
            <a:xfrm>
              <a:off x="10634691" y="5676902"/>
              <a:ext cx="244476" cy="152400"/>
            </a:xfrm>
            <a:custGeom>
              <a:avLst/>
              <a:gdLst>
                <a:gd name="T0" fmla="*/ 0 w 198"/>
                <a:gd name="T1" fmla="*/ 24 h 124"/>
                <a:gd name="T2" fmla="*/ 102 w 198"/>
                <a:gd name="T3" fmla="*/ 50 h 124"/>
                <a:gd name="T4" fmla="*/ 176 w 198"/>
                <a:gd name="T5" fmla="*/ 98 h 124"/>
                <a:gd name="T6" fmla="*/ 182 w 198"/>
                <a:gd name="T7" fmla="*/ 110 h 124"/>
                <a:gd name="T8" fmla="*/ 186 w 198"/>
                <a:gd name="T9" fmla="*/ 124 h 124"/>
                <a:gd name="T10" fmla="*/ 198 w 198"/>
                <a:gd name="T11" fmla="*/ 64 h 124"/>
                <a:gd name="T12" fmla="*/ 54 w 198"/>
                <a:gd name="T13" fmla="*/ 0 h 124"/>
                <a:gd name="T14" fmla="*/ 0 w 198"/>
                <a:gd name="T15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124">
                  <a:moveTo>
                    <a:pt x="0" y="24"/>
                  </a:moveTo>
                  <a:cubicBezTo>
                    <a:pt x="0" y="24"/>
                    <a:pt x="70" y="32"/>
                    <a:pt x="102" y="50"/>
                  </a:cubicBezTo>
                  <a:cubicBezTo>
                    <a:pt x="134" y="68"/>
                    <a:pt x="170" y="86"/>
                    <a:pt x="176" y="98"/>
                  </a:cubicBezTo>
                  <a:cubicBezTo>
                    <a:pt x="182" y="110"/>
                    <a:pt x="182" y="110"/>
                    <a:pt x="182" y="110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8C2C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8"/>
            <p:cNvSpPr>
              <a:spLocks/>
            </p:cNvSpPr>
            <p:nvPr/>
          </p:nvSpPr>
          <p:spPr bwMode="auto">
            <a:xfrm>
              <a:off x="9742514" y="3181351"/>
              <a:ext cx="39688" cy="58738"/>
            </a:xfrm>
            <a:custGeom>
              <a:avLst/>
              <a:gdLst>
                <a:gd name="T0" fmla="*/ 0 w 32"/>
                <a:gd name="T1" fmla="*/ 10 h 48"/>
                <a:gd name="T2" fmla="*/ 14 w 32"/>
                <a:gd name="T3" fmla="*/ 42 h 48"/>
                <a:gd name="T4" fmla="*/ 32 w 32"/>
                <a:gd name="T5" fmla="*/ 34 h 48"/>
                <a:gd name="T6" fmla="*/ 20 w 32"/>
                <a:gd name="T7" fmla="*/ 0 h 48"/>
                <a:gd name="T8" fmla="*/ 0 w 32"/>
                <a:gd name="T9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0" y="10"/>
                  </a:moveTo>
                  <a:cubicBezTo>
                    <a:pt x="0" y="10"/>
                    <a:pt x="8" y="36"/>
                    <a:pt x="14" y="42"/>
                  </a:cubicBezTo>
                  <a:cubicBezTo>
                    <a:pt x="20" y="48"/>
                    <a:pt x="32" y="34"/>
                    <a:pt x="32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3C302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9"/>
            <p:cNvSpPr>
              <a:spLocks/>
            </p:cNvSpPr>
            <p:nvPr/>
          </p:nvSpPr>
          <p:spPr bwMode="auto">
            <a:xfrm>
              <a:off x="9644089" y="2971801"/>
              <a:ext cx="114300" cy="244475"/>
            </a:xfrm>
            <a:custGeom>
              <a:avLst/>
              <a:gdLst>
                <a:gd name="T0" fmla="*/ 92 w 92"/>
                <a:gd name="T1" fmla="*/ 186 h 198"/>
                <a:gd name="T2" fmla="*/ 42 w 92"/>
                <a:gd name="T3" fmla="*/ 172 h 198"/>
                <a:gd name="T4" fmla="*/ 6 w 92"/>
                <a:gd name="T5" fmla="*/ 102 h 198"/>
                <a:gd name="T6" fmla="*/ 2 w 92"/>
                <a:gd name="T7" fmla="*/ 26 h 198"/>
                <a:gd name="T8" fmla="*/ 32 w 92"/>
                <a:gd name="T9" fmla="*/ 10 h 198"/>
                <a:gd name="T10" fmla="*/ 66 w 92"/>
                <a:gd name="T11" fmla="*/ 68 h 198"/>
                <a:gd name="T12" fmla="*/ 92 w 92"/>
                <a:gd name="T13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8">
                  <a:moveTo>
                    <a:pt x="92" y="186"/>
                  </a:moveTo>
                  <a:cubicBezTo>
                    <a:pt x="92" y="186"/>
                    <a:pt x="64" y="198"/>
                    <a:pt x="42" y="172"/>
                  </a:cubicBezTo>
                  <a:cubicBezTo>
                    <a:pt x="20" y="146"/>
                    <a:pt x="6" y="122"/>
                    <a:pt x="6" y="102"/>
                  </a:cubicBezTo>
                  <a:cubicBezTo>
                    <a:pt x="6" y="82"/>
                    <a:pt x="0" y="40"/>
                    <a:pt x="2" y="26"/>
                  </a:cubicBezTo>
                  <a:cubicBezTo>
                    <a:pt x="4" y="12"/>
                    <a:pt x="14" y="0"/>
                    <a:pt x="32" y="10"/>
                  </a:cubicBezTo>
                  <a:cubicBezTo>
                    <a:pt x="50" y="20"/>
                    <a:pt x="66" y="68"/>
                    <a:pt x="66" y="68"/>
                  </a:cubicBezTo>
                  <a:lnTo>
                    <a:pt x="92" y="18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0"/>
            <p:cNvSpPr>
              <a:spLocks/>
            </p:cNvSpPr>
            <p:nvPr/>
          </p:nvSpPr>
          <p:spPr bwMode="auto">
            <a:xfrm>
              <a:off x="9688539" y="3090864"/>
              <a:ext cx="53975" cy="58738"/>
            </a:xfrm>
            <a:custGeom>
              <a:avLst/>
              <a:gdLst>
                <a:gd name="T0" fmla="*/ 0 w 44"/>
                <a:gd name="T1" fmla="*/ 22 h 48"/>
                <a:gd name="T2" fmla="*/ 20 w 44"/>
                <a:gd name="T3" fmla="*/ 42 h 48"/>
                <a:gd name="T4" fmla="*/ 36 w 44"/>
                <a:gd name="T5" fmla="*/ 40 h 48"/>
                <a:gd name="T6" fmla="*/ 23 w 44"/>
                <a:gd name="T7" fmla="*/ 24 h 48"/>
                <a:gd name="T8" fmla="*/ 12 w 44"/>
                <a:gd name="T9" fmla="*/ 4 h 48"/>
                <a:gd name="T10" fmla="*/ 0 w 44"/>
                <a:gd name="T11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8">
                  <a:moveTo>
                    <a:pt x="0" y="22"/>
                  </a:moveTo>
                  <a:cubicBezTo>
                    <a:pt x="0" y="22"/>
                    <a:pt x="10" y="38"/>
                    <a:pt x="20" y="42"/>
                  </a:cubicBezTo>
                  <a:cubicBezTo>
                    <a:pt x="30" y="46"/>
                    <a:pt x="44" y="48"/>
                    <a:pt x="36" y="40"/>
                  </a:cubicBezTo>
                  <a:cubicBezTo>
                    <a:pt x="28" y="32"/>
                    <a:pt x="24" y="37"/>
                    <a:pt x="23" y="24"/>
                  </a:cubicBezTo>
                  <a:cubicBezTo>
                    <a:pt x="21" y="10"/>
                    <a:pt x="17" y="0"/>
                    <a:pt x="12" y="4"/>
                  </a:cubicBezTo>
                  <a:cubicBezTo>
                    <a:pt x="7" y="8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BB9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1"/>
            <p:cNvSpPr>
              <a:spLocks/>
            </p:cNvSpPr>
            <p:nvPr/>
          </p:nvSpPr>
          <p:spPr bwMode="auto">
            <a:xfrm>
              <a:off x="9655201" y="3011489"/>
              <a:ext cx="42863" cy="68263"/>
            </a:xfrm>
            <a:custGeom>
              <a:avLst/>
              <a:gdLst>
                <a:gd name="T0" fmla="*/ 28 w 34"/>
                <a:gd name="T1" fmla="*/ 12 h 56"/>
                <a:gd name="T2" fmla="*/ 10 w 34"/>
                <a:gd name="T3" fmla="*/ 2 h 56"/>
                <a:gd name="T4" fmla="*/ 7 w 34"/>
                <a:gd name="T5" fmla="*/ 26 h 56"/>
                <a:gd name="T6" fmla="*/ 19 w 34"/>
                <a:gd name="T7" fmla="*/ 50 h 56"/>
                <a:gd name="T8" fmla="*/ 34 w 34"/>
                <a:gd name="T9" fmla="*/ 44 h 56"/>
                <a:gd name="T10" fmla="*/ 28 w 34"/>
                <a:gd name="T1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6">
                  <a:moveTo>
                    <a:pt x="28" y="12"/>
                  </a:moveTo>
                  <a:cubicBezTo>
                    <a:pt x="28" y="12"/>
                    <a:pt x="15" y="0"/>
                    <a:pt x="10" y="2"/>
                  </a:cubicBezTo>
                  <a:cubicBezTo>
                    <a:pt x="4" y="5"/>
                    <a:pt x="0" y="22"/>
                    <a:pt x="7" y="26"/>
                  </a:cubicBezTo>
                  <a:cubicBezTo>
                    <a:pt x="14" y="30"/>
                    <a:pt x="22" y="45"/>
                    <a:pt x="19" y="50"/>
                  </a:cubicBezTo>
                  <a:cubicBezTo>
                    <a:pt x="16" y="56"/>
                    <a:pt x="34" y="44"/>
                    <a:pt x="34" y="44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BB9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2"/>
            <p:cNvSpPr>
              <a:spLocks/>
            </p:cNvSpPr>
            <p:nvPr/>
          </p:nvSpPr>
          <p:spPr bwMode="auto">
            <a:xfrm>
              <a:off x="10240990" y="2981326"/>
              <a:ext cx="100013" cy="244475"/>
            </a:xfrm>
            <a:custGeom>
              <a:avLst/>
              <a:gdLst>
                <a:gd name="T0" fmla="*/ 0 w 82"/>
                <a:gd name="T1" fmla="*/ 198 h 198"/>
                <a:gd name="T2" fmla="*/ 42 w 82"/>
                <a:gd name="T3" fmla="*/ 156 h 198"/>
                <a:gd name="T4" fmla="*/ 62 w 82"/>
                <a:gd name="T5" fmla="*/ 78 h 198"/>
                <a:gd name="T6" fmla="*/ 82 w 82"/>
                <a:gd name="T7" fmla="*/ 16 h 198"/>
                <a:gd name="T8" fmla="*/ 58 w 82"/>
                <a:gd name="T9" fmla="*/ 4 h 198"/>
                <a:gd name="T10" fmla="*/ 24 w 82"/>
                <a:gd name="T11" fmla="*/ 60 h 198"/>
                <a:gd name="T12" fmla="*/ 4 w 82"/>
                <a:gd name="T13" fmla="*/ 146 h 198"/>
                <a:gd name="T14" fmla="*/ 0 w 82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8">
                  <a:moveTo>
                    <a:pt x="0" y="198"/>
                  </a:moveTo>
                  <a:cubicBezTo>
                    <a:pt x="0" y="198"/>
                    <a:pt x="40" y="168"/>
                    <a:pt x="42" y="156"/>
                  </a:cubicBezTo>
                  <a:cubicBezTo>
                    <a:pt x="44" y="144"/>
                    <a:pt x="50" y="102"/>
                    <a:pt x="62" y="78"/>
                  </a:cubicBezTo>
                  <a:cubicBezTo>
                    <a:pt x="74" y="54"/>
                    <a:pt x="82" y="24"/>
                    <a:pt x="82" y="16"/>
                  </a:cubicBezTo>
                  <a:cubicBezTo>
                    <a:pt x="82" y="8"/>
                    <a:pt x="66" y="0"/>
                    <a:pt x="58" y="4"/>
                  </a:cubicBezTo>
                  <a:cubicBezTo>
                    <a:pt x="50" y="8"/>
                    <a:pt x="28" y="48"/>
                    <a:pt x="24" y="60"/>
                  </a:cubicBezTo>
                  <a:cubicBezTo>
                    <a:pt x="20" y="72"/>
                    <a:pt x="4" y="132"/>
                    <a:pt x="4" y="146"/>
                  </a:cubicBezTo>
                  <a:cubicBezTo>
                    <a:pt x="4" y="160"/>
                    <a:pt x="0" y="198"/>
                    <a:pt x="0" y="198"/>
                  </a:cubicBezTo>
                  <a:close/>
                </a:path>
              </a:pathLst>
            </a:custGeom>
            <a:solidFill>
              <a:srgbClr val="BB9586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3"/>
            <p:cNvSpPr>
              <a:spLocks/>
            </p:cNvSpPr>
            <p:nvPr/>
          </p:nvSpPr>
          <p:spPr bwMode="auto">
            <a:xfrm>
              <a:off x="9710764" y="2749551"/>
              <a:ext cx="588964" cy="700088"/>
            </a:xfrm>
            <a:custGeom>
              <a:avLst/>
              <a:gdLst>
                <a:gd name="T0" fmla="*/ 4 w 478"/>
                <a:gd name="T1" fmla="*/ 236 h 568"/>
                <a:gd name="T2" fmla="*/ 100 w 478"/>
                <a:gd name="T3" fmla="*/ 490 h 568"/>
                <a:gd name="T4" fmla="*/ 238 w 478"/>
                <a:gd name="T5" fmla="*/ 566 h 568"/>
                <a:gd name="T6" fmla="*/ 382 w 478"/>
                <a:gd name="T7" fmla="*/ 500 h 568"/>
                <a:gd name="T8" fmla="*/ 462 w 478"/>
                <a:gd name="T9" fmla="*/ 276 h 568"/>
                <a:gd name="T10" fmla="*/ 478 w 478"/>
                <a:gd name="T11" fmla="*/ 144 h 568"/>
                <a:gd name="T12" fmla="*/ 392 w 478"/>
                <a:gd name="T13" fmla="*/ 0 h 568"/>
                <a:gd name="T14" fmla="*/ 38 w 478"/>
                <a:gd name="T15" fmla="*/ 10 h 568"/>
                <a:gd name="T16" fmla="*/ 0 w 478"/>
                <a:gd name="T17" fmla="*/ 130 h 568"/>
                <a:gd name="T18" fmla="*/ 4 w 478"/>
                <a:gd name="T19" fmla="*/ 236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568">
                  <a:moveTo>
                    <a:pt x="4" y="236"/>
                  </a:moveTo>
                  <a:cubicBezTo>
                    <a:pt x="4" y="236"/>
                    <a:pt x="42" y="430"/>
                    <a:pt x="100" y="490"/>
                  </a:cubicBezTo>
                  <a:cubicBezTo>
                    <a:pt x="158" y="550"/>
                    <a:pt x="194" y="564"/>
                    <a:pt x="238" y="566"/>
                  </a:cubicBezTo>
                  <a:cubicBezTo>
                    <a:pt x="282" y="568"/>
                    <a:pt x="342" y="560"/>
                    <a:pt x="382" y="500"/>
                  </a:cubicBezTo>
                  <a:cubicBezTo>
                    <a:pt x="422" y="440"/>
                    <a:pt x="460" y="290"/>
                    <a:pt x="462" y="276"/>
                  </a:cubicBezTo>
                  <a:cubicBezTo>
                    <a:pt x="464" y="262"/>
                    <a:pt x="478" y="144"/>
                    <a:pt x="478" y="144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" y="23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4"/>
            <p:cNvSpPr>
              <a:spLocks/>
            </p:cNvSpPr>
            <p:nvPr/>
          </p:nvSpPr>
          <p:spPr bwMode="auto">
            <a:xfrm>
              <a:off x="9958414" y="2870201"/>
              <a:ext cx="325438" cy="582613"/>
            </a:xfrm>
            <a:custGeom>
              <a:avLst/>
              <a:gdLst>
                <a:gd name="T0" fmla="*/ 108 w 264"/>
                <a:gd name="T1" fmla="*/ 53 h 473"/>
                <a:gd name="T2" fmla="*/ 210 w 264"/>
                <a:gd name="T3" fmla="*/ 63 h 473"/>
                <a:gd name="T4" fmla="*/ 223 w 264"/>
                <a:gd name="T5" fmla="*/ 118 h 473"/>
                <a:gd name="T6" fmla="*/ 234 w 264"/>
                <a:gd name="T7" fmla="*/ 195 h 473"/>
                <a:gd name="T8" fmla="*/ 190 w 264"/>
                <a:gd name="T9" fmla="*/ 274 h 473"/>
                <a:gd name="T10" fmla="*/ 155 w 264"/>
                <a:gd name="T11" fmla="*/ 305 h 473"/>
                <a:gd name="T12" fmla="*/ 150 w 264"/>
                <a:gd name="T13" fmla="*/ 351 h 473"/>
                <a:gd name="T14" fmla="*/ 131 w 264"/>
                <a:gd name="T15" fmla="*/ 379 h 473"/>
                <a:gd name="T16" fmla="*/ 104 w 264"/>
                <a:gd name="T17" fmla="*/ 400 h 473"/>
                <a:gd name="T18" fmla="*/ 82 w 264"/>
                <a:gd name="T19" fmla="*/ 444 h 473"/>
                <a:gd name="T20" fmla="*/ 0 w 264"/>
                <a:gd name="T21" fmla="*/ 462 h 473"/>
                <a:gd name="T22" fmla="*/ 86 w 264"/>
                <a:gd name="T23" fmla="*/ 465 h 473"/>
                <a:gd name="T24" fmla="*/ 182 w 264"/>
                <a:gd name="T25" fmla="*/ 398 h 473"/>
                <a:gd name="T26" fmla="*/ 216 w 264"/>
                <a:gd name="T27" fmla="*/ 321 h 473"/>
                <a:gd name="T28" fmla="*/ 254 w 264"/>
                <a:gd name="T29" fmla="*/ 207 h 473"/>
                <a:gd name="T30" fmla="*/ 250 w 264"/>
                <a:gd name="T31" fmla="*/ 96 h 473"/>
                <a:gd name="T32" fmla="*/ 223 w 264"/>
                <a:gd name="T33" fmla="*/ 11 h 473"/>
                <a:gd name="T34" fmla="*/ 108 w 264"/>
                <a:gd name="T35" fmla="*/ 5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473">
                  <a:moveTo>
                    <a:pt x="108" y="53"/>
                  </a:moveTo>
                  <a:cubicBezTo>
                    <a:pt x="108" y="53"/>
                    <a:pt x="189" y="47"/>
                    <a:pt x="210" y="63"/>
                  </a:cubicBezTo>
                  <a:cubicBezTo>
                    <a:pt x="221" y="73"/>
                    <a:pt x="229" y="104"/>
                    <a:pt x="223" y="118"/>
                  </a:cubicBezTo>
                  <a:cubicBezTo>
                    <a:pt x="218" y="131"/>
                    <a:pt x="242" y="155"/>
                    <a:pt x="234" y="195"/>
                  </a:cubicBezTo>
                  <a:cubicBezTo>
                    <a:pt x="226" y="235"/>
                    <a:pt x="209" y="258"/>
                    <a:pt x="190" y="274"/>
                  </a:cubicBezTo>
                  <a:cubicBezTo>
                    <a:pt x="171" y="290"/>
                    <a:pt x="158" y="295"/>
                    <a:pt x="155" y="305"/>
                  </a:cubicBezTo>
                  <a:cubicBezTo>
                    <a:pt x="147" y="329"/>
                    <a:pt x="154" y="331"/>
                    <a:pt x="150" y="351"/>
                  </a:cubicBezTo>
                  <a:cubicBezTo>
                    <a:pt x="148" y="358"/>
                    <a:pt x="139" y="374"/>
                    <a:pt x="131" y="379"/>
                  </a:cubicBezTo>
                  <a:cubicBezTo>
                    <a:pt x="118" y="388"/>
                    <a:pt x="104" y="400"/>
                    <a:pt x="104" y="400"/>
                  </a:cubicBezTo>
                  <a:cubicBezTo>
                    <a:pt x="104" y="400"/>
                    <a:pt x="122" y="423"/>
                    <a:pt x="82" y="444"/>
                  </a:cubicBezTo>
                  <a:cubicBezTo>
                    <a:pt x="60" y="456"/>
                    <a:pt x="0" y="462"/>
                    <a:pt x="0" y="462"/>
                  </a:cubicBezTo>
                  <a:cubicBezTo>
                    <a:pt x="0" y="462"/>
                    <a:pt x="54" y="473"/>
                    <a:pt x="86" y="465"/>
                  </a:cubicBezTo>
                  <a:cubicBezTo>
                    <a:pt x="138" y="451"/>
                    <a:pt x="164" y="425"/>
                    <a:pt x="182" y="398"/>
                  </a:cubicBezTo>
                  <a:cubicBezTo>
                    <a:pt x="188" y="388"/>
                    <a:pt x="203" y="357"/>
                    <a:pt x="216" y="321"/>
                  </a:cubicBezTo>
                  <a:cubicBezTo>
                    <a:pt x="233" y="276"/>
                    <a:pt x="248" y="221"/>
                    <a:pt x="254" y="207"/>
                  </a:cubicBezTo>
                  <a:cubicBezTo>
                    <a:pt x="264" y="183"/>
                    <a:pt x="255" y="112"/>
                    <a:pt x="250" y="96"/>
                  </a:cubicBezTo>
                  <a:cubicBezTo>
                    <a:pt x="245" y="80"/>
                    <a:pt x="229" y="22"/>
                    <a:pt x="223" y="11"/>
                  </a:cubicBezTo>
                  <a:cubicBezTo>
                    <a:pt x="218" y="0"/>
                    <a:pt x="118" y="28"/>
                    <a:pt x="108" y="53"/>
                  </a:cubicBez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"/>
            <p:cNvSpPr>
              <a:spLocks/>
            </p:cNvSpPr>
            <p:nvPr/>
          </p:nvSpPr>
          <p:spPr bwMode="auto">
            <a:xfrm>
              <a:off x="10082240" y="2917826"/>
              <a:ext cx="173038" cy="44450"/>
            </a:xfrm>
            <a:custGeom>
              <a:avLst/>
              <a:gdLst>
                <a:gd name="T0" fmla="*/ 16 w 140"/>
                <a:gd name="T1" fmla="*/ 28 h 36"/>
                <a:gd name="T2" fmla="*/ 114 w 140"/>
                <a:gd name="T3" fmla="*/ 30 h 36"/>
                <a:gd name="T4" fmla="*/ 140 w 140"/>
                <a:gd name="T5" fmla="*/ 36 h 36"/>
                <a:gd name="T6" fmla="*/ 140 w 140"/>
                <a:gd name="T7" fmla="*/ 2 h 36"/>
                <a:gd name="T8" fmla="*/ 42 w 140"/>
                <a:gd name="T9" fmla="*/ 0 h 36"/>
                <a:gd name="T10" fmla="*/ 0 w 140"/>
                <a:gd name="T11" fmla="*/ 16 h 36"/>
                <a:gd name="T12" fmla="*/ 16 w 140"/>
                <a:gd name="T1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6">
                  <a:moveTo>
                    <a:pt x="16" y="28"/>
                  </a:moveTo>
                  <a:cubicBezTo>
                    <a:pt x="16" y="28"/>
                    <a:pt x="88" y="24"/>
                    <a:pt x="114" y="30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60" y="0"/>
                    <a:pt x="42" y="0"/>
                  </a:cubicBezTo>
                  <a:cubicBezTo>
                    <a:pt x="24" y="0"/>
                    <a:pt x="0" y="16"/>
                    <a:pt x="0" y="16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rgbClr val="75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6"/>
            <p:cNvSpPr>
              <a:spLocks/>
            </p:cNvSpPr>
            <p:nvPr/>
          </p:nvSpPr>
          <p:spPr bwMode="auto">
            <a:xfrm>
              <a:off x="9848877" y="2978151"/>
              <a:ext cx="104775" cy="34925"/>
            </a:xfrm>
            <a:custGeom>
              <a:avLst/>
              <a:gdLst>
                <a:gd name="T0" fmla="*/ 0 w 85"/>
                <a:gd name="T1" fmla="*/ 15 h 29"/>
                <a:gd name="T2" fmla="*/ 40 w 85"/>
                <a:gd name="T3" fmla="*/ 29 h 29"/>
                <a:gd name="T4" fmla="*/ 80 w 85"/>
                <a:gd name="T5" fmla="*/ 23 h 29"/>
                <a:gd name="T6" fmla="*/ 85 w 85"/>
                <a:gd name="T7" fmla="*/ 19 h 29"/>
                <a:gd name="T8" fmla="*/ 63 w 85"/>
                <a:gd name="T9" fmla="*/ 4 h 29"/>
                <a:gd name="T10" fmla="*/ 31 w 85"/>
                <a:gd name="T11" fmla="*/ 1 h 29"/>
                <a:gd name="T12" fmla="*/ 0 w 85"/>
                <a:gd name="T1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15"/>
                  </a:moveTo>
                  <a:cubicBezTo>
                    <a:pt x="0" y="15"/>
                    <a:pt x="19" y="29"/>
                    <a:pt x="40" y="29"/>
                  </a:cubicBezTo>
                  <a:cubicBezTo>
                    <a:pt x="61" y="29"/>
                    <a:pt x="75" y="27"/>
                    <a:pt x="80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71" y="4"/>
                    <a:pt x="63" y="4"/>
                  </a:cubicBezTo>
                  <a:cubicBezTo>
                    <a:pt x="55" y="4"/>
                    <a:pt x="40" y="0"/>
                    <a:pt x="31" y="1"/>
                  </a:cubicBezTo>
                  <a:cubicBezTo>
                    <a:pt x="21" y="3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"/>
            <p:cNvSpPr>
              <a:spLocks/>
            </p:cNvSpPr>
            <p:nvPr/>
          </p:nvSpPr>
          <p:spPr bwMode="auto">
            <a:xfrm>
              <a:off x="10102877" y="2986089"/>
              <a:ext cx="104775" cy="38100"/>
            </a:xfrm>
            <a:custGeom>
              <a:avLst/>
              <a:gdLst>
                <a:gd name="T0" fmla="*/ 85 w 85"/>
                <a:gd name="T1" fmla="*/ 17 h 31"/>
                <a:gd name="T2" fmla="*/ 44 w 85"/>
                <a:gd name="T3" fmla="*/ 30 h 31"/>
                <a:gd name="T4" fmla="*/ 5 w 85"/>
                <a:gd name="T5" fmla="*/ 21 h 31"/>
                <a:gd name="T6" fmla="*/ 0 w 85"/>
                <a:gd name="T7" fmla="*/ 17 h 31"/>
                <a:gd name="T8" fmla="*/ 23 w 85"/>
                <a:gd name="T9" fmla="*/ 3 h 31"/>
                <a:gd name="T10" fmla="*/ 55 w 85"/>
                <a:gd name="T11" fmla="*/ 2 h 31"/>
                <a:gd name="T12" fmla="*/ 85 w 85"/>
                <a:gd name="T13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1">
                  <a:moveTo>
                    <a:pt x="85" y="17"/>
                  </a:moveTo>
                  <a:cubicBezTo>
                    <a:pt x="85" y="17"/>
                    <a:pt x="66" y="31"/>
                    <a:pt x="44" y="30"/>
                  </a:cubicBezTo>
                  <a:cubicBezTo>
                    <a:pt x="23" y="29"/>
                    <a:pt x="10" y="25"/>
                    <a:pt x="5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5" y="3"/>
                    <a:pt x="23" y="3"/>
                  </a:cubicBezTo>
                  <a:cubicBezTo>
                    <a:pt x="31" y="4"/>
                    <a:pt x="46" y="0"/>
                    <a:pt x="55" y="2"/>
                  </a:cubicBezTo>
                  <a:cubicBezTo>
                    <a:pt x="64" y="4"/>
                    <a:pt x="85" y="17"/>
                    <a:pt x="8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8"/>
            <p:cNvSpPr>
              <a:spLocks/>
            </p:cNvSpPr>
            <p:nvPr/>
          </p:nvSpPr>
          <p:spPr bwMode="auto">
            <a:xfrm>
              <a:off x="9794901" y="2887664"/>
              <a:ext cx="196851" cy="57150"/>
            </a:xfrm>
            <a:custGeom>
              <a:avLst/>
              <a:gdLst>
                <a:gd name="T0" fmla="*/ 150 w 160"/>
                <a:gd name="T1" fmla="*/ 46 h 46"/>
                <a:gd name="T2" fmla="*/ 62 w 160"/>
                <a:gd name="T3" fmla="*/ 38 h 46"/>
                <a:gd name="T4" fmla="*/ 0 w 160"/>
                <a:gd name="T5" fmla="*/ 30 h 46"/>
                <a:gd name="T6" fmla="*/ 28 w 160"/>
                <a:gd name="T7" fmla="*/ 0 h 46"/>
                <a:gd name="T8" fmla="*/ 134 w 160"/>
                <a:gd name="T9" fmla="*/ 10 h 46"/>
                <a:gd name="T10" fmla="*/ 150 w 160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46">
                  <a:moveTo>
                    <a:pt x="150" y="46"/>
                  </a:moveTo>
                  <a:cubicBezTo>
                    <a:pt x="150" y="46"/>
                    <a:pt x="86" y="40"/>
                    <a:pt x="62" y="38"/>
                  </a:cubicBezTo>
                  <a:cubicBezTo>
                    <a:pt x="38" y="36"/>
                    <a:pt x="0" y="30"/>
                    <a:pt x="0" y="3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60" y="42"/>
                    <a:pt x="150" y="46"/>
                  </a:cubicBezTo>
                  <a:close/>
                </a:path>
              </a:pathLst>
            </a:custGeom>
            <a:solidFill>
              <a:srgbClr val="735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9"/>
            <p:cNvSpPr>
              <a:spLocks/>
            </p:cNvSpPr>
            <p:nvPr/>
          </p:nvSpPr>
          <p:spPr bwMode="auto">
            <a:xfrm>
              <a:off x="9823477" y="2976564"/>
              <a:ext cx="136525" cy="26988"/>
            </a:xfrm>
            <a:custGeom>
              <a:avLst/>
              <a:gdLst>
                <a:gd name="T0" fmla="*/ 0 w 111"/>
                <a:gd name="T1" fmla="*/ 20 h 22"/>
                <a:gd name="T2" fmla="*/ 26 w 111"/>
                <a:gd name="T3" fmla="*/ 9 h 22"/>
                <a:gd name="T4" fmla="*/ 62 w 111"/>
                <a:gd name="T5" fmla="*/ 0 h 22"/>
                <a:gd name="T6" fmla="*/ 104 w 111"/>
                <a:gd name="T7" fmla="*/ 15 h 22"/>
                <a:gd name="T8" fmla="*/ 111 w 111"/>
                <a:gd name="T9" fmla="*/ 22 h 22"/>
                <a:gd name="T10" fmla="*/ 97 w 111"/>
                <a:gd name="T11" fmla="*/ 20 h 22"/>
                <a:gd name="T12" fmla="*/ 77 w 111"/>
                <a:gd name="T13" fmla="*/ 7 h 22"/>
                <a:gd name="T14" fmla="*/ 45 w 111"/>
                <a:gd name="T15" fmla="*/ 6 h 22"/>
                <a:gd name="T16" fmla="*/ 22 w 111"/>
                <a:gd name="T17" fmla="*/ 16 h 22"/>
                <a:gd name="T18" fmla="*/ 1 w 111"/>
                <a:gd name="T19" fmla="*/ 22 h 22"/>
                <a:gd name="T20" fmla="*/ 0 w 111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22">
                  <a:moveTo>
                    <a:pt x="0" y="20"/>
                  </a:moveTo>
                  <a:cubicBezTo>
                    <a:pt x="0" y="20"/>
                    <a:pt x="17" y="14"/>
                    <a:pt x="26" y="9"/>
                  </a:cubicBezTo>
                  <a:cubicBezTo>
                    <a:pt x="35" y="4"/>
                    <a:pt x="44" y="0"/>
                    <a:pt x="62" y="0"/>
                  </a:cubicBezTo>
                  <a:cubicBezTo>
                    <a:pt x="80" y="1"/>
                    <a:pt x="100" y="10"/>
                    <a:pt x="104" y="15"/>
                  </a:cubicBezTo>
                  <a:cubicBezTo>
                    <a:pt x="108" y="20"/>
                    <a:pt x="111" y="22"/>
                    <a:pt x="111" y="22"/>
                  </a:cubicBezTo>
                  <a:cubicBezTo>
                    <a:pt x="111" y="22"/>
                    <a:pt x="101" y="22"/>
                    <a:pt x="97" y="20"/>
                  </a:cubicBezTo>
                  <a:cubicBezTo>
                    <a:pt x="94" y="17"/>
                    <a:pt x="86" y="9"/>
                    <a:pt x="77" y="7"/>
                  </a:cubicBezTo>
                  <a:cubicBezTo>
                    <a:pt x="69" y="5"/>
                    <a:pt x="51" y="3"/>
                    <a:pt x="45" y="6"/>
                  </a:cubicBezTo>
                  <a:cubicBezTo>
                    <a:pt x="38" y="10"/>
                    <a:pt x="27" y="14"/>
                    <a:pt x="22" y="16"/>
                  </a:cubicBezTo>
                  <a:cubicBezTo>
                    <a:pt x="17" y="19"/>
                    <a:pt x="1" y="22"/>
                    <a:pt x="1" y="22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D0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40"/>
            <p:cNvSpPr>
              <a:spLocks/>
            </p:cNvSpPr>
            <p:nvPr/>
          </p:nvSpPr>
          <p:spPr bwMode="auto">
            <a:xfrm>
              <a:off x="10093352" y="2986089"/>
              <a:ext cx="130175" cy="33338"/>
            </a:xfrm>
            <a:custGeom>
              <a:avLst/>
              <a:gdLst>
                <a:gd name="T0" fmla="*/ 0 w 106"/>
                <a:gd name="T1" fmla="*/ 24 h 26"/>
                <a:gd name="T2" fmla="*/ 43 w 106"/>
                <a:gd name="T3" fmla="*/ 0 h 26"/>
                <a:gd name="T4" fmla="*/ 97 w 106"/>
                <a:gd name="T5" fmla="*/ 18 h 26"/>
                <a:gd name="T6" fmla="*/ 98 w 106"/>
                <a:gd name="T7" fmla="*/ 25 h 26"/>
                <a:gd name="T8" fmla="*/ 76 w 106"/>
                <a:gd name="T9" fmla="*/ 10 h 26"/>
                <a:gd name="T10" fmla="*/ 40 w 106"/>
                <a:gd name="T11" fmla="*/ 4 h 26"/>
                <a:gd name="T12" fmla="*/ 11 w 106"/>
                <a:gd name="T13" fmla="*/ 18 h 26"/>
                <a:gd name="T14" fmla="*/ 4 w 106"/>
                <a:gd name="T15" fmla="*/ 26 h 26"/>
                <a:gd name="T16" fmla="*/ 0 w 106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6">
                  <a:moveTo>
                    <a:pt x="0" y="24"/>
                  </a:moveTo>
                  <a:cubicBezTo>
                    <a:pt x="0" y="24"/>
                    <a:pt x="14" y="0"/>
                    <a:pt x="43" y="0"/>
                  </a:cubicBezTo>
                  <a:cubicBezTo>
                    <a:pt x="72" y="0"/>
                    <a:pt x="88" y="10"/>
                    <a:pt x="97" y="18"/>
                  </a:cubicBezTo>
                  <a:cubicBezTo>
                    <a:pt x="106" y="26"/>
                    <a:pt x="98" y="25"/>
                    <a:pt x="98" y="25"/>
                  </a:cubicBezTo>
                  <a:cubicBezTo>
                    <a:pt x="98" y="25"/>
                    <a:pt x="84" y="13"/>
                    <a:pt x="76" y="10"/>
                  </a:cubicBezTo>
                  <a:cubicBezTo>
                    <a:pt x="68" y="8"/>
                    <a:pt x="52" y="2"/>
                    <a:pt x="40" y="4"/>
                  </a:cubicBezTo>
                  <a:cubicBezTo>
                    <a:pt x="27" y="6"/>
                    <a:pt x="14" y="14"/>
                    <a:pt x="11" y="18"/>
                  </a:cubicBezTo>
                  <a:cubicBezTo>
                    <a:pt x="8" y="23"/>
                    <a:pt x="4" y="26"/>
                    <a:pt x="4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110D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41"/>
            <p:cNvSpPr>
              <a:spLocks/>
            </p:cNvSpPr>
            <p:nvPr/>
          </p:nvSpPr>
          <p:spPr bwMode="auto">
            <a:xfrm>
              <a:off x="9875864" y="2974976"/>
              <a:ext cx="47625" cy="39688"/>
            </a:xfrm>
            <a:custGeom>
              <a:avLst/>
              <a:gdLst>
                <a:gd name="T0" fmla="*/ 2 w 38"/>
                <a:gd name="T1" fmla="*/ 7 h 32"/>
                <a:gd name="T2" fmla="*/ 11 w 38"/>
                <a:gd name="T3" fmla="*/ 30 h 32"/>
                <a:gd name="T4" fmla="*/ 36 w 38"/>
                <a:gd name="T5" fmla="*/ 18 h 32"/>
                <a:gd name="T6" fmla="*/ 38 w 38"/>
                <a:gd name="T7" fmla="*/ 6 h 32"/>
                <a:gd name="T8" fmla="*/ 2 w 38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2">
                  <a:moveTo>
                    <a:pt x="2" y="7"/>
                  </a:moveTo>
                  <a:cubicBezTo>
                    <a:pt x="2" y="7"/>
                    <a:pt x="0" y="28"/>
                    <a:pt x="11" y="30"/>
                  </a:cubicBezTo>
                  <a:cubicBezTo>
                    <a:pt x="22" y="32"/>
                    <a:pt x="34" y="30"/>
                    <a:pt x="36" y="1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16" y="0"/>
                    <a:pt x="2" y="7"/>
                  </a:cubicBezTo>
                  <a:close/>
                </a:path>
              </a:pathLst>
            </a:custGeom>
            <a:solidFill>
              <a:srgbClr val="1F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42"/>
            <p:cNvSpPr>
              <a:spLocks/>
            </p:cNvSpPr>
            <p:nvPr/>
          </p:nvSpPr>
          <p:spPr bwMode="auto">
            <a:xfrm>
              <a:off x="10128277" y="2987676"/>
              <a:ext cx="46038" cy="36513"/>
            </a:xfrm>
            <a:custGeom>
              <a:avLst/>
              <a:gdLst>
                <a:gd name="T0" fmla="*/ 0 w 37"/>
                <a:gd name="T1" fmla="*/ 4 h 29"/>
                <a:gd name="T2" fmla="*/ 18 w 37"/>
                <a:gd name="T3" fmla="*/ 29 h 29"/>
                <a:gd name="T4" fmla="*/ 37 w 37"/>
                <a:gd name="T5" fmla="*/ 11 h 29"/>
                <a:gd name="T6" fmla="*/ 36 w 37"/>
                <a:gd name="T7" fmla="*/ 2 h 29"/>
                <a:gd name="T8" fmla="*/ 0 w 37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9">
                  <a:moveTo>
                    <a:pt x="0" y="4"/>
                  </a:moveTo>
                  <a:cubicBezTo>
                    <a:pt x="0" y="4"/>
                    <a:pt x="0" y="29"/>
                    <a:pt x="18" y="29"/>
                  </a:cubicBezTo>
                  <a:cubicBezTo>
                    <a:pt x="36" y="28"/>
                    <a:pt x="36" y="16"/>
                    <a:pt x="37" y="11"/>
                  </a:cubicBezTo>
                  <a:cubicBezTo>
                    <a:pt x="37" y="5"/>
                    <a:pt x="36" y="2"/>
                    <a:pt x="36" y="2"/>
                  </a:cubicBezTo>
                  <a:cubicBezTo>
                    <a:pt x="36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1F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43"/>
            <p:cNvSpPr>
              <a:spLocks noChangeArrowheads="1"/>
            </p:cNvSpPr>
            <p:nvPr/>
          </p:nvSpPr>
          <p:spPr bwMode="auto">
            <a:xfrm>
              <a:off x="9883802" y="2982914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44"/>
            <p:cNvSpPr>
              <a:spLocks noChangeArrowheads="1"/>
            </p:cNvSpPr>
            <p:nvPr/>
          </p:nvSpPr>
          <p:spPr bwMode="auto">
            <a:xfrm>
              <a:off x="10134627" y="2994026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45"/>
            <p:cNvSpPr>
              <a:spLocks/>
            </p:cNvSpPr>
            <p:nvPr/>
          </p:nvSpPr>
          <p:spPr bwMode="auto">
            <a:xfrm>
              <a:off x="10066365" y="5451477"/>
              <a:ext cx="96838" cy="400050"/>
            </a:xfrm>
            <a:custGeom>
              <a:avLst/>
              <a:gdLst>
                <a:gd name="T0" fmla="*/ 79 w 79"/>
                <a:gd name="T1" fmla="*/ 6 h 324"/>
                <a:gd name="T2" fmla="*/ 55 w 79"/>
                <a:gd name="T3" fmla="*/ 134 h 324"/>
                <a:gd name="T4" fmla="*/ 11 w 79"/>
                <a:gd name="T5" fmla="*/ 268 h 324"/>
                <a:gd name="T6" fmla="*/ 0 w 79"/>
                <a:gd name="T7" fmla="*/ 324 h 324"/>
                <a:gd name="T8" fmla="*/ 8 w 79"/>
                <a:gd name="T9" fmla="*/ 0 h 324"/>
                <a:gd name="T10" fmla="*/ 79 w 79"/>
                <a:gd name="T11" fmla="*/ 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324">
                  <a:moveTo>
                    <a:pt x="79" y="6"/>
                  </a:moveTo>
                  <a:cubicBezTo>
                    <a:pt x="79" y="6"/>
                    <a:pt x="65" y="102"/>
                    <a:pt x="55" y="134"/>
                  </a:cubicBezTo>
                  <a:cubicBezTo>
                    <a:pt x="44" y="166"/>
                    <a:pt x="13" y="236"/>
                    <a:pt x="11" y="268"/>
                  </a:cubicBezTo>
                  <a:cubicBezTo>
                    <a:pt x="8" y="300"/>
                    <a:pt x="0" y="324"/>
                    <a:pt x="0" y="32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9" y="6"/>
                  </a:lnTo>
                  <a:close/>
                </a:path>
              </a:pathLst>
            </a:custGeom>
            <a:solidFill>
              <a:srgbClr val="1C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46"/>
            <p:cNvSpPr>
              <a:spLocks/>
            </p:cNvSpPr>
            <p:nvPr/>
          </p:nvSpPr>
          <p:spPr bwMode="auto">
            <a:xfrm>
              <a:off x="10077477" y="3124201"/>
              <a:ext cx="36513" cy="66675"/>
            </a:xfrm>
            <a:custGeom>
              <a:avLst/>
              <a:gdLst>
                <a:gd name="T0" fmla="*/ 0 w 30"/>
                <a:gd name="T1" fmla="*/ 53 h 55"/>
                <a:gd name="T2" fmla="*/ 19 w 30"/>
                <a:gd name="T3" fmla="*/ 50 h 55"/>
                <a:gd name="T4" fmla="*/ 28 w 30"/>
                <a:gd name="T5" fmla="*/ 31 h 55"/>
                <a:gd name="T6" fmla="*/ 17 w 30"/>
                <a:gd name="T7" fmla="*/ 14 h 55"/>
                <a:gd name="T8" fmla="*/ 4 w 30"/>
                <a:gd name="T9" fmla="*/ 0 h 55"/>
                <a:gd name="T10" fmla="*/ 7 w 30"/>
                <a:gd name="T11" fmla="*/ 31 h 55"/>
                <a:gd name="T12" fmla="*/ 0 w 30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5">
                  <a:moveTo>
                    <a:pt x="0" y="53"/>
                  </a:moveTo>
                  <a:cubicBezTo>
                    <a:pt x="0" y="53"/>
                    <a:pt x="11" y="55"/>
                    <a:pt x="19" y="50"/>
                  </a:cubicBezTo>
                  <a:cubicBezTo>
                    <a:pt x="26" y="45"/>
                    <a:pt x="30" y="39"/>
                    <a:pt x="28" y="31"/>
                  </a:cubicBezTo>
                  <a:cubicBezTo>
                    <a:pt x="24" y="22"/>
                    <a:pt x="20" y="18"/>
                    <a:pt x="17" y="14"/>
                  </a:cubicBezTo>
                  <a:cubicBezTo>
                    <a:pt x="15" y="10"/>
                    <a:pt x="4" y="0"/>
                    <a:pt x="4" y="0"/>
                  </a:cubicBezTo>
                  <a:cubicBezTo>
                    <a:pt x="7" y="31"/>
                    <a:pt x="7" y="31"/>
                    <a:pt x="7" y="31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5C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7"/>
            <p:cNvSpPr>
              <a:spLocks/>
            </p:cNvSpPr>
            <p:nvPr/>
          </p:nvSpPr>
          <p:spPr bwMode="auto">
            <a:xfrm>
              <a:off x="9960002" y="2968626"/>
              <a:ext cx="150813" cy="222250"/>
            </a:xfrm>
            <a:custGeom>
              <a:avLst/>
              <a:gdLst>
                <a:gd name="T0" fmla="*/ 78 w 122"/>
                <a:gd name="T1" fmla="*/ 0 h 180"/>
                <a:gd name="T2" fmla="*/ 73 w 122"/>
                <a:gd name="T3" fmla="*/ 44 h 180"/>
                <a:gd name="T4" fmla="*/ 73 w 122"/>
                <a:gd name="T5" fmla="*/ 91 h 180"/>
                <a:gd name="T6" fmla="*/ 80 w 122"/>
                <a:gd name="T7" fmla="*/ 128 h 180"/>
                <a:gd name="T8" fmla="*/ 68 w 122"/>
                <a:gd name="T9" fmla="*/ 157 h 180"/>
                <a:gd name="T10" fmla="*/ 43 w 122"/>
                <a:gd name="T11" fmla="*/ 158 h 180"/>
                <a:gd name="T12" fmla="*/ 20 w 122"/>
                <a:gd name="T13" fmla="*/ 157 h 180"/>
                <a:gd name="T14" fmla="*/ 3 w 122"/>
                <a:gd name="T15" fmla="*/ 169 h 180"/>
                <a:gd name="T16" fmla="*/ 13 w 122"/>
                <a:gd name="T17" fmla="*/ 179 h 180"/>
                <a:gd name="T18" fmla="*/ 34 w 122"/>
                <a:gd name="T19" fmla="*/ 167 h 180"/>
                <a:gd name="T20" fmla="*/ 66 w 122"/>
                <a:gd name="T21" fmla="*/ 172 h 180"/>
                <a:gd name="T22" fmla="*/ 87 w 122"/>
                <a:gd name="T23" fmla="*/ 173 h 180"/>
                <a:gd name="T24" fmla="*/ 100 w 122"/>
                <a:gd name="T25" fmla="*/ 178 h 180"/>
                <a:gd name="T26" fmla="*/ 114 w 122"/>
                <a:gd name="T27" fmla="*/ 145 h 180"/>
                <a:gd name="T28" fmla="*/ 91 w 122"/>
                <a:gd name="T29" fmla="*/ 100 h 180"/>
                <a:gd name="T30" fmla="*/ 89 w 122"/>
                <a:gd name="T31" fmla="*/ 30 h 180"/>
                <a:gd name="T32" fmla="*/ 78 w 122"/>
                <a:gd name="T3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80">
                  <a:moveTo>
                    <a:pt x="78" y="0"/>
                  </a:moveTo>
                  <a:cubicBezTo>
                    <a:pt x="78" y="0"/>
                    <a:pt x="71" y="34"/>
                    <a:pt x="73" y="44"/>
                  </a:cubicBezTo>
                  <a:cubicBezTo>
                    <a:pt x="75" y="54"/>
                    <a:pt x="73" y="84"/>
                    <a:pt x="73" y="91"/>
                  </a:cubicBezTo>
                  <a:cubicBezTo>
                    <a:pt x="73" y="98"/>
                    <a:pt x="79" y="114"/>
                    <a:pt x="80" y="128"/>
                  </a:cubicBezTo>
                  <a:cubicBezTo>
                    <a:pt x="81" y="142"/>
                    <a:pt x="75" y="151"/>
                    <a:pt x="68" y="157"/>
                  </a:cubicBezTo>
                  <a:cubicBezTo>
                    <a:pt x="61" y="163"/>
                    <a:pt x="50" y="163"/>
                    <a:pt x="43" y="158"/>
                  </a:cubicBezTo>
                  <a:cubicBezTo>
                    <a:pt x="36" y="153"/>
                    <a:pt x="25" y="156"/>
                    <a:pt x="20" y="157"/>
                  </a:cubicBezTo>
                  <a:cubicBezTo>
                    <a:pt x="15" y="158"/>
                    <a:pt x="0" y="165"/>
                    <a:pt x="3" y="169"/>
                  </a:cubicBezTo>
                  <a:cubicBezTo>
                    <a:pt x="6" y="173"/>
                    <a:pt x="13" y="179"/>
                    <a:pt x="13" y="179"/>
                  </a:cubicBezTo>
                  <a:cubicBezTo>
                    <a:pt x="13" y="179"/>
                    <a:pt x="16" y="164"/>
                    <a:pt x="34" y="167"/>
                  </a:cubicBezTo>
                  <a:cubicBezTo>
                    <a:pt x="52" y="170"/>
                    <a:pt x="53" y="172"/>
                    <a:pt x="66" y="172"/>
                  </a:cubicBezTo>
                  <a:cubicBezTo>
                    <a:pt x="79" y="172"/>
                    <a:pt x="83" y="169"/>
                    <a:pt x="87" y="173"/>
                  </a:cubicBezTo>
                  <a:cubicBezTo>
                    <a:pt x="91" y="177"/>
                    <a:pt x="92" y="180"/>
                    <a:pt x="100" y="178"/>
                  </a:cubicBezTo>
                  <a:cubicBezTo>
                    <a:pt x="108" y="176"/>
                    <a:pt x="122" y="160"/>
                    <a:pt x="114" y="145"/>
                  </a:cubicBezTo>
                  <a:cubicBezTo>
                    <a:pt x="106" y="130"/>
                    <a:pt x="96" y="126"/>
                    <a:pt x="91" y="100"/>
                  </a:cubicBezTo>
                  <a:cubicBezTo>
                    <a:pt x="86" y="74"/>
                    <a:pt x="88" y="42"/>
                    <a:pt x="89" y="30"/>
                  </a:cubicBezTo>
                  <a:cubicBezTo>
                    <a:pt x="90" y="18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BD9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8"/>
            <p:cNvSpPr>
              <a:spLocks/>
            </p:cNvSpPr>
            <p:nvPr/>
          </p:nvSpPr>
          <p:spPr bwMode="auto">
            <a:xfrm>
              <a:off x="10015565" y="3184526"/>
              <a:ext cx="17463" cy="57150"/>
            </a:xfrm>
            <a:custGeom>
              <a:avLst/>
              <a:gdLst>
                <a:gd name="T0" fmla="*/ 6 w 14"/>
                <a:gd name="T1" fmla="*/ 0 h 46"/>
                <a:gd name="T2" fmla="*/ 4 w 14"/>
                <a:gd name="T3" fmla="*/ 27 h 46"/>
                <a:gd name="T4" fmla="*/ 0 w 14"/>
                <a:gd name="T5" fmla="*/ 41 h 46"/>
                <a:gd name="T6" fmla="*/ 9 w 14"/>
                <a:gd name="T7" fmla="*/ 46 h 46"/>
                <a:gd name="T8" fmla="*/ 13 w 14"/>
                <a:gd name="T9" fmla="*/ 19 h 46"/>
                <a:gd name="T10" fmla="*/ 14 w 14"/>
                <a:gd name="T11" fmla="*/ 0 h 46"/>
                <a:gd name="T12" fmla="*/ 6 w 14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6">
                  <a:moveTo>
                    <a:pt x="6" y="0"/>
                  </a:moveTo>
                  <a:cubicBezTo>
                    <a:pt x="6" y="0"/>
                    <a:pt x="5" y="20"/>
                    <a:pt x="4" y="27"/>
                  </a:cubicBezTo>
                  <a:cubicBezTo>
                    <a:pt x="3" y="34"/>
                    <a:pt x="0" y="41"/>
                    <a:pt x="0" y="41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3" y="26"/>
                    <a:pt x="13" y="19"/>
                  </a:cubicBezTo>
                  <a:cubicBezTo>
                    <a:pt x="13" y="13"/>
                    <a:pt x="14" y="0"/>
                    <a:pt x="14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BD9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9"/>
            <p:cNvSpPr>
              <a:spLocks/>
            </p:cNvSpPr>
            <p:nvPr/>
          </p:nvSpPr>
          <p:spPr bwMode="auto">
            <a:xfrm>
              <a:off x="9937777" y="3276601"/>
              <a:ext cx="166688" cy="50800"/>
            </a:xfrm>
            <a:custGeom>
              <a:avLst/>
              <a:gdLst>
                <a:gd name="T0" fmla="*/ 4 w 136"/>
                <a:gd name="T1" fmla="*/ 10 h 42"/>
                <a:gd name="T2" fmla="*/ 26 w 136"/>
                <a:gd name="T3" fmla="*/ 30 h 42"/>
                <a:gd name="T4" fmla="*/ 70 w 136"/>
                <a:gd name="T5" fmla="*/ 41 h 42"/>
                <a:gd name="T6" fmla="*/ 116 w 136"/>
                <a:gd name="T7" fmla="*/ 27 h 42"/>
                <a:gd name="T8" fmla="*/ 131 w 136"/>
                <a:gd name="T9" fmla="*/ 7 h 42"/>
                <a:gd name="T10" fmla="*/ 100 w 136"/>
                <a:gd name="T11" fmla="*/ 4 h 42"/>
                <a:gd name="T12" fmla="*/ 74 w 136"/>
                <a:gd name="T13" fmla="*/ 3 h 42"/>
                <a:gd name="T14" fmla="*/ 43 w 136"/>
                <a:gd name="T15" fmla="*/ 1 h 42"/>
                <a:gd name="T16" fmla="*/ 2 w 136"/>
                <a:gd name="T17" fmla="*/ 5 h 42"/>
                <a:gd name="T18" fmla="*/ 4 w 136"/>
                <a:gd name="T19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42">
                  <a:moveTo>
                    <a:pt x="4" y="10"/>
                  </a:moveTo>
                  <a:cubicBezTo>
                    <a:pt x="4" y="10"/>
                    <a:pt x="21" y="25"/>
                    <a:pt x="26" y="30"/>
                  </a:cubicBezTo>
                  <a:cubicBezTo>
                    <a:pt x="30" y="35"/>
                    <a:pt x="39" y="42"/>
                    <a:pt x="70" y="41"/>
                  </a:cubicBezTo>
                  <a:cubicBezTo>
                    <a:pt x="100" y="41"/>
                    <a:pt x="108" y="38"/>
                    <a:pt x="116" y="27"/>
                  </a:cubicBezTo>
                  <a:cubicBezTo>
                    <a:pt x="123" y="17"/>
                    <a:pt x="126" y="8"/>
                    <a:pt x="131" y="7"/>
                  </a:cubicBezTo>
                  <a:cubicBezTo>
                    <a:pt x="136" y="7"/>
                    <a:pt x="104" y="4"/>
                    <a:pt x="100" y="4"/>
                  </a:cubicBezTo>
                  <a:cubicBezTo>
                    <a:pt x="97" y="4"/>
                    <a:pt x="78" y="3"/>
                    <a:pt x="74" y="3"/>
                  </a:cubicBezTo>
                  <a:cubicBezTo>
                    <a:pt x="70" y="3"/>
                    <a:pt x="50" y="0"/>
                    <a:pt x="43" y="1"/>
                  </a:cubicBezTo>
                  <a:cubicBezTo>
                    <a:pt x="36" y="1"/>
                    <a:pt x="4" y="5"/>
                    <a:pt x="2" y="5"/>
                  </a:cubicBezTo>
                  <a:cubicBezTo>
                    <a:pt x="0" y="5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C1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50"/>
            <p:cNvSpPr>
              <a:spLocks/>
            </p:cNvSpPr>
            <p:nvPr/>
          </p:nvSpPr>
          <p:spPr bwMode="auto">
            <a:xfrm>
              <a:off x="9947302" y="3243264"/>
              <a:ext cx="158750" cy="44450"/>
            </a:xfrm>
            <a:custGeom>
              <a:avLst/>
              <a:gdLst>
                <a:gd name="T0" fmla="*/ 0 w 129"/>
                <a:gd name="T1" fmla="*/ 28 h 36"/>
                <a:gd name="T2" fmla="*/ 26 w 129"/>
                <a:gd name="T3" fmla="*/ 8 h 36"/>
                <a:gd name="T4" fmla="*/ 48 w 129"/>
                <a:gd name="T5" fmla="*/ 0 h 36"/>
                <a:gd name="T6" fmla="*/ 64 w 129"/>
                <a:gd name="T7" fmla="*/ 6 h 36"/>
                <a:gd name="T8" fmla="*/ 88 w 129"/>
                <a:gd name="T9" fmla="*/ 1 h 36"/>
                <a:gd name="T10" fmla="*/ 120 w 129"/>
                <a:gd name="T11" fmla="*/ 23 h 36"/>
                <a:gd name="T12" fmla="*/ 129 w 129"/>
                <a:gd name="T13" fmla="*/ 36 h 36"/>
                <a:gd name="T14" fmla="*/ 92 w 129"/>
                <a:gd name="T15" fmla="*/ 31 h 36"/>
                <a:gd name="T16" fmla="*/ 66 w 129"/>
                <a:gd name="T17" fmla="*/ 30 h 36"/>
                <a:gd name="T18" fmla="*/ 31 w 129"/>
                <a:gd name="T19" fmla="*/ 28 h 36"/>
                <a:gd name="T20" fmla="*/ 0 w 129"/>
                <a:gd name="T2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36">
                  <a:moveTo>
                    <a:pt x="0" y="28"/>
                  </a:moveTo>
                  <a:cubicBezTo>
                    <a:pt x="0" y="28"/>
                    <a:pt x="16" y="13"/>
                    <a:pt x="26" y="8"/>
                  </a:cubicBezTo>
                  <a:cubicBezTo>
                    <a:pt x="35" y="4"/>
                    <a:pt x="40" y="0"/>
                    <a:pt x="48" y="0"/>
                  </a:cubicBezTo>
                  <a:cubicBezTo>
                    <a:pt x="56" y="0"/>
                    <a:pt x="64" y="6"/>
                    <a:pt x="64" y="6"/>
                  </a:cubicBezTo>
                  <a:cubicBezTo>
                    <a:pt x="64" y="6"/>
                    <a:pt x="76" y="0"/>
                    <a:pt x="88" y="1"/>
                  </a:cubicBezTo>
                  <a:cubicBezTo>
                    <a:pt x="99" y="2"/>
                    <a:pt x="117" y="18"/>
                    <a:pt x="120" y="23"/>
                  </a:cubicBezTo>
                  <a:cubicBezTo>
                    <a:pt x="124" y="28"/>
                    <a:pt x="129" y="36"/>
                    <a:pt x="129" y="36"/>
                  </a:cubicBezTo>
                  <a:cubicBezTo>
                    <a:pt x="129" y="36"/>
                    <a:pt x="96" y="32"/>
                    <a:pt x="92" y="31"/>
                  </a:cubicBezTo>
                  <a:cubicBezTo>
                    <a:pt x="88" y="30"/>
                    <a:pt x="77" y="31"/>
                    <a:pt x="66" y="30"/>
                  </a:cubicBezTo>
                  <a:cubicBezTo>
                    <a:pt x="56" y="30"/>
                    <a:pt x="38" y="28"/>
                    <a:pt x="31" y="28"/>
                  </a:cubicBezTo>
                  <a:cubicBezTo>
                    <a:pt x="24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97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51"/>
            <p:cNvSpPr>
              <a:spLocks/>
            </p:cNvSpPr>
            <p:nvPr/>
          </p:nvSpPr>
          <p:spPr bwMode="auto">
            <a:xfrm>
              <a:off x="9840939" y="3657601"/>
              <a:ext cx="146050" cy="193675"/>
            </a:xfrm>
            <a:custGeom>
              <a:avLst/>
              <a:gdLst>
                <a:gd name="T0" fmla="*/ 118 w 118"/>
                <a:gd name="T1" fmla="*/ 0 h 158"/>
                <a:gd name="T2" fmla="*/ 78 w 118"/>
                <a:gd name="T3" fmla="*/ 68 h 158"/>
                <a:gd name="T4" fmla="*/ 14 w 118"/>
                <a:gd name="T5" fmla="*/ 148 h 158"/>
                <a:gd name="T6" fmla="*/ 0 w 118"/>
                <a:gd name="T7" fmla="*/ 158 h 158"/>
                <a:gd name="T8" fmla="*/ 52 w 118"/>
                <a:gd name="T9" fmla="*/ 36 h 158"/>
                <a:gd name="T10" fmla="*/ 118 w 118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58">
                  <a:moveTo>
                    <a:pt x="118" y="0"/>
                  </a:moveTo>
                  <a:cubicBezTo>
                    <a:pt x="118" y="0"/>
                    <a:pt x="90" y="48"/>
                    <a:pt x="78" y="68"/>
                  </a:cubicBezTo>
                  <a:cubicBezTo>
                    <a:pt x="66" y="88"/>
                    <a:pt x="28" y="138"/>
                    <a:pt x="14" y="14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106" y="0"/>
                    <a:pt x="118" y="0"/>
                  </a:cubicBezTo>
                  <a:close/>
                </a:path>
              </a:pathLst>
            </a:custGeom>
            <a:solidFill>
              <a:srgbClr val="83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52"/>
            <p:cNvSpPr>
              <a:spLocks/>
            </p:cNvSpPr>
            <p:nvPr/>
          </p:nvSpPr>
          <p:spPr bwMode="auto">
            <a:xfrm>
              <a:off x="10028265" y="3243264"/>
              <a:ext cx="26988" cy="34925"/>
            </a:xfrm>
            <a:custGeom>
              <a:avLst/>
              <a:gdLst>
                <a:gd name="T0" fmla="*/ 0 w 23"/>
                <a:gd name="T1" fmla="*/ 28 h 28"/>
                <a:gd name="T2" fmla="*/ 11 w 23"/>
                <a:gd name="T3" fmla="*/ 22 h 28"/>
                <a:gd name="T4" fmla="*/ 20 w 23"/>
                <a:gd name="T5" fmla="*/ 6 h 28"/>
                <a:gd name="T6" fmla="*/ 23 w 23"/>
                <a:gd name="T7" fmla="*/ 5 h 28"/>
                <a:gd name="T8" fmla="*/ 9 w 23"/>
                <a:gd name="T9" fmla="*/ 3 h 28"/>
                <a:gd name="T10" fmla="*/ 3 w 23"/>
                <a:gd name="T11" fmla="*/ 6 h 28"/>
                <a:gd name="T12" fmla="*/ 0 w 2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8">
                  <a:moveTo>
                    <a:pt x="0" y="28"/>
                  </a:moveTo>
                  <a:cubicBezTo>
                    <a:pt x="0" y="28"/>
                    <a:pt x="8" y="26"/>
                    <a:pt x="11" y="22"/>
                  </a:cubicBezTo>
                  <a:cubicBezTo>
                    <a:pt x="15" y="18"/>
                    <a:pt x="17" y="8"/>
                    <a:pt x="20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14" y="0"/>
                    <a:pt x="9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26"/>
                    <a:pt x="0" y="28"/>
                  </a:cubicBezTo>
                  <a:close/>
                </a:path>
              </a:pathLst>
            </a:custGeom>
            <a:solidFill>
              <a:srgbClr val="996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53"/>
            <p:cNvSpPr>
              <a:spLocks/>
            </p:cNvSpPr>
            <p:nvPr/>
          </p:nvSpPr>
          <p:spPr bwMode="auto">
            <a:xfrm>
              <a:off x="9575826" y="3876677"/>
              <a:ext cx="198438" cy="1114425"/>
            </a:xfrm>
            <a:custGeom>
              <a:avLst/>
              <a:gdLst>
                <a:gd name="T0" fmla="*/ 0 w 161"/>
                <a:gd name="T1" fmla="*/ 0 h 904"/>
                <a:gd name="T2" fmla="*/ 23 w 161"/>
                <a:gd name="T3" fmla="*/ 462 h 904"/>
                <a:gd name="T4" fmla="*/ 95 w 161"/>
                <a:gd name="T5" fmla="*/ 769 h 904"/>
                <a:gd name="T6" fmla="*/ 143 w 161"/>
                <a:gd name="T7" fmla="*/ 870 h 904"/>
                <a:gd name="T8" fmla="*/ 161 w 161"/>
                <a:gd name="T9" fmla="*/ 904 h 904"/>
                <a:gd name="T10" fmla="*/ 150 w 161"/>
                <a:gd name="T11" fmla="*/ 806 h 904"/>
                <a:gd name="T12" fmla="*/ 118 w 161"/>
                <a:gd name="T13" fmla="*/ 708 h 904"/>
                <a:gd name="T14" fmla="*/ 0 w 161"/>
                <a:gd name="T1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904">
                  <a:moveTo>
                    <a:pt x="0" y="0"/>
                  </a:moveTo>
                  <a:cubicBezTo>
                    <a:pt x="0" y="0"/>
                    <a:pt x="18" y="401"/>
                    <a:pt x="23" y="462"/>
                  </a:cubicBezTo>
                  <a:cubicBezTo>
                    <a:pt x="35" y="614"/>
                    <a:pt x="71" y="722"/>
                    <a:pt x="95" y="769"/>
                  </a:cubicBezTo>
                  <a:cubicBezTo>
                    <a:pt x="119" y="816"/>
                    <a:pt x="127" y="840"/>
                    <a:pt x="143" y="870"/>
                  </a:cubicBezTo>
                  <a:cubicBezTo>
                    <a:pt x="152" y="887"/>
                    <a:pt x="161" y="904"/>
                    <a:pt x="161" y="904"/>
                  </a:cubicBezTo>
                  <a:cubicBezTo>
                    <a:pt x="150" y="806"/>
                    <a:pt x="150" y="806"/>
                    <a:pt x="150" y="806"/>
                  </a:cubicBezTo>
                  <a:cubicBezTo>
                    <a:pt x="118" y="708"/>
                    <a:pt x="118" y="708"/>
                    <a:pt x="118" y="7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54"/>
            <p:cNvSpPr>
              <a:spLocks/>
            </p:cNvSpPr>
            <p:nvPr/>
          </p:nvSpPr>
          <p:spPr bwMode="auto">
            <a:xfrm>
              <a:off x="10371166" y="4087814"/>
              <a:ext cx="295276" cy="173038"/>
            </a:xfrm>
            <a:custGeom>
              <a:avLst/>
              <a:gdLst>
                <a:gd name="T0" fmla="*/ 12 w 240"/>
                <a:gd name="T1" fmla="*/ 58 h 140"/>
                <a:gd name="T2" fmla="*/ 240 w 240"/>
                <a:gd name="T3" fmla="*/ 0 h 140"/>
                <a:gd name="T4" fmla="*/ 236 w 240"/>
                <a:gd name="T5" fmla="*/ 72 h 140"/>
                <a:gd name="T6" fmla="*/ 108 w 240"/>
                <a:gd name="T7" fmla="*/ 110 h 140"/>
                <a:gd name="T8" fmla="*/ 0 w 240"/>
                <a:gd name="T9" fmla="*/ 140 h 140"/>
                <a:gd name="T10" fmla="*/ 12 w 240"/>
                <a:gd name="T11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40">
                  <a:moveTo>
                    <a:pt x="12" y="58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36" y="72"/>
                    <a:pt x="236" y="72"/>
                    <a:pt x="236" y="72"/>
                  </a:cubicBezTo>
                  <a:cubicBezTo>
                    <a:pt x="236" y="72"/>
                    <a:pt x="128" y="102"/>
                    <a:pt x="108" y="110"/>
                  </a:cubicBezTo>
                  <a:cubicBezTo>
                    <a:pt x="88" y="118"/>
                    <a:pt x="0" y="140"/>
                    <a:pt x="0" y="140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rgbClr val="22324C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55"/>
            <p:cNvSpPr>
              <a:spLocks/>
            </p:cNvSpPr>
            <p:nvPr/>
          </p:nvSpPr>
          <p:spPr bwMode="auto">
            <a:xfrm>
              <a:off x="9986989" y="4127502"/>
              <a:ext cx="141288" cy="1392238"/>
            </a:xfrm>
            <a:custGeom>
              <a:avLst/>
              <a:gdLst>
                <a:gd name="T0" fmla="*/ 115 w 115"/>
                <a:gd name="T1" fmla="*/ 1054 h 1129"/>
                <a:gd name="T2" fmla="*/ 86 w 115"/>
                <a:gd name="T3" fmla="*/ 860 h 1129"/>
                <a:gd name="T4" fmla="*/ 78 w 115"/>
                <a:gd name="T5" fmla="*/ 700 h 1129"/>
                <a:gd name="T6" fmla="*/ 90 w 115"/>
                <a:gd name="T7" fmla="*/ 618 h 1129"/>
                <a:gd name="T8" fmla="*/ 90 w 115"/>
                <a:gd name="T9" fmla="*/ 526 h 1129"/>
                <a:gd name="T10" fmla="*/ 96 w 115"/>
                <a:gd name="T11" fmla="*/ 376 h 1129"/>
                <a:gd name="T12" fmla="*/ 82 w 115"/>
                <a:gd name="T13" fmla="*/ 110 h 1129"/>
                <a:gd name="T14" fmla="*/ 74 w 115"/>
                <a:gd name="T15" fmla="*/ 0 h 1129"/>
                <a:gd name="T16" fmla="*/ 52 w 115"/>
                <a:gd name="T17" fmla="*/ 774 h 1129"/>
                <a:gd name="T18" fmla="*/ 0 w 115"/>
                <a:gd name="T19" fmla="*/ 1089 h 1129"/>
                <a:gd name="T20" fmla="*/ 32 w 115"/>
                <a:gd name="T21" fmla="*/ 1129 h 1129"/>
                <a:gd name="T22" fmla="*/ 115 w 115"/>
                <a:gd name="T23" fmla="*/ 1054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129">
                  <a:moveTo>
                    <a:pt x="115" y="1054"/>
                  </a:moveTo>
                  <a:cubicBezTo>
                    <a:pt x="115" y="1054"/>
                    <a:pt x="86" y="902"/>
                    <a:pt x="86" y="860"/>
                  </a:cubicBezTo>
                  <a:cubicBezTo>
                    <a:pt x="86" y="818"/>
                    <a:pt x="78" y="700"/>
                    <a:pt x="78" y="700"/>
                  </a:cubicBezTo>
                  <a:cubicBezTo>
                    <a:pt x="78" y="700"/>
                    <a:pt x="88" y="642"/>
                    <a:pt x="90" y="618"/>
                  </a:cubicBezTo>
                  <a:cubicBezTo>
                    <a:pt x="92" y="594"/>
                    <a:pt x="92" y="546"/>
                    <a:pt x="90" y="526"/>
                  </a:cubicBezTo>
                  <a:cubicBezTo>
                    <a:pt x="88" y="506"/>
                    <a:pt x="96" y="400"/>
                    <a:pt x="96" y="376"/>
                  </a:cubicBezTo>
                  <a:cubicBezTo>
                    <a:pt x="96" y="352"/>
                    <a:pt x="86" y="166"/>
                    <a:pt x="82" y="110"/>
                  </a:cubicBezTo>
                  <a:cubicBezTo>
                    <a:pt x="78" y="54"/>
                    <a:pt x="74" y="0"/>
                    <a:pt x="74" y="0"/>
                  </a:cubicBezTo>
                  <a:cubicBezTo>
                    <a:pt x="52" y="774"/>
                    <a:pt x="52" y="774"/>
                    <a:pt x="52" y="774"/>
                  </a:cubicBezTo>
                  <a:cubicBezTo>
                    <a:pt x="0" y="1089"/>
                    <a:pt x="0" y="1089"/>
                    <a:pt x="0" y="1089"/>
                  </a:cubicBezTo>
                  <a:cubicBezTo>
                    <a:pt x="32" y="1129"/>
                    <a:pt x="32" y="1129"/>
                    <a:pt x="32" y="1129"/>
                  </a:cubicBezTo>
                  <a:lnTo>
                    <a:pt x="115" y="1054"/>
                  </a:lnTo>
                  <a:close/>
                </a:path>
              </a:pathLst>
            </a:custGeom>
            <a:solidFill>
              <a:srgbClr val="091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56"/>
            <p:cNvSpPr>
              <a:spLocks/>
            </p:cNvSpPr>
            <p:nvPr/>
          </p:nvSpPr>
          <p:spPr bwMode="auto">
            <a:xfrm>
              <a:off x="10231465" y="3627439"/>
              <a:ext cx="247651" cy="1881188"/>
            </a:xfrm>
            <a:custGeom>
              <a:avLst/>
              <a:gdLst>
                <a:gd name="T0" fmla="*/ 200 w 200"/>
                <a:gd name="T1" fmla="*/ 0 h 1526"/>
                <a:gd name="T2" fmla="*/ 72 w 200"/>
                <a:gd name="T3" fmla="*/ 622 h 1526"/>
                <a:gd name="T4" fmla="*/ 2 w 200"/>
                <a:gd name="T5" fmla="*/ 1064 h 1526"/>
                <a:gd name="T6" fmla="*/ 45 w 200"/>
                <a:gd name="T7" fmla="*/ 1291 h 1526"/>
                <a:gd name="T8" fmla="*/ 117 w 200"/>
                <a:gd name="T9" fmla="*/ 1526 h 1526"/>
                <a:gd name="T10" fmla="*/ 50 w 200"/>
                <a:gd name="T11" fmla="*/ 1176 h 1526"/>
                <a:gd name="T12" fmla="*/ 88 w 200"/>
                <a:gd name="T13" fmla="*/ 926 h 1526"/>
                <a:gd name="T14" fmla="*/ 200 w 200"/>
                <a:gd name="T15" fmla="*/ 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526">
                  <a:moveTo>
                    <a:pt x="200" y="0"/>
                  </a:moveTo>
                  <a:cubicBezTo>
                    <a:pt x="200" y="0"/>
                    <a:pt x="98" y="544"/>
                    <a:pt x="72" y="622"/>
                  </a:cubicBezTo>
                  <a:cubicBezTo>
                    <a:pt x="45" y="699"/>
                    <a:pt x="0" y="1022"/>
                    <a:pt x="2" y="1064"/>
                  </a:cubicBezTo>
                  <a:cubicBezTo>
                    <a:pt x="5" y="1107"/>
                    <a:pt x="18" y="1246"/>
                    <a:pt x="45" y="1291"/>
                  </a:cubicBezTo>
                  <a:cubicBezTo>
                    <a:pt x="72" y="1336"/>
                    <a:pt x="117" y="1526"/>
                    <a:pt x="117" y="1526"/>
                  </a:cubicBezTo>
                  <a:cubicBezTo>
                    <a:pt x="117" y="1526"/>
                    <a:pt x="61" y="1243"/>
                    <a:pt x="50" y="1176"/>
                  </a:cubicBezTo>
                  <a:cubicBezTo>
                    <a:pt x="40" y="1110"/>
                    <a:pt x="85" y="976"/>
                    <a:pt x="88" y="926"/>
                  </a:cubicBezTo>
                  <a:cubicBezTo>
                    <a:pt x="90" y="875"/>
                    <a:pt x="197" y="32"/>
                    <a:pt x="200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7"/>
            <p:cNvSpPr>
              <a:spLocks/>
            </p:cNvSpPr>
            <p:nvPr/>
          </p:nvSpPr>
          <p:spPr bwMode="auto">
            <a:xfrm>
              <a:off x="9928252" y="3810002"/>
              <a:ext cx="153988" cy="1662113"/>
            </a:xfrm>
            <a:custGeom>
              <a:avLst/>
              <a:gdLst>
                <a:gd name="T0" fmla="*/ 52 w 126"/>
                <a:gd name="T1" fmla="*/ 20 h 1348"/>
                <a:gd name="T2" fmla="*/ 27 w 126"/>
                <a:gd name="T3" fmla="*/ 104 h 1348"/>
                <a:gd name="T4" fmla="*/ 19 w 126"/>
                <a:gd name="T5" fmla="*/ 683 h 1348"/>
                <a:gd name="T6" fmla="*/ 8 w 126"/>
                <a:gd name="T7" fmla="*/ 1176 h 1348"/>
                <a:gd name="T8" fmla="*/ 0 w 126"/>
                <a:gd name="T9" fmla="*/ 1278 h 1348"/>
                <a:gd name="T10" fmla="*/ 54 w 126"/>
                <a:gd name="T11" fmla="*/ 1348 h 1348"/>
                <a:gd name="T12" fmla="*/ 124 w 126"/>
                <a:gd name="T13" fmla="*/ 1282 h 1348"/>
                <a:gd name="T14" fmla="*/ 120 w 126"/>
                <a:gd name="T15" fmla="*/ 938 h 1348"/>
                <a:gd name="T16" fmla="*/ 126 w 126"/>
                <a:gd name="T17" fmla="*/ 494 h 1348"/>
                <a:gd name="T18" fmla="*/ 122 w 126"/>
                <a:gd name="T19" fmla="*/ 220 h 1348"/>
                <a:gd name="T20" fmla="*/ 124 w 126"/>
                <a:gd name="T21" fmla="*/ 58 h 1348"/>
                <a:gd name="T22" fmla="*/ 104 w 126"/>
                <a:gd name="T23" fmla="*/ 0 h 1348"/>
                <a:gd name="T24" fmla="*/ 52 w 126"/>
                <a:gd name="T25" fmla="*/ 2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348">
                  <a:moveTo>
                    <a:pt x="52" y="20"/>
                  </a:moveTo>
                  <a:cubicBezTo>
                    <a:pt x="52" y="20"/>
                    <a:pt x="27" y="80"/>
                    <a:pt x="27" y="104"/>
                  </a:cubicBezTo>
                  <a:cubicBezTo>
                    <a:pt x="27" y="128"/>
                    <a:pt x="19" y="557"/>
                    <a:pt x="19" y="683"/>
                  </a:cubicBezTo>
                  <a:cubicBezTo>
                    <a:pt x="19" y="809"/>
                    <a:pt x="8" y="1142"/>
                    <a:pt x="8" y="1176"/>
                  </a:cubicBezTo>
                  <a:cubicBezTo>
                    <a:pt x="8" y="1210"/>
                    <a:pt x="0" y="1278"/>
                    <a:pt x="0" y="1278"/>
                  </a:cubicBezTo>
                  <a:cubicBezTo>
                    <a:pt x="54" y="1348"/>
                    <a:pt x="54" y="1348"/>
                    <a:pt x="54" y="1348"/>
                  </a:cubicBezTo>
                  <a:cubicBezTo>
                    <a:pt x="124" y="1282"/>
                    <a:pt x="124" y="1282"/>
                    <a:pt x="124" y="1282"/>
                  </a:cubicBezTo>
                  <a:cubicBezTo>
                    <a:pt x="124" y="1282"/>
                    <a:pt x="114" y="1016"/>
                    <a:pt x="120" y="938"/>
                  </a:cubicBezTo>
                  <a:cubicBezTo>
                    <a:pt x="126" y="860"/>
                    <a:pt x="126" y="494"/>
                    <a:pt x="126" y="494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506776"/>
            </a:solidFill>
            <a:ln w="4763" cap="flat">
              <a:solidFill>
                <a:srgbClr val="5067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8"/>
            <p:cNvSpPr>
              <a:spLocks/>
            </p:cNvSpPr>
            <p:nvPr/>
          </p:nvSpPr>
          <p:spPr bwMode="auto">
            <a:xfrm>
              <a:off x="9950477" y="3697289"/>
              <a:ext cx="152400" cy="211138"/>
            </a:xfrm>
            <a:custGeom>
              <a:avLst/>
              <a:gdLst>
                <a:gd name="T0" fmla="*/ 60 w 124"/>
                <a:gd name="T1" fmla="*/ 172 h 172"/>
                <a:gd name="T2" fmla="*/ 120 w 124"/>
                <a:gd name="T3" fmla="*/ 54 h 172"/>
                <a:gd name="T4" fmla="*/ 120 w 124"/>
                <a:gd name="T5" fmla="*/ 0 h 172"/>
                <a:gd name="T6" fmla="*/ 72 w 124"/>
                <a:gd name="T7" fmla="*/ 20 h 172"/>
                <a:gd name="T8" fmla="*/ 10 w 124"/>
                <a:gd name="T9" fmla="*/ 12 h 172"/>
                <a:gd name="T10" fmla="*/ 2 w 124"/>
                <a:gd name="T11" fmla="*/ 34 h 172"/>
                <a:gd name="T12" fmla="*/ 60 w 124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72">
                  <a:moveTo>
                    <a:pt x="60" y="172"/>
                  </a:moveTo>
                  <a:cubicBezTo>
                    <a:pt x="60" y="172"/>
                    <a:pt x="116" y="70"/>
                    <a:pt x="120" y="54"/>
                  </a:cubicBezTo>
                  <a:cubicBezTo>
                    <a:pt x="124" y="38"/>
                    <a:pt x="120" y="0"/>
                    <a:pt x="120" y="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4" y="22"/>
                    <a:pt x="2" y="34"/>
                  </a:cubicBezTo>
                  <a:cubicBezTo>
                    <a:pt x="0" y="46"/>
                    <a:pt x="48" y="156"/>
                    <a:pt x="60" y="172"/>
                  </a:cubicBezTo>
                  <a:close/>
                </a:path>
              </a:pathLst>
            </a:custGeom>
            <a:solidFill>
              <a:srgbClr val="DBE4E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9"/>
            <p:cNvSpPr>
              <a:spLocks/>
            </p:cNvSpPr>
            <p:nvPr/>
          </p:nvSpPr>
          <p:spPr bwMode="auto">
            <a:xfrm>
              <a:off x="9969527" y="3730626"/>
              <a:ext cx="106363" cy="163513"/>
            </a:xfrm>
            <a:custGeom>
              <a:avLst/>
              <a:gdLst>
                <a:gd name="T0" fmla="*/ 86 w 86"/>
                <a:gd name="T1" fmla="*/ 0 h 132"/>
                <a:gd name="T2" fmla="*/ 64 w 86"/>
                <a:gd name="T3" fmla="*/ 74 h 132"/>
                <a:gd name="T4" fmla="*/ 46 w 86"/>
                <a:gd name="T5" fmla="*/ 132 h 132"/>
                <a:gd name="T6" fmla="*/ 32 w 86"/>
                <a:gd name="T7" fmla="*/ 90 h 132"/>
                <a:gd name="T8" fmla="*/ 2 w 86"/>
                <a:gd name="T9" fmla="*/ 18 h 132"/>
                <a:gd name="T10" fmla="*/ 0 w 86"/>
                <a:gd name="T11" fmla="*/ 4 h 132"/>
                <a:gd name="T12" fmla="*/ 11 w 86"/>
                <a:gd name="T13" fmla="*/ 4 h 132"/>
                <a:gd name="T14" fmla="*/ 11 w 86"/>
                <a:gd name="T15" fmla="*/ 26 h 132"/>
                <a:gd name="T16" fmla="*/ 32 w 86"/>
                <a:gd name="T17" fmla="*/ 78 h 132"/>
                <a:gd name="T18" fmla="*/ 42 w 86"/>
                <a:gd name="T19" fmla="*/ 98 h 132"/>
                <a:gd name="T20" fmla="*/ 65 w 86"/>
                <a:gd name="T21" fmla="*/ 37 h 132"/>
                <a:gd name="T22" fmla="*/ 73 w 86"/>
                <a:gd name="T23" fmla="*/ 3 h 132"/>
                <a:gd name="T24" fmla="*/ 86 w 86"/>
                <a:gd name="T2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32">
                  <a:moveTo>
                    <a:pt x="86" y="0"/>
                  </a:moveTo>
                  <a:cubicBezTo>
                    <a:pt x="86" y="0"/>
                    <a:pt x="74" y="52"/>
                    <a:pt x="64" y="74"/>
                  </a:cubicBezTo>
                  <a:cubicBezTo>
                    <a:pt x="54" y="96"/>
                    <a:pt x="46" y="132"/>
                    <a:pt x="46" y="132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2" y="90"/>
                    <a:pt x="4" y="32"/>
                    <a:pt x="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63" y="44"/>
                    <a:pt x="65" y="37"/>
                  </a:cubicBezTo>
                  <a:cubicBezTo>
                    <a:pt x="67" y="30"/>
                    <a:pt x="73" y="3"/>
                    <a:pt x="73" y="3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06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60"/>
            <p:cNvSpPr>
              <a:spLocks/>
            </p:cNvSpPr>
            <p:nvPr/>
          </p:nvSpPr>
          <p:spPr bwMode="auto">
            <a:xfrm>
              <a:off x="9910789" y="3684589"/>
              <a:ext cx="201613" cy="53975"/>
            </a:xfrm>
            <a:custGeom>
              <a:avLst/>
              <a:gdLst>
                <a:gd name="T0" fmla="*/ 152 w 164"/>
                <a:gd name="T1" fmla="*/ 10 h 44"/>
                <a:gd name="T2" fmla="*/ 60 w 164"/>
                <a:gd name="T3" fmla="*/ 14 h 44"/>
                <a:gd name="T4" fmla="*/ 42 w 164"/>
                <a:gd name="T5" fmla="*/ 22 h 44"/>
                <a:gd name="T6" fmla="*/ 26 w 164"/>
                <a:gd name="T7" fmla="*/ 0 h 44"/>
                <a:gd name="T8" fmla="*/ 0 w 164"/>
                <a:gd name="T9" fmla="*/ 32 h 44"/>
                <a:gd name="T10" fmla="*/ 34 w 164"/>
                <a:gd name="T11" fmla="*/ 44 h 44"/>
                <a:gd name="T12" fmla="*/ 92 w 164"/>
                <a:gd name="T13" fmla="*/ 40 h 44"/>
                <a:gd name="T14" fmla="*/ 164 w 164"/>
                <a:gd name="T15" fmla="*/ 42 h 44"/>
                <a:gd name="T16" fmla="*/ 152 w 164"/>
                <a:gd name="T17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52" y="10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72" y="40"/>
                    <a:pt x="92" y="40"/>
                  </a:cubicBezTo>
                  <a:cubicBezTo>
                    <a:pt x="112" y="40"/>
                    <a:pt x="164" y="42"/>
                    <a:pt x="164" y="42"/>
                  </a:cubicBezTo>
                  <a:lnTo>
                    <a:pt x="152" y="10"/>
                  </a:lnTo>
                  <a:close/>
                </a:path>
              </a:pathLst>
            </a:custGeom>
            <a:solidFill>
              <a:srgbClr val="455153"/>
            </a:solidFill>
            <a:ln w="4763" cap="flat">
              <a:solidFill>
                <a:srgbClr val="020D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61"/>
            <p:cNvSpPr>
              <a:spLocks/>
            </p:cNvSpPr>
            <p:nvPr/>
          </p:nvSpPr>
          <p:spPr bwMode="auto">
            <a:xfrm>
              <a:off x="10218765" y="3617914"/>
              <a:ext cx="255588" cy="1330326"/>
            </a:xfrm>
            <a:custGeom>
              <a:avLst/>
              <a:gdLst>
                <a:gd name="T0" fmla="*/ 24 w 208"/>
                <a:gd name="T1" fmla="*/ 20 h 1080"/>
                <a:gd name="T2" fmla="*/ 2 w 208"/>
                <a:gd name="T3" fmla="*/ 528 h 1080"/>
                <a:gd name="T4" fmla="*/ 8 w 208"/>
                <a:gd name="T5" fmla="*/ 940 h 1080"/>
                <a:gd name="T6" fmla="*/ 18 w 208"/>
                <a:gd name="T7" fmla="*/ 1080 h 1080"/>
                <a:gd name="T8" fmla="*/ 116 w 208"/>
                <a:gd name="T9" fmla="*/ 578 h 1080"/>
                <a:gd name="T10" fmla="*/ 208 w 208"/>
                <a:gd name="T11" fmla="*/ 0 h 1080"/>
                <a:gd name="T12" fmla="*/ 166 w 208"/>
                <a:gd name="T13" fmla="*/ 26 h 1080"/>
                <a:gd name="T14" fmla="*/ 104 w 208"/>
                <a:gd name="T15" fmla="*/ 72 h 1080"/>
                <a:gd name="T16" fmla="*/ 52 w 208"/>
                <a:gd name="T17" fmla="*/ 30 h 1080"/>
                <a:gd name="T18" fmla="*/ 24 w 208"/>
                <a:gd name="T19" fmla="*/ 2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080">
                  <a:moveTo>
                    <a:pt x="24" y="20"/>
                  </a:moveTo>
                  <a:cubicBezTo>
                    <a:pt x="26" y="168"/>
                    <a:pt x="4" y="474"/>
                    <a:pt x="2" y="528"/>
                  </a:cubicBezTo>
                  <a:cubicBezTo>
                    <a:pt x="0" y="582"/>
                    <a:pt x="6" y="880"/>
                    <a:pt x="8" y="940"/>
                  </a:cubicBezTo>
                  <a:cubicBezTo>
                    <a:pt x="10" y="1000"/>
                    <a:pt x="18" y="1080"/>
                    <a:pt x="18" y="1080"/>
                  </a:cubicBezTo>
                  <a:cubicBezTo>
                    <a:pt x="18" y="1080"/>
                    <a:pt x="102" y="652"/>
                    <a:pt x="116" y="578"/>
                  </a:cubicBezTo>
                  <a:cubicBezTo>
                    <a:pt x="130" y="504"/>
                    <a:pt x="208" y="0"/>
                    <a:pt x="208" y="0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52" y="30"/>
                    <a:pt x="52" y="30"/>
                    <a:pt x="52" y="3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37517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62"/>
            <p:cNvSpPr>
              <a:spLocks/>
            </p:cNvSpPr>
            <p:nvPr/>
          </p:nvSpPr>
          <p:spPr bwMode="auto">
            <a:xfrm>
              <a:off x="10231465" y="3432176"/>
              <a:ext cx="192088" cy="274638"/>
            </a:xfrm>
            <a:custGeom>
              <a:avLst/>
              <a:gdLst>
                <a:gd name="T0" fmla="*/ 0 w 156"/>
                <a:gd name="T1" fmla="*/ 0 h 222"/>
                <a:gd name="T2" fmla="*/ 122 w 156"/>
                <a:gd name="T3" fmla="*/ 126 h 222"/>
                <a:gd name="T4" fmla="*/ 156 w 156"/>
                <a:gd name="T5" fmla="*/ 176 h 222"/>
                <a:gd name="T6" fmla="*/ 94 w 156"/>
                <a:gd name="T7" fmla="*/ 222 h 222"/>
                <a:gd name="T8" fmla="*/ 47 w 156"/>
                <a:gd name="T9" fmla="*/ 186 h 222"/>
                <a:gd name="T10" fmla="*/ 15 w 156"/>
                <a:gd name="T11" fmla="*/ 174 h 222"/>
                <a:gd name="T12" fmla="*/ 0 w 1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22">
                  <a:moveTo>
                    <a:pt x="0" y="0"/>
                  </a:moveTo>
                  <a:cubicBezTo>
                    <a:pt x="0" y="0"/>
                    <a:pt x="106" y="100"/>
                    <a:pt x="122" y="126"/>
                  </a:cubicBezTo>
                  <a:cubicBezTo>
                    <a:pt x="138" y="152"/>
                    <a:pt x="156" y="176"/>
                    <a:pt x="156" y="176"/>
                  </a:cubicBezTo>
                  <a:cubicBezTo>
                    <a:pt x="94" y="222"/>
                    <a:pt x="94" y="222"/>
                    <a:pt x="94" y="222"/>
                  </a:cubicBezTo>
                  <a:cubicBezTo>
                    <a:pt x="94" y="222"/>
                    <a:pt x="53" y="192"/>
                    <a:pt x="47" y="186"/>
                  </a:cubicBezTo>
                  <a:cubicBezTo>
                    <a:pt x="41" y="180"/>
                    <a:pt x="15" y="174"/>
                    <a:pt x="15" y="174"/>
                  </a:cubicBezTo>
                  <a:cubicBezTo>
                    <a:pt x="15" y="174"/>
                    <a:pt x="14" y="36"/>
                    <a:pt x="0" y="0"/>
                  </a:cubicBezTo>
                  <a:close/>
                </a:path>
              </a:pathLst>
            </a:custGeom>
            <a:solidFill>
              <a:srgbClr val="22324C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63"/>
            <p:cNvSpPr>
              <a:spLocks/>
            </p:cNvSpPr>
            <p:nvPr/>
          </p:nvSpPr>
          <p:spPr bwMode="auto">
            <a:xfrm>
              <a:off x="9626626" y="3525839"/>
              <a:ext cx="173038" cy="258763"/>
            </a:xfrm>
            <a:custGeom>
              <a:avLst/>
              <a:gdLst>
                <a:gd name="T0" fmla="*/ 139 w 140"/>
                <a:gd name="T1" fmla="*/ 0 h 210"/>
                <a:gd name="T2" fmla="*/ 139 w 140"/>
                <a:gd name="T3" fmla="*/ 93 h 210"/>
                <a:gd name="T4" fmla="*/ 124 w 140"/>
                <a:gd name="T5" fmla="*/ 160 h 210"/>
                <a:gd name="T6" fmla="*/ 40 w 140"/>
                <a:gd name="T7" fmla="*/ 210 h 210"/>
                <a:gd name="T8" fmla="*/ 0 w 140"/>
                <a:gd name="T9" fmla="*/ 171 h 210"/>
                <a:gd name="T10" fmla="*/ 54 w 140"/>
                <a:gd name="T11" fmla="*/ 84 h 210"/>
                <a:gd name="T12" fmla="*/ 116 w 140"/>
                <a:gd name="T13" fmla="*/ 38 h 210"/>
                <a:gd name="T14" fmla="*/ 139 w 140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10">
                  <a:moveTo>
                    <a:pt x="139" y="0"/>
                  </a:moveTo>
                  <a:cubicBezTo>
                    <a:pt x="139" y="0"/>
                    <a:pt x="140" y="71"/>
                    <a:pt x="139" y="93"/>
                  </a:cubicBezTo>
                  <a:cubicBezTo>
                    <a:pt x="138" y="111"/>
                    <a:pt x="124" y="160"/>
                    <a:pt x="124" y="16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38" y="94"/>
                    <a:pt x="54" y="84"/>
                  </a:cubicBezTo>
                  <a:cubicBezTo>
                    <a:pt x="70" y="74"/>
                    <a:pt x="108" y="46"/>
                    <a:pt x="116" y="38"/>
                  </a:cubicBezTo>
                  <a:cubicBezTo>
                    <a:pt x="124" y="30"/>
                    <a:pt x="133" y="4"/>
                    <a:pt x="139" y="0"/>
                  </a:cubicBezTo>
                  <a:close/>
                </a:path>
              </a:pathLst>
            </a:custGeom>
            <a:solidFill>
              <a:srgbClr val="283B5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64"/>
            <p:cNvSpPr>
              <a:spLocks/>
            </p:cNvSpPr>
            <p:nvPr/>
          </p:nvSpPr>
          <p:spPr bwMode="auto">
            <a:xfrm>
              <a:off x="9575826" y="3689351"/>
              <a:ext cx="204788" cy="1200150"/>
            </a:xfrm>
            <a:custGeom>
              <a:avLst/>
              <a:gdLst>
                <a:gd name="T0" fmla="*/ 18 w 166"/>
                <a:gd name="T1" fmla="*/ 0 h 974"/>
                <a:gd name="T2" fmla="*/ 82 w 166"/>
                <a:gd name="T3" fmla="*/ 78 h 974"/>
                <a:gd name="T4" fmla="*/ 166 w 166"/>
                <a:gd name="T5" fmla="*/ 12 h 974"/>
                <a:gd name="T6" fmla="*/ 138 w 166"/>
                <a:gd name="T7" fmla="*/ 316 h 974"/>
                <a:gd name="T8" fmla="*/ 138 w 166"/>
                <a:gd name="T9" fmla="*/ 824 h 974"/>
                <a:gd name="T10" fmla="*/ 154 w 166"/>
                <a:gd name="T11" fmla="*/ 974 h 974"/>
                <a:gd name="T12" fmla="*/ 44 w 166"/>
                <a:gd name="T13" fmla="*/ 664 h 974"/>
                <a:gd name="T14" fmla="*/ 0 w 166"/>
                <a:gd name="T15" fmla="*/ 152 h 974"/>
                <a:gd name="T16" fmla="*/ 18 w 166"/>
                <a:gd name="T17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974">
                  <a:moveTo>
                    <a:pt x="18" y="0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12"/>
                    <a:pt x="140" y="236"/>
                    <a:pt x="138" y="316"/>
                  </a:cubicBezTo>
                  <a:cubicBezTo>
                    <a:pt x="136" y="396"/>
                    <a:pt x="134" y="706"/>
                    <a:pt x="138" y="824"/>
                  </a:cubicBezTo>
                  <a:cubicBezTo>
                    <a:pt x="142" y="942"/>
                    <a:pt x="154" y="974"/>
                    <a:pt x="154" y="974"/>
                  </a:cubicBezTo>
                  <a:cubicBezTo>
                    <a:pt x="154" y="974"/>
                    <a:pt x="66" y="826"/>
                    <a:pt x="44" y="664"/>
                  </a:cubicBezTo>
                  <a:cubicBezTo>
                    <a:pt x="22" y="502"/>
                    <a:pt x="0" y="152"/>
                    <a:pt x="0" y="152"/>
                  </a:cubicBezTo>
                  <a:cubicBezTo>
                    <a:pt x="0" y="152"/>
                    <a:pt x="14" y="18"/>
                    <a:pt x="18" y="0"/>
                  </a:cubicBezTo>
                  <a:close/>
                </a:path>
              </a:pathLst>
            </a:custGeom>
            <a:solidFill>
              <a:srgbClr val="385D89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65"/>
            <p:cNvSpPr>
              <a:spLocks/>
            </p:cNvSpPr>
            <p:nvPr/>
          </p:nvSpPr>
          <p:spPr bwMode="auto">
            <a:xfrm>
              <a:off x="9151962" y="3752852"/>
              <a:ext cx="347663" cy="2005013"/>
            </a:xfrm>
            <a:custGeom>
              <a:avLst/>
              <a:gdLst>
                <a:gd name="T0" fmla="*/ 118 w 282"/>
                <a:gd name="T1" fmla="*/ 1604 h 1626"/>
                <a:gd name="T2" fmla="*/ 116 w 282"/>
                <a:gd name="T3" fmla="*/ 1548 h 1626"/>
                <a:gd name="T4" fmla="*/ 178 w 282"/>
                <a:gd name="T5" fmla="*/ 1492 h 1626"/>
                <a:gd name="T6" fmla="*/ 256 w 282"/>
                <a:gd name="T7" fmla="*/ 1444 h 1626"/>
                <a:gd name="T8" fmla="*/ 248 w 282"/>
                <a:gd name="T9" fmla="*/ 1318 h 1626"/>
                <a:gd name="T10" fmla="*/ 268 w 282"/>
                <a:gd name="T11" fmla="*/ 1234 h 1626"/>
                <a:gd name="T12" fmla="*/ 266 w 282"/>
                <a:gd name="T13" fmla="*/ 1180 h 1626"/>
                <a:gd name="T14" fmla="*/ 276 w 282"/>
                <a:gd name="T15" fmla="*/ 1122 h 1626"/>
                <a:gd name="T16" fmla="*/ 264 w 282"/>
                <a:gd name="T17" fmla="*/ 1064 h 1626"/>
                <a:gd name="T18" fmla="*/ 278 w 282"/>
                <a:gd name="T19" fmla="*/ 1012 h 1626"/>
                <a:gd name="T20" fmla="*/ 268 w 282"/>
                <a:gd name="T21" fmla="*/ 984 h 1626"/>
                <a:gd name="T22" fmla="*/ 266 w 282"/>
                <a:gd name="T23" fmla="*/ 896 h 1626"/>
                <a:gd name="T24" fmla="*/ 272 w 282"/>
                <a:gd name="T25" fmla="*/ 754 h 1626"/>
                <a:gd name="T26" fmla="*/ 230 w 282"/>
                <a:gd name="T27" fmla="*/ 424 h 1626"/>
                <a:gd name="T28" fmla="*/ 124 w 282"/>
                <a:gd name="T29" fmla="*/ 150 h 1626"/>
                <a:gd name="T30" fmla="*/ 146 w 282"/>
                <a:gd name="T31" fmla="*/ 16 h 1626"/>
                <a:gd name="T32" fmla="*/ 163 w 282"/>
                <a:gd name="T33" fmla="*/ 0 h 1626"/>
                <a:gd name="T34" fmla="*/ 107 w 282"/>
                <a:gd name="T35" fmla="*/ 60 h 1626"/>
                <a:gd name="T36" fmla="*/ 54 w 282"/>
                <a:gd name="T37" fmla="*/ 638 h 1626"/>
                <a:gd name="T38" fmla="*/ 18 w 282"/>
                <a:gd name="T39" fmla="*/ 844 h 1626"/>
                <a:gd name="T40" fmla="*/ 48 w 282"/>
                <a:gd name="T41" fmla="*/ 1100 h 1626"/>
                <a:gd name="T42" fmla="*/ 40 w 282"/>
                <a:gd name="T43" fmla="*/ 1250 h 1626"/>
                <a:gd name="T44" fmla="*/ 44 w 282"/>
                <a:gd name="T45" fmla="*/ 1354 h 1626"/>
                <a:gd name="T46" fmla="*/ 48 w 282"/>
                <a:gd name="T47" fmla="*/ 1428 h 1626"/>
                <a:gd name="T48" fmla="*/ 66 w 282"/>
                <a:gd name="T49" fmla="*/ 1474 h 1626"/>
                <a:gd name="T50" fmla="*/ 72 w 282"/>
                <a:gd name="T51" fmla="*/ 1570 h 1626"/>
                <a:gd name="T52" fmla="*/ 112 w 282"/>
                <a:gd name="T53" fmla="*/ 1626 h 1626"/>
                <a:gd name="T54" fmla="*/ 118 w 282"/>
                <a:gd name="T55" fmla="*/ 1604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2" h="1626">
                  <a:moveTo>
                    <a:pt x="118" y="1604"/>
                  </a:moveTo>
                  <a:cubicBezTo>
                    <a:pt x="118" y="1604"/>
                    <a:pt x="102" y="1564"/>
                    <a:pt x="116" y="1548"/>
                  </a:cubicBezTo>
                  <a:cubicBezTo>
                    <a:pt x="130" y="1532"/>
                    <a:pt x="156" y="1496"/>
                    <a:pt x="178" y="1492"/>
                  </a:cubicBezTo>
                  <a:cubicBezTo>
                    <a:pt x="200" y="1488"/>
                    <a:pt x="256" y="1444"/>
                    <a:pt x="256" y="1444"/>
                  </a:cubicBezTo>
                  <a:cubicBezTo>
                    <a:pt x="248" y="1318"/>
                    <a:pt x="248" y="1318"/>
                    <a:pt x="248" y="1318"/>
                  </a:cubicBezTo>
                  <a:cubicBezTo>
                    <a:pt x="248" y="1318"/>
                    <a:pt x="268" y="1262"/>
                    <a:pt x="268" y="1234"/>
                  </a:cubicBezTo>
                  <a:cubicBezTo>
                    <a:pt x="268" y="1206"/>
                    <a:pt x="266" y="1200"/>
                    <a:pt x="266" y="1180"/>
                  </a:cubicBezTo>
                  <a:cubicBezTo>
                    <a:pt x="266" y="1160"/>
                    <a:pt x="272" y="1144"/>
                    <a:pt x="276" y="1122"/>
                  </a:cubicBezTo>
                  <a:cubicBezTo>
                    <a:pt x="280" y="1100"/>
                    <a:pt x="266" y="1096"/>
                    <a:pt x="264" y="1064"/>
                  </a:cubicBezTo>
                  <a:cubicBezTo>
                    <a:pt x="262" y="1032"/>
                    <a:pt x="274" y="1028"/>
                    <a:pt x="278" y="1012"/>
                  </a:cubicBezTo>
                  <a:cubicBezTo>
                    <a:pt x="282" y="996"/>
                    <a:pt x="268" y="984"/>
                    <a:pt x="268" y="984"/>
                  </a:cubicBezTo>
                  <a:cubicBezTo>
                    <a:pt x="268" y="984"/>
                    <a:pt x="262" y="924"/>
                    <a:pt x="266" y="896"/>
                  </a:cubicBezTo>
                  <a:cubicBezTo>
                    <a:pt x="270" y="868"/>
                    <a:pt x="274" y="776"/>
                    <a:pt x="272" y="754"/>
                  </a:cubicBezTo>
                  <a:cubicBezTo>
                    <a:pt x="270" y="732"/>
                    <a:pt x="230" y="424"/>
                    <a:pt x="230" y="424"/>
                  </a:cubicBezTo>
                  <a:cubicBezTo>
                    <a:pt x="230" y="424"/>
                    <a:pt x="122" y="224"/>
                    <a:pt x="124" y="150"/>
                  </a:cubicBezTo>
                  <a:cubicBezTo>
                    <a:pt x="126" y="76"/>
                    <a:pt x="129" y="32"/>
                    <a:pt x="146" y="16"/>
                  </a:cubicBezTo>
                  <a:cubicBezTo>
                    <a:pt x="162" y="0"/>
                    <a:pt x="163" y="0"/>
                    <a:pt x="163" y="0"/>
                  </a:cubicBezTo>
                  <a:cubicBezTo>
                    <a:pt x="163" y="0"/>
                    <a:pt x="117" y="18"/>
                    <a:pt x="107" y="60"/>
                  </a:cubicBezTo>
                  <a:cubicBezTo>
                    <a:pt x="90" y="127"/>
                    <a:pt x="60" y="608"/>
                    <a:pt x="54" y="638"/>
                  </a:cubicBezTo>
                  <a:cubicBezTo>
                    <a:pt x="48" y="668"/>
                    <a:pt x="0" y="780"/>
                    <a:pt x="18" y="844"/>
                  </a:cubicBezTo>
                  <a:cubicBezTo>
                    <a:pt x="36" y="908"/>
                    <a:pt x="52" y="1050"/>
                    <a:pt x="48" y="1100"/>
                  </a:cubicBezTo>
                  <a:cubicBezTo>
                    <a:pt x="44" y="1150"/>
                    <a:pt x="44" y="1218"/>
                    <a:pt x="40" y="1250"/>
                  </a:cubicBezTo>
                  <a:cubicBezTo>
                    <a:pt x="36" y="1282"/>
                    <a:pt x="40" y="1338"/>
                    <a:pt x="44" y="1354"/>
                  </a:cubicBezTo>
                  <a:cubicBezTo>
                    <a:pt x="48" y="1370"/>
                    <a:pt x="44" y="1408"/>
                    <a:pt x="48" y="1428"/>
                  </a:cubicBezTo>
                  <a:cubicBezTo>
                    <a:pt x="52" y="1448"/>
                    <a:pt x="66" y="1458"/>
                    <a:pt x="66" y="1474"/>
                  </a:cubicBezTo>
                  <a:cubicBezTo>
                    <a:pt x="66" y="1490"/>
                    <a:pt x="68" y="1548"/>
                    <a:pt x="72" y="1570"/>
                  </a:cubicBezTo>
                  <a:cubicBezTo>
                    <a:pt x="76" y="1592"/>
                    <a:pt x="112" y="1626"/>
                    <a:pt x="112" y="1626"/>
                  </a:cubicBezTo>
                  <a:lnTo>
                    <a:pt x="118" y="1604"/>
                  </a:lnTo>
                  <a:close/>
                </a:path>
              </a:pathLst>
            </a:custGeom>
            <a:solidFill>
              <a:srgbClr val="1F3D64"/>
            </a:solidFill>
            <a:ln w="4763" cap="flat">
              <a:solidFill>
                <a:srgbClr val="09223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66"/>
            <p:cNvSpPr>
              <a:spLocks/>
            </p:cNvSpPr>
            <p:nvPr/>
          </p:nvSpPr>
          <p:spPr bwMode="auto">
            <a:xfrm>
              <a:off x="10552141" y="6008690"/>
              <a:ext cx="130175" cy="225425"/>
            </a:xfrm>
            <a:custGeom>
              <a:avLst/>
              <a:gdLst>
                <a:gd name="T0" fmla="*/ 99 w 105"/>
                <a:gd name="T1" fmla="*/ 3 h 182"/>
                <a:gd name="T2" fmla="*/ 76 w 105"/>
                <a:gd name="T3" fmla="*/ 55 h 182"/>
                <a:gd name="T4" fmla="*/ 61 w 105"/>
                <a:gd name="T5" fmla="*/ 103 h 182"/>
                <a:gd name="T6" fmla="*/ 32 w 105"/>
                <a:gd name="T7" fmla="*/ 139 h 182"/>
                <a:gd name="T8" fmla="*/ 12 w 105"/>
                <a:gd name="T9" fmla="*/ 170 h 182"/>
                <a:gd name="T10" fmla="*/ 0 w 105"/>
                <a:gd name="T11" fmla="*/ 182 h 182"/>
                <a:gd name="T12" fmla="*/ 17 w 105"/>
                <a:gd name="T13" fmla="*/ 182 h 182"/>
                <a:gd name="T14" fmla="*/ 60 w 105"/>
                <a:gd name="T15" fmla="*/ 134 h 182"/>
                <a:gd name="T16" fmla="*/ 80 w 105"/>
                <a:gd name="T17" fmla="*/ 98 h 182"/>
                <a:gd name="T18" fmla="*/ 99 w 105"/>
                <a:gd name="T19" fmla="*/ 42 h 182"/>
                <a:gd name="T20" fmla="*/ 105 w 105"/>
                <a:gd name="T21" fmla="*/ 0 h 182"/>
                <a:gd name="T22" fmla="*/ 99 w 105"/>
                <a:gd name="T23" fmla="*/ 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82">
                  <a:moveTo>
                    <a:pt x="99" y="3"/>
                  </a:moveTo>
                  <a:cubicBezTo>
                    <a:pt x="99" y="3"/>
                    <a:pt x="80" y="40"/>
                    <a:pt x="76" y="55"/>
                  </a:cubicBezTo>
                  <a:cubicBezTo>
                    <a:pt x="72" y="70"/>
                    <a:pt x="61" y="103"/>
                    <a:pt x="61" y="103"/>
                  </a:cubicBezTo>
                  <a:cubicBezTo>
                    <a:pt x="61" y="103"/>
                    <a:pt x="36" y="131"/>
                    <a:pt x="32" y="139"/>
                  </a:cubicBezTo>
                  <a:cubicBezTo>
                    <a:pt x="28" y="147"/>
                    <a:pt x="17" y="166"/>
                    <a:pt x="12" y="170"/>
                  </a:cubicBezTo>
                  <a:cubicBezTo>
                    <a:pt x="7" y="174"/>
                    <a:pt x="0" y="182"/>
                    <a:pt x="0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49" y="146"/>
                    <a:pt x="60" y="134"/>
                  </a:cubicBezTo>
                  <a:cubicBezTo>
                    <a:pt x="71" y="122"/>
                    <a:pt x="80" y="98"/>
                    <a:pt x="80" y="98"/>
                  </a:cubicBezTo>
                  <a:cubicBezTo>
                    <a:pt x="80" y="98"/>
                    <a:pt x="97" y="59"/>
                    <a:pt x="99" y="42"/>
                  </a:cubicBezTo>
                  <a:cubicBezTo>
                    <a:pt x="100" y="24"/>
                    <a:pt x="105" y="0"/>
                    <a:pt x="105" y="0"/>
                  </a:cubicBezTo>
                  <a:lnTo>
                    <a:pt x="99" y="3"/>
                  </a:lnTo>
                  <a:close/>
                </a:path>
              </a:pathLst>
            </a:custGeom>
            <a:solidFill>
              <a:srgbClr val="4E49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67"/>
            <p:cNvSpPr>
              <a:spLocks/>
            </p:cNvSpPr>
            <p:nvPr/>
          </p:nvSpPr>
          <p:spPr bwMode="auto">
            <a:xfrm>
              <a:off x="10688666" y="6018215"/>
              <a:ext cx="82550" cy="166688"/>
            </a:xfrm>
            <a:custGeom>
              <a:avLst/>
              <a:gdLst>
                <a:gd name="T0" fmla="*/ 66 w 66"/>
                <a:gd name="T1" fmla="*/ 0 h 136"/>
                <a:gd name="T2" fmla="*/ 30 w 66"/>
                <a:gd name="T3" fmla="*/ 44 h 136"/>
                <a:gd name="T4" fmla="*/ 8 w 66"/>
                <a:gd name="T5" fmla="*/ 116 h 136"/>
                <a:gd name="T6" fmla="*/ 5 w 66"/>
                <a:gd name="T7" fmla="*/ 125 h 136"/>
                <a:gd name="T8" fmla="*/ 0 w 66"/>
                <a:gd name="T9" fmla="*/ 136 h 136"/>
                <a:gd name="T10" fmla="*/ 25 w 66"/>
                <a:gd name="T11" fmla="*/ 111 h 136"/>
                <a:gd name="T12" fmla="*/ 50 w 66"/>
                <a:gd name="T13" fmla="*/ 48 h 136"/>
                <a:gd name="T14" fmla="*/ 66 w 66"/>
                <a:gd name="T15" fmla="*/ 19 h 136"/>
                <a:gd name="T16" fmla="*/ 66 w 66"/>
                <a:gd name="T1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36">
                  <a:moveTo>
                    <a:pt x="66" y="0"/>
                  </a:moveTo>
                  <a:cubicBezTo>
                    <a:pt x="66" y="0"/>
                    <a:pt x="41" y="15"/>
                    <a:pt x="30" y="44"/>
                  </a:cubicBezTo>
                  <a:cubicBezTo>
                    <a:pt x="20" y="73"/>
                    <a:pt x="8" y="116"/>
                    <a:pt x="8" y="116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25" y="120"/>
                    <a:pt x="25" y="111"/>
                  </a:cubicBezTo>
                  <a:cubicBezTo>
                    <a:pt x="25" y="101"/>
                    <a:pt x="46" y="57"/>
                    <a:pt x="50" y="48"/>
                  </a:cubicBezTo>
                  <a:cubicBezTo>
                    <a:pt x="54" y="39"/>
                    <a:pt x="66" y="19"/>
                    <a:pt x="66" y="19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434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68"/>
            <p:cNvSpPr>
              <a:spLocks/>
            </p:cNvSpPr>
            <p:nvPr/>
          </p:nvSpPr>
          <p:spPr bwMode="auto">
            <a:xfrm>
              <a:off x="10772804" y="5995990"/>
              <a:ext cx="57150" cy="139700"/>
            </a:xfrm>
            <a:custGeom>
              <a:avLst/>
              <a:gdLst>
                <a:gd name="T0" fmla="*/ 46 w 46"/>
                <a:gd name="T1" fmla="*/ 0 h 113"/>
                <a:gd name="T2" fmla="*/ 20 w 46"/>
                <a:gd name="T3" fmla="*/ 41 h 113"/>
                <a:gd name="T4" fmla="*/ 2 w 46"/>
                <a:gd name="T5" fmla="*/ 98 h 113"/>
                <a:gd name="T6" fmla="*/ 0 w 46"/>
                <a:gd name="T7" fmla="*/ 113 h 113"/>
                <a:gd name="T8" fmla="*/ 26 w 46"/>
                <a:gd name="T9" fmla="*/ 80 h 113"/>
                <a:gd name="T10" fmla="*/ 41 w 46"/>
                <a:gd name="T11" fmla="*/ 33 h 113"/>
                <a:gd name="T12" fmla="*/ 46 w 46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3">
                  <a:moveTo>
                    <a:pt x="46" y="0"/>
                  </a:moveTo>
                  <a:cubicBezTo>
                    <a:pt x="46" y="0"/>
                    <a:pt x="22" y="32"/>
                    <a:pt x="20" y="41"/>
                  </a:cubicBezTo>
                  <a:cubicBezTo>
                    <a:pt x="17" y="50"/>
                    <a:pt x="2" y="98"/>
                    <a:pt x="2" y="9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1" y="86"/>
                    <a:pt x="26" y="80"/>
                  </a:cubicBezTo>
                  <a:cubicBezTo>
                    <a:pt x="32" y="73"/>
                    <a:pt x="36" y="48"/>
                    <a:pt x="41" y="33"/>
                  </a:cubicBezTo>
                  <a:cubicBezTo>
                    <a:pt x="46" y="18"/>
                    <a:pt x="46" y="0"/>
                    <a:pt x="46" y="0"/>
                  </a:cubicBezTo>
                  <a:close/>
                </a:path>
              </a:pathLst>
            </a:custGeom>
            <a:solidFill>
              <a:srgbClr val="1D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69"/>
            <p:cNvSpPr>
              <a:spLocks/>
            </p:cNvSpPr>
            <p:nvPr/>
          </p:nvSpPr>
          <p:spPr bwMode="auto">
            <a:xfrm>
              <a:off x="9620276" y="2489201"/>
              <a:ext cx="738190" cy="684213"/>
            </a:xfrm>
            <a:custGeom>
              <a:avLst/>
              <a:gdLst>
                <a:gd name="T0" fmla="*/ 568 w 600"/>
                <a:gd name="T1" fmla="*/ 418 h 556"/>
                <a:gd name="T2" fmla="*/ 588 w 600"/>
                <a:gd name="T3" fmla="*/ 346 h 556"/>
                <a:gd name="T4" fmla="*/ 598 w 600"/>
                <a:gd name="T5" fmla="*/ 252 h 556"/>
                <a:gd name="T6" fmla="*/ 594 w 600"/>
                <a:gd name="T7" fmla="*/ 202 h 556"/>
                <a:gd name="T8" fmla="*/ 580 w 600"/>
                <a:gd name="T9" fmla="*/ 144 h 556"/>
                <a:gd name="T10" fmla="*/ 534 w 600"/>
                <a:gd name="T11" fmla="*/ 104 h 556"/>
                <a:gd name="T12" fmla="*/ 494 w 600"/>
                <a:gd name="T13" fmla="*/ 58 h 556"/>
                <a:gd name="T14" fmla="*/ 472 w 600"/>
                <a:gd name="T15" fmla="*/ 52 h 556"/>
                <a:gd name="T16" fmla="*/ 420 w 600"/>
                <a:gd name="T17" fmla="*/ 28 h 556"/>
                <a:gd name="T18" fmla="*/ 380 w 600"/>
                <a:gd name="T19" fmla="*/ 26 h 556"/>
                <a:gd name="T20" fmla="*/ 322 w 600"/>
                <a:gd name="T21" fmla="*/ 2 h 556"/>
                <a:gd name="T22" fmla="*/ 224 w 600"/>
                <a:gd name="T23" fmla="*/ 12 h 556"/>
                <a:gd name="T24" fmla="*/ 142 w 600"/>
                <a:gd name="T25" fmla="*/ 40 h 556"/>
                <a:gd name="T26" fmla="*/ 78 w 600"/>
                <a:gd name="T27" fmla="*/ 86 h 556"/>
                <a:gd name="T28" fmla="*/ 30 w 600"/>
                <a:gd name="T29" fmla="*/ 158 h 556"/>
                <a:gd name="T30" fmla="*/ 24 w 600"/>
                <a:gd name="T31" fmla="*/ 206 h 556"/>
                <a:gd name="T32" fmla="*/ 10 w 600"/>
                <a:gd name="T33" fmla="*/ 248 h 556"/>
                <a:gd name="T34" fmla="*/ 10 w 600"/>
                <a:gd name="T35" fmla="*/ 290 h 556"/>
                <a:gd name="T36" fmla="*/ 14 w 600"/>
                <a:gd name="T37" fmla="*/ 342 h 556"/>
                <a:gd name="T38" fmla="*/ 32 w 600"/>
                <a:gd name="T39" fmla="*/ 400 h 556"/>
                <a:gd name="T40" fmla="*/ 52 w 600"/>
                <a:gd name="T41" fmla="*/ 402 h 556"/>
                <a:gd name="T42" fmla="*/ 68 w 600"/>
                <a:gd name="T43" fmla="*/ 462 h 556"/>
                <a:gd name="T44" fmla="*/ 102 w 600"/>
                <a:gd name="T45" fmla="*/ 542 h 556"/>
                <a:gd name="T46" fmla="*/ 98 w 600"/>
                <a:gd name="T47" fmla="*/ 484 h 556"/>
                <a:gd name="T48" fmla="*/ 100 w 600"/>
                <a:gd name="T49" fmla="*/ 408 h 556"/>
                <a:gd name="T50" fmla="*/ 102 w 600"/>
                <a:gd name="T51" fmla="*/ 390 h 556"/>
                <a:gd name="T52" fmla="*/ 134 w 600"/>
                <a:gd name="T53" fmla="*/ 380 h 556"/>
                <a:gd name="T54" fmla="*/ 150 w 600"/>
                <a:gd name="T55" fmla="*/ 360 h 556"/>
                <a:gd name="T56" fmla="*/ 256 w 600"/>
                <a:gd name="T57" fmla="*/ 352 h 556"/>
                <a:gd name="T58" fmla="*/ 316 w 600"/>
                <a:gd name="T59" fmla="*/ 344 h 556"/>
                <a:gd name="T60" fmla="*/ 334 w 600"/>
                <a:gd name="T61" fmla="*/ 352 h 556"/>
                <a:gd name="T62" fmla="*/ 364 w 600"/>
                <a:gd name="T63" fmla="*/ 338 h 556"/>
                <a:gd name="T64" fmla="*/ 396 w 600"/>
                <a:gd name="T65" fmla="*/ 346 h 556"/>
                <a:gd name="T66" fmla="*/ 448 w 600"/>
                <a:gd name="T67" fmla="*/ 328 h 556"/>
                <a:gd name="T68" fmla="*/ 492 w 600"/>
                <a:gd name="T69" fmla="*/ 344 h 556"/>
                <a:gd name="T70" fmla="*/ 522 w 600"/>
                <a:gd name="T71" fmla="*/ 418 h 556"/>
                <a:gd name="T72" fmla="*/ 528 w 600"/>
                <a:gd name="T73" fmla="*/ 508 h 556"/>
                <a:gd name="T74" fmla="*/ 524 w 600"/>
                <a:gd name="T75" fmla="*/ 526 h 556"/>
                <a:gd name="T76" fmla="*/ 568 w 600"/>
                <a:gd name="T77" fmla="*/ 4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0" h="556">
                  <a:moveTo>
                    <a:pt x="568" y="418"/>
                  </a:moveTo>
                  <a:cubicBezTo>
                    <a:pt x="568" y="418"/>
                    <a:pt x="576" y="366"/>
                    <a:pt x="588" y="346"/>
                  </a:cubicBezTo>
                  <a:cubicBezTo>
                    <a:pt x="600" y="326"/>
                    <a:pt x="600" y="282"/>
                    <a:pt x="598" y="252"/>
                  </a:cubicBezTo>
                  <a:cubicBezTo>
                    <a:pt x="596" y="222"/>
                    <a:pt x="594" y="202"/>
                    <a:pt x="594" y="202"/>
                  </a:cubicBezTo>
                  <a:cubicBezTo>
                    <a:pt x="594" y="202"/>
                    <a:pt x="590" y="160"/>
                    <a:pt x="580" y="144"/>
                  </a:cubicBezTo>
                  <a:cubicBezTo>
                    <a:pt x="570" y="128"/>
                    <a:pt x="544" y="116"/>
                    <a:pt x="534" y="104"/>
                  </a:cubicBezTo>
                  <a:cubicBezTo>
                    <a:pt x="524" y="92"/>
                    <a:pt x="516" y="64"/>
                    <a:pt x="494" y="58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72" y="52"/>
                    <a:pt x="448" y="26"/>
                    <a:pt x="420" y="28"/>
                  </a:cubicBezTo>
                  <a:cubicBezTo>
                    <a:pt x="392" y="30"/>
                    <a:pt x="380" y="26"/>
                    <a:pt x="380" y="26"/>
                  </a:cubicBezTo>
                  <a:cubicBezTo>
                    <a:pt x="380" y="26"/>
                    <a:pt x="362" y="4"/>
                    <a:pt x="322" y="2"/>
                  </a:cubicBezTo>
                  <a:cubicBezTo>
                    <a:pt x="282" y="0"/>
                    <a:pt x="248" y="6"/>
                    <a:pt x="224" y="12"/>
                  </a:cubicBezTo>
                  <a:cubicBezTo>
                    <a:pt x="200" y="18"/>
                    <a:pt x="154" y="26"/>
                    <a:pt x="142" y="40"/>
                  </a:cubicBezTo>
                  <a:cubicBezTo>
                    <a:pt x="130" y="54"/>
                    <a:pt x="92" y="70"/>
                    <a:pt x="78" y="86"/>
                  </a:cubicBezTo>
                  <a:cubicBezTo>
                    <a:pt x="64" y="102"/>
                    <a:pt x="36" y="124"/>
                    <a:pt x="30" y="158"/>
                  </a:cubicBezTo>
                  <a:cubicBezTo>
                    <a:pt x="24" y="192"/>
                    <a:pt x="24" y="206"/>
                    <a:pt x="24" y="206"/>
                  </a:cubicBezTo>
                  <a:cubicBezTo>
                    <a:pt x="24" y="206"/>
                    <a:pt x="10" y="232"/>
                    <a:pt x="10" y="248"/>
                  </a:cubicBezTo>
                  <a:cubicBezTo>
                    <a:pt x="10" y="264"/>
                    <a:pt x="10" y="290"/>
                    <a:pt x="10" y="290"/>
                  </a:cubicBezTo>
                  <a:cubicBezTo>
                    <a:pt x="10" y="290"/>
                    <a:pt x="0" y="310"/>
                    <a:pt x="14" y="342"/>
                  </a:cubicBezTo>
                  <a:cubicBezTo>
                    <a:pt x="28" y="374"/>
                    <a:pt x="32" y="400"/>
                    <a:pt x="32" y="400"/>
                  </a:cubicBezTo>
                  <a:cubicBezTo>
                    <a:pt x="52" y="402"/>
                    <a:pt x="52" y="402"/>
                    <a:pt x="52" y="402"/>
                  </a:cubicBezTo>
                  <a:cubicBezTo>
                    <a:pt x="52" y="402"/>
                    <a:pt x="56" y="446"/>
                    <a:pt x="68" y="462"/>
                  </a:cubicBezTo>
                  <a:cubicBezTo>
                    <a:pt x="80" y="478"/>
                    <a:pt x="102" y="528"/>
                    <a:pt x="102" y="542"/>
                  </a:cubicBezTo>
                  <a:cubicBezTo>
                    <a:pt x="102" y="556"/>
                    <a:pt x="102" y="504"/>
                    <a:pt x="98" y="484"/>
                  </a:cubicBezTo>
                  <a:cubicBezTo>
                    <a:pt x="94" y="464"/>
                    <a:pt x="98" y="426"/>
                    <a:pt x="100" y="408"/>
                  </a:cubicBezTo>
                  <a:cubicBezTo>
                    <a:pt x="102" y="390"/>
                    <a:pt x="102" y="390"/>
                    <a:pt x="102" y="390"/>
                  </a:cubicBezTo>
                  <a:cubicBezTo>
                    <a:pt x="102" y="390"/>
                    <a:pt x="122" y="392"/>
                    <a:pt x="134" y="380"/>
                  </a:cubicBezTo>
                  <a:cubicBezTo>
                    <a:pt x="146" y="368"/>
                    <a:pt x="150" y="360"/>
                    <a:pt x="150" y="360"/>
                  </a:cubicBezTo>
                  <a:cubicBezTo>
                    <a:pt x="150" y="360"/>
                    <a:pt x="216" y="364"/>
                    <a:pt x="256" y="352"/>
                  </a:cubicBezTo>
                  <a:cubicBezTo>
                    <a:pt x="296" y="340"/>
                    <a:pt x="316" y="344"/>
                    <a:pt x="316" y="344"/>
                  </a:cubicBezTo>
                  <a:cubicBezTo>
                    <a:pt x="316" y="344"/>
                    <a:pt x="314" y="356"/>
                    <a:pt x="334" y="352"/>
                  </a:cubicBezTo>
                  <a:cubicBezTo>
                    <a:pt x="354" y="348"/>
                    <a:pt x="364" y="338"/>
                    <a:pt x="364" y="338"/>
                  </a:cubicBezTo>
                  <a:cubicBezTo>
                    <a:pt x="364" y="338"/>
                    <a:pt x="380" y="352"/>
                    <a:pt x="396" y="346"/>
                  </a:cubicBezTo>
                  <a:cubicBezTo>
                    <a:pt x="412" y="340"/>
                    <a:pt x="442" y="332"/>
                    <a:pt x="448" y="328"/>
                  </a:cubicBezTo>
                  <a:cubicBezTo>
                    <a:pt x="454" y="324"/>
                    <a:pt x="484" y="334"/>
                    <a:pt x="492" y="344"/>
                  </a:cubicBezTo>
                  <a:cubicBezTo>
                    <a:pt x="500" y="354"/>
                    <a:pt x="514" y="402"/>
                    <a:pt x="522" y="418"/>
                  </a:cubicBezTo>
                  <a:cubicBezTo>
                    <a:pt x="530" y="434"/>
                    <a:pt x="532" y="490"/>
                    <a:pt x="528" y="508"/>
                  </a:cubicBezTo>
                  <a:cubicBezTo>
                    <a:pt x="524" y="526"/>
                    <a:pt x="524" y="526"/>
                    <a:pt x="524" y="526"/>
                  </a:cubicBezTo>
                  <a:cubicBezTo>
                    <a:pt x="524" y="526"/>
                    <a:pt x="564" y="428"/>
                    <a:pt x="568" y="418"/>
                  </a:cubicBezTo>
                  <a:close/>
                </a:path>
              </a:pathLst>
            </a:custGeom>
            <a:solidFill>
              <a:srgbClr val="3C302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70"/>
            <p:cNvSpPr>
              <a:spLocks/>
            </p:cNvSpPr>
            <p:nvPr/>
          </p:nvSpPr>
          <p:spPr bwMode="auto">
            <a:xfrm>
              <a:off x="9991752" y="3278189"/>
              <a:ext cx="101600" cy="49213"/>
            </a:xfrm>
            <a:custGeom>
              <a:avLst/>
              <a:gdLst>
                <a:gd name="T0" fmla="*/ 0 w 82"/>
                <a:gd name="T1" fmla="*/ 2 h 41"/>
                <a:gd name="T2" fmla="*/ 47 w 82"/>
                <a:gd name="T3" fmla="*/ 11 h 41"/>
                <a:gd name="T4" fmla="*/ 55 w 82"/>
                <a:gd name="T5" fmla="*/ 22 h 41"/>
                <a:gd name="T6" fmla="*/ 42 w 82"/>
                <a:gd name="T7" fmla="*/ 36 h 41"/>
                <a:gd name="T8" fmla="*/ 33 w 82"/>
                <a:gd name="T9" fmla="*/ 39 h 41"/>
                <a:gd name="T10" fmla="*/ 63 w 82"/>
                <a:gd name="T11" fmla="*/ 33 h 41"/>
                <a:gd name="T12" fmla="*/ 79 w 82"/>
                <a:gd name="T13" fmla="*/ 14 h 41"/>
                <a:gd name="T14" fmla="*/ 82 w 82"/>
                <a:gd name="T15" fmla="*/ 9 h 41"/>
                <a:gd name="T16" fmla="*/ 64 w 82"/>
                <a:gd name="T17" fmla="*/ 7 h 41"/>
                <a:gd name="T18" fmla="*/ 43 w 82"/>
                <a:gd name="T19" fmla="*/ 5 h 41"/>
                <a:gd name="T20" fmla="*/ 8 w 82"/>
                <a:gd name="T21" fmla="*/ 0 h 41"/>
                <a:gd name="T22" fmla="*/ 0 w 82"/>
                <a:gd name="T2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41">
                  <a:moveTo>
                    <a:pt x="0" y="2"/>
                  </a:moveTo>
                  <a:cubicBezTo>
                    <a:pt x="0" y="2"/>
                    <a:pt x="19" y="10"/>
                    <a:pt x="47" y="11"/>
                  </a:cubicBezTo>
                  <a:cubicBezTo>
                    <a:pt x="56" y="11"/>
                    <a:pt x="57" y="18"/>
                    <a:pt x="55" y="22"/>
                  </a:cubicBezTo>
                  <a:cubicBezTo>
                    <a:pt x="53" y="26"/>
                    <a:pt x="51" y="33"/>
                    <a:pt x="42" y="3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53" y="41"/>
                    <a:pt x="63" y="33"/>
                  </a:cubicBezTo>
                  <a:cubicBezTo>
                    <a:pt x="73" y="25"/>
                    <a:pt x="79" y="14"/>
                    <a:pt x="79" y="1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72" y="9"/>
                    <a:pt x="64" y="7"/>
                  </a:cubicBezTo>
                  <a:cubicBezTo>
                    <a:pt x="56" y="5"/>
                    <a:pt x="43" y="5"/>
                    <a:pt x="43" y="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B4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71"/>
            <p:cNvSpPr>
              <a:spLocks/>
            </p:cNvSpPr>
            <p:nvPr/>
          </p:nvSpPr>
          <p:spPr bwMode="auto">
            <a:xfrm>
              <a:off x="9923489" y="3271839"/>
              <a:ext cx="188913" cy="20638"/>
            </a:xfrm>
            <a:custGeom>
              <a:avLst/>
              <a:gdLst>
                <a:gd name="T0" fmla="*/ 0 w 154"/>
                <a:gd name="T1" fmla="*/ 10 h 16"/>
                <a:gd name="T2" fmla="*/ 18 w 154"/>
                <a:gd name="T3" fmla="*/ 10 h 16"/>
                <a:gd name="T4" fmla="*/ 56 w 154"/>
                <a:gd name="T5" fmla="*/ 7 h 16"/>
                <a:gd name="T6" fmla="*/ 94 w 154"/>
                <a:gd name="T7" fmla="*/ 11 h 16"/>
                <a:gd name="T8" fmla="*/ 130 w 154"/>
                <a:gd name="T9" fmla="*/ 13 h 16"/>
                <a:gd name="T10" fmla="*/ 154 w 154"/>
                <a:gd name="T11" fmla="*/ 13 h 16"/>
                <a:gd name="T12" fmla="*/ 146 w 154"/>
                <a:gd name="T13" fmla="*/ 8 h 16"/>
                <a:gd name="T14" fmla="*/ 132 w 154"/>
                <a:gd name="T15" fmla="*/ 8 h 16"/>
                <a:gd name="T16" fmla="*/ 115 w 154"/>
                <a:gd name="T17" fmla="*/ 4 h 16"/>
                <a:gd name="T18" fmla="*/ 96 w 154"/>
                <a:gd name="T19" fmla="*/ 4 h 16"/>
                <a:gd name="T20" fmla="*/ 72 w 154"/>
                <a:gd name="T21" fmla="*/ 3 h 16"/>
                <a:gd name="T22" fmla="*/ 50 w 154"/>
                <a:gd name="T23" fmla="*/ 1 h 16"/>
                <a:gd name="T24" fmla="*/ 26 w 154"/>
                <a:gd name="T25" fmla="*/ 2 h 16"/>
                <a:gd name="T26" fmla="*/ 12 w 154"/>
                <a:gd name="T27" fmla="*/ 5 h 16"/>
                <a:gd name="T28" fmla="*/ 3 w 154"/>
                <a:gd name="T29" fmla="*/ 6 h 16"/>
                <a:gd name="T30" fmla="*/ 0 w 154"/>
                <a:gd name="T3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">
                  <a:moveTo>
                    <a:pt x="0" y="10"/>
                  </a:moveTo>
                  <a:cubicBezTo>
                    <a:pt x="0" y="10"/>
                    <a:pt x="7" y="12"/>
                    <a:pt x="18" y="10"/>
                  </a:cubicBezTo>
                  <a:cubicBezTo>
                    <a:pt x="29" y="8"/>
                    <a:pt x="40" y="5"/>
                    <a:pt x="56" y="7"/>
                  </a:cubicBezTo>
                  <a:cubicBezTo>
                    <a:pt x="72" y="9"/>
                    <a:pt x="86" y="11"/>
                    <a:pt x="94" y="11"/>
                  </a:cubicBezTo>
                  <a:cubicBezTo>
                    <a:pt x="102" y="11"/>
                    <a:pt x="118" y="10"/>
                    <a:pt x="130" y="13"/>
                  </a:cubicBezTo>
                  <a:cubicBezTo>
                    <a:pt x="142" y="16"/>
                    <a:pt x="154" y="13"/>
                    <a:pt x="154" y="13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35" y="8"/>
                    <a:pt x="132" y="8"/>
                  </a:cubicBezTo>
                  <a:cubicBezTo>
                    <a:pt x="128" y="8"/>
                    <a:pt x="119" y="4"/>
                    <a:pt x="115" y="4"/>
                  </a:cubicBezTo>
                  <a:cubicBezTo>
                    <a:pt x="111" y="3"/>
                    <a:pt x="104" y="2"/>
                    <a:pt x="96" y="4"/>
                  </a:cubicBezTo>
                  <a:cubicBezTo>
                    <a:pt x="89" y="5"/>
                    <a:pt x="78" y="6"/>
                    <a:pt x="72" y="3"/>
                  </a:cubicBezTo>
                  <a:cubicBezTo>
                    <a:pt x="66" y="0"/>
                    <a:pt x="60" y="0"/>
                    <a:pt x="50" y="1"/>
                  </a:cubicBezTo>
                  <a:cubicBezTo>
                    <a:pt x="40" y="2"/>
                    <a:pt x="30" y="3"/>
                    <a:pt x="26" y="2"/>
                  </a:cubicBezTo>
                  <a:cubicBezTo>
                    <a:pt x="21" y="0"/>
                    <a:pt x="17" y="4"/>
                    <a:pt x="12" y="5"/>
                  </a:cubicBezTo>
                  <a:cubicBezTo>
                    <a:pt x="6" y="6"/>
                    <a:pt x="3" y="6"/>
                    <a:pt x="3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4D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72"/>
            <p:cNvSpPr>
              <a:spLocks/>
            </p:cNvSpPr>
            <p:nvPr/>
          </p:nvSpPr>
          <p:spPr bwMode="auto">
            <a:xfrm>
              <a:off x="9947302" y="3279776"/>
              <a:ext cx="88900" cy="42863"/>
            </a:xfrm>
            <a:custGeom>
              <a:avLst/>
              <a:gdLst>
                <a:gd name="T0" fmla="*/ 0 w 72"/>
                <a:gd name="T1" fmla="*/ 4 h 34"/>
                <a:gd name="T2" fmla="*/ 22 w 72"/>
                <a:gd name="T3" fmla="*/ 6 h 34"/>
                <a:gd name="T4" fmla="*/ 71 w 72"/>
                <a:gd name="T5" fmla="*/ 18 h 34"/>
                <a:gd name="T6" fmla="*/ 64 w 72"/>
                <a:gd name="T7" fmla="*/ 31 h 34"/>
                <a:gd name="T8" fmla="*/ 31 w 72"/>
                <a:gd name="T9" fmla="*/ 25 h 34"/>
                <a:gd name="T10" fmla="*/ 0 w 72"/>
                <a:gd name="T1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4">
                  <a:moveTo>
                    <a:pt x="0" y="4"/>
                  </a:moveTo>
                  <a:cubicBezTo>
                    <a:pt x="0" y="4"/>
                    <a:pt x="13" y="0"/>
                    <a:pt x="22" y="6"/>
                  </a:cubicBezTo>
                  <a:cubicBezTo>
                    <a:pt x="38" y="15"/>
                    <a:pt x="71" y="10"/>
                    <a:pt x="71" y="18"/>
                  </a:cubicBezTo>
                  <a:cubicBezTo>
                    <a:pt x="71" y="26"/>
                    <a:pt x="72" y="29"/>
                    <a:pt x="64" y="31"/>
                  </a:cubicBezTo>
                  <a:cubicBezTo>
                    <a:pt x="52" y="34"/>
                    <a:pt x="43" y="33"/>
                    <a:pt x="31" y="25"/>
                  </a:cubicBezTo>
                  <a:cubicBezTo>
                    <a:pt x="19" y="17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D18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73"/>
            <p:cNvSpPr>
              <a:spLocks/>
            </p:cNvSpPr>
            <p:nvPr/>
          </p:nvSpPr>
          <p:spPr bwMode="auto">
            <a:xfrm>
              <a:off x="10010802" y="3249614"/>
              <a:ext cx="20638" cy="30163"/>
            </a:xfrm>
            <a:custGeom>
              <a:avLst/>
              <a:gdLst>
                <a:gd name="T0" fmla="*/ 15 w 17"/>
                <a:gd name="T1" fmla="*/ 0 h 24"/>
                <a:gd name="T2" fmla="*/ 14 w 17"/>
                <a:gd name="T3" fmla="*/ 18 h 24"/>
                <a:gd name="T4" fmla="*/ 3 w 17"/>
                <a:gd name="T5" fmla="*/ 18 h 24"/>
                <a:gd name="T6" fmla="*/ 9 w 17"/>
                <a:gd name="T7" fmla="*/ 3 h 24"/>
                <a:gd name="T8" fmla="*/ 15 w 1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5" y="0"/>
                  </a:moveTo>
                  <a:cubicBezTo>
                    <a:pt x="15" y="0"/>
                    <a:pt x="17" y="13"/>
                    <a:pt x="14" y="18"/>
                  </a:cubicBezTo>
                  <a:cubicBezTo>
                    <a:pt x="13" y="21"/>
                    <a:pt x="9" y="24"/>
                    <a:pt x="3" y="18"/>
                  </a:cubicBezTo>
                  <a:cubicBezTo>
                    <a:pt x="0" y="15"/>
                    <a:pt x="7" y="4"/>
                    <a:pt x="9" y="3"/>
                  </a:cubicBezTo>
                  <a:cubicBezTo>
                    <a:pt x="11" y="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DB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74"/>
            <p:cNvSpPr>
              <a:spLocks/>
            </p:cNvSpPr>
            <p:nvPr/>
          </p:nvSpPr>
          <p:spPr bwMode="auto">
            <a:xfrm>
              <a:off x="9977464" y="3163889"/>
              <a:ext cx="42863" cy="12700"/>
            </a:xfrm>
            <a:custGeom>
              <a:avLst/>
              <a:gdLst>
                <a:gd name="T0" fmla="*/ 0 w 35"/>
                <a:gd name="T1" fmla="*/ 7 h 10"/>
                <a:gd name="T2" fmla="*/ 20 w 35"/>
                <a:gd name="T3" fmla="*/ 1 h 10"/>
                <a:gd name="T4" fmla="*/ 35 w 35"/>
                <a:gd name="T5" fmla="*/ 6 h 10"/>
                <a:gd name="T6" fmla="*/ 20 w 35"/>
                <a:gd name="T7" fmla="*/ 9 h 10"/>
                <a:gd name="T8" fmla="*/ 0 w 35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0" y="7"/>
                  </a:moveTo>
                  <a:cubicBezTo>
                    <a:pt x="0" y="7"/>
                    <a:pt x="10" y="0"/>
                    <a:pt x="20" y="1"/>
                  </a:cubicBezTo>
                  <a:cubicBezTo>
                    <a:pt x="30" y="2"/>
                    <a:pt x="35" y="6"/>
                    <a:pt x="35" y="6"/>
                  </a:cubicBezTo>
                  <a:cubicBezTo>
                    <a:pt x="35" y="6"/>
                    <a:pt x="24" y="8"/>
                    <a:pt x="20" y="9"/>
                  </a:cubicBezTo>
                  <a:cubicBezTo>
                    <a:pt x="16" y="10"/>
                    <a:pt x="6" y="10"/>
                    <a:pt x="0" y="7"/>
                  </a:cubicBezTo>
                  <a:close/>
                </a:path>
              </a:pathLst>
            </a:custGeom>
            <a:solidFill>
              <a:srgbClr val="1F0D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75"/>
            <p:cNvSpPr>
              <a:spLocks/>
            </p:cNvSpPr>
            <p:nvPr/>
          </p:nvSpPr>
          <p:spPr bwMode="auto">
            <a:xfrm>
              <a:off x="10040965" y="3162301"/>
              <a:ext cx="36513" cy="20638"/>
            </a:xfrm>
            <a:custGeom>
              <a:avLst/>
              <a:gdLst>
                <a:gd name="T0" fmla="*/ 0 w 29"/>
                <a:gd name="T1" fmla="*/ 15 h 16"/>
                <a:gd name="T2" fmla="*/ 17 w 29"/>
                <a:gd name="T3" fmla="*/ 3 h 16"/>
                <a:gd name="T4" fmla="*/ 27 w 29"/>
                <a:gd name="T5" fmla="*/ 6 h 16"/>
                <a:gd name="T6" fmla="*/ 21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0" y="15"/>
                    <a:pt x="11" y="6"/>
                    <a:pt x="17" y="3"/>
                  </a:cubicBezTo>
                  <a:cubicBezTo>
                    <a:pt x="23" y="0"/>
                    <a:pt x="25" y="3"/>
                    <a:pt x="27" y="6"/>
                  </a:cubicBezTo>
                  <a:cubicBezTo>
                    <a:pt x="29" y="9"/>
                    <a:pt x="25" y="16"/>
                    <a:pt x="21" y="16"/>
                  </a:cubicBezTo>
                  <a:cubicBezTo>
                    <a:pt x="17" y="16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1F0D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76"/>
            <p:cNvSpPr>
              <a:spLocks/>
            </p:cNvSpPr>
            <p:nvPr/>
          </p:nvSpPr>
          <p:spPr bwMode="auto">
            <a:xfrm>
              <a:off x="9837764" y="3006726"/>
              <a:ext cx="120650" cy="39688"/>
            </a:xfrm>
            <a:custGeom>
              <a:avLst/>
              <a:gdLst>
                <a:gd name="T0" fmla="*/ 54 w 98"/>
                <a:gd name="T1" fmla="*/ 5 h 33"/>
                <a:gd name="T2" fmla="*/ 82 w 98"/>
                <a:gd name="T3" fmla="*/ 1 h 33"/>
                <a:gd name="T4" fmla="*/ 95 w 98"/>
                <a:gd name="T5" fmla="*/ 5 h 33"/>
                <a:gd name="T6" fmla="*/ 67 w 98"/>
                <a:gd name="T7" fmla="*/ 24 h 33"/>
                <a:gd name="T8" fmla="*/ 16 w 98"/>
                <a:gd name="T9" fmla="*/ 25 h 33"/>
                <a:gd name="T10" fmla="*/ 0 w 98"/>
                <a:gd name="T11" fmla="*/ 17 h 33"/>
                <a:gd name="T12" fmla="*/ 24 w 98"/>
                <a:gd name="T13" fmla="*/ 19 h 33"/>
                <a:gd name="T14" fmla="*/ 71 w 98"/>
                <a:gd name="T15" fmla="*/ 12 h 33"/>
                <a:gd name="T16" fmla="*/ 54 w 98"/>
                <a:gd name="T17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3">
                  <a:moveTo>
                    <a:pt x="54" y="5"/>
                  </a:moveTo>
                  <a:cubicBezTo>
                    <a:pt x="54" y="5"/>
                    <a:pt x="72" y="3"/>
                    <a:pt x="82" y="1"/>
                  </a:cubicBezTo>
                  <a:cubicBezTo>
                    <a:pt x="91" y="0"/>
                    <a:pt x="92" y="0"/>
                    <a:pt x="95" y="5"/>
                  </a:cubicBezTo>
                  <a:cubicBezTo>
                    <a:pt x="98" y="11"/>
                    <a:pt x="88" y="19"/>
                    <a:pt x="67" y="24"/>
                  </a:cubicBezTo>
                  <a:cubicBezTo>
                    <a:pt x="46" y="29"/>
                    <a:pt x="32" y="33"/>
                    <a:pt x="16" y="2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12"/>
                    <a:pt x="24" y="19"/>
                  </a:cubicBezTo>
                  <a:cubicBezTo>
                    <a:pt x="43" y="25"/>
                    <a:pt x="64" y="16"/>
                    <a:pt x="71" y="12"/>
                  </a:cubicBezTo>
                  <a:cubicBezTo>
                    <a:pt x="78" y="8"/>
                    <a:pt x="54" y="5"/>
                    <a:pt x="54" y="5"/>
                  </a:cubicBezTo>
                  <a:close/>
                </a:path>
              </a:pathLst>
            </a:custGeom>
            <a:solidFill>
              <a:srgbClr val="C19A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77"/>
            <p:cNvSpPr>
              <a:spLocks/>
            </p:cNvSpPr>
            <p:nvPr/>
          </p:nvSpPr>
          <p:spPr bwMode="auto">
            <a:xfrm>
              <a:off x="10099702" y="3014664"/>
              <a:ext cx="115888" cy="39688"/>
            </a:xfrm>
            <a:custGeom>
              <a:avLst/>
              <a:gdLst>
                <a:gd name="T0" fmla="*/ 40 w 94"/>
                <a:gd name="T1" fmla="*/ 7 h 32"/>
                <a:gd name="T2" fmla="*/ 76 w 94"/>
                <a:gd name="T3" fmla="*/ 3 h 32"/>
                <a:gd name="T4" fmla="*/ 94 w 94"/>
                <a:gd name="T5" fmla="*/ 11 h 32"/>
                <a:gd name="T6" fmla="*/ 56 w 94"/>
                <a:gd name="T7" fmla="*/ 29 h 32"/>
                <a:gd name="T8" fmla="*/ 14 w 94"/>
                <a:gd name="T9" fmla="*/ 17 h 32"/>
                <a:gd name="T10" fmla="*/ 0 w 94"/>
                <a:gd name="T11" fmla="*/ 13 h 32"/>
                <a:gd name="T12" fmla="*/ 36 w 94"/>
                <a:gd name="T13" fmla="*/ 15 h 32"/>
                <a:gd name="T14" fmla="*/ 22 w 94"/>
                <a:gd name="T15" fmla="*/ 8 h 32"/>
                <a:gd name="T16" fmla="*/ 40 w 94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32">
                  <a:moveTo>
                    <a:pt x="40" y="7"/>
                  </a:moveTo>
                  <a:cubicBezTo>
                    <a:pt x="40" y="7"/>
                    <a:pt x="65" y="5"/>
                    <a:pt x="76" y="3"/>
                  </a:cubicBezTo>
                  <a:cubicBezTo>
                    <a:pt x="86" y="0"/>
                    <a:pt x="94" y="7"/>
                    <a:pt x="94" y="11"/>
                  </a:cubicBezTo>
                  <a:cubicBezTo>
                    <a:pt x="94" y="15"/>
                    <a:pt x="68" y="32"/>
                    <a:pt x="56" y="29"/>
                  </a:cubicBezTo>
                  <a:cubicBezTo>
                    <a:pt x="44" y="27"/>
                    <a:pt x="21" y="21"/>
                    <a:pt x="14" y="17"/>
                  </a:cubicBezTo>
                  <a:cubicBezTo>
                    <a:pt x="8" y="13"/>
                    <a:pt x="0" y="13"/>
                    <a:pt x="0" y="13"/>
                  </a:cubicBezTo>
                  <a:cubicBezTo>
                    <a:pt x="0" y="13"/>
                    <a:pt x="25" y="13"/>
                    <a:pt x="36" y="15"/>
                  </a:cubicBezTo>
                  <a:cubicBezTo>
                    <a:pt x="46" y="16"/>
                    <a:pt x="36" y="15"/>
                    <a:pt x="22" y="8"/>
                  </a:cubicBezTo>
                  <a:cubicBezTo>
                    <a:pt x="9" y="1"/>
                    <a:pt x="28" y="3"/>
                    <a:pt x="40" y="7"/>
                  </a:cubicBezTo>
                  <a:close/>
                </a:path>
              </a:pathLst>
            </a:custGeom>
            <a:solidFill>
              <a:srgbClr val="C19A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78"/>
            <p:cNvSpPr>
              <a:spLocks/>
            </p:cNvSpPr>
            <p:nvPr/>
          </p:nvSpPr>
          <p:spPr bwMode="auto">
            <a:xfrm>
              <a:off x="10253690" y="3003551"/>
              <a:ext cx="87313" cy="211138"/>
            </a:xfrm>
            <a:custGeom>
              <a:avLst/>
              <a:gdLst>
                <a:gd name="T0" fmla="*/ 60 w 70"/>
                <a:gd name="T1" fmla="*/ 7 h 171"/>
                <a:gd name="T2" fmla="*/ 48 w 70"/>
                <a:gd name="T3" fmla="*/ 28 h 171"/>
                <a:gd name="T4" fmla="*/ 36 w 70"/>
                <a:gd name="T5" fmla="*/ 78 h 171"/>
                <a:gd name="T6" fmla="*/ 22 w 70"/>
                <a:gd name="T7" fmla="*/ 127 h 171"/>
                <a:gd name="T8" fmla="*/ 7 w 70"/>
                <a:gd name="T9" fmla="*/ 150 h 171"/>
                <a:gd name="T10" fmla="*/ 0 w 70"/>
                <a:gd name="T11" fmla="*/ 171 h 171"/>
                <a:gd name="T12" fmla="*/ 24 w 70"/>
                <a:gd name="T13" fmla="*/ 148 h 171"/>
                <a:gd name="T14" fmla="*/ 42 w 70"/>
                <a:gd name="T15" fmla="*/ 86 h 171"/>
                <a:gd name="T16" fmla="*/ 60 w 70"/>
                <a:gd name="T17" fmla="*/ 27 h 171"/>
                <a:gd name="T18" fmla="*/ 70 w 70"/>
                <a:gd name="T19" fmla="*/ 0 h 171"/>
                <a:gd name="T20" fmla="*/ 60 w 70"/>
                <a:gd name="T21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1">
                  <a:moveTo>
                    <a:pt x="60" y="7"/>
                  </a:moveTo>
                  <a:cubicBezTo>
                    <a:pt x="60" y="7"/>
                    <a:pt x="50" y="16"/>
                    <a:pt x="48" y="28"/>
                  </a:cubicBezTo>
                  <a:cubicBezTo>
                    <a:pt x="47" y="40"/>
                    <a:pt x="44" y="67"/>
                    <a:pt x="36" y="78"/>
                  </a:cubicBezTo>
                  <a:cubicBezTo>
                    <a:pt x="28" y="88"/>
                    <a:pt x="30" y="115"/>
                    <a:pt x="22" y="127"/>
                  </a:cubicBezTo>
                  <a:cubicBezTo>
                    <a:pt x="14" y="139"/>
                    <a:pt x="7" y="150"/>
                    <a:pt x="7" y="15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20" y="160"/>
                    <a:pt x="24" y="148"/>
                  </a:cubicBezTo>
                  <a:cubicBezTo>
                    <a:pt x="28" y="136"/>
                    <a:pt x="39" y="96"/>
                    <a:pt x="42" y="86"/>
                  </a:cubicBezTo>
                  <a:cubicBezTo>
                    <a:pt x="44" y="75"/>
                    <a:pt x="55" y="40"/>
                    <a:pt x="60" y="27"/>
                  </a:cubicBezTo>
                  <a:cubicBezTo>
                    <a:pt x="66" y="14"/>
                    <a:pt x="70" y="0"/>
                    <a:pt x="70" y="0"/>
                  </a:cubicBezTo>
                  <a:lnTo>
                    <a:pt x="60" y="7"/>
                  </a:lnTo>
                  <a:close/>
                </a:path>
              </a:pathLst>
            </a:custGeom>
            <a:solidFill>
              <a:srgbClr val="5D5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79"/>
            <p:cNvSpPr>
              <a:spLocks/>
            </p:cNvSpPr>
            <p:nvPr/>
          </p:nvSpPr>
          <p:spPr bwMode="auto">
            <a:xfrm>
              <a:off x="9794901" y="3467101"/>
              <a:ext cx="201613" cy="392113"/>
            </a:xfrm>
            <a:custGeom>
              <a:avLst/>
              <a:gdLst>
                <a:gd name="T0" fmla="*/ 20 w 164"/>
                <a:gd name="T1" fmla="*/ 0 h 318"/>
                <a:gd name="T2" fmla="*/ 70 w 164"/>
                <a:gd name="T3" fmla="*/ 90 h 318"/>
                <a:gd name="T4" fmla="*/ 164 w 164"/>
                <a:gd name="T5" fmla="*/ 150 h 318"/>
                <a:gd name="T6" fmla="*/ 110 w 164"/>
                <a:gd name="T7" fmla="*/ 198 h 318"/>
                <a:gd name="T8" fmla="*/ 42 w 164"/>
                <a:gd name="T9" fmla="*/ 310 h 318"/>
                <a:gd name="T10" fmla="*/ 36 w 164"/>
                <a:gd name="T11" fmla="*/ 318 h 318"/>
                <a:gd name="T12" fmla="*/ 8 w 164"/>
                <a:gd name="T13" fmla="*/ 176 h 318"/>
                <a:gd name="T14" fmla="*/ 10 w 164"/>
                <a:gd name="T15" fmla="*/ 28 h 318"/>
                <a:gd name="T16" fmla="*/ 20 w 16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318">
                  <a:moveTo>
                    <a:pt x="20" y="0"/>
                  </a:moveTo>
                  <a:cubicBezTo>
                    <a:pt x="20" y="0"/>
                    <a:pt x="18" y="48"/>
                    <a:pt x="70" y="90"/>
                  </a:cubicBezTo>
                  <a:cubicBezTo>
                    <a:pt x="122" y="132"/>
                    <a:pt x="164" y="150"/>
                    <a:pt x="164" y="150"/>
                  </a:cubicBezTo>
                  <a:cubicBezTo>
                    <a:pt x="164" y="150"/>
                    <a:pt x="128" y="164"/>
                    <a:pt x="110" y="198"/>
                  </a:cubicBezTo>
                  <a:cubicBezTo>
                    <a:pt x="92" y="232"/>
                    <a:pt x="48" y="302"/>
                    <a:pt x="42" y="310"/>
                  </a:cubicBezTo>
                  <a:cubicBezTo>
                    <a:pt x="36" y="318"/>
                    <a:pt x="36" y="318"/>
                    <a:pt x="36" y="318"/>
                  </a:cubicBezTo>
                  <a:cubicBezTo>
                    <a:pt x="36" y="318"/>
                    <a:pt x="14" y="238"/>
                    <a:pt x="8" y="176"/>
                  </a:cubicBezTo>
                  <a:cubicBezTo>
                    <a:pt x="2" y="114"/>
                    <a:pt x="0" y="50"/>
                    <a:pt x="10" y="28"/>
                  </a:cubicBezTo>
                  <a:cubicBezTo>
                    <a:pt x="20" y="6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80"/>
            <p:cNvSpPr>
              <a:spLocks/>
            </p:cNvSpPr>
            <p:nvPr/>
          </p:nvSpPr>
          <p:spPr bwMode="auto">
            <a:xfrm>
              <a:off x="10018740" y="3413126"/>
              <a:ext cx="228601" cy="406400"/>
            </a:xfrm>
            <a:custGeom>
              <a:avLst/>
              <a:gdLst>
                <a:gd name="T0" fmla="*/ 0 w 186"/>
                <a:gd name="T1" fmla="*/ 194 h 330"/>
                <a:gd name="T2" fmla="*/ 110 w 186"/>
                <a:gd name="T3" fmla="*/ 90 h 330"/>
                <a:gd name="T4" fmla="*/ 164 w 186"/>
                <a:gd name="T5" fmla="*/ 20 h 330"/>
                <a:gd name="T6" fmla="*/ 156 w 186"/>
                <a:gd name="T7" fmla="*/ 0 h 330"/>
                <a:gd name="T8" fmla="*/ 180 w 186"/>
                <a:gd name="T9" fmla="*/ 44 h 330"/>
                <a:gd name="T10" fmla="*/ 186 w 186"/>
                <a:gd name="T11" fmla="*/ 258 h 330"/>
                <a:gd name="T12" fmla="*/ 168 w 186"/>
                <a:gd name="T13" fmla="*/ 330 h 330"/>
                <a:gd name="T14" fmla="*/ 76 w 186"/>
                <a:gd name="T15" fmla="*/ 262 h 330"/>
                <a:gd name="T16" fmla="*/ 0 w 186"/>
                <a:gd name="T17" fmla="*/ 19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330">
                  <a:moveTo>
                    <a:pt x="0" y="194"/>
                  </a:moveTo>
                  <a:cubicBezTo>
                    <a:pt x="0" y="194"/>
                    <a:pt x="82" y="116"/>
                    <a:pt x="110" y="90"/>
                  </a:cubicBezTo>
                  <a:cubicBezTo>
                    <a:pt x="138" y="64"/>
                    <a:pt x="170" y="26"/>
                    <a:pt x="164" y="20"/>
                  </a:cubicBezTo>
                  <a:cubicBezTo>
                    <a:pt x="158" y="14"/>
                    <a:pt x="156" y="0"/>
                    <a:pt x="156" y="0"/>
                  </a:cubicBezTo>
                  <a:cubicBezTo>
                    <a:pt x="156" y="0"/>
                    <a:pt x="174" y="10"/>
                    <a:pt x="180" y="44"/>
                  </a:cubicBezTo>
                  <a:cubicBezTo>
                    <a:pt x="186" y="78"/>
                    <a:pt x="186" y="258"/>
                    <a:pt x="186" y="258"/>
                  </a:cubicBezTo>
                  <a:cubicBezTo>
                    <a:pt x="168" y="330"/>
                    <a:pt x="168" y="330"/>
                    <a:pt x="168" y="330"/>
                  </a:cubicBezTo>
                  <a:cubicBezTo>
                    <a:pt x="168" y="330"/>
                    <a:pt x="106" y="286"/>
                    <a:pt x="76" y="262"/>
                  </a:cubicBezTo>
                  <a:cubicBezTo>
                    <a:pt x="46" y="238"/>
                    <a:pt x="12" y="202"/>
                    <a:pt x="0" y="194"/>
                  </a:cubicBez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81"/>
            <p:cNvSpPr>
              <a:spLocks/>
            </p:cNvSpPr>
            <p:nvPr/>
          </p:nvSpPr>
          <p:spPr bwMode="auto">
            <a:xfrm>
              <a:off x="10595004" y="3617914"/>
              <a:ext cx="477839" cy="2181226"/>
            </a:xfrm>
            <a:custGeom>
              <a:avLst/>
              <a:gdLst>
                <a:gd name="T0" fmla="*/ 214 w 388"/>
                <a:gd name="T1" fmla="*/ 86 h 1770"/>
                <a:gd name="T2" fmla="*/ 196 w 388"/>
                <a:gd name="T3" fmla="*/ 12 h 1770"/>
                <a:gd name="T4" fmla="*/ 158 w 388"/>
                <a:gd name="T5" fmla="*/ 16 h 1770"/>
                <a:gd name="T6" fmla="*/ 116 w 388"/>
                <a:gd name="T7" fmla="*/ 220 h 1770"/>
                <a:gd name="T8" fmla="*/ 64 w 388"/>
                <a:gd name="T9" fmla="*/ 458 h 1770"/>
                <a:gd name="T10" fmla="*/ 82 w 388"/>
                <a:gd name="T11" fmla="*/ 820 h 1770"/>
                <a:gd name="T12" fmla="*/ 108 w 388"/>
                <a:gd name="T13" fmla="*/ 930 h 1770"/>
                <a:gd name="T14" fmla="*/ 134 w 388"/>
                <a:gd name="T15" fmla="*/ 960 h 1770"/>
                <a:gd name="T16" fmla="*/ 112 w 388"/>
                <a:gd name="T17" fmla="*/ 1012 h 1770"/>
                <a:gd name="T18" fmla="*/ 132 w 388"/>
                <a:gd name="T19" fmla="*/ 1062 h 1770"/>
                <a:gd name="T20" fmla="*/ 104 w 388"/>
                <a:gd name="T21" fmla="*/ 1136 h 1770"/>
                <a:gd name="T22" fmla="*/ 78 w 388"/>
                <a:gd name="T23" fmla="*/ 1314 h 1770"/>
                <a:gd name="T24" fmla="*/ 80 w 388"/>
                <a:gd name="T25" fmla="*/ 1390 h 1770"/>
                <a:gd name="T26" fmla="*/ 38 w 388"/>
                <a:gd name="T27" fmla="*/ 1462 h 1770"/>
                <a:gd name="T28" fmla="*/ 38 w 388"/>
                <a:gd name="T29" fmla="*/ 1584 h 1770"/>
                <a:gd name="T30" fmla="*/ 0 w 388"/>
                <a:gd name="T31" fmla="*/ 1696 h 1770"/>
                <a:gd name="T32" fmla="*/ 152 w 388"/>
                <a:gd name="T33" fmla="*/ 1716 h 1770"/>
                <a:gd name="T34" fmla="*/ 250 w 388"/>
                <a:gd name="T35" fmla="*/ 1766 h 1770"/>
                <a:gd name="T36" fmla="*/ 256 w 388"/>
                <a:gd name="T37" fmla="*/ 1770 h 1770"/>
                <a:gd name="T38" fmla="*/ 292 w 388"/>
                <a:gd name="T39" fmla="*/ 1644 h 1770"/>
                <a:gd name="T40" fmla="*/ 304 w 388"/>
                <a:gd name="T41" fmla="*/ 1576 h 1770"/>
                <a:gd name="T42" fmla="*/ 340 w 388"/>
                <a:gd name="T43" fmla="*/ 1392 h 1770"/>
                <a:gd name="T44" fmla="*/ 350 w 388"/>
                <a:gd name="T45" fmla="*/ 1250 h 1770"/>
                <a:gd name="T46" fmla="*/ 380 w 388"/>
                <a:gd name="T47" fmla="*/ 1118 h 1770"/>
                <a:gd name="T48" fmla="*/ 376 w 388"/>
                <a:gd name="T49" fmla="*/ 1016 h 1770"/>
                <a:gd name="T50" fmla="*/ 388 w 388"/>
                <a:gd name="T51" fmla="*/ 964 h 1770"/>
                <a:gd name="T52" fmla="*/ 380 w 388"/>
                <a:gd name="T53" fmla="*/ 896 h 1770"/>
                <a:gd name="T54" fmla="*/ 366 w 388"/>
                <a:gd name="T55" fmla="*/ 708 h 1770"/>
                <a:gd name="T56" fmla="*/ 320 w 388"/>
                <a:gd name="T57" fmla="*/ 436 h 1770"/>
                <a:gd name="T58" fmla="*/ 214 w 388"/>
                <a:gd name="T59" fmla="*/ 8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8" h="1770">
                  <a:moveTo>
                    <a:pt x="214" y="86"/>
                  </a:moveTo>
                  <a:cubicBezTo>
                    <a:pt x="214" y="86"/>
                    <a:pt x="206" y="24"/>
                    <a:pt x="196" y="12"/>
                  </a:cubicBezTo>
                  <a:cubicBezTo>
                    <a:pt x="186" y="0"/>
                    <a:pt x="164" y="0"/>
                    <a:pt x="158" y="16"/>
                  </a:cubicBezTo>
                  <a:cubicBezTo>
                    <a:pt x="152" y="32"/>
                    <a:pt x="128" y="146"/>
                    <a:pt x="116" y="220"/>
                  </a:cubicBezTo>
                  <a:cubicBezTo>
                    <a:pt x="104" y="294"/>
                    <a:pt x="68" y="412"/>
                    <a:pt x="64" y="458"/>
                  </a:cubicBezTo>
                  <a:cubicBezTo>
                    <a:pt x="60" y="504"/>
                    <a:pt x="74" y="764"/>
                    <a:pt x="82" y="820"/>
                  </a:cubicBezTo>
                  <a:cubicBezTo>
                    <a:pt x="90" y="876"/>
                    <a:pt x="96" y="916"/>
                    <a:pt x="108" y="930"/>
                  </a:cubicBezTo>
                  <a:cubicBezTo>
                    <a:pt x="120" y="944"/>
                    <a:pt x="134" y="960"/>
                    <a:pt x="134" y="960"/>
                  </a:cubicBezTo>
                  <a:cubicBezTo>
                    <a:pt x="134" y="960"/>
                    <a:pt x="106" y="998"/>
                    <a:pt x="112" y="1012"/>
                  </a:cubicBezTo>
                  <a:cubicBezTo>
                    <a:pt x="118" y="1026"/>
                    <a:pt x="132" y="1062"/>
                    <a:pt x="132" y="1062"/>
                  </a:cubicBezTo>
                  <a:cubicBezTo>
                    <a:pt x="132" y="1062"/>
                    <a:pt x="106" y="1108"/>
                    <a:pt x="104" y="1136"/>
                  </a:cubicBezTo>
                  <a:cubicBezTo>
                    <a:pt x="102" y="1164"/>
                    <a:pt x="76" y="1276"/>
                    <a:pt x="78" y="1314"/>
                  </a:cubicBezTo>
                  <a:cubicBezTo>
                    <a:pt x="80" y="1352"/>
                    <a:pt x="84" y="1376"/>
                    <a:pt x="80" y="1390"/>
                  </a:cubicBezTo>
                  <a:cubicBezTo>
                    <a:pt x="76" y="1404"/>
                    <a:pt x="36" y="1424"/>
                    <a:pt x="38" y="1462"/>
                  </a:cubicBezTo>
                  <a:cubicBezTo>
                    <a:pt x="40" y="1500"/>
                    <a:pt x="38" y="1572"/>
                    <a:pt x="38" y="1584"/>
                  </a:cubicBezTo>
                  <a:cubicBezTo>
                    <a:pt x="38" y="1596"/>
                    <a:pt x="0" y="1696"/>
                    <a:pt x="0" y="1696"/>
                  </a:cubicBezTo>
                  <a:cubicBezTo>
                    <a:pt x="0" y="1696"/>
                    <a:pt x="92" y="1692"/>
                    <a:pt x="152" y="1716"/>
                  </a:cubicBezTo>
                  <a:cubicBezTo>
                    <a:pt x="212" y="1740"/>
                    <a:pt x="244" y="1762"/>
                    <a:pt x="250" y="1766"/>
                  </a:cubicBezTo>
                  <a:cubicBezTo>
                    <a:pt x="256" y="1770"/>
                    <a:pt x="256" y="1770"/>
                    <a:pt x="256" y="1770"/>
                  </a:cubicBezTo>
                  <a:cubicBezTo>
                    <a:pt x="292" y="1644"/>
                    <a:pt x="292" y="1644"/>
                    <a:pt x="292" y="1644"/>
                  </a:cubicBezTo>
                  <a:cubicBezTo>
                    <a:pt x="304" y="1576"/>
                    <a:pt x="304" y="1576"/>
                    <a:pt x="304" y="1576"/>
                  </a:cubicBezTo>
                  <a:cubicBezTo>
                    <a:pt x="304" y="1576"/>
                    <a:pt x="330" y="1426"/>
                    <a:pt x="340" y="1392"/>
                  </a:cubicBezTo>
                  <a:cubicBezTo>
                    <a:pt x="350" y="1358"/>
                    <a:pt x="344" y="1282"/>
                    <a:pt x="350" y="1250"/>
                  </a:cubicBezTo>
                  <a:cubicBezTo>
                    <a:pt x="356" y="1218"/>
                    <a:pt x="378" y="1138"/>
                    <a:pt x="380" y="1118"/>
                  </a:cubicBezTo>
                  <a:cubicBezTo>
                    <a:pt x="382" y="1098"/>
                    <a:pt x="374" y="1032"/>
                    <a:pt x="376" y="1016"/>
                  </a:cubicBezTo>
                  <a:cubicBezTo>
                    <a:pt x="378" y="1000"/>
                    <a:pt x="388" y="970"/>
                    <a:pt x="388" y="964"/>
                  </a:cubicBezTo>
                  <a:cubicBezTo>
                    <a:pt x="388" y="958"/>
                    <a:pt x="378" y="926"/>
                    <a:pt x="380" y="896"/>
                  </a:cubicBezTo>
                  <a:cubicBezTo>
                    <a:pt x="382" y="866"/>
                    <a:pt x="370" y="740"/>
                    <a:pt x="366" y="708"/>
                  </a:cubicBezTo>
                  <a:cubicBezTo>
                    <a:pt x="362" y="676"/>
                    <a:pt x="336" y="528"/>
                    <a:pt x="320" y="436"/>
                  </a:cubicBezTo>
                  <a:cubicBezTo>
                    <a:pt x="304" y="344"/>
                    <a:pt x="272" y="188"/>
                    <a:pt x="214" y="86"/>
                  </a:cubicBezTo>
                  <a:close/>
                </a:path>
              </a:pathLst>
            </a:custGeom>
            <a:solidFill>
              <a:srgbClr val="3C526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82"/>
            <p:cNvSpPr>
              <a:spLocks/>
            </p:cNvSpPr>
            <p:nvPr/>
          </p:nvSpPr>
          <p:spPr bwMode="auto">
            <a:xfrm>
              <a:off x="10458478" y="5840415"/>
              <a:ext cx="133350" cy="260350"/>
            </a:xfrm>
            <a:custGeom>
              <a:avLst/>
              <a:gdLst>
                <a:gd name="T0" fmla="*/ 106 w 108"/>
                <a:gd name="T1" fmla="*/ 0 h 211"/>
                <a:gd name="T2" fmla="*/ 108 w 108"/>
                <a:gd name="T3" fmla="*/ 23 h 211"/>
                <a:gd name="T4" fmla="*/ 102 w 108"/>
                <a:gd name="T5" fmla="*/ 54 h 211"/>
                <a:gd name="T6" fmla="*/ 61 w 108"/>
                <a:gd name="T7" fmla="*/ 135 h 211"/>
                <a:gd name="T8" fmla="*/ 24 w 108"/>
                <a:gd name="T9" fmla="*/ 197 h 211"/>
                <a:gd name="T10" fmla="*/ 0 w 108"/>
                <a:gd name="T11" fmla="*/ 203 h 211"/>
                <a:gd name="T12" fmla="*/ 33 w 108"/>
                <a:gd name="T13" fmla="*/ 148 h 211"/>
                <a:gd name="T14" fmla="*/ 72 w 108"/>
                <a:gd name="T15" fmla="*/ 35 h 211"/>
                <a:gd name="T16" fmla="*/ 106 w 108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11">
                  <a:moveTo>
                    <a:pt x="106" y="0"/>
                  </a:moveTo>
                  <a:cubicBezTo>
                    <a:pt x="106" y="0"/>
                    <a:pt x="108" y="11"/>
                    <a:pt x="108" y="23"/>
                  </a:cubicBezTo>
                  <a:cubicBezTo>
                    <a:pt x="107" y="35"/>
                    <a:pt x="106" y="51"/>
                    <a:pt x="102" y="54"/>
                  </a:cubicBezTo>
                  <a:cubicBezTo>
                    <a:pt x="86" y="65"/>
                    <a:pt x="70" y="105"/>
                    <a:pt x="61" y="135"/>
                  </a:cubicBezTo>
                  <a:cubicBezTo>
                    <a:pt x="54" y="156"/>
                    <a:pt x="43" y="174"/>
                    <a:pt x="24" y="197"/>
                  </a:cubicBezTo>
                  <a:cubicBezTo>
                    <a:pt x="14" y="211"/>
                    <a:pt x="0" y="203"/>
                    <a:pt x="0" y="203"/>
                  </a:cubicBezTo>
                  <a:cubicBezTo>
                    <a:pt x="0" y="203"/>
                    <a:pt x="27" y="171"/>
                    <a:pt x="33" y="148"/>
                  </a:cubicBezTo>
                  <a:cubicBezTo>
                    <a:pt x="38" y="130"/>
                    <a:pt x="64" y="48"/>
                    <a:pt x="72" y="35"/>
                  </a:cubicBezTo>
                  <a:cubicBezTo>
                    <a:pt x="80" y="21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C8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83"/>
            <p:cNvSpPr>
              <a:spLocks/>
            </p:cNvSpPr>
            <p:nvPr/>
          </p:nvSpPr>
          <p:spPr bwMode="auto">
            <a:xfrm>
              <a:off x="10153677" y="5454652"/>
              <a:ext cx="39688" cy="327025"/>
            </a:xfrm>
            <a:custGeom>
              <a:avLst/>
              <a:gdLst>
                <a:gd name="T0" fmla="*/ 32 w 32"/>
                <a:gd name="T1" fmla="*/ 1 h 266"/>
                <a:gd name="T2" fmla="*/ 25 w 32"/>
                <a:gd name="T3" fmla="*/ 202 h 266"/>
                <a:gd name="T4" fmla="*/ 17 w 32"/>
                <a:gd name="T5" fmla="*/ 266 h 266"/>
                <a:gd name="T6" fmla="*/ 0 w 32"/>
                <a:gd name="T7" fmla="*/ 108 h 266"/>
                <a:gd name="T8" fmla="*/ 18 w 32"/>
                <a:gd name="T9" fmla="*/ 2 h 266"/>
                <a:gd name="T10" fmla="*/ 32 w 32"/>
                <a:gd name="T11" fmla="*/ 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6">
                  <a:moveTo>
                    <a:pt x="32" y="1"/>
                  </a:moveTo>
                  <a:cubicBezTo>
                    <a:pt x="32" y="1"/>
                    <a:pt x="25" y="173"/>
                    <a:pt x="25" y="202"/>
                  </a:cubicBezTo>
                  <a:cubicBezTo>
                    <a:pt x="25" y="232"/>
                    <a:pt x="17" y="266"/>
                    <a:pt x="17" y="26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18" y="37"/>
                    <a:pt x="18" y="2"/>
                  </a:cubicBezTo>
                  <a:cubicBezTo>
                    <a:pt x="18" y="0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051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84"/>
            <p:cNvSpPr>
              <a:spLocks/>
            </p:cNvSpPr>
            <p:nvPr/>
          </p:nvSpPr>
          <p:spPr bwMode="auto">
            <a:xfrm>
              <a:off x="9586938" y="5967415"/>
              <a:ext cx="561977" cy="301625"/>
            </a:xfrm>
            <a:custGeom>
              <a:avLst/>
              <a:gdLst>
                <a:gd name="T0" fmla="*/ 106 w 456"/>
                <a:gd name="T1" fmla="*/ 34 h 245"/>
                <a:gd name="T2" fmla="*/ 213 w 456"/>
                <a:gd name="T3" fmla="*/ 32 h 245"/>
                <a:gd name="T4" fmla="*/ 322 w 456"/>
                <a:gd name="T5" fmla="*/ 109 h 245"/>
                <a:gd name="T6" fmla="*/ 360 w 456"/>
                <a:gd name="T7" fmla="*/ 21 h 245"/>
                <a:gd name="T8" fmla="*/ 397 w 456"/>
                <a:gd name="T9" fmla="*/ 53 h 245"/>
                <a:gd name="T10" fmla="*/ 424 w 456"/>
                <a:gd name="T11" fmla="*/ 109 h 245"/>
                <a:gd name="T12" fmla="*/ 448 w 456"/>
                <a:gd name="T13" fmla="*/ 162 h 245"/>
                <a:gd name="T14" fmla="*/ 456 w 456"/>
                <a:gd name="T15" fmla="*/ 245 h 245"/>
                <a:gd name="T16" fmla="*/ 74 w 456"/>
                <a:gd name="T17" fmla="*/ 242 h 245"/>
                <a:gd name="T18" fmla="*/ 21 w 456"/>
                <a:gd name="T19" fmla="*/ 50 h 245"/>
                <a:gd name="T20" fmla="*/ 144 w 456"/>
                <a:gd name="T21" fmla="*/ 104 h 245"/>
                <a:gd name="T22" fmla="*/ 176 w 456"/>
                <a:gd name="T23" fmla="*/ 82 h 245"/>
                <a:gd name="T24" fmla="*/ 106 w 456"/>
                <a:gd name="T25" fmla="*/ 3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245">
                  <a:moveTo>
                    <a:pt x="106" y="34"/>
                  </a:moveTo>
                  <a:cubicBezTo>
                    <a:pt x="106" y="34"/>
                    <a:pt x="184" y="0"/>
                    <a:pt x="213" y="32"/>
                  </a:cubicBezTo>
                  <a:cubicBezTo>
                    <a:pt x="242" y="64"/>
                    <a:pt x="306" y="117"/>
                    <a:pt x="322" y="109"/>
                  </a:cubicBezTo>
                  <a:cubicBezTo>
                    <a:pt x="338" y="101"/>
                    <a:pt x="360" y="21"/>
                    <a:pt x="360" y="21"/>
                  </a:cubicBezTo>
                  <a:cubicBezTo>
                    <a:pt x="360" y="21"/>
                    <a:pt x="389" y="34"/>
                    <a:pt x="397" y="53"/>
                  </a:cubicBezTo>
                  <a:cubicBezTo>
                    <a:pt x="405" y="72"/>
                    <a:pt x="405" y="101"/>
                    <a:pt x="424" y="109"/>
                  </a:cubicBezTo>
                  <a:cubicBezTo>
                    <a:pt x="442" y="117"/>
                    <a:pt x="448" y="162"/>
                    <a:pt x="448" y="162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74" y="242"/>
                    <a:pt x="74" y="242"/>
                    <a:pt x="74" y="242"/>
                  </a:cubicBezTo>
                  <a:cubicBezTo>
                    <a:pt x="74" y="242"/>
                    <a:pt x="0" y="37"/>
                    <a:pt x="21" y="50"/>
                  </a:cubicBezTo>
                  <a:cubicBezTo>
                    <a:pt x="42" y="64"/>
                    <a:pt x="82" y="112"/>
                    <a:pt x="144" y="104"/>
                  </a:cubicBezTo>
                  <a:cubicBezTo>
                    <a:pt x="205" y="96"/>
                    <a:pt x="197" y="96"/>
                    <a:pt x="176" y="82"/>
                  </a:cubicBezTo>
                  <a:cubicBezTo>
                    <a:pt x="154" y="69"/>
                    <a:pt x="85" y="56"/>
                    <a:pt x="106" y="3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85"/>
            <p:cNvSpPr>
              <a:spLocks/>
            </p:cNvSpPr>
            <p:nvPr/>
          </p:nvSpPr>
          <p:spPr bwMode="auto">
            <a:xfrm>
              <a:off x="10074302" y="6053140"/>
              <a:ext cx="184151" cy="214313"/>
            </a:xfrm>
            <a:custGeom>
              <a:avLst/>
              <a:gdLst>
                <a:gd name="T0" fmla="*/ 0 w 150"/>
                <a:gd name="T1" fmla="*/ 0 h 174"/>
                <a:gd name="T2" fmla="*/ 74 w 150"/>
                <a:gd name="T3" fmla="*/ 76 h 174"/>
                <a:gd name="T4" fmla="*/ 134 w 150"/>
                <a:gd name="T5" fmla="*/ 144 h 174"/>
                <a:gd name="T6" fmla="*/ 150 w 150"/>
                <a:gd name="T7" fmla="*/ 174 h 174"/>
                <a:gd name="T8" fmla="*/ 84 w 150"/>
                <a:gd name="T9" fmla="*/ 174 h 174"/>
                <a:gd name="T10" fmla="*/ 65 w 150"/>
                <a:gd name="T11" fmla="*/ 124 h 174"/>
                <a:gd name="T12" fmla="*/ 22 w 150"/>
                <a:gd name="T13" fmla="*/ 68 h 174"/>
                <a:gd name="T14" fmla="*/ 0 w 150"/>
                <a:gd name="T1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74">
                  <a:moveTo>
                    <a:pt x="0" y="0"/>
                  </a:moveTo>
                  <a:cubicBezTo>
                    <a:pt x="0" y="0"/>
                    <a:pt x="60" y="49"/>
                    <a:pt x="74" y="76"/>
                  </a:cubicBezTo>
                  <a:cubicBezTo>
                    <a:pt x="87" y="102"/>
                    <a:pt x="134" y="144"/>
                    <a:pt x="134" y="144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4" y="174"/>
                    <a:pt x="70" y="140"/>
                    <a:pt x="65" y="124"/>
                  </a:cubicBezTo>
                  <a:cubicBezTo>
                    <a:pt x="60" y="108"/>
                    <a:pt x="25" y="92"/>
                    <a:pt x="22" y="68"/>
                  </a:cubicBezTo>
                  <a:cubicBezTo>
                    <a:pt x="20" y="4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86"/>
            <p:cNvSpPr>
              <a:spLocks/>
            </p:cNvSpPr>
            <p:nvPr/>
          </p:nvSpPr>
          <p:spPr bwMode="auto">
            <a:xfrm>
              <a:off x="10148915" y="5627690"/>
              <a:ext cx="220663" cy="368300"/>
            </a:xfrm>
            <a:custGeom>
              <a:avLst/>
              <a:gdLst>
                <a:gd name="T0" fmla="*/ 180 w 180"/>
                <a:gd name="T1" fmla="*/ 0 h 300"/>
                <a:gd name="T2" fmla="*/ 42 w 180"/>
                <a:gd name="T3" fmla="*/ 208 h 300"/>
                <a:gd name="T4" fmla="*/ 0 w 180"/>
                <a:gd name="T5" fmla="*/ 300 h 300"/>
                <a:gd name="T6" fmla="*/ 96 w 180"/>
                <a:gd name="T7" fmla="*/ 152 h 300"/>
                <a:gd name="T8" fmla="*/ 180 w 180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300">
                  <a:moveTo>
                    <a:pt x="180" y="0"/>
                  </a:moveTo>
                  <a:cubicBezTo>
                    <a:pt x="180" y="0"/>
                    <a:pt x="74" y="160"/>
                    <a:pt x="42" y="208"/>
                  </a:cubicBezTo>
                  <a:cubicBezTo>
                    <a:pt x="10" y="256"/>
                    <a:pt x="0" y="300"/>
                    <a:pt x="0" y="300"/>
                  </a:cubicBezTo>
                  <a:cubicBezTo>
                    <a:pt x="0" y="300"/>
                    <a:pt x="80" y="176"/>
                    <a:pt x="96" y="152"/>
                  </a:cubicBezTo>
                  <a:cubicBezTo>
                    <a:pt x="112" y="128"/>
                    <a:pt x="176" y="28"/>
                    <a:pt x="18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87"/>
            <p:cNvSpPr>
              <a:spLocks/>
            </p:cNvSpPr>
            <p:nvPr/>
          </p:nvSpPr>
          <p:spPr bwMode="auto">
            <a:xfrm>
              <a:off x="10718829" y="4733927"/>
              <a:ext cx="158750" cy="82550"/>
            </a:xfrm>
            <a:custGeom>
              <a:avLst/>
              <a:gdLst>
                <a:gd name="T0" fmla="*/ 0 w 129"/>
                <a:gd name="T1" fmla="*/ 0 h 67"/>
                <a:gd name="T2" fmla="*/ 105 w 129"/>
                <a:gd name="T3" fmla="*/ 26 h 67"/>
                <a:gd name="T4" fmla="*/ 89 w 129"/>
                <a:gd name="T5" fmla="*/ 42 h 67"/>
                <a:gd name="T6" fmla="*/ 35 w 129"/>
                <a:gd name="T7" fmla="*/ 65 h 67"/>
                <a:gd name="T8" fmla="*/ 37 w 129"/>
                <a:gd name="T9" fmla="*/ 53 h 67"/>
                <a:gd name="T10" fmla="*/ 17 w 129"/>
                <a:gd name="T11" fmla="*/ 32 h 67"/>
                <a:gd name="T12" fmla="*/ 0 w 129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67">
                  <a:moveTo>
                    <a:pt x="0" y="0"/>
                  </a:moveTo>
                  <a:cubicBezTo>
                    <a:pt x="0" y="0"/>
                    <a:pt x="81" y="29"/>
                    <a:pt x="105" y="26"/>
                  </a:cubicBezTo>
                  <a:cubicBezTo>
                    <a:pt x="129" y="24"/>
                    <a:pt x="113" y="29"/>
                    <a:pt x="89" y="42"/>
                  </a:cubicBezTo>
                  <a:cubicBezTo>
                    <a:pt x="78" y="48"/>
                    <a:pt x="43" y="63"/>
                    <a:pt x="35" y="65"/>
                  </a:cubicBezTo>
                  <a:cubicBezTo>
                    <a:pt x="24" y="67"/>
                    <a:pt x="37" y="53"/>
                    <a:pt x="37" y="53"/>
                  </a:cubicBezTo>
                  <a:cubicBezTo>
                    <a:pt x="37" y="53"/>
                    <a:pt x="33" y="50"/>
                    <a:pt x="17" y="32"/>
                  </a:cubicBezTo>
                  <a:cubicBezTo>
                    <a:pt x="1" y="1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88"/>
            <p:cNvSpPr>
              <a:spLocks/>
            </p:cNvSpPr>
            <p:nvPr/>
          </p:nvSpPr>
          <p:spPr bwMode="auto">
            <a:xfrm>
              <a:off x="10929967" y="4656139"/>
              <a:ext cx="147638" cy="360363"/>
            </a:xfrm>
            <a:custGeom>
              <a:avLst/>
              <a:gdLst>
                <a:gd name="T0" fmla="*/ 96 w 119"/>
                <a:gd name="T1" fmla="*/ 10 h 293"/>
                <a:gd name="T2" fmla="*/ 43 w 119"/>
                <a:gd name="T3" fmla="*/ 61 h 293"/>
                <a:gd name="T4" fmla="*/ 56 w 119"/>
                <a:gd name="T5" fmla="*/ 101 h 293"/>
                <a:gd name="T6" fmla="*/ 43 w 119"/>
                <a:gd name="T7" fmla="*/ 162 h 293"/>
                <a:gd name="T8" fmla="*/ 32 w 119"/>
                <a:gd name="T9" fmla="*/ 197 h 293"/>
                <a:gd name="T10" fmla="*/ 27 w 119"/>
                <a:gd name="T11" fmla="*/ 248 h 293"/>
                <a:gd name="T12" fmla="*/ 29 w 119"/>
                <a:gd name="T13" fmla="*/ 277 h 293"/>
                <a:gd name="T14" fmla="*/ 96 w 119"/>
                <a:gd name="T15" fmla="*/ 261 h 293"/>
                <a:gd name="T16" fmla="*/ 103 w 119"/>
                <a:gd name="T17" fmla="*/ 293 h 293"/>
                <a:gd name="T18" fmla="*/ 103 w 119"/>
                <a:gd name="T19" fmla="*/ 207 h 293"/>
                <a:gd name="T20" fmla="*/ 107 w 119"/>
                <a:gd name="T21" fmla="*/ 147 h 293"/>
                <a:gd name="T22" fmla="*/ 108 w 119"/>
                <a:gd name="T23" fmla="*/ 95 h 293"/>
                <a:gd name="T24" fmla="*/ 105 w 119"/>
                <a:gd name="T25" fmla="*/ 0 h 293"/>
                <a:gd name="T26" fmla="*/ 96 w 119"/>
                <a:gd name="T27" fmla="*/ 1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93">
                  <a:moveTo>
                    <a:pt x="96" y="10"/>
                  </a:moveTo>
                  <a:cubicBezTo>
                    <a:pt x="96" y="10"/>
                    <a:pt x="59" y="61"/>
                    <a:pt x="43" y="61"/>
                  </a:cubicBezTo>
                  <a:cubicBezTo>
                    <a:pt x="27" y="61"/>
                    <a:pt x="43" y="80"/>
                    <a:pt x="56" y="101"/>
                  </a:cubicBezTo>
                  <a:cubicBezTo>
                    <a:pt x="69" y="122"/>
                    <a:pt x="67" y="154"/>
                    <a:pt x="43" y="162"/>
                  </a:cubicBezTo>
                  <a:cubicBezTo>
                    <a:pt x="19" y="170"/>
                    <a:pt x="3" y="173"/>
                    <a:pt x="32" y="197"/>
                  </a:cubicBezTo>
                  <a:cubicBezTo>
                    <a:pt x="61" y="221"/>
                    <a:pt x="53" y="229"/>
                    <a:pt x="27" y="248"/>
                  </a:cubicBezTo>
                  <a:cubicBezTo>
                    <a:pt x="0" y="266"/>
                    <a:pt x="29" y="277"/>
                    <a:pt x="29" y="277"/>
                  </a:cubicBezTo>
                  <a:cubicBezTo>
                    <a:pt x="29" y="277"/>
                    <a:pt x="93" y="248"/>
                    <a:pt x="96" y="261"/>
                  </a:cubicBezTo>
                  <a:cubicBezTo>
                    <a:pt x="99" y="274"/>
                    <a:pt x="103" y="293"/>
                    <a:pt x="103" y="293"/>
                  </a:cubicBezTo>
                  <a:cubicBezTo>
                    <a:pt x="103" y="293"/>
                    <a:pt x="111" y="236"/>
                    <a:pt x="103" y="207"/>
                  </a:cubicBezTo>
                  <a:cubicBezTo>
                    <a:pt x="98" y="190"/>
                    <a:pt x="101" y="165"/>
                    <a:pt x="107" y="147"/>
                  </a:cubicBezTo>
                  <a:cubicBezTo>
                    <a:pt x="119" y="112"/>
                    <a:pt x="108" y="99"/>
                    <a:pt x="108" y="95"/>
                  </a:cubicBezTo>
                  <a:cubicBezTo>
                    <a:pt x="108" y="60"/>
                    <a:pt x="105" y="0"/>
                    <a:pt x="105" y="0"/>
                  </a:cubicBezTo>
                  <a:lnTo>
                    <a:pt x="96" y="10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89"/>
            <p:cNvSpPr>
              <a:spLocks/>
            </p:cNvSpPr>
            <p:nvPr/>
          </p:nvSpPr>
          <p:spPr bwMode="auto">
            <a:xfrm>
              <a:off x="10810904" y="4786314"/>
              <a:ext cx="165100" cy="46038"/>
            </a:xfrm>
            <a:custGeom>
              <a:avLst/>
              <a:gdLst>
                <a:gd name="T0" fmla="*/ 0 w 134"/>
                <a:gd name="T1" fmla="*/ 38 h 38"/>
                <a:gd name="T2" fmla="*/ 86 w 134"/>
                <a:gd name="T3" fmla="*/ 8 h 38"/>
                <a:gd name="T4" fmla="*/ 134 w 134"/>
                <a:gd name="T5" fmla="*/ 30 h 38"/>
                <a:gd name="T6" fmla="*/ 62 w 134"/>
                <a:gd name="T7" fmla="*/ 27 h 38"/>
                <a:gd name="T8" fmla="*/ 0 w 13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8">
                  <a:moveTo>
                    <a:pt x="0" y="38"/>
                  </a:moveTo>
                  <a:cubicBezTo>
                    <a:pt x="0" y="38"/>
                    <a:pt x="62" y="0"/>
                    <a:pt x="86" y="8"/>
                  </a:cubicBezTo>
                  <a:cubicBezTo>
                    <a:pt x="110" y="16"/>
                    <a:pt x="134" y="30"/>
                    <a:pt x="134" y="30"/>
                  </a:cubicBezTo>
                  <a:cubicBezTo>
                    <a:pt x="134" y="30"/>
                    <a:pt x="86" y="22"/>
                    <a:pt x="62" y="27"/>
                  </a:cubicBezTo>
                  <a:cubicBezTo>
                    <a:pt x="38" y="32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90"/>
            <p:cNvSpPr>
              <a:spLocks/>
            </p:cNvSpPr>
            <p:nvPr/>
          </p:nvSpPr>
          <p:spPr bwMode="auto">
            <a:xfrm>
              <a:off x="10752167" y="4865689"/>
              <a:ext cx="165100" cy="33338"/>
            </a:xfrm>
            <a:custGeom>
              <a:avLst/>
              <a:gdLst>
                <a:gd name="T0" fmla="*/ 0 w 134"/>
                <a:gd name="T1" fmla="*/ 27 h 27"/>
                <a:gd name="T2" fmla="*/ 62 w 134"/>
                <a:gd name="T3" fmla="*/ 8 h 27"/>
                <a:gd name="T4" fmla="*/ 128 w 134"/>
                <a:gd name="T5" fmla="*/ 8 h 27"/>
                <a:gd name="T6" fmla="*/ 72 w 134"/>
                <a:gd name="T7" fmla="*/ 19 h 27"/>
                <a:gd name="T8" fmla="*/ 0 w 13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7">
                  <a:moveTo>
                    <a:pt x="0" y="27"/>
                  </a:moveTo>
                  <a:cubicBezTo>
                    <a:pt x="0" y="27"/>
                    <a:pt x="24" y="6"/>
                    <a:pt x="62" y="8"/>
                  </a:cubicBezTo>
                  <a:cubicBezTo>
                    <a:pt x="99" y="11"/>
                    <a:pt x="123" y="16"/>
                    <a:pt x="128" y="8"/>
                  </a:cubicBezTo>
                  <a:cubicBezTo>
                    <a:pt x="134" y="0"/>
                    <a:pt x="120" y="16"/>
                    <a:pt x="72" y="19"/>
                  </a:cubicBezTo>
                  <a:cubicBezTo>
                    <a:pt x="24" y="22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91"/>
            <p:cNvSpPr>
              <a:spLocks/>
            </p:cNvSpPr>
            <p:nvPr/>
          </p:nvSpPr>
          <p:spPr bwMode="auto">
            <a:xfrm>
              <a:off x="10728354" y="4991102"/>
              <a:ext cx="203201" cy="52388"/>
            </a:xfrm>
            <a:custGeom>
              <a:avLst/>
              <a:gdLst>
                <a:gd name="T0" fmla="*/ 3 w 165"/>
                <a:gd name="T1" fmla="*/ 35 h 43"/>
                <a:gd name="T2" fmla="*/ 35 w 165"/>
                <a:gd name="T3" fmla="*/ 3 h 43"/>
                <a:gd name="T4" fmla="*/ 136 w 165"/>
                <a:gd name="T5" fmla="*/ 22 h 43"/>
                <a:gd name="T6" fmla="*/ 128 w 165"/>
                <a:gd name="T7" fmla="*/ 35 h 43"/>
                <a:gd name="T8" fmla="*/ 32 w 165"/>
                <a:gd name="T9" fmla="*/ 35 h 43"/>
                <a:gd name="T10" fmla="*/ 3 w 165"/>
                <a:gd name="T1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43">
                  <a:moveTo>
                    <a:pt x="3" y="35"/>
                  </a:moveTo>
                  <a:cubicBezTo>
                    <a:pt x="3" y="35"/>
                    <a:pt x="0" y="0"/>
                    <a:pt x="35" y="3"/>
                  </a:cubicBezTo>
                  <a:cubicBezTo>
                    <a:pt x="69" y="6"/>
                    <a:pt x="136" y="22"/>
                    <a:pt x="136" y="22"/>
                  </a:cubicBezTo>
                  <a:cubicBezTo>
                    <a:pt x="136" y="22"/>
                    <a:pt x="165" y="35"/>
                    <a:pt x="128" y="35"/>
                  </a:cubicBezTo>
                  <a:cubicBezTo>
                    <a:pt x="91" y="35"/>
                    <a:pt x="48" y="27"/>
                    <a:pt x="32" y="35"/>
                  </a:cubicBezTo>
                  <a:cubicBezTo>
                    <a:pt x="16" y="43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92"/>
            <p:cNvSpPr>
              <a:spLocks/>
            </p:cNvSpPr>
            <p:nvPr/>
          </p:nvSpPr>
          <p:spPr bwMode="auto">
            <a:xfrm>
              <a:off x="10680729" y="3900489"/>
              <a:ext cx="147638" cy="369888"/>
            </a:xfrm>
            <a:custGeom>
              <a:avLst/>
              <a:gdLst>
                <a:gd name="T0" fmla="*/ 120 w 120"/>
                <a:gd name="T1" fmla="*/ 0 h 300"/>
                <a:gd name="T2" fmla="*/ 60 w 120"/>
                <a:gd name="T3" fmla="*/ 136 h 300"/>
                <a:gd name="T4" fmla="*/ 28 w 120"/>
                <a:gd name="T5" fmla="*/ 260 h 300"/>
                <a:gd name="T6" fmla="*/ 0 w 120"/>
                <a:gd name="T7" fmla="*/ 300 h 300"/>
                <a:gd name="T8" fmla="*/ 68 w 120"/>
                <a:gd name="T9" fmla="*/ 200 h 300"/>
                <a:gd name="T10" fmla="*/ 112 w 120"/>
                <a:gd name="T11" fmla="*/ 60 h 300"/>
                <a:gd name="T12" fmla="*/ 120 w 120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300">
                  <a:moveTo>
                    <a:pt x="120" y="0"/>
                  </a:moveTo>
                  <a:cubicBezTo>
                    <a:pt x="120" y="0"/>
                    <a:pt x="76" y="84"/>
                    <a:pt x="60" y="136"/>
                  </a:cubicBezTo>
                  <a:cubicBezTo>
                    <a:pt x="44" y="188"/>
                    <a:pt x="56" y="220"/>
                    <a:pt x="28" y="2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0"/>
                    <a:pt x="56" y="248"/>
                    <a:pt x="68" y="200"/>
                  </a:cubicBezTo>
                  <a:cubicBezTo>
                    <a:pt x="80" y="152"/>
                    <a:pt x="104" y="72"/>
                    <a:pt x="112" y="60"/>
                  </a:cubicBezTo>
                  <a:cubicBezTo>
                    <a:pt x="120" y="48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93"/>
            <p:cNvSpPr>
              <a:spLocks/>
            </p:cNvSpPr>
            <p:nvPr/>
          </p:nvSpPr>
          <p:spPr bwMode="auto">
            <a:xfrm>
              <a:off x="10695016" y="4171952"/>
              <a:ext cx="146050" cy="187325"/>
            </a:xfrm>
            <a:custGeom>
              <a:avLst/>
              <a:gdLst>
                <a:gd name="T0" fmla="*/ 13 w 118"/>
                <a:gd name="T1" fmla="*/ 104 h 152"/>
                <a:gd name="T2" fmla="*/ 62 w 118"/>
                <a:gd name="T3" fmla="*/ 44 h 152"/>
                <a:gd name="T4" fmla="*/ 101 w 118"/>
                <a:gd name="T5" fmla="*/ 0 h 152"/>
                <a:gd name="T6" fmla="*/ 101 w 118"/>
                <a:gd name="T7" fmla="*/ 40 h 152"/>
                <a:gd name="T8" fmla="*/ 39 w 118"/>
                <a:gd name="T9" fmla="*/ 108 h 152"/>
                <a:gd name="T10" fmla="*/ 0 w 118"/>
                <a:gd name="T11" fmla="*/ 152 h 152"/>
                <a:gd name="T12" fmla="*/ 13 w 118"/>
                <a:gd name="T13" fmla="*/ 10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2">
                  <a:moveTo>
                    <a:pt x="13" y="104"/>
                  </a:moveTo>
                  <a:cubicBezTo>
                    <a:pt x="13" y="104"/>
                    <a:pt x="39" y="60"/>
                    <a:pt x="62" y="44"/>
                  </a:cubicBezTo>
                  <a:cubicBezTo>
                    <a:pt x="85" y="27"/>
                    <a:pt x="101" y="0"/>
                    <a:pt x="101" y="0"/>
                  </a:cubicBezTo>
                  <a:cubicBezTo>
                    <a:pt x="101" y="0"/>
                    <a:pt x="118" y="17"/>
                    <a:pt x="101" y="40"/>
                  </a:cubicBezTo>
                  <a:cubicBezTo>
                    <a:pt x="85" y="64"/>
                    <a:pt x="52" y="91"/>
                    <a:pt x="39" y="108"/>
                  </a:cubicBezTo>
                  <a:cubicBezTo>
                    <a:pt x="26" y="125"/>
                    <a:pt x="0" y="152"/>
                    <a:pt x="0" y="152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94"/>
            <p:cNvSpPr>
              <a:spLocks/>
            </p:cNvSpPr>
            <p:nvPr/>
          </p:nvSpPr>
          <p:spPr bwMode="auto">
            <a:xfrm>
              <a:off x="10896629" y="3797302"/>
              <a:ext cx="160338" cy="919163"/>
            </a:xfrm>
            <a:custGeom>
              <a:avLst/>
              <a:gdLst>
                <a:gd name="T0" fmla="*/ 23 w 130"/>
                <a:gd name="T1" fmla="*/ 75 h 745"/>
                <a:gd name="T2" fmla="*/ 114 w 130"/>
                <a:gd name="T3" fmla="*/ 548 h 745"/>
                <a:gd name="T4" fmla="*/ 130 w 130"/>
                <a:gd name="T5" fmla="*/ 704 h 745"/>
                <a:gd name="T6" fmla="*/ 129 w 130"/>
                <a:gd name="T7" fmla="*/ 718 h 745"/>
                <a:gd name="T8" fmla="*/ 92 w 130"/>
                <a:gd name="T9" fmla="*/ 745 h 745"/>
                <a:gd name="T10" fmla="*/ 90 w 130"/>
                <a:gd name="T11" fmla="*/ 608 h 745"/>
                <a:gd name="T12" fmla="*/ 23 w 130"/>
                <a:gd name="T13" fmla="*/ 7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45">
                  <a:moveTo>
                    <a:pt x="23" y="75"/>
                  </a:moveTo>
                  <a:cubicBezTo>
                    <a:pt x="72" y="237"/>
                    <a:pt x="106" y="485"/>
                    <a:pt x="114" y="548"/>
                  </a:cubicBezTo>
                  <a:cubicBezTo>
                    <a:pt x="122" y="610"/>
                    <a:pt x="130" y="697"/>
                    <a:pt x="130" y="704"/>
                  </a:cubicBezTo>
                  <a:cubicBezTo>
                    <a:pt x="130" y="710"/>
                    <a:pt x="129" y="718"/>
                    <a:pt x="129" y="718"/>
                  </a:cubicBezTo>
                  <a:cubicBezTo>
                    <a:pt x="92" y="745"/>
                    <a:pt x="92" y="745"/>
                    <a:pt x="92" y="745"/>
                  </a:cubicBezTo>
                  <a:cubicBezTo>
                    <a:pt x="92" y="745"/>
                    <a:pt x="96" y="666"/>
                    <a:pt x="90" y="608"/>
                  </a:cubicBezTo>
                  <a:cubicBezTo>
                    <a:pt x="85" y="549"/>
                    <a:pt x="0" y="0"/>
                    <a:pt x="23" y="75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95"/>
            <p:cNvSpPr>
              <a:spLocks/>
            </p:cNvSpPr>
            <p:nvPr/>
          </p:nvSpPr>
          <p:spPr bwMode="auto">
            <a:xfrm>
              <a:off x="10842654" y="4924427"/>
              <a:ext cx="217488" cy="868363"/>
            </a:xfrm>
            <a:custGeom>
              <a:avLst/>
              <a:gdLst>
                <a:gd name="T0" fmla="*/ 129 w 176"/>
                <a:gd name="T1" fmla="*/ 47 h 705"/>
                <a:gd name="T2" fmla="*/ 153 w 176"/>
                <a:gd name="T3" fmla="*/ 91 h 705"/>
                <a:gd name="T4" fmla="*/ 89 w 176"/>
                <a:gd name="T5" fmla="*/ 291 h 705"/>
                <a:gd name="T6" fmla="*/ 60 w 176"/>
                <a:gd name="T7" fmla="*/ 350 h 705"/>
                <a:gd name="T8" fmla="*/ 89 w 176"/>
                <a:gd name="T9" fmla="*/ 387 h 705"/>
                <a:gd name="T10" fmla="*/ 70 w 176"/>
                <a:gd name="T11" fmla="*/ 475 h 705"/>
                <a:gd name="T12" fmla="*/ 6 w 176"/>
                <a:gd name="T13" fmla="*/ 528 h 705"/>
                <a:gd name="T14" fmla="*/ 49 w 176"/>
                <a:gd name="T15" fmla="*/ 534 h 705"/>
                <a:gd name="T16" fmla="*/ 49 w 176"/>
                <a:gd name="T17" fmla="*/ 587 h 705"/>
                <a:gd name="T18" fmla="*/ 14 w 176"/>
                <a:gd name="T19" fmla="*/ 656 h 705"/>
                <a:gd name="T20" fmla="*/ 0 w 176"/>
                <a:gd name="T21" fmla="*/ 675 h 705"/>
                <a:gd name="T22" fmla="*/ 27 w 176"/>
                <a:gd name="T23" fmla="*/ 688 h 705"/>
                <a:gd name="T24" fmla="*/ 53 w 176"/>
                <a:gd name="T25" fmla="*/ 705 h 705"/>
                <a:gd name="T26" fmla="*/ 74 w 176"/>
                <a:gd name="T27" fmla="*/ 629 h 705"/>
                <a:gd name="T28" fmla="*/ 98 w 176"/>
                <a:gd name="T29" fmla="*/ 524 h 705"/>
                <a:gd name="T30" fmla="*/ 116 w 176"/>
                <a:gd name="T31" fmla="*/ 424 h 705"/>
                <a:gd name="T32" fmla="*/ 136 w 176"/>
                <a:gd name="T33" fmla="*/ 331 h 705"/>
                <a:gd name="T34" fmla="*/ 142 w 176"/>
                <a:gd name="T35" fmla="*/ 237 h 705"/>
                <a:gd name="T36" fmla="*/ 158 w 176"/>
                <a:gd name="T37" fmla="*/ 141 h 705"/>
                <a:gd name="T38" fmla="*/ 174 w 176"/>
                <a:gd name="T39" fmla="*/ 69 h 705"/>
                <a:gd name="T40" fmla="*/ 165 w 176"/>
                <a:gd name="T41" fmla="*/ 0 h 705"/>
                <a:gd name="T42" fmla="*/ 129 w 176"/>
                <a:gd name="T43" fmla="*/ 47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705">
                  <a:moveTo>
                    <a:pt x="129" y="47"/>
                  </a:moveTo>
                  <a:cubicBezTo>
                    <a:pt x="144" y="45"/>
                    <a:pt x="174" y="62"/>
                    <a:pt x="153" y="91"/>
                  </a:cubicBezTo>
                  <a:cubicBezTo>
                    <a:pt x="132" y="120"/>
                    <a:pt x="102" y="251"/>
                    <a:pt x="89" y="291"/>
                  </a:cubicBezTo>
                  <a:cubicBezTo>
                    <a:pt x="76" y="331"/>
                    <a:pt x="60" y="350"/>
                    <a:pt x="60" y="350"/>
                  </a:cubicBezTo>
                  <a:cubicBezTo>
                    <a:pt x="60" y="350"/>
                    <a:pt x="89" y="363"/>
                    <a:pt x="89" y="387"/>
                  </a:cubicBezTo>
                  <a:cubicBezTo>
                    <a:pt x="89" y="411"/>
                    <a:pt x="89" y="448"/>
                    <a:pt x="70" y="475"/>
                  </a:cubicBezTo>
                  <a:cubicBezTo>
                    <a:pt x="52" y="502"/>
                    <a:pt x="6" y="528"/>
                    <a:pt x="6" y="528"/>
                  </a:cubicBezTo>
                  <a:cubicBezTo>
                    <a:pt x="6" y="528"/>
                    <a:pt x="25" y="544"/>
                    <a:pt x="49" y="534"/>
                  </a:cubicBezTo>
                  <a:cubicBezTo>
                    <a:pt x="73" y="523"/>
                    <a:pt x="54" y="571"/>
                    <a:pt x="49" y="587"/>
                  </a:cubicBezTo>
                  <a:cubicBezTo>
                    <a:pt x="44" y="603"/>
                    <a:pt x="22" y="644"/>
                    <a:pt x="14" y="656"/>
                  </a:cubicBezTo>
                  <a:cubicBezTo>
                    <a:pt x="6" y="668"/>
                    <a:pt x="0" y="675"/>
                    <a:pt x="0" y="675"/>
                  </a:cubicBezTo>
                  <a:cubicBezTo>
                    <a:pt x="0" y="675"/>
                    <a:pt x="15" y="682"/>
                    <a:pt x="27" y="688"/>
                  </a:cubicBezTo>
                  <a:cubicBezTo>
                    <a:pt x="39" y="694"/>
                    <a:pt x="53" y="705"/>
                    <a:pt x="53" y="705"/>
                  </a:cubicBezTo>
                  <a:cubicBezTo>
                    <a:pt x="53" y="705"/>
                    <a:pt x="66" y="651"/>
                    <a:pt x="74" y="629"/>
                  </a:cubicBezTo>
                  <a:cubicBezTo>
                    <a:pt x="82" y="607"/>
                    <a:pt x="93" y="560"/>
                    <a:pt x="98" y="524"/>
                  </a:cubicBezTo>
                  <a:cubicBezTo>
                    <a:pt x="103" y="488"/>
                    <a:pt x="114" y="445"/>
                    <a:pt x="116" y="424"/>
                  </a:cubicBezTo>
                  <a:cubicBezTo>
                    <a:pt x="119" y="404"/>
                    <a:pt x="133" y="342"/>
                    <a:pt x="136" y="331"/>
                  </a:cubicBezTo>
                  <a:cubicBezTo>
                    <a:pt x="140" y="320"/>
                    <a:pt x="144" y="264"/>
                    <a:pt x="142" y="237"/>
                  </a:cubicBezTo>
                  <a:cubicBezTo>
                    <a:pt x="141" y="210"/>
                    <a:pt x="152" y="162"/>
                    <a:pt x="158" y="141"/>
                  </a:cubicBezTo>
                  <a:cubicBezTo>
                    <a:pt x="164" y="120"/>
                    <a:pt x="173" y="78"/>
                    <a:pt x="174" y="69"/>
                  </a:cubicBezTo>
                  <a:cubicBezTo>
                    <a:pt x="176" y="60"/>
                    <a:pt x="165" y="0"/>
                    <a:pt x="165" y="0"/>
                  </a:cubicBezTo>
                  <a:cubicBezTo>
                    <a:pt x="165" y="0"/>
                    <a:pt x="98" y="51"/>
                    <a:pt x="129" y="47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96"/>
            <p:cNvSpPr>
              <a:spLocks/>
            </p:cNvSpPr>
            <p:nvPr/>
          </p:nvSpPr>
          <p:spPr bwMode="auto">
            <a:xfrm>
              <a:off x="9396438" y="4911727"/>
              <a:ext cx="98425" cy="649288"/>
            </a:xfrm>
            <a:custGeom>
              <a:avLst/>
              <a:gdLst>
                <a:gd name="T0" fmla="*/ 28 w 79"/>
                <a:gd name="T1" fmla="*/ 8 h 526"/>
                <a:gd name="T2" fmla="*/ 10 w 79"/>
                <a:gd name="T3" fmla="*/ 0 h 526"/>
                <a:gd name="T4" fmla="*/ 50 w 79"/>
                <a:gd name="T5" fmla="*/ 44 h 526"/>
                <a:gd name="T6" fmla="*/ 34 w 79"/>
                <a:gd name="T7" fmla="*/ 86 h 526"/>
                <a:gd name="T8" fmla="*/ 16 w 79"/>
                <a:gd name="T9" fmla="*/ 166 h 526"/>
                <a:gd name="T10" fmla="*/ 8 w 79"/>
                <a:gd name="T11" fmla="*/ 214 h 526"/>
                <a:gd name="T12" fmla="*/ 38 w 79"/>
                <a:gd name="T13" fmla="*/ 280 h 526"/>
                <a:gd name="T14" fmla="*/ 40 w 79"/>
                <a:gd name="T15" fmla="*/ 358 h 526"/>
                <a:gd name="T16" fmla="*/ 20 w 79"/>
                <a:gd name="T17" fmla="*/ 346 h 526"/>
                <a:gd name="T18" fmla="*/ 26 w 79"/>
                <a:gd name="T19" fmla="*/ 390 h 526"/>
                <a:gd name="T20" fmla="*/ 16 w 79"/>
                <a:gd name="T21" fmla="*/ 422 h 526"/>
                <a:gd name="T22" fmla="*/ 20 w 79"/>
                <a:gd name="T23" fmla="*/ 509 h 526"/>
                <a:gd name="T24" fmla="*/ 20 w 79"/>
                <a:gd name="T25" fmla="*/ 526 h 526"/>
                <a:gd name="T26" fmla="*/ 53 w 79"/>
                <a:gd name="T27" fmla="*/ 501 h 526"/>
                <a:gd name="T28" fmla="*/ 46 w 79"/>
                <a:gd name="T29" fmla="*/ 384 h 526"/>
                <a:gd name="T30" fmla="*/ 66 w 79"/>
                <a:gd name="T31" fmla="*/ 309 h 526"/>
                <a:gd name="T32" fmla="*/ 65 w 79"/>
                <a:gd name="T33" fmla="*/ 253 h 526"/>
                <a:gd name="T34" fmla="*/ 70 w 79"/>
                <a:gd name="T35" fmla="*/ 202 h 526"/>
                <a:gd name="T36" fmla="*/ 70 w 79"/>
                <a:gd name="T37" fmla="*/ 157 h 526"/>
                <a:gd name="T38" fmla="*/ 62 w 79"/>
                <a:gd name="T39" fmla="*/ 108 h 526"/>
                <a:gd name="T40" fmla="*/ 76 w 79"/>
                <a:gd name="T41" fmla="*/ 74 h 526"/>
                <a:gd name="T42" fmla="*/ 72 w 79"/>
                <a:gd name="T43" fmla="*/ 49 h 526"/>
                <a:gd name="T44" fmla="*/ 65 w 79"/>
                <a:gd name="T45" fmla="*/ 30 h 526"/>
                <a:gd name="T46" fmla="*/ 28 w 79"/>
                <a:gd name="T47" fmla="*/ 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526">
                  <a:moveTo>
                    <a:pt x="28" y="8"/>
                  </a:moveTo>
                  <a:cubicBezTo>
                    <a:pt x="22" y="3"/>
                    <a:pt x="10" y="0"/>
                    <a:pt x="10" y="0"/>
                  </a:cubicBezTo>
                  <a:cubicBezTo>
                    <a:pt x="10" y="0"/>
                    <a:pt x="30" y="30"/>
                    <a:pt x="50" y="44"/>
                  </a:cubicBezTo>
                  <a:cubicBezTo>
                    <a:pt x="70" y="58"/>
                    <a:pt x="28" y="66"/>
                    <a:pt x="34" y="86"/>
                  </a:cubicBezTo>
                  <a:cubicBezTo>
                    <a:pt x="40" y="106"/>
                    <a:pt x="30" y="158"/>
                    <a:pt x="16" y="166"/>
                  </a:cubicBezTo>
                  <a:cubicBezTo>
                    <a:pt x="2" y="174"/>
                    <a:pt x="0" y="190"/>
                    <a:pt x="8" y="214"/>
                  </a:cubicBezTo>
                  <a:cubicBezTo>
                    <a:pt x="16" y="238"/>
                    <a:pt x="34" y="252"/>
                    <a:pt x="38" y="280"/>
                  </a:cubicBezTo>
                  <a:cubicBezTo>
                    <a:pt x="42" y="308"/>
                    <a:pt x="40" y="358"/>
                    <a:pt x="40" y="358"/>
                  </a:cubicBezTo>
                  <a:cubicBezTo>
                    <a:pt x="40" y="358"/>
                    <a:pt x="26" y="338"/>
                    <a:pt x="20" y="346"/>
                  </a:cubicBezTo>
                  <a:cubicBezTo>
                    <a:pt x="14" y="354"/>
                    <a:pt x="14" y="376"/>
                    <a:pt x="26" y="390"/>
                  </a:cubicBezTo>
                  <a:cubicBezTo>
                    <a:pt x="38" y="404"/>
                    <a:pt x="18" y="412"/>
                    <a:pt x="16" y="422"/>
                  </a:cubicBezTo>
                  <a:cubicBezTo>
                    <a:pt x="14" y="432"/>
                    <a:pt x="22" y="498"/>
                    <a:pt x="20" y="509"/>
                  </a:cubicBezTo>
                  <a:cubicBezTo>
                    <a:pt x="19" y="520"/>
                    <a:pt x="20" y="526"/>
                    <a:pt x="20" y="526"/>
                  </a:cubicBezTo>
                  <a:cubicBezTo>
                    <a:pt x="53" y="501"/>
                    <a:pt x="53" y="501"/>
                    <a:pt x="53" y="501"/>
                  </a:cubicBezTo>
                  <a:cubicBezTo>
                    <a:pt x="53" y="501"/>
                    <a:pt x="45" y="396"/>
                    <a:pt x="46" y="384"/>
                  </a:cubicBezTo>
                  <a:cubicBezTo>
                    <a:pt x="47" y="372"/>
                    <a:pt x="64" y="322"/>
                    <a:pt x="66" y="309"/>
                  </a:cubicBezTo>
                  <a:cubicBezTo>
                    <a:pt x="66" y="309"/>
                    <a:pt x="67" y="262"/>
                    <a:pt x="65" y="253"/>
                  </a:cubicBezTo>
                  <a:cubicBezTo>
                    <a:pt x="63" y="244"/>
                    <a:pt x="66" y="212"/>
                    <a:pt x="70" y="202"/>
                  </a:cubicBezTo>
                  <a:cubicBezTo>
                    <a:pt x="73" y="193"/>
                    <a:pt x="78" y="177"/>
                    <a:pt x="70" y="157"/>
                  </a:cubicBezTo>
                  <a:cubicBezTo>
                    <a:pt x="62" y="137"/>
                    <a:pt x="60" y="121"/>
                    <a:pt x="62" y="108"/>
                  </a:cubicBezTo>
                  <a:cubicBezTo>
                    <a:pt x="64" y="96"/>
                    <a:pt x="74" y="82"/>
                    <a:pt x="76" y="74"/>
                  </a:cubicBezTo>
                  <a:cubicBezTo>
                    <a:pt x="79" y="66"/>
                    <a:pt x="78" y="57"/>
                    <a:pt x="72" y="49"/>
                  </a:cubicBezTo>
                  <a:cubicBezTo>
                    <a:pt x="66" y="41"/>
                    <a:pt x="65" y="30"/>
                    <a:pt x="65" y="30"/>
                  </a:cubicBezTo>
                  <a:cubicBezTo>
                    <a:pt x="65" y="30"/>
                    <a:pt x="31" y="10"/>
                    <a:pt x="28" y="8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97"/>
            <p:cNvSpPr>
              <a:spLocks/>
            </p:cNvSpPr>
            <p:nvPr/>
          </p:nvSpPr>
          <p:spPr bwMode="auto">
            <a:xfrm>
              <a:off x="10150502" y="2649539"/>
              <a:ext cx="207963" cy="152400"/>
            </a:xfrm>
            <a:custGeom>
              <a:avLst/>
              <a:gdLst>
                <a:gd name="T0" fmla="*/ 16 w 168"/>
                <a:gd name="T1" fmla="*/ 37 h 123"/>
                <a:gd name="T2" fmla="*/ 102 w 168"/>
                <a:gd name="T3" fmla="*/ 77 h 123"/>
                <a:gd name="T4" fmla="*/ 158 w 168"/>
                <a:gd name="T5" fmla="*/ 101 h 123"/>
                <a:gd name="T6" fmla="*/ 139 w 168"/>
                <a:gd name="T7" fmla="*/ 61 h 123"/>
                <a:gd name="T8" fmla="*/ 72 w 168"/>
                <a:gd name="T9" fmla="*/ 35 h 123"/>
                <a:gd name="T10" fmla="*/ 0 w 168"/>
                <a:gd name="T11" fmla="*/ 0 h 123"/>
                <a:gd name="T12" fmla="*/ 16 w 168"/>
                <a:gd name="T1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23">
                  <a:moveTo>
                    <a:pt x="16" y="37"/>
                  </a:moveTo>
                  <a:cubicBezTo>
                    <a:pt x="16" y="37"/>
                    <a:pt x="70" y="75"/>
                    <a:pt x="102" y="77"/>
                  </a:cubicBezTo>
                  <a:cubicBezTo>
                    <a:pt x="134" y="80"/>
                    <a:pt x="147" y="80"/>
                    <a:pt x="158" y="101"/>
                  </a:cubicBezTo>
                  <a:cubicBezTo>
                    <a:pt x="168" y="123"/>
                    <a:pt x="152" y="75"/>
                    <a:pt x="139" y="61"/>
                  </a:cubicBezTo>
                  <a:cubicBezTo>
                    <a:pt x="126" y="48"/>
                    <a:pt x="96" y="43"/>
                    <a:pt x="72" y="35"/>
                  </a:cubicBezTo>
                  <a:cubicBezTo>
                    <a:pt x="48" y="27"/>
                    <a:pt x="0" y="0"/>
                    <a:pt x="0" y="0"/>
                  </a:cubicBezTo>
                  <a:cubicBezTo>
                    <a:pt x="0" y="0"/>
                    <a:pt x="6" y="32"/>
                    <a:pt x="16" y="37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98"/>
            <p:cNvSpPr>
              <a:spLocks/>
            </p:cNvSpPr>
            <p:nvPr/>
          </p:nvSpPr>
          <p:spPr bwMode="auto">
            <a:xfrm>
              <a:off x="9263087" y="4254502"/>
              <a:ext cx="230188" cy="549275"/>
            </a:xfrm>
            <a:custGeom>
              <a:avLst/>
              <a:gdLst>
                <a:gd name="T0" fmla="*/ 135 w 186"/>
                <a:gd name="T1" fmla="*/ 0 h 446"/>
                <a:gd name="T2" fmla="*/ 138 w 186"/>
                <a:gd name="T3" fmla="*/ 260 h 446"/>
                <a:gd name="T4" fmla="*/ 71 w 186"/>
                <a:gd name="T5" fmla="*/ 398 h 446"/>
                <a:gd name="T6" fmla="*/ 0 w 186"/>
                <a:gd name="T7" fmla="*/ 424 h 446"/>
                <a:gd name="T8" fmla="*/ 106 w 186"/>
                <a:gd name="T9" fmla="*/ 427 h 446"/>
                <a:gd name="T10" fmla="*/ 178 w 186"/>
                <a:gd name="T11" fmla="*/ 446 h 446"/>
                <a:gd name="T12" fmla="*/ 168 w 186"/>
                <a:gd name="T13" fmla="*/ 266 h 446"/>
                <a:gd name="T14" fmla="*/ 135 w 186"/>
                <a:gd name="T1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446">
                  <a:moveTo>
                    <a:pt x="135" y="0"/>
                  </a:moveTo>
                  <a:cubicBezTo>
                    <a:pt x="135" y="0"/>
                    <a:pt x="146" y="215"/>
                    <a:pt x="138" y="260"/>
                  </a:cubicBezTo>
                  <a:cubicBezTo>
                    <a:pt x="130" y="306"/>
                    <a:pt x="100" y="385"/>
                    <a:pt x="71" y="398"/>
                  </a:cubicBezTo>
                  <a:cubicBezTo>
                    <a:pt x="42" y="412"/>
                    <a:pt x="0" y="424"/>
                    <a:pt x="0" y="424"/>
                  </a:cubicBezTo>
                  <a:cubicBezTo>
                    <a:pt x="0" y="424"/>
                    <a:pt x="74" y="416"/>
                    <a:pt x="106" y="427"/>
                  </a:cubicBezTo>
                  <a:cubicBezTo>
                    <a:pt x="178" y="446"/>
                    <a:pt x="178" y="446"/>
                    <a:pt x="178" y="446"/>
                  </a:cubicBezTo>
                  <a:cubicBezTo>
                    <a:pt x="178" y="446"/>
                    <a:pt x="186" y="361"/>
                    <a:pt x="168" y="266"/>
                  </a:cubicBezTo>
                  <a:cubicBezTo>
                    <a:pt x="155" y="192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99"/>
            <p:cNvSpPr>
              <a:spLocks/>
            </p:cNvSpPr>
            <p:nvPr/>
          </p:nvSpPr>
          <p:spPr bwMode="auto">
            <a:xfrm>
              <a:off x="9374213" y="4773614"/>
              <a:ext cx="109538" cy="184150"/>
            </a:xfrm>
            <a:custGeom>
              <a:avLst/>
              <a:gdLst>
                <a:gd name="T0" fmla="*/ 89 w 89"/>
                <a:gd name="T1" fmla="*/ 17 h 149"/>
                <a:gd name="T2" fmla="*/ 85 w 89"/>
                <a:gd name="T3" fmla="*/ 59 h 149"/>
                <a:gd name="T4" fmla="*/ 82 w 89"/>
                <a:gd name="T5" fmla="*/ 114 h 149"/>
                <a:gd name="T6" fmla="*/ 84 w 89"/>
                <a:gd name="T7" fmla="*/ 149 h 149"/>
                <a:gd name="T8" fmla="*/ 66 w 89"/>
                <a:gd name="T9" fmla="*/ 109 h 149"/>
                <a:gd name="T10" fmla="*/ 29 w 89"/>
                <a:gd name="T11" fmla="*/ 76 h 149"/>
                <a:gd name="T12" fmla="*/ 10 w 89"/>
                <a:gd name="T13" fmla="*/ 44 h 149"/>
                <a:gd name="T14" fmla="*/ 53 w 89"/>
                <a:gd name="T15" fmla="*/ 57 h 149"/>
                <a:gd name="T16" fmla="*/ 64 w 89"/>
                <a:gd name="T17" fmla="*/ 37 h 149"/>
                <a:gd name="T18" fmla="*/ 72 w 89"/>
                <a:gd name="T19" fmla="*/ 10 h 149"/>
                <a:gd name="T20" fmla="*/ 89 w 89"/>
                <a:gd name="T21" fmla="*/ 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49">
                  <a:moveTo>
                    <a:pt x="89" y="17"/>
                  </a:moveTo>
                  <a:cubicBezTo>
                    <a:pt x="89" y="17"/>
                    <a:pt x="86" y="41"/>
                    <a:pt x="85" y="59"/>
                  </a:cubicBezTo>
                  <a:cubicBezTo>
                    <a:pt x="83" y="76"/>
                    <a:pt x="80" y="104"/>
                    <a:pt x="82" y="114"/>
                  </a:cubicBezTo>
                  <a:cubicBezTo>
                    <a:pt x="85" y="125"/>
                    <a:pt x="84" y="149"/>
                    <a:pt x="84" y="149"/>
                  </a:cubicBezTo>
                  <a:cubicBezTo>
                    <a:pt x="84" y="149"/>
                    <a:pt x="77" y="119"/>
                    <a:pt x="66" y="109"/>
                  </a:cubicBezTo>
                  <a:cubicBezTo>
                    <a:pt x="53" y="97"/>
                    <a:pt x="57" y="84"/>
                    <a:pt x="29" y="76"/>
                  </a:cubicBezTo>
                  <a:cubicBezTo>
                    <a:pt x="1" y="68"/>
                    <a:pt x="0" y="49"/>
                    <a:pt x="10" y="44"/>
                  </a:cubicBezTo>
                  <a:cubicBezTo>
                    <a:pt x="21" y="38"/>
                    <a:pt x="41" y="64"/>
                    <a:pt x="53" y="57"/>
                  </a:cubicBezTo>
                  <a:cubicBezTo>
                    <a:pt x="65" y="50"/>
                    <a:pt x="80" y="45"/>
                    <a:pt x="64" y="37"/>
                  </a:cubicBezTo>
                  <a:cubicBezTo>
                    <a:pt x="48" y="29"/>
                    <a:pt x="60" y="21"/>
                    <a:pt x="72" y="10"/>
                  </a:cubicBezTo>
                  <a:cubicBezTo>
                    <a:pt x="84" y="0"/>
                    <a:pt x="89" y="17"/>
                    <a:pt x="89" y="17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00"/>
            <p:cNvSpPr>
              <a:spLocks/>
            </p:cNvSpPr>
            <p:nvPr/>
          </p:nvSpPr>
          <p:spPr bwMode="auto">
            <a:xfrm>
              <a:off x="9267850" y="4795839"/>
              <a:ext cx="165100" cy="58738"/>
            </a:xfrm>
            <a:custGeom>
              <a:avLst/>
              <a:gdLst>
                <a:gd name="T0" fmla="*/ 6 w 134"/>
                <a:gd name="T1" fmla="*/ 20 h 48"/>
                <a:gd name="T2" fmla="*/ 60 w 134"/>
                <a:gd name="T3" fmla="*/ 0 h 48"/>
                <a:gd name="T4" fmla="*/ 120 w 134"/>
                <a:gd name="T5" fmla="*/ 4 h 48"/>
                <a:gd name="T6" fmla="*/ 68 w 134"/>
                <a:gd name="T7" fmla="*/ 14 h 48"/>
                <a:gd name="T8" fmla="*/ 0 w 134"/>
                <a:gd name="T9" fmla="*/ 48 h 48"/>
                <a:gd name="T10" fmla="*/ 6 w 134"/>
                <a:gd name="T1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">
                  <a:moveTo>
                    <a:pt x="6" y="20"/>
                  </a:moveTo>
                  <a:cubicBezTo>
                    <a:pt x="6" y="20"/>
                    <a:pt x="32" y="0"/>
                    <a:pt x="60" y="0"/>
                  </a:cubicBezTo>
                  <a:cubicBezTo>
                    <a:pt x="88" y="0"/>
                    <a:pt x="106" y="0"/>
                    <a:pt x="120" y="4"/>
                  </a:cubicBezTo>
                  <a:cubicBezTo>
                    <a:pt x="134" y="8"/>
                    <a:pt x="84" y="10"/>
                    <a:pt x="68" y="14"/>
                  </a:cubicBezTo>
                  <a:cubicBezTo>
                    <a:pt x="52" y="18"/>
                    <a:pt x="0" y="48"/>
                    <a:pt x="0" y="4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01"/>
            <p:cNvSpPr>
              <a:spLocks/>
            </p:cNvSpPr>
            <p:nvPr/>
          </p:nvSpPr>
          <p:spPr bwMode="auto">
            <a:xfrm>
              <a:off x="9664726" y="2820989"/>
              <a:ext cx="55563" cy="182563"/>
            </a:xfrm>
            <a:custGeom>
              <a:avLst/>
              <a:gdLst>
                <a:gd name="T0" fmla="*/ 28 w 44"/>
                <a:gd name="T1" fmla="*/ 64 h 148"/>
                <a:gd name="T2" fmla="*/ 20 w 44"/>
                <a:gd name="T3" fmla="*/ 124 h 148"/>
                <a:gd name="T4" fmla="*/ 20 w 44"/>
                <a:gd name="T5" fmla="*/ 148 h 148"/>
                <a:gd name="T6" fmla="*/ 4 w 44"/>
                <a:gd name="T7" fmla="*/ 92 h 148"/>
                <a:gd name="T8" fmla="*/ 4 w 44"/>
                <a:gd name="T9" fmla="*/ 12 h 148"/>
                <a:gd name="T10" fmla="*/ 36 w 44"/>
                <a:gd name="T11" fmla="*/ 20 h 148"/>
                <a:gd name="T12" fmla="*/ 28 w 44"/>
                <a:gd name="T13" fmla="*/ 6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8">
                  <a:moveTo>
                    <a:pt x="28" y="64"/>
                  </a:moveTo>
                  <a:cubicBezTo>
                    <a:pt x="28" y="64"/>
                    <a:pt x="20" y="100"/>
                    <a:pt x="20" y="124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8" y="140"/>
                    <a:pt x="4" y="92"/>
                  </a:cubicBezTo>
                  <a:cubicBezTo>
                    <a:pt x="0" y="44"/>
                    <a:pt x="4" y="12"/>
                    <a:pt x="4" y="12"/>
                  </a:cubicBezTo>
                  <a:cubicBezTo>
                    <a:pt x="4" y="12"/>
                    <a:pt x="28" y="0"/>
                    <a:pt x="36" y="20"/>
                  </a:cubicBezTo>
                  <a:cubicBezTo>
                    <a:pt x="44" y="40"/>
                    <a:pt x="28" y="64"/>
                    <a:pt x="28" y="64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02"/>
            <p:cNvSpPr>
              <a:spLocks/>
            </p:cNvSpPr>
            <p:nvPr/>
          </p:nvSpPr>
          <p:spPr bwMode="auto">
            <a:xfrm>
              <a:off x="9839352" y="2732089"/>
              <a:ext cx="236538" cy="200025"/>
            </a:xfrm>
            <a:custGeom>
              <a:avLst/>
              <a:gdLst>
                <a:gd name="T0" fmla="*/ 192 w 192"/>
                <a:gd name="T1" fmla="*/ 13 h 162"/>
                <a:gd name="T2" fmla="*/ 149 w 192"/>
                <a:gd name="T3" fmla="*/ 112 h 162"/>
                <a:gd name="T4" fmla="*/ 37 w 192"/>
                <a:gd name="T5" fmla="*/ 154 h 162"/>
                <a:gd name="T6" fmla="*/ 0 w 192"/>
                <a:gd name="T7" fmla="*/ 154 h 162"/>
                <a:gd name="T8" fmla="*/ 109 w 192"/>
                <a:gd name="T9" fmla="*/ 104 h 162"/>
                <a:gd name="T10" fmla="*/ 176 w 192"/>
                <a:gd name="T11" fmla="*/ 18 h 162"/>
                <a:gd name="T12" fmla="*/ 192 w 192"/>
                <a:gd name="T13" fmla="*/ 1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62">
                  <a:moveTo>
                    <a:pt x="192" y="13"/>
                  </a:moveTo>
                  <a:cubicBezTo>
                    <a:pt x="192" y="13"/>
                    <a:pt x="181" y="88"/>
                    <a:pt x="149" y="112"/>
                  </a:cubicBezTo>
                  <a:cubicBezTo>
                    <a:pt x="117" y="136"/>
                    <a:pt x="56" y="162"/>
                    <a:pt x="37" y="154"/>
                  </a:cubicBezTo>
                  <a:cubicBezTo>
                    <a:pt x="19" y="146"/>
                    <a:pt x="0" y="154"/>
                    <a:pt x="0" y="154"/>
                  </a:cubicBezTo>
                  <a:cubicBezTo>
                    <a:pt x="0" y="154"/>
                    <a:pt x="83" y="128"/>
                    <a:pt x="109" y="104"/>
                  </a:cubicBezTo>
                  <a:cubicBezTo>
                    <a:pt x="136" y="80"/>
                    <a:pt x="173" y="37"/>
                    <a:pt x="176" y="18"/>
                  </a:cubicBezTo>
                  <a:cubicBezTo>
                    <a:pt x="179" y="0"/>
                    <a:pt x="192" y="13"/>
                    <a:pt x="192" y="13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03"/>
            <p:cNvSpPr>
              <a:spLocks/>
            </p:cNvSpPr>
            <p:nvPr/>
          </p:nvSpPr>
          <p:spPr bwMode="auto">
            <a:xfrm>
              <a:off x="9993339" y="2574926"/>
              <a:ext cx="120650" cy="285750"/>
            </a:xfrm>
            <a:custGeom>
              <a:avLst/>
              <a:gdLst>
                <a:gd name="T0" fmla="*/ 8 w 98"/>
                <a:gd name="T1" fmla="*/ 42 h 232"/>
                <a:gd name="T2" fmla="*/ 32 w 98"/>
                <a:gd name="T3" fmla="*/ 96 h 232"/>
                <a:gd name="T4" fmla="*/ 93 w 98"/>
                <a:gd name="T5" fmla="*/ 189 h 232"/>
                <a:gd name="T6" fmla="*/ 84 w 98"/>
                <a:gd name="T7" fmla="*/ 104 h 232"/>
                <a:gd name="T8" fmla="*/ 36 w 98"/>
                <a:gd name="T9" fmla="*/ 46 h 232"/>
                <a:gd name="T10" fmla="*/ 32 w 98"/>
                <a:gd name="T11" fmla="*/ 0 h 232"/>
                <a:gd name="T12" fmla="*/ 8 w 98"/>
                <a:gd name="T13" fmla="*/ 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232">
                  <a:moveTo>
                    <a:pt x="8" y="42"/>
                  </a:moveTo>
                  <a:cubicBezTo>
                    <a:pt x="8" y="42"/>
                    <a:pt x="0" y="61"/>
                    <a:pt x="32" y="96"/>
                  </a:cubicBezTo>
                  <a:cubicBezTo>
                    <a:pt x="64" y="130"/>
                    <a:pt x="91" y="146"/>
                    <a:pt x="93" y="189"/>
                  </a:cubicBezTo>
                  <a:cubicBezTo>
                    <a:pt x="96" y="232"/>
                    <a:pt x="98" y="125"/>
                    <a:pt x="84" y="104"/>
                  </a:cubicBezTo>
                  <a:cubicBezTo>
                    <a:pt x="72" y="86"/>
                    <a:pt x="41" y="70"/>
                    <a:pt x="36" y="46"/>
                  </a:cubicBezTo>
                  <a:cubicBezTo>
                    <a:pt x="30" y="22"/>
                    <a:pt x="32" y="0"/>
                    <a:pt x="32" y="0"/>
                  </a:cubicBezTo>
                  <a:cubicBezTo>
                    <a:pt x="8" y="32"/>
                    <a:pt x="8" y="32"/>
                    <a:pt x="8" y="32"/>
                  </a:cubicBezTo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04"/>
            <p:cNvSpPr>
              <a:spLocks/>
            </p:cNvSpPr>
            <p:nvPr/>
          </p:nvSpPr>
          <p:spPr bwMode="auto">
            <a:xfrm>
              <a:off x="10044140" y="2574926"/>
              <a:ext cx="138113" cy="196850"/>
            </a:xfrm>
            <a:custGeom>
              <a:avLst/>
              <a:gdLst>
                <a:gd name="T0" fmla="*/ 0 w 112"/>
                <a:gd name="T1" fmla="*/ 0 h 160"/>
                <a:gd name="T2" fmla="*/ 56 w 112"/>
                <a:gd name="T3" fmla="*/ 72 h 160"/>
                <a:gd name="T4" fmla="*/ 96 w 112"/>
                <a:gd name="T5" fmla="*/ 128 h 160"/>
                <a:gd name="T6" fmla="*/ 84 w 112"/>
                <a:gd name="T7" fmla="*/ 56 h 160"/>
                <a:gd name="T8" fmla="*/ 0 w 112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60">
                  <a:moveTo>
                    <a:pt x="0" y="0"/>
                  </a:moveTo>
                  <a:cubicBezTo>
                    <a:pt x="0" y="0"/>
                    <a:pt x="24" y="60"/>
                    <a:pt x="56" y="72"/>
                  </a:cubicBezTo>
                  <a:cubicBezTo>
                    <a:pt x="88" y="84"/>
                    <a:pt x="88" y="96"/>
                    <a:pt x="96" y="128"/>
                  </a:cubicBezTo>
                  <a:cubicBezTo>
                    <a:pt x="104" y="160"/>
                    <a:pt x="112" y="76"/>
                    <a:pt x="84" y="56"/>
                  </a:cubicBezTo>
                  <a:cubicBezTo>
                    <a:pt x="56" y="36"/>
                    <a:pt x="4" y="28"/>
                    <a:pt x="0" y="0"/>
                  </a:cubicBezTo>
                  <a:close/>
                </a:path>
              </a:pathLst>
            </a:custGeom>
            <a:solidFill>
              <a:srgbClr val="75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05"/>
            <p:cNvSpPr>
              <a:spLocks/>
            </p:cNvSpPr>
            <p:nvPr/>
          </p:nvSpPr>
          <p:spPr bwMode="auto">
            <a:xfrm>
              <a:off x="9631388" y="2673351"/>
              <a:ext cx="309563" cy="227013"/>
            </a:xfrm>
            <a:custGeom>
              <a:avLst/>
              <a:gdLst>
                <a:gd name="T0" fmla="*/ 44 w 252"/>
                <a:gd name="T1" fmla="*/ 44 h 184"/>
                <a:gd name="T2" fmla="*/ 136 w 252"/>
                <a:gd name="T3" fmla="*/ 64 h 184"/>
                <a:gd name="T4" fmla="*/ 160 w 252"/>
                <a:gd name="T5" fmla="*/ 12 h 184"/>
                <a:gd name="T6" fmla="*/ 208 w 252"/>
                <a:gd name="T7" fmla="*/ 32 h 184"/>
                <a:gd name="T8" fmla="*/ 252 w 252"/>
                <a:gd name="T9" fmla="*/ 72 h 184"/>
                <a:gd name="T10" fmla="*/ 208 w 252"/>
                <a:gd name="T11" fmla="*/ 172 h 184"/>
                <a:gd name="T12" fmla="*/ 140 w 252"/>
                <a:gd name="T13" fmla="*/ 176 h 184"/>
                <a:gd name="T14" fmla="*/ 108 w 252"/>
                <a:gd name="T15" fmla="*/ 136 h 184"/>
                <a:gd name="T16" fmla="*/ 84 w 252"/>
                <a:gd name="T17" fmla="*/ 176 h 184"/>
                <a:gd name="T18" fmla="*/ 16 w 252"/>
                <a:gd name="T19" fmla="*/ 124 h 184"/>
                <a:gd name="T20" fmla="*/ 24 w 252"/>
                <a:gd name="T21" fmla="*/ 92 h 184"/>
                <a:gd name="T22" fmla="*/ 44 w 252"/>
                <a:gd name="T23" fmla="*/ 4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184">
                  <a:moveTo>
                    <a:pt x="44" y="44"/>
                  </a:moveTo>
                  <a:cubicBezTo>
                    <a:pt x="44" y="44"/>
                    <a:pt x="100" y="72"/>
                    <a:pt x="136" y="64"/>
                  </a:cubicBezTo>
                  <a:cubicBezTo>
                    <a:pt x="172" y="56"/>
                    <a:pt x="164" y="24"/>
                    <a:pt x="160" y="12"/>
                  </a:cubicBezTo>
                  <a:cubicBezTo>
                    <a:pt x="156" y="0"/>
                    <a:pt x="188" y="24"/>
                    <a:pt x="208" y="32"/>
                  </a:cubicBezTo>
                  <a:cubicBezTo>
                    <a:pt x="228" y="40"/>
                    <a:pt x="252" y="72"/>
                    <a:pt x="252" y="72"/>
                  </a:cubicBezTo>
                  <a:cubicBezTo>
                    <a:pt x="252" y="72"/>
                    <a:pt x="250" y="150"/>
                    <a:pt x="208" y="172"/>
                  </a:cubicBezTo>
                  <a:cubicBezTo>
                    <a:pt x="185" y="184"/>
                    <a:pt x="140" y="176"/>
                    <a:pt x="140" y="176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36"/>
                    <a:pt x="95" y="173"/>
                    <a:pt x="84" y="176"/>
                  </a:cubicBezTo>
                  <a:cubicBezTo>
                    <a:pt x="63" y="180"/>
                    <a:pt x="32" y="140"/>
                    <a:pt x="16" y="124"/>
                  </a:cubicBezTo>
                  <a:cubicBezTo>
                    <a:pt x="0" y="108"/>
                    <a:pt x="16" y="124"/>
                    <a:pt x="24" y="92"/>
                  </a:cubicBezTo>
                  <a:cubicBezTo>
                    <a:pt x="32" y="60"/>
                    <a:pt x="44" y="44"/>
                    <a:pt x="44" y="44"/>
                  </a:cubicBezTo>
                  <a:close/>
                </a:path>
              </a:pathLst>
            </a:custGeom>
            <a:solidFill>
              <a:srgbClr val="51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06"/>
            <p:cNvSpPr>
              <a:spLocks/>
            </p:cNvSpPr>
            <p:nvPr/>
          </p:nvSpPr>
          <p:spPr bwMode="auto">
            <a:xfrm>
              <a:off x="9799664" y="2557464"/>
              <a:ext cx="92075" cy="230188"/>
            </a:xfrm>
            <a:custGeom>
              <a:avLst/>
              <a:gdLst>
                <a:gd name="T0" fmla="*/ 53 w 75"/>
                <a:gd name="T1" fmla="*/ 0 h 187"/>
                <a:gd name="T2" fmla="*/ 8 w 75"/>
                <a:gd name="T3" fmla="*/ 75 h 187"/>
                <a:gd name="T4" fmla="*/ 48 w 75"/>
                <a:gd name="T5" fmla="*/ 120 h 187"/>
                <a:gd name="T6" fmla="*/ 51 w 75"/>
                <a:gd name="T7" fmla="*/ 187 h 187"/>
                <a:gd name="T8" fmla="*/ 53 w 75"/>
                <a:gd name="T9" fmla="*/ 102 h 187"/>
                <a:gd name="T10" fmla="*/ 27 w 75"/>
                <a:gd name="T11" fmla="*/ 54 h 187"/>
                <a:gd name="T12" fmla="*/ 53 w 75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87">
                  <a:moveTo>
                    <a:pt x="53" y="0"/>
                  </a:moveTo>
                  <a:cubicBezTo>
                    <a:pt x="53" y="0"/>
                    <a:pt x="0" y="43"/>
                    <a:pt x="8" y="75"/>
                  </a:cubicBezTo>
                  <a:cubicBezTo>
                    <a:pt x="16" y="107"/>
                    <a:pt x="37" y="102"/>
                    <a:pt x="48" y="120"/>
                  </a:cubicBezTo>
                  <a:cubicBezTo>
                    <a:pt x="59" y="139"/>
                    <a:pt x="51" y="187"/>
                    <a:pt x="51" y="187"/>
                  </a:cubicBezTo>
                  <a:cubicBezTo>
                    <a:pt x="51" y="187"/>
                    <a:pt x="75" y="128"/>
                    <a:pt x="53" y="102"/>
                  </a:cubicBezTo>
                  <a:cubicBezTo>
                    <a:pt x="32" y="75"/>
                    <a:pt x="24" y="64"/>
                    <a:pt x="27" y="54"/>
                  </a:cubicBezTo>
                  <a:cubicBezTo>
                    <a:pt x="29" y="43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51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07"/>
            <p:cNvSpPr>
              <a:spLocks/>
            </p:cNvSpPr>
            <p:nvPr/>
          </p:nvSpPr>
          <p:spPr bwMode="auto">
            <a:xfrm>
              <a:off x="10190190" y="2590801"/>
              <a:ext cx="106363" cy="128588"/>
            </a:xfrm>
            <a:custGeom>
              <a:avLst/>
              <a:gdLst>
                <a:gd name="T0" fmla="*/ 6 w 86"/>
                <a:gd name="T1" fmla="*/ 0 h 104"/>
                <a:gd name="T2" fmla="*/ 59 w 86"/>
                <a:gd name="T3" fmla="*/ 67 h 104"/>
                <a:gd name="T4" fmla="*/ 86 w 86"/>
                <a:gd name="T5" fmla="*/ 99 h 104"/>
                <a:gd name="T6" fmla="*/ 27 w 86"/>
                <a:gd name="T7" fmla="*/ 85 h 104"/>
                <a:gd name="T8" fmla="*/ 8 w 86"/>
                <a:gd name="T9" fmla="*/ 37 h 104"/>
                <a:gd name="T10" fmla="*/ 6 w 8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4">
                  <a:moveTo>
                    <a:pt x="6" y="0"/>
                  </a:moveTo>
                  <a:cubicBezTo>
                    <a:pt x="6" y="0"/>
                    <a:pt x="43" y="56"/>
                    <a:pt x="59" y="67"/>
                  </a:cubicBezTo>
                  <a:cubicBezTo>
                    <a:pt x="75" y="77"/>
                    <a:pt x="86" y="99"/>
                    <a:pt x="86" y="99"/>
                  </a:cubicBezTo>
                  <a:cubicBezTo>
                    <a:pt x="86" y="99"/>
                    <a:pt x="40" y="104"/>
                    <a:pt x="27" y="85"/>
                  </a:cubicBezTo>
                  <a:cubicBezTo>
                    <a:pt x="14" y="67"/>
                    <a:pt x="16" y="72"/>
                    <a:pt x="8" y="37"/>
                  </a:cubicBezTo>
                  <a:cubicBezTo>
                    <a:pt x="0" y="3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605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08"/>
            <p:cNvSpPr>
              <a:spLocks/>
            </p:cNvSpPr>
            <p:nvPr/>
          </p:nvSpPr>
          <p:spPr bwMode="auto">
            <a:xfrm>
              <a:off x="10207653" y="2759076"/>
              <a:ext cx="125413" cy="338138"/>
            </a:xfrm>
            <a:custGeom>
              <a:avLst/>
              <a:gdLst>
                <a:gd name="T0" fmla="*/ 0 w 102"/>
                <a:gd name="T1" fmla="*/ 14 h 274"/>
                <a:gd name="T2" fmla="*/ 30 w 102"/>
                <a:gd name="T3" fmla="*/ 123 h 274"/>
                <a:gd name="T4" fmla="*/ 43 w 102"/>
                <a:gd name="T5" fmla="*/ 187 h 274"/>
                <a:gd name="T6" fmla="*/ 56 w 102"/>
                <a:gd name="T7" fmla="*/ 274 h 274"/>
                <a:gd name="T8" fmla="*/ 80 w 102"/>
                <a:gd name="T9" fmla="*/ 203 h 274"/>
                <a:gd name="T10" fmla="*/ 100 w 102"/>
                <a:gd name="T11" fmla="*/ 86 h 274"/>
                <a:gd name="T12" fmla="*/ 84 w 102"/>
                <a:gd name="T13" fmla="*/ 0 h 274"/>
                <a:gd name="T14" fmla="*/ 84 w 102"/>
                <a:gd name="T15" fmla="*/ 100 h 274"/>
                <a:gd name="T16" fmla="*/ 70 w 102"/>
                <a:gd name="T17" fmla="*/ 158 h 274"/>
                <a:gd name="T18" fmla="*/ 80 w 102"/>
                <a:gd name="T19" fmla="*/ 71 h 274"/>
                <a:gd name="T20" fmla="*/ 64 w 102"/>
                <a:gd name="T21" fmla="*/ 40 h 274"/>
                <a:gd name="T22" fmla="*/ 66 w 102"/>
                <a:gd name="T23" fmla="*/ 118 h 274"/>
                <a:gd name="T24" fmla="*/ 60 w 102"/>
                <a:gd name="T25" fmla="*/ 156 h 274"/>
                <a:gd name="T26" fmla="*/ 58 w 102"/>
                <a:gd name="T27" fmla="*/ 70 h 274"/>
                <a:gd name="T28" fmla="*/ 32 w 102"/>
                <a:gd name="T29" fmla="*/ 47 h 274"/>
                <a:gd name="T30" fmla="*/ 44 w 102"/>
                <a:gd name="T31" fmla="*/ 66 h 274"/>
                <a:gd name="T32" fmla="*/ 37 w 102"/>
                <a:gd name="T33" fmla="*/ 90 h 274"/>
                <a:gd name="T34" fmla="*/ 0 w 102"/>
                <a:gd name="T35" fmla="*/ 1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274">
                  <a:moveTo>
                    <a:pt x="0" y="14"/>
                  </a:moveTo>
                  <a:cubicBezTo>
                    <a:pt x="0" y="14"/>
                    <a:pt x="35" y="94"/>
                    <a:pt x="30" y="123"/>
                  </a:cubicBezTo>
                  <a:cubicBezTo>
                    <a:pt x="24" y="152"/>
                    <a:pt x="40" y="174"/>
                    <a:pt x="43" y="187"/>
                  </a:cubicBezTo>
                  <a:cubicBezTo>
                    <a:pt x="46" y="200"/>
                    <a:pt x="56" y="274"/>
                    <a:pt x="56" y="274"/>
                  </a:cubicBezTo>
                  <a:cubicBezTo>
                    <a:pt x="56" y="274"/>
                    <a:pt x="75" y="222"/>
                    <a:pt x="80" y="203"/>
                  </a:cubicBezTo>
                  <a:cubicBezTo>
                    <a:pt x="86" y="184"/>
                    <a:pt x="102" y="163"/>
                    <a:pt x="100" y="86"/>
                  </a:cubicBezTo>
                  <a:cubicBezTo>
                    <a:pt x="97" y="8"/>
                    <a:pt x="84" y="0"/>
                    <a:pt x="84" y="0"/>
                  </a:cubicBezTo>
                  <a:cubicBezTo>
                    <a:pt x="84" y="0"/>
                    <a:pt x="90" y="50"/>
                    <a:pt x="84" y="100"/>
                  </a:cubicBezTo>
                  <a:cubicBezTo>
                    <a:pt x="78" y="150"/>
                    <a:pt x="70" y="158"/>
                    <a:pt x="70" y="158"/>
                  </a:cubicBezTo>
                  <a:cubicBezTo>
                    <a:pt x="70" y="158"/>
                    <a:pt x="82" y="103"/>
                    <a:pt x="80" y="71"/>
                  </a:cubicBezTo>
                  <a:cubicBezTo>
                    <a:pt x="78" y="39"/>
                    <a:pt x="64" y="40"/>
                    <a:pt x="64" y="40"/>
                  </a:cubicBezTo>
                  <a:cubicBezTo>
                    <a:pt x="64" y="40"/>
                    <a:pt x="72" y="80"/>
                    <a:pt x="66" y="118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60" y="156"/>
                    <a:pt x="68" y="94"/>
                    <a:pt x="58" y="70"/>
                  </a:cubicBezTo>
                  <a:cubicBezTo>
                    <a:pt x="48" y="46"/>
                    <a:pt x="32" y="47"/>
                    <a:pt x="32" y="47"/>
                  </a:cubicBezTo>
                  <a:cubicBezTo>
                    <a:pt x="32" y="47"/>
                    <a:pt x="40" y="42"/>
                    <a:pt x="44" y="66"/>
                  </a:cubicBezTo>
                  <a:cubicBezTo>
                    <a:pt x="48" y="90"/>
                    <a:pt x="37" y="90"/>
                    <a:pt x="37" y="90"/>
                  </a:cubicBezTo>
                  <a:cubicBezTo>
                    <a:pt x="37" y="90"/>
                    <a:pt x="10" y="23"/>
                    <a:pt x="0" y="14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09"/>
            <p:cNvSpPr>
              <a:spLocks/>
            </p:cNvSpPr>
            <p:nvPr/>
          </p:nvSpPr>
          <p:spPr bwMode="auto">
            <a:xfrm>
              <a:off x="10187015" y="2751139"/>
              <a:ext cx="104775" cy="147638"/>
            </a:xfrm>
            <a:custGeom>
              <a:avLst/>
              <a:gdLst>
                <a:gd name="T0" fmla="*/ 0 w 85"/>
                <a:gd name="T1" fmla="*/ 0 h 120"/>
                <a:gd name="T2" fmla="*/ 52 w 85"/>
                <a:gd name="T3" fmla="*/ 74 h 120"/>
                <a:gd name="T4" fmla="*/ 64 w 85"/>
                <a:gd name="T5" fmla="*/ 120 h 120"/>
                <a:gd name="T6" fmla="*/ 0 w 8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0">
                  <a:moveTo>
                    <a:pt x="0" y="0"/>
                  </a:moveTo>
                  <a:cubicBezTo>
                    <a:pt x="0" y="0"/>
                    <a:pt x="40" y="27"/>
                    <a:pt x="52" y="74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4" y="120"/>
                    <a:pt x="85" y="28"/>
                    <a:pt x="0" y="0"/>
                  </a:cubicBezTo>
                  <a:close/>
                </a:path>
              </a:pathLst>
            </a:custGeom>
            <a:solidFill>
              <a:srgbClr val="75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10"/>
            <p:cNvSpPr>
              <a:spLocks/>
            </p:cNvSpPr>
            <p:nvPr/>
          </p:nvSpPr>
          <p:spPr bwMode="auto">
            <a:xfrm>
              <a:off x="10072715" y="2693989"/>
              <a:ext cx="144463" cy="223838"/>
            </a:xfrm>
            <a:custGeom>
              <a:avLst/>
              <a:gdLst>
                <a:gd name="T0" fmla="*/ 102 w 118"/>
                <a:gd name="T1" fmla="*/ 0 h 182"/>
                <a:gd name="T2" fmla="*/ 94 w 118"/>
                <a:gd name="T3" fmla="*/ 124 h 182"/>
                <a:gd name="T4" fmla="*/ 30 w 118"/>
                <a:gd name="T5" fmla="*/ 180 h 182"/>
                <a:gd name="T6" fmla="*/ 86 w 118"/>
                <a:gd name="T7" fmla="*/ 116 h 182"/>
                <a:gd name="T8" fmla="*/ 90 w 118"/>
                <a:gd name="T9" fmla="*/ 88 h 182"/>
                <a:gd name="T10" fmla="*/ 48 w 118"/>
                <a:gd name="T11" fmla="*/ 146 h 182"/>
                <a:gd name="T12" fmla="*/ 0 w 118"/>
                <a:gd name="T13" fmla="*/ 156 h 182"/>
                <a:gd name="T14" fmla="*/ 56 w 118"/>
                <a:gd name="T15" fmla="*/ 120 h 182"/>
                <a:gd name="T16" fmla="*/ 94 w 118"/>
                <a:gd name="T17" fmla="*/ 50 h 182"/>
                <a:gd name="T18" fmla="*/ 102 w 118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82">
                  <a:moveTo>
                    <a:pt x="102" y="0"/>
                  </a:moveTo>
                  <a:cubicBezTo>
                    <a:pt x="102" y="0"/>
                    <a:pt x="118" y="92"/>
                    <a:pt x="94" y="124"/>
                  </a:cubicBezTo>
                  <a:cubicBezTo>
                    <a:pt x="70" y="156"/>
                    <a:pt x="42" y="178"/>
                    <a:pt x="30" y="180"/>
                  </a:cubicBezTo>
                  <a:cubicBezTo>
                    <a:pt x="18" y="182"/>
                    <a:pt x="82" y="144"/>
                    <a:pt x="86" y="116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8"/>
                    <a:pt x="64" y="136"/>
                    <a:pt x="48" y="146"/>
                  </a:cubicBezTo>
                  <a:cubicBezTo>
                    <a:pt x="32" y="156"/>
                    <a:pt x="0" y="156"/>
                    <a:pt x="0" y="156"/>
                  </a:cubicBezTo>
                  <a:cubicBezTo>
                    <a:pt x="0" y="156"/>
                    <a:pt x="32" y="154"/>
                    <a:pt x="56" y="120"/>
                  </a:cubicBezTo>
                  <a:cubicBezTo>
                    <a:pt x="80" y="86"/>
                    <a:pt x="96" y="58"/>
                    <a:pt x="94" y="50"/>
                  </a:cubicBezTo>
                  <a:cubicBezTo>
                    <a:pt x="92" y="42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11"/>
            <p:cNvSpPr>
              <a:spLocks/>
            </p:cNvSpPr>
            <p:nvPr/>
          </p:nvSpPr>
          <p:spPr bwMode="auto">
            <a:xfrm>
              <a:off x="9852052" y="2516189"/>
              <a:ext cx="138113" cy="309563"/>
            </a:xfrm>
            <a:custGeom>
              <a:avLst/>
              <a:gdLst>
                <a:gd name="T0" fmla="*/ 2 w 113"/>
                <a:gd name="T1" fmla="*/ 74 h 251"/>
                <a:gd name="T2" fmla="*/ 45 w 113"/>
                <a:gd name="T3" fmla="*/ 22 h 251"/>
                <a:gd name="T4" fmla="*/ 76 w 113"/>
                <a:gd name="T5" fmla="*/ 0 h 251"/>
                <a:gd name="T6" fmla="*/ 110 w 113"/>
                <a:gd name="T7" fmla="*/ 3 h 251"/>
                <a:gd name="T8" fmla="*/ 83 w 113"/>
                <a:gd name="T9" fmla="*/ 85 h 251"/>
                <a:gd name="T10" fmla="*/ 109 w 113"/>
                <a:gd name="T11" fmla="*/ 172 h 251"/>
                <a:gd name="T12" fmla="*/ 77 w 113"/>
                <a:gd name="T13" fmla="*/ 250 h 251"/>
                <a:gd name="T14" fmla="*/ 81 w 113"/>
                <a:gd name="T15" fmla="*/ 180 h 251"/>
                <a:gd name="T16" fmla="*/ 13 w 113"/>
                <a:gd name="T17" fmla="*/ 126 h 251"/>
                <a:gd name="T18" fmla="*/ 2 w 113"/>
                <a:gd name="T19" fmla="*/ 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251">
                  <a:moveTo>
                    <a:pt x="2" y="74"/>
                  </a:moveTo>
                  <a:cubicBezTo>
                    <a:pt x="2" y="74"/>
                    <a:pt x="13" y="33"/>
                    <a:pt x="45" y="22"/>
                  </a:cubicBezTo>
                  <a:cubicBezTo>
                    <a:pt x="76" y="11"/>
                    <a:pt x="76" y="0"/>
                    <a:pt x="76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76" y="54"/>
                    <a:pt x="83" y="85"/>
                  </a:cubicBezTo>
                  <a:cubicBezTo>
                    <a:pt x="90" y="117"/>
                    <a:pt x="105" y="143"/>
                    <a:pt x="109" y="172"/>
                  </a:cubicBezTo>
                  <a:cubicBezTo>
                    <a:pt x="113" y="208"/>
                    <a:pt x="93" y="224"/>
                    <a:pt x="77" y="250"/>
                  </a:cubicBezTo>
                  <a:cubicBezTo>
                    <a:pt x="75" y="251"/>
                    <a:pt x="94" y="209"/>
                    <a:pt x="81" y="180"/>
                  </a:cubicBezTo>
                  <a:cubicBezTo>
                    <a:pt x="67" y="150"/>
                    <a:pt x="27" y="146"/>
                    <a:pt x="13" y="126"/>
                  </a:cubicBezTo>
                  <a:cubicBezTo>
                    <a:pt x="0" y="105"/>
                    <a:pt x="2" y="74"/>
                    <a:pt x="2" y="74"/>
                  </a:cubicBezTo>
                  <a:close/>
                </a:path>
              </a:pathLst>
            </a:custGeom>
            <a:solidFill>
              <a:srgbClr val="302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12"/>
            <p:cNvSpPr>
              <a:spLocks/>
            </p:cNvSpPr>
            <p:nvPr/>
          </p:nvSpPr>
          <p:spPr bwMode="auto">
            <a:xfrm>
              <a:off x="9669489" y="2549526"/>
              <a:ext cx="104775" cy="163513"/>
            </a:xfrm>
            <a:custGeom>
              <a:avLst/>
              <a:gdLst>
                <a:gd name="T0" fmla="*/ 84 w 84"/>
                <a:gd name="T1" fmla="*/ 0 h 132"/>
                <a:gd name="T2" fmla="*/ 4 w 84"/>
                <a:gd name="T3" fmla="*/ 88 h 132"/>
                <a:gd name="T4" fmla="*/ 44 w 84"/>
                <a:gd name="T5" fmla="*/ 132 h 132"/>
                <a:gd name="T6" fmla="*/ 40 w 84"/>
                <a:gd name="T7" fmla="*/ 64 h 132"/>
                <a:gd name="T8" fmla="*/ 84 w 8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32">
                  <a:moveTo>
                    <a:pt x="84" y="0"/>
                  </a:moveTo>
                  <a:cubicBezTo>
                    <a:pt x="84" y="0"/>
                    <a:pt x="8" y="56"/>
                    <a:pt x="4" y="88"/>
                  </a:cubicBezTo>
                  <a:cubicBezTo>
                    <a:pt x="0" y="120"/>
                    <a:pt x="44" y="132"/>
                    <a:pt x="44" y="132"/>
                  </a:cubicBezTo>
                  <a:cubicBezTo>
                    <a:pt x="44" y="132"/>
                    <a:pt x="12" y="100"/>
                    <a:pt x="40" y="64"/>
                  </a:cubicBezTo>
                  <a:cubicBezTo>
                    <a:pt x="68" y="28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13"/>
            <p:cNvSpPr>
              <a:spLocks/>
            </p:cNvSpPr>
            <p:nvPr/>
          </p:nvSpPr>
          <p:spPr bwMode="auto">
            <a:xfrm>
              <a:off x="5794390" y="3714751"/>
              <a:ext cx="268288" cy="301625"/>
            </a:xfrm>
            <a:custGeom>
              <a:avLst/>
              <a:gdLst>
                <a:gd name="T0" fmla="*/ 76 w 169"/>
                <a:gd name="T1" fmla="*/ 0 h 190"/>
                <a:gd name="T2" fmla="*/ 0 w 169"/>
                <a:gd name="T3" fmla="*/ 156 h 190"/>
                <a:gd name="T4" fmla="*/ 64 w 169"/>
                <a:gd name="T5" fmla="*/ 190 h 190"/>
                <a:gd name="T6" fmla="*/ 169 w 169"/>
                <a:gd name="T7" fmla="*/ 84 h 190"/>
                <a:gd name="T8" fmla="*/ 76 w 16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90">
                  <a:moveTo>
                    <a:pt x="76" y="0"/>
                  </a:moveTo>
                  <a:lnTo>
                    <a:pt x="0" y="156"/>
                  </a:lnTo>
                  <a:lnTo>
                    <a:pt x="64" y="190"/>
                  </a:lnTo>
                  <a:lnTo>
                    <a:pt x="169" y="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C2826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14"/>
            <p:cNvSpPr>
              <a:spLocks/>
            </p:cNvSpPr>
            <p:nvPr/>
          </p:nvSpPr>
          <p:spPr bwMode="auto">
            <a:xfrm>
              <a:off x="5351477" y="5160965"/>
              <a:ext cx="1255716" cy="1114425"/>
            </a:xfrm>
            <a:custGeom>
              <a:avLst/>
              <a:gdLst>
                <a:gd name="T0" fmla="*/ 233 w 1020"/>
                <a:gd name="T1" fmla="*/ 11 h 904"/>
                <a:gd name="T2" fmla="*/ 194 w 1020"/>
                <a:gd name="T3" fmla="*/ 107 h 904"/>
                <a:gd name="T4" fmla="*/ 166 w 1020"/>
                <a:gd name="T5" fmla="*/ 193 h 904"/>
                <a:gd name="T6" fmla="*/ 42 w 1020"/>
                <a:gd name="T7" fmla="*/ 683 h 904"/>
                <a:gd name="T8" fmla="*/ 0 w 1020"/>
                <a:gd name="T9" fmla="*/ 893 h 904"/>
                <a:gd name="T10" fmla="*/ 1020 w 1020"/>
                <a:gd name="T11" fmla="*/ 904 h 904"/>
                <a:gd name="T12" fmla="*/ 961 w 1020"/>
                <a:gd name="T13" fmla="*/ 316 h 904"/>
                <a:gd name="T14" fmla="*/ 786 w 1020"/>
                <a:gd name="T15" fmla="*/ 21 h 904"/>
                <a:gd name="T16" fmla="*/ 466 w 1020"/>
                <a:gd name="T17" fmla="*/ 0 h 904"/>
                <a:gd name="T18" fmla="*/ 233 w 1020"/>
                <a:gd name="T19" fmla="*/ 11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0" h="904">
                  <a:moveTo>
                    <a:pt x="233" y="11"/>
                  </a:moveTo>
                  <a:cubicBezTo>
                    <a:pt x="233" y="11"/>
                    <a:pt x="198" y="83"/>
                    <a:pt x="194" y="107"/>
                  </a:cubicBezTo>
                  <a:cubicBezTo>
                    <a:pt x="190" y="131"/>
                    <a:pt x="186" y="144"/>
                    <a:pt x="166" y="193"/>
                  </a:cubicBezTo>
                  <a:cubicBezTo>
                    <a:pt x="146" y="243"/>
                    <a:pt x="62" y="585"/>
                    <a:pt x="42" y="683"/>
                  </a:cubicBezTo>
                  <a:cubicBezTo>
                    <a:pt x="22" y="780"/>
                    <a:pt x="0" y="893"/>
                    <a:pt x="0" y="893"/>
                  </a:cubicBezTo>
                  <a:cubicBezTo>
                    <a:pt x="1020" y="904"/>
                    <a:pt x="1020" y="904"/>
                    <a:pt x="1020" y="904"/>
                  </a:cubicBezTo>
                  <a:cubicBezTo>
                    <a:pt x="961" y="316"/>
                    <a:pt x="961" y="316"/>
                    <a:pt x="961" y="316"/>
                  </a:cubicBezTo>
                  <a:cubicBezTo>
                    <a:pt x="786" y="21"/>
                    <a:pt x="786" y="21"/>
                    <a:pt x="786" y="21"/>
                  </a:cubicBezTo>
                  <a:cubicBezTo>
                    <a:pt x="466" y="0"/>
                    <a:pt x="466" y="0"/>
                    <a:pt x="466" y="0"/>
                  </a:cubicBezTo>
                  <a:lnTo>
                    <a:pt x="233" y="11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15"/>
            <p:cNvSpPr>
              <a:spLocks/>
            </p:cNvSpPr>
            <p:nvPr/>
          </p:nvSpPr>
          <p:spPr bwMode="auto">
            <a:xfrm>
              <a:off x="5534040" y="3938589"/>
              <a:ext cx="974728" cy="1152525"/>
            </a:xfrm>
            <a:custGeom>
              <a:avLst/>
              <a:gdLst>
                <a:gd name="T0" fmla="*/ 332 w 791"/>
                <a:gd name="T1" fmla="*/ 3 h 935"/>
                <a:gd name="T2" fmla="*/ 267 w 791"/>
                <a:gd name="T3" fmla="*/ 8 h 935"/>
                <a:gd name="T4" fmla="*/ 195 w 791"/>
                <a:gd name="T5" fmla="*/ 71 h 935"/>
                <a:gd name="T6" fmla="*/ 0 w 791"/>
                <a:gd name="T7" fmla="*/ 501 h 935"/>
                <a:gd name="T8" fmla="*/ 9 w 791"/>
                <a:gd name="T9" fmla="*/ 617 h 935"/>
                <a:gd name="T10" fmla="*/ 40 w 791"/>
                <a:gd name="T11" fmla="*/ 795 h 935"/>
                <a:gd name="T12" fmla="*/ 96 w 791"/>
                <a:gd name="T13" fmla="*/ 903 h 935"/>
                <a:gd name="T14" fmla="*/ 263 w 791"/>
                <a:gd name="T15" fmla="*/ 925 h 935"/>
                <a:gd name="T16" fmla="*/ 600 w 791"/>
                <a:gd name="T17" fmla="*/ 935 h 935"/>
                <a:gd name="T18" fmla="*/ 647 w 791"/>
                <a:gd name="T19" fmla="*/ 920 h 935"/>
                <a:gd name="T20" fmla="*/ 735 w 791"/>
                <a:gd name="T21" fmla="*/ 336 h 935"/>
                <a:gd name="T22" fmla="*/ 787 w 791"/>
                <a:gd name="T23" fmla="*/ 41 h 935"/>
                <a:gd name="T24" fmla="*/ 737 w 791"/>
                <a:gd name="T25" fmla="*/ 7 h 935"/>
                <a:gd name="T26" fmla="*/ 659 w 791"/>
                <a:gd name="T27" fmla="*/ 5 h 935"/>
                <a:gd name="T28" fmla="*/ 428 w 791"/>
                <a:gd name="T29" fmla="*/ 79 h 935"/>
                <a:gd name="T30" fmla="*/ 363 w 791"/>
                <a:gd name="T31" fmla="*/ 48 h 935"/>
                <a:gd name="T32" fmla="*/ 332 w 791"/>
                <a:gd name="T33" fmla="*/ 3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1" h="935">
                  <a:moveTo>
                    <a:pt x="332" y="3"/>
                  </a:moveTo>
                  <a:cubicBezTo>
                    <a:pt x="332" y="3"/>
                    <a:pt x="284" y="0"/>
                    <a:pt x="267" y="8"/>
                  </a:cubicBezTo>
                  <a:cubicBezTo>
                    <a:pt x="249" y="16"/>
                    <a:pt x="195" y="71"/>
                    <a:pt x="195" y="71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0" y="501"/>
                    <a:pt x="8" y="592"/>
                    <a:pt x="9" y="617"/>
                  </a:cubicBezTo>
                  <a:cubicBezTo>
                    <a:pt x="11" y="643"/>
                    <a:pt x="20" y="742"/>
                    <a:pt x="40" y="795"/>
                  </a:cubicBezTo>
                  <a:cubicBezTo>
                    <a:pt x="60" y="848"/>
                    <a:pt x="75" y="894"/>
                    <a:pt x="96" y="903"/>
                  </a:cubicBezTo>
                  <a:cubicBezTo>
                    <a:pt x="117" y="912"/>
                    <a:pt x="263" y="925"/>
                    <a:pt x="263" y="925"/>
                  </a:cubicBezTo>
                  <a:cubicBezTo>
                    <a:pt x="600" y="935"/>
                    <a:pt x="600" y="935"/>
                    <a:pt x="600" y="935"/>
                  </a:cubicBezTo>
                  <a:cubicBezTo>
                    <a:pt x="647" y="920"/>
                    <a:pt x="647" y="920"/>
                    <a:pt x="647" y="920"/>
                  </a:cubicBezTo>
                  <a:cubicBezTo>
                    <a:pt x="735" y="336"/>
                    <a:pt x="735" y="336"/>
                    <a:pt x="735" y="336"/>
                  </a:cubicBezTo>
                  <a:cubicBezTo>
                    <a:pt x="735" y="336"/>
                    <a:pt x="791" y="53"/>
                    <a:pt x="787" y="41"/>
                  </a:cubicBezTo>
                  <a:cubicBezTo>
                    <a:pt x="783" y="29"/>
                    <a:pt x="753" y="12"/>
                    <a:pt x="737" y="7"/>
                  </a:cubicBezTo>
                  <a:cubicBezTo>
                    <a:pt x="721" y="1"/>
                    <a:pt x="659" y="5"/>
                    <a:pt x="659" y="5"/>
                  </a:cubicBezTo>
                  <a:cubicBezTo>
                    <a:pt x="428" y="79"/>
                    <a:pt x="428" y="79"/>
                    <a:pt x="428" y="79"/>
                  </a:cubicBezTo>
                  <a:cubicBezTo>
                    <a:pt x="363" y="48"/>
                    <a:pt x="363" y="48"/>
                    <a:pt x="363" y="48"/>
                  </a:cubicBezTo>
                  <a:lnTo>
                    <a:pt x="332" y="3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16"/>
            <p:cNvSpPr>
              <a:spLocks/>
            </p:cNvSpPr>
            <p:nvPr/>
          </p:nvSpPr>
          <p:spPr bwMode="auto">
            <a:xfrm>
              <a:off x="6126179" y="5802315"/>
              <a:ext cx="184151" cy="463550"/>
            </a:xfrm>
            <a:custGeom>
              <a:avLst/>
              <a:gdLst>
                <a:gd name="T0" fmla="*/ 112 w 149"/>
                <a:gd name="T1" fmla="*/ 38 h 376"/>
                <a:gd name="T2" fmla="*/ 50 w 149"/>
                <a:gd name="T3" fmla="*/ 166 h 376"/>
                <a:gd name="T4" fmla="*/ 29 w 149"/>
                <a:gd name="T5" fmla="*/ 256 h 376"/>
                <a:gd name="T6" fmla="*/ 16 w 149"/>
                <a:gd name="T7" fmla="*/ 328 h 376"/>
                <a:gd name="T8" fmla="*/ 0 w 149"/>
                <a:gd name="T9" fmla="*/ 374 h 376"/>
                <a:gd name="T10" fmla="*/ 93 w 149"/>
                <a:gd name="T11" fmla="*/ 376 h 376"/>
                <a:gd name="T12" fmla="*/ 144 w 149"/>
                <a:gd name="T13" fmla="*/ 136 h 376"/>
                <a:gd name="T14" fmla="*/ 149 w 149"/>
                <a:gd name="T15" fmla="*/ 22 h 376"/>
                <a:gd name="T16" fmla="*/ 112 w 149"/>
                <a:gd name="T17" fmla="*/ 3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376">
                  <a:moveTo>
                    <a:pt x="112" y="38"/>
                  </a:moveTo>
                  <a:cubicBezTo>
                    <a:pt x="112" y="38"/>
                    <a:pt x="72" y="134"/>
                    <a:pt x="50" y="166"/>
                  </a:cubicBezTo>
                  <a:cubicBezTo>
                    <a:pt x="50" y="166"/>
                    <a:pt x="29" y="227"/>
                    <a:pt x="29" y="256"/>
                  </a:cubicBezTo>
                  <a:cubicBezTo>
                    <a:pt x="29" y="286"/>
                    <a:pt x="24" y="310"/>
                    <a:pt x="16" y="328"/>
                  </a:cubicBezTo>
                  <a:cubicBezTo>
                    <a:pt x="8" y="347"/>
                    <a:pt x="0" y="374"/>
                    <a:pt x="0" y="374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49" y="22"/>
                    <a:pt x="120" y="0"/>
                    <a:pt x="112" y="38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17"/>
            <p:cNvSpPr>
              <a:spLocks/>
            </p:cNvSpPr>
            <p:nvPr/>
          </p:nvSpPr>
          <p:spPr bwMode="auto">
            <a:xfrm>
              <a:off x="5608652" y="3381376"/>
              <a:ext cx="330201" cy="887413"/>
            </a:xfrm>
            <a:custGeom>
              <a:avLst/>
              <a:gdLst>
                <a:gd name="T0" fmla="*/ 171 w 268"/>
                <a:gd name="T1" fmla="*/ 0 h 720"/>
                <a:gd name="T2" fmla="*/ 105 w 268"/>
                <a:gd name="T3" fmla="*/ 79 h 720"/>
                <a:gd name="T4" fmla="*/ 85 w 268"/>
                <a:gd name="T5" fmla="*/ 127 h 720"/>
                <a:gd name="T6" fmla="*/ 85 w 268"/>
                <a:gd name="T7" fmla="*/ 211 h 720"/>
                <a:gd name="T8" fmla="*/ 109 w 268"/>
                <a:gd name="T9" fmla="*/ 284 h 720"/>
                <a:gd name="T10" fmla="*/ 105 w 268"/>
                <a:gd name="T11" fmla="*/ 311 h 720"/>
                <a:gd name="T12" fmla="*/ 0 w 268"/>
                <a:gd name="T13" fmla="*/ 683 h 720"/>
                <a:gd name="T14" fmla="*/ 73 w 268"/>
                <a:gd name="T15" fmla="*/ 720 h 720"/>
                <a:gd name="T16" fmla="*/ 227 w 268"/>
                <a:gd name="T17" fmla="*/ 388 h 720"/>
                <a:gd name="T18" fmla="*/ 249 w 268"/>
                <a:gd name="T19" fmla="*/ 356 h 720"/>
                <a:gd name="T20" fmla="*/ 268 w 268"/>
                <a:gd name="T21" fmla="*/ 315 h 720"/>
                <a:gd name="T22" fmla="*/ 251 w 268"/>
                <a:gd name="T23" fmla="*/ 219 h 720"/>
                <a:gd name="T24" fmla="*/ 171 w 268"/>
                <a:gd name="T2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720">
                  <a:moveTo>
                    <a:pt x="171" y="0"/>
                  </a:moveTo>
                  <a:cubicBezTo>
                    <a:pt x="171" y="0"/>
                    <a:pt x="115" y="68"/>
                    <a:pt x="105" y="79"/>
                  </a:cubicBezTo>
                  <a:cubicBezTo>
                    <a:pt x="96" y="89"/>
                    <a:pt x="85" y="96"/>
                    <a:pt x="85" y="127"/>
                  </a:cubicBezTo>
                  <a:cubicBezTo>
                    <a:pt x="85" y="157"/>
                    <a:pt x="76" y="191"/>
                    <a:pt x="85" y="211"/>
                  </a:cubicBezTo>
                  <a:cubicBezTo>
                    <a:pt x="95" y="231"/>
                    <a:pt x="109" y="264"/>
                    <a:pt x="109" y="284"/>
                  </a:cubicBezTo>
                  <a:cubicBezTo>
                    <a:pt x="109" y="304"/>
                    <a:pt x="105" y="311"/>
                    <a:pt x="105" y="311"/>
                  </a:cubicBezTo>
                  <a:cubicBezTo>
                    <a:pt x="0" y="683"/>
                    <a:pt x="0" y="683"/>
                    <a:pt x="0" y="683"/>
                  </a:cubicBezTo>
                  <a:cubicBezTo>
                    <a:pt x="73" y="720"/>
                    <a:pt x="73" y="720"/>
                    <a:pt x="73" y="720"/>
                  </a:cubicBezTo>
                  <a:cubicBezTo>
                    <a:pt x="227" y="388"/>
                    <a:pt x="227" y="388"/>
                    <a:pt x="227" y="388"/>
                  </a:cubicBezTo>
                  <a:cubicBezTo>
                    <a:pt x="227" y="388"/>
                    <a:pt x="243" y="363"/>
                    <a:pt x="249" y="356"/>
                  </a:cubicBezTo>
                  <a:cubicBezTo>
                    <a:pt x="256" y="349"/>
                    <a:pt x="268" y="315"/>
                    <a:pt x="268" y="315"/>
                  </a:cubicBezTo>
                  <a:cubicBezTo>
                    <a:pt x="251" y="219"/>
                    <a:pt x="251" y="219"/>
                    <a:pt x="251" y="219"/>
                  </a:cubicBezTo>
                  <a:lnTo>
                    <a:pt x="171" y="0"/>
                  </a:lnTo>
                  <a:close/>
                </a:path>
              </a:pathLst>
            </a:custGeom>
            <a:solidFill>
              <a:srgbClr val="F5E4D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8"/>
            <p:cNvSpPr>
              <a:spLocks/>
            </p:cNvSpPr>
            <p:nvPr/>
          </p:nvSpPr>
          <p:spPr bwMode="auto">
            <a:xfrm>
              <a:off x="5770578" y="3573464"/>
              <a:ext cx="169863" cy="285750"/>
            </a:xfrm>
            <a:custGeom>
              <a:avLst/>
              <a:gdLst>
                <a:gd name="T0" fmla="*/ 5 w 138"/>
                <a:gd name="T1" fmla="*/ 8 h 232"/>
                <a:gd name="T2" fmla="*/ 49 w 138"/>
                <a:gd name="T3" fmla="*/ 108 h 232"/>
                <a:gd name="T4" fmla="*/ 33 w 138"/>
                <a:gd name="T5" fmla="*/ 154 h 232"/>
                <a:gd name="T6" fmla="*/ 3 w 138"/>
                <a:gd name="T7" fmla="*/ 200 h 232"/>
                <a:gd name="T8" fmla="*/ 95 w 138"/>
                <a:gd name="T9" fmla="*/ 232 h 232"/>
                <a:gd name="T10" fmla="*/ 107 w 138"/>
                <a:gd name="T11" fmla="*/ 210 h 232"/>
                <a:gd name="T12" fmla="*/ 122 w 138"/>
                <a:gd name="T13" fmla="*/ 188 h 232"/>
                <a:gd name="T14" fmla="*/ 134 w 138"/>
                <a:gd name="T15" fmla="*/ 159 h 232"/>
                <a:gd name="T16" fmla="*/ 138 w 138"/>
                <a:gd name="T17" fmla="*/ 150 h 232"/>
                <a:gd name="T18" fmla="*/ 82 w 138"/>
                <a:gd name="T19" fmla="*/ 77 h 232"/>
                <a:gd name="T20" fmla="*/ 21 w 138"/>
                <a:gd name="T21" fmla="*/ 11 h 232"/>
                <a:gd name="T22" fmla="*/ 5 w 138"/>
                <a:gd name="T23" fmla="*/ 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232">
                  <a:moveTo>
                    <a:pt x="5" y="8"/>
                  </a:moveTo>
                  <a:cubicBezTo>
                    <a:pt x="5" y="8"/>
                    <a:pt x="45" y="80"/>
                    <a:pt x="49" y="108"/>
                  </a:cubicBezTo>
                  <a:cubicBezTo>
                    <a:pt x="53" y="136"/>
                    <a:pt x="41" y="150"/>
                    <a:pt x="33" y="154"/>
                  </a:cubicBezTo>
                  <a:cubicBezTo>
                    <a:pt x="25" y="158"/>
                    <a:pt x="3" y="200"/>
                    <a:pt x="3" y="200"/>
                  </a:cubicBezTo>
                  <a:cubicBezTo>
                    <a:pt x="95" y="232"/>
                    <a:pt x="95" y="232"/>
                    <a:pt x="95" y="232"/>
                  </a:cubicBezTo>
                  <a:cubicBezTo>
                    <a:pt x="95" y="232"/>
                    <a:pt x="103" y="214"/>
                    <a:pt x="107" y="210"/>
                  </a:cubicBezTo>
                  <a:cubicBezTo>
                    <a:pt x="111" y="205"/>
                    <a:pt x="118" y="196"/>
                    <a:pt x="122" y="188"/>
                  </a:cubicBezTo>
                  <a:cubicBezTo>
                    <a:pt x="126" y="179"/>
                    <a:pt x="134" y="159"/>
                    <a:pt x="134" y="159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0" y="0"/>
                    <a:pt x="5" y="8"/>
                  </a:cubicBezTo>
                  <a:close/>
                </a:path>
              </a:pathLst>
            </a:custGeom>
            <a:solidFill>
              <a:srgbClr val="D8B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19"/>
            <p:cNvSpPr>
              <a:spLocks/>
            </p:cNvSpPr>
            <p:nvPr/>
          </p:nvSpPr>
          <p:spPr bwMode="auto">
            <a:xfrm>
              <a:off x="5767403" y="3441701"/>
              <a:ext cx="50800" cy="90488"/>
            </a:xfrm>
            <a:custGeom>
              <a:avLst/>
              <a:gdLst>
                <a:gd name="T0" fmla="*/ 37 w 41"/>
                <a:gd name="T1" fmla="*/ 0 h 73"/>
                <a:gd name="T2" fmla="*/ 39 w 41"/>
                <a:gd name="T3" fmla="*/ 29 h 73"/>
                <a:gd name="T4" fmla="*/ 23 w 41"/>
                <a:gd name="T5" fmla="*/ 60 h 73"/>
                <a:gd name="T6" fmla="*/ 0 w 41"/>
                <a:gd name="T7" fmla="*/ 73 h 73"/>
                <a:gd name="T8" fmla="*/ 6 w 41"/>
                <a:gd name="T9" fmla="*/ 38 h 73"/>
                <a:gd name="T10" fmla="*/ 37 w 4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3">
                  <a:moveTo>
                    <a:pt x="37" y="0"/>
                  </a:moveTo>
                  <a:cubicBezTo>
                    <a:pt x="37" y="0"/>
                    <a:pt x="37" y="22"/>
                    <a:pt x="39" y="29"/>
                  </a:cubicBezTo>
                  <a:cubicBezTo>
                    <a:pt x="41" y="36"/>
                    <a:pt x="23" y="60"/>
                    <a:pt x="23" y="6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" y="38"/>
                    <a:pt x="6" y="38"/>
                    <a:pt x="6" y="3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5F3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20"/>
            <p:cNvSpPr>
              <a:spLocks/>
            </p:cNvSpPr>
            <p:nvPr/>
          </p:nvSpPr>
          <p:spPr bwMode="auto">
            <a:xfrm>
              <a:off x="5649927" y="3914777"/>
              <a:ext cx="144463" cy="355600"/>
            </a:xfrm>
            <a:custGeom>
              <a:avLst/>
              <a:gdLst>
                <a:gd name="T0" fmla="*/ 0 w 91"/>
                <a:gd name="T1" fmla="*/ 222 h 224"/>
                <a:gd name="T2" fmla="*/ 10 w 91"/>
                <a:gd name="T3" fmla="*/ 48 h 224"/>
                <a:gd name="T4" fmla="*/ 56 w 91"/>
                <a:gd name="T5" fmla="*/ 0 h 224"/>
                <a:gd name="T6" fmla="*/ 91 w 91"/>
                <a:gd name="T7" fmla="*/ 30 h 224"/>
                <a:gd name="T8" fmla="*/ 75 w 91"/>
                <a:gd name="T9" fmla="*/ 127 h 224"/>
                <a:gd name="T10" fmla="*/ 31 w 91"/>
                <a:gd name="T11" fmla="*/ 207 h 224"/>
                <a:gd name="T12" fmla="*/ 15 w 91"/>
                <a:gd name="T13" fmla="*/ 224 h 224"/>
                <a:gd name="T14" fmla="*/ 0 w 91"/>
                <a:gd name="T15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24">
                  <a:moveTo>
                    <a:pt x="0" y="222"/>
                  </a:moveTo>
                  <a:lnTo>
                    <a:pt x="10" y="48"/>
                  </a:lnTo>
                  <a:lnTo>
                    <a:pt x="56" y="0"/>
                  </a:lnTo>
                  <a:lnTo>
                    <a:pt x="91" y="30"/>
                  </a:lnTo>
                  <a:lnTo>
                    <a:pt x="75" y="127"/>
                  </a:lnTo>
                  <a:lnTo>
                    <a:pt x="31" y="207"/>
                  </a:lnTo>
                  <a:lnTo>
                    <a:pt x="15" y="224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C9AB9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21"/>
            <p:cNvSpPr>
              <a:spLocks/>
            </p:cNvSpPr>
            <p:nvPr/>
          </p:nvSpPr>
          <p:spPr bwMode="auto">
            <a:xfrm>
              <a:off x="5770578" y="3463926"/>
              <a:ext cx="152400" cy="301625"/>
            </a:xfrm>
            <a:custGeom>
              <a:avLst/>
              <a:gdLst>
                <a:gd name="T0" fmla="*/ 40 w 124"/>
                <a:gd name="T1" fmla="*/ 0 h 245"/>
                <a:gd name="T2" fmla="*/ 13 w 124"/>
                <a:gd name="T3" fmla="*/ 40 h 245"/>
                <a:gd name="T4" fmla="*/ 0 w 124"/>
                <a:gd name="T5" fmla="*/ 52 h 245"/>
                <a:gd name="T6" fmla="*/ 0 w 124"/>
                <a:gd name="T7" fmla="*/ 64 h 245"/>
                <a:gd name="T8" fmla="*/ 21 w 124"/>
                <a:gd name="T9" fmla="*/ 100 h 245"/>
                <a:gd name="T10" fmla="*/ 28 w 124"/>
                <a:gd name="T11" fmla="*/ 120 h 245"/>
                <a:gd name="T12" fmla="*/ 83 w 124"/>
                <a:gd name="T13" fmla="*/ 206 h 245"/>
                <a:gd name="T14" fmla="*/ 104 w 124"/>
                <a:gd name="T15" fmla="*/ 236 h 245"/>
                <a:gd name="T16" fmla="*/ 121 w 124"/>
                <a:gd name="T17" fmla="*/ 206 h 245"/>
                <a:gd name="T18" fmla="*/ 40 w 124"/>
                <a:gd name="T1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245">
                  <a:moveTo>
                    <a:pt x="40" y="0"/>
                  </a:moveTo>
                  <a:cubicBezTo>
                    <a:pt x="40" y="0"/>
                    <a:pt x="21" y="33"/>
                    <a:pt x="13" y="40"/>
                  </a:cubicBezTo>
                  <a:cubicBezTo>
                    <a:pt x="5" y="46"/>
                    <a:pt x="0" y="52"/>
                    <a:pt x="0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92"/>
                    <a:pt x="21" y="100"/>
                  </a:cubicBezTo>
                  <a:cubicBezTo>
                    <a:pt x="23" y="108"/>
                    <a:pt x="28" y="120"/>
                    <a:pt x="28" y="120"/>
                  </a:cubicBezTo>
                  <a:cubicBezTo>
                    <a:pt x="28" y="120"/>
                    <a:pt x="79" y="190"/>
                    <a:pt x="83" y="206"/>
                  </a:cubicBezTo>
                  <a:cubicBezTo>
                    <a:pt x="87" y="222"/>
                    <a:pt x="97" y="227"/>
                    <a:pt x="104" y="236"/>
                  </a:cubicBezTo>
                  <a:cubicBezTo>
                    <a:pt x="111" y="245"/>
                    <a:pt x="119" y="222"/>
                    <a:pt x="121" y="206"/>
                  </a:cubicBezTo>
                  <a:cubicBezTo>
                    <a:pt x="124" y="19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26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22"/>
            <p:cNvSpPr>
              <a:spLocks/>
            </p:cNvSpPr>
            <p:nvPr/>
          </p:nvSpPr>
          <p:spPr bwMode="auto">
            <a:xfrm>
              <a:off x="5753115" y="3414714"/>
              <a:ext cx="71438" cy="188913"/>
            </a:xfrm>
            <a:custGeom>
              <a:avLst/>
              <a:gdLst>
                <a:gd name="T0" fmla="*/ 46 w 59"/>
                <a:gd name="T1" fmla="*/ 5 h 154"/>
                <a:gd name="T2" fmla="*/ 11 w 59"/>
                <a:gd name="T3" fmla="*/ 50 h 154"/>
                <a:gd name="T4" fmla="*/ 0 w 59"/>
                <a:gd name="T5" fmla="*/ 60 h 154"/>
                <a:gd name="T6" fmla="*/ 7 w 59"/>
                <a:gd name="T7" fmla="*/ 76 h 154"/>
                <a:gd name="T8" fmla="*/ 0 w 59"/>
                <a:gd name="T9" fmla="*/ 104 h 154"/>
                <a:gd name="T10" fmla="*/ 15 w 59"/>
                <a:gd name="T11" fmla="*/ 130 h 154"/>
                <a:gd name="T12" fmla="*/ 40 w 59"/>
                <a:gd name="T13" fmla="*/ 154 h 154"/>
                <a:gd name="T14" fmla="*/ 23 w 59"/>
                <a:gd name="T15" fmla="*/ 115 h 154"/>
                <a:gd name="T16" fmla="*/ 15 w 59"/>
                <a:gd name="T17" fmla="*/ 102 h 154"/>
                <a:gd name="T18" fmla="*/ 18 w 59"/>
                <a:gd name="T19" fmla="*/ 74 h 154"/>
                <a:gd name="T20" fmla="*/ 32 w 59"/>
                <a:gd name="T21" fmla="*/ 50 h 154"/>
                <a:gd name="T22" fmla="*/ 59 w 59"/>
                <a:gd name="T23" fmla="*/ 14 h 154"/>
                <a:gd name="T24" fmla="*/ 47 w 59"/>
                <a:gd name="T25" fmla="*/ 0 h 154"/>
                <a:gd name="T26" fmla="*/ 46 w 59"/>
                <a:gd name="T27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54">
                  <a:moveTo>
                    <a:pt x="46" y="5"/>
                  </a:moveTo>
                  <a:cubicBezTo>
                    <a:pt x="46" y="5"/>
                    <a:pt x="20" y="46"/>
                    <a:pt x="11" y="50"/>
                  </a:cubicBezTo>
                  <a:cubicBezTo>
                    <a:pt x="2" y="54"/>
                    <a:pt x="0" y="60"/>
                    <a:pt x="0" y="60"/>
                  </a:cubicBezTo>
                  <a:cubicBezTo>
                    <a:pt x="0" y="60"/>
                    <a:pt x="10" y="64"/>
                    <a:pt x="7" y="76"/>
                  </a:cubicBezTo>
                  <a:cubicBezTo>
                    <a:pt x="4" y="88"/>
                    <a:pt x="0" y="104"/>
                    <a:pt x="0" y="104"/>
                  </a:cubicBezTo>
                  <a:cubicBezTo>
                    <a:pt x="0" y="104"/>
                    <a:pt x="8" y="117"/>
                    <a:pt x="15" y="130"/>
                  </a:cubicBezTo>
                  <a:cubicBezTo>
                    <a:pt x="22" y="144"/>
                    <a:pt x="40" y="154"/>
                    <a:pt x="40" y="154"/>
                  </a:cubicBezTo>
                  <a:cubicBezTo>
                    <a:pt x="40" y="154"/>
                    <a:pt x="42" y="140"/>
                    <a:pt x="23" y="115"/>
                  </a:cubicBezTo>
                  <a:cubicBezTo>
                    <a:pt x="16" y="106"/>
                    <a:pt x="15" y="102"/>
                    <a:pt x="15" y="102"/>
                  </a:cubicBezTo>
                  <a:cubicBezTo>
                    <a:pt x="15" y="102"/>
                    <a:pt x="18" y="82"/>
                    <a:pt x="18" y="74"/>
                  </a:cubicBezTo>
                  <a:cubicBezTo>
                    <a:pt x="18" y="66"/>
                    <a:pt x="19" y="69"/>
                    <a:pt x="32" y="50"/>
                  </a:cubicBezTo>
                  <a:cubicBezTo>
                    <a:pt x="46" y="32"/>
                    <a:pt x="59" y="14"/>
                    <a:pt x="59" y="14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46" y="5"/>
                  </a:lnTo>
                  <a:close/>
                </a:path>
              </a:pathLst>
            </a:custGeom>
            <a:solidFill>
              <a:srgbClr val="9D6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23"/>
            <p:cNvSpPr>
              <a:spLocks/>
            </p:cNvSpPr>
            <p:nvPr/>
          </p:nvSpPr>
          <p:spPr bwMode="auto">
            <a:xfrm>
              <a:off x="5961078" y="3690939"/>
              <a:ext cx="311151" cy="358775"/>
            </a:xfrm>
            <a:custGeom>
              <a:avLst/>
              <a:gdLst>
                <a:gd name="T0" fmla="*/ 1 w 252"/>
                <a:gd name="T1" fmla="*/ 80 h 292"/>
                <a:gd name="T2" fmla="*/ 2 w 252"/>
                <a:gd name="T3" fmla="*/ 181 h 292"/>
                <a:gd name="T4" fmla="*/ 0 w 252"/>
                <a:gd name="T5" fmla="*/ 222 h 292"/>
                <a:gd name="T6" fmla="*/ 26 w 252"/>
                <a:gd name="T7" fmla="*/ 284 h 292"/>
                <a:gd name="T8" fmla="*/ 205 w 252"/>
                <a:gd name="T9" fmla="*/ 224 h 292"/>
                <a:gd name="T10" fmla="*/ 252 w 252"/>
                <a:gd name="T11" fmla="*/ 20 h 292"/>
                <a:gd name="T12" fmla="*/ 173 w 252"/>
                <a:gd name="T13" fmla="*/ 0 h 292"/>
                <a:gd name="T14" fmla="*/ 1 w 252"/>
                <a:gd name="T15" fmla="*/ 8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292">
                  <a:moveTo>
                    <a:pt x="1" y="80"/>
                  </a:moveTo>
                  <a:cubicBezTo>
                    <a:pt x="1" y="80"/>
                    <a:pt x="2" y="165"/>
                    <a:pt x="2" y="181"/>
                  </a:cubicBezTo>
                  <a:cubicBezTo>
                    <a:pt x="2" y="197"/>
                    <a:pt x="0" y="222"/>
                    <a:pt x="0" y="222"/>
                  </a:cubicBezTo>
                  <a:cubicBezTo>
                    <a:pt x="0" y="222"/>
                    <a:pt x="10" y="276"/>
                    <a:pt x="26" y="284"/>
                  </a:cubicBezTo>
                  <a:cubicBezTo>
                    <a:pt x="42" y="292"/>
                    <a:pt x="205" y="224"/>
                    <a:pt x="205" y="224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173" y="0"/>
                    <a:pt x="173" y="0"/>
                    <a:pt x="173" y="0"/>
                  </a:cubicBezTo>
                  <a:lnTo>
                    <a:pt x="1" y="80"/>
                  </a:lnTo>
                  <a:close/>
                </a:path>
              </a:pathLst>
            </a:custGeom>
            <a:solidFill>
              <a:srgbClr val="D8C1BA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24"/>
            <p:cNvSpPr>
              <a:spLocks/>
            </p:cNvSpPr>
            <p:nvPr/>
          </p:nvSpPr>
          <p:spPr bwMode="auto">
            <a:xfrm>
              <a:off x="5994416" y="3654426"/>
              <a:ext cx="268288" cy="342900"/>
            </a:xfrm>
            <a:custGeom>
              <a:avLst/>
              <a:gdLst>
                <a:gd name="T0" fmla="*/ 16 w 218"/>
                <a:gd name="T1" fmla="*/ 106 h 278"/>
                <a:gd name="T2" fmla="*/ 144 w 218"/>
                <a:gd name="T3" fmla="*/ 76 h 278"/>
                <a:gd name="T4" fmla="*/ 204 w 218"/>
                <a:gd name="T5" fmla="*/ 8 h 278"/>
                <a:gd name="T6" fmla="*/ 156 w 218"/>
                <a:gd name="T7" fmla="*/ 278 h 278"/>
                <a:gd name="T8" fmla="*/ 96 w 218"/>
                <a:gd name="T9" fmla="*/ 172 h 278"/>
                <a:gd name="T10" fmla="*/ 30 w 218"/>
                <a:gd name="T11" fmla="*/ 128 h 278"/>
                <a:gd name="T12" fmla="*/ 0 w 218"/>
                <a:gd name="T13" fmla="*/ 112 h 278"/>
                <a:gd name="T14" fmla="*/ 16 w 218"/>
                <a:gd name="T15" fmla="*/ 10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78">
                  <a:moveTo>
                    <a:pt x="16" y="106"/>
                  </a:moveTo>
                  <a:cubicBezTo>
                    <a:pt x="16" y="106"/>
                    <a:pt x="122" y="94"/>
                    <a:pt x="144" y="76"/>
                  </a:cubicBezTo>
                  <a:cubicBezTo>
                    <a:pt x="166" y="58"/>
                    <a:pt x="190" y="16"/>
                    <a:pt x="204" y="8"/>
                  </a:cubicBezTo>
                  <a:cubicBezTo>
                    <a:pt x="218" y="0"/>
                    <a:pt x="156" y="278"/>
                    <a:pt x="156" y="278"/>
                  </a:cubicBezTo>
                  <a:cubicBezTo>
                    <a:pt x="156" y="278"/>
                    <a:pt x="120" y="202"/>
                    <a:pt x="96" y="172"/>
                  </a:cubicBezTo>
                  <a:cubicBezTo>
                    <a:pt x="72" y="142"/>
                    <a:pt x="40" y="136"/>
                    <a:pt x="30" y="128"/>
                  </a:cubicBezTo>
                  <a:cubicBezTo>
                    <a:pt x="20" y="120"/>
                    <a:pt x="0" y="112"/>
                    <a:pt x="0" y="112"/>
                  </a:cubicBezTo>
                  <a:lnTo>
                    <a:pt x="16" y="106"/>
                  </a:lnTo>
                  <a:close/>
                </a:path>
              </a:pathLst>
            </a:custGeom>
            <a:solidFill>
              <a:srgbClr val="AC8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25"/>
            <p:cNvSpPr>
              <a:spLocks/>
            </p:cNvSpPr>
            <p:nvPr/>
          </p:nvSpPr>
          <p:spPr bwMode="auto">
            <a:xfrm>
              <a:off x="5962666" y="3790952"/>
              <a:ext cx="31750" cy="207963"/>
            </a:xfrm>
            <a:custGeom>
              <a:avLst/>
              <a:gdLst>
                <a:gd name="T0" fmla="*/ 2 w 25"/>
                <a:gd name="T1" fmla="*/ 0 h 168"/>
                <a:gd name="T2" fmla="*/ 3 w 25"/>
                <a:gd name="T3" fmla="*/ 85 h 168"/>
                <a:gd name="T4" fmla="*/ 2 w 25"/>
                <a:gd name="T5" fmla="*/ 122 h 168"/>
                <a:gd name="T6" fmla="*/ 0 w 25"/>
                <a:gd name="T7" fmla="*/ 139 h 168"/>
                <a:gd name="T8" fmla="*/ 8 w 25"/>
                <a:gd name="T9" fmla="*/ 164 h 168"/>
                <a:gd name="T10" fmla="*/ 25 w 25"/>
                <a:gd name="T11" fmla="*/ 168 h 168"/>
                <a:gd name="T12" fmla="*/ 12 w 25"/>
                <a:gd name="T13" fmla="*/ 35 h 168"/>
                <a:gd name="T14" fmla="*/ 7 w 25"/>
                <a:gd name="T15" fmla="*/ 1 h 168"/>
                <a:gd name="T16" fmla="*/ 2 w 25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8">
                  <a:moveTo>
                    <a:pt x="2" y="0"/>
                  </a:moveTo>
                  <a:cubicBezTo>
                    <a:pt x="2" y="0"/>
                    <a:pt x="3" y="70"/>
                    <a:pt x="3" y="85"/>
                  </a:cubicBezTo>
                  <a:cubicBezTo>
                    <a:pt x="3" y="101"/>
                    <a:pt x="4" y="117"/>
                    <a:pt x="2" y="122"/>
                  </a:cubicBezTo>
                  <a:cubicBezTo>
                    <a:pt x="1" y="127"/>
                    <a:pt x="1" y="134"/>
                    <a:pt x="0" y="139"/>
                  </a:cubicBezTo>
                  <a:cubicBezTo>
                    <a:pt x="0" y="145"/>
                    <a:pt x="8" y="164"/>
                    <a:pt x="8" y="164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1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26"/>
            <p:cNvSpPr>
              <a:spLocks/>
            </p:cNvSpPr>
            <p:nvPr/>
          </p:nvSpPr>
          <p:spPr bwMode="auto">
            <a:xfrm>
              <a:off x="5964253" y="3778252"/>
              <a:ext cx="58738" cy="254000"/>
            </a:xfrm>
            <a:custGeom>
              <a:avLst/>
              <a:gdLst>
                <a:gd name="T0" fmla="*/ 8 w 48"/>
                <a:gd name="T1" fmla="*/ 12 h 206"/>
                <a:gd name="T2" fmla="*/ 34 w 48"/>
                <a:gd name="T3" fmla="*/ 120 h 206"/>
                <a:gd name="T4" fmla="*/ 40 w 48"/>
                <a:gd name="T5" fmla="*/ 186 h 206"/>
                <a:gd name="T6" fmla="*/ 13 w 48"/>
                <a:gd name="T7" fmla="*/ 170 h 206"/>
                <a:gd name="T8" fmla="*/ 10 w 48"/>
                <a:gd name="T9" fmla="*/ 69 h 206"/>
                <a:gd name="T10" fmla="*/ 0 w 48"/>
                <a:gd name="T11" fmla="*/ 0 h 206"/>
                <a:gd name="T12" fmla="*/ 8 w 48"/>
                <a:gd name="T13" fmla="*/ 1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06">
                  <a:moveTo>
                    <a:pt x="8" y="12"/>
                  </a:moveTo>
                  <a:cubicBezTo>
                    <a:pt x="8" y="12"/>
                    <a:pt x="22" y="104"/>
                    <a:pt x="34" y="120"/>
                  </a:cubicBezTo>
                  <a:cubicBezTo>
                    <a:pt x="46" y="136"/>
                    <a:pt x="48" y="166"/>
                    <a:pt x="40" y="186"/>
                  </a:cubicBezTo>
                  <a:cubicBezTo>
                    <a:pt x="32" y="206"/>
                    <a:pt x="13" y="170"/>
                    <a:pt x="13" y="170"/>
                  </a:cubicBezTo>
                  <a:cubicBezTo>
                    <a:pt x="13" y="170"/>
                    <a:pt x="12" y="101"/>
                    <a:pt x="10" y="69"/>
                  </a:cubicBezTo>
                  <a:cubicBezTo>
                    <a:pt x="8" y="37"/>
                    <a:pt x="0" y="0"/>
                    <a:pt x="0" y="0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AC8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27"/>
            <p:cNvSpPr>
              <a:spLocks/>
            </p:cNvSpPr>
            <p:nvPr/>
          </p:nvSpPr>
          <p:spPr bwMode="auto">
            <a:xfrm>
              <a:off x="5565790" y="4030664"/>
              <a:ext cx="376239" cy="623888"/>
            </a:xfrm>
            <a:custGeom>
              <a:avLst/>
              <a:gdLst>
                <a:gd name="T0" fmla="*/ 256 w 306"/>
                <a:gd name="T1" fmla="*/ 37 h 506"/>
                <a:gd name="T2" fmla="*/ 250 w 306"/>
                <a:gd name="T3" fmla="*/ 85 h 506"/>
                <a:gd name="T4" fmla="*/ 160 w 306"/>
                <a:gd name="T5" fmla="*/ 122 h 506"/>
                <a:gd name="T6" fmla="*/ 64 w 306"/>
                <a:gd name="T7" fmla="*/ 266 h 506"/>
                <a:gd name="T8" fmla="*/ 26 w 306"/>
                <a:gd name="T9" fmla="*/ 373 h 506"/>
                <a:gd name="T10" fmla="*/ 5 w 306"/>
                <a:gd name="T11" fmla="*/ 464 h 506"/>
                <a:gd name="T12" fmla="*/ 0 w 306"/>
                <a:gd name="T13" fmla="*/ 506 h 506"/>
                <a:gd name="T14" fmla="*/ 40 w 306"/>
                <a:gd name="T15" fmla="*/ 496 h 506"/>
                <a:gd name="T16" fmla="*/ 64 w 306"/>
                <a:gd name="T17" fmla="*/ 429 h 506"/>
                <a:gd name="T18" fmla="*/ 125 w 306"/>
                <a:gd name="T19" fmla="*/ 314 h 506"/>
                <a:gd name="T20" fmla="*/ 170 w 306"/>
                <a:gd name="T21" fmla="*/ 240 h 506"/>
                <a:gd name="T22" fmla="*/ 213 w 306"/>
                <a:gd name="T23" fmla="*/ 205 h 506"/>
                <a:gd name="T24" fmla="*/ 269 w 306"/>
                <a:gd name="T25" fmla="*/ 82 h 506"/>
                <a:gd name="T26" fmla="*/ 306 w 306"/>
                <a:gd name="T27" fmla="*/ 0 h 506"/>
                <a:gd name="T28" fmla="*/ 256 w 306"/>
                <a:gd name="T29" fmla="*/ 3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6" h="506">
                  <a:moveTo>
                    <a:pt x="256" y="37"/>
                  </a:moveTo>
                  <a:cubicBezTo>
                    <a:pt x="256" y="37"/>
                    <a:pt x="282" y="58"/>
                    <a:pt x="250" y="85"/>
                  </a:cubicBezTo>
                  <a:cubicBezTo>
                    <a:pt x="218" y="112"/>
                    <a:pt x="178" y="114"/>
                    <a:pt x="160" y="122"/>
                  </a:cubicBezTo>
                  <a:cubicBezTo>
                    <a:pt x="141" y="130"/>
                    <a:pt x="64" y="266"/>
                    <a:pt x="64" y="266"/>
                  </a:cubicBezTo>
                  <a:cubicBezTo>
                    <a:pt x="26" y="373"/>
                    <a:pt x="26" y="373"/>
                    <a:pt x="26" y="373"/>
                  </a:cubicBezTo>
                  <a:cubicBezTo>
                    <a:pt x="5" y="464"/>
                    <a:pt x="5" y="464"/>
                    <a:pt x="5" y="464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6" y="498"/>
                    <a:pt x="40" y="496"/>
                  </a:cubicBezTo>
                  <a:cubicBezTo>
                    <a:pt x="53" y="493"/>
                    <a:pt x="42" y="464"/>
                    <a:pt x="64" y="429"/>
                  </a:cubicBezTo>
                  <a:cubicBezTo>
                    <a:pt x="85" y="394"/>
                    <a:pt x="117" y="344"/>
                    <a:pt x="125" y="314"/>
                  </a:cubicBezTo>
                  <a:cubicBezTo>
                    <a:pt x="133" y="285"/>
                    <a:pt x="162" y="253"/>
                    <a:pt x="170" y="240"/>
                  </a:cubicBezTo>
                  <a:cubicBezTo>
                    <a:pt x="178" y="226"/>
                    <a:pt x="194" y="250"/>
                    <a:pt x="213" y="205"/>
                  </a:cubicBezTo>
                  <a:cubicBezTo>
                    <a:pt x="232" y="160"/>
                    <a:pt x="261" y="104"/>
                    <a:pt x="269" y="82"/>
                  </a:cubicBezTo>
                  <a:cubicBezTo>
                    <a:pt x="277" y="61"/>
                    <a:pt x="306" y="0"/>
                    <a:pt x="306" y="0"/>
                  </a:cubicBezTo>
                  <a:lnTo>
                    <a:pt x="256" y="37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28"/>
            <p:cNvSpPr>
              <a:spLocks/>
            </p:cNvSpPr>
            <p:nvPr/>
          </p:nvSpPr>
          <p:spPr bwMode="auto">
            <a:xfrm>
              <a:off x="5808678" y="3074989"/>
              <a:ext cx="534989" cy="725488"/>
            </a:xfrm>
            <a:custGeom>
              <a:avLst/>
              <a:gdLst>
                <a:gd name="T0" fmla="*/ 148 w 434"/>
                <a:gd name="T1" fmla="*/ 1 h 588"/>
                <a:gd name="T2" fmla="*/ 2 w 434"/>
                <a:gd name="T3" fmla="*/ 168 h 588"/>
                <a:gd name="T4" fmla="*/ 9 w 434"/>
                <a:gd name="T5" fmla="*/ 357 h 588"/>
                <a:gd name="T6" fmla="*/ 68 w 434"/>
                <a:gd name="T7" fmla="*/ 521 h 588"/>
                <a:gd name="T8" fmla="*/ 165 w 434"/>
                <a:gd name="T9" fmla="*/ 587 h 588"/>
                <a:gd name="T10" fmla="*/ 314 w 434"/>
                <a:gd name="T11" fmla="*/ 539 h 588"/>
                <a:gd name="T12" fmla="*/ 433 w 434"/>
                <a:gd name="T13" fmla="*/ 393 h 588"/>
                <a:gd name="T14" fmla="*/ 414 w 434"/>
                <a:gd name="T15" fmla="*/ 147 h 588"/>
                <a:gd name="T16" fmla="*/ 274 w 434"/>
                <a:gd name="T17" fmla="*/ 0 h 588"/>
                <a:gd name="T18" fmla="*/ 148 w 434"/>
                <a:gd name="T19" fmla="*/ 1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588">
                  <a:moveTo>
                    <a:pt x="148" y="1"/>
                  </a:moveTo>
                  <a:cubicBezTo>
                    <a:pt x="148" y="1"/>
                    <a:pt x="5" y="99"/>
                    <a:pt x="2" y="168"/>
                  </a:cubicBezTo>
                  <a:cubicBezTo>
                    <a:pt x="0" y="237"/>
                    <a:pt x="2" y="323"/>
                    <a:pt x="9" y="357"/>
                  </a:cubicBezTo>
                  <a:cubicBezTo>
                    <a:pt x="16" y="392"/>
                    <a:pt x="28" y="477"/>
                    <a:pt x="68" y="521"/>
                  </a:cubicBezTo>
                  <a:cubicBezTo>
                    <a:pt x="108" y="565"/>
                    <a:pt x="120" y="588"/>
                    <a:pt x="165" y="587"/>
                  </a:cubicBezTo>
                  <a:cubicBezTo>
                    <a:pt x="210" y="585"/>
                    <a:pt x="300" y="558"/>
                    <a:pt x="314" y="539"/>
                  </a:cubicBezTo>
                  <a:cubicBezTo>
                    <a:pt x="329" y="520"/>
                    <a:pt x="434" y="408"/>
                    <a:pt x="433" y="393"/>
                  </a:cubicBezTo>
                  <a:cubicBezTo>
                    <a:pt x="432" y="379"/>
                    <a:pt x="414" y="147"/>
                    <a:pt x="414" y="147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148" y="1"/>
                  </a:lnTo>
                  <a:close/>
                </a:path>
              </a:pathLst>
            </a:custGeom>
            <a:solidFill>
              <a:srgbClr val="F5E6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29"/>
            <p:cNvSpPr>
              <a:spLocks/>
            </p:cNvSpPr>
            <p:nvPr/>
          </p:nvSpPr>
          <p:spPr bwMode="auto">
            <a:xfrm>
              <a:off x="5967428" y="3355976"/>
              <a:ext cx="346076" cy="441325"/>
            </a:xfrm>
            <a:custGeom>
              <a:avLst/>
              <a:gdLst>
                <a:gd name="T0" fmla="*/ 182 w 280"/>
                <a:gd name="T1" fmla="*/ 47 h 358"/>
                <a:gd name="T2" fmla="*/ 208 w 280"/>
                <a:gd name="T3" fmla="*/ 105 h 358"/>
                <a:gd name="T4" fmla="*/ 177 w 280"/>
                <a:gd name="T5" fmla="*/ 169 h 358"/>
                <a:gd name="T6" fmla="*/ 153 w 280"/>
                <a:gd name="T7" fmla="*/ 208 h 358"/>
                <a:gd name="T8" fmla="*/ 126 w 280"/>
                <a:gd name="T9" fmla="*/ 261 h 358"/>
                <a:gd name="T10" fmla="*/ 104 w 280"/>
                <a:gd name="T11" fmla="*/ 246 h 358"/>
                <a:gd name="T12" fmla="*/ 64 w 280"/>
                <a:gd name="T13" fmla="*/ 282 h 358"/>
                <a:gd name="T14" fmla="*/ 46 w 280"/>
                <a:gd name="T15" fmla="*/ 287 h 358"/>
                <a:gd name="T16" fmla="*/ 69 w 280"/>
                <a:gd name="T17" fmla="*/ 297 h 358"/>
                <a:gd name="T18" fmla="*/ 115 w 280"/>
                <a:gd name="T19" fmla="*/ 312 h 358"/>
                <a:gd name="T20" fmla="*/ 73 w 280"/>
                <a:gd name="T21" fmla="*/ 342 h 358"/>
                <a:gd name="T22" fmla="*/ 0 w 280"/>
                <a:gd name="T23" fmla="*/ 350 h 358"/>
                <a:gd name="T24" fmla="*/ 34 w 280"/>
                <a:gd name="T25" fmla="*/ 357 h 358"/>
                <a:gd name="T26" fmla="*/ 90 w 280"/>
                <a:gd name="T27" fmla="*/ 348 h 358"/>
                <a:gd name="T28" fmla="*/ 181 w 280"/>
                <a:gd name="T29" fmla="*/ 312 h 358"/>
                <a:gd name="T30" fmla="*/ 238 w 280"/>
                <a:gd name="T31" fmla="*/ 247 h 358"/>
                <a:gd name="T32" fmla="*/ 280 w 280"/>
                <a:gd name="T33" fmla="*/ 152 h 358"/>
                <a:gd name="T34" fmla="*/ 235 w 280"/>
                <a:gd name="T35" fmla="*/ 22 h 358"/>
                <a:gd name="T36" fmla="*/ 197 w 280"/>
                <a:gd name="T37" fmla="*/ 14 h 358"/>
                <a:gd name="T38" fmla="*/ 182 w 280"/>
                <a:gd name="T3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0" h="358">
                  <a:moveTo>
                    <a:pt x="182" y="47"/>
                  </a:moveTo>
                  <a:cubicBezTo>
                    <a:pt x="194" y="56"/>
                    <a:pt x="212" y="68"/>
                    <a:pt x="208" y="105"/>
                  </a:cubicBezTo>
                  <a:cubicBezTo>
                    <a:pt x="203" y="155"/>
                    <a:pt x="232" y="118"/>
                    <a:pt x="177" y="169"/>
                  </a:cubicBezTo>
                  <a:cubicBezTo>
                    <a:pt x="170" y="175"/>
                    <a:pt x="147" y="180"/>
                    <a:pt x="153" y="208"/>
                  </a:cubicBezTo>
                  <a:cubicBezTo>
                    <a:pt x="159" y="236"/>
                    <a:pt x="138" y="259"/>
                    <a:pt x="126" y="261"/>
                  </a:cubicBezTo>
                  <a:cubicBezTo>
                    <a:pt x="111" y="264"/>
                    <a:pt x="104" y="246"/>
                    <a:pt x="104" y="246"/>
                  </a:cubicBezTo>
                  <a:cubicBezTo>
                    <a:pt x="104" y="246"/>
                    <a:pt x="73" y="277"/>
                    <a:pt x="64" y="282"/>
                  </a:cubicBezTo>
                  <a:cubicBezTo>
                    <a:pt x="61" y="283"/>
                    <a:pt x="54" y="286"/>
                    <a:pt x="46" y="287"/>
                  </a:cubicBezTo>
                  <a:cubicBezTo>
                    <a:pt x="43" y="288"/>
                    <a:pt x="55" y="298"/>
                    <a:pt x="69" y="297"/>
                  </a:cubicBezTo>
                  <a:cubicBezTo>
                    <a:pt x="92" y="296"/>
                    <a:pt x="115" y="302"/>
                    <a:pt x="115" y="312"/>
                  </a:cubicBezTo>
                  <a:cubicBezTo>
                    <a:pt x="114" y="323"/>
                    <a:pt x="101" y="334"/>
                    <a:pt x="73" y="342"/>
                  </a:cubicBezTo>
                  <a:cubicBezTo>
                    <a:pt x="51" y="348"/>
                    <a:pt x="0" y="350"/>
                    <a:pt x="0" y="350"/>
                  </a:cubicBezTo>
                  <a:cubicBezTo>
                    <a:pt x="0" y="350"/>
                    <a:pt x="16" y="358"/>
                    <a:pt x="34" y="357"/>
                  </a:cubicBezTo>
                  <a:cubicBezTo>
                    <a:pt x="48" y="356"/>
                    <a:pt x="65" y="355"/>
                    <a:pt x="90" y="348"/>
                  </a:cubicBezTo>
                  <a:cubicBezTo>
                    <a:pt x="118" y="341"/>
                    <a:pt x="167" y="326"/>
                    <a:pt x="181" y="312"/>
                  </a:cubicBezTo>
                  <a:cubicBezTo>
                    <a:pt x="205" y="289"/>
                    <a:pt x="217" y="272"/>
                    <a:pt x="238" y="247"/>
                  </a:cubicBezTo>
                  <a:cubicBezTo>
                    <a:pt x="276" y="202"/>
                    <a:pt x="280" y="170"/>
                    <a:pt x="280" y="152"/>
                  </a:cubicBezTo>
                  <a:cubicBezTo>
                    <a:pt x="280" y="134"/>
                    <a:pt x="235" y="22"/>
                    <a:pt x="235" y="22"/>
                  </a:cubicBezTo>
                  <a:cubicBezTo>
                    <a:pt x="235" y="22"/>
                    <a:pt x="207" y="0"/>
                    <a:pt x="197" y="14"/>
                  </a:cubicBezTo>
                  <a:cubicBezTo>
                    <a:pt x="187" y="28"/>
                    <a:pt x="180" y="46"/>
                    <a:pt x="182" y="47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30"/>
            <p:cNvSpPr>
              <a:spLocks/>
            </p:cNvSpPr>
            <p:nvPr/>
          </p:nvSpPr>
          <p:spPr bwMode="auto">
            <a:xfrm>
              <a:off x="5951553" y="3917952"/>
              <a:ext cx="282576" cy="187325"/>
            </a:xfrm>
            <a:custGeom>
              <a:avLst/>
              <a:gdLst>
                <a:gd name="T0" fmla="*/ 213 w 229"/>
                <a:gd name="T1" fmla="*/ 0 h 152"/>
                <a:gd name="T2" fmla="*/ 32 w 229"/>
                <a:gd name="T3" fmla="*/ 61 h 152"/>
                <a:gd name="T4" fmla="*/ 1 w 229"/>
                <a:gd name="T5" fmla="*/ 124 h 152"/>
                <a:gd name="T6" fmla="*/ 46 w 229"/>
                <a:gd name="T7" fmla="*/ 150 h 152"/>
                <a:gd name="T8" fmla="*/ 169 w 229"/>
                <a:gd name="T9" fmla="*/ 109 h 152"/>
                <a:gd name="T10" fmla="*/ 229 w 229"/>
                <a:gd name="T11" fmla="*/ 61 h 152"/>
                <a:gd name="T12" fmla="*/ 213 w 229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52">
                  <a:moveTo>
                    <a:pt x="213" y="0"/>
                  </a:moveTo>
                  <a:cubicBezTo>
                    <a:pt x="213" y="0"/>
                    <a:pt x="40" y="53"/>
                    <a:pt x="32" y="61"/>
                  </a:cubicBezTo>
                  <a:cubicBezTo>
                    <a:pt x="24" y="69"/>
                    <a:pt x="0" y="103"/>
                    <a:pt x="1" y="124"/>
                  </a:cubicBezTo>
                  <a:cubicBezTo>
                    <a:pt x="2" y="145"/>
                    <a:pt x="17" y="152"/>
                    <a:pt x="46" y="150"/>
                  </a:cubicBezTo>
                  <a:cubicBezTo>
                    <a:pt x="76" y="149"/>
                    <a:pt x="154" y="113"/>
                    <a:pt x="169" y="109"/>
                  </a:cubicBezTo>
                  <a:cubicBezTo>
                    <a:pt x="184" y="105"/>
                    <a:pt x="229" y="61"/>
                    <a:pt x="229" y="61"/>
                  </a:cubicBezTo>
                  <a:lnTo>
                    <a:pt x="213" y="0"/>
                  </a:lnTo>
                  <a:close/>
                </a:path>
              </a:pathLst>
            </a:custGeom>
            <a:solidFill>
              <a:srgbClr val="09010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31"/>
            <p:cNvSpPr>
              <a:spLocks/>
            </p:cNvSpPr>
            <p:nvPr/>
          </p:nvSpPr>
          <p:spPr bwMode="auto">
            <a:xfrm>
              <a:off x="5961078" y="3636964"/>
              <a:ext cx="93663" cy="34925"/>
            </a:xfrm>
            <a:custGeom>
              <a:avLst/>
              <a:gdLst>
                <a:gd name="T0" fmla="*/ 0 w 59"/>
                <a:gd name="T1" fmla="*/ 11 h 22"/>
                <a:gd name="T2" fmla="*/ 14 w 59"/>
                <a:gd name="T3" fmla="*/ 1 h 22"/>
                <a:gd name="T4" fmla="*/ 40 w 59"/>
                <a:gd name="T5" fmla="*/ 0 h 22"/>
                <a:gd name="T6" fmla="*/ 59 w 59"/>
                <a:gd name="T7" fmla="*/ 10 h 22"/>
                <a:gd name="T8" fmla="*/ 55 w 59"/>
                <a:gd name="T9" fmla="*/ 22 h 22"/>
                <a:gd name="T10" fmla="*/ 13 w 59"/>
                <a:gd name="T11" fmla="*/ 22 h 22"/>
                <a:gd name="T12" fmla="*/ 0 w 59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2">
                  <a:moveTo>
                    <a:pt x="0" y="11"/>
                  </a:moveTo>
                  <a:lnTo>
                    <a:pt x="14" y="1"/>
                  </a:lnTo>
                  <a:lnTo>
                    <a:pt x="40" y="0"/>
                  </a:lnTo>
                  <a:lnTo>
                    <a:pt x="59" y="10"/>
                  </a:lnTo>
                  <a:lnTo>
                    <a:pt x="55" y="22"/>
                  </a:lnTo>
                  <a:lnTo>
                    <a:pt x="13" y="2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C9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32"/>
            <p:cNvSpPr>
              <a:spLocks/>
            </p:cNvSpPr>
            <p:nvPr/>
          </p:nvSpPr>
          <p:spPr bwMode="auto">
            <a:xfrm>
              <a:off x="6089666" y="3381376"/>
              <a:ext cx="109538" cy="44450"/>
            </a:xfrm>
            <a:custGeom>
              <a:avLst/>
              <a:gdLst>
                <a:gd name="T0" fmla="*/ 2 w 89"/>
                <a:gd name="T1" fmla="*/ 26 h 36"/>
                <a:gd name="T2" fmla="*/ 32 w 89"/>
                <a:gd name="T3" fmla="*/ 34 h 36"/>
                <a:gd name="T4" fmla="*/ 70 w 89"/>
                <a:gd name="T5" fmla="*/ 32 h 36"/>
                <a:gd name="T6" fmla="*/ 89 w 89"/>
                <a:gd name="T7" fmla="*/ 22 h 36"/>
                <a:gd name="T8" fmla="*/ 62 w 89"/>
                <a:gd name="T9" fmla="*/ 7 h 36"/>
                <a:gd name="T10" fmla="*/ 16 w 89"/>
                <a:gd name="T11" fmla="*/ 3 h 36"/>
                <a:gd name="T12" fmla="*/ 2 w 89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6">
                  <a:moveTo>
                    <a:pt x="2" y="26"/>
                  </a:moveTo>
                  <a:cubicBezTo>
                    <a:pt x="2" y="26"/>
                    <a:pt x="14" y="35"/>
                    <a:pt x="32" y="34"/>
                  </a:cubicBezTo>
                  <a:cubicBezTo>
                    <a:pt x="50" y="34"/>
                    <a:pt x="63" y="36"/>
                    <a:pt x="70" y="32"/>
                  </a:cubicBezTo>
                  <a:cubicBezTo>
                    <a:pt x="78" y="27"/>
                    <a:pt x="89" y="22"/>
                    <a:pt x="89" y="22"/>
                  </a:cubicBezTo>
                  <a:cubicBezTo>
                    <a:pt x="89" y="22"/>
                    <a:pt x="76" y="10"/>
                    <a:pt x="62" y="7"/>
                  </a:cubicBezTo>
                  <a:cubicBezTo>
                    <a:pt x="49" y="4"/>
                    <a:pt x="24" y="0"/>
                    <a:pt x="16" y="3"/>
                  </a:cubicBezTo>
                  <a:cubicBezTo>
                    <a:pt x="8" y="6"/>
                    <a:pt x="0" y="21"/>
                    <a:pt x="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33"/>
            <p:cNvSpPr>
              <a:spLocks/>
            </p:cNvSpPr>
            <p:nvPr/>
          </p:nvSpPr>
          <p:spPr bwMode="auto">
            <a:xfrm>
              <a:off x="5976953" y="3382964"/>
              <a:ext cx="558802" cy="900113"/>
            </a:xfrm>
            <a:custGeom>
              <a:avLst/>
              <a:gdLst>
                <a:gd name="T0" fmla="*/ 248 w 454"/>
                <a:gd name="T1" fmla="*/ 36 h 731"/>
                <a:gd name="T2" fmla="*/ 252 w 454"/>
                <a:gd name="T3" fmla="*/ 191 h 731"/>
                <a:gd name="T4" fmla="*/ 156 w 454"/>
                <a:gd name="T5" fmla="*/ 343 h 731"/>
                <a:gd name="T6" fmla="*/ 134 w 454"/>
                <a:gd name="T7" fmla="*/ 454 h 731"/>
                <a:gd name="T8" fmla="*/ 140 w 454"/>
                <a:gd name="T9" fmla="*/ 538 h 731"/>
                <a:gd name="T10" fmla="*/ 100 w 454"/>
                <a:gd name="T11" fmla="*/ 592 h 731"/>
                <a:gd name="T12" fmla="*/ 54 w 454"/>
                <a:gd name="T13" fmla="*/ 606 h 731"/>
                <a:gd name="T14" fmla="*/ 96 w 454"/>
                <a:gd name="T15" fmla="*/ 604 h 731"/>
                <a:gd name="T16" fmla="*/ 46 w 454"/>
                <a:gd name="T17" fmla="*/ 627 h 731"/>
                <a:gd name="T18" fmla="*/ 0 w 454"/>
                <a:gd name="T19" fmla="*/ 634 h 731"/>
                <a:gd name="T20" fmla="*/ 81 w 454"/>
                <a:gd name="T21" fmla="*/ 690 h 731"/>
                <a:gd name="T22" fmla="*/ 122 w 454"/>
                <a:gd name="T23" fmla="*/ 698 h 731"/>
                <a:gd name="T24" fmla="*/ 105 w 454"/>
                <a:gd name="T25" fmla="*/ 726 h 731"/>
                <a:gd name="T26" fmla="*/ 181 w 454"/>
                <a:gd name="T27" fmla="*/ 686 h 731"/>
                <a:gd name="T28" fmla="*/ 293 w 454"/>
                <a:gd name="T29" fmla="*/ 527 h 731"/>
                <a:gd name="T30" fmla="*/ 360 w 454"/>
                <a:gd name="T31" fmla="*/ 462 h 731"/>
                <a:gd name="T32" fmla="*/ 412 w 454"/>
                <a:gd name="T33" fmla="*/ 576 h 731"/>
                <a:gd name="T34" fmla="*/ 426 w 454"/>
                <a:gd name="T35" fmla="*/ 384 h 731"/>
                <a:gd name="T36" fmla="*/ 396 w 454"/>
                <a:gd name="T37" fmla="*/ 195 h 731"/>
                <a:gd name="T38" fmla="*/ 361 w 454"/>
                <a:gd name="T39" fmla="*/ 0 h 731"/>
                <a:gd name="T40" fmla="*/ 248 w 454"/>
                <a:gd name="T41" fmla="*/ 3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731">
                  <a:moveTo>
                    <a:pt x="248" y="36"/>
                  </a:moveTo>
                  <a:cubicBezTo>
                    <a:pt x="248" y="36"/>
                    <a:pt x="258" y="167"/>
                    <a:pt x="252" y="191"/>
                  </a:cubicBezTo>
                  <a:cubicBezTo>
                    <a:pt x="245" y="215"/>
                    <a:pt x="165" y="307"/>
                    <a:pt x="156" y="343"/>
                  </a:cubicBezTo>
                  <a:cubicBezTo>
                    <a:pt x="146" y="379"/>
                    <a:pt x="133" y="407"/>
                    <a:pt x="134" y="454"/>
                  </a:cubicBezTo>
                  <a:cubicBezTo>
                    <a:pt x="136" y="500"/>
                    <a:pt x="145" y="531"/>
                    <a:pt x="140" y="538"/>
                  </a:cubicBezTo>
                  <a:cubicBezTo>
                    <a:pt x="134" y="544"/>
                    <a:pt x="125" y="586"/>
                    <a:pt x="100" y="592"/>
                  </a:cubicBezTo>
                  <a:cubicBezTo>
                    <a:pt x="74" y="599"/>
                    <a:pt x="54" y="606"/>
                    <a:pt x="54" y="606"/>
                  </a:cubicBezTo>
                  <a:cubicBezTo>
                    <a:pt x="96" y="604"/>
                    <a:pt x="96" y="604"/>
                    <a:pt x="96" y="604"/>
                  </a:cubicBezTo>
                  <a:cubicBezTo>
                    <a:pt x="96" y="604"/>
                    <a:pt x="74" y="626"/>
                    <a:pt x="46" y="627"/>
                  </a:cubicBezTo>
                  <a:cubicBezTo>
                    <a:pt x="18" y="628"/>
                    <a:pt x="0" y="634"/>
                    <a:pt x="0" y="634"/>
                  </a:cubicBezTo>
                  <a:cubicBezTo>
                    <a:pt x="0" y="634"/>
                    <a:pt x="40" y="682"/>
                    <a:pt x="81" y="690"/>
                  </a:cubicBezTo>
                  <a:cubicBezTo>
                    <a:pt x="122" y="698"/>
                    <a:pt x="122" y="698"/>
                    <a:pt x="122" y="698"/>
                  </a:cubicBezTo>
                  <a:cubicBezTo>
                    <a:pt x="122" y="698"/>
                    <a:pt x="125" y="721"/>
                    <a:pt x="105" y="726"/>
                  </a:cubicBezTo>
                  <a:cubicBezTo>
                    <a:pt x="85" y="731"/>
                    <a:pt x="148" y="727"/>
                    <a:pt x="181" y="686"/>
                  </a:cubicBezTo>
                  <a:cubicBezTo>
                    <a:pt x="214" y="644"/>
                    <a:pt x="265" y="562"/>
                    <a:pt x="293" y="527"/>
                  </a:cubicBezTo>
                  <a:cubicBezTo>
                    <a:pt x="321" y="492"/>
                    <a:pt x="346" y="462"/>
                    <a:pt x="360" y="462"/>
                  </a:cubicBezTo>
                  <a:cubicBezTo>
                    <a:pt x="373" y="462"/>
                    <a:pt x="413" y="522"/>
                    <a:pt x="412" y="576"/>
                  </a:cubicBezTo>
                  <a:cubicBezTo>
                    <a:pt x="410" y="631"/>
                    <a:pt x="454" y="460"/>
                    <a:pt x="426" y="384"/>
                  </a:cubicBezTo>
                  <a:cubicBezTo>
                    <a:pt x="398" y="308"/>
                    <a:pt x="400" y="262"/>
                    <a:pt x="396" y="195"/>
                  </a:cubicBezTo>
                  <a:cubicBezTo>
                    <a:pt x="392" y="128"/>
                    <a:pt x="361" y="0"/>
                    <a:pt x="361" y="0"/>
                  </a:cubicBezTo>
                  <a:lnTo>
                    <a:pt x="248" y="36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34"/>
            <p:cNvSpPr>
              <a:spLocks/>
            </p:cNvSpPr>
            <p:nvPr/>
          </p:nvSpPr>
          <p:spPr bwMode="auto">
            <a:xfrm>
              <a:off x="5824553" y="3922714"/>
              <a:ext cx="166688" cy="153988"/>
            </a:xfrm>
            <a:custGeom>
              <a:avLst/>
              <a:gdLst>
                <a:gd name="T0" fmla="*/ 136 w 136"/>
                <a:gd name="T1" fmla="*/ 56 h 124"/>
                <a:gd name="T2" fmla="*/ 78 w 136"/>
                <a:gd name="T3" fmla="*/ 108 h 124"/>
                <a:gd name="T4" fmla="*/ 22 w 136"/>
                <a:gd name="T5" fmla="*/ 120 h 124"/>
                <a:gd name="T6" fmla="*/ 0 w 136"/>
                <a:gd name="T7" fmla="*/ 91 h 124"/>
                <a:gd name="T8" fmla="*/ 42 w 136"/>
                <a:gd name="T9" fmla="*/ 39 h 124"/>
                <a:gd name="T10" fmla="*/ 72 w 136"/>
                <a:gd name="T11" fmla="*/ 7 h 124"/>
                <a:gd name="T12" fmla="*/ 112 w 136"/>
                <a:gd name="T13" fmla="*/ 0 h 124"/>
                <a:gd name="T14" fmla="*/ 118 w 136"/>
                <a:gd name="T15" fmla="*/ 41 h 124"/>
                <a:gd name="T16" fmla="*/ 136 w 136"/>
                <a:gd name="T17" fmla="*/ 5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24">
                  <a:moveTo>
                    <a:pt x="136" y="56"/>
                  </a:moveTo>
                  <a:cubicBezTo>
                    <a:pt x="136" y="56"/>
                    <a:pt x="94" y="96"/>
                    <a:pt x="78" y="108"/>
                  </a:cubicBezTo>
                  <a:cubicBezTo>
                    <a:pt x="62" y="120"/>
                    <a:pt x="32" y="124"/>
                    <a:pt x="22" y="120"/>
                  </a:cubicBezTo>
                  <a:cubicBezTo>
                    <a:pt x="13" y="116"/>
                    <a:pt x="0" y="103"/>
                    <a:pt x="0" y="91"/>
                  </a:cubicBezTo>
                  <a:cubicBezTo>
                    <a:pt x="0" y="79"/>
                    <a:pt x="26" y="50"/>
                    <a:pt x="42" y="39"/>
                  </a:cubicBezTo>
                  <a:cubicBezTo>
                    <a:pt x="58" y="28"/>
                    <a:pt x="65" y="8"/>
                    <a:pt x="72" y="7"/>
                  </a:cubicBezTo>
                  <a:cubicBezTo>
                    <a:pt x="78" y="5"/>
                    <a:pt x="112" y="0"/>
                    <a:pt x="112" y="0"/>
                  </a:cubicBezTo>
                  <a:cubicBezTo>
                    <a:pt x="112" y="0"/>
                    <a:pt x="109" y="33"/>
                    <a:pt x="118" y="41"/>
                  </a:cubicBezTo>
                  <a:cubicBezTo>
                    <a:pt x="131" y="53"/>
                    <a:pt x="136" y="56"/>
                    <a:pt x="136" y="56"/>
                  </a:cubicBezTo>
                  <a:close/>
                </a:path>
              </a:pathLst>
            </a:custGeom>
            <a:solidFill>
              <a:srgbClr val="0707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35"/>
            <p:cNvSpPr>
              <a:spLocks/>
            </p:cNvSpPr>
            <p:nvPr/>
          </p:nvSpPr>
          <p:spPr bwMode="auto">
            <a:xfrm>
              <a:off x="5295914" y="3870327"/>
              <a:ext cx="549277" cy="774700"/>
            </a:xfrm>
            <a:custGeom>
              <a:avLst/>
              <a:gdLst>
                <a:gd name="T0" fmla="*/ 292 w 445"/>
                <a:gd name="T1" fmla="*/ 0 h 628"/>
                <a:gd name="T2" fmla="*/ 217 w 445"/>
                <a:gd name="T3" fmla="*/ 60 h 628"/>
                <a:gd name="T4" fmla="*/ 181 w 445"/>
                <a:gd name="T5" fmla="*/ 106 h 628"/>
                <a:gd name="T6" fmla="*/ 146 w 445"/>
                <a:gd name="T7" fmla="*/ 140 h 628"/>
                <a:gd name="T8" fmla="*/ 176 w 445"/>
                <a:gd name="T9" fmla="*/ 190 h 628"/>
                <a:gd name="T10" fmla="*/ 192 w 445"/>
                <a:gd name="T11" fmla="*/ 207 h 628"/>
                <a:gd name="T12" fmla="*/ 104 w 445"/>
                <a:gd name="T13" fmla="*/ 310 h 628"/>
                <a:gd name="T14" fmla="*/ 77 w 445"/>
                <a:gd name="T15" fmla="*/ 362 h 628"/>
                <a:gd name="T16" fmla="*/ 10 w 445"/>
                <a:gd name="T17" fmla="*/ 444 h 628"/>
                <a:gd name="T18" fmla="*/ 30 w 445"/>
                <a:gd name="T19" fmla="*/ 552 h 628"/>
                <a:gd name="T20" fmla="*/ 132 w 445"/>
                <a:gd name="T21" fmla="*/ 626 h 628"/>
                <a:gd name="T22" fmla="*/ 221 w 445"/>
                <a:gd name="T23" fmla="*/ 615 h 628"/>
                <a:gd name="T24" fmla="*/ 281 w 445"/>
                <a:gd name="T25" fmla="*/ 548 h 628"/>
                <a:gd name="T26" fmla="*/ 274 w 445"/>
                <a:gd name="T27" fmla="*/ 468 h 628"/>
                <a:gd name="T28" fmla="*/ 308 w 445"/>
                <a:gd name="T29" fmla="*/ 422 h 628"/>
                <a:gd name="T30" fmla="*/ 321 w 445"/>
                <a:gd name="T31" fmla="*/ 371 h 628"/>
                <a:gd name="T32" fmla="*/ 341 w 445"/>
                <a:gd name="T33" fmla="*/ 324 h 628"/>
                <a:gd name="T34" fmla="*/ 344 w 445"/>
                <a:gd name="T35" fmla="*/ 292 h 628"/>
                <a:gd name="T36" fmla="*/ 382 w 445"/>
                <a:gd name="T37" fmla="*/ 227 h 628"/>
                <a:gd name="T38" fmla="*/ 420 w 445"/>
                <a:gd name="T39" fmla="*/ 154 h 628"/>
                <a:gd name="T40" fmla="*/ 426 w 445"/>
                <a:gd name="T41" fmla="*/ 116 h 628"/>
                <a:gd name="T42" fmla="*/ 445 w 445"/>
                <a:gd name="T43" fmla="*/ 82 h 628"/>
                <a:gd name="T44" fmla="*/ 390 w 445"/>
                <a:gd name="T45" fmla="*/ 56 h 628"/>
                <a:gd name="T46" fmla="*/ 368 w 445"/>
                <a:gd name="T47" fmla="*/ 54 h 628"/>
                <a:gd name="T48" fmla="*/ 360 w 445"/>
                <a:gd name="T49" fmla="*/ 108 h 628"/>
                <a:gd name="T50" fmla="*/ 340 w 445"/>
                <a:gd name="T51" fmla="*/ 266 h 628"/>
                <a:gd name="T52" fmla="*/ 305 w 445"/>
                <a:gd name="T53" fmla="*/ 302 h 628"/>
                <a:gd name="T54" fmla="*/ 318 w 445"/>
                <a:gd name="T55" fmla="*/ 215 h 628"/>
                <a:gd name="T56" fmla="*/ 346 w 445"/>
                <a:gd name="T57" fmla="*/ 106 h 628"/>
                <a:gd name="T58" fmla="*/ 377 w 445"/>
                <a:gd name="T59" fmla="*/ 42 h 628"/>
                <a:gd name="T60" fmla="*/ 292 w 445"/>
                <a:gd name="T6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5" h="628">
                  <a:moveTo>
                    <a:pt x="292" y="0"/>
                  </a:moveTo>
                  <a:cubicBezTo>
                    <a:pt x="292" y="0"/>
                    <a:pt x="236" y="50"/>
                    <a:pt x="217" y="60"/>
                  </a:cubicBezTo>
                  <a:cubicBezTo>
                    <a:pt x="198" y="71"/>
                    <a:pt x="190" y="94"/>
                    <a:pt x="181" y="106"/>
                  </a:cubicBezTo>
                  <a:cubicBezTo>
                    <a:pt x="172" y="118"/>
                    <a:pt x="146" y="140"/>
                    <a:pt x="146" y="140"/>
                  </a:cubicBezTo>
                  <a:cubicBezTo>
                    <a:pt x="146" y="140"/>
                    <a:pt x="165" y="182"/>
                    <a:pt x="176" y="190"/>
                  </a:cubicBezTo>
                  <a:cubicBezTo>
                    <a:pt x="186" y="198"/>
                    <a:pt x="192" y="207"/>
                    <a:pt x="192" y="207"/>
                  </a:cubicBezTo>
                  <a:cubicBezTo>
                    <a:pt x="192" y="207"/>
                    <a:pt x="112" y="299"/>
                    <a:pt x="104" y="310"/>
                  </a:cubicBezTo>
                  <a:cubicBezTo>
                    <a:pt x="96" y="320"/>
                    <a:pt x="88" y="351"/>
                    <a:pt x="77" y="362"/>
                  </a:cubicBezTo>
                  <a:cubicBezTo>
                    <a:pt x="66" y="372"/>
                    <a:pt x="18" y="435"/>
                    <a:pt x="10" y="444"/>
                  </a:cubicBezTo>
                  <a:cubicBezTo>
                    <a:pt x="2" y="454"/>
                    <a:pt x="0" y="512"/>
                    <a:pt x="30" y="552"/>
                  </a:cubicBezTo>
                  <a:cubicBezTo>
                    <a:pt x="61" y="592"/>
                    <a:pt x="101" y="627"/>
                    <a:pt x="132" y="626"/>
                  </a:cubicBezTo>
                  <a:cubicBezTo>
                    <a:pt x="162" y="624"/>
                    <a:pt x="192" y="628"/>
                    <a:pt x="221" y="615"/>
                  </a:cubicBezTo>
                  <a:cubicBezTo>
                    <a:pt x="250" y="602"/>
                    <a:pt x="280" y="571"/>
                    <a:pt x="281" y="548"/>
                  </a:cubicBezTo>
                  <a:cubicBezTo>
                    <a:pt x="282" y="526"/>
                    <a:pt x="274" y="468"/>
                    <a:pt x="274" y="468"/>
                  </a:cubicBezTo>
                  <a:cubicBezTo>
                    <a:pt x="274" y="468"/>
                    <a:pt x="302" y="443"/>
                    <a:pt x="308" y="422"/>
                  </a:cubicBezTo>
                  <a:cubicBezTo>
                    <a:pt x="313" y="400"/>
                    <a:pt x="314" y="386"/>
                    <a:pt x="321" y="371"/>
                  </a:cubicBezTo>
                  <a:cubicBezTo>
                    <a:pt x="328" y="356"/>
                    <a:pt x="341" y="346"/>
                    <a:pt x="341" y="324"/>
                  </a:cubicBezTo>
                  <a:cubicBezTo>
                    <a:pt x="341" y="303"/>
                    <a:pt x="344" y="292"/>
                    <a:pt x="344" y="292"/>
                  </a:cubicBezTo>
                  <a:cubicBezTo>
                    <a:pt x="344" y="292"/>
                    <a:pt x="364" y="255"/>
                    <a:pt x="382" y="227"/>
                  </a:cubicBezTo>
                  <a:cubicBezTo>
                    <a:pt x="401" y="199"/>
                    <a:pt x="418" y="167"/>
                    <a:pt x="420" y="154"/>
                  </a:cubicBezTo>
                  <a:cubicBezTo>
                    <a:pt x="421" y="140"/>
                    <a:pt x="420" y="128"/>
                    <a:pt x="426" y="116"/>
                  </a:cubicBezTo>
                  <a:cubicBezTo>
                    <a:pt x="433" y="104"/>
                    <a:pt x="445" y="82"/>
                    <a:pt x="445" y="82"/>
                  </a:cubicBezTo>
                  <a:cubicBezTo>
                    <a:pt x="445" y="82"/>
                    <a:pt x="404" y="58"/>
                    <a:pt x="390" y="56"/>
                  </a:cubicBezTo>
                  <a:cubicBezTo>
                    <a:pt x="377" y="55"/>
                    <a:pt x="368" y="54"/>
                    <a:pt x="368" y="54"/>
                  </a:cubicBezTo>
                  <a:cubicBezTo>
                    <a:pt x="368" y="54"/>
                    <a:pt x="357" y="86"/>
                    <a:pt x="360" y="108"/>
                  </a:cubicBezTo>
                  <a:cubicBezTo>
                    <a:pt x="362" y="131"/>
                    <a:pt x="354" y="247"/>
                    <a:pt x="340" y="266"/>
                  </a:cubicBezTo>
                  <a:cubicBezTo>
                    <a:pt x="325" y="284"/>
                    <a:pt x="316" y="315"/>
                    <a:pt x="305" y="302"/>
                  </a:cubicBezTo>
                  <a:cubicBezTo>
                    <a:pt x="294" y="288"/>
                    <a:pt x="304" y="263"/>
                    <a:pt x="318" y="215"/>
                  </a:cubicBezTo>
                  <a:cubicBezTo>
                    <a:pt x="333" y="167"/>
                    <a:pt x="340" y="125"/>
                    <a:pt x="346" y="106"/>
                  </a:cubicBezTo>
                  <a:cubicBezTo>
                    <a:pt x="353" y="87"/>
                    <a:pt x="377" y="42"/>
                    <a:pt x="377" y="42"/>
                  </a:cubicBezTo>
                  <a:cubicBezTo>
                    <a:pt x="377" y="42"/>
                    <a:pt x="328" y="8"/>
                    <a:pt x="292" y="0"/>
                  </a:cubicBez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36"/>
            <p:cNvSpPr>
              <a:spLocks/>
            </p:cNvSpPr>
            <p:nvPr/>
          </p:nvSpPr>
          <p:spPr bwMode="auto">
            <a:xfrm>
              <a:off x="5837253" y="3302001"/>
              <a:ext cx="150813" cy="38100"/>
            </a:xfrm>
            <a:custGeom>
              <a:avLst/>
              <a:gdLst>
                <a:gd name="T0" fmla="*/ 7 w 122"/>
                <a:gd name="T1" fmla="*/ 23 h 31"/>
                <a:gd name="T2" fmla="*/ 35 w 122"/>
                <a:gd name="T3" fmla="*/ 17 h 31"/>
                <a:gd name="T4" fmla="*/ 86 w 122"/>
                <a:gd name="T5" fmla="*/ 28 h 31"/>
                <a:gd name="T6" fmla="*/ 107 w 122"/>
                <a:gd name="T7" fmla="*/ 21 h 31"/>
                <a:gd name="T8" fmla="*/ 122 w 122"/>
                <a:gd name="T9" fmla="*/ 16 h 31"/>
                <a:gd name="T10" fmla="*/ 63 w 122"/>
                <a:gd name="T11" fmla="*/ 2 h 31"/>
                <a:gd name="T12" fmla="*/ 21 w 122"/>
                <a:gd name="T13" fmla="*/ 2 h 31"/>
                <a:gd name="T14" fmla="*/ 4 w 122"/>
                <a:gd name="T15" fmla="*/ 17 h 31"/>
                <a:gd name="T16" fmla="*/ 7 w 122"/>
                <a:gd name="T1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1">
                  <a:moveTo>
                    <a:pt x="7" y="23"/>
                  </a:moveTo>
                  <a:cubicBezTo>
                    <a:pt x="7" y="23"/>
                    <a:pt x="19" y="17"/>
                    <a:pt x="35" y="17"/>
                  </a:cubicBezTo>
                  <a:cubicBezTo>
                    <a:pt x="51" y="17"/>
                    <a:pt x="79" y="25"/>
                    <a:pt x="86" y="28"/>
                  </a:cubicBezTo>
                  <a:cubicBezTo>
                    <a:pt x="93" y="31"/>
                    <a:pt x="99" y="24"/>
                    <a:pt x="107" y="21"/>
                  </a:cubicBezTo>
                  <a:cubicBezTo>
                    <a:pt x="116" y="19"/>
                    <a:pt x="122" y="16"/>
                    <a:pt x="122" y="16"/>
                  </a:cubicBezTo>
                  <a:cubicBezTo>
                    <a:pt x="122" y="16"/>
                    <a:pt x="77" y="4"/>
                    <a:pt x="63" y="2"/>
                  </a:cubicBezTo>
                  <a:cubicBezTo>
                    <a:pt x="49" y="0"/>
                    <a:pt x="21" y="2"/>
                    <a:pt x="21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0" y="23"/>
                    <a:pt x="7" y="23"/>
                  </a:cubicBezTo>
                  <a:close/>
                </a:path>
              </a:pathLst>
            </a:custGeom>
            <a:solidFill>
              <a:srgbClr val="91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37"/>
            <p:cNvSpPr>
              <a:spLocks/>
            </p:cNvSpPr>
            <p:nvPr/>
          </p:nvSpPr>
          <p:spPr bwMode="auto">
            <a:xfrm>
              <a:off x="6070616" y="3316289"/>
              <a:ext cx="163513" cy="36513"/>
            </a:xfrm>
            <a:custGeom>
              <a:avLst/>
              <a:gdLst>
                <a:gd name="T0" fmla="*/ 74 w 133"/>
                <a:gd name="T1" fmla="*/ 0 h 30"/>
                <a:gd name="T2" fmla="*/ 14 w 133"/>
                <a:gd name="T3" fmla="*/ 1 h 30"/>
                <a:gd name="T4" fmla="*/ 0 w 133"/>
                <a:gd name="T5" fmla="*/ 17 h 30"/>
                <a:gd name="T6" fmla="*/ 24 w 133"/>
                <a:gd name="T7" fmla="*/ 26 h 30"/>
                <a:gd name="T8" fmla="*/ 92 w 133"/>
                <a:gd name="T9" fmla="*/ 26 h 30"/>
                <a:gd name="T10" fmla="*/ 133 w 133"/>
                <a:gd name="T11" fmla="*/ 27 h 30"/>
                <a:gd name="T12" fmla="*/ 74 w 13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0">
                  <a:moveTo>
                    <a:pt x="7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22" y="24"/>
                    <a:pt x="24" y="26"/>
                  </a:cubicBezTo>
                  <a:cubicBezTo>
                    <a:pt x="27" y="28"/>
                    <a:pt x="82" y="22"/>
                    <a:pt x="92" y="26"/>
                  </a:cubicBezTo>
                  <a:cubicBezTo>
                    <a:pt x="102" y="30"/>
                    <a:pt x="133" y="27"/>
                    <a:pt x="133" y="27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84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38"/>
            <p:cNvSpPr>
              <a:spLocks/>
            </p:cNvSpPr>
            <p:nvPr/>
          </p:nvSpPr>
          <p:spPr bwMode="auto">
            <a:xfrm>
              <a:off x="5873766" y="3367089"/>
              <a:ext cx="85725" cy="49213"/>
            </a:xfrm>
            <a:custGeom>
              <a:avLst/>
              <a:gdLst>
                <a:gd name="T0" fmla="*/ 2 w 70"/>
                <a:gd name="T1" fmla="*/ 13 h 39"/>
                <a:gd name="T2" fmla="*/ 20 w 70"/>
                <a:gd name="T3" fmla="*/ 30 h 39"/>
                <a:gd name="T4" fmla="*/ 51 w 70"/>
                <a:gd name="T5" fmla="*/ 36 h 39"/>
                <a:gd name="T6" fmla="*/ 70 w 70"/>
                <a:gd name="T7" fmla="*/ 21 h 39"/>
                <a:gd name="T8" fmla="*/ 60 w 70"/>
                <a:gd name="T9" fmla="*/ 8 h 39"/>
                <a:gd name="T10" fmla="*/ 15 w 70"/>
                <a:gd name="T11" fmla="*/ 1 h 39"/>
                <a:gd name="T12" fmla="*/ 0 w 70"/>
                <a:gd name="T13" fmla="*/ 10 h 39"/>
                <a:gd name="T14" fmla="*/ 2 w 70"/>
                <a:gd name="T15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9">
                  <a:moveTo>
                    <a:pt x="2" y="13"/>
                  </a:moveTo>
                  <a:cubicBezTo>
                    <a:pt x="2" y="13"/>
                    <a:pt x="15" y="27"/>
                    <a:pt x="20" y="30"/>
                  </a:cubicBezTo>
                  <a:cubicBezTo>
                    <a:pt x="24" y="33"/>
                    <a:pt x="40" y="39"/>
                    <a:pt x="51" y="36"/>
                  </a:cubicBezTo>
                  <a:cubicBezTo>
                    <a:pt x="62" y="33"/>
                    <a:pt x="70" y="25"/>
                    <a:pt x="70" y="21"/>
                  </a:cubicBezTo>
                  <a:cubicBezTo>
                    <a:pt x="70" y="17"/>
                    <a:pt x="60" y="8"/>
                    <a:pt x="60" y="8"/>
                  </a:cubicBezTo>
                  <a:cubicBezTo>
                    <a:pt x="60" y="8"/>
                    <a:pt x="24" y="0"/>
                    <a:pt x="15" y="1"/>
                  </a:cubicBezTo>
                  <a:cubicBezTo>
                    <a:pt x="6" y="3"/>
                    <a:pt x="0" y="10"/>
                    <a:pt x="0" y="10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9"/>
            <p:cNvSpPr>
              <a:spLocks/>
            </p:cNvSpPr>
            <p:nvPr/>
          </p:nvSpPr>
          <p:spPr bwMode="auto">
            <a:xfrm>
              <a:off x="5848366" y="3357564"/>
              <a:ext cx="117475" cy="36513"/>
            </a:xfrm>
            <a:custGeom>
              <a:avLst/>
              <a:gdLst>
                <a:gd name="T0" fmla="*/ 0 w 95"/>
                <a:gd name="T1" fmla="*/ 25 h 30"/>
                <a:gd name="T2" fmla="*/ 44 w 95"/>
                <a:gd name="T3" fmla="*/ 2 h 30"/>
                <a:gd name="T4" fmla="*/ 88 w 95"/>
                <a:gd name="T5" fmla="*/ 18 h 30"/>
                <a:gd name="T6" fmla="*/ 92 w 95"/>
                <a:gd name="T7" fmla="*/ 30 h 30"/>
                <a:gd name="T8" fmla="*/ 72 w 95"/>
                <a:gd name="T9" fmla="*/ 16 h 30"/>
                <a:gd name="T10" fmla="*/ 37 w 95"/>
                <a:gd name="T11" fmla="*/ 14 h 30"/>
                <a:gd name="T12" fmla="*/ 20 w 95"/>
                <a:gd name="T13" fmla="*/ 24 h 30"/>
                <a:gd name="T14" fmla="*/ 0 w 95"/>
                <a:gd name="T1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0">
                  <a:moveTo>
                    <a:pt x="0" y="25"/>
                  </a:moveTo>
                  <a:cubicBezTo>
                    <a:pt x="0" y="25"/>
                    <a:pt x="20" y="0"/>
                    <a:pt x="44" y="2"/>
                  </a:cubicBezTo>
                  <a:cubicBezTo>
                    <a:pt x="69" y="5"/>
                    <a:pt x="82" y="10"/>
                    <a:pt x="88" y="18"/>
                  </a:cubicBezTo>
                  <a:cubicBezTo>
                    <a:pt x="95" y="27"/>
                    <a:pt x="92" y="30"/>
                    <a:pt x="92" y="30"/>
                  </a:cubicBezTo>
                  <a:cubicBezTo>
                    <a:pt x="92" y="30"/>
                    <a:pt x="80" y="19"/>
                    <a:pt x="72" y="16"/>
                  </a:cubicBezTo>
                  <a:cubicBezTo>
                    <a:pt x="63" y="12"/>
                    <a:pt x="48" y="10"/>
                    <a:pt x="37" y="14"/>
                  </a:cubicBezTo>
                  <a:cubicBezTo>
                    <a:pt x="26" y="18"/>
                    <a:pt x="20" y="24"/>
                    <a:pt x="20" y="24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1409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40"/>
            <p:cNvSpPr>
              <a:spLocks/>
            </p:cNvSpPr>
            <p:nvPr/>
          </p:nvSpPr>
          <p:spPr bwMode="auto">
            <a:xfrm>
              <a:off x="6083316" y="3370264"/>
              <a:ext cx="128588" cy="46038"/>
            </a:xfrm>
            <a:custGeom>
              <a:avLst/>
              <a:gdLst>
                <a:gd name="T0" fmla="*/ 0 w 105"/>
                <a:gd name="T1" fmla="*/ 38 h 38"/>
                <a:gd name="T2" fmla="*/ 27 w 105"/>
                <a:gd name="T3" fmla="*/ 5 h 38"/>
                <a:gd name="T4" fmla="*/ 83 w 105"/>
                <a:gd name="T5" fmla="*/ 14 h 38"/>
                <a:gd name="T6" fmla="*/ 105 w 105"/>
                <a:gd name="T7" fmla="*/ 28 h 38"/>
                <a:gd name="T8" fmla="*/ 89 w 105"/>
                <a:gd name="T9" fmla="*/ 31 h 38"/>
                <a:gd name="T10" fmla="*/ 50 w 105"/>
                <a:gd name="T11" fmla="*/ 15 h 38"/>
                <a:gd name="T12" fmla="*/ 17 w 105"/>
                <a:gd name="T13" fmla="*/ 21 h 38"/>
                <a:gd name="T14" fmla="*/ 10 w 105"/>
                <a:gd name="T15" fmla="*/ 37 h 38"/>
                <a:gd name="T16" fmla="*/ 0 w 105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38">
                  <a:moveTo>
                    <a:pt x="0" y="38"/>
                  </a:moveTo>
                  <a:cubicBezTo>
                    <a:pt x="0" y="38"/>
                    <a:pt x="4" y="10"/>
                    <a:pt x="27" y="5"/>
                  </a:cubicBezTo>
                  <a:cubicBezTo>
                    <a:pt x="50" y="0"/>
                    <a:pt x="74" y="10"/>
                    <a:pt x="83" y="14"/>
                  </a:cubicBezTo>
                  <a:cubicBezTo>
                    <a:pt x="92" y="18"/>
                    <a:pt x="105" y="28"/>
                    <a:pt x="105" y="28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60" y="17"/>
                    <a:pt x="50" y="15"/>
                  </a:cubicBezTo>
                  <a:cubicBezTo>
                    <a:pt x="41" y="13"/>
                    <a:pt x="23" y="13"/>
                    <a:pt x="17" y="21"/>
                  </a:cubicBezTo>
                  <a:cubicBezTo>
                    <a:pt x="11" y="29"/>
                    <a:pt x="10" y="37"/>
                    <a:pt x="10" y="37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A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141"/>
            <p:cNvSpPr>
              <a:spLocks noChangeArrowheads="1"/>
            </p:cNvSpPr>
            <p:nvPr/>
          </p:nvSpPr>
          <p:spPr bwMode="auto">
            <a:xfrm>
              <a:off x="5903928" y="3367089"/>
              <a:ext cx="47625" cy="46038"/>
            </a:xfrm>
            <a:prstGeom prst="ellipse">
              <a:avLst/>
            </a:prstGeom>
            <a:solidFill>
              <a:srgbClr val="1006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142"/>
            <p:cNvSpPr>
              <a:spLocks noChangeArrowheads="1"/>
            </p:cNvSpPr>
            <p:nvPr/>
          </p:nvSpPr>
          <p:spPr bwMode="auto">
            <a:xfrm>
              <a:off x="6116654" y="3379789"/>
              <a:ext cx="49213" cy="42863"/>
            </a:xfrm>
            <a:prstGeom prst="ellipse">
              <a:avLst/>
            </a:prstGeom>
            <a:solidFill>
              <a:srgbClr val="0A07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143"/>
            <p:cNvSpPr>
              <a:spLocks noChangeArrowheads="1"/>
            </p:cNvSpPr>
            <p:nvPr/>
          </p:nvSpPr>
          <p:spPr bwMode="auto">
            <a:xfrm>
              <a:off x="6119829" y="3389314"/>
              <a:ext cx="12700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144"/>
            <p:cNvSpPr>
              <a:spLocks noChangeArrowheads="1"/>
            </p:cNvSpPr>
            <p:nvPr/>
          </p:nvSpPr>
          <p:spPr bwMode="auto">
            <a:xfrm>
              <a:off x="5907103" y="3376614"/>
              <a:ext cx="15875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45"/>
            <p:cNvSpPr>
              <a:spLocks/>
            </p:cNvSpPr>
            <p:nvPr/>
          </p:nvSpPr>
          <p:spPr bwMode="auto">
            <a:xfrm>
              <a:off x="5962666" y="3546476"/>
              <a:ext cx="31750" cy="17463"/>
            </a:xfrm>
            <a:custGeom>
              <a:avLst/>
              <a:gdLst>
                <a:gd name="T0" fmla="*/ 4 w 25"/>
                <a:gd name="T1" fmla="*/ 14 h 15"/>
                <a:gd name="T2" fmla="*/ 23 w 25"/>
                <a:gd name="T3" fmla="*/ 11 h 15"/>
                <a:gd name="T4" fmla="*/ 14 w 25"/>
                <a:gd name="T5" fmla="*/ 2 h 15"/>
                <a:gd name="T6" fmla="*/ 6 w 25"/>
                <a:gd name="T7" fmla="*/ 5 h 15"/>
                <a:gd name="T8" fmla="*/ 4 w 2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4" y="14"/>
                  </a:moveTo>
                  <a:cubicBezTo>
                    <a:pt x="11" y="13"/>
                    <a:pt x="21" y="11"/>
                    <a:pt x="23" y="11"/>
                  </a:cubicBezTo>
                  <a:cubicBezTo>
                    <a:pt x="25" y="10"/>
                    <a:pt x="19" y="4"/>
                    <a:pt x="14" y="2"/>
                  </a:cubicBezTo>
                  <a:cubicBezTo>
                    <a:pt x="10" y="0"/>
                    <a:pt x="6" y="1"/>
                    <a:pt x="6" y="5"/>
                  </a:cubicBezTo>
                  <a:cubicBezTo>
                    <a:pt x="6" y="8"/>
                    <a:pt x="0" y="15"/>
                    <a:pt x="4" y="14"/>
                  </a:cubicBezTo>
                  <a:close/>
                </a:path>
              </a:pathLst>
            </a:custGeom>
            <a:solidFill>
              <a:srgbClr val="23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46"/>
            <p:cNvSpPr>
              <a:spLocks/>
            </p:cNvSpPr>
            <p:nvPr/>
          </p:nvSpPr>
          <p:spPr bwMode="auto">
            <a:xfrm>
              <a:off x="6015053" y="3543301"/>
              <a:ext cx="36513" cy="25400"/>
            </a:xfrm>
            <a:custGeom>
              <a:avLst/>
              <a:gdLst>
                <a:gd name="T0" fmla="*/ 0 w 30"/>
                <a:gd name="T1" fmla="*/ 21 h 21"/>
                <a:gd name="T2" fmla="*/ 22 w 30"/>
                <a:gd name="T3" fmla="*/ 16 h 21"/>
                <a:gd name="T4" fmla="*/ 26 w 30"/>
                <a:gd name="T5" fmla="*/ 13 h 21"/>
                <a:gd name="T6" fmla="*/ 11 w 30"/>
                <a:gd name="T7" fmla="*/ 3 h 21"/>
                <a:gd name="T8" fmla="*/ 3 w 30"/>
                <a:gd name="T9" fmla="*/ 14 h 21"/>
                <a:gd name="T10" fmla="*/ 0 w 30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0" y="21"/>
                  </a:moveTo>
                  <a:cubicBezTo>
                    <a:pt x="0" y="21"/>
                    <a:pt x="17" y="15"/>
                    <a:pt x="22" y="16"/>
                  </a:cubicBezTo>
                  <a:cubicBezTo>
                    <a:pt x="26" y="18"/>
                    <a:pt x="30" y="17"/>
                    <a:pt x="26" y="13"/>
                  </a:cubicBezTo>
                  <a:cubicBezTo>
                    <a:pt x="23" y="9"/>
                    <a:pt x="16" y="0"/>
                    <a:pt x="11" y="3"/>
                  </a:cubicBezTo>
                  <a:cubicBezTo>
                    <a:pt x="6" y="7"/>
                    <a:pt x="3" y="11"/>
                    <a:pt x="3" y="14"/>
                  </a:cubicBezTo>
                  <a:cubicBezTo>
                    <a:pt x="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23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7"/>
            <p:cNvSpPr>
              <a:spLocks/>
            </p:cNvSpPr>
            <p:nvPr/>
          </p:nvSpPr>
          <p:spPr bwMode="auto">
            <a:xfrm>
              <a:off x="6054741" y="3492501"/>
              <a:ext cx="31750" cy="79375"/>
            </a:xfrm>
            <a:custGeom>
              <a:avLst/>
              <a:gdLst>
                <a:gd name="T0" fmla="*/ 7 w 26"/>
                <a:gd name="T1" fmla="*/ 12 h 65"/>
                <a:gd name="T2" fmla="*/ 25 w 26"/>
                <a:gd name="T3" fmla="*/ 45 h 65"/>
                <a:gd name="T4" fmla="*/ 14 w 26"/>
                <a:gd name="T5" fmla="*/ 64 h 65"/>
                <a:gd name="T6" fmla="*/ 3 w 26"/>
                <a:gd name="T7" fmla="*/ 62 h 65"/>
                <a:gd name="T8" fmla="*/ 19 w 26"/>
                <a:gd name="T9" fmla="*/ 48 h 65"/>
                <a:gd name="T10" fmla="*/ 4 w 26"/>
                <a:gd name="T11" fmla="*/ 20 h 65"/>
                <a:gd name="T12" fmla="*/ 1 w 26"/>
                <a:gd name="T13" fmla="*/ 0 h 65"/>
                <a:gd name="T14" fmla="*/ 7 w 26"/>
                <a:gd name="T1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5">
                  <a:moveTo>
                    <a:pt x="7" y="12"/>
                  </a:moveTo>
                  <a:cubicBezTo>
                    <a:pt x="7" y="12"/>
                    <a:pt x="26" y="31"/>
                    <a:pt x="25" y="45"/>
                  </a:cubicBezTo>
                  <a:cubicBezTo>
                    <a:pt x="24" y="59"/>
                    <a:pt x="20" y="63"/>
                    <a:pt x="14" y="64"/>
                  </a:cubicBezTo>
                  <a:cubicBezTo>
                    <a:pt x="8" y="65"/>
                    <a:pt x="3" y="62"/>
                    <a:pt x="3" y="62"/>
                  </a:cubicBezTo>
                  <a:cubicBezTo>
                    <a:pt x="3" y="62"/>
                    <a:pt x="22" y="59"/>
                    <a:pt x="19" y="48"/>
                  </a:cubicBezTo>
                  <a:cubicBezTo>
                    <a:pt x="16" y="37"/>
                    <a:pt x="8" y="26"/>
                    <a:pt x="4" y="20"/>
                  </a:cubicBezTo>
                  <a:cubicBezTo>
                    <a:pt x="0" y="14"/>
                    <a:pt x="1" y="0"/>
                    <a:pt x="1" y="0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543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8"/>
            <p:cNvSpPr>
              <a:spLocks/>
            </p:cNvSpPr>
            <p:nvPr/>
          </p:nvSpPr>
          <p:spPr bwMode="auto">
            <a:xfrm>
              <a:off x="5953141" y="3360739"/>
              <a:ext cx="130175" cy="211138"/>
            </a:xfrm>
            <a:custGeom>
              <a:avLst/>
              <a:gdLst>
                <a:gd name="T0" fmla="*/ 80 w 106"/>
                <a:gd name="T1" fmla="*/ 9 h 172"/>
                <a:gd name="T2" fmla="*/ 66 w 106"/>
                <a:gd name="T3" fmla="*/ 87 h 172"/>
                <a:gd name="T4" fmla="*/ 52 w 106"/>
                <a:gd name="T5" fmla="*/ 143 h 172"/>
                <a:gd name="T6" fmla="*/ 24 w 106"/>
                <a:gd name="T7" fmla="*/ 141 h 172"/>
                <a:gd name="T8" fmla="*/ 3 w 106"/>
                <a:gd name="T9" fmla="*/ 154 h 172"/>
                <a:gd name="T10" fmla="*/ 11 w 106"/>
                <a:gd name="T11" fmla="*/ 169 h 172"/>
                <a:gd name="T12" fmla="*/ 24 w 106"/>
                <a:gd name="T13" fmla="*/ 156 h 172"/>
                <a:gd name="T14" fmla="*/ 49 w 106"/>
                <a:gd name="T15" fmla="*/ 169 h 172"/>
                <a:gd name="T16" fmla="*/ 66 w 106"/>
                <a:gd name="T17" fmla="*/ 154 h 172"/>
                <a:gd name="T18" fmla="*/ 92 w 106"/>
                <a:gd name="T19" fmla="*/ 169 h 172"/>
                <a:gd name="T20" fmla="*/ 96 w 106"/>
                <a:gd name="T21" fmla="*/ 128 h 172"/>
                <a:gd name="T22" fmla="*/ 84 w 106"/>
                <a:gd name="T23" fmla="*/ 31 h 172"/>
                <a:gd name="T24" fmla="*/ 80 w 106"/>
                <a:gd name="T25" fmla="*/ 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72">
                  <a:moveTo>
                    <a:pt x="80" y="9"/>
                  </a:moveTo>
                  <a:cubicBezTo>
                    <a:pt x="68" y="25"/>
                    <a:pt x="66" y="69"/>
                    <a:pt x="66" y="87"/>
                  </a:cubicBezTo>
                  <a:cubicBezTo>
                    <a:pt x="66" y="105"/>
                    <a:pt x="67" y="137"/>
                    <a:pt x="52" y="143"/>
                  </a:cubicBezTo>
                  <a:cubicBezTo>
                    <a:pt x="39" y="148"/>
                    <a:pt x="24" y="141"/>
                    <a:pt x="24" y="141"/>
                  </a:cubicBezTo>
                  <a:cubicBezTo>
                    <a:pt x="24" y="141"/>
                    <a:pt x="6" y="139"/>
                    <a:pt x="3" y="154"/>
                  </a:cubicBezTo>
                  <a:cubicBezTo>
                    <a:pt x="0" y="169"/>
                    <a:pt x="11" y="169"/>
                    <a:pt x="11" y="169"/>
                  </a:cubicBezTo>
                  <a:cubicBezTo>
                    <a:pt x="11" y="169"/>
                    <a:pt x="19" y="152"/>
                    <a:pt x="24" y="156"/>
                  </a:cubicBezTo>
                  <a:cubicBezTo>
                    <a:pt x="29" y="160"/>
                    <a:pt x="43" y="170"/>
                    <a:pt x="49" y="169"/>
                  </a:cubicBezTo>
                  <a:cubicBezTo>
                    <a:pt x="62" y="167"/>
                    <a:pt x="56" y="148"/>
                    <a:pt x="66" y="154"/>
                  </a:cubicBezTo>
                  <a:cubicBezTo>
                    <a:pt x="78" y="161"/>
                    <a:pt x="78" y="172"/>
                    <a:pt x="92" y="169"/>
                  </a:cubicBezTo>
                  <a:cubicBezTo>
                    <a:pt x="106" y="166"/>
                    <a:pt x="103" y="141"/>
                    <a:pt x="96" y="128"/>
                  </a:cubicBezTo>
                  <a:cubicBezTo>
                    <a:pt x="89" y="115"/>
                    <a:pt x="81" y="55"/>
                    <a:pt x="84" y="31"/>
                  </a:cubicBezTo>
                  <a:cubicBezTo>
                    <a:pt x="88" y="0"/>
                    <a:pt x="84" y="3"/>
                    <a:pt x="80" y="9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9"/>
            <p:cNvSpPr>
              <a:spLocks/>
            </p:cNvSpPr>
            <p:nvPr/>
          </p:nvSpPr>
          <p:spPr bwMode="auto">
            <a:xfrm>
              <a:off x="5946791" y="3643314"/>
              <a:ext cx="134938" cy="31750"/>
            </a:xfrm>
            <a:custGeom>
              <a:avLst/>
              <a:gdLst>
                <a:gd name="T0" fmla="*/ 28 w 109"/>
                <a:gd name="T1" fmla="*/ 4 h 25"/>
                <a:gd name="T2" fmla="*/ 33 w 109"/>
                <a:gd name="T3" fmla="*/ 17 h 25"/>
                <a:gd name="T4" fmla="*/ 48 w 109"/>
                <a:gd name="T5" fmla="*/ 15 h 25"/>
                <a:gd name="T6" fmla="*/ 51 w 109"/>
                <a:gd name="T7" fmla="*/ 14 h 25"/>
                <a:gd name="T8" fmla="*/ 55 w 109"/>
                <a:gd name="T9" fmla="*/ 19 h 25"/>
                <a:gd name="T10" fmla="*/ 72 w 109"/>
                <a:gd name="T11" fmla="*/ 17 h 25"/>
                <a:gd name="T12" fmla="*/ 78 w 109"/>
                <a:gd name="T13" fmla="*/ 6 h 25"/>
                <a:gd name="T14" fmla="*/ 82 w 109"/>
                <a:gd name="T15" fmla="*/ 0 h 25"/>
                <a:gd name="T16" fmla="*/ 109 w 109"/>
                <a:gd name="T17" fmla="*/ 11 h 25"/>
                <a:gd name="T18" fmla="*/ 91 w 109"/>
                <a:gd name="T19" fmla="*/ 22 h 25"/>
                <a:gd name="T20" fmla="*/ 14 w 109"/>
                <a:gd name="T21" fmla="*/ 25 h 25"/>
                <a:gd name="T22" fmla="*/ 0 w 109"/>
                <a:gd name="T23" fmla="*/ 7 h 25"/>
                <a:gd name="T24" fmla="*/ 11 w 109"/>
                <a:gd name="T25" fmla="*/ 0 h 25"/>
                <a:gd name="T26" fmla="*/ 28 w 109"/>
                <a:gd name="T2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25">
                  <a:moveTo>
                    <a:pt x="28" y="4"/>
                  </a:moveTo>
                  <a:cubicBezTo>
                    <a:pt x="28" y="4"/>
                    <a:pt x="26" y="15"/>
                    <a:pt x="33" y="17"/>
                  </a:cubicBezTo>
                  <a:cubicBezTo>
                    <a:pt x="41" y="20"/>
                    <a:pt x="47" y="18"/>
                    <a:pt x="48" y="15"/>
                  </a:cubicBezTo>
                  <a:cubicBezTo>
                    <a:pt x="51" y="12"/>
                    <a:pt x="49" y="9"/>
                    <a:pt x="51" y="14"/>
                  </a:cubicBezTo>
                  <a:cubicBezTo>
                    <a:pt x="52" y="16"/>
                    <a:pt x="52" y="17"/>
                    <a:pt x="55" y="19"/>
                  </a:cubicBezTo>
                  <a:cubicBezTo>
                    <a:pt x="60" y="22"/>
                    <a:pt x="70" y="19"/>
                    <a:pt x="72" y="17"/>
                  </a:cubicBezTo>
                  <a:cubicBezTo>
                    <a:pt x="75" y="14"/>
                    <a:pt x="78" y="6"/>
                    <a:pt x="78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834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50"/>
            <p:cNvSpPr>
              <a:spLocks/>
            </p:cNvSpPr>
            <p:nvPr/>
          </p:nvSpPr>
          <p:spPr bwMode="auto">
            <a:xfrm>
              <a:off x="5934091" y="3656014"/>
              <a:ext cx="160338" cy="55563"/>
            </a:xfrm>
            <a:custGeom>
              <a:avLst/>
              <a:gdLst>
                <a:gd name="T0" fmla="*/ 22 w 131"/>
                <a:gd name="T1" fmla="*/ 0 h 45"/>
                <a:gd name="T2" fmla="*/ 50 w 131"/>
                <a:gd name="T3" fmla="*/ 8 h 45"/>
                <a:gd name="T4" fmla="*/ 102 w 131"/>
                <a:gd name="T5" fmla="*/ 5 h 45"/>
                <a:gd name="T6" fmla="*/ 121 w 131"/>
                <a:gd name="T7" fmla="*/ 2 h 45"/>
                <a:gd name="T8" fmla="*/ 131 w 131"/>
                <a:gd name="T9" fmla="*/ 4 h 45"/>
                <a:gd name="T10" fmla="*/ 109 w 131"/>
                <a:gd name="T11" fmla="*/ 26 h 45"/>
                <a:gd name="T12" fmla="*/ 65 w 131"/>
                <a:gd name="T13" fmla="*/ 44 h 45"/>
                <a:gd name="T14" fmla="*/ 18 w 131"/>
                <a:gd name="T15" fmla="*/ 28 h 45"/>
                <a:gd name="T16" fmla="*/ 2 w 131"/>
                <a:gd name="T17" fmla="*/ 2 h 45"/>
                <a:gd name="T18" fmla="*/ 22 w 131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45">
                  <a:moveTo>
                    <a:pt x="22" y="0"/>
                  </a:moveTo>
                  <a:cubicBezTo>
                    <a:pt x="22" y="0"/>
                    <a:pt x="27" y="8"/>
                    <a:pt x="50" y="8"/>
                  </a:cubicBezTo>
                  <a:cubicBezTo>
                    <a:pt x="73" y="9"/>
                    <a:pt x="93" y="5"/>
                    <a:pt x="102" y="5"/>
                  </a:cubicBezTo>
                  <a:cubicBezTo>
                    <a:pt x="111" y="5"/>
                    <a:pt x="121" y="2"/>
                    <a:pt x="121" y="2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31" y="4"/>
                    <a:pt x="115" y="20"/>
                    <a:pt x="109" y="26"/>
                  </a:cubicBezTo>
                  <a:cubicBezTo>
                    <a:pt x="102" y="32"/>
                    <a:pt x="97" y="45"/>
                    <a:pt x="65" y="44"/>
                  </a:cubicBezTo>
                  <a:cubicBezTo>
                    <a:pt x="32" y="42"/>
                    <a:pt x="26" y="37"/>
                    <a:pt x="18" y="28"/>
                  </a:cubicBezTo>
                  <a:cubicBezTo>
                    <a:pt x="10" y="18"/>
                    <a:pt x="4" y="3"/>
                    <a:pt x="2" y="2"/>
                  </a:cubicBezTo>
                  <a:cubicBezTo>
                    <a:pt x="0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6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51"/>
            <p:cNvSpPr>
              <a:spLocks/>
            </p:cNvSpPr>
            <p:nvPr/>
          </p:nvSpPr>
          <p:spPr bwMode="auto">
            <a:xfrm>
              <a:off x="5942028" y="3617914"/>
              <a:ext cx="146050" cy="39688"/>
            </a:xfrm>
            <a:custGeom>
              <a:avLst/>
              <a:gdLst>
                <a:gd name="T0" fmla="*/ 119 w 119"/>
                <a:gd name="T1" fmla="*/ 31 h 33"/>
                <a:gd name="T2" fmla="*/ 100 w 119"/>
                <a:gd name="T3" fmla="*/ 20 h 33"/>
                <a:gd name="T4" fmla="*/ 70 w 119"/>
                <a:gd name="T5" fmla="*/ 1 h 33"/>
                <a:gd name="T6" fmla="*/ 50 w 119"/>
                <a:gd name="T7" fmla="*/ 4 h 33"/>
                <a:gd name="T8" fmla="*/ 35 w 119"/>
                <a:gd name="T9" fmla="*/ 1 h 33"/>
                <a:gd name="T10" fmla="*/ 10 w 119"/>
                <a:gd name="T11" fmla="*/ 15 h 33"/>
                <a:gd name="T12" fmla="*/ 0 w 119"/>
                <a:gd name="T13" fmla="*/ 29 h 33"/>
                <a:gd name="T14" fmla="*/ 18 w 119"/>
                <a:gd name="T15" fmla="*/ 31 h 33"/>
                <a:gd name="T16" fmla="*/ 39 w 119"/>
                <a:gd name="T17" fmla="*/ 26 h 33"/>
                <a:gd name="T18" fmla="*/ 80 w 119"/>
                <a:gd name="T19" fmla="*/ 25 h 33"/>
                <a:gd name="T20" fmla="*/ 109 w 119"/>
                <a:gd name="T21" fmla="*/ 33 h 33"/>
                <a:gd name="T22" fmla="*/ 119 w 119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33">
                  <a:moveTo>
                    <a:pt x="119" y="31"/>
                  </a:moveTo>
                  <a:cubicBezTo>
                    <a:pt x="119" y="31"/>
                    <a:pt x="110" y="27"/>
                    <a:pt x="100" y="20"/>
                  </a:cubicBezTo>
                  <a:cubicBezTo>
                    <a:pt x="90" y="13"/>
                    <a:pt x="84" y="1"/>
                    <a:pt x="70" y="1"/>
                  </a:cubicBezTo>
                  <a:cubicBezTo>
                    <a:pt x="56" y="0"/>
                    <a:pt x="50" y="4"/>
                    <a:pt x="50" y="4"/>
                  </a:cubicBezTo>
                  <a:cubicBezTo>
                    <a:pt x="50" y="4"/>
                    <a:pt x="43" y="1"/>
                    <a:pt x="35" y="1"/>
                  </a:cubicBezTo>
                  <a:cubicBezTo>
                    <a:pt x="27" y="1"/>
                    <a:pt x="15" y="8"/>
                    <a:pt x="10" y="15"/>
                  </a:cubicBezTo>
                  <a:cubicBezTo>
                    <a:pt x="6" y="21"/>
                    <a:pt x="0" y="29"/>
                    <a:pt x="0" y="29"/>
                  </a:cubicBezTo>
                  <a:cubicBezTo>
                    <a:pt x="0" y="29"/>
                    <a:pt x="13" y="32"/>
                    <a:pt x="18" y="31"/>
                  </a:cubicBezTo>
                  <a:cubicBezTo>
                    <a:pt x="24" y="31"/>
                    <a:pt x="29" y="27"/>
                    <a:pt x="39" y="26"/>
                  </a:cubicBezTo>
                  <a:cubicBezTo>
                    <a:pt x="48" y="25"/>
                    <a:pt x="72" y="23"/>
                    <a:pt x="80" y="25"/>
                  </a:cubicBezTo>
                  <a:cubicBezTo>
                    <a:pt x="87" y="28"/>
                    <a:pt x="100" y="33"/>
                    <a:pt x="109" y="33"/>
                  </a:cubicBezTo>
                  <a:cubicBezTo>
                    <a:pt x="118" y="33"/>
                    <a:pt x="119" y="31"/>
                    <a:pt x="119" y="31"/>
                  </a:cubicBezTo>
                  <a:close/>
                </a:path>
              </a:pathLst>
            </a:custGeom>
            <a:solidFill>
              <a:srgbClr val="CC6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52"/>
            <p:cNvSpPr>
              <a:spLocks/>
            </p:cNvSpPr>
            <p:nvPr/>
          </p:nvSpPr>
          <p:spPr bwMode="auto">
            <a:xfrm>
              <a:off x="5932503" y="2957514"/>
              <a:ext cx="204788" cy="166688"/>
            </a:xfrm>
            <a:custGeom>
              <a:avLst/>
              <a:gdLst>
                <a:gd name="T0" fmla="*/ 32 w 166"/>
                <a:gd name="T1" fmla="*/ 120 h 134"/>
                <a:gd name="T2" fmla="*/ 115 w 166"/>
                <a:gd name="T3" fmla="*/ 126 h 134"/>
                <a:gd name="T4" fmla="*/ 166 w 166"/>
                <a:gd name="T5" fmla="*/ 80 h 134"/>
                <a:gd name="T6" fmla="*/ 88 w 166"/>
                <a:gd name="T7" fmla="*/ 0 h 134"/>
                <a:gd name="T8" fmla="*/ 3 w 166"/>
                <a:gd name="T9" fmla="*/ 59 h 134"/>
                <a:gd name="T10" fmla="*/ 32 w 166"/>
                <a:gd name="T11" fmla="*/ 1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34">
                  <a:moveTo>
                    <a:pt x="32" y="120"/>
                  </a:moveTo>
                  <a:cubicBezTo>
                    <a:pt x="32" y="120"/>
                    <a:pt x="86" y="118"/>
                    <a:pt x="115" y="126"/>
                  </a:cubicBezTo>
                  <a:cubicBezTo>
                    <a:pt x="144" y="134"/>
                    <a:pt x="166" y="80"/>
                    <a:pt x="166" y="8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46"/>
                    <a:pt x="3" y="59"/>
                  </a:cubicBezTo>
                  <a:cubicBezTo>
                    <a:pt x="6" y="72"/>
                    <a:pt x="32" y="120"/>
                    <a:pt x="32" y="120"/>
                  </a:cubicBezTo>
                  <a:close/>
                </a:path>
              </a:pathLst>
            </a:custGeom>
            <a:solidFill>
              <a:srgbClr val="6E5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53"/>
            <p:cNvSpPr>
              <a:spLocks/>
            </p:cNvSpPr>
            <p:nvPr/>
          </p:nvSpPr>
          <p:spPr bwMode="auto">
            <a:xfrm>
              <a:off x="5794390" y="2947989"/>
              <a:ext cx="276226" cy="457200"/>
            </a:xfrm>
            <a:custGeom>
              <a:avLst/>
              <a:gdLst>
                <a:gd name="T0" fmla="*/ 224 w 224"/>
                <a:gd name="T1" fmla="*/ 0 h 370"/>
                <a:gd name="T2" fmla="*/ 84 w 224"/>
                <a:gd name="T3" fmla="*/ 55 h 370"/>
                <a:gd name="T4" fmla="*/ 2 w 224"/>
                <a:gd name="T5" fmla="*/ 234 h 370"/>
                <a:gd name="T6" fmla="*/ 1 w 224"/>
                <a:gd name="T7" fmla="*/ 370 h 370"/>
                <a:gd name="T8" fmla="*/ 16 w 224"/>
                <a:gd name="T9" fmla="*/ 356 h 370"/>
                <a:gd name="T10" fmla="*/ 48 w 224"/>
                <a:gd name="T11" fmla="*/ 212 h 370"/>
                <a:gd name="T12" fmla="*/ 160 w 224"/>
                <a:gd name="T13" fmla="*/ 130 h 370"/>
                <a:gd name="T14" fmla="*/ 186 w 224"/>
                <a:gd name="T15" fmla="*/ 127 h 370"/>
                <a:gd name="T16" fmla="*/ 164 w 224"/>
                <a:gd name="T17" fmla="*/ 88 h 370"/>
                <a:gd name="T18" fmla="*/ 168 w 224"/>
                <a:gd name="T19" fmla="*/ 54 h 370"/>
                <a:gd name="T20" fmla="*/ 224 w 224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70">
                  <a:moveTo>
                    <a:pt x="224" y="0"/>
                  </a:moveTo>
                  <a:cubicBezTo>
                    <a:pt x="224" y="0"/>
                    <a:pt x="127" y="7"/>
                    <a:pt x="84" y="55"/>
                  </a:cubicBezTo>
                  <a:cubicBezTo>
                    <a:pt x="57" y="85"/>
                    <a:pt x="5" y="165"/>
                    <a:pt x="2" y="234"/>
                  </a:cubicBezTo>
                  <a:cubicBezTo>
                    <a:pt x="0" y="303"/>
                    <a:pt x="1" y="370"/>
                    <a:pt x="1" y="370"/>
                  </a:cubicBezTo>
                  <a:cubicBezTo>
                    <a:pt x="16" y="356"/>
                    <a:pt x="16" y="356"/>
                    <a:pt x="16" y="356"/>
                  </a:cubicBezTo>
                  <a:cubicBezTo>
                    <a:pt x="16" y="356"/>
                    <a:pt x="24" y="243"/>
                    <a:pt x="48" y="212"/>
                  </a:cubicBezTo>
                  <a:cubicBezTo>
                    <a:pt x="72" y="182"/>
                    <a:pt x="133" y="133"/>
                    <a:pt x="160" y="130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6" y="127"/>
                    <a:pt x="169" y="107"/>
                    <a:pt x="164" y="88"/>
                  </a:cubicBezTo>
                  <a:cubicBezTo>
                    <a:pt x="158" y="70"/>
                    <a:pt x="164" y="65"/>
                    <a:pt x="168" y="54"/>
                  </a:cubicBezTo>
                  <a:cubicBezTo>
                    <a:pt x="172" y="43"/>
                    <a:pt x="211" y="11"/>
                    <a:pt x="224" y="0"/>
                  </a:cubicBezTo>
                  <a:close/>
                </a:path>
              </a:pathLst>
            </a:custGeom>
            <a:solidFill>
              <a:srgbClr val="513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54"/>
            <p:cNvSpPr>
              <a:spLocks/>
            </p:cNvSpPr>
            <p:nvPr/>
          </p:nvSpPr>
          <p:spPr bwMode="auto">
            <a:xfrm>
              <a:off x="5757878" y="3817939"/>
              <a:ext cx="136525" cy="153988"/>
            </a:xfrm>
            <a:custGeom>
              <a:avLst/>
              <a:gdLst>
                <a:gd name="T0" fmla="*/ 71 w 111"/>
                <a:gd name="T1" fmla="*/ 124 h 124"/>
                <a:gd name="T2" fmla="*/ 86 w 111"/>
                <a:gd name="T3" fmla="*/ 80 h 124"/>
                <a:gd name="T4" fmla="*/ 111 w 111"/>
                <a:gd name="T5" fmla="*/ 34 h 124"/>
                <a:gd name="T6" fmla="*/ 111 w 111"/>
                <a:gd name="T7" fmla="*/ 22 h 124"/>
                <a:gd name="T8" fmla="*/ 60 w 111"/>
                <a:gd name="T9" fmla="*/ 8 h 124"/>
                <a:gd name="T10" fmla="*/ 40 w 111"/>
                <a:gd name="T11" fmla="*/ 0 h 124"/>
                <a:gd name="T12" fmla="*/ 0 w 111"/>
                <a:gd name="T13" fmla="*/ 94 h 124"/>
                <a:gd name="T14" fmla="*/ 44 w 111"/>
                <a:gd name="T15" fmla="*/ 110 h 124"/>
                <a:gd name="T16" fmla="*/ 71 w 111"/>
                <a:gd name="T1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124">
                  <a:moveTo>
                    <a:pt x="71" y="124"/>
                  </a:moveTo>
                  <a:cubicBezTo>
                    <a:pt x="71" y="124"/>
                    <a:pt x="78" y="87"/>
                    <a:pt x="86" y="80"/>
                  </a:cubicBezTo>
                  <a:cubicBezTo>
                    <a:pt x="94" y="73"/>
                    <a:pt x="111" y="38"/>
                    <a:pt x="111" y="34"/>
                  </a:cubicBezTo>
                  <a:cubicBezTo>
                    <a:pt x="111" y="30"/>
                    <a:pt x="111" y="22"/>
                    <a:pt x="111" y="22"/>
                  </a:cubicBezTo>
                  <a:cubicBezTo>
                    <a:pt x="111" y="22"/>
                    <a:pt x="80" y="16"/>
                    <a:pt x="60" y="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34" y="104"/>
                    <a:pt x="44" y="110"/>
                  </a:cubicBezTo>
                  <a:cubicBezTo>
                    <a:pt x="55" y="117"/>
                    <a:pt x="71" y="124"/>
                    <a:pt x="71" y="124"/>
                  </a:cubicBezTo>
                  <a:close/>
                </a:path>
              </a:pathLst>
            </a:custGeom>
            <a:solidFill>
              <a:srgbClr val="110A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55"/>
            <p:cNvSpPr>
              <a:spLocks/>
            </p:cNvSpPr>
            <p:nvPr/>
          </p:nvSpPr>
          <p:spPr bwMode="auto">
            <a:xfrm>
              <a:off x="5656277" y="3763964"/>
              <a:ext cx="173038" cy="169863"/>
            </a:xfrm>
            <a:custGeom>
              <a:avLst/>
              <a:gdLst>
                <a:gd name="T0" fmla="*/ 66 w 141"/>
                <a:gd name="T1" fmla="*/ 0 h 138"/>
                <a:gd name="T2" fmla="*/ 134 w 141"/>
                <a:gd name="T3" fmla="*/ 50 h 138"/>
                <a:gd name="T4" fmla="*/ 118 w 141"/>
                <a:gd name="T5" fmla="*/ 114 h 138"/>
                <a:gd name="T6" fmla="*/ 88 w 141"/>
                <a:gd name="T7" fmla="*/ 138 h 138"/>
                <a:gd name="T8" fmla="*/ 48 w 141"/>
                <a:gd name="T9" fmla="*/ 105 h 138"/>
                <a:gd name="T10" fmla="*/ 0 w 141"/>
                <a:gd name="T11" fmla="*/ 86 h 138"/>
                <a:gd name="T12" fmla="*/ 66 w 14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8">
                  <a:moveTo>
                    <a:pt x="66" y="0"/>
                  </a:moveTo>
                  <a:cubicBezTo>
                    <a:pt x="66" y="0"/>
                    <a:pt x="128" y="28"/>
                    <a:pt x="134" y="50"/>
                  </a:cubicBezTo>
                  <a:cubicBezTo>
                    <a:pt x="141" y="73"/>
                    <a:pt x="138" y="98"/>
                    <a:pt x="118" y="114"/>
                  </a:cubicBezTo>
                  <a:cubicBezTo>
                    <a:pt x="98" y="130"/>
                    <a:pt x="88" y="138"/>
                    <a:pt x="88" y="138"/>
                  </a:cubicBezTo>
                  <a:cubicBezTo>
                    <a:pt x="88" y="138"/>
                    <a:pt x="69" y="110"/>
                    <a:pt x="48" y="105"/>
                  </a:cubicBezTo>
                  <a:cubicBezTo>
                    <a:pt x="26" y="100"/>
                    <a:pt x="0" y="86"/>
                    <a:pt x="0" y="86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3E3B4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56"/>
            <p:cNvSpPr>
              <a:spLocks/>
            </p:cNvSpPr>
            <p:nvPr/>
          </p:nvSpPr>
          <p:spPr bwMode="auto">
            <a:xfrm>
              <a:off x="6038866" y="3502026"/>
              <a:ext cx="31750" cy="63500"/>
            </a:xfrm>
            <a:custGeom>
              <a:avLst/>
              <a:gdLst>
                <a:gd name="T0" fmla="*/ 9 w 25"/>
                <a:gd name="T1" fmla="*/ 7 h 52"/>
                <a:gd name="T2" fmla="*/ 0 w 25"/>
                <a:gd name="T3" fmla="*/ 35 h 52"/>
                <a:gd name="T4" fmla="*/ 14 w 25"/>
                <a:gd name="T5" fmla="*/ 46 h 52"/>
                <a:gd name="T6" fmla="*/ 23 w 25"/>
                <a:gd name="T7" fmla="*/ 28 h 52"/>
                <a:gd name="T8" fmla="*/ 9 w 25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2">
                  <a:moveTo>
                    <a:pt x="9" y="7"/>
                  </a:moveTo>
                  <a:cubicBezTo>
                    <a:pt x="9" y="17"/>
                    <a:pt x="0" y="35"/>
                    <a:pt x="0" y="35"/>
                  </a:cubicBezTo>
                  <a:cubicBezTo>
                    <a:pt x="0" y="35"/>
                    <a:pt x="8" y="39"/>
                    <a:pt x="14" y="46"/>
                  </a:cubicBezTo>
                  <a:cubicBezTo>
                    <a:pt x="20" y="52"/>
                    <a:pt x="25" y="37"/>
                    <a:pt x="23" y="28"/>
                  </a:cubicBezTo>
                  <a:cubicBezTo>
                    <a:pt x="20" y="18"/>
                    <a:pt x="9" y="0"/>
                    <a:pt x="9" y="7"/>
                  </a:cubicBezTo>
                  <a:close/>
                </a:path>
              </a:pathLst>
            </a:custGeom>
            <a:solidFill>
              <a:srgbClr val="E5CD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7"/>
            <p:cNvSpPr>
              <a:spLocks/>
            </p:cNvSpPr>
            <p:nvPr/>
          </p:nvSpPr>
          <p:spPr bwMode="auto">
            <a:xfrm>
              <a:off x="6019816" y="3660776"/>
              <a:ext cx="74613" cy="49213"/>
            </a:xfrm>
            <a:custGeom>
              <a:avLst/>
              <a:gdLst>
                <a:gd name="T0" fmla="*/ 42 w 61"/>
                <a:gd name="T1" fmla="*/ 1 h 40"/>
                <a:gd name="T2" fmla="*/ 28 w 61"/>
                <a:gd name="T3" fmla="*/ 25 h 40"/>
                <a:gd name="T4" fmla="*/ 11 w 61"/>
                <a:gd name="T5" fmla="*/ 36 h 40"/>
                <a:gd name="T6" fmla="*/ 0 w 61"/>
                <a:gd name="T7" fmla="*/ 40 h 40"/>
                <a:gd name="T8" fmla="*/ 25 w 61"/>
                <a:gd name="T9" fmla="*/ 34 h 40"/>
                <a:gd name="T10" fmla="*/ 51 w 61"/>
                <a:gd name="T11" fmla="*/ 9 h 40"/>
                <a:gd name="T12" fmla="*/ 61 w 61"/>
                <a:gd name="T13" fmla="*/ 0 h 40"/>
                <a:gd name="T14" fmla="*/ 42 w 61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0">
                  <a:moveTo>
                    <a:pt x="42" y="1"/>
                  </a:moveTo>
                  <a:cubicBezTo>
                    <a:pt x="42" y="4"/>
                    <a:pt x="38" y="17"/>
                    <a:pt x="28" y="25"/>
                  </a:cubicBezTo>
                  <a:cubicBezTo>
                    <a:pt x="18" y="33"/>
                    <a:pt x="11" y="36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7" y="40"/>
                    <a:pt x="25" y="34"/>
                  </a:cubicBezTo>
                  <a:cubicBezTo>
                    <a:pt x="33" y="28"/>
                    <a:pt x="47" y="15"/>
                    <a:pt x="51" y="9"/>
                  </a:cubicBezTo>
                  <a:cubicBezTo>
                    <a:pt x="56" y="4"/>
                    <a:pt x="61" y="0"/>
                    <a:pt x="61" y="0"/>
                  </a:cubicBezTo>
                  <a:lnTo>
                    <a:pt x="42" y="1"/>
                  </a:lnTo>
                  <a:close/>
                </a:path>
              </a:pathLst>
            </a:custGeom>
            <a:solidFill>
              <a:srgbClr val="9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8"/>
            <p:cNvSpPr>
              <a:spLocks/>
            </p:cNvSpPr>
            <p:nvPr/>
          </p:nvSpPr>
          <p:spPr bwMode="auto">
            <a:xfrm>
              <a:off x="5938853" y="3656014"/>
              <a:ext cx="101600" cy="52388"/>
            </a:xfrm>
            <a:custGeom>
              <a:avLst/>
              <a:gdLst>
                <a:gd name="T0" fmla="*/ 24 w 83"/>
                <a:gd name="T1" fmla="*/ 8 h 42"/>
                <a:gd name="T2" fmla="*/ 48 w 83"/>
                <a:gd name="T3" fmla="*/ 19 h 42"/>
                <a:gd name="T4" fmla="*/ 77 w 83"/>
                <a:gd name="T5" fmla="*/ 20 h 42"/>
                <a:gd name="T6" fmla="*/ 67 w 83"/>
                <a:gd name="T7" fmla="*/ 36 h 42"/>
                <a:gd name="T8" fmla="*/ 34 w 83"/>
                <a:gd name="T9" fmla="*/ 37 h 42"/>
                <a:gd name="T10" fmla="*/ 4 w 83"/>
                <a:gd name="T11" fmla="*/ 7 h 42"/>
                <a:gd name="T12" fmla="*/ 24 w 83"/>
                <a:gd name="T13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2">
                  <a:moveTo>
                    <a:pt x="24" y="8"/>
                  </a:moveTo>
                  <a:cubicBezTo>
                    <a:pt x="24" y="8"/>
                    <a:pt x="30" y="18"/>
                    <a:pt x="48" y="19"/>
                  </a:cubicBezTo>
                  <a:cubicBezTo>
                    <a:pt x="65" y="20"/>
                    <a:pt x="70" y="16"/>
                    <a:pt x="77" y="20"/>
                  </a:cubicBezTo>
                  <a:cubicBezTo>
                    <a:pt x="83" y="24"/>
                    <a:pt x="72" y="33"/>
                    <a:pt x="67" y="36"/>
                  </a:cubicBezTo>
                  <a:cubicBezTo>
                    <a:pt x="61" y="39"/>
                    <a:pt x="48" y="42"/>
                    <a:pt x="34" y="37"/>
                  </a:cubicBezTo>
                  <a:cubicBezTo>
                    <a:pt x="19" y="32"/>
                    <a:pt x="8" y="14"/>
                    <a:pt x="4" y="7"/>
                  </a:cubicBezTo>
                  <a:cubicBezTo>
                    <a:pt x="0" y="0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7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9"/>
            <p:cNvSpPr>
              <a:spLocks/>
            </p:cNvSpPr>
            <p:nvPr/>
          </p:nvSpPr>
          <p:spPr bwMode="auto">
            <a:xfrm>
              <a:off x="6007116" y="3619501"/>
              <a:ext cx="31750" cy="28575"/>
            </a:xfrm>
            <a:custGeom>
              <a:avLst/>
              <a:gdLst>
                <a:gd name="T0" fmla="*/ 0 w 25"/>
                <a:gd name="T1" fmla="*/ 24 h 24"/>
                <a:gd name="T2" fmla="*/ 5 w 25"/>
                <a:gd name="T3" fmla="*/ 10 h 24"/>
                <a:gd name="T4" fmla="*/ 9 w 25"/>
                <a:gd name="T5" fmla="*/ 3 h 24"/>
                <a:gd name="T6" fmla="*/ 20 w 25"/>
                <a:gd name="T7" fmla="*/ 20 h 24"/>
                <a:gd name="T8" fmla="*/ 0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0" y="24"/>
                  </a:moveTo>
                  <a:cubicBezTo>
                    <a:pt x="0" y="24"/>
                    <a:pt x="6" y="18"/>
                    <a:pt x="5" y="10"/>
                  </a:cubicBezTo>
                  <a:cubicBezTo>
                    <a:pt x="4" y="4"/>
                    <a:pt x="6" y="0"/>
                    <a:pt x="9" y="3"/>
                  </a:cubicBezTo>
                  <a:cubicBezTo>
                    <a:pt x="12" y="6"/>
                    <a:pt x="16" y="18"/>
                    <a:pt x="20" y="20"/>
                  </a:cubicBezTo>
                  <a:cubicBezTo>
                    <a:pt x="25" y="22"/>
                    <a:pt x="5" y="22"/>
                    <a:pt x="0" y="24"/>
                  </a:cubicBezTo>
                  <a:close/>
                </a:path>
              </a:pathLst>
            </a:custGeom>
            <a:solidFill>
              <a:srgbClr val="A55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60"/>
            <p:cNvSpPr>
              <a:spLocks/>
            </p:cNvSpPr>
            <p:nvPr/>
          </p:nvSpPr>
          <p:spPr bwMode="auto">
            <a:xfrm>
              <a:off x="5999178" y="3621089"/>
              <a:ext cx="12700" cy="28575"/>
            </a:xfrm>
            <a:custGeom>
              <a:avLst/>
              <a:gdLst>
                <a:gd name="T0" fmla="*/ 1 w 11"/>
                <a:gd name="T1" fmla="*/ 0 h 23"/>
                <a:gd name="T2" fmla="*/ 9 w 11"/>
                <a:gd name="T3" fmla="*/ 13 h 23"/>
                <a:gd name="T4" fmla="*/ 6 w 11"/>
                <a:gd name="T5" fmla="*/ 22 h 23"/>
                <a:gd name="T6" fmla="*/ 1 w 11"/>
                <a:gd name="T7" fmla="*/ 19 h 23"/>
                <a:gd name="T8" fmla="*/ 1 w 11"/>
                <a:gd name="T9" fmla="*/ 12 h 23"/>
                <a:gd name="T10" fmla="*/ 1 w 1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1" y="0"/>
                    <a:pt x="7" y="0"/>
                    <a:pt x="9" y="13"/>
                  </a:cubicBezTo>
                  <a:cubicBezTo>
                    <a:pt x="10" y="16"/>
                    <a:pt x="11" y="23"/>
                    <a:pt x="6" y="22"/>
                  </a:cubicBezTo>
                  <a:cubicBezTo>
                    <a:pt x="4" y="22"/>
                    <a:pt x="3" y="22"/>
                    <a:pt x="1" y="19"/>
                  </a:cubicBezTo>
                  <a:cubicBezTo>
                    <a:pt x="1" y="18"/>
                    <a:pt x="0" y="16"/>
                    <a:pt x="1" y="12"/>
                  </a:cubicBezTo>
                  <a:cubicBezTo>
                    <a:pt x="3" y="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9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61"/>
            <p:cNvSpPr>
              <a:spLocks/>
            </p:cNvSpPr>
            <p:nvPr/>
          </p:nvSpPr>
          <p:spPr bwMode="auto">
            <a:xfrm>
              <a:off x="5932503" y="3641726"/>
              <a:ext cx="166688" cy="22225"/>
            </a:xfrm>
            <a:custGeom>
              <a:avLst/>
              <a:gdLst>
                <a:gd name="T0" fmla="*/ 0 w 136"/>
                <a:gd name="T1" fmla="*/ 3 h 17"/>
                <a:gd name="T2" fmla="*/ 24 w 136"/>
                <a:gd name="T3" fmla="*/ 10 h 17"/>
                <a:gd name="T4" fmla="*/ 44 w 136"/>
                <a:gd name="T5" fmla="*/ 2 h 17"/>
                <a:gd name="T6" fmla="*/ 64 w 136"/>
                <a:gd name="T7" fmla="*/ 4 h 17"/>
                <a:gd name="T8" fmla="*/ 79 w 136"/>
                <a:gd name="T9" fmla="*/ 0 h 17"/>
                <a:gd name="T10" fmla="*/ 100 w 136"/>
                <a:gd name="T11" fmla="*/ 9 h 17"/>
                <a:gd name="T12" fmla="*/ 122 w 136"/>
                <a:gd name="T13" fmla="*/ 10 h 17"/>
                <a:gd name="T14" fmla="*/ 135 w 136"/>
                <a:gd name="T15" fmla="*/ 8 h 17"/>
                <a:gd name="T16" fmla="*/ 136 w 136"/>
                <a:gd name="T17" fmla="*/ 15 h 17"/>
                <a:gd name="T18" fmla="*/ 103 w 136"/>
                <a:gd name="T19" fmla="*/ 16 h 17"/>
                <a:gd name="T20" fmla="*/ 86 w 136"/>
                <a:gd name="T21" fmla="*/ 8 h 17"/>
                <a:gd name="T22" fmla="*/ 74 w 136"/>
                <a:gd name="T23" fmla="*/ 7 h 17"/>
                <a:gd name="T24" fmla="*/ 48 w 136"/>
                <a:gd name="T25" fmla="*/ 7 h 17"/>
                <a:gd name="T26" fmla="*/ 35 w 136"/>
                <a:gd name="T27" fmla="*/ 14 h 17"/>
                <a:gd name="T28" fmla="*/ 14 w 136"/>
                <a:gd name="T29" fmla="*/ 13 h 17"/>
                <a:gd name="T30" fmla="*/ 0 w 136"/>
                <a:gd name="T31" fmla="*/ 13 h 17"/>
                <a:gd name="T32" fmla="*/ 0 w 136"/>
                <a:gd name="T3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7">
                  <a:moveTo>
                    <a:pt x="0" y="3"/>
                  </a:moveTo>
                  <a:cubicBezTo>
                    <a:pt x="0" y="3"/>
                    <a:pt x="14" y="11"/>
                    <a:pt x="24" y="10"/>
                  </a:cubicBezTo>
                  <a:cubicBezTo>
                    <a:pt x="36" y="9"/>
                    <a:pt x="42" y="3"/>
                    <a:pt x="44" y="2"/>
                  </a:cubicBezTo>
                  <a:cubicBezTo>
                    <a:pt x="46" y="1"/>
                    <a:pt x="57" y="4"/>
                    <a:pt x="64" y="4"/>
                  </a:cubicBezTo>
                  <a:cubicBezTo>
                    <a:pt x="71" y="4"/>
                    <a:pt x="79" y="0"/>
                    <a:pt x="79" y="0"/>
                  </a:cubicBezTo>
                  <a:cubicBezTo>
                    <a:pt x="79" y="0"/>
                    <a:pt x="91" y="6"/>
                    <a:pt x="100" y="9"/>
                  </a:cubicBezTo>
                  <a:cubicBezTo>
                    <a:pt x="108" y="11"/>
                    <a:pt x="116" y="9"/>
                    <a:pt x="122" y="10"/>
                  </a:cubicBezTo>
                  <a:cubicBezTo>
                    <a:pt x="127" y="11"/>
                    <a:pt x="135" y="8"/>
                    <a:pt x="135" y="8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07" y="17"/>
                    <a:pt x="103" y="16"/>
                  </a:cubicBezTo>
                  <a:cubicBezTo>
                    <a:pt x="99" y="15"/>
                    <a:pt x="88" y="9"/>
                    <a:pt x="86" y="8"/>
                  </a:cubicBezTo>
                  <a:cubicBezTo>
                    <a:pt x="84" y="7"/>
                    <a:pt x="82" y="6"/>
                    <a:pt x="74" y="7"/>
                  </a:cubicBezTo>
                  <a:cubicBezTo>
                    <a:pt x="66" y="7"/>
                    <a:pt x="50" y="7"/>
                    <a:pt x="48" y="7"/>
                  </a:cubicBezTo>
                  <a:cubicBezTo>
                    <a:pt x="46" y="7"/>
                    <a:pt x="39" y="13"/>
                    <a:pt x="35" y="14"/>
                  </a:cubicBezTo>
                  <a:cubicBezTo>
                    <a:pt x="31" y="15"/>
                    <a:pt x="18" y="13"/>
                    <a:pt x="14" y="13"/>
                  </a:cubicBezTo>
                  <a:cubicBezTo>
                    <a:pt x="10" y="12"/>
                    <a:pt x="0" y="13"/>
                    <a:pt x="0" y="1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53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2"/>
            <p:cNvSpPr>
              <a:spLocks/>
            </p:cNvSpPr>
            <p:nvPr/>
          </p:nvSpPr>
          <p:spPr bwMode="auto">
            <a:xfrm>
              <a:off x="6100779" y="3405189"/>
              <a:ext cx="103188" cy="42863"/>
            </a:xfrm>
            <a:custGeom>
              <a:avLst/>
              <a:gdLst>
                <a:gd name="T0" fmla="*/ 0 w 84"/>
                <a:gd name="T1" fmla="*/ 11 h 35"/>
                <a:gd name="T2" fmla="*/ 49 w 84"/>
                <a:gd name="T3" fmla="*/ 11 h 35"/>
                <a:gd name="T4" fmla="*/ 80 w 84"/>
                <a:gd name="T5" fmla="*/ 8 h 35"/>
                <a:gd name="T6" fmla="*/ 47 w 84"/>
                <a:gd name="T7" fmla="*/ 35 h 35"/>
                <a:gd name="T8" fmla="*/ 11 w 84"/>
                <a:gd name="T9" fmla="*/ 32 h 35"/>
                <a:gd name="T10" fmla="*/ 13 w 84"/>
                <a:gd name="T11" fmla="*/ 27 h 35"/>
                <a:gd name="T12" fmla="*/ 45 w 84"/>
                <a:gd name="T13" fmla="*/ 24 h 35"/>
                <a:gd name="T14" fmla="*/ 39 w 84"/>
                <a:gd name="T15" fmla="*/ 17 h 35"/>
                <a:gd name="T16" fmla="*/ 0 w 84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5">
                  <a:moveTo>
                    <a:pt x="0" y="11"/>
                  </a:moveTo>
                  <a:cubicBezTo>
                    <a:pt x="0" y="11"/>
                    <a:pt x="33" y="17"/>
                    <a:pt x="49" y="11"/>
                  </a:cubicBezTo>
                  <a:cubicBezTo>
                    <a:pt x="65" y="4"/>
                    <a:pt x="76" y="0"/>
                    <a:pt x="80" y="8"/>
                  </a:cubicBezTo>
                  <a:cubicBezTo>
                    <a:pt x="84" y="16"/>
                    <a:pt x="60" y="35"/>
                    <a:pt x="47" y="35"/>
                  </a:cubicBezTo>
                  <a:cubicBezTo>
                    <a:pt x="33" y="35"/>
                    <a:pt x="20" y="35"/>
                    <a:pt x="11" y="32"/>
                  </a:cubicBezTo>
                  <a:cubicBezTo>
                    <a:pt x="1" y="29"/>
                    <a:pt x="3" y="25"/>
                    <a:pt x="13" y="27"/>
                  </a:cubicBezTo>
                  <a:cubicBezTo>
                    <a:pt x="24" y="28"/>
                    <a:pt x="37" y="29"/>
                    <a:pt x="45" y="24"/>
                  </a:cubicBezTo>
                  <a:cubicBezTo>
                    <a:pt x="53" y="19"/>
                    <a:pt x="47" y="17"/>
                    <a:pt x="39" y="17"/>
                  </a:cubicBezTo>
                  <a:cubicBezTo>
                    <a:pt x="31" y="17"/>
                    <a:pt x="11" y="17"/>
                    <a:pt x="0" y="11"/>
                  </a:cubicBezTo>
                  <a:close/>
                </a:path>
              </a:pathLst>
            </a:custGeom>
            <a:solidFill>
              <a:srgbClr val="CCA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63"/>
            <p:cNvSpPr>
              <a:spLocks/>
            </p:cNvSpPr>
            <p:nvPr/>
          </p:nvSpPr>
          <p:spPr bwMode="auto">
            <a:xfrm>
              <a:off x="5872178" y="3387726"/>
              <a:ext cx="93663" cy="50800"/>
            </a:xfrm>
            <a:custGeom>
              <a:avLst/>
              <a:gdLst>
                <a:gd name="T0" fmla="*/ 73 w 76"/>
                <a:gd name="T1" fmla="*/ 11 h 40"/>
                <a:gd name="T2" fmla="*/ 52 w 76"/>
                <a:gd name="T3" fmla="*/ 33 h 40"/>
                <a:gd name="T4" fmla="*/ 17 w 76"/>
                <a:gd name="T5" fmla="*/ 33 h 40"/>
                <a:gd name="T6" fmla="*/ 43 w 76"/>
                <a:gd name="T7" fmla="*/ 27 h 40"/>
                <a:gd name="T8" fmla="*/ 34 w 76"/>
                <a:gd name="T9" fmla="*/ 20 h 40"/>
                <a:gd name="T10" fmla="*/ 14 w 76"/>
                <a:gd name="T11" fmla="*/ 13 h 40"/>
                <a:gd name="T12" fmla="*/ 10 w 76"/>
                <a:gd name="T13" fmla="*/ 24 h 40"/>
                <a:gd name="T14" fmla="*/ 0 w 76"/>
                <a:gd name="T15" fmla="*/ 11 h 40"/>
                <a:gd name="T16" fmla="*/ 5 w 76"/>
                <a:gd name="T17" fmla="*/ 0 h 40"/>
                <a:gd name="T18" fmla="*/ 44 w 76"/>
                <a:gd name="T19" fmla="*/ 19 h 40"/>
                <a:gd name="T20" fmla="*/ 68 w 76"/>
                <a:gd name="T21" fmla="*/ 8 h 40"/>
                <a:gd name="T22" fmla="*/ 73 w 76"/>
                <a:gd name="T23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0">
                  <a:moveTo>
                    <a:pt x="73" y="11"/>
                  </a:moveTo>
                  <a:cubicBezTo>
                    <a:pt x="73" y="11"/>
                    <a:pt x="76" y="27"/>
                    <a:pt x="52" y="33"/>
                  </a:cubicBezTo>
                  <a:cubicBezTo>
                    <a:pt x="28" y="40"/>
                    <a:pt x="17" y="33"/>
                    <a:pt x="17" y="33"/>
                  </a:cubicBezTo>
                  <a:cubicBezTo>
                    <a:pt x="17" y="33"/>
                    <a:pt x="42" y="29"/>
                    <a:pt x="43" y="27"/>
                  </a:cubicBezTo>
                  <a:cubicBezTo>
                    <a:pt x="43" y="24"/>
                    <a:pt x="38" y="20"/>
                    <a:pt x="34" y="20"/>
                  </a:cubicBezTo>
                  <a:cubicBezTo>
                    <a:pt x="31" y="20"/>
                    <a:pt x="17" y="10"/>
                    <a:pt x="14" y="13"/>
                  </a:cubicBezTo>
                  <a:cubicBezTo>
                    <a:pt x="11" y="16"/>
                    <a:pt x="10" y="24"/>
                    <a:pt x="10" y="24"/>
                  </a:cubicBezTo>
                  <a:cubicBezTo>
                    <a:pt x="10" y="24"/>
                    <a:pt x="1" y="17"/>
                    <a:pt x="0" y="11"/>
                  </a:cubicBezTo>
                  <a:cubicBezTo>
                    <a:pt x="0" y="6"/>
                    <a:pt x="3" y="1"/>
                    <a:pt x="5" y="0"/>
                  </a:cubicBezTo>
                  <a:cubicBezTo>
                    <a:pt x="7" y="0"/>
                    <a:pt x="26" y="21"/>
                    <a:pt x="44" y="19"/>
                  </a:cubicBezTo>
                  <a:cubicBezTo>
                    <a:pt x="62" y="17"/>
                    <a:pt x="68" y="8"/>
                    <a:pt x="68" y="8"/>
                  </a:cubicBezTo>
                  <a:cubicBezTo>
                    <a:pt x="68" y="8"/>
                    <a:pt x="72" y="7"/>
                    <a:pt x="73" y="11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64"/>
            <p:cNvSpPr>
              <a:spLocks/>
            </p:cNvSpPr>
            <p:nvPr/>
          </p:nvSpPr>
          <p:spPr bwMode="auto">
            <a:xfrm>
              <a:off x="5722953" y="5106990"/>
              <a:ext cx="20638" cy="23813"/>
            </a:xfrm>
            <a:custGeom>
              <a:avLst/>
              <a:gdLst>
                <a:gd name="T0" fmla="*/ 6 w 13"/>
                <a:gd name="T1" fmla="*/ 13 h 15"/>
                <a:gd name="T2" fmla="*/ 4 w 13"/>
                <a:gd name="T3" fmla="*/ 8 h 15"/>
                <a:gd name="T4" fmla="*/ 0 w 13"/>
                <a:gd name="T5" fmla="*/ 8 h 15"/>
                <a:gd name="T6" fmla="*/ 5 w 13"/>
                <a:gd name="T7" fmla="*/ 0 h 15"/>
                <a:gd name="T8" fmla="*/ 12 w 13"/>
                <a:gd name="T9" fmla="*/ 2 h 15"/>
                <a:gd name="T10" fmla="*/ 13 w 13"/>
                <a:gd name="T11" fmla="*/ 9 h 15"/>
                <a:gd name="T12" fmla="*/ 10 w 13"/>
                <a:gd name="T13" fmla="*/ 15 h 15"/>
                <a:gd name="T14" fmla="*/ 6 w 13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6" y="13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2" y="2"/>
                  </a:lnTo>
                  <a:lnTo>
                    <a:pt x="13" y="9"/>
                  </a:lnTo>
                  <a:lnTo>
                    <a:pt x="10" y="15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65"/>
            <p:cNvSpPr>
              <a:spLocks/>
            </p:cNvSpPr>
            <p:nvPr/>
          </p:nvSpPr>
          <p:spPr bwMode="auto">
            <a:xfrm>
              <a:off x="5742003" y="5149852"/>
              <a:ext cx="17463" cy="19050"/>
            </a:xfrm>
            <a:custGeom>
              <a:avLst/>
              <a:gdLst>
                <a:gd name="T0" fmla="*/ 2 w 14"/>
                <a:gd name="T1" fmla="*/ 0 h 16"/>
                <a:gd name="T2" fmla="*/ 10 w 14"/>
                <a:gd name="T3" fmla="*/ 8 h 16"/>
                <a:gd name="T4" fmla="*/ 5 w 14"/>
                <a:gd name="T5" fmla="*/ 16 h 16"/>
                <a:gd name="T6" fmla="*/ 0 w 14"/>
                <a:gd name="T7" fmla="*/ 9 h 16"/>
                <a:gd name="T8" fmla="*/ 2 w 1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2" y="0"/>
                  </a:moveTo>
                  <a:cubicBezTo>
                    <a:pt x="2" y="0"/>
                    <a:pt x="6" y="8"/>
                    <a:pt x="10" y="8"/>
                  </a:cubicBezTo>
                  <a:cubicBezTo>
                    <a:pt x="14" y="8"/>
                    <a:pt x="5" y="16"/>
                    <a:pt x="5" y="16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66"/>
            <p:cNvSpPr>
              <a:spLocks/>
            </p:cNvSpPr>
            <p:nvPr/>
          </p:nvSpPr>
          <p:spPr bwMode="auto">
            <a:xfrm>
              <a:off x="5691203" y="5081590"/>
              <a:ext cx="22225" cy="31750"/>
            </a:xfrm>
            <a:custGeom>
              <a:avLst/>
              <a:gdLst>
                <a:gd name="T0" fmla="*/ 15 w 19"/>
                <a:gd name="T1" fmla="*/ 0 h 25"/>
                <a:gd name="T2" fmla="*/ 7 w 19"/>
                <a:gd name="T3" fmla="*/ 11 h 25"/>
                <a:gd name="T4" fmla="*/ 2 w 19"/>
                <a:gd name="T5" fmla="*/ 20 h 25"/>
                <a:gd name="T6" fmla="*/ 0 w 19"/>
                <a:gd name="T7" fmla="*/ 25 h 25"/>
                <a:gd name="T8" fmla="*/ 10 w 19"/>
                <a:gd name="T9" fmla="*/ 20 h 25"/>
                <a:gd name="T10" fmla="*/ 15 w 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5" y="0"/>
                  </a:moveTo>
                  <a:cubicBezTo>
                    <a:pt x="15" y="0"/>
                    <a:pt x="12" y="11"/>
                    <a:pt x="7" y="11"/>
                  </a:cubicBezTo>
                  <a:cubicBezTo>
                    <a:pt x="2" y="11"/>
                    <a:pt x="2" y="20"/>
                    <a:pt x="2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8" y="25"/>
                    <a:pt x="10" y="20"/>
                  </a:cubicBezTo>
                  <a:cubicBezTo>
                    <a:pt x="11" y="15"/>
                    <a:pt x="19" y="7"/>
                    <a:pt x="15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7"/>
            <p:cNvSpPr>
              <a:spLocks/>
            </p:cNvSpPr>
            <p:nvPr/>
          </p:nvSpPr>
          <p:spPr bwMode="auto">
            <a:xfrm>
              <a:off x="5630877" y="5086352"/>
              <a:ext cx="12700" cy="9525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0 h 6"/>
                <a:gd name="T4" fmla="*/ 4 w 8"/>
                <a:gd name="T5" fmla="*/ 6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8"/>
            <p:cNvSpPr>
              <a:spLocks/>
            </p:cNvSpPr>
            <p:nvPr/>
          </p:nvSpPr>
          <p:spPr bwMode="auto">
            <a:xfrm>
              <a:off x="5742003" y="5087940"/>
              <a:ext cx="11113" cy="15875"/>
            </a:xfrm>
            <a:custGeom>
              <a:avLst/>
              <a:gdLst>
                <a:gd name="T0" fmla="*/ 0 w 7"/>
                <a:gd name="T1" fmla="*/ 6 h 10"/>
                <a:gd name="T2" fmla="*/ 5 w 7"/>
                <a:gd name="T3" fmla="*/ 0 h 10"/>
                <a:gd name="T4" fmla="*/ 7 w 7"/>
                <a:gd name="T5" fmla="*/ 10 h 10"/>
                <a:gd name="T6" fmla="*/ 0 w 7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6"/>
                  </a:moveTo>
                  <a:lnTo>
                    <a:pt x="5" y="0"/>
                  </a:lnTo>
                  <a:lnTo>
                    <a:pt x="7" y="1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9"/>
            <p:cNvSpPr>
              <a:spLocks/>
            </p:cNvSpPr>
            <p:nvPr/>
          </p:nvSpPr>
          <p:spPr bwMode="auto">
            <a:xfrm>
              <a:off x="5753115" y="5180015"/>
              <a:ext cx="4763" cy="11113"/>
            </a:xfrm>
            <a:custGeom>
              <a:avLst/>
              <a:gdLst>
                <a:gd name="T0" fmla="*/ 0 w 3"/>
                <a:gd name="T1" fmla="*/ 4 h 7"/>
                <a:gd name="T2" fmla="*/ 3 w 3"/>
                <a:gd name="T3" fmla="*/ 0 h 7"/>
                <a:gd name="T4" fmla="*/ 3 w 3"/>
                <a:gd name="T5" fmla="*/ 7 h 7"/>
                <a:gd name="T6" fmla="*/ 0 w 3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lnTo>
                    <a:pt x="3" y="0"/>
                  </a:lnTo>
                  <a:lnTo>
                    <a:pt x="3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70"/>
            <p:cNvSpPr>
              <a:spLocks/>
            </p:cNvSpPr>
            <p:nvPr/>
          </p:nvSpPr>
          <p:spPr bwMode="auto">
            <a:xfrm>
              <a:off x="5764228" y="5108577"/>
              <a:ext cx="17463" cy="17463"/>
            </a:xfrm>
            <a:custGeom>
              <a:avLst/>
              <a:gdLst>
                <a:gd name="T0" fmla="*/ 1 w 15"/>
                <a:gd name="T1" fmla="*/ 12 h 15"/>
                <a:gd name="T2" fmla="*/ 0 w 15"/>
                <a:gd name="T3" fmla="*/ 0 h 15"/>
                <a:gd name="T4" fmla="*/ 5 w 15"/>
                <a:gd name="T5" fmla="*/ 6 h 15"/>
                <a:gd name="T6" fmla="*/ 15 w 15"/>
                <a:gd name="T7" fmla="*/ 14 h 15"/>
                <a:gd name="T8" fmla="*/ 1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7" y="15"/>
                    <a:pt x="1" y="12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71"/>
            <p:cNvSpPr>
              <a:spLocks/>
            </p:cNvSpPr>
            <p:nvPr/>
          </p:nvSpPr>
          <p:spPr bwMode="auto">
            <a:xfrm>
              <a:off x="5708665" y="5145090"/>
              <a:ext cx="15875" cy="41275"/>
            </a:xfrm>
            <a:custGeom>
              <a:avLst/>
              <a:gdLst>
                <a:gd name="T0" fmla="*/ 13 w 13"/>
                <a:gd name="T1" fmla="*/ 0 h 34"/>
                <a:gd name="T2" fmla="*/ 11 w 13"/>
                <a:gd name="T3" fmla="*/ 8 h 34"/>
                <a:gd name="T4" fmla="*/ 12 w 13"/>
                <a:gd name="T5" fmla="*/ 20 h 34"/>
                <a:gd name="T6" fmla="*/ 11 w 13"/>
                <a:gd name="T7" fmla="*/ 29 h 34"/>
                <a:gd name="T8" fmla="*/ 4 w 13"/>
                <a:gd name="T9" fmla="*/ 34 h 34"/>
                <a:gd name="T10" fmla="*/ 4 w 13"/>
                <a:gd name="T11" fmla="*/ 22 h 34"/>
                <a:gd name="T12" fmla="*/ 4 w 13"/>
                <a:gd name="T13" fmla="*/ 10 h 34"/>
                <a:gd name="T14" fmla="*/ 13 w 13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4">
                  <a:moveTo>
                    <a:pt x="13" y="0"/>
                  </a:moveTo>
                  <a:cubicBezTo>
                    <a:pt x="13" y="0"/>
                    <a:pt x="13" y="1"/>
                    <a:pt x="11" y="8"/>
                  </a:cubicBezTo>
                  <a:cubicBezTo>
                    <a:pt x="8" y="14"/>
                    <a:pt x="12" y="20"/>
                    <a:pt x="12" y="2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8" y="29"/>
                    <a:pt x="4" y="22"/>
                  </a:cubicBezTo>
                  <a:cubicBezTo>
                    <a:pt x="0" y="16"/>
                    <a:pt x="4" y="10"/>
                    <a:pt x="4" y="10"/>
                  </a:cubicBezTo>
                  <a:cubicBezTo>
                    <a:pt x="4" y="10"/>
                    <a:pt x="9" y="12"/>
                    <a:pt x="13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72"/>
            <p:cNvSpPr>
              <a:spLocks/>
            </p:cNvSpPr>
            <p:nvPr/>
          </p:nvSpPr>
          <p:spPr bwMode="auto">
            <a:xfrm>
              <a:off x="5497527" y="4144964"/>
              <a:ext cx="206376" cy="322263"/>
            </a:xfrm>
            <a:custGeom>
              <a:avLst/>
              <a:gdLst>
                <a:gd name="T0" fmla="*/ 77 w 168"/>
                <a:gd name="T1" fmla="*/ 0 h 261"/>
                <a:gd name="T2" fmla="*/ 85 w 168"/>
                <a:gd name="T3" fmla="*/ 117 h 261"/>
                <a:gd name="T4" fmla="*/ 19 w 168"/>
                <a:gd name="T5" fmla="*/ 235 h 261"/>
                <a:gd name="T6" fmla="*/ 0 w 168"/>
                <a:gd name="T7" fmla="*/ 261 h 261"/>
                <a:gd name="T8" fmla="*/ 109 w 168"/>
                <a:gd name="T9" fmla="*/ 171 h 261"/>
                <a:gd name="T10" fmla="*/ 165 w 168"/>
                <a:gd name="T11" fmla="*/ 107 h 261"/>
                <a:gd name="T12" fmla="*/ 168 w 168"/>
                <a:gd name="T13" fmla="*/ 83 h 261"/>
                <a:gd name="T14" fmla="*/ 128 w 168"/>
                <a:gd name="T15" fmla="*/ 96 h 261"/>
                <a:gd name="T16" fmla="*/ 115 w 168"/>
                <a:gd name="T17" fmla="*/ 35 h 261"/>
                <a:gd name="T18" fmla="*/ 104 w 168"/>
                <a:gd name="T19" fmla="*/ 77 h 261"/>
                <a:gd name="T20" fmla="*/ 77 w 168"/>
                <a:gd name="T2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61">
                  <a:moveTo>
                    <a:pt x="77" y="0"/>
                  </a:moveTo>
                  <a:cubicBezTo>
                    <a:pt x="77" y="0"/>
                    <a:pt x="101" y="83"/>
                    <a:pt x="85" y="117"/>
                  </a:cubicBezTo>
                  <a:cubicBezTo>
                    <a:pt x="69" y="152"/>
                    <a:pt x="37" y="208"/>
                    <a:pt x="19" y="235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72" y="203"/>
                    <a:pt x="109" y="171"/>
                  </a:cubicBezTo>
                  <a:cubicBezTo>
                    <a:pt x="147" y="139"/>
                    <a:pt x="165" y="107"/>
                    <a:pt x="165" y="107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41" y="112"/>
                    <a:pt x="128" y="96"/>
                  </a:cubicBezTo>
                  <a:cubicBezTo>
                    <a:pt x="115" y="80"/>
                    <a:pt x="109" y="64"/>
                    <a:pt x="115" y="35"/>
                  </a:cubicBezTo>
                  <a:cubicBezTo>
                    <a:pt x="120" y="5"/>
                    <a:pt x="109" y="75"/>
                    <a:pt x="104" y="77"/>
                  </a:cubicBezTo>
                  <a:cubicBezTo>
                    <a:pt x="99" y="80"/>
                    <a:pt x="85" y="24"/>
                    <a:pt x="77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73"/>
            <p:cNvSpPr>
              <a:spLocks/>
            </p:cNvSpPr>
            <p:nvPr/>
          </p:nvSpPr>
          <p:spPr bwMode="auto">
            <a:xfrm>
              <a:off x="5427677" y="4494214"/>
              <a:ext cx="173038" cy="144463"/>
            </a:xfrm>
            <a:custGeom>
              <a:avLst/>
              <a:gdLst>
                <a:gd name="T0" fmla="*/ 96 w 141"/>
                <a:gd name="T1" fmla="*/ 16 h 117"/>
                <a:gd name="T2" fmla="*/ 16 w 141"/>
                <a:gd name="T3" fmla="*/ 72 h 117"/>
                <a:gd name="T4" fmla="*/ 21 w 141"/>
                <a:gd name="T5" fmla="*/ 114 h 117"/>
                <a:gd name="T6" fmla="*/ 82 w 141"/>
                <a:gd name="T7" fmla="*/ 72 h 117"/>
                <a:gd name="T8" fmla="*/ 125 w 141"/>
                <a:gd name="T9" fmla="*/ 26 h 117"/>
                <a:gd name="T10" fmla="*/ 141 w 141"/>
                <a:gd name="T11" fmla="*/ 0 h 117"/>
                <a:gd name="T12" fmla="*/ 64 w 141"/>
                <a:gd name="T13" fmla="*/ 61 h 117"/>
                <a:gd name="T14" fmla="*/ 50 w 141"/>
                <a:gd name="T15" fmla="*/ 69 h 117"/>
                <a:gd name="T16" fmla="*/ 96 w 141"/>
                <a:gd name="T17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17">
                  <a:moveTo>
                    <a:pt x="96" y="16"/>
                  </a:moveTo>
                  <a:cubicBezTo>
                    <a:pt x="96" y="16"/>
                    <a:pt x="26" y="50"/>
                    <a:pt x="16" y="72"/>
                  </a:cubicBezTo>
                  <a:cubicBezTo>
                    <a:pt x="5" y="93"/>
                    <a:pt x="0" y="117"/>
                    <a:pt x="21" y="114"/>
                  </a:cubicBezTo>
                  <a:cubicBezTo>
                    <a:pt x="42" y="112"/>
                    <a:pt x="64" y="90"/>
                    <a:pt x="82" y="72"/>
                  </a:cubicBezTo>
                  <a:cubicBezTo>
                    <a:pt x="101" y="53"/>
                    <a:pt x="125" y="26"/>
                    <a:pt x="125" y="2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77" y="53"/>
                    <a:pt x="64" y="6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61" y="40"/>
                    <a:pt x="96" y="16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74"/>
            <p:cNvSpPr>
              <a:spLocks/>
            </p:cNvSpPr>
            <p:nvPr/>
          </p:nvSpPr>
          <p:spPr bwMode="auto">
            <a:xfrm>
              <a:off x="5511815" y="4549777"/>
              <a:ext cx="69850" cy="68263"/>
            </a:xfrm>
            <a:custGeom>
              <a:avLst/>
              <a:gdLst>
                <a:gd name="T0" fmla="*/ 0 w 56"/>
                <a:gd name="T1" fmla="*/ 56 h 56"/>
                <a:gd name="T2" fmla="*/ 45 w 56"/>
                <a:gd name="T3" fmla="*/ 13 h 56"/>
                <a:gd name="T4" fmla="*/ 56 w 56"/>
                <a:gd name="T5" fmla="*/ 0 h 56"/>
                <a:gd name="T6" fmla="*/ 35 w 56"/>
                <a:gd name="T7" fmla="*/ 40 h 56"/>
                <a:gd name="T8" fmla="*/ 0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56"/>
                  </a:moveTo>
                  <a:cubicBezTo>
                    <a:pt x="0" y="56"/>
                    <a:pt x="35" y="27"/>
                    <a:pt x="45" y="1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3" y="24"/>
                    <a:pt x="35" y="40"/>
                  </a:cubicBezTo>
                  <a:cubicBezTo>
                    <a:pt x="16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75"/>
            <p:cNvSpPr>
              <a:spLocks/>
            </p:cNvSpPr>
            <p:nvPr/>
          </p:nvSpPr>
          <p:spPr bwMode="auto">
            <a:xfrm>
              <a:off x="5597540" y="4475164"/>
              <a:ext cx="33338" cy="80963"/>
            </a:xfrm>
            <a:custGeom>
              <a:avLst/>
              <a:gdLst>
                <a:gd name="T0" fmla="*/ 27 w 27"/>
                <a:gd name="T1" fmla="*/ 0 h 66"/>
                <a:gd name="T2" fmla="*/ 3 w 27"/>
                <a:gd name="T3" fmla="*/ 53 h 66"/>
                <a:gd name="T4" fmla="*/ 0 w 27"/>
                <a:gd name="T5" fmla="*/ 66 h 66"/>
                <a:gd name="T6" fmla="*/ 27 w 27"/>
                <a:gd name="T7" fmla="*/ 29 h 66"/>
                <a:gd name="T8" fmla="*/ 27 w 2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27" y="0"/>
                  </a:moveTo>
                  <a:cubicBezTo>
                    <a:pt x="27" y="0"/>
                    <a:pt x="6" y="40"/>
                    <a:pt x="3" y="5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27" y="42"/>
                    <a:pt x="27" y="29"/>
                  </a:cubicBezTo>
                  <a:cubicBezTo>
                    <a:pt x="27" y="16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76"/>
            <p:cNvSpPr>
              <a:spLocks/>
            </p:cNvSpPr>
            <p:nvPr/>
          </p:nvSpPr>
          <p:spPr bwMode="auto">
            <a:xfrm>
              <a:off x="5532452" y="4549777"/>
              <a:ext cx="101600" cy="82550"/>
            </a:xfrm>
            <a:custGeom>
              <a:avLst/>
              <a:gdLst>
                <a:gd name="T0" fmla="*/ 75 w 83"/>
                <a:gd name="T1" fmla="*/ 0 h 67"/>
                <a:gd name="T2" fmla="*/ 32 w 83"/>
                <a:gd name="T3" fmla="*/ 43 h 67"/>
                <a:gd name="T4" fmla="*/ 0 w 83"/>
                <a:gd name="T5" fmla="*/ 67 h 67"/>
                <a:gd name="T6" fmla="*/ 67 w 83"/>
                <a:gd name="T7" fmla="*/ 35 h 67"/>
                <a:gd name="T8" fmla="*/ 75 w 8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7">
                  <a:moveTo>
                    <a:pt x="75" y="0"/>
                  </a:moveTo>
                  <a:cubicBezTo>
                    <a:pt x="75" y="0"/>
                    <a:pt x="53" y="27"/>
                    <a:pt x="32" y="43"/>
                  </a:cubicBezTo>
                  <a:cubicBezTo>
                    <a:pt x="11" y="59"/>
                    <a:pt x="0" y="67"/>
                    <a:pt x="0" y="67"/>
                  </a:cubicBezTo>
                  <a:cubicBezTo>
                    <a:pt x="0" y="67"/>
                    <a:pt x="51" y="56"/>
                    <a:pt x="67" y="35"/>
                  </a:cubicBezTo>
                  <a:cubicBezTo>
                    <a:pt x="83" y="1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7"/>
            <p:cNvSpPr>
              <a:spLocks/>
            </p:cNvSpPr>
            <p:nvPr/>
          </p:nvSpPr>
          <p:spPr bwMode="auto">
            <a:xfrm>
              <a:off x="6170629" y="3760789"/>
              <a:ext cx="85725" cy="349250"/>
            </a:xfrm>
            <a:custGeom>
              <a:avLst/>
              <a:gdLst>
                <a:gd name="T0" fmla="*/ 28 w 69"/>
                <a:gd name="T1" fmla="*/ 60 h 283"/>
                <a:gd name="T2" fmla="*/ 1 w 69"/>
                <a:gd name="T3" fmla="*/ 165 h 283"/>
                <a:gd name="T4" fmla="*/ 6 w 69"/>
                <a:gd name="T5" fmla="*/ 245 h 283"/>
                <a:gd name="T6" fmla="*/ 20 w 69"/>
                <a:gd name="T7" fmla="*/ 251 h 283"/>
                <a:gd name="T8" fmla="*/ 53 w 69"/>
                <a:gd name="T9" fmla="*/ 248 h 283"/>
                <a:gd name="T10" fmla="*/ 37 w 69"/>
                <a:gd name="T11" fmla="*/ 192 h 283"/>
                <a:gd name="T12" fmla="*/ 44 w 69"/>
                <a:gd name="T13" fmla="*/ 72 h 283"/>
                <a:gd name="T14" fmla="*/ 69 w 69"/>
                <a:gd name="T15" fmla="*/ 0 h 283"/>
                <a:gd name="T16" fmla="*/ 28 w 69"/>
                <a:gd name="T17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83">
                  <a:moveTo>
                    <a:pt x="28" y="60"/>
                  </a:moveTo>
                  <a:cubicBezTo>
                    <a:pt x="21" y="75"/>
                    <a:pt x="2" y="124"/>
                    <a:pt x="1" y="165"/>
                  </a:cubicBezTo>
                  <a:cubicBezTo>
                    <a:pt x="0" y="187"/>
                    <a:pt x="4" y="235"/>
                    <a:pt x="6" y="245"/>
                  </a:cubicBezTo>
                  <a:cubicBezTo>
                    <a:pt x="16" y="283"/>
                    <a:pt x="20" y="251"/>
                    <a:pt x="20" y="251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48"/>
                    <a:pt x="39" y="234"/>
                    <a:pt x="37" y="192"/>
                  </a:cubicBezTo>
                  <a:cubicBezTo>
                    <a:pt x="35" y="151"/>
                    <a:pt x="33" y="119"/>
                    <a:pt x="44" y="72"/>
                  </a:cubicBezTo>
                  <a:cubicBezTo>
                    <a:pt x="50" y="43"/>
                    <a:pt x="69" y="0"/>
                    <a:pt x="69" y="0"/>
                  </a:cubicBezTo>
                  <a:cubicBezTo>
                    <a:pt x="69" y="0"/>
                    <a:pt x="41" y="32"/>
                    <a:pt x="28" y="60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8"/>
            <p:cNvSpPr>
              <a:spLocks/>
            </p:cNvSpPr>
            <p:nvPr/>
          </p:nvSpPr>
          <p:spPr bwMode="auto">
            <a:xfrm>
              <a:off x="6043629" y="4395789"/>
              <a:ext cx="98425" cy="436563"/>
            </a:xfrm>
            <a:custGeom>
              <a:avLst/>
              <a:gdLst>
                <a:gd name="T0" fmla="*/ 61 w 80"/>
                <a:gd name="T1" fmla="*/ 0 h 354"/>
                <a:gd name="T2" fmla="*/ 53 w 80"/>
                <a:gd name="T3" fmla="*/ 160 h 354"/>
                <a:gd name="T4" fmla="*/ 32 w 80"/>
                <a:gd name="T5" fmla="*/ 232 h 354"/>
                <a:gd name="T6" fmla="*/ 13 w 80"/>
                <a:gd name="T7" fmla="*/ 314 h 354"/>
                <a:gd name="T8" fmla="*/ 10 w 80"/>
                <a:gd name="T9" fmla="*/ 354 h 354"/>
                <a:gd name="T10" fmla="*/ 56 w 80"/>
                <a:gd name="T11" fmla="*/ 248 h 354"/>
                <a:gd name="T12" fmla="*/ 77 w 80"/>
                <a:gd name="T13" fmla="*/ 101 h 354"/>
                <a:gd name="T14" fmla="*/ 61 w 80"/>
                <a:gd name="T15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54">
                  <a:moveTo>
                    <a:pt x="61" y="0"/>
                  </a:moveTo>
                  <a:cubicBezTo>
                    <a:pt x="61" y="0"/>
                    <a:pt x="61" y="136"/>
                    <a:pt x="53" y="160"/>
                  </a:cubicBezTo>
                  <a:cubicBezTo>
                    <a:pt x="45" y="184"/>
                    <a:pt x="29" y="205"/>
                    <a:pt x="32" y="232"/>
                  </a:cubicBezTo>
                  <a:cubicBezTo>
                    <a:pt x="34" y="258"/>
                    <a:pt x="26" y="296"/>
                    <a:pt x="13" y="314"/>
                  </a:cubicBezTo>
                  <a:cubicBezTo>
                    <a:pt x="0" y="333"/>
                    <a:pt x="10" y="354"/>
                    <a:pt x="10" y="354"/>
                  </a:cubicBezTo>
                  <a:cubicBezTo>
                    <a:pt x="10" y="354"/>
                    <a:pt x="50" y="267"/>
                    <a:pt x="56" y="248"/>
                  </a:cubicBezTo>
                  <a:cubicBezTo>
                    <a:pt x="61" y="229"/>
                    <a:pt x="80" y="149"/>
                    <a:pt x="77" y="101"/>
                  </a:cubicBezTo>
                  <a:cubicBezTo>
                    <a:pt x="74" y="53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9"/>
            <p:cNvSpPr>
              <a:spLocks/>
            </p:cNvSpPr>
            <p:nvPr/>
          </p:nvSpPr>
          <p:spPr bwMode="auto">
            <a:xfrm>
              <a:off x="6102366" y="4914902"/>
              <a:ext cx="144463" cy="150813"/>
            </a:xfrm>
            <a:custGeom>
              <a:avLst/>
              <a:gdLst>
                <a:gd name="T0" fmla="*/ 8 w 117"/>
                <a:gd name="T1" fmla="*/ 115 h 123"/>
                <a:gd name="T2" fmla="*/ 5 w 117"/>
                <a:gd name="T3" fmla="*/ 85 h 123"/>
                <a:gd name="T4" fmla="*/ 34 w 117"/>
                <a:gd name="T5" fmla="*/ 37 h 123"/>
                <a:gd name="T6" fmla="*/ 117 w 117"/>
                <a:gd name="T7" fmla="*/ 0 h 123"/>
                <a:gd name="T8" fmla="*/ 93 w 117"/>
                <a:gd name="T9" fmla="*/ 43 h 123"/>
                <a:gd name="T10" fmla="*/ 53 w 117"/>
                <a:gd name="T11" fmla="*/ 69 h 123"/>
                <a:gd name="T12" fmla="*/ 18 w 117"/>
                <a:gd name="T13" fmla="*/ 112 h 123"/>
                <a:gd name="T14" fmla="*/ 8 w 117"/>
                <a:gd name="T15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8" y="115"/>
                  </a:moveTo>
                  <a:cubicBezTo>
                    <a:pt x="8" y="115"/>
                    <a:pt x="10" y="104"/>
                    <a:pt x="5" y="85"/>
                  </a:cubicBezTo>
                  <a:cubicBezTo>
                    <a:pt x="0" y="67"/>
                    <a:pt x="8" y="51"/>
                    <a:pt x="34" y="37"/>
                  </a:cubicBezTo>
                  <a:cubicBezTo>
                    <a:pt x="61" y="24"/>
                    <a:pt x="117" y="0"/>
                    <a:pt x="117" y="0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3"/>
                    <a:pt x="64" y="59"/>
                    <a:pt x="53" y="69"/>
                  </a:cubicBezTo>
                  <a:cubicBezTo>
                    <a:pt x="42" y="80"/>
                    <a:pt x="21" y="101"/>
                    <a:pt x="18" y="112"/>
                  </a:cubicBezTo>
                  <a:cubicBezTo>
                    <a:pt x="16" y="123"/>
                    <a:pt x="8" y="115"/>
                    <a:pt x="8" y="115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80"/>
            <p:cNvSpPr>
              <a:spLocks/>
            </p:cNvSpPr>
            <p:nvPr/>
          </p:nvSpPr>
          <p:spPr bwMode="auto">
            <a:xfrm>
              <a:off x="6005528" y="4924427"/>
              <a:ext cx="30163" cy="123825"/>
            </a:xfrm>
            <a:custGeom>
              <a:avLst/>
              <a:gdLst>
                <a:gd name="T0" fmla="*/ 6 w 24"/>
                <a:gd name="T1" fmla="*/ 0 h 101"/>
                <a:gd name="T2" fmla="*/ 3 w 24"/>
                <a:gd name="T3" fmla="*/ 69 h 101"/>
                <a:gd name="T4" fmla="*/ 0 w 24"/>
                <a:gd name="T5" fmla="*/ 83 h 101"/>
                <a:gd name="T6" fmla="*/ 8 w 24"/>
                <a:gd name="T7" fmla="*/ 101 h 101"/>
                <a:gd name="T8" fmla="*/ 16 w 24"/>
                <a:gd name="T9" fmla="*/ 56 h 101"/>
                <a:gd name="T10" fmla="*/ 6 w 2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1">
                  <a:moveTo>
                    <a:pt x="6" y="0"/>
                  </a:moveTo>
                  <a:cubicBezTo>
                    <a:pt x="6" y="0"/>
                    <a:pt x="6" y="56"/>
                    <a:pt x="3" y="6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1"/>
                    <a:pt x="8" y="67"/>
                    <a:pt x="16" y="56"/>
                  </a:cubicBezTo>
                  <a:cubicBezTo>
                    <a:pt x="24" y="45"/>
                    <a:pt x="8" y="21"/>
                    <a:pt x="6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81"/>
            <p:cNvSpPr>
              <a:spLocks/>
            </p:cNvSpPr>
            <p:nvPr/>
          </p:nvSpPr>
          <p:spPr bwMode="auto">
            <a:xfrm>
              <a:off x="6176979" y="4378327"/>
              <a:ext cx="49213" cy="431800"/>
            </a:xfrm>
            <a:custGeom>
              <a:avLst/>
              <a:gdLst>
                <a:gd name="T0" fmla="*/ 24 w 40"/>
                <a:gd name="T1" fmla="*/ 0 h 350"/>
                <a:gd name="T2" fmla="*/ 11 w 40"/>
                <a:gd name="T3" fmla="*/ 227 h 350"/>
                <a:gd name="T4" fmla="*/ 13 w 40"/>
                <a:gd name="T5" fmla="*/ 328 h 350"/>
                <a:gd name="T6" fmla="*/ 32 w 40"/>
                <a:gd name="T7" fmla="*/ 246 h 350"/>
                <a:gd name="T8" fmla="*/ 40 w 40"/>
                <a:gd name="T9" fmla="*/ 102 h 350"/>
                <a:gd name="T10" fmla="*/ 27 w 40"/>
                <a:gd name="T11" fmla="*/ 182 h 350"/>
                <a:gd name="T12" fmla="*/ 24 w 40"/>
                <a:gd name="T1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50">
                  <a:moveTo>
                    <a:pt x="24" y="0"/>
                  </a:moveTo>
                  <a:cubicBezTo>
                    <a:pt x="24" y="0"/>
                    <a:pt x="16" y="168"/>
                    <a:pt x="11" y="227"/>
                  </a:cubicBezTo>
                  <a:cubicBezTo>
                    <a:pt x="5" y="286"/>
                    <a:pt x="0" y="307"/>
                    <a:pt x="13" y="328"/>
                  </a:cubicBezTo>
                  <a:cubicBezTo>
                    <a:pt x="27" y="350"/>
                    <a:pt x="32" y="302"/>
                    <a:pt x="32" y="246"/>
                  </a:cubicBezTo>
                  <a:cubicBezTo>
                    <a:pt x="32" y="190"/>
                    <a:pt x="40" y="102"/>
                    <a:pt x="40" y="102"/>
                  </a:cubicBezTo>
                  <a:cubicBezTo>
                    <a:pt x="40" y="102"/>
                    <a:pt x="29" y="147"/>
                    <a:pt x="27" y="182"/>
                  </a:cubicBezTo>
                  <a:cubicBezTo>
                    <a:pt x="24" y="216"/>
                    <a:pt x="24" y="19"/>
                    <a:pt x="24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82"/>
            <p:cNvSpPr>
              <a:spLocks/>
            </p:cNvSpPr>
            <p:nvPr/>
          </p:nvSpPr>
          <p:spPr bwMode="auto">
            <a:xfrm>
              <a:off x="6254767" y="4973639"/>
              <a:ext cx="92075" cy="161925"/>
            </a:xfrm>
            <a:custGeom>
              <a:avLst/>
              <a:gdLst>
                <a:gd name="T0" fmla="*/ 0 w 74"/>
                <a:gd name="T1" fmla="*/ 78 h 131"/>
                <a:gd name="T2" fmla="*/ 50 w 74"/>
                <a:gd name="T3" fmla="*/ 24 h 131"/>
                <a:gd name="T4" fmla="*/ 74 w 74"/>
                <a:gd name="T5" fmla="*/ 62 h 131"/>
                <a:gd name="T6" fmla="*/ 37 w 74"/>
                <a:gd name="T7" fmla="*/ 131 h 131"/>
                <a:gd name="T8" fmla="*/ 0 w 74"/>
                <a:gd name="T9" fmla="*/ 7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1">
                  <a:moveTo>
                    <a:pt x="0" y="78"/>
                  </a:moveTo>
                  <a:cubicBezTo>
                    <a:pt x="0" y="78"/>
                    <a:pt x="42" y="48"/>
                    <a:pt x="50" y="24"/>
                  </a:cubicBezTo>
                  <a:cubicBezTo>
                    <a:pt x="58" y="0"/>
                    <a:pt x="74" y="62"/>
                    <a:pt x="74" y="62"/>
                  </a:cubicBezTo>
                  <a:cubicBezTo>
                    <a:pt x="37" y="131"/>
                    <a:pt x="37" y="131"/>
                    <a:pt x="37" y="131"/>
                  </a:cubicBezTo>
                  <a:lnTo>
                    <a:pt x="0" y="78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83"/>
            <p:cNvSpPr>
              <a:spLocks/>
            </p:cNvSpPr>
            <p:nvPr/>
          </p:nvSpPr>
          <p:spPr bwMode="auto">
            <a:xfrm>
              <a:off x="6267467" y="5141915"/>
              <a:ext cx="134938" cy="193675"/>
            </a:xfrm>
            <a:custGeom>
              <a:avLst/>
              <a:gdLst>
                <a:gd name="T0" fmla="*/ 0 w 110"/>
                <a:gd name="T1" fmla="*/ 40 h 157"/>
                <a:gd name="T2" fmla="*/ 30 w 110"/>
                <a:gd name="T3" fmla="*/ 101 h 157"/>
                <a:gd name="T4" fmla="*/ 43 w 110"/>
                <a:gd name="T5" fmla="*/ 157 h 157"/>
                <a:gd name="T6" fmla="*/ 110 w 110"/>
                <a:gd name="T7" fmla="*/ 67 h 157"/>
                <a:gd name="T8" fmla="*/ 43 w 110"/>
                <a:gd name="T9" fmla="*/ 0 h 157"/>
                <a:gd name="T10" fmla="*/ 0 w 110"/>
                <a:gd name="T11" fmla="*/ 4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7">
                  <a:moveTo>
                    <a:pt x="0" y="40"/>
                  </a:moveTo>
                  <a:cubicBezTo>
                    <a:pt x="0" y="40"/>
                    <a:pt x="24" y="72"/>
                    <a:pt x="30" y="101"/>
                  </a:cubicBezTo>
                  <a:cubicBezTo>
                    <a:pt x="35" y="131"/>
                    <a:pt x="43" y="157"/>
                    <a:pt x="43" y="157"/>
                  </a:cubicBezTo>
                  <a:cubicBezTo>
                    <a:pt x="43" y="157"/>
                    <a:pt x="110" y="80"/>
                    <a:pt x="110" y="67"/>
                  </a:cubicBezTo>
                  <a:cubicBezTo>
                    <a:pt x="110" y="53"/>
                    <a:pt x="43" y="0"/>
                    <a:pt x="43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84"/>
            <p:cNvSpPr>
              <a:spLocks/>
            </p:cNvSpPr>
            <p:nvPr/>
          </p:nvSpPr>
          <p:spPr bwMode="auto">
            <a:xfrm>
              <a:off x="6013466" y="4533902"/>
              <a:ext cx="36513" cy="246063"/>
            </a:xfrm>
            <a:custGeom>
              <a:avLst/>
              <a:gdLst>
                <a:gd name="T0" fmla="*/ 29 w 29"/>
                <a:gd name="T1" fmla="*/ 0 h 200"/>
                <a:gd name="T2" fmla="*/ 18 w 29"/>
                <a:gd name="T3" fmla="*/ 90 h 200"/>
                <a:gd name="T4" fmla="*/ 5 w 29"/>
                <a:gd name="T5" fmla="*/ 178 h 200"/>
                <a:gd name="T6" fmla="*/ 29 w 29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0">
                  <a:moveTo>
                    <a:pt x="29" y="0"/>
                  </a:moveTo>
                  <a:cubicBezTo>
                    <a:pt x="29" y="0"/>
                    <a:pt x="18" y="74"/>
                    <a:pt x="18" y="90"/>
                  </a:cubicBezTo>
                  <a:cubicBezTo>
                    <a:pt x="18" y="106"/>
                    <a:pt x="10" y="157"/>
                    <a:pt x="5" y="178"/>
                  </a:cubicBezTo>
                  <a:cubicBezTo>
                    <a:pt x="0" y="200"/>
                    <a:pt x="8" y="69"/>
                    <a:pt x="29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85"/>
            <p:cNvSpPr>
              <a:spLocks/>
            </p:cNvSpPr>
            <p:nvPr/>
          </p:nvSpPr>
          <p:spPr bwMode="auto">
            <a:xfrm>
              <a:off x="5632465" y="5051427"/>
              <a:ext cx="725490" cy="171450"/>
            </a:xfrm>
            <a:custGeom>
              <a:avLst/>
              <a:gdLst>
                <a:gd name="T0" fmla="*/ 565 w 589"/>
                <a:gd name="T1" fmla="*/ 10 h 139"/>
                <a:gd name="T2" fmla="*/ 385 w 589"/>
                <a:gd name="T3" fmla="*/ 4 h 139"/>
                <a:gd name="T4" fmla="*/ 127 w 589"/>
                <a:gd name="T5" fmla="*/ 9 h 139"/>
                <a:gd name="T6" fmla="*/ 16 w 589"/>
                <a:gd name="T7" fmla="*/ 0 h 139"/>
                <a:gd name="T8" fmla="*/ 4 w 589"/>
                <a:gd name="T9" fmla="*/ 36 h 139"/>
                <a:gd name="T10" fmla="*/ 0 w 589"/>
                <a:gd name="T11" fmla="*/ 110 h 139"/>
                <a:gd name="T12" fmla="*/ 124 w 589"/>
                <a:gd name="T13" fmla="*/ 120 h 139"/>
                <a:gd name="T14" fmla="*/ 377 w 589"/>
                <a:gd name="T15" fmla="*/ 110 h 139"/>
                <a:gd name="T16" fmla="*/ 555 w 589"/>
                <a:gd name="T17" fmla="*/ 130 h 139"/>
                <a:gd name="T18" fmla="*/ 584 w 589"/>
                <a:gd name="T19" fmla="*/ 133 h 139"/>
                <a:gd name="T20" fmla="*/ 565 w 589"/>
                <a:gd name="T21" fmla="*/ 1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9" h="139">
                  <a:moveTo>
                    <a:pt x="565" y="10"/>
                  </a:moveTo>
                  <a:cubicBezTo>
                    <a:pt x="565" y="10"/>
                    <a:pt x="443" y="4"/>
                    <a:pt x="385" y="4"/>
                  </a:cubicBezTo>
                  <a:cubicBezTo>
                    <a:pt x="328" y="4"/>
                    <a:pt x="183" y="11"/>
                    <a:pt x="127" y="9"/>
                  </a:cubicBezTo>
                  <a:cubicBezTo>
                    <a:pt x="71" y="8"/>
                    <a:pt x="16" y="0"/>
                    <a:pt x="16" y="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85" y="120"/>
                    <a:pt x="124" y="120"/>
                  </a:cubicBezTo>
                  <a:cubicBezTo>
                    <a:pt x="163" y="120"/>
                    <a:pt x="347" y="110"/>
                    <a:pt x="377" y="110"/>
                  </a:cubicBezTo>
                  <a:cubicBezTo>
                    <a:pt x="408" y="110"/>
                    <a:pt x="547" y="124"/>
                    <a:pt x="555" y="130"/>
                  </a:cubicBezTo>
                  <a:cubicBezTo>
                    <a:pt x="563" y="137"/>
                    <a:pt x="579" y="139"/>
                    <a:pt x="584" y="133"/>
                  </a:cubicBezTo>
                  <a:cubicBezTo>
                    <a:pt x="589" y="128"/>
                    <a:pt x="565" y="10"/>
                    <a:pt x="565" y="10"/>
                  </a:cubicBezTo>
                  <a:close/>
                </a:path>
              </a:pathLst>
            </a:custGeom>
            <a:solidFill>
              <a:srgbClr val="36323B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86"/>
            <p:cNvSpPr>
              <a:spLocks/>
            </p:cNvSpPr>
            <p:nvPr/>
          </p:nvSpPr>
          <p:spPr bwMode="auto">
            <a:xfrm>
              <a:off x="5599127" y="5041902"/>
              <a:ext cx="195263" cy="161925"/>
            </a:xfrm>
            <a:custGeom>
              <a:avLst/>
              <a:gdLst>
                <a:gd name="T0" fmla="*/ 33 w 159"/>
                <a:gd name="T1" fmla="*/ 0 h 131"/>
                <a:gd name="T2" fmla="*/ 39 w 159"/>
                <a:gd name="T3" fmla="*/ 15 h 131"/>
                <a:gd name="T4" fmla="*/ 33 w 159"/>
                <a:gd name="T5" fmla="*/ 19 h 131"/>
                <a:gd name="T6" fmla="*/ 55 w 159"/>
                <a:gd name="T7" fmla="*/ 24 h 131"/>
                <a:gd name="T8" fmla="*/ 68 w 159"/>
                <a:gd name="T9" fmla="*/ 23 h 131"/>
                <a:gd name="T10" fmla="*/ 77 w 159"/>
                <a:gd name="T11" fmla="*/ 29 h 131"/>
                <a:gd name="T12" fmla="*/ 84 w 159"/>
                <a:gd name="T13" fmla="*/ 20 h 131"/>
                <a:gd name="T14" fmla="*/ 97 w 159"/>
                <a:gd name="T15" fmla="*/ 28 h 131"/>
                <a:gd name="T16" fmla="*/ 112 w 159"/>
                <a:gd name="T17" fmla="*/ 23 h 131"/>
                <a:gd name="T18" fmla="*/ 123 w 159"/>
                <a:gd name="T19" fmla="*/ 37 h 131"/>
                <a:gd name="T20" fmla="*/ 137 w 159"/>
                <a:gd name="T21" fmla="*/ 33 h 131"/>
                <a:gd name="T22" fmla="*/ 137 w 159"/>
                <a:gd name="T23" fmla="*/ 43 h 131"/>
                <a:gd name="T24" fmla="*/ 149 w 159"/>
                <a:gd name="T25" fmla="*/ 52 h 131"/>
                <a:gd name="T26" fmla="*/ 149 w 159"/>
                <a:gd name="T27" fmla="*/ 67 h 131"/>
                <a:gd name="T28" fmla="*/ 140 w 159"/>
                <a:gd name="T29" fmla="*/ 68 h 131"/>
                <a:gd name="T30" fmla="*/ 151 w 159"/>
                <a:gd name="T31" fmla="*/ 83 h 131"/>
                <a:gd name="T32" fmla="*/ 145 w 159"/>
                <a:gd name="T33" fmla="*/ 88 h 131"/>
                <a:gd name="T34" fmla="*/ 135 w 159"/>
                <a:gd name="T35" fmla="*/ 77 h 131"/>
                <a:gd name="T36" fmla="*/ 128 w 159"/>
                <a:gd name="T37" fmla="*/ 81 h 131"/>
                <a:gd name="T38" fmla="*/ 145 w 159"/>
                <a:gd name="T39" fmla="*/ 95 h 131"/>
                <a:gd name="T40" fmla="*/ 127 w 159"/>
                <a:gd name="T41" fmla="*/ 92 h 131"/>
                <a:gd name="T42" fmla="*/ 124 w 159"/>
                <a:gd name="T43" fmla="*/ 100 h 131"/>
                <a:gd name="T44" fmla="*/ 151 w 159"/>
                <a:gd name="T45" fmla="*/ 103 h 131"/>
                <a:gd name="T46" fmla="*/ 148 w 159"/>
                <a:gd name="T47" fmla="*/ 119 h 131"/>
                <a:gd name="T48" fmla="*/ 140 w 159"/>
                <a:gd name="T49" fmla="*/ 127 h 131"/>
                <a:gd name="T50" fmla="*/ 131 w 159"/>
                <a:gd name="T51" fmla="*/ 129 h 131"/>
                <a:gd name="T52" fmla="*/ 123 w 159"/>
                <a:gd name="T53" fmla="*/ 120 h 131"/>
                <a:gd name="T54" fmla="*/ 113 w 159"/>
                <a:gd name="T55" fmla="*/ 124 h 131"/>
                <a:gd name="T56" fmla="*/ 104 w 159"/>
                <a:gd name="T57" fmla="*/ 129 h 131"/>
                <a:gd name="T58" fmla="*/ 99 w 159"/>
                <a:gd name="T59" fmla="*/ 117 h 131"/>
                <a:gd name="T60" fmla="*/ 88 w 159"/>
                <a:gd name="T61" fmla="*/ 121 h 131"/>
                <a:gd name="T62" fmla="*/ 73 w 159"/>
                <a:gd name="T63" fmla="*/ 107 h 131"/>
                <a:gd name="T64" fmla="*/ 69 w 159"/>
                <a:gd name="T65" fmla="*/ 127 h 131"/>
                <a:gd name="T66" fmla="*/ 49 w 159"/>
                <a:gd name="T67" fmla="*/ 113 h 131"/>
                <a:gd name="T68" fmla="*/ 28 w 159"/>
                <a:gd name="T69" fmla="*/ 112 h 131"/>
                <a:gd name="T70" fmla="*/ 19 w 159"/>
                <a:gd name="T71" fmla="*/ 105 h 131"/>
                <a:gd name="T72" fmla="*/ 12 w 159"/>
                <a:gd name="T73" fmla="*/ 107 h 131"/>
                <a:gd name="T74" fmla="*/ 13 w 159"/>
                <a:gd name="T75" fmla="*/ 100 h 131"/>
                <a:gd name="T76" fmla="*/ 3 w 159"/>
                <a:gd name="T77" fmla="*/ 93 h 131"/>
                <a:gd name="T78" fmla="*/ 5 w 159"/>
                <a:gd name="T79" fmla="*/ 81 h 131"/>
                <a:gd name="T80" fmla="*/ 0 w 159"/>
                <a:gd name="T81" fmla="*/ 71 h 131"/>
                <a:gd name="T82" fmla="*/ 7 w 159"/>
                <a:gd name="T83" fmla="*/ 63 h 131"/>
                <a:gd name="T84" fmla="*/ 3 w 159"/>
                <a:gd name="T85" fmla="*/ 51 h 131"/>
                <a:gd name="T86" fmla="*/ 11 w 159"/>
                <a:gd name="T87" fmla="*/ 35 h 131"/>
                <a:gd name="T88" fmla="*/ 17 w 159"/>
                <a:gd name="T89" fmla="*/ 29 h 131"/>
                <a:gd name="T90" fmla="*/ 19 w 159"/>
                <a:gd name="T91" fmla="*/ 13 h 131"/>
                <a:gd name="T92" fmla="*/ 33 w 159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9" h="131">
                  <a:moveTo>
                    <a:pt x="33" y="0"/>
                  </a:moveTo>
                  <a:cubicBezTo>
                    <a:pt x="33" y="0"/>
                    <a:pt x="44" y="11"/>
                    <a:pt x="39" y="1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56" y="15"/>
                    <a:pt x="55" y="24"/>
                  </a:cubicBezTo>
                  <a:cubicBezTo>
                    <a:pt x="53" y="33"/>
                    <a:pt x="60" y="24"/>
                    <a:pt x="68" y="23"/>
                  </a:cubicBezTo>
                  <a:cubicBezTo>
                    <a:pt x="76" y="21"/>
                    <a:pt x="77" y="29"/>
                    <a:pt x="77" y="29"/>
                  </a:cubicBezTo>
                  <a:cubicBezTo>
                    <a:pt x="77" y="29"/>
                    <a:pt x="77" y="18"/>
                    <a:pt x="84" y="20"/>
                  </a:cubicBezTo>
                  <a:cubicBezTo>
                    <a:pt x="91" y="23"/>
                    <a:pt x="97" y="28"/>
                    <a:pt x="97" y="28"/>
                  </a:cubicBezTo>
                  <a:cubicBezTo>
                    <a:pt x="97" y="28"/>
                    <a:pt x="103" y="17"/>
                    <a:pt x="112" y="23"/>
                  </a:cubicBezTo>
                  <a:cubicBezTo>
                    <a:pt x="121" y="28"/>
                    <a:pt x="123" y="37"/>
                    <a:pt x="123" y="37"/>
                  </a:cubicBezTo>
                  <a:cubicBezTo>
                    <a:pt x="123" y="37"/>
                    <a:pt x="127" y="24"/>
                    <a:pt x="137" y="33"/>
                  </a:cubicBezTo>
                  <a:cubicBezTo>
                    <a:pt x="148" y="43"/>
                    <a:pt x="139" y="37"/>
                    <a:pt x="137" y="43"/>
                  </a:cubicBezTo>
                  <a:cubicBezTo>
                    <a:pt x="136" y="48"/>
                    <a:pt x="144" y="54"/>
                    <a:pt x="149" y="52"/>
                  </a:cubicBezTo>
                  <a:cubicBezTo>
                    <a:pt x="155" y="51"/>
                    <a:pt x="159" y="65"/>
                    <a:pt x="149" y="67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0" y="68"/>
                    <a:pt x="151" y="77"/>
                    <a:pt x="151" y="83"/>
                  </a:cubicBezTo>
                  <a:cubicBezTo>
                    <a:pt x="151" y="88"/>
                    <a:pt x="145" y="88"/>
                    <a:pt x="145" y="88"/>
                  </a:cubicBezTo>
                  <a:cubicBezTo>
                    <a:pt x="135" y="77"/>
                    <a:pt x="135" y="77"/>
                    <a:pt x="135" y="77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52" y="91"/>
                    <a:pt x="145" y="95"/>
                  </a:cubicBezTo>
                  <a:cubicBezTo>
                    <a:pt x="139" y="99"/>
                    <a:pt x="127" y="92"/>
                    <a:pt x="127" y="9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4" y="100"/>
                    <a:pt x="147" y="97"/>
                    <a:pt x="151" y="103"/>
                  </a:cubicBezTo>
                  <a:cubicBezTo>
                    <a:pt x="155" y="108"/>
                    <a:pt x="153" y="116"/>
                    <a:pt x="148" y="119"/>
                  </a:cubicBezTo>
                  <a:cubicBezTo>
                    <a:pt x="143" y="121"/>
                    <a:pt x="140" y="127"/>
                    <a:pt x="140" y="127"/>
                  </a:cubicBezTo>
                  <a:cubicBezTo>
                    <a:pt x="140" y="127"/>
                    <a:pt x="136" y="131"/>
                    <a:pt x="131" y="129"/>
                  </a:cubicBezTo>
                  <a:cubicBezTo>
                    <a:pt x="125" y="128"/>
                    <a:pt x="123" y="120"/>
                    <a:pt x="123" y="120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3" y="124"/>
                    <a:pt x="108" y="131"/>
                    <a:pt x="104" y="129"/>
                  </a:cubicBezTo>
                  <a:cubicBezTo>
                    <a:pt x="100" y="128"/>
                    <a:pt x="99" y="117"/>
                    <a:pt x="99" y="117"/>
                  </a:cubicBezTo>
                  <a:cubicBezTo>
                    <a:pt x="99" y="117"/>
                    <a:pt x="92" y="124"/>
                    <a:pt x="88" y="121"/>
                  </a:cubicBezTo>
                  <a:cubicBezTo>
                    <a:pt x="84" y="119"/>
                    <a:pt x="73" y="107"/>
                    <a:pt x="73" y="107"/>
                  </a:cubicBezTo>
                  <a:cubicBezTo>
                    <a:pt x="73" y="107"/>
                    <a:pt x="77" y="128"/>
                    <a:pt x="69" y="127"/>
                  </a:cubicBezTo>
                  <a:cubicBezTo>
                    <a:pt x="61" y="125"/>
                    <a:pt x="57" y="113"/>
                    <a:pt x="49" y="113"/>
                  </a:cubicBezTo>
                  <a:cubicBezTo>
                    <a:pt x="41" y="113"/>
                    <a:pt x="28" y="112"/>
                    <a:pt x="28" y="112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4" y="40"/>
                    <a:pt x="11" y="3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9" y="19"/>
                    <a:pt x="19" y="13"/>
                  </a:cubicBezTo>
                  <a:cubicBezTo>
                    <a:pt x="28" y="8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1ED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7"/>
            <p:cNvSpPr>
              <a:spLocks/>
            </p:cNvSpPr>
            <p:nvPr/>
          </p:nvSpPr>
          <p:spPr bwMode="auto">
            <a:xfrm>
              <a:off x="5661040" y="5130802"/>
              <a:ext cx="39688" cy="39688"/>
            </a:xfrm>
            <a:custGeom>
              <a:avLst/>
              <a:gdLst>
                <a:gd name="T0" fmla="*/ 0 w 32"/>
                <a:gd name="T1" fmla="*/ 17 h 33"/>
                <a:gd name="T2" fmla="*/ 8 w 32"/>
                <a:gd name="T3" fmla="*/ 12 h 33"/>
                <a:gd name="T4" fmla="*/ 19 w 32"/>
                <a:gd name="T5" fmla="*/ 6 h 33"/>
                <a:gd name="T6" fmla="*/ 23 w 32"/>
                <a:gd name="T7" fmla="*/ 0 h 33"/>
                <a:gd name="T8" fmla="*/ 32 w 32"/>
                <a:gd name="T9" fmla="*/ 13 h 33"/>
                <a:gd name="T10" fmla="*/ 27 w 32"/>
                <a:gd name="T11" fmla="*/ 21 h 33"/>
                <a:gd name="T12" fmla="*/ 26 w 32"/>
                <a:gd name="T13" fmla="*/ 32 h 33"/>
                <a:gd name="T14" fmla="*/ 16 w 32"/>
                <a:gd name="T15" fmla="*/ 33 h 33"/>
                <a:gd name="T16" fmla="*/ 10 w 32"/>
                <a:gd name="T17" fmla="*/ 24 h 33"/>
                <a:gd name="T18" fmla="*/ 0 w 32"/>
                <a:gd name="T1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0" y="17"/>
                  </a:moveTo>
                  <a:cubicBezTo>
                    <a:pt x="0" y="17"/>
                    <a:pt x="7" y="20"/>
                    <a:pt x="8" y="12"/>
                  </a:cubicBezTo>
                  <a:cubicBezTo>
                    <a:pt x="10" y="4"/>
                    <a:pt x="19" y="6"/>
                    <a:pt x="19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8"/>
            <p:cNvSpPr>
              <a:spLocks/>
            </p:cNvSpPr>
            <p:nvPr/>
          </p:nvSpPr>
          <p:spPr bwMode="auto">
            <a:xfrm>
              <a:off x="5602302" y="5127627"/>
              <a:ext cx="31750" cy="26988"/>
            </a:xfrm>
            <a:custGeom>
              <a:avLst/>
              <a:gdLst>
                <a:gd name="T0" fmla="*/ 26 w 26"/>
                <a:gd name="T1" fmla="*/ 3 h 22"/>
                <a:gd name="T2" fmla="*/ 15 w 26"/>
                <a:gd name="T3" fmla="*/ 18 h 22"/>
                <a:gd name="T4" fmla="*/ 0 w 26"/>
                <a:gd name="T5" fmla="*/ 10 h 22"/>
                <a:gd name="T6" fmla="*/ 0 w 26"/>
                <a:gd name="T7" fmla="*/ 0 h 22"/>
                <a:gd name="T8" fmla="*/ 12 w 26"/>
                <a:gd name="T9" fmla="*/ 11 h 22"/>
                <a:gd name="T10" fmla="*/ 26 w 26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">
                  <a:moveTo>
                    <a:pt x="26" y="3"/>
                  </a:moveTo>
                  <a:cubicBezTo>
                    <a:pt x="26" y="3"/>
                    <a:pt x="22" y="14"/>
                    <a:pt x="15" y="18"/>
                  </a:cubicBezTo>
                  <a:cubicBezTo>
                    <a:pt x="8" y="22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12"/>
                    <a:pt x="12" y="11"/>
                  </a:cubicBezTo>
                  <a:cubicBezTo>
                    <a:pt x="20" y="10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9"/>
            <p:cNvSpPr>
              <a:spLocks/>
            </p:cNvSpPr>
            <p:nvPr/>
          </p:nvSpPr>
          <p:spPr bwMode="auto">
            <a:xfrm>
              <a:off x="5651515" y="5097465"/>
              <a:ext cx="12700" cy="33338"/>
            </a:xfrm>
            <a:custGeom>
              <a:avLst/>
              <a:gdLst>
                <a:gd name="T0" fmla="*/ 0 w 10"/>
                <a:gd name="T1" fmla="*/ 12 h 27"/>
                <a:gd name="T2" fmla="*/ 5 w 10"/>
                <a:gd name="T3" fmla="*/ 8 h 27"/>
                <a:gd name="T4" fmla="*/ 6 w 10"/>
                <a:gd name="T5" fmla="*/ 7 h 27"/>
                <a:gd name="T6" fmla="*/ 6 w 10"/>
                <a:gd name="T7" fmla="*/ 0 h 27"/>
                <a:gd name="T8" fmla="*/ 10 w 10"/>
                <a:gd name="T9" fmla="*/ 14 h 27"/>
                <a:gd name="T10" fmla="*/ 2 w 10"/>
                <a:gd name="T11" fmla="*/ 22 h 27"/>
                <a:gd name="T12" fmla="*/ 0 w 10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7">
                  <a:moveTo>
                    <a:pt x="0" y="12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3" y="27"/>
                    <a:pt x="2" y="22"/>
                  </a:cubicBezTo>
                  <a:cubicBezTo>
                    <a:pt x="0" y="16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90"/>
            <p:cNvSpPr>
              <a:spLocks/>
            </p:cNvSpPr>
            <p:nvPr/>
          </p:nvSpPr>
          <p:spPr bwMode="auto">
            <a:xfrm>
              <a:off x="5603890" y="5095877"/>
              <a:ext cx="26988" cy="30163"/>
            </a:xfrm>
            <a:custGeom>
              <a:avLst/>
              <a:gdLst>
                <a:gd name="T0" fmla="*/ 2 w 22"/>
                <a:gd name="T1" fmla="*/ 0 h 25"/>
                <a:gd name="T2" fmla="*/ 12 w 22"/>
                <a:gd name="T3" fmla="*/ 9 h 25"/>
                <a:gd name="T4" fmla="*/ 22 w 22"/>
                <a:gd name="T5" fmla="*/ 16 h 25"/>
                <a:gd name="T6" fmla="*/ 13 w 22"/>
                <a:gd name="T7" fmla="*/ 16 h 25"/>
                <a:gd name="T8" fmla="*/ 20 w 22"/>
                <a:gd name="T9" fmla="*/ 25 h 25"/>
                <a:gd name="T10" fmla="*/ 5 w 22"/>
                <a:gd name="T11" fmla="*/ 14 h 25"/>
                <a:gd name="T12" fmla="*/ 2 w 22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5">
                  <a:moveTo>
                    <a:pt x="2" y="0"/>
                  </a:moveTo>
                  <a:cubicBezTo>
                    <a:pt x="2" y="0"/>
                    <a:pt x="6" y="9"/>
                    <a:pt x="12" y="9"/>
                  </a:cubicBezTo>
                  <a:cubicBezTo>
                    <a:pt x="17" y="9"/>
                    <a:pt x="22" y="16"/>
                    <a:pt x="2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8" y="22"/>
                    <a:pt x="5" y="14"/>
                  </a:cubicBezTo>
                  <a:cubicBezTo>
                    <a:pt x="2" y="6"/>
                    <a:pt x="0" y="9"/>
                    <a:pt x="2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91"/>
            <p:cNvSpPr>
              <a:spLocks/>
            </p:cNvSpPr>
            <p:nvPr/>
          </p:nvSpPr>
          <p:spPr bwMode="auto">
            <a:xfrm>
              <a:off x="6226192" y="4022727"/>
              <a:ext cx="398464" cy="1808163"/>
            </a:xfrm>
            <a:custGeom>
              <a:avLst/>
              <a:gdLst>
                <a:gd name="T0" fmla="*/ 235 w 324"/>
                <a:gd name="T1" fmla="*/ 0 h 1467"/>
                <a:gd name="T2" fmla="*/ 158 w 324"/>
                <a:gd name="T3" fmla="*/ 47 h 1467"/>
                <a:gd name="T4" fmla="*/ 107 w 324"/>
                <a:gd name="T5" fmla="*/ 204 h 1467"/>
                <a:gd name="T6" fmla="*/ 78 w 324"/>
                <a:gd name="T7" fmla="*/ 480 h 1467"/>
                <a:gd name="T8" fmla="*/ 78 w 324"/>
                <a:gd name="T9" fmla="*/ 671 h 1467"/>
                <a:gd name="T10" fmla="*/ 64 w 324"/>
                <a:gd name="T11" fmla="*/ 745 h 1467"/>
                <a:gd name="T12" fmla="*/ 79 w 324"/>
                <a:gd name="T13" fmla="*/ 891 h 1467"/>
                <a:gd name="T14" fmla="*/ 74 w 324"/>
                <a:gd name="T15" fmla="*/ 996 h 1467"/>
                <a:gd name="T16" fmla="*/ 14 w 324"/>
                <a:gd name="T17" fmla="*/ 1179 h 1467"/>
                <a:gd name="T18" fmla="*/ 7 w 324"/>
                <a:gd name="T19" fmla="*/ 1372 h 1467"/>
                <a:gd name="T20" fmla="*/ 24 w 324"/>
                <a:gd name="T21" fmla="*/ 1452 h 1467"/>
                <a:gd name="T22" fmla="*/ 58 w 324"/>
                <a:gd name="T23" fmla="*/ 1457 h 1467"/>
                <a:gd name="T24" fmla="*/ 204 w 324"/>
                <a:gd name="T25" fmla="*/ 1436 h 1467"/>
                <a:gd name="T26" fmla="*/ 276 w 324"/>
                <a:gd name="T27" fmla="*/ 1000 h 1467"/>
                <a:gd name="T28" fmla="*/ 324 w 324"/>
                <a:gd name="T29" fmla="*/ 164 h 1467"/>
                <a:gd name="T30" fmla="*/ 235 w 324"/>
                <a:gd name="T31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467">
                  <a:moveTo>
                    <a:pt x="235" y="0"/>
                  </a:moveTo>
                  <a:cubicBezTo>
                    <a:pt x="235" y="0"/>
                    <a:pt x="176" y="22"/>
                    <a:pt x="158" y="47"/>
                  </a:cubicBezTo>
                  <a:cubicBezTo>
                    <a:pt x="139" y="72"/>
                    <a:pt x="111" y="153"/>
                    <a:pt x="107" y="204"/>
                  </a:cubicBezTo>
                  <a:cubicBezTo>
                    <a:pt x="103" y="255"/>
                    <a:pt x="79" y="375"/>
                    <a:pt x="78" y="480"/>
                  </a:cubicBezTo>
                  <a:cubicBezTo>
                    <a:pt x="76" y="585"/>
                    <a:pt x="78" y="627"/>
                    <a:pt x="78" y="671"/>
                  </a:cubicBezTo>
                  <a:cubicBezTo>
                    <a:pt x="78" y="715"/>
                    <a:pt x="59" y="691"/>
                    <a:pt x="64" y="745"/>
                  </a:cubicBezTo>
                  <a:cubicBezTo>
                    <a:pt x="70" y="800"/>
                    <a:pt x="84" y="843"/>
                    <a:pt x="79" y="891"/>
                  </a:cubicBezTo>
                  <a:cubicBezTo>
                    <a:pt x="74" y="939"/>
                    <a:pt x="86" y="963"/>
                    <a:pt x="74" y="996"/>
                  </a:cubicBezTo>
                  <a:cubicBezTo>
                    <a:pt x="62" y="1029"/>
                    <a:pt x="27" y="1116"/>
                    <a:pt x="14" y="1179"/>
                  </a:cubicBezTo>
                  <a:cubicBezTo>
                    <a:pt x="0" y="1241"/>
                    <a:pt x="3" y="1356"/>
                    <a:pt x="7" y="1372"/>
                  </a:cubicBezTo>
                  <a:cubicBezTo>
                    <a:pt x="11" y="1388"/>
                    <a:pt x="19" y="1444"/>
                    <a:pt x="24" y="1452"/>
                  </a:cubicBezTo>
                  <a:cubicBezTo>
                    <a:pt x="30" y="1460"/>
                    <a:pt x="24" y="1467"/>
                    <a:pt x="58" y="1457"/>
                  </a:cubicBezTo>
                  <a:cubicBezTo>
                    <a:pt x="91" y="1448"/>
                    <a:pt x="204" y="1436"/>
                    <a:pt x="204" y="1436"/>
                  </a:cubicBezTo>
                  <a:cubicBezTo>
                    <a:pt x="276" y="1000"/>
                    <a:pt x="276" y="1000"/>
                    <a:pt x="276" y="1000"/>
                  </a:cubicBezTo>
                  <a:cubicBezTo>
                    <a:pt x="324" y="164"/>
                    <a:pt x="324" y="164"/>
                    <a:pt x="324" y="164"/>
                  </a:cubicBezTo>
                  <a:lnTo>
                    <a:pt x="235" y="0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92"/>
            <p:cNvSpPr>
              <a:spLocks/>
            </p:cNvSpPr>
            <p:nvPr/>
          </p:nvSpPr>
          <p:spPr bwMode="auto">
            <a:xfrm>
              <a:off x="6196029" y="5870577"/>
              <a:ext cx="274638" cy="401638"/>
            </a:xfrm>
            <a:custGeom>
              <a:avLst/>
              <a:gdLst>
                <a:gd name="T0" fmla="*/ 62 w 223"/>
                <a:gd name="T1" fmla="*/ 17 h 325"/>
                <a:gd name="T2" fmla="*/ 14 w 223"/>
                <a:gd name="T3" fmla="*/ 128 h 325"/>
                <a:gd name="T4" fmla="*/ 0 w 223"/>
                <a:gd name="T5" fmla="*/ 185 h 325"/>
                <a:gd name="T6" fmla="*/ 0 w 223"/>
                <a:gd name="T7" fmla="*/ 269 h 325"/>
                <a:gd name="T8" fmla="*/ 23 w 223"/>
                <a:gd name="T9" fmla="*/ 319 h 325"/>
                <a:gd name="T10" fmla="*/ 219 w 223"/>
                <a:gd name="T11" fmla="*/ 324 h 325"/>
                <a:gd name="T12" fmla="*/ 223 w 223"/>
                <a:gd name="T13" fmla="*/ 205 h 325"/>
                <a:gd name="T14" fmla="*/ 222 w 223"/>
                <a:gd name="T15" fmla="*/ 31 h 325"/>
                <a:gd name="T16" fmla="*/ 119 w 223"/>
                <a:gd name="T17" fmla="*/ 0 h 325"/>
                <a:gd name="T18" fmla="*/ 62 w 223"/>
                <a:gd name="T19" fmla="*/ 1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" h="325">
                  <a:moveTo>
                    <a:pt x="62" y="17"/>
                  </a:moveTo>
                  <a:cubicBezTo>
                    <a:pt x="62" y="17"/>
                    <a:pt x="23" y="104"/>
                    <a:pt x="14" y="128"/>
                  </a:cubicBezTo>
                  <a:cubicBezTo>
                    <a:pt x="4" y="152"/>
                    <a:pt x="0" y="163"/>
                    <a:pt x="0" y="185"/>
                  </a:cubicBezTo>
                  <a:cubicBezTo>
                    <a:pt x="0" y="208"/>
                    <a:pt x="0" y="269"/>
                    <a:pt x="0" y="269"/>
                  </a:cubicBezTo>
                  <a:cubicBezTo>
                    <a:pt x="0" y="269"/>
                    <a:pt x="23" y="305"/>
                    <a:pt x="23" y="319"/>
                  </a:cubicBezTo>
                  <a:cubicBezTo>
                    <a:pt x="23" y="325"/>
                    <a:pt x="219" y="324"/>
                    <a:pt x="219" y="324"/>
                  </a:cubicBezTo>
                  <a:cubicBezTo>
                    <a:pt x="223" y="205"/>
                    <a:pt x="223" y="205"/>
                    <a:pt x="223" y="205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139" y="0"/>
                    <a:pt x="119" y="0"/>
                  </a:cubicBezTo>
                  <a:cubicBezTo>
                    <a:pt x="99" y="0"/>
                    <a:pt x="62" y="17"/>
                    <a:pt x="62" y="17"/>
                  </a:cubicBezTo>
                  <a:close/>
                </a:path>
              </a:pathLst>
            </a:custGeom>
            <a:solidFill>
              <a:srgbClr val="F5E6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93"/>
            <p:cNvSpPr>
              <a:spLocks/>
            </p:cNvSpPr>
            <p:nvPr/>
          </p:nvSpPr>
          <p:spPr bwMode="auto">
            <a:xfrm>
              <a:off x="6267467" y="5786440"/>
              <a:ext cx="204788" cy="127000"/>
            </a:xfrm>
            <a:custGeom>
              <a:avLst/>
              <a:gdLst>
                <a:gd name="T0" fmla="*/ 0 w 166"/>
                <a:gd name="T1" fmla="*/ 91 h 103"/>
                <a:gd name="T2" fmla="*/ 54 w 166"/>
                <a:gd name="T3" fmla="*/ 101 h 103"/>
                <a:gd name="T4" fmla="*/ 158 w 166"/>
                <a:gd name="T5" fmla="*/ 88 h 103"/>
                <a:gd name="T6" fmla="*/ 166 w 166"/>
                <a:gd name="T7" fmla="*/ 0 h 103"/>
                <a:gd name="T8" fmla="*/ 3 w 166"/>
                <a:gd name="T9" fmla="*/ 28 h 103"/>
                <a:gd name="T10" fmla="*/ 0 w 166"/>
                <a:gd name="T11" fmla="*/ 9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03">
                  <a:moveTo>
                    <a:pt x="0" y="91"/>
                  </a:moveTo>
                  <a:cubicBezTo>
                    <a:pt x="0" y="91"/>
                    <a:pt x="40" y="100"/>
                    <a:pt x="54" y="101"/>
                  </a:cubicBezTo>
                  <a:cubicBezTo>
                    <a:pt x="69" y="103"/>
                    <a:pt x="158" y="88"/>
                    <a:pt x="158" y="88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110A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94"/>
            <p:cNvSpPr>
              <a:spLocks/>
            </p:cNvSpPr>
            <p:nvPr/>
          </p:nvSpPr>
          <p:spPr bwMode="auto">
            <a:xfrm>
              <a:off x="6408755" y="4076702"/>
              <a:ext cx="28575" cy="474663"/>
            </a:xfrm>
            <a:custGeom>
              <a:avLst/>
              <a:gdLst>
                <a:gd name="T0" fmla="*/ 0 w 23"/>
                <a:gd name="T1" fmla="*/ 20 h 386"/>
                <a:gd name="T2" fmla="*/ 5 w 23"/>
                <a:gd name="T3" fmla="*/ 41 h 386"/>
                <a:gd name="T4" fmla="*/ 9 w 23"/>
                <a:gd name="T5" fmla="*/ 174 h 386"/>
                <a:gd name="T6" fmla="*/ 9 w 23"/>
                <a:gd name="T7" fmla="*/ 268 h 386"/>
                <a:gd name="T8" fmla="*/ 15 w 23"/>
                <a:gd name="T9" fmla="*/ 386 h 386"/>
                <a:gd name="T10" fmla="*/ 19 w 23"/>
                <a:gd name="T11" fmla="*/ 116 h 386"/>
                <a:gd name="T12" fmla="*/ 11 w 23"/>
                <a:gd name="T13" fmla="*/ 6 h 386"/>
                <a:gd name="T14" fmla="*/ 13 w 23"/>
                <a:gd name="T15" fmla="*/ 0 h 386"/>
                <a:gd name="T16" fmla="*/ 0 w 23"/>
                <a:gd name="T17" fmla="*/ 2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86">
                  <a:moveTo>
                    <a:pt x="0" y="20"/>
                  </a:moveTo>
                  <a:cubicBezTo>
                    <a:pt x="0" y="20"/>
                    <a:pt x="5" y="23"/>
                    <a:pt x="5" y="41"/>
                  </a:cubicBezTo>
                  <a:cubicBezTo>
                    <a:pt x="5" y="59"/>
                    <a:pt x="9" y="174"/>
                    <a:pt x="9" y="174"/>
                  </a:cubicBezTo>
                  <a:cubicBezTo>
                    <a:pt x="9" y="174"/>
                    <a:pt x="1" y="240"/>
                    <a:pt x="9" y="268"/>
                  </a:cubicBezTo>
                  <a:cubicBezTo>
                    <a:pt x="17" y="296"/>
                    <a:pt x="15" y="386"/>
                    <a:pt x="15" y="386"/>
                  </a:cubicBezTo>
                  <a:cubicBezTo>
                    <a:pt x="15" y="386"/>
                    <a:pt x="15" y="146"/>
                    <a:pt x="19" y="116"/>
                  </a:cubicBezTo>
                  <a:cubicBezTo>
                    <a:pt x="23" y="86"/>
                    <a:pt x="9" y="12"/>
                    <a:pt x="11" y="6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95"/>
            <p:cNvSpPr>
              <a:spLocks/>
            </p:cNvSpPr>
            <p:nvPr/>
          </p:nvSpPr>
          <p:spPr bwMode="auto">
            <a:xfrm>
              <a:off x="6259529" y="5697540"/>
              <a:ext cx="114300" cy="111125"/>
            </a:xfrm>
            <a:custGeom>
              <a:avLst/>
              <a:gdLst>
                <a:gd name="T0" fmla="*/ 0 w 93"/>
                <a:gd name="T1" fmla="*/ 90 h 90"/>
                <a:gd name="T2" fmla="*/ 48 w 93"/>
                <a:gd name="T3" fmla="*/ 32 h 90"/>
                <a:gd name="T4" fmla="*/ 93 w 93"/>
                <a:gd name="T5" fmla="*/ 0 h 90"/>
                <a:gd name="T6" fmla="*/ 34 w 93"/>
                <a:gd name="T7" fmla="*/ 61 h 90"/>
                <a:gd name="T8" fmla="*/ 0 w 93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0">
                  <a:moveTo>
                    <a:pt x="0" y="90"/>
                  </a:moveTo>
                  <a:cubicBezTo>
                    <a:pt x="0" y="90"/>
                    <a:pt x="24" y="48"/>
                    <a:pt x="48" y="32"/>
                  </a:cubicBezTo>
                  <a:cubicBezTo>
                    <a:pt x="72" y="16"/>
                    <a:pt x="93" y="0"/>
                    <a:pt x="93" y="0"/>
                  </a:cubicBezTo>
                  <a:cubicBezTo>
                    <a:pt x="93" y="0"/>
                    <a:pt x="50" y="48"/>
                    <a:pt x="34" y="61"/>
                  </a:cubicBezTo>
                  <a:cubicBezTo>
                    <a:pt x="18" y="74"/>
                    <a:pt x="0" y="90"/>
                    <a:pt x="0" y="9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96"/>
            <p:cNvSpPr>
              <a:spLocks/>
            </p:cNvSpPr>
            <p:nvPr/>
          </p:nvSpPr>
          <p:spPr bwMode="auto">
            <a:xfrm>
              <a:off x="5973778" y="5397502"/>
              <a:ext cx="49213" cy="863600"/>
            </a:xfrm>
            <a:custGeom>
              <a:avLst/>
              <a:gdLst>
                <a:gd name="T0" fmla="*/ 10 w 40"/>
                <a:gd name="T1" fmla="*/ 0 h 701"/>
                <a:gd name="T2" fmla="*/ 10 w 40"/>
                <a:gd name="T3" fmla="*/ 475 h 701"/>
                <a:gd name="T4" fmla="*/ 0 w 40"/>
                <a:gd name="T5" fmla="*/ 701 h 701"/>
                <a:gd name="T6" fmla="*/ 40 w 40"/>
                <a:gd name="T7" fmla="*/ 701 h 701"/>
                <a:gd name="T8" fmla="*/ 10 w 40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01">
                  <a:moveTo>
                    <a:pt x="10" y="0"/>
                  </a:moveTo>
                  <a:cubicBezTo>
                    <a:pt x="10" y="0"/>
                    <a:pt x="13" y="381"/>
                    <a:pt x="10" y="475"/>
                  </a:cubicBezTo>
                  <a:cubicBezTo>
                    <a:pt x="8" y="568"/>
                    <a:pt x="0" y="701"/>
                    <a:pt x="0" y="701"/>
                  </a:cubicBezTo>
                  <a:cubicBezTo>
                    <a:pt x="40" y="701"/>
                    <a:pt x="40" y="701"/>
                    <a:pt x="40" y="701"/>
                  </a:cubicBezTo>
                  <a:cubicBezTo>
                    <a:pt x="40" y="701"/>
                    <a:pt x="34" y="136"/>
                    <a:pt x="10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97"/>
            <p:cNvSpPr>
              <a:spLocks/>
            </p:cNvSpPr>
            <p:nvPr/>
          </p:nvSpPr>
          <p:spPr bwMode="auto">
            <a:xfrm>
              <a:off x="6200792" y="6054727"/>
              <a:ext cx="57150" cy="179388"/>
            </a:xfrm>
            <a:custGeom>
              <a:avLst/>
              <a:gdLst>
                <a:gd name="T0" fmla="*/ 36 w 46"/>
                <a:gd name="T1" fmla="*/ 0 h 145"/>
                <a:gd name="T2" fmla="*/ 38 w 46"/>
                <a:gd name="T3" fmla="*/ 96 h 145"/>
                <a:gd name="T4" fmla="*/ 24 w 46"/>
                <a:gd name="T5" fmla="*/ 140 h 145"/>
                <a:gd name="T6" fmla="*/ 12 w 46"/>
                <a:gd name="T7" fmla="*/ 145 h 145"/>
                <a:gd name="T8" fmla="*/ 0 w 46"/>
                <a:gd name="T9" fmla="*/ 122 h 145"/>
                <a:gd name="T10" fmla="*/ 18 w 46"/>
                <a:gd name="T11" fmla="*/ 110 h 145"/>
                <a:gd name="T12" fmla="*/ 29 w 46"/>
                <a:gd name="T13" fmla="*/ 43 h 145"/>
                <a:gd name="T14" fmla="*/ 36 w 46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45">
                  <a:moveTo>
                    <a:pt x="36" y="0"/>
                  </a:moveTo>
                  <a:cubicBezTo>
                    <a:pt x="36" y="0"/>
                    <a:pt x="46" y="59"/>
                    <a:pt x="38" y="96"/>
                  </a:cubicBezTo>
                  <a:cubicBezTo>
                    <a:pt x="30" y="134"/>
                    <a:pt x="28" y="138"/>
                    <a:pt x="24" y="140"/>
                  </a:cubicBezTo>
                  <a:cubicBezTo>
                    <a:pt x="20" y="141"/>
                    <a:pt x="12" y="145"/>
                    <a:pt x="12" y="14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12" y="122"/>
                    <a:pt x="18" y="110"/>
                  </a:cubicBezTo>
                  <a:cubicBezTo>
                    <a:pt x="25" y="98"/>
                    <a:pt x="28" y="58"/>
                    <a:pt x="29" y="43"/>
                  </a:cubicBezTo>
                  <a:cubicBezTo>
                    <a:pt x="30" y="28"/>
                    <a:pt x="17" y="6"/>
                    <a:pt x="36" y="0"/>
                  </a:cubicBezTo>
                  <a:close/>
                </a:path>
              </a:pathLst>
            </a:custGeom>
            <a:solidFill>
              <a:srgbClr val="C9A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98"/>
            <p:cNvSpPr>
              <a:spLocks/>
            </p:cNvSpPr>
            <p:nvPr/>
          </p:nvSpPr>
          <p:spPr bwMode="auto">
            <a:xfrm>
              <a:off x="6242067" y="6126165"/>
              <a:ext cx="225426" cy="142875"/>
            </a:xfrm>
            <a:custGeom>
              <a:avLst/>
              <a:gdLst>
                <a:gd name="T0" fmla="*/ 13 w 184"/>
                <a:gd name="T1" fmla="*/ 114 h 116"/>
                <a:gd name="T2" fmla="*/ 5 w 184"/>
                <a:gd name="T3" fmla="*/ 53 h 116"/>
                <a:gd name="T4" fmla="*/ 30 w 184"/>
                <a:gd name="T5" fmla="*/ 45 h 116"/>
                <a:gd name="T6" fmla="*/ 49 w 184"/>
                <a:gd name="T7" fmla="*/ 25 h 116"/>
                <a:gd name="T8" fmla="*/ 87 w 184"/>
                <a:gd name="T9" fmla="*/ 52 h 116"/>
                <a:gd name="T10" fmla="*/ 111 w 184"/>
                <a:gd name="T11" fmla="*/ 22 h 116"/>
                <a:gd name="T12" fmla="*/ 143 w 184"/>
                <a:gd name="T13" fmla="*/ 39 h 116"/>
                <a:gd name="T14" fmla="*/ 184 w 184"/>
                <a:gd name="T15" fmla="*/ 0 h 116"/>
                <a:gd name="T16" fmla="*/ 182 w 184"/>
                <a:gd name="T17" fmla="*/ 77 h 116"/>
                <a:gd name="T18" fmla="*/ 180 w 184"/>
                <a:gd name="T19" fmla="*/ 116 h 116"/>
                <a:gd name="T20" fmla="*/ 13 w 184"/>
                <a:gd name="T21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116">
                  <a:moveTo>
                    <a:pt x="13" y="114"/>
                  </a:moveTo>
                  <a:cubicBezTo>
                    <a:pt x="13" y="114"/>
                    <a:pt x="0" y="64"/>
                    <a:pt x="5" y="53"/>
                  </a:cubicBezTo>
                  <a:cubicBezTo>
                    <a:pt x="11" y="42"/>
                    <a:pt x="19" y="58"/>
                    <a:pt x="30" y="45"/>
                  </a:cubicBezTo>
                  <a:cubicBezTo>
                    <a:pt x="40" y="32"/>
                    <a:pt x="49" y="25"/>
                    <a:pt x="49" y="25"/>
                  </a:cubicBezTo>
                  <a:cubicBezTo>
                    <a:pt x="49" y="25"/>
                    <a:pt x="71" y="57"/>
                    <a:pt x="87" y="52"/>
                  </a:cubicBezTo>
                  <a:cubicBezTo>
                    <a:pt x="103" y="47"/>
                    <a:pt x="111" y="22"/>
                    <a:pt x="111" y="22"/>
                  </a:cubicBezTo>
                  <a:cubicBezTo>
                    <a:pt x="111" y="22"/>
                    <a:pt x="121" y="50"/>
                    <a:pt x="143" y="39"/>
                  </a:cubicBezTo>
                  <a:cubicBezTo>
                    <a:pt x="164" y="28"/>
                    <a:pt x="184" y="0"/>
                    <a:pt x="184" y="0"/>
                  </a:cubicBezTo>
                  <a:cubicBezTo>
                    <a:pt x="184" y="0"/>
                    <a:pt x="182" y="45"/>
                    <a:pt x="182" y="77"/>
                  </a:cubicBezTo>
                  <a:cubicBezTo>
                    <a:pt x="182" y="109"/>
                    <a:pt x="180" y="116"/>
                    <a:pt x="180" y="116"/>
                  </a:cubicBezTo>
                  <a:lnTo>
                    <a:pt x="13" y="114"/>
                  </a:lnTo>
                  <a:close/>
                </a:path>
              </a:pathLst>
            </a:custGeom>
            <a:solidFill>
              <a:srgbClr val="C9A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99"/>
            <p:cNvSpPr>
              <a:spLocks/>
            </p:cNvSpPr>
            <p:nvPr/>
          </p:nvSpPr>
          <p:spPr bwMode="auto">
            <a:xfrm>
              <a:off x="6097604" y="5186365"/>
              <a:ext cx="104775" cy="296863"/>
            </a:xfrm>
            <a:custGeom>
              <a:avLst/>
              <a:gdLst>
                <a:gd name="T0" fmla="*/ 0 w 85"/>
                <a:gd name="T1" fmla="*/ 0 h 240"/>
                <a:gd name="T2" fmla="*/ 34 w 85"/>
                <a:gd name="T3" fmla="*/ 128 h 240"/>
                <a:gd name="T4" fmla="*/ 80 w 85"/>
                <a:gd name="T5" fmla="*/ 227 h 240"/>
                <a:gd name="T6" fmla="*/ 48 w 85"/>
                <a:gd name="T7" fmla="*/ 128 h 240"/>
                <a:gd name="T8" fmla="*/ 0 w 8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0">
                  <a:moveTo>
                    <a:pt x="0" y="0"/>
                  </a:moveTo>
                  <a:cubicBezTo>
                    <a:pt x="0" y="0"/>
                    <a:pt x="8" y="80"/>
                    <a:pt x="34" y="128"/>
                  </a:cubicBezTo>
                  <a:cubicBezTo>
                    <a:pt x="61" y="176"/>
                    <a:pt x="74" y="214"/>
                    <a:pt x="80" y="227"/>
                  </a:cubicBezTo>
                  <a:cubicBezTo>
                    <a:pt x="85" y="240"/>
                    <a:pt x="64" y="166"/>
                    <a:pt x="48" y="128"/>
                  </a:cubicBezTo>
                  <a:cubicBezTo>
                    <a:pt x="32" y="91"/>
                    <a:pt x="12" y="59"/>
                    <a:pt x="0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00"/>
            <p:cNvSpPr>
              <a:spLocks/>
            </p:cNvSpPr>
            <p:nvPr/>
          </p:nvSpPr>
          <p:spPr bwMode="auto">
            <a:xfrm>
              <a:off x="6215079" y="6084890"/>
              <a:ext cx="47625" cy="180975"/>
            </a:xfrm>
            <a:custGeom>
              <a:avLst/>
              <a:gdLst>
                <a:gd name="T0" fmla="*/ 29 w 39"/>
                <a:gd name="T1" fmla="*/ 0 h 148"/>
                <a:gd name="T2" fmla="*/ 31 w 39"/>
                <a:gd name="T3" fmla="*/ 96 h 148"/>
                <a:gd name="T4" fmla="*/ 39 w 39"/>
                <a:gd name="T5" fmla="*/ 148 h 148"/>
                <a:gd name="T6" fmla="*/ 11 w 39"/>
                <a:gd name="T7" fmla="*/ 146 h 148"/>
                <a:gd name="T8" fmla="*/ 0 w 39"/>
                <a:gd name="T9" fmla="*/ 118 h 148"/>
                <a:gd name="T10" fmla="*/ 21 w 39"/>
                <a:gd name="T11" fmla="*/ 94 h 148"/>
                <a:gd name="T12" fmla="*/ 29 w 39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48">
                  <a:moveTo>
                    <a:pt x="29" y="0"/>
                  </a:moveTo>
                  <a:cubicBezTo>
                    <a:pt x="29" y="0"/>
                    <a:pt x="31" y="78"/>
                    <a:pt x="31" y="96"/>
                  </a:cubicBezTo>
                  <a:cubicBezTo>
                    <a:pt x="31" y="115"/>
                    <a:pt x="39" y="148"/>
                    <a:pt x="39" y="148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19" y="120"/>
                    <a:pt x="21" y="94"/>
                  </a:cubicBezTo>
                  <a:cubicBezTo>
                    <a:pt x="23" y="64"/>
                    <a:pt x="31" y="22"/>
                    <a:pt x="29" y="0"/>
                  </a:cubicBez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01"/>
            <p:cNvSpPr>
              <a:spLocks/>
            </p:cNvSpPr>
            <p:nvPr/>
          </p:nvSpPr>
          <p:spPr bwMode="auto">
            <a:xfrm>
              <a:off x="6297629" y="6200777"/>
              <a:ext cx="30163" cy="66675"/>
            </a:xfrm>
            <a:custGeom>
              <a:avLst/>
              <a:gdLst>
                <a:gd name="T0" fmla="*/ 6 w 25"/>
                <a:gd name="T1" fmla="*/ 0 h 54"/>
                <a:gd name="T2" fmla="*/ 22 w 25"/>
                <a:gd name="T3" fmla="*/ 32 h 54"/>
                <a:gd name="T4" fmla="*/ 25 w 25"/>
                <a:gd name="T5" fmla="*/ 54 h 54"/>
                <a:gd name="T6" fmla="*/ 0 w 25"/>
                <a:gd name="T7" fmla="*/ 54 h 54"/>
                <a:gd name="T8" fmla="*/ 6 w 2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6" y="0"/>
                  </a:moveTo>
                  <a:cubicBezTo>
                    <a:pt x="6" y="0"/>
                    <a:pt x="19" y="13"/>
                    <a:pt x="22" y="32"/>
                  </a:cubicBezTo>
                  <a:cubicBezTo>
                    <a:pt x="24" y="49"/>
                    <a:pt x="25" y="54"/>
                    <a:pt x="25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27"/>
                    <a:pt x="6" y="0"/>
                  </a:cubicBez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02"/>
            <p:cNvSpPr>
              <a:spLocks/>
            </p:cNvSpPr>
            <p:nvPr/>
          </p:nvSpPr>
          <p:spPr bwMode="auto">
            <a:xfrm>
              <a:off x="6365892" y="6203952"/>
              <a:ext cx="19050" cy="63500"/>
            </a:xfrm>
            <a:custGeom>
              <a:avLst/>
              <a:gdLst>
                <a:gd name="T0" fmla="*/ 8 w 16"/>
                <a:gd name="T1" fmla="*/ 0 h 52"/>
                <a:gd name="T2" fmla="*/ 0 w 16"/>
                <a:gd name="T3" fmla="*/ 40 h 52"/>
                <a:gd name="T4" fmla="*/ 1 w 16"/>
                <a:gd name="T5" fmla="*/ 52 h 52"/>
                <a:gd name="T6" fmla="*/ 16 w 16"/>
                <a:gd name="T7" fmla="*/ 52 h 52"/>
                <a:gd name="T8" fmla="*/ 8 w 1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2">
                  <a:moveTo>
                    <a:pt x="8" y="0"/>
                  </a:moveTo>
                  <a:cubicBezTo>
                    <a:pt x="8" y="0"/>
                    <a:pt x="0" y="26"/>
                    <a:pt x="0" y="40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16" y="52"/>
                    <a:pt x="16" y="52"/>
                    <a:pt x="16" y="5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03"/>
            <p:cNvSpPr>
              <a:spLocks/>
            </p:cNvSpPr>
            <p:nvPr/>
          </p:nvSpPr>
          <p:spPr bwMode="auto">
            <a:xfrm>
              <a:off x="6416692" y="6205540"/>
              <a:ext cx="17463" cy="61913"/>
            </a:xfrm>
            <a:custGeom>
              <a:avLst/>
              <a:gdLst>
                <a:gd name="T0" fmla="*/ 9 w 14"/>
                <a:gd name="T1" fmla="*/ 0 h 50"/>
                <a:gd name="T2" fmla="*/ 1 w 14"/>
                <a:gd name="T3" fmla="*/ 35 h 50"/>
                <a:gd name="T4" fmla="*/ 1 w 14"/>
                <a:gd name="T5" fmla="*/ 50 h 50"/>
                <a:gd name="T6" fmla="*/ 14 w 14"/>
                <a:gd name="T7" fmla="*/ 50 h 50"/>
                <a:gd name="T8" fmla="*/ 9 w 1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0">
                  <a:moveTo>
                    <a:pt x="9" y="0"/>
                  </a:moveTo>
                  <a:cubicBezTo>
                    <a:pt x="9" y="0"/>
                    <a:pt x="0" y="22"/>
                    <a:pt x="1" y="35"/>
                  </a:cubicBezTo>
                  <a:cubicBezTo>
                    <a:pt x="1" y="45"/>
                    <a:pt x="1" y="50"/>
                    <a:pt x="1" y="50"/>
                  </a:cubicBezTo>
                  <a:cubicBezTo>
                    <a:pt x="14" y="50"/>
                    <a:pt x="14" y="50"/>
                    <a:pt x="14" y="5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04"/>
            <p:cNvSpPr>
              <a:spLocks/>
            </p:cNvSpPr>
            <p:nvPr/>
          </p:nvSpPr>
          <p:spPr bwMode="auto">
            <a:xfrm>
              <a:off x="5846778" y="2970214"/>
              <a:ext cx="120650" cy="217488"/>
            </a:xfrm>
            <a:custGeom>
              <a:avLst/>
              <a:gdLst>
                <a:gd name="T0" fmla="*/ 98 w 98"/>
                <a:gd name="T1" fmla="*/ 0 h 176"/>
                <a:gd name="T2" fmla="*/ 80 w 98"/>
                <a:gd name="T3" fmla="*/ 53 h 176"/>
                <a:gd name="T4" fmla="*/ 74 w 98"/>
                <a:gd name="T5" fmla="*/ 72 h 176"/>
                <a:gd name="T6" fmla="*/ 66 w 98"/>
                <a:gd name="T7" fmla="*/ 109 h 176"/>
                <a:gd name="T8" fmla="*/ 8 w 98"/>
                <a:gd name="T9" fmla="*/ 162 h 176"/>
                <a:gd name="T10" fmla="*/ 8 w 98"/>
                <a:gd name="T11" fmla="*/ 96 h 176"/>
                <a:gd name="T12" fmla="*/ 98 w 98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76">
                  <a:moveTo>
                    <a:pt x="98" y="0"/>
                  </a:moveTo>
                  <a:cubicBezTo>
                    <a:pt x="98" y="0"/>
                    <a:pt x="85" y="34"/>
                    <a:pt x="80" y="53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104"/>
                    <a:pt x="66" y="109"/>
                  </a:cubicBezTo>
                  <a:cubicBezTo>
                    <a:pt x="58" y="114"/>
                    <a:pt x="13" y="149"/>
                    <a:pt x="8" y="162"/>
                  </a:cubicBezTo>
                  <a:cubicBezTo>
                    <a:pt x="2" y="176"/>
                    <a:pt x="0" y="120"/>
                    <a:pt x="8" y="96"/>
                  </a:cubicBezTo>
                  <a:cubicBezTo>
                    <a:pt x="16" y="72"/>
                    <a:pt x="40" y="29"/>
                    <a:pt x="98" y="0"/>
                  </a:cubicBezTo>
                  <a:close/>
                </a:path>
              </a:pathLst>
            </a:custGeom>
            <a:solidFill>
              <a:srgbClr val="775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05"/>
            <p:cNvSpPr>
              <a:spLocks/>
            </p:cNvSpPr>
            <p:nvPr/>
          </p:nvSpPr>
          <p:spPr bwMode="auto">
            <a:xfrm>
              <a:off x="5994416" y="2924176"/>
              <a:ext cx="487364" cy="790575"/>
            </a:xfrm>
            <a:custGeom>
              <a:avLst/>
              <a:gdLst>
                <a:gd name="T0" fmla="*/ 66 w 396"/>
                <a:gd name="T1" fmla="*/ 16 h 642"/>
                <a:gd name="T2" fmla="*/ 8 w 396"/>
                <a:gd name="T3" fmla="*/ 68 h 642"/>
                <a:gd name="T4" fmla="*/ 54 w 396"/>
                <a:gd name="T5" fmla="*/ 180 h 642"/>
                <a:gd name="T6" fmla="*/ 179 w 396"/>
                <a:gd name="T7" fmla="*/ 398 h 642"/>
                <a:gd name="T8" fmla="*/ 286 w 396"/>
                <a:gd name="T9" fmla="*/ 499 h 642"/>
                <a:gd name="T10" fmla="*/ 376 w 396"/>
                <a:gd name="T11" fmla="*/ 599 h 642"/>
                <a:gd name="T12" fmla="*/ 379 w 396"/>
                <a:gd name="T13" fmla="*/ 420 h 642"/>
                <a:gd name="T14" fmla="*/ 315 w 396"/>
                <a:gd name="T15" fmla="*/ 142 h 642"/>
                <a:gd name="T16" fmla="*/ 66 w 396"/>
                <a:gd name="T17" fmla="*/ 1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642">
                  <a:moveTo>
                    <a:pt x="66" y="16"/>
                  </a:moveTo>
                  <a:cubicBezTo>
                    <a:pt x="66" y="16"/>
                    <a:pt x="14" y="30"/>
                    <a:pt x="8" y="68"/>
                  </a:cubicBezTo>
                  <a:cubicBezTo>
                    <a:pt x="0" y="120"/>
                    <a:pt x="26" y="143"/>
                    <a:pt x="54" y="180"/>
                  </a:cubicBezTo>
                  <a:cubicBezTo>
                    <a:pt x="82" y="218"/>
                    <a:pt x="139" y="358"/>
                    <a:pt x="179" y="398"/>
                  </a:cubicBezTo>
                  <a:cubicBezTo>
                    <a:pt x="219" y="438"/>
                    <a:pt x="262" y="487"/>
                    <a:pt x="286" y="499"/>
                  </a:cubicBezTo>
                  <a:cubicBezTo>
                    <a:pt x="310" y="511"/>
                    <a:pt x="364" y="556"/>
                    <a:pt x="376" y="599"/>
                  </a:cubicBezTo>
                  <a:cubicBezTo>
                    <a:pt x="388" y="642"/>
                    <a:pt x="379" y="452"/>
                    <a:pt x="379" y="420"/>
                  </a:cubicBezTo>
                  <a:cubicBezTo>
                    <a:pt x="379" y="388"/>
                    <a:pt x="396" y="258"/>
                    <a:pt x="315" y="142"/>
                  </a:cubicBezTo>
                  <a:cubicBezTo>
                    <a:pt x="234" y="26"/>
                    <a:pt x="106" y="0"/>
                    <a:pt x="66" y="16"/>
                  </a:cubicBezTo>
                  <a:close/>
                </a:path>
              </a:pathLst>
            </a:custGeom>
            <a:solidFill>
              <a:srgbClr val="3C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/>
            <p:cNvSpPr>
              <a:spLocks/>
            </p:cNvSpPr>
            <p:nvPr/>
          </p:nvSpPr>
          <p:spPr bwMode="auto">
            <a:xfrm>
              <a:off x="6035675" y="2932113"/>
              <a:ext cx="309563" cy="484188"/>
            </a:xfrm>
            <a:custGeom>
              <a:avLst/>
              <a:gdLst>
                <a:gd name="T0" fmla="*/ 30 w 251"/>
                <a:gd name="T1" fmla="*/ 45 h 392"/>
                <a:gd name="T2" fmla="*/ 0 w 251"/>
                <a:gd name="T3" fmla="*/ 27 h 392"/>
                <a:gd name="T4" fmla="*/ 59 w 251"/>
                <a:gd name="T5" fmla="*/ 11 h 392"/>
                <a:gd name="T6" fmla="*/ 208 w 251"/>
                <a:gd name="T7" fmla="*/ 168 h 392"/>
                <a:gd name="T8" fmla="*/ 251 w 251"/>
                <a:gd name="T9" fmla="*/ 392 h 392"/>
                <a:gd name="T10" fmla="*/ 150 w 251"/>
                <a:gd name="T11" fmla="*/ 155 h 392"/>
                <a:gd name="T12" fmla="*/ 30 w 251"/>
                <a:gd name="T13" fmla="*/ 4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392">
                  <a:moveTo>
                    <a:pt x="30" y="4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35" y="0"/>
                    <a:pt x="59" y="11"/>
                  </a:cubicBezTo>
                  <a:cubicBezTo>
                    <a:pt x="83" y="21"/>
                    <a:pt x="184" y="117"/>
                    <a:pt x="208" y="168"/>
                  </a:cubicBezTo>
                  <a:cubicBezTo>
                    <a:pt x="232" y="219"/>
                    <a:pt x="251" y="392"/>
                    <a:pt x="251" y="392"/>
                  </a:cubicBezTo>
                  <a:cubicBezTo>
                    <a:pt x="251" y="392"/>
                    <a:pt x="195" y="213"/>
                    <a:pt x="150" y="155"/>
                  </a:cubicBezTo>
                  <a:cubicBezTo>
                    <a:pt x="104" y="96"/>
                    <a:pt x="59" y="53"/>
                    <a:pt x="30" y="45"/>
                  </a:cubicBezTo>
                  <a:close/>
                </a:path>
              </a:pathLst>
            </a:custGeom>
            <a:solidFill>
              <a:srgbClr val="593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8"/>
            <p:cNvSpPr>
              <a:spLocks/>
            </p:cNvSpPr>
            <p:nvPr/>
          </p:nvSpPr>
          <p:spPr bwMode="auto">
            <a:xfrm>
              <a:off x="5976938" y="3976688"/>
              <a:ext cx="406400" cy="287338"/>
            </a:xfrm>
            <a:custGeom>
              <a:avLst/>
              <a:gdLst>
                <a:gd name="T0" fmla="*/ 244 w 330"/>
                <a:gd name="T1" fmla="*/ 75 h 233"/>
                <a:gd name="T2" fmla="*/ 76 w 330"/>
                <a:gd name="T3" fmla="*/ 149 h 233"/>
                <a:gd name="T4" fmla="*/ 24 w 330"/>
                <a:gd name="T5" fmla="*/ 145 h 233"/>
                <a:gd name="T6" fmla="*/ 0 w 330"/>
                <a:gd name="T7" fmla="*/ 139 h 233"/>
                <a:gd name="T8" fmla="*/ 54 w 330"/>
                <a:gd name="T9" fmla="*/ 165 h 233"/>
                <a:gd name="T10" fmla="*/ 96 w 330"/>
                <a:gd name="T11" fmla="*/ 163 h 233"/>
                <a:gd name="T12" fmla="*/ 44 w 330"/>
                <a:gd name="T13" fmla="*/ 170 h 233"/>
                <a:gd name="T14" fmla="*/ 22 w 330"/>
                <a:gd name="T15" fmla="*/ 166 h 233"/>
                <a:gd name="T16" fmla="*/ 68 w 330"/>
                <a:gd name="T17" fmla="*/ 181 h 233"/>
                <a:gd name="T18" fmla="*/ 38 w 330"/>
                <a:gd name="T19" fmla="*/ 186 h 233"/>
                <a:gd name="T20" fmla="*/ 70 w 330"/>
                <a:gd name="T21" fmla="*/ 202 h 233"/>
                <a:gd name="T22" fmla="*/ 164 w 330"/>
                <a:gd name="T23" fmla="*/ 154 h 233"/>
                <a:gd name="T24" fmla="*/ 98 w 330"/>
                <a:gd name="T25" fmla="*/ 224 h 233"/>
                <a:gd name="T26" fmla="*/ 72 w 330"/>
                <a:gd name="T27" fmla="*/ 232 h 233"/>
                <a:gd name="T28" fmla="*/ 128 w 330"/>
                <a:gd name="T29" fmla="*/ 220 h 233"/>
                <a:gd name="T30" fmla="*/ 194 w 330"/>
                <a:gd name="T31" fmla="*/ 166 h 233"/>
                <a:gd name="T32" fmla="*/ 318 w 330"/>
                <a:gd name="T33" fmla="*/ 12 h 233"/>
                <a:gd name="T34" fmla="*/ 244 w 330"/>
                <a:gd name="T35" fmla="*/ 7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233">
                  <a:moveTo>
                    <a:pt x="244" y="75"/>
                  </a:moveTo>
                  <a:cubicBezTo>
                    <a:pt x="208" y="104"/>
                    <a:pt x="102" y="145"/>
                    <a:pt x="76" y="149"/>
                  </a:cubicBezTo>
                  <a:cubicBezTo>
                    <a:pt x="50" y="153"/>
                    <a:pt x="48" y="151"/>
                    <a:pt x="24" y="14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36" y="165"/>
                    <a:pt x="54" y="165"/>
                  </a:cubicBezTo>
                  <a:cubicBezTo>
                    <a:pt x="72" y="165"/>
                    <a:pt x="96" y="163"/>
                    <a:pt x="96" y="163"/>
                  </a:cubicBezTo>
                  <a:cubicBezTo>
                    <a:pt x="96" y="163"/>
                    <a:pt x="67" y="174"/>
                    <a:pt x="44" y="170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58" y="182"/>
                    <a:pt x="68" y="181"/>
                  </a:cubicBezTo>
                  <a:cubicBezTo>
                    <a:pt x="79" y="180"/>
                    <a:pt x="48" y="192"/>
                    <a:pt x="38" y="186"/>
                  </a:cubicBezTo>
                  <a:cubicBezTo>
                    <a:pt x="27" y="181"/>
                    <a:pt x="39" y="196"/>
                    <a:pt x="70" y="202"/>
                  </a:cubicBezTo>
                  <a:cubicBezTo>
                    <a:pt x="100" y="209"/>
                    <a:pt x="151" y="173"/>
                    <a:pt x="164" y="154"/>
                  </a:cubicBezTo>
                  <a:cubicBezTo>
                    <a:pt x="178" y="136"/>
                    <a:pt x="123" y="216"/>
                    <a:pt x="98" y="224"/>
                  </a:cubicBezTo>
                  <a:cubicBezTo>
                    <a:pt x="72" y="232"/>
                    <a:pt x="72" y="232"/>
                    <a:pt x="72" y="232"/>
                  </a:cubicBezTo>
                  <a:cubicBezTo>
                    <a:pt x="72" y="232"/>
                    <a:pt x="114" y="233"/>
                    <a:pt x="128" y="220"/>
                  </a:cubicBezTo>
                  <a:cubicBezTo>
                    <a:pt x="143" y="206"/>
                    <a:pt x="173" y="196"/>
                    <a:pt x="194" y="166"/>
                  </a:cubicBezTo>
                  <a:cubicBezTo>
                    <a:pt x="216" y="135"/>
                    <a:pt x="308" y="23"/>
                    <a:pt x="318" y="12"/>
                  </a:cubicBezTo>
                  <a:cubicBezTo>
                    <a:pt x="330" y="0"/>
                    <a:pt x="277" y="48"/>
                    <a:pt x="244" y="75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>
              <a:off x="6015038" y="3576638"/>
              <a:ext cx="374650" cy="557213"/>
            </a:xfrm>
            <a:custGeom>
              <a:avLst/>
              <a:gdLst>
                <a:gd name="T0" fmla="*/ 304 w 304"/>
                <a:gd name="T1" fmla="*/ 10 h 452"/>
                <a:gd name="T2" fmla="*/ 272 w 304"/>
                <a:gd name="T3" fmla="*/ 316 h 452"/>
                <a:gd name="T4" fmla="*/ 173 w 304"/>
                <a:gd name="T5" fmla="*/ 428 h 452"/>
                <a:gd name="T6" fmla="*/ 80 w 304"/>
                <a:gd name="T7" fmla="*/ 452 h 452"/>
                <a:gd name="T8" fmla="*/ 0 w 304"/>
                <a:gd name="T9" fmla="*/ 448 h 452"/>
                <a:gd name="T10" fmla="*/ 64 w 304"/>
                <a:gd name="T11" fmla="*/ 426 h 452"/>
                <a:gd name="T12" fmla="*/ 184 w 304"/>
                <a:gd name="T13" fmla="*/ 350 h 452"/>
                <a:gd name="T14" fmla="*/ 224 w 304"/>
                <a:gd name="T15" fmla="*/ 234 h 452"/>
                <a:gd name="T16" fmla="*/ 264 w 304"/>
                <a:gd name="T17" fmla="*/ 90 h 452"/>
                <a:gd name="T18" fmla="*/ 304 w 304"/>
                <a:gd name="T19" fmla="*/ 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452">
                  <a:moveTo>
                    <a:pt x="304" y="10"/>
                  </a:moveTo>
                  <a:cubicBezTo>
                    <a:pt x="304" y="10"/>
                    <a:pt x="299" y="258"/>
                    <a:pt x="272" y="316"/>
                  </a:cubicBezTo>
                  <a:cubicBezTo>
                    <a:pt x="245" y="374"/>
                    <a:pt x="197" y="421"/>
                    <a:pt x="173" y="428"/>
                  </a:cubicBezTo>
                  <a:cubicBezTo>
                    <a:pt x="149" y="435"/>
                    <a:pt x="112" y="452"/>
                    <a:pt x="80" y="452"/>
                  </a:cubicBezTo>
                  <a:cubicBezTo>
                    <a:pt x="48" y="452"/>
                    <a:pt x="0" y="448"/>
                    <a:pt x="0" y="448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155" y="414"/>
                    <a:pt x="184" y="350"/>
                  </a:cubicBezTo>
                  <a:cubicBezTo>
                    <a:pt x="213" y="286"/>
                    <a:pt x="208" y="316"/>
                    <a:pt x="224" y="234"/>
                  </a:cubicBezTo>
                  <a:cubicBezTo>
                    <a:pt x="240" y="153"/>
                    <a:pt x="264" y="90"/>
                    <a:pt x="264" y="90"/>
                  </a:cubicBezTo>
                  <a:cubicBezTo>
                    <a:pt x="264" y="90"/>
                    <a:pt x="296" y="0"/>
                    <a:pt x="304" y="10"/>
                  </a:cubicBezTo>
                  <a:close/>
                </a:path>
              </a:pathLst>
            </a:custGeom>
            <a:solidFill>
              <a:srgbClr val="3C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0"/>
            <p:cNvSpPr>
              <a:spLocks/>
            </p:cNvSpPr>
            <p:nvPr/>
          </p:nvSpPr>
          <p:spPr bwMode="auto">
            <a:xfrm>
              <a:off x="6027738" y="3043238"/>
              <a:ext cx="252413" cy="388938"/>
            </a:xfrm>
            <a:custGeom>
              <a:avLst/>
              <a:gdLst>
                <a:gd name="T0" fmla="*/ 0 w 204"/>
                <a:gd name="T1" fmla="*/ 0 h 316"/>
                <a:gd name="T2" fmla="*/ 84 w 204"/>
                <a:gd name="T3" fmla="*/ 158 h 316"/>
                <a:gd name="T4" fmla="*/ 160 w 204"/>
                <a:gd name="T5" fmla="*/ 274 h 316"/>
                <a:gd name="T6" fmla="*/ 204 w 204"/>
                <a:gd name="T7" fmla="*/ 316 h 316"/>
                <a:gd name="T8" fmla="*/ 122 w 204"/>
                <a:gd name="T9" fmla="*/ 204 h 316"/>
                <a:gd name="T10" fmla="*/ 54 w 204"/>
                <a:gd name="T11" fmla="*/ 68 h 316"/>
                <a:gd name="T12" fmla="*/ 0 w 204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316">
                  <a:moveTo>
                    <a:pt x="0" y="0"/>
                  </a:moveTo>
                  <a:cubicBezTo>
                    <a:pt x="0" y="0"/>
                    <a:pt x="60" y="98"/>
                    <a:pt x="84" y="158"/>
                  </a:cubicBezTo>
                  <a:cubicBezTo>
                    <a:pt x="108" y="218"/>
                    <a:pt x="126" y="236"/>
                    <a:pt x="160" y="274"/>
                  </a:cubicBezTo>
                  <a:cubicBezTo>
                    <a:pt x="194" y="312"/>
                    <a:pt x="204" y="316"/>
                    <a:pt x="204" y="316"/>
                  </a:cubicBezTo>
                  <a:cubicBezTo>
                    <a:pt x="204" y="316"/>
                    <a:pt x="148" y="246"/>
                    <a:pt x="122" y="204"/>
                  </a:cubicBezTo>
                  <a:cubicBezTo>
                    <a:pt x="96" y="162"/>
                    <a:pt x="72" y="96"/>
                    <a:pt x="54" y="68"/>
                  </a:cubicBezTo>
                  <a:cubicBezTo>
                    <a:pt x="36" y="40"/>
                    <a:pt x="16" y="16"/>
                    <a:pt x="0" y="0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1"/>
            <p:cNvSpPr>
              <a:spLocks/>
            </p:cNvSpPr>
            <p:nvPr/>
          </p:nvSpPr>
          <p:spPr bwMode="auto">
            <a:xfrm>
              <a:off x="6049963" y="3065463"/>
              <a:ext cx="280988" cy="369888"/>
            </a:xfrm>
            <a:custGeom>
              <a:avLst/>
              <a:gdLst>
                <a:gd name="T0" fmla="*/ 0 w 227"/>
                <a:gd name="T1" fmla="*/ 0 h 300"/>
                <a:gd name="T2" fmla="*/ 96 w 227"/>
                <a:gd name="T3" fmla="*/ 152 h 300"/>
                <a:gd name="T4" fmla="*/ 180 w 227"/>
                <a:gd name="T5" fmla="*/ 261 h 300"/>
                <a:gd name="T6" fmla="*/ 227 w 227"/>
                <a:gd name="T7" fmla="*/ 300 h 300"/>
                <a:gd name="T8" fmla="*/ 137 w 227"/>
                <a:gd name="T9" fmla="*/ 195 h 300"/>
                <a:gd name="T10" fmla="*/ 59 w 227"/>
                <a:gd name="T11" fmla="*/ 64 h 300"/>
                <a:gd name="T12" fmla="*/ 0 w 227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300">
                  <a:moveTo>
                    <a:pt x="0" y="0"/>
                  </a:moveTo>
                  <a:cubicBezTo>
                    <a:pt x="0" y="0"/>
                    <a:pt x="67" y="94"/>
                    <a:pt x="96" y="152"/>
                  </a:cubicBezTo>
                  <a:cubicBezTo>
                    <a:pt x="124" y="210"/>
                    <a:pt x="144" y="226"/>
                    <a:pt x="180" y="261"/>
                  </a:cubicBezTo>
                  <a:cubicBezTo>
                    <a:pt x="217" y="297"/>
                    <a:pt x="227" y="300"/>
                    <a:pt x="227" y="300"/>
                  </a:cubicBezTo>
                  <a:cubicBezTo>
                    <a:pt x="227" y="300"/>
                    <a:pt x="166" y="234"/>
                    <a:pt x="137" y="195"/>
                  </a:cubicBezTo>
                  <a:cubicBezTo>
                    <a:pt x="108" y="155"/>
                    <a:pt x="79" y="91"/>
                    <a:pt x="59" y="64"/>
                  </a:cubicBezTo>
                  <a:cubicBezTo>
                    <a:pt x="39" y="38"/>
                    <a:pt x="17" y="15"/>
                    <a:pt x="0" y="0"/>
                  </a:cubicBezTo>
                  <a:close/>
                </a:path>
              </a:pathLst>
            </a:custGeom>
            <a:solidFill>
              <a:srgbClr val="5E3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2"/>
            <p:cNvSpPr>
              <a:spLocks/>
            </p:cNvSpPr>
            <p:nvPr/>
          </p:nvSpPr>
          <p:spPr bwMode="auto">
            <a:xfrm>
              <a:off x="8388350" y="3386138"/>
              <a:ext cx="720725" cy="1179513"/>
            </a:xfrm>
            <a:custGeom>
              <a:avLst/>
              <a:gdLst>
                <a:gd name="T0" fmla="*/ 507 w 584"/>
                <a:gd name="T1" fmla="*/ 0 h 957"/>
                <a:gd name="T2" fmla="*/ 534 w 584"/>
                <a:gd name="T3" fmla="*/ 263 h 957"/>
                <a:gd name="T4" fmla="*/ 584 w 584"/>
                <a:gd name="T5" fmla="*/ 337 h 957"/>
                <a:gd name="T6" fmla="*/ 395 w 584"/>
                <a:gd name="T7" fmla="*/ 713 h 957"/>
                <a:gd name="T8" fmla="*/ 198 w 584"/>
                <a:gd name="T9" fmla="*/ 957 h 957"/>
                <a:gd name="T10" fmla="*/ 0 w 584"/>
                <a:gd name="T11" fmla="*/ 863 h 957"/>
                <a:gd name="T12" fmla="*/ 23 w 584"/>
                <a:gd name="T13" fmla="*/ 401 h 957"/>
                <a:gd name="T14" fmla="*/ 75 w 584"/>
                <a:gd name="T15" fmla="*/ 152 h 957"/>
                <a:gd name="T16" fmla="*/ 507 w 584"/>
                <a:gd name="T17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957">
                  <a:moveTo>
                    <a:pt x="507" y="0"/>
                  </a:moveTo>
                  <a:cubicBezTo>
                    <a:pt x="507" y="0"/>
                    <a:pt x="500" y="200"/>
                    <a:pt x="534" y="263"/>
                  </a:cubicBezTo>
                  <a:cubicBezTo>
                    <a:pt x="567" y="325"/>
                    <a:pt x="584" y="337"/>
                    <a:pt x="584" y="337"/>
                  </a:cubicBezTo>
                  <a:cubicBezTo>
                    <a:pt x="395" y="713"/>
                    <a:pt x="395" y="713"/>
                    <a:pt x="395" y="713"/>
                  </a:cubicBezTo>
                  <a:cubicBezTo>
                    <a:pt x="198" y="957"/>
                    <a:pt x="198" y="957"/>
                    <a:pt x="198" y="957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23" y="401"/>
                    <a:pt x="23" y="401"/>
                    <a:pt x="23" y="401"/>
                  </a:cubicBezTo>
                  <a:cubicBezTo>
                    <a:pt x="75" y="152"/>
                    <a:pt x="75" y="152"/>
                    <a:pt x="75" y="152"/>
                  </a:cubicBezTo>
                  <a:lnTo>
                    <a:pt x="507" y="0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3"/>
            <p:cNvSpPr>
              <a:spLocks/>
            </p:cNvSpPr>
            <p:nvPr/>
          </p:nvSpPr>
          <p:spPr bwMode="auto">
            <a:xfrm>
              <a:off x="8426450" y="3749675"/>
              <a:ext cx="331788" cy="725488"/>
            </a:xfrm>
            <a:custGeom>
              <a:avLst/>
              <a:gdLst>
                <a:gd name="T0" fmla="*/ 221 w 269"/>
                <a:gd name="T1" fmla="*/ 0 h 589"/>
                <a:gd name="T2" fmla="*/ 256 w 269"/>
                <a:gd name="T3" fmla="*/ 165 h 589"/>
                <a:gd name="T4" fmla="*/ 181 w 269"/>
                <a:gd name="T5" fmla="*/ 413 h 589"/>
                <a:gd name="T6" fmla="*/ 179 w 269"/>
                <a:gd name="T7" fmla="*/ 589 h 589"/>
                <a:gd name="T8" fmla="*/ 75 w 269"/>
                <a:gd name="T9" fmla="*/ 576 h 589"/>
                <a:gd name="T10" fmla="*/ 0 w 269"/>
                <a:gd name="T11" fmla="*/ 296 h 589"/>
                <a:gd name="T12" fmla="*/ 221 w 269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589">
                  <a:moveTo>
                    <a:pt x="221" y="0"/>
                  </a:moveTo>
                  <a:cubicBezTo>
                    <a:pt x="221" y="0"/>
                    <a:pt x="269" y="112"/>
                    <a:pt x="256" y="165"/>
                  </a:cubicBezTo>
                  <a:cubicBezTo>
                    <a:pt x="243" y="219"/>
                    <a:pt x="176" y="363"/>
                    <a:pt x="181" y="413"/>
                  </a:cubicBezTo>
                  <a:cubicBezTo>
                    <a:pt x="187" y="464"/>
                    <a:pt x="179" y="589"/>
                    <a:pt x="179" y="589"/>
                  </a:cubicBezTo>
                  <a:cubicBezTo>
                    <a:pt x="75" y="576"/>
                    <a:pt x="75" y="576"/>
                    <a:pt x="75" y="576"/>
                  </a:cubicBezTo>
                  <a:cubicBezTo>
                    <a:pt x="0" y="296"/>
                    <a:pt x="0" y="296"/>
                    <a:pt x="0" y="296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4"/>
            <p:cNvSpPr>
              <a:spLocks/>
            </p:cNvSpPr>
            <p:nvPr/>
          </p:nvSpPr>
          <p:spPr bwMode="auto">
            <a:xfrm>
              <a:off x="8718550" y="3411538"/>
              <a:ext cx="376238" cy="428625"/>
            </a:xfrm>
            <a:custGeom>
              <a:avLst/>
              <a:gdLst>
                <a:gd name="T0" fmla="*/ 27 w 305"/>
                <a:gd name="T1" fmla="*/ 286 h 348"/>
                <a:gd name="T2" fmla="*/ 142 w 305"/>
                <a:gd name="T3" fmla="*/ 311 h 348"/>
                <a:gd name="T4" fmla="*/ 286 w 305"/>
                <a:gd name="T5" fmla="*/ 347 h 348"/>
                <a:gd name="T6" fmla="*/ 305 w 305"/>
                <a:gd name="T7" fmla="*/ 321 h 348"/>
                <a:gd name="T8" fmla="*/ 288 w 305"/>
                <a:gd name="T9" fmla="*/ 284 h 348"/>
                <a:gd name="T10" fmla="*/ 251 w 305"/>
                <a:gd name="T11" fmla="*/ 209 h 348"/>
                <a:gd name="T12" fmla="*/ 236 w 305"/>
                <a:gd name="T13" fmla="*/ 0 h 348"/>
                <a:gd name="T14" fmla="*/ 124 w 305"/>
                <a:gd name="T15" fmla="*/ 197 h 348"/>
                <a:gd name="T16" fmla="*/ 0 w 305"/>
                <a:gd name="T17" fmla="*/ 263 h 348"/>
                <a:gd name="T18" fmla="*/ 27 w 305"/>
                <a:gd name="T1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48">
                  <a:moveTo>
                    <a:pt x="27" y="286"/>
                  </a:moveTo>
                  <a:cubicBezTo>
                    <a:pt x="68" y="301"/>
                    <a:pt x="81" y="303"/>
                    <a:pt x="142" y="311"/>
                  </a:cubicBezTo>
                  <a:cubicBezTo>
                    <a:pt x="216" y="322"/>
                    <a:pt x="269" y="333"/>
                    <a:pt x="286" y="347"/>
                  </a:cubicBezTo>
                  <a:cubicBezTo>
                    <a:pt x="287" y="348"/>
                    <a:pt x="305" y="321"/>
                    <a:pt x="305" y="321"/>
                  </a:cubicBezTo>
                  <a:cubicBezTo>
                    <a:pt x="305" y="321"/>
                    <a:pt x="300" y="305"/>
                    <a:pt x="288" y="284"/>
                  </a:cubicBezTo>
                  <a:cubicBezTo>
                    <a:pt x="275" y="262"/>
                    <a:pt x="257" y="232"/>
                    <a:pt x="251" y="209"/>
                  </a:cubicBezTo>
                  <a:cubicBezTo>
                    <a:pt x="236" y="153"/>
                    <a:pt x="236" y="0"/>
                    <a:pt x="236" y="0"/>
                  </a:cubicBezTo>
                  <a:cubicBezTo>
                    <a:pt x="236" y="0"/>
                    <a:pt x="153" y="181"/>
                    <a:pt x="124" y="197"/>
                  </a:cubicBezTo>
                  <a:cubicBezTo>
                    <a:pt x="94" y="213"/>
                    <a:pt x="0" y="263"/>
                    <a:pt x="0" y="263"/>
                  </a:cubicBezTo>
                  <a:cubicBezTo>
                    <a:pt x="0" y="263"/>
                    <a:pt x="14" y="282"/>
                    <a:pt x="27" y="286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5"/>
            <p:cNvSpPr>
              <a:spLocks/>
            </p:cNvSpPr>
            <p:nvPr/>
          </p:nvSpPr>
          <p:spPr bwMode="auto">
            <a:xfrm>
              <a:off x="7851775" y="3722688"/>
              <a:ext cx="758825" cy="2227263"/>
            </a:xfrm>
            <a:custGeom>
              <a:avLst/>
              <a:gdLst>
                <a:gd name="T0" fmla="*/ 498 w 616"/>
                <a:gd name="T1" fmla="*/ 16 h 1807"/>
                <a:gd name="T2" fmla="*/ 578 w 616"/>
                <a:gd name="T3" fmla="*/ 502 h 1807"/>
                <a:gd name="T4" fmla="*/ 616 w 616"/>
                <a:gd name="T5" fmla="*/ 632 h 1807"/>
                <a:gd name="T6" fmla="*/ 432 w 616"/>
                <a:gd name="T7" fmla="*/ 1276 h 1807"/>
                <a:gd name="T8" fmla="*/ 112 w 616"/>
                <a:gd name="T9" fmla="*/ 1742 h 1807"/>
                <a:gd name="T10" fmla="*/ 2 w 616"/>
                <a:gd name="T11" fmla="*/ 1488 h 1807"/>
                <a:gd name="T12" fmla="*/ 152 w 616"/>
                <a:gd name="T13" fmla="*/ 1003 h 1807"/>
                <a:gd name="T14" fmla="*/ 212 w 616"/>
                <a:gd name="T15" fmla="*/ 66 h 1807"/>
                <a:gd name="T16" fmla="*/ 266 w 616"/>
                <a:gd name="T17" fmla="*/ 2 h 1807"/>
                <a:gd name="T18" fmla="*/ 498 w 616"/>
                <a:gd name="T19" fmla="*/ 16 h 1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1807">
                  <a:moveTo>
                    <a:pt x="498" y="16"/>
                  </a:moveTo>
                  <a:cubicBezTo>
                    <a:pt x="498" y="16"/>
                    <a:pt x="554" y="435"/>
                    <a:pt x="578" y="502"/>
                  </a:cubicBezTo>
                  <a:cubicBezTo>
                    <a:pt x="602" y="568"/>
                    <a:pt x="616" y="632"/>
                    <a:pt x="616" y="632"/>
                  </a:cubicBezTo>
                  <a:cubicBezTo>
                    <a:pt x="432" y="1276"/>
                    <a:pt x="432" y="1276"/>
                    <a:pt x="432" y="1276"/>
                  </a:cubicBezTo>
                  <a:cubicBezTo>
                    <a:pt x="432" y="1276"/>
                    <a:pt x="227" y="1660"/>
                    <a:pt x="112" y="1742"/>
                  </a:cubicBezTo>
                  <a:cubicBezTo>
                    <a:pt x="20" y="1807"/>
                    <a:pt x="0" y="1495"/>
                    <a:pt x="2" y="1488"/>
                  </a:cubicBezTo>
                  <a:cubicBezTo>
                    <a:pt x="23" y="1419"/>
                    <a:pt x="114" y="1270"/>
                    <a:pt x="152" y="1003"/>
                  </a:cubicBezTo>
                  <a:cubicBezTo>
                    <a:pt x="203" y="639"/>
                    <a:pt x="205" y="84"/>
                    <a:pt x="212" y="66"/>
                  </a:cubicBezTo>
                  <a:cubicBezTo>
                    <a:pt x="224" y="34"/>
                    <a:pt x="254" y="4"/>
                    <a:pt x="266" y="2"/>
                  </a:cubicBezTo>
                  <a:cubicBezTo>
                    <a:pt x="278" y="0"/>
                    <a:pt x="466" y="12"/>
                    <a:pt x="498" y="16"/>
                  </a:cubicBezTo>
                  <a:close/>
                </a:path>
              </a:pathLst>
            </a:custGeom>
            <a:solidFill>
              <a:srgbClr val="6E1530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6"/>
            <p:cNvSpPr>
              <a:spLocks/>
            </p:cNvSpPr>
            <p:nvPr/>
          </p:nvSpPr>
          <p:spPr bwMode="auto">
            <a:xfrm>
              <a:off x="8785225" y="3516313"/>
              <a:ext cx="211138" cy="231775"/>
            </a:xfrm>
            <a:custGeom>
              <a:avLst/>
              <a:gdLst>
                <a:gd name="T0" fmla="*/ 167 w 171"/>
                <a:gd name="T1" fmla="*/ 0 h 188"/>
                <a:gd name="T2" fmla="*/ 168 w 171"/>
                <a:gd name="T3" fmla="*/ 104 h 188"/>
                <a:gd name="T4" fmla="*/ 102 w 171"/>
                <a:gd name="T5" fmla="*/ 178 h 188"/>
                <a:gd name="T6" fmla="*/ 36 w 171"/>
                <a:gd name="T7" fmla="*/ 186 h 188"/>
                <a:gd name="T8" fmla="*/ 0 w 171"/>
                <a:gd name="T9" fmla="*/ 184 h 188"/>
                <a:gd name="T10" fmla="*/ 124 w 171"/>
                <a:gd name="T11" fmla="*/ 56 h 188"/>
                <a:gd name="T12" fmla="*/ 167 w 171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88">
                  <a:moveTo>
                    <a:pt x="167" y="0"/>
                  </a:moveTo>
                  <a:cubicBezTo>
                    <a:pt x="167" y="0"/>
                    <a:pt x="171" y="70"/>
                    <a:pt x="168" y="104"/>
                  </a:cubicBezTo>
                  <a:cubicBezTo>
                    <a:pt x="166" y="124"/>
                    <a:pt x="134" y="168"/>
                    <a:pt x="102" y="178"/>
                  </a:cubicBezTo>
                  <a:cubicBezTo>
                    <a:pt x="84" y="183"/>
                    <a:pt x="54" y="184"/>
                    <a:pt x="36" y="186"/>
                  </a:cubicBezTo>
                  <a:cubicBezTo>
                    <a:pt x="18" y="188"/>
                    <a:pt x="0" y="184"/>
                    <a:pt x="0" y="184"/>
                  </a:cubicBezTo>
                  <a:cubicBezTo>
                    <a:pt x="124" y="56"/>
                    <a:pt x="124" y="56"/>
                    <a:pt x="124" y="56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AA8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7"/>
            <p:cNvSpPr>
              <a:spLocks/>
            </p:cNvSpPr>
            <p:nvPr/>
          </p:nvSpPr>
          <p:spPr bwMode="auto">
            <a:xfrm>
              <a:off x="8442325" y="2997200"/>
              <a:ext cx="574675" cy="762000"/>
            </a:xfrm>
            <a:custGeom>
              <a:avLst/>
              <a:gdLst>
                <a:gd name="T0" fmla="*/ 11 w 467"/>
                <a:gd name="T1" fmla="*/ 133 h 619"/>
                <a:gd name="T2" fmla="*/ 5 w 467"/>
                <a:gd name="T3" fmla="*/ 269 h 619"/>
                <a:gd name="T4" fmla="*/ 21 w 467"/>
                <a:gd name="T5" fmla="*/ 315 h 619"/>
                <a:gd name="T6" fmla="*/ 48 w 467"/>
                <a:gd name="T7" fmla="*/ 429 h 619"/>
                <a:gd name="T8" fmla="*/ 200 w 467"/>
                <a:gd name="T9" fmla="*/ 603 h 619"/>
                <a:gd name="T10" fmla="*/ 309 w 467"/>
                <a:gd name="T11" fmla="*/ 592 h 619"/>
                <a:gd name="T12" fmla="*/ 440 w 467"/>
                <a:gd name="T13" fmla="*/ 448 h 619"/>
                <a:gd name="T14" fmla="*/ 467 w 467"/>
                <a:gd name="T15" fmla="*/ 293 h 619"/>
                <a:gd name="T16" fmla="*/ 443 w 467"/>
                <a:gd name="T17" fmla="*/ 120 h 619"/>
                <a:gd name="T18" fmla="*/ 168 w 467"/>
                <a:gd name="T19" fmla="*/ 0 h 619"/>
                <a:gd name="T20" fmla="*/ 3 w 467"/>
                <a:gd name="T21" fmla="*/ 67 h 619"/>
                <a:gd name="T22" fmla="*/ 11 w 467"/>
                <a:gd name="T23" fmla="*/ 13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619">
                  <a:moveTo>
                    <a:pt x="11" y="133"/>
                  </a:moveTo>
                  <a:cubicBezTo>
                    <a:pt x="11" y="133"/>
                    <a:pt x="0" y="240"/>
                    <a:pt x="5" y="269"/>
                  </a:cubicBezTo>
                  <a:cubicBezTo>
                    <a:pt x="11" y="299"/>
                    <a:pt x="21" y="315"/>
                    <a:pt x="21" y="315"/>
                  </a:cubicBezTo>
                  <a:cubicBezTo>
                    <a:pt x="21" y="315"/>
                    <a:pt x="13" y="381"/>
                    <a:pt x="48" y="429"/>
                  </a:cubicBezTo>
                  <a:cubicBezTo>
                    <a:pt x="83" y="477"/>
                    <a:pt x="184" y="587"/>
                    <a:pt x="200" y="603"/>
                  </a:cubicBezTo>
                  <a:cubicBezTo>
                    <a:pt x="216" y="619"/>
                    <a:pt x="277" y="613"/>
                    <a:pt x="309" y="592"/>
                  </a:cubicBezTo>
                  <a:cubicBezTo>
                    <a:pt x="341" y="571"/>
                    <a:pt x="424" y="528"/>
                    <a:pt x="440" y="448"/>
                  </a:cubicBezTo>
                  <a:cubicBezTo>
                    <a:pt x="456" y="368"/>
                    <a:pt x="467" y="293"/>
                    <a:pt x="467" y="293"/>
                  </a:cubicBezTo>
                  <a:cubicBezTo>
                    <a:pt x="443" y="120"/>
                    <a:pt x="443" y="120"/>
                    <a:pt x="443" y="12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3" y="67"/>
                    <a:pt x="3" y="67"/>
                    <a:pt x="3" y="67"/>
                  </a:cubicBezTo>
                  <a:lnTo>
                    <a:pt x="11" y="133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8"/>
            <p:cNvSpPr>
              <a:spLocks/>
            </p:cNvSpPr>
            <p:nvPr/>
          </p:nvSpPr>
          <p:spPr bwMode="auto">
            <a:xfrm>
              <a:off x="8701088" y="3313113"/>
              <a:ext cx="103188" cy="42863"/>
            </a:xfrm>
            <a:custGeom>
              <a:avLst/>
              <a:gdLst>
                <a:gd name="T0" fmla="*/ 1 w 84"/>
                <a:gd name="T1" fmla="*/ 34 h 35"/>
                <a:gd name="T2" fmla="*/ 30 w 84"/>
                <a:gd name="T3" fmla="*/ 33 h 35"/>
                <a:gd name="T4" fmla="*/ 68 w 84"/>
                <a:gd name="T5" fmla="*/ 21 h 35"/>
                <a:gd name="T6" fmla="*/ 84 w 84"/>
                <a:gd name="T7" fmla="*/ 9 h 35"/>
                <a:gd name="T8" fmla="*/ 54 w 84"/>
                <a:gd name="T9" fmla="*/ 0 h 35"/>
                <a:gd name="T10" fmla="*/ 14 w 84"/>
                <a:gd name="T11" fmla="*/ 8 h 35"/>
                <a:gd name="T12" fmla="*/ 1 w 8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5">
                  <a:moveTo>
                    <a:pt x="1" y="34"/>
                  </a:moveTo>
                  <a:cubicBezTo>
                    <a:pt x="1" y="34"/>
                    <a:pt x="13" y="35"/>
                    <a:pt x="30" y="33"/>
                  </a:cubicBezTo>
                  <a:cubicBezTo>
                    <a:pt x="47" y="31"/>
                    <a:pt x="56" y="28"/>
                    <a:pt x="68" y="21"/>
                  </a:cubicBezTo>
                  <a:cubicBezTo>
                    <a:pt x="80" y="14"/>
                    <a:pt x="84" y="9"/>
                    <a:pt x="84" y="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24" y="0"/>
                    <a:pt x="14" y="8"/>
                  </a:cubicBezTo>
                  <a:cubicBezTo>
                    <a:pt x="4" y="16"/>
                    <a:pt x="0" y="25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9"/>
            <p:cNvSpPr>
              <a:spLocks/>
            </p:cNvSpPr>
            <p:nvPr/>
          </p:nvSpPr>
          <p:spPr bwMode="auto">
            <a:xfrm>
              <a:off x="8629650" y="3562350"/>
              <a:ext cx="160338" cy="36513"/>
            </a:xfrm>
            <a:custGeom>
              <a:avLst/>
              <a:gdLst>
                <a:gd name="T0" fmla="*/ 45 w 130"/>
                <a:gd name="T1" fmla="*/ 14 h 30"/>
                <a:gd name="T2" fmla="*/ 61 w 130"/>
                <a:gd name="T3" fmla="*/ 4 h 30"/>
                <a:gd name="T4" fmla="*/ 99 w 130"/>
                <a:gd name="T5" fmla="*/ 5 h 30"/>
                <a:gd name="T6" fmla="*/ 130 w 130"/>
                <a:gd name="T7" fmla="*/ 0 h 30"/>
                <a:gd name="T8" fmla="*/ 82 w 130"/>
                <a:gd name="T9" fmla="*/ 23 h 30"/>
                <a:gd name="T10" fmla="*/ 39 w 130"/>
                <a:gd name="T11" fmla="*/ 29 h 30"/>
                <a:gd name="T12" fmla="*/ 11 w 130"/>
                <a:gd name="T13" fmla="*/ 27 h 30"/>
                <a:gd name="T14" fmla="*/ 0 w 130"/>
                <a:gd name="T15" fmla="*/ 25 h 30"/>
                <a:gd name="T16" fmla="*/ 24 w 130"/>
                <a:gd name="T17" fmla="*/ 13 h 30"/>
                <a:gd name="T18" fmla="*/ 45 w 130"/>
                <a:gd name="T1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0">
                  <a:moveTo>
                    <a:pt x="45" y="14"/>
                  </a:moveTo>
                  <a:cubicBezTo>
                    <a:pt x="45" y="14"/>
                    <a:pt x="52" y="7"/>
                    <a:pt x="61" y="4"/>
                  </a:cubicBezTo>
                  <a:cubicBezTo>
                    <a:pt x="64" y="3"/>
                    <a:pt x="83" y="5"/>
                    <a:pt x="99" y="5"/>
                  </a:cubicBezTo>
                  <a:cubicBezTo>
                    <a:pt x="115" y="5"/>
                    <a:pt x="130" y="0"/>
                    <a:pt x="130" y="0"/>
                  </a:cubicBezTo>
                  <a:cubicBezTo>
                    <a:pt x="130" y="0"/>
                    <a:pt x="95" y="19"/>
                    <a:pt x="82" y="23"/>
                  </a:cubicBezTo>
                  <a:cubicBezTo>
                    <a:pt x="69" y="27"/>
                    <a:pt x="49" y="28"/>
                    <a:pt x="39" y="29"/>
                  </a:cubicBezTo>
                  <a:cubicBezTo>
                    <a:pt x="29" y="30"/>
                    <a:pt x="17" y="29"/>
                    <a:pt x="11" y="27"/>
                  </a:cubicBezTo>
                  <a:cubicBezTo>
                    <a:pt x="5" y="25"/>
                    <a:pt x="0" y="25"/>
                    <a:pt x="0" y="25"/>
                  </a:cubicBezTo>
                  <a:cubicBezTo>
                    <a:pt x="0" y="25"/>
                    <a:pt x="18" y="15"/>
                    <a:pt x="24" y="13"/>
                  </a:cubicBezTo>
                  <a:cubicBezTo>
                    <a:pt x="30" y="11"/>
                    <a:pt x="36" y="13"/>
                    <a:pt x="45" y="14"/>
                  </a:cubicBezTo>
                  <a:close/>
                </a:path>
              </a:pathLst>
            </a:custGeom>
            <a:solidFill>
              <a:srgbClr val="BA6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0"/>
            <p:cNvSpPr>
              <a:spLocks/>
            </p:cNvSpPr>
            <p:nvPr/>
          </p:nvSpPr>
          <p:spPr bwMode="auto">
            <a:xfrm>
              <a:off x="8488363" y="3360738"/>
              <a:ext cx="84138" cy="36513"/>
            </a:xfrm>
            <a:custGeom>
              <a:avLst/>
              <a:gdLst>
                <a:gd name="T0" fmla="*/ 5 w 68"/>
                <a:gd name="T1" fmla="*/ 20 h 30"/>
                <a:gd name="T2" fmla="*/ 54 w 68"/>
                <a:gd name="T3" fmla="*/ 23 h 30"/>
                <a:gd name="T4" fmla="*/ 68 w 68"/>
                <a:gd name="T5" fmla="*/ 16 h 30"/>
                <a:gd name="T6" fmla="*/ 44 w 68"/>
                <a:gd name="T7" fmla="*/ 0 h 30"/>
                <a:gd name="T8" fmla="*/ 10 w 68"/>
                <a:gd name="T9" fmla="*/ 2 h 30"/>
                <a:gd name="T10" fmla="*/ 5 w 68"/>
                <a:gd name="T11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0">
                  <a:moveTo>
                    <a:pt x="5" y="20"/>
                  </a:moveTo>
                  <a:cubicBezTo>
                    <a:pt x="5" y="20"/>
                    <a:pt x="40" y="30"/>
                    <a:pt x="54" y="23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1" y="0"/>
                    <a:pt x="44" y="0"/>
                  </a:cubicBezTo>
                  <a:cubicBezTo>
                    <a:pt x="27" y="0"/>
                    <a:pt x="13" y="0"/>
                    <a:pt x="10" y="2"/>
                  </a:cubicBezTo>
                  <a:cubicBezTo>
                    <a:pt x="7" y="4"/>
                    <a:pt x="0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1"/>
            <p:cNvSpPr>
              <a:spLocks/>
            </p:cNvSpPr>
            <p:nvPr/>
          </p:nvSpPr>
          <p:spPr bwMode="auto">
            <a:xfrm>
              <a:off x="8632825" y="3562350"/>
              <a:ext cx="157163" cy="73025"/>
            </a:xfrm>
            <a:custGeom>
              <a:avLst/>
              <a:gdLst>
                <a:gd name="T0" fmla="*/ 0 w 128"/>
                <a:gd name="T1" fmla="*/ 26 h 59"/>
                <a:gd name="T2" fmla="*/ 35 w 128"/>
                <a:gd name="T3" fmla="*/ 58 h 59"/>
                <a:gd name="T4" fmla="*/ 85 w 128"/>
                <a:gd name="T5" fmla="*/ 47 h 59"/>
                <a:gd name="T6" fmla="*/ 117 w 128"/>
                <a:gd name="T7" fmla="*/ 16 h 59"/>
                <a:gd name="T8" fmla="*/ 128 w 128"/>
                <a:gd name="T9" fmla="*/ 0 h 59"/>
                <a:gd name="T10" fmla="*/ 69 w 128"/>
                <a:gd name="T11" fmla="*/ 24 h 59"/>
                <a:gd name="T12" fmla="*/ 0 w 128"/>
                <a:gd name="T1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9">
                  <a:moveTo>
                    <a:pt x="0" y="26"/>
                  </a:moveTo>
                  <a:cubicBezTo>
                    <a:pt x="0" y="26"/>
                    <a:pt x="14" y="57"/>
                    <a:pt x="35" y="58"/>
                  </a:cubicBezTo>
                  <a:cubicBezTo>
                    <a:pt x="56" y="59"/>
                    <a:pt x="76" y="56"/>
                    <a:pt x="85" y="47"/>
                  </a:cubicBezTo>
                  <a:cubicBezTo>
                    <a:pt x="94" y="38"/>
                    <a:pt x="112" y="23"/>
                    <a:pt x="117" y="16"/>
                  </a:cubicBezTo>
                  <a:cubicBezTo>
                    <a:pt x="122" y="9"/>
                    <a:pt x="128" y="0"/>
                    <a:pt x="128" y="0"/>
                  </a:cubicBezTo>
                  <a:cubicBezTo>
                    <a:pt x="128" y="0"/>
                    <a:pt x="83" y="23"/>
                    <a:pt x="69" y="24"/>
                  </a:cubicBezTo>
                  <a:cubicBezTo>
                    <a:pt x="55" y="25"/>
                    <a:pt x="38" y="34"/>
                    <a:pt x="0" y="26"/>
                  </a:cubicBezTo>
                  <a:close/>
                </a:path>
              </a:pathLst>
            </a:custGeom>
            <a:solidFill>
              <a:srgbClr val="B5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2"/>
            <p:cNvSpPr>
              <a:spLocks/>
            </p:cNvSpPr>
            <p:nvPr/>
          </p:nvSpPr>
          <p:spPr bwMode="auto">
            <a:xfrm>
              <a:off x="8691563" y="3303588"/>
              <a:ext cx="144463" cy="55563"/>
            </a:xfrm>
            <a:custGeom>
              <a:avLst/>
              <a:gdLst>
                <a:gd name="T0" fmla="*/ 0 w 118"/>
                <a:gd name="T1" fmla="*/ 45 h 45"/>
                <a:gd name="T2" fmla="*/ 29 w 118"/>
                <a:gd name="T3" fmla="*/ 7 h 45"/>
                <a:gd name="T4" fmla="*/ 92 w 118"/>
                <a:gd name="T5" fmla="*/ 8 h 45"/>
                <a:gd name="T6" fmla="*/ 118 w 118"/>
                <a:gd name="T7" fmla="*/ 5 h 45"/>
                <a:gd name="T8" fmla="*/ 91 w 118"/>
                <a:gd name="T9" fmla="*/ 21 h 45"/>
                <a:gd name="T10" fmla="*/ 55 w 118"/>
                <a:gd name="T11" fmla="*/ 11 h 45"/>
                <a:gd name="T12" fmla="*/ 15 w 118"/>
                <a:gd name="T13" fmla="*/ 27 h 45"/>
                <a:gd name="T14" fmla="*/ 10 w 118"/>
                <a:gd name="T15" fmla="*/ 43 h 45"/>
                <a:gd name="T16" fmla="*/ 0 w 118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45"/>
                  </a:moveTo>
                  <a:cubicBezTo>
                    <a:pt x="0" y="45"/>
                    <a:pt x="1" y="14"/>
                    <a:pt x="29" y="7"/>
                  </a:cubicBezTo>
                  <a:cubicBezTo>
                    <a:pt x="57" y="0"/>
                    <a:pt x="75" y="4"/>
                    <a:pt x="92" y="8"/>
                  </a:cubicBezTo>
                  <a:cubicBezTo>
                    <a:pt x="109" y="12"/>
                    <a:pt x="118" y="5"/>
                    <a:pt x="118" y="5"/>
                  </a:cubicBezTo>
                  <a:cubicBezTo>
                    <a:pt x="118" y="5"/>
                    <a:pt x="99" y="21"/>
                    <a:pt x="91" y="21"/>
                  </a:cubicBezTo>
                  <a:cubicBezTo>
                    <a:pt x="83" y="21"/>
                    <a:pt x="66" y="10"/>
                    <a:pt x="55" y="11"/>
                  </a:cubicBezTo>
                  <a:cubicBezTo>
                    <a:pt x="44" y="12"/>
                    <a:pt x="21" y="16"/>
                    <a:pt x="15" y="27"/>
                  </a:cubicBezTo>
                  <a:cubicBezTo>
                    <a:pt x="9" y="38"/>
                    <a:pt x="10" y="43"/>
                    <a:pt x="10" y="43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/>
            <p:cNvSpPr>
              <a:spLocks/>
            </p:cNvSpPr>
            <p:nvPr/>
          </p:nvSpPr>
          <p:spPr bwMode="auto">
            <a:xfrm>
              <a:off x="8726488" y="3308350"/>
              <a:ext cx="52388" cy="34925"/>
            </a:xfrm>
            <a:custGeom>
              <a:avLst/>
              <a:gdLst>
                <a:gd name="T0" fmla="*/ 0 w 43"/>
                <a:gd name="T1" fmla="*/ 10 h 29"/>
                <a:gd name="T2" fmla="*/ 19 w 43"/>
                <a:gd name="T3" fmla="*/ 29 h 29"/>
                <a:gd name="T4" fmla="*/ 40 w 43"/>
                <a:gd name="T5" fmla="*/ 18 h 29"/>
                <a:gd name="T6" fmla="*/ 39 w 43"/>
                <a:gd name="T7" fmla="*/ 6 h 29"/>
                <a:gd name="T8" fmla="*/ 0 w 43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0" y="10"/>
                  </a:moveTo>
                  <a:cubicBezTo>
                    <a:pt x="0" y="10"/>
                    <a:pt x="3" y="29"/>
                    <a:pt x="19" y="29"/>
                  </a:cubicBezTo>
                  <a:cubicBezTo>
                    <a:pt x="35" y="29"/>
                    <a:pt x="36" y="25"/>
                    <a:pt x="40" y="18"/>
                  </a:cubicBezTo>
                  <a:cubicBezTo>
                    <a:pt x="43" y="11"/>
                    <a:pt x="39" y="6"/>
                    <a:pt x="39" y="6"/>
                  </a:cubicBezTo>
                  <a:cubicBezTo>
                    <a:pt x="39" y="6"/>
                    <a:pt x="15" y="0"/>
                    <a:pt x="0" y="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/>
            <p:cNvSpPr>
              <a:spLocks/>
            </p:cNvSpPr>
            <p:nvPr/>
          </p:nvSpPr>
          <p:spPr bwMode="auto">
            <a:xfrm>
              <a:off x="8470900" y="3351213"/>
              <a:ext cx="112713" cy="38100"/>
            </a:xfrm>
            <a:custGeom>
              <a:avLst/>
              <a:gdLst>
                <a:gd name="T0" fmla="*/ 91 w 91"/>
                <a:gd name="T1" fmla="*/ 21 h 31"/>
                <a:gd name="T2" fmla="*/ 60 w 91"/>
                <a:gd name="T3" fmla="*/ 3 h 31"/>
                <a:gd name="T4" fmla="*/ 15 w 91"/>
                <a:gd name="T5" fmla="*/ 10 h 31"/>
                <a:gd name="T6" fmla="*/ 0 w 91"/>
                <a:gd name="T7" fmla="*/ 30 h 31"/>
                <a:gd name="T8" fmla="*/ 18 w 91"/>
                <a:gd name="T9" fmla="*/ 28 h 31"/>
                <a:gd name="T10" fmla="*/ 27 w 91"/>
                <a:gd name="T11" fmla="*/ 13 h 31"/>
                <a:gd name="T12" fmla="*/ 65 w 91"/>
                <a:gd name="T13" fmla="*/ 12 h 31"/>
                <a:gd name="T14" fmla="*/ 91 w 91"/>
                <a:gd name="T1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1">
                  <a:moveTo>
                    <a:pt x="91" y="21"/>
                  </a:moveTo>
                  <a:cubicBezTo>
                    <a:pt x="91" y="21"/>
                    <a:pt x="76" y="6"/>
                    <a:pt x="60" y="3"/>
                  </a:cubicBezTo>
                  <a:cubicBezTo>
                    <a:pt x="44" y="0"/>
                    <a:pt x="26" y="1"/>
                    <a:pt x="15" y="10"/>
                  </a:cubicBezTo>
                  <a:cubicBezTo>
                    <a:pt x="4" y="19"/>
                    <a:pt x="0" y="30"/>
                    <a:pt x="0" y="30"/>
                  </a:cubicBezTo>
                  <a:cubicBezTo>
                    <a:pt x="0" y="30"/>
                    <a:pt x="10" y="31"/>
                    <a:pt x="18" y="28"/>
                  </a:cubicBezTo>
                  <a:cubicBezTo>
                    <a:pt x="26" y="25"/>
                    <a:pt x="18" y="18"/>
                    <a:pt x="27" y="13"/>
                  </a:cubicBezTo>
                  <a:cubicBezTo>
                    <a:pt x="36" y="8"/>
                    <a:pt x="56" y="8"/>
                    <a:pt x="65" y="12"/>
                  </a:cubicBezTo>
                  <a:cubicBezTo>
                    <a:pt x="74" y="16"/>
                    <a:pt x="81" y="21"/>
                    <a:pt x="91" y="2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/>
            <p:cNvSpPr>
              <a:spLocks/>
            </p:cNvSpPr>
            <p:nvPr/>
          </p:nvSpPr>
          <p:spPr bwMode="auto">
            <a:xfrm>
              <a:off x="8658225" y="3228975"/>
              <a:ext cx="176213" cy="87313"/>
            </a:xfrm>
            <a:custGeom>
              <a:avLst/>
              <a:gdLst>
                <a:gd name="T0" fmla="*/ 15 w 143"/>
                <a:gd name="T1" fmla="*/ 61 h 70"/>
                <a:gd name="T2" fmla="*/ 68 w 143"/>
                <a:gd name="T3" fmla="*/ 32 h 70"/>
                <a:gd name="T4" fmla="*/ 134 w 143"/>
                <a:gd name="T5" fmla="*/ 21 h 70"/>
                <a:gd name="T6" fmla="*/ 127 w 143"/>
                <a:gd name="T7" fmla="*/ 9 h 70"/>
                <a:gd name="T8" fmla="*/ 76 w 143"/>
                <a:gd name="T9" fmla="*/ 10 h 70"/>
                <a:gd name="T10" fmla="*/ 12 w 143"/>
                <a:gd name="T11" fmla="*/ 37 h 70"/>
                <a:gd name="T12" fmla="*/ 7 w 143"/>
                <a:gd name="T13" fmla="*/ 61 h 70"/>
                <a:gd name="T14" fmla="*/ 15 w 143"/>
                <a:gd name="T15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70">
                  <a:moveTo>
                    <a:pt x="15" y="61"/>
                  </a:moveTo>
                  <a:cubicBezTo>
                    <a:pt x="16" y="58"/>
                    <a:pt x="51" y="37"/>
                    <a:pt x="68" y="32"/>
                  </a:cubicBezTo>
                  <a:cubicBezTo>
                    <a:pt x="85" y="27"/>
                    <a:pt x="125" y="24"/>
                    <a:pt x="134" y="21"/>
                  </a:cubicBezTo>
                  <a:cubicBezTo>
                    <a:pt x="143" y="18"/>
                    <a:pt x="127" y="9"/>
                    <a:pt x="127" y="9"/>
                  </a:cubicBezTo>
                  <a:cubicBezTo>
                    <a:pt x="127" y="9"/>
                    <a:pt x="94" y="0"/>
                    <a:pt x="76" y="10"/>
                  </a:cubicBezTo>
                  <a:cubicBezTo>
                    <a:pt x="58" y="20"/>
                    <a:pt x="24" y="31"/>
                    <a:pt x="12" y="37"/>
                  </a:cubicBezTo>
                  <a:cubicBezTo>
                    <a:pt x="0" y="43"/>
                    <a:pt x="5" y="52"/>
                    <a:pt x="7" y="61"/>
                  </a:cubicBezTo>
                  <a:cubicBezTo>
                    <a:pt x="9" y="70"/>
                    <a:pt x="15" y="61"/>
                    <a:pt x="15" y="61"/>
                  </a:cubicBezTo>
                  <a:close/>
                </a:path>
              </a:pathLst>
            </a:custGeom>
            <a:solidFill>
              <a:srgbClr val="6D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8448675" y="3297238"/>
              <a:ext cx="122238" cy="31750"/>
            </a:xfrm>
            <a:custGeom>
              <a:avLst/>
              <a:gdLst>
                <a:gd name="T0" fmla="*/ 0 w 99"/>
                <a:gd name="T1" fmla="*/ 2 h 26"/>
                <a:gd name="T2" fmla="*/ 31 w 99"/>
                <a:gd name="T3" fmla="*/ 2 h 26"/>
                <a:gd name="T4" fmla="*/ 84 w 99"/>
                <a:gd name="T5" fmla="*/ 10 h 26"/>
                <a:gd name="T6" fmla="*/ 99 w 99"/>
                <a:gd name="T7" fmla="*/ 26 h 26"/>
                <a:gd name="T8" fmla="*/ 57 w 99"/>
                <a:gd name="T9" fmla="*/ 22 h 26"/>
                <a:gd name="T10" fmla="*/ 12 w 99"/>
                <a:gd name="T11" fmla="*/ 17 h 26"/>
                <a:gd name="T12" fmla="*/ 1 w 99"/>
                <a:gd name="T13" fmla="*/ 18 h 26"/>
                <a:gd name="T14" fmla="*/ 0 w 99"/>
                <a:gd name="T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6">
                  <a:moveTo>
                    <a:pt x="0" y="2"/>
                  </a:moveTo>
                  <a:cubicBezTo>
                    <a:pt x="0" y="2"/>
                    <a:pt x="18" y="0"/>
                    <a:pt x="31" y="2"/>
                  </a:cubicBezTo>
                  <a:cubicBezTo>
                    <a:pt x="44" y="4"/>
                    <a:pt x="84" y="10"/>
                    <a:pt x="84" y="10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16" y="17"/>
                    <a:pt x="12" y="17"/>
                  </a:cubicBezTo>
                  <a:cubicBezTo>
                    <a:pt x="8" y="17"/>
                    <a:pt x="1" y="18"/>
                    <a:pt x="1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6D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/>
            <p:cNvSpPr>
              <a:spLocks/>
            </p:cNvSpPr>
            <p:nvPr/>
          </p:nvSpPr>
          <p:spPr bwMode="auto">
            <a:xfrm>
              <a:off x="8629650" y="3321050"/>
              <a:ext cx="95250" cy="207963"/>
            </a:xfrm>
            <a:custGeom>
              <a:avLst/>
              <a:gdLst>
                <a:gd name="T0" fmla="*/ 31 w 78"/>
                <a:gd name="T1" fmla="*/ 0 h 169"/>
                <a:gd name="T2" fmla="*/ 45 w 78"/>
                <a:gd name="T3" fmla="*/ 75 h 169"/>
                <a:gd name="T4" fmla="*/ 76 w 78"/>
                <a:gd name="T5" fmla="*/ 139 h 169"/>
                <a:gd name="T6" fmla="*/ 47 w 78"/>
                <a:gd name="T7" fmla="*/ 153 h 169"/>
                <a:gd name="T8" fmla="*/ 23 w 78"/>
                <a:gd name="T9" fmla="*/ 169 h 169"/>
                <a:gd name="T10" fmla="*/ 0 w 78"/>
                <a:gd name="T11" fmla="*/ 165 h 169"/>
                <a:gd name="T12" fmla="*/ 32 w 78"/>
                <a:gd name="T13" fmla="*/ 144 h 169"/>
                <a:gd name="T14" fmla="*/ 26 w 78"/>
                <a:gd name="T15" fmla="*/ 81 h 169"/>
                <a:gd name="T16" fmla="*/ 20 w 78"/>
                <a:gd name="T17" fmla="*/ 21 h 169"/>
                <a:gd name="T18" fmla="*/ 31 w 78"/>
                <a:gd name="T1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69">
                  <a:moveTo>
                    <a:pt x="31" y="0"/>
                  </a:moveTo>
                  <a:cubicBezTo>
                    <a:pt x="31" y="0"/>
                    <a:pt x="33" y="45"/>
                    <a:pt x="45" y="75"/>
                  </a:cubicBezTo>
                  <a:cubicBezTo>
                    <a:pt x="58" y="107"/>
                    <a:pt x="71" y="122"/>
                    <a:pt x="76" y="139"/>
                  </a:cubicBezTo>
                  <a:cubicBezTo>
                    <a:pt x="78" y="146"/>
                    <a:pt x="47" y="153"/>
                    <a:pt x="47" y="153"/>
                  </a:cubicBezTo>
                  <a:cubicBezTo>
                    <a:pt x="47" y="153"/>
                    <a:pt x="31" y="169"/>
                    <a:pt x="23" y="169"/>
                  </a:cubicBezTo>
                  <a:cubicBezTo>
                    <a:pt x="15" y="169"/>
                    <a:pt x="0" y="165"/>
                    <a:pt x="0" y="165"/>
                  </a:cubicBezTo>
                  <a:cubicBezTo>
                    <a:pt x="0" y="165"/>
                    <a:pt x="29" y="161"/>
                    <a:pt x="32" y="144"/>
                  </a:cubicBezTo>
                  <a:cubicBezTo>
                    <a:pt x="37" y="120"/>
                    <a:pt x="28" y="111"/>
                    <a:pt x="26" y="81"/>
                  </a:cubicBezTo>
                  <a:cubicBezTo>
                    <a:pt x="23" y="52"/>
                    <a:pt x="17" y="35"/>
                    <a:pt x="20" y="21"/>
                  </a:cubicBezTo>
                  <a:cubicBezTo>
                    <a:pt x="22" y="15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/>
            <p:cNvSpPr>
              <a:spLocks/>
            </p:cNvSpPr>
            <p:nvPr/>
          </p:nvSpPr>
          <p:spPr bwMode="auto">
            <a:xfrm>
              <a:off x="8691563" y="3109913"/>
              <a:ext cx="333375" cy="646113"/>
            </a:xfrm>
            <a:custGeom>
              <a:avLst/>
              <a:gdLst>
                <a:gd name="T0" fmla="*/ 110 w 271"/>
                <a:gd name="T1" fmla="*/ 48 h 524"/>
                <a:gd name="T2" fmla="*/ 113 w 271"/>
                <a:gd name="T3" fmla="*/ 139 h 524"/>
                <a:gd name="T4" fmla="*/ 166 w 271"/>
                <a:gd name="T5" fmla="*/ 168 h 524"/>
                <a:gd name="T6" fmla="*/ 142 w 271"/>
                <a:gd name="T7" fmla="*/ 291 h 524"/>
                <a:gd name="T8" fmla="*/ 105 w 271"/>
                <a:gd name="T9" fmla="*/ 347 h 524"/>
                <a:gd name="T10" fmla="*/ 121 w 271"/>
                <a:gd name="T11" fmla="*/ 435 h 524"/>
                <a:gd name="T12" fmla="*/ 63 w 271"/>
                <a:gd name="T13" fmla="*/ 500 h 524"/>
                <a:gd name="T14" fmla="*/ 0 w 271"/>
                <a:gd name="T15" fmla="*/ 509 h 524"/>
                <a:gd name="T16" fmla="*/ 62 w 271"/>
                <a:gd name="T17" fmla="*/ 515 h 524"/>
                <a:gd name="T18" fmla="*/ 138 w 271"/>
                <a:gd name="T19" fmla="*/ 478 h 524"/>
                <a:gd name="T20" fmla="*/ 229 w 271"/>
                <a:gd name="T21" fmla="*/ 379 h 524"/>
                <a:gd name="T22" fmla="*/ 252 w 271"/>
                <a:gd name="T23" fmla="*/ 265 h 524"/>
                <a:gd name="T24" fmla="*/ 268 w 271"/>
                <a:gd name="T25" fmla="*/ 125 h 524"/>
                <a:gd name="T26" fmla="*/ 158 w 271"/>
                <a:gd name="T27" fmla="*/ 11 h 524"/>
                <a:gd name="T28" fmla="*/ 110 w 271"/>
                <a:gd name="T29" fmla="*/ 4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524">
                  <a:moveTo>
                    <a:pt x="110" y="48"/>
                  </a:moveTo>
                  <a:cubicBezTo>
                    <a:pt x="110" y="48"/>
                    <a:pt x="118" y="104"/>
                    <a:pt x="113" y="139"/>
                  </a:cubicBezTo>
                  <a:cubicBezTo>
                    <a:pt x="107" y="174"/>
                    <a:pt x="158" y="147"/>
                    <a:pt x="166" y="168"/>
                  </a:cubicBezTo>
                  <a:cubicBezTo>
                    <a:pt x="174" y="190"/>
                    <a:pt x="163" y="256"/>
                    <a:pt x="142" y="291"/>
                  </a:cubicBezTo>
                  <a:cubicBezTo>
                    <a:pt x="121" y="326"/>
                    <a:pt x="105" y="347"/>
                    <a:pt x="105" y="347"/>
                  </a:cubicBezTo>
                  <a:cubicBezTo>
                    <a:pt x="105" y="347"/>
                    <a:pt x="139" y="400"/>
                    <a:pt x="121" y="435"/>
                  </a:cubicBezTo>
                  <a:cubicBezTo>
                    <a:pt x="102" y="470"/>
                    <a:pt x="85" y="492"/>
                    <a:pt x="63" y="500"/>
                  </a:cubicBezTo>
                  <a:cubicBezTo>
                    <a:pt x="18" y="514"/>
                    <a:pt x="0" y="509"/>
                    <a:pt x="0" y="509"/>
                  </a:cubicBezTo>
                  <a:cubicBezTo>
                    <a:pt x="0" y="509"/>
                    <a:pt x="13" y="524"/>
                    <a:pt x="62" y="515"/>
                  </a:cubicBezTo>
                  <a:cubicBezTo>
                    <a:pt x="92" y="510"/>
                    <a:pt x="114" y="493"/>
                    <a:pt x="138" y="478"/>
                  </a:cubicBezTo>
                  <a:cubicBezTo>
                    <a:pt x="171" y="457"/>
                    <a:pt x="219" y="415"/>
                    <a:pt x="229" y="379"/>
                  </a:cubicBezTo>
                  <a:cubicBezTo>
                    <a:pt x="244" y="330"/>
                    <a:pt x="249" y="277"/>
                    <a:pt x="252" y="265"/>
                  </a:cubicBezTo>
                  <a:cubicBezTo>
                    <a:pt x="262" y="221"/>
                    <a:pt x="267" y="143"/>
                    <a:pt x="268" y="125"/>
                  </a:cubicBezTo>
                  <a:cubicBezTo>
                    <a:pt x="271" y="88"/>
                    <a:pt x="158" y="11"/>
                    <a:pt x="158" y="11"/>
                  </a:cubicBezTo>
                  <a:cubicBezTo>
                    <a:pt x="158" y="11"/>
                    <a:pt x="107" y="0"/>
                    <a:pt x="110" y="48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8523288" y="3355975"/>
              <a:ext cx="46038" cy="36513"/>
            </a:xfrm>
            <a:custGeom>
              <a:avLst/>
              <a:gdLst>
                <a:gd name="T0" fmla="*/ 1 w 38"/>
                <a:gd name="T1" fmla="*/ 2 h 29"/>
                <a:gd name="T2" fmla="*/ 10 w 38"/>
                <a:gd name="T3" fmla="*/ 23 h 29"/>
                <a:gd name="T4" fmla="*/ 32 w 38"/>
                <a:gd name="T5" fmla="*/ 22 h 29"/>
                <a:gd name="T6" fmla="*/ 37 w 38"/>
                <a:gd name="T7" fmla="*/ 11 h 29"/>
                <a:gd name="T8" fmla="*/ 1 w 38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" y="2"/>
                  </a:moveTo>
                  <a:cubicBezTo>
                    <a:pt x="1" y="2"/>
                    <a:pt x="0" y="17"/>
                    <a:pt x="10" y="23"/>
                  </a:cubicBezTo>
                  <a:cubicBezTo>
                    <a:pt x="20" y="29"/>
                    <a:pt x="26" y="26"/>
                    <a:pt x="32" y="22"/>
                  </a:cubicBezTo>
                  <a:cubicBezTo>
                    <a:pt x="38" y="18"/>
                    <a:pt x="37" y="11"/>
                    <a:pt x="37" y="11"/>
                  </a:cubicBezTo>
                  <a:cubicBezTo>
                    <a:pt x="37" y="11"/>
                    <a:pt x="27" y="0"/>
                    <a:pt x="1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230"/>
            <p:cNvSpPr>
              <a:spLocks noChangeArrowheads="1"/>
            </p:cNvSpPr>
            <p:nvPr/>
          </p:nvSpPr>
          <p:spPr bwMode="auto">
            <a:xfrm>
              <a:off x="8734425" y="3316288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231"/>
            <p:cNvSpPr>
              <a:spLocks noChangeArrowheads="1"/>
            </p:cNvSpPr>
            <p:nvPr/>
          </p:nvSpPr>
          <p:spPr bwMode="auto">
            <a:xfrm>
              <a:off x="8531225" y="3360738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8661400" y="3502025"/>
              <a:ext cx="65088" cy="30163"/>
            </a:xfrm>
            <a:custGeom>
              <a:avLst/>
              <a:gdLst>
                <a:gd name="T0" fmla="*/ 15 w 53"/>
                <a:gd name="T1" fmla="*/ 18 h 24"/>
                <a:gd name="T2" fmla="*/ 29 w 53"/>
                <a:gd name="T3" fmla="*/ 16 h 24"/>
                <a:gd name="T4" fmla="*/ 50 w 53"/>
                <a:gd name="T5" fmla="*/ 7 h 24"/>
                <a:gd name="T6" fmla="*/ 33 w 53"/>
                <a:gd name="T7" fmla="*/ 4 h 24"/>
                <a:gd name="T8" fmla="*/ 9 w 53"/>
                <a:gd name="T9" fmla="*/ 8 h 24"/>
                <a:gd name="T10" fmla="*/ 1 w 53"/>
                <a:gd name="T11" fmla="*/ 21 h 24"/>
                <a:gd name="T12" fmla="*/ 15 w 53"/>
                <a:gd name="T1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4">
                  <a:moveTo>
                    <a:pt x="15" y="18"/>
                  </a:moveTo>
                  <a:cubicBezTo>
                    <a:pt x="15" y="18"/>
                    <a:pt x="20" y="17"/>
                    <a:pt x="29" y="16"/>
                  </a:cubicBezTo>
                  <a:cubicBezTo>
                    <a:pt x="38" y="15"/>
                    <a:pt x="47" y="14"/>
                    <a:pt x="50" y="7"/>
                  </a:cubicBezTo>
                  <a:cubicBezTo>
                    <a:pt x="53" y="0"/>
                    <a:pt x="33" y="4"/>
                    <a:pt x="33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2" y="18"/>
                    <a:pt x="1" y="21"/>
                  </a:cubicBezTo>
                  <a:cubicBezTo>
                    <a:pt x="0" y="24"/>
                    <a:pt x="12" y="19"/>
                    <a:pt x="15" y="18"/>
                  </a:cubicBezTo>
                  <a:close/>
                </a:path>
              </a:pathLst>
            </a:custGeom>
            <a:solidFill>
              <a:srgbClr val="341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/>
            <p:cNvSpPr>
              <a:spLocks/>
            </p:cNvSpPr>
            <p:nvPr/>
          </p:nvSpPr>
          <p:spPr bwMode="auto">
            <a:xfrm>
              <a:off x="8999538" y="3157538"/>
              <a:ext cx="106363" cy="222250"/>
            </a:xfrm>
            <a:custGeom>
              <a:avLst/>
              <a:gdLst>
                <a:gd name="T0" fmla="*/ 4 w 86"/>
                <a:gd name="T1" fmla="*/ 39 h 180"/>
                <a:gd name="T2" fmla="*/ 40 w 86"/>
                <a:gd name="T3" fmla="*/ 0 h 180"/>
                <a:gd name="T4" fmla="*/ 86 w 86"/>
                <a:gd name="T5" fmla="*/ 35 h 180"/>
                <a:gd name="T6" fmla="*/ 64 w 86"/>
                <a:gd name="T7" fmla="*/ 123 h 180"/>
                <a:gd name="T8" fmla="*/ 30 w 86"/>
                <a:gd name="T9" fmla="*/ 176 h 180"/>
                <a:gd name="T10" fmla="*/ 0 w 86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80">
                  <a:moveTo>
                    <a:pt x="4" y="39"/>
                  </a:moveTo>
                  <a:cubicBezTo>
                    <a:pt x="4" y="39"/>
                    <a:pt x="20" y="0"/>
                    <a:pt x="40" y="0"/>
                  </a:cubicBezTo>
                  <a:cubicBezTo>
                    <a:pt x="60" y="0"/>
                    <a:pt x="86" y="8"/>
                    <a:pt x="86" y="35"/>
                  </a:cubicBezTo>
                  <a:cubicBezTo>
                    <a:pt x="86" y="62"/>
                    <a:pt x="72" y="104"/>
                    <a:pt x="64" y="123"/>
                  </a:cubicBezTo>
                  <a:cubicBezTo>
                    <a:pt x="56" y="142"/>
                    <a:pt x="40" y="173"/>
                    <a:pt x="30" y="176"/>
                  </a:cubicBezTo>
                  <a:cubicBezTo>
                    <a:pt x="20" y="179"/>
                    <a:pt x="0" y="180"/>
                    <a:pt x="0" y="180"/>
                  </a:cubicBezTo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/>
            <p:cNvSpPr>
              <a:spLocks/>
            </p:cNvSpPr>
            <p:nvPr/>
          </p:nvSpPr>
          <p:spPr bwMode="auto">
            <a:xfrm>
              <a:off x="8993188" y="3222625"/>
              <a:ext cx="60325" cy="115888"/>
            </a:xfrm>
            <a:custGeom>
              <a:avLst/>
              <a:gdLst>
                <a:gd name="T0" fmla="*/ 13 w 50"/>
                <a:gd name="T1" fmla="*/ 93 h 93"/>
                <a:gd name="T2" fmla="*/ 31 w 50"/>
                <a:gd name="T3" fmla="*/ 81 h 93"/>
                <a:gd name="T4" fmla="*/ 42 w 50"/>
                <a:gd name="T5" fmla="*/ 66 h 93"/>
                <a:gd name="T6" fmla="*/ 49 w 50"/>
                <a:gd name="T7" fmla="*/ 25 h 93"/>
                <a:gd name="T8" fmla="*/ 28 w 50"/>
                <a:gd name="T9" fmla="*/ 11 h 93"/>
                <a:gd name="T10" fmla="*/ 7 w 50"/>
                <a:gd name="T11" fmla="*/ 14 h 93"/>
                <a:gd name="T12" fmla="*/ 10 w 50"/>
                <a:gd name="T13" fmla="*/ 35 h 93"/>
                <a:gd name="T14" fmla="*/ 13 w 50"/>
                <a:gd name="T15" fmla="*/ 57 h 93"/>
                <a:gd name="T16" fmla="*/ 13 w 50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13" y="93"/>
                  </a:moveTo>
                  <a:cubicBezTo>
                    <a:pt x="13" y="93"/>
                    <a:pt x="30" y="90"/>
                    <a:pt x="31" y="81"/>
                  </a:cubicBezTo>
                  <a:cubicBezTo>
                    <a:pt x="32" y="72"/>
                    <a:pt x="36" y="70"/>
                    <a:pt x="42" y="66"/>
                  </a:cubicBezTo>
                  <a:cubicBezTo>
                    <a:pt x="48" y="62"/>
                    <a:pt x="50" y="33"/>
                    <a:pt x="49" y="25"/>
                  </a:cubicBezTo>
                  <a:cubicBezTo>
                    <a:pt x="48" y="17"/>
                    <a:pt x="35" y="22"/>
                    <a:pt x="28" y="11"/>
                  </a:cubicBezTo>
                  <a:cubicBezTo>
                    <a:pt x="21" y="0"/>
                    <a:pt x="0" y="6"/>
                    <a:pt x="7" y="14"/>
                  </a:cubicBezTo>
                  <a:cubicBezTo>
                    <a:pt x="14" y="22"/>
                    <a:pt x="17" y="25"/>
                    <a:pt x="10" y="35"/>
                  </a:cubicBezTo>
                  <a:cubicBezTo>
                    <a:pt x="3" y="45"/>
                    <a:pt x="7" y="45"/>
                    <a:pt x="13" y="57"/>
                  </a:cubicBezTo>
                  <a:cubicBezTo>
                    <a:pt x="19" y="69"/>
                    <a:pt x="9" y="84"/>
                    <a:pt x="13" y="93"/>
                  </a:cubicBezTo>
                  <a:close/>
                </a:path>
              </a:pathLst>
            </a:custGeom>
            <a:solidFill>
              <a:srgbClr val="6C5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/>
            <p:cNvSpPr>
              <a:spLocks/>
            </p:cNvSpPr>
            <p:nvPr/>
          </p:nvSpPr>
          <p:spPr bwMode="auto">
            <a:xfrm>
              <a:off x="8191500" y="3767138"/>
              <a:ext cx="1198563" cy="2439988"/>
            </a:xfrm>
            <a:custGeom>
              <a:avLst/>
              <a:gdLst>
                <a:gd name="T0" fmla="*/ 972 w 972"/>
                <a:gd name="T1" fmla="*/ 86 h 1980"/>
                <a:gd name="T2" fmla="*/ 867 w 972"/>
                <a:gd name="T3" fmla="*/ 70 h 1980"/>
                <a:gd name="T4" fmla="*/ 788 w 972"/>
                <a:gd name="T5" fmla="*/ 27 h 1980"/>
                <a:gd name="T6" fmla="*/ 722 w 972"/>
                <a:gd name="T7" fmla="*/ 0 h 1980"/>
                <a:gd name="T8" fmla="*/ 735 w 972"/>
                <a:gd name="T9" fmla="*/ 30 h 1980"/>
                <a:gd name="T10" fmla="*/ 686 w 972"/>
                <a:gd name="T11" fmla="*/ 90 h 1980"/>
                <a:gd name="T12" fmla="*/ 546 w 972"/>
                <a:gd name="T13" fmla="*/ 256 h 1980"/>
                <a:gd name="T14" fmla="*/ 348 w 972"/>
                <a:gd name="T15" fmla="*/ 523 h 1980"/>
                <a:gd name="T16" fmla="*/ 138 w 972"/>
                <a:gd name="T17" fmla="*/ 795 h 1980"/>
                <a:gd name="T18" fmla="*/ 103 w 972"/>
                <a:gd name="T19" fmla="*/ 856 h 1980"/>
                <a:gd name="T20" fmla="*/ 15 w 972"/>
                <a:gd name="T21" fmla="*/ 1855 h 1980"/>
                <a:gd name="T22" fmla="*/ 0 w 972"/>
                <a:gd name="T23" fmla="*/ 1968 h 1980"/>
                <a:gd name="T24" fmla="*/ 448 w 972"/>
                <a:gd name="T25" fmla="*/ 1959 h 1980"/>
                <a:gd name="T26" fmla="*/ 730 w 972"/>
                <a:gd name="T27" fmla="*/ 1891 h 1980"/>
                <a:gd name="T28" fmla="*/ 802 w 972"/>
                <a:gd name="T29" fmla="*/ 1800 h 1980"/>
                <a:gd name="T30" fmla="*/ 698 w 972"/>
                <a:gd name="T31" fmla="*/ 1656 h 1980"/>
                <a:gd name="T32" fmla="*/ 602 w 972"/>
                <a:gd name="T33" fmla="*/ 1266 h 1980"/>
                <a:gd name="T34" fmla="*/ 762 w 972"/>
                <a:gd name="T35" fmla="*/ 870 h 1980"/>
                <a:gd name="T36" fmla="*/ 932 w 972"/>
                <a:gd name="T37" fmla="*/ 572 h 1980"/>
                <a:gd name="T38" fmla="*/ 972 w 972"/>
                <a:gd name="T39" fmla="*/ 86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2" h="1980">
                  <a:moveTo>
                    <a:pt x="972" y="86"/>
                  </a:moveTo>
                  <a:cubicBezTo>
                    <a:pt x="972" y="86"/>
                    <a:pt x="894" y="78"/>
                    <a:pt x="867" y="70"/>
                  </a:cubicBezTo>
                  <a:cubicBezTo>
                    <a:pt x="840" y="62"/>
                    <a:pt x="816" y="40"/>
                    <a:pt x="788" y="27"/>
                  </a:cubicBezTo>
                  <a:cubicBezTo>
                    <a:pt x="760" y="14"/>
                    <a:pt x="722" y="0"/>
                    <a:pt x="722" y="0"/>
                  </a:cubicBezTo>
                  <a:cubicBezTo>
                    <a:pt x="735" y="30"/>
                    <a:pt x="735" y="30"/>
                    <a:pt x="735" y="30"/>
                  </a:cubicBezTo>
                  <a:cubicBezTo>
                    <a:pt x="735" y="30"/>
                    <a:pt x="712" y="63"/>
                    <a:pt x="686" y="90"/>
                  </a:cubicBezTo>
                  <a:cubicBezTo>
                    <a:pt x="659" y="116"/>
                    <a:pt x="582" y="203"/>
                    <a:pt x="546" y="256"/>
                  </a:cubicBezTo>
                  <a:cubicBezTo>
                    <a:pt x="510" y="310"/>
                    <a:pt x="390" y="482"/>
                    <a:pt x="348" y="523"/>
                  </a:cubicBezTo>
                  <a:cubicBezTo>
                    <a:pt x="307" y="564"/>
                    <a:pt x="138" y="795"/>
                    <a:pt x="138" y="795"/>
                  </a:cubicBezTo>
                  <a:cubicBezTo>
                    <a:pt x="103" y="856"/>
                    <a:pt x="103" y="856"/>
                    <a:pt x="103" y="856"/>
                  </a:cubicBezTo>
                  <a:cubicBezTo>
                    <a:pt x="15" y="1855"/>
                    <a:pt x="15" y="1855"/>
                    <a:pt x="15" y="1855"/>
                  </a:cubicBezTo>
                  <a:cubicBezTo>
                    <a:pt x="0" y="1968"/>
                    <a:pt x="0" y="1968"/>
                    <a:pt x="0" y="1968"/>
                  </a:cubicBezTo>
                  <a:cubicBezTo>
                    <a:pt x="0" y="1968"/>
                    <a:pt x="359" y="1980"/>
                    <a:pt x="448" y="1959"/>
                  </a:cubicBezTo>
                  <a:cubicBezTo>
                    <a:pt x="538" y="1938"/>
                    <a:pt x="700" y="1915"/>
                    <a:pt x="730" y="1891"/>
                  </a:cubicBezTo>
                  <a:cubicBezTo>
                    <a:pt x="759" y="1867"/>
                    <a:pt x="802" y="1800"/>
                    <a:pt x="802" y="1800"/>
                  </a:cubicBezTo>
                  <a:cubicBezTo>
                    <a:pt x="802" y="1800"/>
                    <a:pt x="718" y="1687"/>
                    <a:pt x="698" y="1656"/>
                  </a:cubicBezTo>
                  <a:cubicBezTo>
                    <a:pt x="678" y="1626"/>
                    <a:pt x="598" y="1450"/>
                    <a:pt x="602" y="1266"/>
                  </a:cubicBezTo>
                  <a:cubicBezTo>
                    <a:pt x="606" y="1082"/>
                    <a:pt x="716" y="938"/>
                    <a:pt x="762" y="870"/>
                  </a:cubicBezTo>
                  <a:cubicBezTo>
                    <a:pt x="808" y="802"/>
                    <a:pt x="932" y="572"/>
                    <a:pt x="932" y="572"/>
                  </a:cubicBezTo>
                  <a:lnTo>
                    <a:pt x="972" y="86"/>
                  </a:lnTo>
                  <a:close/>
                </a:path>
              </a:pathLst>
            </a:custGeom>
            <a:solidFill>
              <a:srgbClr val="7F0E3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/>
            <p:cNvSpPr>
              <a:spLocks/>
            </p:cNvSpPr>
            <p:nvPr/>
          </p:nvSpPr>
          <p:spPr bwMode="auto">
            <a:xfrm>
              <a:off x="8707438" y="3829050"/>
              <a:ext cx="663575" cy="2316163"/>
            </a:xfrm>
            <a:custGeom>
              <a:avLst/>
              <a:gdLst>
                <a:gd name="T0" fmla="*/ 453 w 539"/>
                <a:gd name="T1" fmla="*/ 22 h 1878"/>
                <a:gd name="T2" fmla="*/ 404 w 539"/>
                <a:gd name="T3" fmla="*/ 0 h 1878"/>
                <a:gd name="T4" fmla="*/ 160 w 539"/>
                <a:gd name="T5" fmla="*/ 572 h 1878"/>
                <a:gd name="T6" fmla="*/ 6 w 539"/>
                <a:gd name="T7" fmla="*/ 1070 h 1878"/>
                <a:gd name="T8" fmla="*/ 86 w 539"/>
                <a:gd name="T9" fmla="*/ 1650 h 1878"/>
                <a:gd name="T10" fmla="*/ 164 w 539"/>
                <a:gd name="T11" fmla="*/ 1878 h 1878"/>
                <a:gd name="T12" fmla="*/ 305 w 539"/>
                <a:gd name="T13" fmla="*/ 1841 h 1878"/>
                <a:gd name="T14" fmla="*/ 380 w 539"/>
                <a:gd name="T15" fmla="*/ 1748 h 1878"/>
                <a:gd name="T16" fmla="*/ 286 w 539"/>
                <a:gd name="T17" fmla="*/ 1618 h 1878"/>
                <a:gd name="T18" fmla="*/ 212 w 539"/>
                <a:gd name="T19" fmla="*/ 1440 h 1878"/>
                <a:gd name="T20" fmla="*/ 200 w 539"/>
                <a:gd name="T21" fmla="*/ 1090 h 1878"/>
                <a:gd name="T22" fmla="*/ 382 w 539"/>
                <a:gd name="T23" fmla="*/ 753 h 1878"/>
                <a:gd name="T24" fmla="*/ 506 w 539"/>
                <a:gd name="T25" fmla="*/ 532 h 1878"/>
                <a:gd name="T26" fmla="*/ 470 w 539"/>
                <a:gd name="T27" fmla="*/ 213 h 1878"/>
                <a:gd name="T28" fmla="*/ 539 w 539"/>
                <a:gd name="T29" fmla="*/ 36 h 1878"/>
                <a:gd name="T30" fmla="*/ 453 w 539"/>
                <a:gd name="T31" fmla="*/ 22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9" h="1878">
                  <a:moveTo>
                    <a:pt x="453" y="22"/>
                  </a:moveTo>
                  <a:cubicBezTo>
                    <a:pt x="437" y="18"/>
                    <a:pt x="404" y="0"/>
                    <a:pt x="404" y="0"/>
                  </a:cubicBezTo>
                  <a:cubicBezTo>
                    <a:pt x="404" y="0"/>
                    <a:pt x="209" y="451"/>
                    <a:pt x="160" y="572"/>
                  </a:cubicBezTo>
                  <a:cubicBezTo>
                    <a:pt x="112" y="688"/>
                    <a:pt x="22" y="828"/>
                    <a:pt x="6" y="1070"/>
                  </a:cubicBezTo>
                  <a:cubicBezTo>
                    <a:pt x="0" y="1158"/>
                    <a:pt x="50" y="1498"/>
                    <a:pt x="86" y="1650"/>
                  </a:cubicBezTo>
                  <a:cubicBezTo>
                    <a:pt x="117" y="1781"/>
                    <a:pt x="164" y="1878"/>
                    <a:pt x="164" y="1878"/>
                  </a:cubicBezTo>
                  <a:cubicBezTo>
                    <a:pt x="164" y="1878"/>
                    <a:pt x="279" y="1858"/>
                    <a:pt x="305" y="1841"/>
                  </a:cubicBezTo>
                  <a:cubicBezTo>
                    <a:pt x="335" y="1822"/>
                    <a:pt x="380" y="1748"/>
                    <a:pt x="380" y="1748"/>
                  </a:cubicBezTo>
                  <a:cubicBezTo>
                    <a:pt x="380" y="1748"/>
                    <a:pt x="336" y="1688"/>
                    <a:pt x="286" y="1618"/>
                  </a:cubicBezTo>
                  <a:cubicBezTo>
                    <a:pt x="253" y="1571"/>
                    <a:pt x="228" y="1500"/>
                    <a:pt x="212" y="1440"/>
                  </a:cubicBezTo>
                  <a:cubicBezTo>
                    <a:pt x="162" y="1250"/>
                    <a:pt x="183" y="1172"/>
                    <a:pt x="200" y="1090"/>
                  </a:cubicBezTo>
                  <a:cubicBezTo>
                    <a:pt x="220" y="996"/>
                    <a:pt x="282" y="906"/>
                    <a:pt x="382" y="753"/>
                  </a:cubicBezTo>
                  <a:cubicBezTo>
                    <a:pt x="452" y="646"/>
                    <a:pt x="506" y="532"/>
                    <a:pt x="506" y="532"/>
                  </a:cubicBezTo>
                  <a:cubicBezTo>
                    <a:pt x="506" y="532"/>
                    <a:pt x="448" y="355"/>
                    <a:pt x="470" y="213"/>
                  </a:cubicBezTo>
                  <a:cubicBezTo>
                    <a:pt x="490" y="89"/>
                    <a:pt x="539" y="36"/>
                    <a:pt x="539" y="36"/>
                  </a:cubicBezTo>
                  <a:cubicBezTo>
                    <a:pt x="539" y="36"/>
                    <a:pt x="467" y="26"/>
                    <a:pt x="453" y="22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/>
            <p:cNvSpPr>
              <a:spLocks/>
            </p:cNvSpPr>
            <p:nvPr/>
          </p:nvSpPr>
          <p:spPr bwMode="auto">
            <a:xfrm>
              <a:off x="8767763" y="5516563"/>
              <a:ext cx="685800" cy="411163"/>
            </a:xfrm>
            <a:custGeom>
              <a:avLst/>
              <a:gdLst>
                <a:gd name="T0" fmla="*/ 448 w 556"/>
                <a:gd name="T1" fmla="*/ 133 h 334"/>
                <a:gd name="T2" fmla="*/ 408 w 556"/>
                <a:gd name="T3" fmla="*/ 139 h 334"/>
                <a:gd name="T4" fmla="*/ 272 w 556"/>
                <a:gd name="T5" fmla="*/ 55 h 334"/>
                <a:gd name="T6" fmla="*/ 188 w 556"/>
                <a:gd name="T7" fmla="*/ 1 h 334"/>
                <a:gd name="T8" fmla="*/ 77 w 556"/>
                <a:gd name="T9" fmla="*/ 1 h 334"/>
                <a:gd name="T10" fmla="*/ 59 w 556"/>
                <a:gd name="T11" fmla="*/ 24 h 334"/>
                <a:gd name="T12" fmla="*/ 164 w 556"/>
                <a:gd name="T13" fmla="*/ 28 h 334"/>
                <a:gd name="T14" fmla="*/ 238 w 556"/>
                <a:gd name="T15" fmla="*/ 83 h 334"/>
                <a:gd name="T16" fmla="*/ 248 w 556"/>
                <a:gd name="T17" fmla="*/ 93 h 334"/>
                <a:gd name="T18" fmla="*/ 155 w 556"/>
                <a:gd name="T19" fmla="*/ 95 h 334"/>
                <a:gd name="T20" fmla="*/ 28 w 556"/>
                <a:gd name="T21" fmla="*/ 124 h 334"/>
                <a:gd name="T22" fmla="*/ 64 w 556"/>
                <a:gd name="T23" fmla="*/ 143 h 334"/>
                <a:gd name="T24" fmla="*/ 151 w 556"/>
                <a:gd name="T25" fmla="*/ 127 h 334"/>
                <a:gd name="T26" fmla="*/ 263 w 556"/>
                <a:gd name="T27" fmla="*/ 153 h 334"/>
                <a:gd name="T28" fmla="*/ 145 w 556"/>
                <a:gd name="T29" fmla="*/ 182 h 334"/>
                <a:gd name="T30" fmla="*/ 78 w 556"/>
                <a:gd name="T31" fmla="*/ 259 h 334"/>
                <a:gd name="T32" fmla="*/ 111 w 556"/>
                <a:gd name="T33" fmla="*/ 258 h 334"/>
                <a:gd name="T34" fmla="*/ 160 w 556"/>
                <a:gd name="T35" fmla="*/ 209 h 334"/>
                <a:gd name="T36" fmla="*/ 264 w 556"/>
                <a:gd name="T37" fmla="*/ 203 h 334"/>
                <a:gd name="T38" fmla="*/ 314 w 556"/>
                <a:gd name="T39" fmla="*/ 209 h 334"/>
                <a:gd name="T40" fmla="*/ 248 w 556"/>
                <a:gd name="T41" fmla="*/ 259 h 334"/>
                <a:gd name="T42" fmla="*/ 190 w 556"/>
                <a:gd name="T43" fmla="*/ 323 h 334"/>
                <a:gd name="T44" fmla="*/ 219 w 556"/>
                <a:gd name="T45" fmla="*/ 326 h 334"/>
                <a:gd name="T46" fmla="*/ 275 w 556"/>
                <a:gd name="T47" fmla="*/ 276 h 334"/>
                <a:gd name="T48" fmla="*/ 348 w 556"/>
                <a:gd name="T49" fmla="*/ 258 h 334"/>
                <a:gd name="T50" fmla="*/ 468 w 556"/>
                <a:gd name="T51" fmla="*/ 291 h 334"/>
                <a:gd name="T52" fmla="*/ 556 w 556"/>
                <a:gd name="T53" fmla="*/ 257 h 334"/>
                <a:gd name="T54" fmla="*/ 556 w 556"/>
                <a:gd name="T55" fmla="*/ 157 h 334"/>
                <a:gd name="T56" fmla="*/ 448 w 556"/>
                <a:gd name="T57" fmla="*/ 1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6" h="334">
                  <a:moveTo>
                    <a:pt x="448" y="133"/>
                  </a:moveTo>
                  <a:cubicBezTo>
                    <a:pt x="448" y="133"/>
                    <a:pt x="436" y="153"/>
                    <a:pt x="408" y="139"/>
                  </a:cubicBezTo>
                  <a:cubicBezTo>
                    <a:pt x="380" y="125"/>
                    <a:pt x="288" y="71"/>
                    <a:pt x="272" y="55"/>
                  </a:cubicBezTo>
                  <a:cubicBezTo>
                    <a:pt x="254" y="39"/>
                    <a:pt x="188" y="1"/>
                    <a:pt x="188" y="1"/>
                  </a:cubicBezTo>
                  <a:cubicBezTo>
                    <a:pt x="188" y="1"/>
                    <a:pt x="112" y="0"/>
                    <a:pt x="77" y="1"/>
                  </a:cubicBezTo>
                  <a:cubicBezTo>
                    <a:pt x="33" y="3"/>
                    <a:pt x="49" y="18"/>
                    <a:pt x="59" y="24"/>
                  </a:cubicBezTo>
                  <a:cubicBezTo>
                    <a:pt x="69" y="30"/>
                    <a:pt x="156" y="28"/>
                    <a:pt x="164" y="28"/>
                  </a:cubicBezTo>
                  <a:cubicBezTo>
                    <a:pt x="172" y="28"/>
                    <a:pt x="228" y="73"/>
                    <a:pt x="238" y="8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48" y="93"/>
                    <a:pt x="193" y="95"/>
                    <a:pt x="155" y="95"/>
                  </a:cubicBezTo>
                  <a:cubicBezTo>
                    <a:pt x="117" y="95"/>
                    <a:pt x="56" y="112"/>
                    <a:pt x="28" y="124"/>
                  </a:cubicBezTo>
                  <a:cubicBezTo>
                    <a:pt x="0" y="136"/>
                    <a:pt x="30" y="154"/>
                    <a:pt x="64" y="143"/>
                  </a:cubicBezTo>
                  <a:cubicBezTo>
                    <a:pt x="100" y="131"/>
                    <a:pt x="151" y="127"/>
                    <a:pt x="151" y="127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3"/>
                    <a:pt x="178" y="170"/>
                    <a:pt x="145" y="182"/>
                  </a:cubicBezTo>
                  <a:cubicBezTo>
                    <a:pt x="124" y="189"/>
                    <a:pt x="90" y="242"/>
                    <a:pt x="78" y="259"/>
                  </a:cubicBezTo>
                  <a:cubicBezTo>
                    <a:pt x="66" y="276"/>
                    <a:pt x="93" y="274"/>
                    <a:pt x="111" y="258"/>
                  </a:cubicBezTo>
                  <a:cubicBezTo>
                    <a:pt x="129" y="242"/>
                    <a:pt x="160" y="209"/>
                    <a:pt x="160" y="209"/>
                  </a:cubicBezTo>
                  <a:cubicBezTo>
                    <a:pt x="160" y="209"/>
                    <a:pt x="238" y="203"/>
                    <a:pt x="264" y="203"/>
                  </a:cubicBezTo>
                  <a:cubicBezTo>
                    <a:pt x="290" y="203"/>
                    <a:pt x="314" y="209"/>
                    <a:pt x="314" y="209"/>
                  </a:cubicBezTo>
                  <a:cubicBezTo>
                    <a:pt x="314" y="209"/>
                    <a:pt x="264" y="247"/>
                    <a:pt x="248" y="259"/>
                  </a:cubicBezTo>
                  <a:cubicBezTo>
                    <a:pt x="232" y="271"/>
                    <a:pt x="190" y="323"/>
                    <a:pt x="190" y="323"/>
                  </a:cubicBezTo>
                  <a:cubicBezTo>
                    <a:pt x="190" y="323"/>
                    <a:pt x="205" y="334"/>
                    <a:pt x="219" y="326"/>
                  </a:cubicBezTo>
                  <a:cubicBezTo>
                    <a:pt x="233" y="318"/>
                    <a:pt x="275" y="276"/>
                    <a:pt x="275" y="276"/>
                  </a:cubicBezTo>
                  <a:cubicBezTo>
                    <a:pt x="275" y="276"/>
                    <a:pt x="314" y="251"/>
                    <a:pt x="348" y="258"/>
                  </a:cubicBezTo>
                  <a:cubicBezTo>
                    <a:pt x="375" y="263"/>
                    <a:pt x="436" y="297"/>
                    <a:pt x="468" y="291"/>
                  </a:cubicBezTo>
                  <a:cubicBezTo>
                    <a:pt x="500" y="285"/>
                    <a:pt x="556" y="257"/>
                    <a:pt x="556" y="257"/>
                  </a:cubicBezTo>
                  <a:cubicBezTo>
                    <a:pt x="556" y="157"/>
                    <a:pt x="556" y="157"/>
                    <a:pt x="556" y="157"/>
                  </a:cubicBezTo>
                  <a:lnTo>
                    <a:pt x="448" y="133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/>
            <p:cNvSpPr>
              <a:spLocks/>
            </p:cNvSpPr>
            <p:nvPr/>
          </p:nvSpPr>
          <p:spPr bwMode="auto">
            <a:xfrm>
              <a:off x="8991600" y="5519738"/>
              <a:ext cx="274638" cy="215900"/>
            </a:xfrm>
            <a:custGeom>
              <a:avLst/>
              <a:gdLst>
                <a:gd name="T0" fmla="*/ 10 w 223"/>
                <a:gd name="T1" fmla="*/ 2 h 175"/>
                <a:gd name="T2" fmla="*/ 162 w 223"/>
                <a:gd name="T3" fmla="*/ 103 h 175"/>
                <a:gd name="T4" fmla="*/ 209 w 223"/>
                <a:gd name="T5" fmla="*/ 129 h 175"/>
                <a:gd name="T6" fmla="*/ 219 w 223"/>
                <a:gd name="T7" fmla="*/ 154 h 175"/>
                <a:gd name="T8" fmla="*/ 203 w 223"/>
                <a:gd name="T9" fmla="*/ 166 h 175"/>
                <a:gd name="T10" fmla="*/ 109 w 223"/>
                <a:gd name="T11" fmla="*/ 84 h 175"/>
                <a:gd name="T12" fmla="*/ 8 w 223"/>
                <a:gd name="T13" fmla="*/ 5 h 175"/>
                <a:gd name="T14" fmla="*/ 10 w 223"/>
                <a:gd name="T1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175">
                  <a:moveTo>
                    <a:pt x="10" y="2"/>
                  </a:moveTo>
                  <a:cubicBezTo>
                    <a:pt x="10" y="2"/>
                    <a:pt x="108" y="66"/>
                    <a:pt x="162" y="103"/>
                  </a:cubicBezTo>
                  <a:cubicBezTo>
                    <a:pt x="186" y="118"/>
                    <a:pt x="209" y="129"/>
                    <a:pt x="209" y="129"/>
                  </a:cubicBezTo>
                  <a:cubicBezTo>
                    <a:pt x="209" y="129"/>
                    <a:pt x="215" y="143"/>
                    <a:pt x="219" y="154"/>
                  </a:cubicBezTo>
                  <a:cubicBezTo>
                    <a:pt x="223" y="165"/>
                    <a:pt x="213" y="175"/>
                    <a:pt x="203" y="166"/>
                  </a:cubicBezTo>
                  <a:cubicBezTo>
                    <a:pt x="193" y="157"/>
                    <a:pt x="127" y="96"/>
                    <a:pt x="109" y="84"/>
                  </a:cubicBezTo>
                  <a:cubicBezTo>
                    <a:pt x="91" y="72"/>
                    <a:pt x="16" y="8"/>
                    <a:pt x="8" y="5"/>
                  </a:cubicBezTo>
                  <a:cubicBezTo>
                    <a:pt x="0" y="2"/>
                    <a:pt x="3" y="0"/>
                    <a:pt x="10" y="2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/>
            <p:cNvSpPr>
              <a:spLocks/>
            </p:cNvSpPr>
            <p:nvPr/>
          </p:nvSpPr>
          <p:spPr bwMode="auto">
            <a:xfrm>
              <a:off x="9004300" y="5757863"/>
              <a:ext cx="455613" cy="161925"/>
            </a:xfrm>
            <a:custGeom>
              <a:avLst/>
              <a:gdLst>
                <a:gd name="T0" fmla="*/ 300 w 369"/>
                <a:gd name="T1" fmla="*/ 0 h 131"/>
                <a:gd name="T2" fmla="*/ 255 w 369"/>
                <a:gd name="T3" fmla="*/ 46 h 131"/>
                <a:gd name="T4" fmla="*/ 153 w 369"/>
                <a:gd name="T5" fmla="*/ 32 h 131"/>
                <a:gd name="T6" fmla="*/ 85 w 369"/>
                <a:gd name="T7" fmla="*/ 67 h 131"/>
                <a:gd name="T8" fmla="*/ 41 w 369"/>
                <a:gd name="T9" fmla="*/ 106 h 131"/>
                <a:gd name="T10" fmla="*/ 12 w 369"/>
                <a:gd name="T11" fmla="*/ 124 h 131"/>
                <a:gd name="T12" fmla="*/ 3 w 369"/>
                <a:gd name="T13" fmla="*/ 124 h 131"/>
                <a:gd name="T14" fmla="*/ 0 w 369"/>
                <a:gd name="T15" fmla="*/ 126 h 131"/>
                <a:gd name="T16" fmla="*/ 17 w 369"/>
                <a:gd name="T17" fmla="*/ 131 h 131"/>
                <a:gd name="T18" fmla="*/ 45 w 369"/>
                <a:gd name="T19" fmla="*/ 113 h 131"/>
                <a:gd name="T20" fmla="*/ 81 w 369"/>
                <a:gd name="T21" fmla="*/ 79 h 131"/>
                <a:gd name="T22" fmla="*/ 122 w 369"/>
                <a:gd name="T23" fmla="*/ 61 h 131"/>
                <a:gd name="T24" fmla="*/ 194 w 369"/>
                <a:gd name="T25" fmla="*/ 73 h 131"/>
                <a:gd name="T26" fmla="*/ 279 w 369"/>
                <a:gd name="T27" fmla="*/ 92 h 131"/>
                <a:gd name="T28" fmla="*/ 333 w 369"/>
                <a:gd name="T29" fmla="*/ 73 h 131"/>
                <a:gd name="T30" fmla="*/ 369 w 369"/>
                <a:gd name="T31" fmla="*/ 57 h 131"/>
                <a:gd name="T32" fmla="*/ 300 w 369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131">
                  <a:moveTo>
                    <a:pt x="300" y="0"/>
                  </a:moveTo>
                  <a:cubicBezTo>
                    <a:pt x="300" y="0"/>
                    <a:pt x="300" y="38"/>
                    <a:pt x="255" y="46"/>
                  </a:cubicBezTo>
                  <a:cubicBezTo>
                    <a:pt x="209" y="54"/>
                    <a:pt x="172" y="27"/>
                    <a:pt x="153" y="32"/>
                  </a:cubicBezTo>
                  <a:cubicBezTo>
                    <a:pt x="135" y="38"/>
                    <a:pt x="95" y="59"/>
                    <a:pt x="85" y="67"/>
                  </a:cubicBezTo>
                  <a:cubicBezTo>
                    <a:pt x="76" y="75"/>
                    <a:pt x="52" y="95"/>
                    <a:pt x="41" y="106"/>
                  </a:cubicBezTo>
                  <a:cubicBezTo>
                    <a:pt x="31" y="116"/>
                    <a:pt x="16" y="123"/>
                    <a:pt x="12" y="124"/>
                  </a:cubicBezTo>
                  <a:cubicBezTo>
                    <a:pt x="8" y="126"/>
                    <a:pt x="3" y="124"/>
                    <a:pt x="3" y="12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11" y="131"/>
                    <a:pt x="17" y="131"/>
                  </a:cubicBezTo>
                  <a:cubicBezTo>
                    <a:pt x="22" y="130"/>
                    <a:pt x="27" y="129"/>
                    <a:pt x="45" y="113"/>
                  </a:cubicBezTo>
                  <a:cubicBezTo>
                    <a:pt x="63" y="96"/>
                    <a:pt x="81" y="79"/>
                    <a:pt x="81" y="79"/>
                  </a:cubicBezTo>
                  <a:cubicBezTo>
                    <a:pt x="81" y="79"/>
                    <a:pt x="105" y="64"/>
                    <a:pt x="122" y="61"/>
                  </a:cubicBezTo>
                  <a:cubicBezTo>
                    <a:pt x="138" y="58"/>
                    <a:pt x="155" y="55"/>
                    <a:pt x="194" y="73"/>
                  </a:cubicBezTo>
                  <a:cubicBezTo>
                    <a:pt x="234" y="92"/>
                    <a:pt x="266" y="96"/>
                    <a:pt x="279" y="92"/>
                  </a:cubicBezTo>
                  <a:cubicBezTo>
                    <a:pt x="292" y="89"/>
                    <a:pt x="308" y="84"/>
                    <a:pt x="333" y="73"/>
                  </a:cubicBezTo>
                  <a:cubicBezTo>
                    <a:pt x="357" y="62"/>
                    <a:pt x="369" y="57"/>
                    <a:pt x="369" y="57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9271000" y="3838575"/>
              <a:ext cx="746125" cy="2036763"/>
            </a:xfrm>
            <a:custGeom>
              <a:avLst/>
              <a:gdLst>
                <a:gd name="T0" fmla="*/ 100 w 606"/>
                <a:gd name="T1" fmla="*/ 10 h 1652"/>
                <a:gd name="T2" fmla="*/ 10 w 606"/>
                <a:gd name="T3" fmla="*/ 148 h 1652"/>
                <a:gd name="T4" fmla="*/ 22 w 606"/>
                <a:gd name="T5" fmla="*/ 434 h 1652"/>
                <a:gd name="T6" fmla="*/ 48 w 606"/>
                <a:gd name="T7" fmla="*/ 536 h 1652"/>
                <a:gd name="T8" fmla="*/ 192 w 606"/>
                <a:gd name="T9" fmla="*/ 666 h 1652"/>
                <a:gd name="T10" fmla="*/ 296 w 606"/>
                <a:gd name="T11" fmla="*/ 850 h 1652"/>
                <a:gd name="T12" fmla="*/ 330 w 606"/>
                <a:gd name="T13" fmla="*/ 900 h 1652"/>
                <a:gd name="T14" fmla="*/ 342 w 606"/>
                <a:gd name="T15" fmla="*/ 932 h 1652"/>
                <a:gd name="T16" fmla="*/ 324 w 606"/>
                <a:gd name="T17" fmla="*/ 980 h 1652"/>
                <a:gd name="T18" fmla="*/ 312 w 606"/>
                <a:gd name="T19" fmla="*/ 1026 h 1652"/>
                <a:gd name="T20" fmla="*/ 284 w 606"/>
                <a:gd name="T21" fmla="*/ 1098 h 1652"/>
                <a:gd name="T22" fmla="*/ 242 w 606"/>
                <a:gd name="T23" fmla="*/ 1184 h 1652"/>
                <a:gd name="T24" fmla="*/ 196 w 606"/>
                <a:gd name="T25" fmla="*/ 1262 h 1652"/>
                <a:gd name="T26" fmla="*/ 182 w 606"/>
                <a:gd name="T27" fmla="*/ 1300 h 1652"/>
                <a:gd name="T28" fmla="*/ 128 w 606"/>
                <a:gd name="T29" fmla="*/ 1376 h 1652"/>
                <a:gd name="T30" fmla="*/ 70 w 606"/>
                <a:gd name="T31" fmla="*/ 1450 h 1652"/>
                <a:gd name="T32" fmla="*/ 40 w 606"/>
                <a:gd name="T33" fmla="*/ 1494 h 1652"/>
                <a:gd name="T34" fmla="*/ 118 w 606"/>
                <a:gd name="T35" fmla="*/ 1600 h 1652"/>
                <a:gd name="T36" fmla="*/ 194 w 606"/>
                <a:gd name="T37" fmla="*/ 1652 h 1652"/>
                <a:gd name="T38" fmla="*/ 412 w 606"/>
                <a:gd name="T39" fmla="*/ 1338 h 1652"/>
                <a:gd name="T40" fmla="*/ 562 w 606"/>
                <a:gd name="T41" fmla="*/ 1046 h 1652"/>
                <a:gd name="T42" fmla="*/ 584 w 606"/>
                <a:gd name="T43" fmla="*/ 930 h 1652"/>
                <a:gd name="T44" fmla="*/ 550 w 606"/>
                <a:gd name="T45" fmla="*/ 796 h 1652"/>
                <a:gd name="T46" fmla="*/ 392 w 606"/>
                <a:gd name="T47" fmla="*/ 500 h 1652"/>
                <a:gd name="T48" fmla="*/ 230 w 606"/>
                <a:gd name="T49" fmla="*/ 198 h 1652"/>
                <a:gd name="T50" fmla="*/ 260 w 606"/>
                <a:gd name="T51" fmla="*/ 96 h 1652"/>
                <a:gd name="T52" fmla="*/ 182 w 606"/>
                <a:gd name="T53" fmla="*/ 12 h 1652"/>
                <a:gd name="T54" fmla="*/ 100 w 606"/>
                <a:gd name="T55" fmla="*/ 1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6" h="1652">
                  <a:moveTo>
                    <a:pt x="100" y="10"/>
                  </a:moveTo>
                  <a:cubicBezTo>
                    <a:pt x="100" y="10"/>
                    <a:pt x="16" y="96"/>
                    <a:pt x="10" y="148"/>
                  </a:cubicBezTo>
                  <a:cubicBezTo>
                    <a:pt x="4" y="200"/>
                    <a:pt x="0" y="354"/>
                    <a:pt x="22" y="434"/>
                  </a:cubicBezTo>
                  <a:cubicBezTo>
                    <a:pt x="44" y="514"/>
                    <a:pt x="48" y="536"/>
                    <a:pt x="48" y="536"/>
                  </a:cubicBezTo>
                  <a:cubicBezTo>
                    <a:pt x="48" y="536"/>
                    <a:pt x="152" y="592"/>
                    <a:pt x="192" y="666"/>
                  </a:cubicBezTo>
                  <a:cubicBezTo>
                    <a:pt x="232" y="740"/>
                    <a:pt x="280" y="822"/>
                    <a:pt x="296" y="850"/>
                  </a:cubicBezTo>
                  <a:cubicBezTo>
                    <a:pt x="312" y="878"/>
                    <a:pt x="330" y="900"/>
                    <a:pt x="330" y="900"/>
                  </a:cubicBezTo>
                  <a:cubicBezTo>
                    <a:pt x="330" y="900"/>
                    <a:pt x="334" y="916"/>
                    <a:pt x="342" y="932"/>
                  </a:cubicBezTo>
                  <a:cubicBezTo>
                    <a:pt x="350" y="948"/>
                    <a:pt x="332" y="970"/>
                    <a:pt x="324" y="980"/>
                  </a:cubicBezTo>
                  <a:cubicBezTo>
                    <a:pt x="316" y="990"/>
                    <a:pt x="312" y="1026"/>
                    <a:pt x="312" y="1026"/>
                  </a:cubicBezTo>
                  <a:cubicBezTo>
                    <a:pt x="312" y="1026"/>
                    <a:pt x="300" y="1066"/>
                    <a:pt x="284" y="1098"/>
                  </a:cubicBezTo>
                  <a:cubicBezTo>
                    <a:pt x="268" y="1130"/>
                    <a:pt x="244" y="1172"/>
                    <a:pt x="242" y="1184"/>
                  </a:cubicBezTo>
                  <a:cubicBezTo>
                    <a:pt x="240" y="1196"/>
                    <a:pt x="198" y="1242"/>
                    <a:pt x="196" y="1262"/>
                  </a:cubicBezTo>
                  <a:cubicBezTo>
                    <a:pt x="194" y="1282"/>
                    <a:pt x="182" y="1300"/>
                    <a:pt x="182" y="1300"/>
                  </a:cubicBezTo>
                  <a:cubicBezTo>
                    <a:pt x="182" y="1300"/>
                    <a:pt x="146" y="1348"/>
                    <a:pt x="128" y="1376"/>
                  </a:cubicBezTo>
                  <a:cubicBezTo>
                    <a:pt x="110" y="1404"/>
                    <a:pt x="70" y="1450"/>
                    <a:pt x="70" y="1450"/>
                  </a:cubicBezTo>
                  <a:cubicBezTo>
                    <a:pt x="40" y="1494"/>
                    <a:pt x="40" y="1494"/>
                    <a:pt x="40" y="1494"/>
                  </a:cubicBezTo>
                  <a:cubicBezTo>
                    <a:pt x="40" y="1494"/>
                    <a:pt x="76" y="1572"/>
                    <a:pt x="118" y="1600"/>
                  </a:cubicBezTo>
                  <a:cubicBezTo>
                    <a:pt x="160" y="1628"/>
                    <a:pt x="194" y="1652"/>
                    <a:pt x="194" y="1652"/>
                  </a:cubicBezTo>
                  <a:cubicBezTo>
                    <a:pt x="194" y="1652"/>
                    <a:pt x="362" y="1410"/>
                    <a:pt x="412" y="1338"/>
                  </a:cubicBezTo>
                  <a:cubicBezTo>
                    <a:pt x="462" y="1266"/>
                    <a:pt x="536" y="1080"/>
                    <a:pt x="562" y="1046"/>
                  </a:cubicBezTo>
                  <a:cubicBezTo>
                    <a:pt x="588" y="1012"/>
                    <a:pt x="606" y="1012"/>
                    <a:pt x="584" y="930"/>
                  </a:cubicBezTo>
                  <a:cubicBezTo>
                    <a:pt x="562" y="848"/>
                    <a:pt x="578" y="858"/>
                    <a:pt x="550" y="796"/>
                  </a:cubicBezTo>
                  <a:cubicBezTo>
                    <a:pt x="522" y="734"/>
                    <a:pt x="432" y="562"/>
                    <a:pt x="392" y="500"/>
                  </a:cubicBezTo>
                  <a:cubicBezTo>
                    <a:pt x="352" y="438"/>
                    <a:pt x="230" y="198"/>
                    <a:pt x="230" y="198"/>
                  </a:cubicBezTo>
                  <a:cubicBezTo>
                    <a:pt x="230" y="198"/>
                    <a:pt x="268" y="130"/>
                    <a:pt x="260" y="96"/>
                  </a:cubicBezTo>
                  <a:cubicBezTo>
                    <a:pt x="252" y="62"/>
                    <a:pt x="240" y="24"/>
                    <a:pt x="182" y="12"/>
                  </a:cubicBezTo>
                  <a:cubicBezTo>
                    <a:pt x="124" y="0"/>
                    <a:pt x="100" y="10"/>
                    <a:pt x="100" y="10"/>
                  </a:cubicBezTo>
                  <a:close/>
                </a:path>
              </a:pathLst>
            </a:custGeom>
            <a:solidFill>
              <a:srgbClr val="7F0E3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8905875" y="4210050"/>
              <a:ext cx="323850" cy="52388"/>
            </a:xfrm>
            <a:custGeom>
              <a:avLst/>
              <a:gdLst>
                <a:gd name="T0" fmla="*/ 2 w 262"/>
                <a:gd name="T1" fmla="*/ 0 h 42"/>
                <a:gd name="T2" fmla="*/ 158 w 262"/>
                <a:gd name="T3" fmla="*/ 8 h 42"/>
                <a:gd name="T4" fmla="*/ 262 w 262"/>
                <a:gd name="T5" fmla="*/ 16 h 42"/>
                <a:gd name="T6" fmla="*/ 262 w 262"/>
                <a:gd name="T7" fmla="*/ 42 h 42"/>
                <a:gd name="T8" fmla="*/ 116 w 262"/>
                <a:gd name="T9" fmla="*/ 34 h 42"/>
                <a:gd name="T10" fmla="*/ 0 w 262"/>
                <a:gd name="T11" fmla="*/ 32 h 42"/>
                <a:gd name="T12" fmla="*/ 2 w 26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42">
                  <a:moveTo>
                    <a:pt x="2" y="0"/>
                  </a:moveTo>
                  <a:cubicBezTo>
                    <a:pt x="2" y="0"/>
                    <a:pt x="100" y="4"/>
                    <a:pt x="158" y="8"/>
                  </a:cubicBezTo>
                  <a:cubicBezTo>
                    <a:pt x="216" y="12"/>
                    <a:pt x="262" y="16"/>
                    <a:pt x="262" y="16"/>
                  </a:cubicBezTo>
                  <a:cubicBezTo>
                    <a:pt x="262" y="42"/>
                    <a:pt x="262" y="42"/>
                    <a:pt x="262" y="42"/>
                  </a:cubicBezTo>
                  <a:cubicBezTo>
                    <a:pt x="262" y="42"/>
                    <a:pt x="156" y="34"/>
                    <a:pt x="116" y="34"/>
                  </a:cubicBezTo>
                  <a:cubicBezTo>
                    <a:pt x="76" y="34"/>
                    <a:pt x="0" y="32"/>
                    <a:pt x="0" y="32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4763" cap="flat">
              <a:solidFill>
                <a:srgbClr val="0F131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8605838" y="3551238"/>
              <a:ext cx="198438" cy="49213"/>
            </a:xfrm>
            <a:custGeom>
              <a:avLst/>
              <a:gdLst>
                <a:gd name="T0" fmla="*/ 0 w 161"/>
                <a:gd name="T1" fmla="*/ 38 h 40"/>
                <a:gd name="T2" fmla="*/ 2 w 161"/>
                <a:gd name="T3" fmla="*/ 27 h 40"/>
                <a:gd name="T4" fmla="*/ 10 w 161"/>
                <a:gd name="T5" fmla="*/ 31 h 40"/>
                <a:gd name="T6" fmla="*/ 55 w 161"/>
                <a:gd name="T7" fmla="*/ 37 h 40"/>
                <a:gd name="T8" fmla="*/ 116 w 161"/>
                <a:gd name="T9" fmla="*/ 24 h 40"/>
                <a:gd name="T10" fmla="*/ 147 w 161"/>
                <a:gd name="T11" fmla="*/ 10 h 40"/>
                <a:gd name="T12" fmla="*/ 160 w 161"/>
                <a:gd name="T13" fmla="*/ 0 h 40"/>
                <a:gd name="T14" fmla="*/ 161 w 161"/>
                <a:gd name="T15" fmla="*/ 6 h 40"/>
                <a:gd name="T16" fmla="*/ 144 w 161"/>
                <a:gd name="T17" fmla="*/ 16 h 40"/>
                <a:gd name="T18" fmla="*/ 102 w 161"/>
                <a:gd name="T19" fmla="*/ 32 h 40"/>
                <a:gd name="T20" fmla="*/ 47 w 161"/>
                <a:gd name="T21" fmla="*/ 40 h 40"/>
                <a:gd name="T22" fmla="*/ 14 w 161"/>
                <a:gd name="T23" fmla="*/ 35 h 40"/>
                <a:gd name="T24" fmla="*/ 0 w 161"/>
                <a:gd name="T2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40">
                  <a:moveTo>
                    <a:pt x="0" y="38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9"/>
                    <a:pt x="10" y="31"/>
                  </a:cubicBezTo>
                  <a:cubicBezTo>
                    <a:pt x="18" y="33"/>
                    <a:pt x="38" y="37"/>
                    <a:pt x="55" y="37"/>
                  </a:cubicBezTo>
                  <a:cubicBezTo>
                    <a:pt x="72" y="37"/>
                    <a:pt x="105" y="28"/>
                    <a:pt x="116" y="24"/>
                  </a:cubicBezTo>
                  <a:cubicBezTo>
                    <a:pt x="127" y="20"/>
                    <a:pt x="143" y="13"/>
                    <a:pt x="147" y="10"/>
                  </a:cubicBezTo>
                  <a:cubicBezTo>
                    <a:pt x="153" y="7"/>
                    <a:pt x="160" y="0"/>
                    <a:pt x="160" y="0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48" y="14"/>
                    <a:pt x="144" y="16"/>
                  </a:cubicBezTo>
                  <a:cubicBezTo>
                    <a:pt x="140" y="18"/>
                    <a:pt x="113" y="27"/>
                    <a:pt x="102" y="32"/>
                  </a:cubicBezTo>
                  <a:cubicBezTo>
                    <a:pt x="91" y="37"/>
                    <a:pt x="67" y="40"/>
                    <a:pt x="47" y="40"/>
                  </a:cubicBezTo>
                  <a:cubicBezTo>
                    <a:pt x="27" y="40"/>
                    <a:pt x="22" y="35"/>
                    <a:pt x="14" y="35"/>
                  </a:cubicBezTo>
                  <a:cubicBezTo>
                    <a:pt x="6" y="3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3D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8613775" y="3463925"/>
              <a:ext cx="115888" cy="80963"/>
            </a:xfrm>
            <a:custGeom>
              <a:avLst/>
              <a:gdLst>
                <a:gd name="T0" fmla="*/ 0 w 95"/>
                <a:gd name="T1" fmla="*/ 47 h 66"/>
                <a:gd name="T2" fmla="*/ 39 w 95"/>
                <a:gd name="T3" fmla="*/ 56 h 66"/>
                <a:gd name="T4" fmla="*/ 63 w 95"/>
                <a:gd name="T5" fmla="*/ 38 h 66"/>
                <a:gd name="T6" fmla="*/ 89 w 95"/>
                <a:gd name="T7" fmla="*/ 38 h 66"/>
                <a:gd name="T8" fmla="*/ 91 w 95"/>
                <a:gd name="T9" fmla="*/ 14 h 66"/>
                <a:gd name="T10" fmla="*/ 77 w 95"/>
                <a:gd name="T11" fmla="*/ 0 h 66"/>
                <a:gd name="T12" fmla="*/ 85 w 95"/>
                <a:gd name="T13" fmla="*/ 25 h 66"/>
                <a:gd name="T14" fmla="*/ 55 w 95"/>
                <a:gd name="T15" fmla="*/ 26 h 66"/>
                <a:gd name="T16" fmla="*/ 34 w 95"/>
                <a:gd name="T17" fmla="*/ 45 h 66"/>
                <a:gd name="T18" fmla="*/ 0 w 95"/>
                <a:gd name="T1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6">
                  <a:moveTo>
                    <a:pt x="0" y="47"/>
                  </a:moveTo>
                  <a:cubicBezTo>
                    <a:pt x="0" y="47"/>
                    <a:pt x="25" y="66"/>
                    <a:pt x="39" y="56"/>
                  </a:cubicBezTo>
                  <a:cubicBezTo>
                    <a:pt x="53" y="46"/>
                    <a:pt x="50" y="38"/>
                    <a:pt x="63" y="38"/>
                  </a:cubicBezTo>
                  <a:cubicBezTo>
                    <a:pt x="76" y="38"/>
                    <a:pt x="83" y="44"/>
                    <a:pt x="89" y="38"/>
                  </a:cubicBezTo>
                  <a:cubicBezTo>
                    <a:pt x="95" y="32"/>
                    <a:pt x="95" y="19"/>
                    <a:pt x="91" y="14"/>
                  </a:cubicBezTo>
                  <a:cubicBezTo>
                    <a:pt x="87" y="9"/>
                    <a:pt x="77" y="0"/>
                    <a:pt x="77" y="0"/>
                  </a:cubicBezTo>
                  <a:cubicBezTo>
                    <a:pt x="77" y="0"/>
                    <a:pt x="90" y="19"/>
                    <a:pt x="85" y="25"/>
                  </a:cubicBezTo>
                  <a:cubicBezTo>
                    <a:pt x="80" y="31"/>
                    <a:pt x="62" y="26"/>
                    <a:pt x="55" y="26"/>
                  </a:cubicBezTo>
                  <a:cubicBezTo>
                    <a:pt x="48" y="26"/>
                    <a:pt x="46" y="43"/>
                    <a:pt x="34" y="45"/>
                  </a:cubicBezTo>
                  <a:cubicBezTo>
                    <a:pt x="22" y="47"/>
                    <a:pt x="18" y="51"/>
                    <a:pt x="0" y="47"/>
                  </a:cubicBezTo>
                  <a:close/>
                </a:path>
              </a:pathLst>
            </a:custGeom>
            <a:solidFill>
              <a:srgbClr val="A07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9015413" y="3171825"/>
              <a:ext cx="63500" cy="200025"/>
            </a:xfrm>
            <a:custGeom>
              <a:avLst/>
              <a:gdLst>
                <a:gd name="T0" fmla="*/ 22 w 52"/>
                <a:gd name="T1" fmla="*/ 14 h 162"/>
                <a:gd name="T2" fmla="*/ 28 w 52"/>
                <a:gd name="T3" fmla="*/ 40 h 162"/>
                <a:gd name="T4" fmla="*/ 44 w 52"/>
                <a:gd name="T5" fmla="*/ 84 h 162"/>
                <a:gd name="T6" fmla="*/ 22 w 52"/>
                <a:gd name="T7" fmla="*/ 128 h 162"/>
                <a:gd name="T8" fmla="*/ 2 w 52"/>
                <a:gd name="T9" fmla="*/ 151 h 162"/>
                <a:gd name="T10" fmla="*/ 0 w 52"/>
                <a:gd name="T11" fmla="*/ 162 h 162"/>
                <a:gd name="T12" fmla="*/ 23 w 52"/>
                <a:gd name="T13" fmla="*/ 148 h 162"/>
                <a:gd name="T14" fmla="*/ 43 w 52"/>
                <a:gd name="T15" fmla="*/ 113 h 162"/>
                <a:gd name="T16" fmla="*/ 52 w 52"/>
                <a:gd name="T17" fmla="*/ 44 h 162"/>
                <a:gd name="T18" fmla="*/ 46 w 52"/>
                <a:gd name="T19" fmla="*/ 10 h 162"/>
                <a:gd name="T20" fmla="*/ 22 w 52"/>
                <a:gd name="T2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62">
                  <a:moveTo>
                    <a:pt x="22" y="14"/>
                  </a:moveTo>
                  <a:cubicBezTo>
                    <a:pt x="22" y="14"/>
                    <a:pt x="22" y="32"/>
                    <a:pt x="28" y="40"/>
                  </a:cubicBezTo>
                  <a:cubicBezTo>
                    <a:pt x="34" y="48"/>
                    <a:pt x="50" y="68"/>
                    <a:pt x="44" y="84"/>
                  </a:cubicBezTo>
                  <a:cubicBezTo>
                    <a:pt x="38" y="100"/>
                    <a:pt x="32" y="124"/>
                    <a:pt x="22" y="128"/>
                  </a:cubicBezTo>
                  <a:cubicBezTo>
                    <a:pt x="12" y="132"/>
                    <a:pt x="2" y="151"/>
                    <a:pt x="2" y="151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19" y="157"/>
                    <a:pt x="23" y="148"/>
                  </a:cubicBezTo>
                  <a:cubicBezTo>
                    <a:pt x="29" y="137"/>
                    <a:pt x="37" y="123"/>
                    <a:pt x="43" y="113"/>
                  </a:cubicBezTo>
                  <a:cubicBezTo>
                    <a:pt x="49" y="103"/>
                    <a:pt x="52" y="54"/>
                    <a:pt x="52" y="44"/>
                  </a:cubicBezTo>
                  <a:cubicBezTo>
                    <a:pt x="52" y="34"/>
                    <a:pt x="46" y="10"/>
                    <a:pt x="46" y="10"/>
                  </a:cubicBezTo>
                  <a:cubicBezTo>
                    <a:pt x="46" y="10"/>
                    <a:pt x="22" y="0"/>
                    <a:pt x="22" y="14"/>
                  </a:cubicBezTo>
                  <a:close/>
                </a:path>
              </a:pathLst>
            </a:custGeom>
            <a:solidFill>
              <a:srgbClr val="AA8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9053513" y="3168650"/>
              <a:ext cx="142875" cy="290513"/>
            </a:xfrm>
            <a:custGeom>
              <a:avLst/>
              <a:gdLst>
                <a:gd name="T0" fmla="*/ 71 w 116"/>
                <a:gd name="T1" fmla="*/ 236 h 236"/>
                <a:gd name="T2" fmla="*/ 91 w 116"/>
                <a:gd name="T3" fmla="*/ 156 h 236"/>
                <a:gd name="T4" fmla="*/ 14 w 116"/>
                <a:gd name="T5" fmla="*/ 12 h 236"/>
                <a:gd name="T6" fmla="*/ 90 w 116"/>
                <a:gd name="T7" fmla="*/ 52 h 236"/>
                <a:gd name="T8" fmla="*/ 110 w 116"/>
                <a:gd name="T9" fmla="*/ 151 h 236"/>
                <a:gd name="T10" fmla="*/ 71 w 116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36">
                  <a:moveTo>
                    <a:pt x="71" y="236"/>
                  </a:moveTo>
                  <a:cubicBezTo>
                    <a:pt x="71" y="236"/>
                    <a:pt x="99" y="197"/>
                    <a:pt x="91" y="156"/>
                  </a:cubicBezTo>
                  <a:cubicBezTo>
                    <a:pt x="83" y="115"/>
                    <a:pt x="27" y="24"/>
                    <a:pt x="14" y="12"/>
                  </a:cubicBezTo>
                  <a:cubicBezTo>
                    <a:pt x="0" y="0"/>
                    <a:pt x="74" y="20"/>
                    <a:pt x="90" y="52"/>
                  </a:cubicBezTo>
                  <a:cubicBezTo>
                    <a:pt x="106" y="84"/>
                    <a:pt x="116" y="123"/>
                    <a:pt x="110" y="151"/>
                  </a:cubicBezTo>
                  <a:cubicBezTo>
                    <a:pt x="103" y="179"/>
                    <a:pt x="104" y="205"/>
                    <a:pt x="71" y="236"/>
                  </a:cubicBezTo>
                  <a:close/>
                </a:path>
              </a:pathLst>
            </a:custGeom>
            <a:solidFill>
              <a:srgbClr val="50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8120063" y="2776538"/>
              <a:ext cx="1022350" cy="1584325"/>
            </a:xfrm>
            <a:custGeom>
              <a:avLst/>
              <a:gdLst>
                <a:gd name="T0" fmla="*/ 522 w 830"/>
                <a:gd name="T1" fmla="*/ 27 h 1286"/>
                <a:gd name="T2" fmla="*/ 458 w 830"/>
                <a:gd name="T3" fmla="*/ 19 h 1286"/>
                <a:gd name="T4" fmla="*/ 405 w 830"/>
                <a:gd name="T5" fmla="*/ 24 h 1286"/>
                <a:gd name="T6" fmla="*/ 277 w 830"/>
                <a:gd name="T7" fmla="*/ 91 h 1286"/>
                <a:gd name="T8" fmla="*/ 96 w 830"/>
                <a:gd name="T9" fmla="*/ 467 h 1286"/>
                <a:gd name="T10" fmla="*/ 90 w 830"/>
                <a:gd name="T11" fmla="*/ 648 h 1286"/>
                <a:gd name="T12" fmla="*/ 117 w 830"/>
                <a:gd name="T13" fmla="*/ 723 h 1286"/>
                <a:gd name="T14" fmla="*/ 74 w 830"/>
                <a:gd name="T15" fmla="*/ 974 h 1286"/>
                <a:gd name="T16" fmla="*/ 56 w 830"/>
                <a:gd name="T17" fmla="*/ 1206 h 1286"/>
                <a:gd name="T18" fmla="*/ 218 w 830"/>
                <a:gd name="T19" fmla="*/ 1262 h 1286"/>
                <a:gd name="T20" fmla="*/ 250 w 830"/>
                <a:gd name="T21" fmla="*/ 1256 h 1286"/>
                <a:gd name="T22" fmla="*/ 304 w 830"/>
                <a:gd name="T23" fmla="*/ 1283 h 1286"/>
                <a:gd name="T24" fmla="*/ 346 w 830"/>
                <a:gd name="T25" fmla="*/ 1283 h 1286"/>
                <a:gd name="T26" fmla="*/ 288 w 830"/>
                <a:gd name="T27" fmla="*/ 1254 h 1286"/>
                <a:gd name="T28" fmla="*/ 290 w 830"/>
                <a:gd name="T29" fmla="*/ 1232 h 1286"/>
                <a:gd name="T30" fmla="*/ 360 w 830"/>
                <a:gd name="T31" fmla="*/ 1270 h 1286"/>
                <a:gd name="T32" fmla="*/ 394 w 830"/>
                <a:gd name="T33" fmla="*/ 1272 h 1286"/>
                <a:gd name="T34" fmla="*/ 314 w 830"/>
                <a:gd name="T35" fmla="*/ 1224 h 1286"/>
                <a:gd name="T36" fmla="*/ 338 w 830"/>
                <a:gd name="T37" fmla="*/ 1195 h 1286"/>
                <a:gd name="T38" fmla="*/ 352 w 830"/>
                <a:gd name="T39" fmla="*/ 1176 h 1286"/>
                <a:gd name="T40" fmla="*/ 280 w 830"/>
                <a:gd name="T41" fmla="*/ 1209 h 1286"/>
                <a:gd name="T42" fmla="*/ 348 w 830"/>
                <a:gd name="T43" fmla="*/ 1091 h 1286"/>
                <a:gd name="T44" fmla="*/ 384 w 830"/>
                <a:gd name="T45" fmla="*/ 1063 h 1286"/>
                <a:gd name="T46" fmla="*/ 411 w 830"/>
                <a:gd name="T47" fmla="*/ 1180 h 1286"/>
                <a:gd name="T48" fmla="*/ 432 w 830"/>
                <a:gd name="T49" fmla="*/ 1063 h 1286"/>
                <a:gd name="T50" fmla="*/ 485 w 830"/>
                <a:gd name="T51" fmla="*/ 896 h 1286"/>
                <a:gd name="T52" fmla="*/ 470 w 830"/>
                <a:gd name="T53" fmla="*/ 790 h 1286"/>
                <a:gd name="T54" fmla="*/ 429 w 830"/>
                <a:gd name="T55" fmla="*/ 751 h 1286"/>
                <a:gd name="T56" fmla="*/ 365 w 830"/>
                <a:gd name="T57" fmla="*/ 679 h 1286"/>
                <a:gd name="T58" fmla="*/ 294 w 830"/>
                <a:gd name="T59" fmla="*/ 578 h 1286"/>
                <a:gd name="T60" fmla="*/ 282 w 830"/>
                <a:gd name="T61" fmla="*/ 494 h 1286"/>
                <a:gd name="T62" fmla="*/ 266 w 830"/>
                <a:gd name="T63" fmla="*/ 415 h 1286"/>
                <a:gd name="T64" fmla="*/ 292 w 830"/>
                <a:gd name="T65" fmla="*/ 276 h 1286"/>
                <a:gd name="T66" fmla="*/ 348 w 830"/>
                <a:gd name="T67" fmla="*/ 254 h 1286"/>
                <a:gd name="T68" fmla="*/ 434 w 830"/>
                <a:gd name="T69" fmla="*/ 223 h 1286"/>
                <a:gd name="T70" fmla="*/ 474 w 830"/>
                <a:gd name="T71" fmla="*/ 242 h 1286"/>
                <a:gd name="T72" fmla="*/ 550 w 830"/>
                <a:gd name="T73" fmla="*/ 254 h 1286"/>
                <a:gd name="T74" fmla="*/ 601 w 830"/>
                <a:gd name="T75" fmla="*/ 320 h 1286"/>
                <a:gd name="T76" fmla="*/ 680 w 830"/>
                <a:gd name="T77" fmla="*/ 376 h 1286"/>
                <a:gd name="T78" fmla="*/ 704 w 830"/>
                <a:gd name="T79" fmla="*/ 418 h 1286"/>
                <a:gd name="T80" fmla="*/ 725 w 830"/>
                <a:gd name="T81" fmla="*/ 337 h 1286"/>
                <a:gd name="T82" fmla="*/ 749 w 830"/>
                <a:gd name="T83" fmla="*/ 322 h 1286"/>
                <a:gd name="T84" fmla="*/ 785 w 830"/>
                <a:gd name="T85" fmla="*/ 368 h 1286"/>
                <a:gd name="T86" fmla="*/ 776 w 830"/>
                <a:gd name="T87" fmla="*/ 443 h 1286"/>
                <a:gd name="T88" fmla="*/ 748 w 830"/>
                <a:gd name="T89" fmla="*/ 484 h 1286"/>
                <a:gd name="T90" fmla="*/ 726 w 830"/>
                <a:gd name="T91" fmla="*/ 490 h 1286"/>
                <a:gd name="T92" fmla="*/ 728 w 830"/>
                <a:gd name="T93" fmla="*/ 616 h 1286"/>
                <a:gd name="T94" fmla="*/ 732 w 830"/>
                <a:gd name="T95" fmla="*/ 681 h 1286"/>
                <a:gd name="T96" fmla="*/ 816 w 830"/>
                <a:gd name="T97" fmla="*/ 555 h 1286"/>
                <a:gd name="T98" fmla="*/ 812 w 830"/>
                <a:gd name="T99" fmla="*/ 335 h 1286"/>
                <a:gd name="T100" fmla="*/ 744 w 830"/>
                <a:gd name="T101" fmla="*/ 176 h 1286"/>
                <a:gd name="T102" fmla="*/ 586 w 830"/>
                <a:gd name="T103" fmla="*/ 20 h 1286"/>
                <a:gd name="T104" fmla="*/ 522 w 830"/>
                <a:gd name="T105" fmla="*/ 27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0" h="1286">
                  <a:moveTo>
                    <a:pt x="522" y="27"/>
                  </a:moveTo>
                  <a:cubicBezTo>
                    <a:pt x="522" y="27"/>
                    <a:pt x="482" y="0"/>
                    <a:pt x="458" y="19"/>
                  </a:cubicBezTo>
                  <a:cubicBezTo>
                    <a:pt x="434" y="38"/>
                    <a:pt x="424" y="30"/>
                    <a:pt x="405" y="24"/>
                  </a:cubicBezTo>
                  <a:cubicBezTo>
                    <a:pt x="386" y="19"/>
                    <a:pt x="330" y="40"/>
                    <a:pt x="277" y="91"/>
                  </a:cubicBezTo>
                  <a:cubicBezTo>
                    <a:pt x="224" y="142"/>
                    <a:pt x="101" y="398"/>
                    <a:pt x="96" y="467"/>
                  </a:cubicBezTo>
                  <a:cubicBezTo>
                    <a:pt x="90" y="536"/>
                    <a:pt x="77" y="630"/>
                    <a:pt x="90" y="648"/>
                  </a:cubicBezTo>
                  <a:cubicBezTo>
                    <a:pt x="104" y="667"/>
                    <a:pt x="120" y="675"/>
                    <a:pt x="117" y="723"/>
                  </a:cubicBezTo>
                  <a:cubicBezTo>
                    <a:pt x="114" y="771"/>
                    <a:pt x="120" y="896"/>
                    <a:pt x="74" y="974"/>
                  </a:cubicBezTo>
                  <a:cubicBezTo>
                    <a:pt x="29" y="1051"/>
                    <a:pt x="0" y="1150"/>
                    <a:pt x="56" y="1206"/>
                  </a:cubicBezTo>
                  <a:cubicBezTo>
                    <a:pt x="112" y="1262"/>
                    <a:pt x="186" y="1267"/>
                    <a:pt x="218" y="1262"/>
                  </a:cubicBezTo>
                  <a:cubicBezTo>
                    <a:pt x="250" y="1256"/>
                    <a:pt x="250" y="1256"/>
                    <a:pt x="250" y="1256"/>
                  </a:cubicBezTo>
                  <a:cubicBezTo>
                    <a:pt x="250" y="1256"/>
                    <a:pt x="274" y="1280"/>
                    <a:pt x="304" y="1283"/>
                  </a:cubicBezTo>
                  <a:cubicBezTo>
                    <a:pt x="333" y="1286"/>
                    <a:pt x="346" y="1283"/>
                    <a:pt x="346" y="1283"/>
                  </a:cubicBezTo>
                  <a:cubicBezTo>
                    <a:pt x="346" y="1283"/>
                    <a:pt x="293" y="1264"/>
                    <a:pt x="288" y="1254"/>
                  </a:cubicBezTo>
                  <a:cubicBezTo>
                    <a:pt x="282" y="1243"/>
                    <a:pt x="290" y="1232"/>
                    <a:pt x="290" y="1232"/>
                  </a:cubicBezTo>
                  <a:cubicBezTo>
                    <a:pt x="290" y="1232"/>
                    <a:pt x="325" y="1267"/>
                    <a:pt x="360" y="1270"/>
                  </a:cubicBezTo>
                  <a:cubicBezTo>
                    <a:pt x="394" y="1272"/>
                    <a:pt x="394" y="1272"/>
                    <a:pt x="394" y="1272"/>
                  </a:cubicBezTo>
                  <a:cubicBezTo>
                    <a:pt x="314" y="1224"/>
                    <a:pt x="314" y="1224"/>
                    <a:pt x="314" y="1224"/>
                  </a:cubicBezTo>
                  <a:cubicBezTo>
                    <a:pt x="338" y="1195"/>
                    <a:pt x="338" y="1195"/>
                    <a:pt x="338" y="1195"/>
                  </a:cubicBezTo>
                  <a:cubicBezTo>
                    <a:pt x="352" y="1176"/>
                    <a:pt x="352" y="1176"/>
                    <a:pt x="352" y="1176"/>
                  </a:cubicBezTo>
                  <a:cubicBezTo>
                    <a:pt x="280" y="1209"/>
                    <a:pt x="280" y="1209"/>
                    <a:pt x="280" y="1209"/>
                  </a:cubicBezTo>
                  <a:cubicBezTo>
                    <a:pt x="280" y="1209"/>
                    <a:pt x="330" y="1111"/>
                    <a:pt x="348" y="1091"/>
                  </a:cubicBezTo>
                  <a:cubicBezTo>
                    <a:pt x="369" y="1069"/>
                    <a:pt x="384" y="1063"/>
                    <a:pt x="384" y="1063"/>
                  </a:cubicBezTo>
                  <a:cubicBezTo>
                    <a:pt x="376" y="1140"/>
                    <a:pt x="411" y="1180"/>
                    <a:pt x="411" y="1180"/>
                  </a:cubicBezTo>
                  <a:cubicBezTo>
                    <a:pt x="411" y="1180"/>
                    <a:pt x="389" y="1114"/>
                    <a:pt x="432" y="1063"/>
                  </a:cubicBezTo>
                  <a:cubicBezTo>
                    <a:pt x="478" y="1007"/>
                    <a:pt x="498" y="966"/>
                    <a:pt x="485" y="896"/>
                  </a:cubicBezTo>
                  <a:cubicBezTo>
                    <a:pt x="472" y="827"/>
                    <a:pt x="470" y="790"/>
                    <a:pt x="470" y="790"/>
                  </a:cubicBezTo>
                  <a:cubicBezTo>
                    <a:pt x="470" y="790"/>
                    <a:pt x="444" y="769"/>
                    <a:pt x="429" y="751"/>
                  </a:cubicBezTo>
                  <a:cubicBezTo>
                    <a:pt x="411" y="730"/>
                    <a:pt x="389" y="708"/>
                    <a:pt x="365" y="679"/>
                  </a:cubicBezTo>
                  <a:cubicBezTo>
                    <a:pt x="341" y="650"/>
                    <a:pt x="305" y="604"/>
                    <a:pt x="294" y="578"/>
                  </a:cubicBezTo>
                  <a:cubicBezTo>
                    <a:pt x="284" y="551"/>
                    <a:pt x="282" y="494"/>
                    <a:pt x="282" y="494"/>
                  </a:cubicBezTo>
                  <a:cubicBezTo>
                    <a:pt x="282" y="494"/>
                    <a:pt x="268" y="468"/>
                    <a:pt x="266" y="415"/>
                  </a:cubicBezTo>
                  <a:cubicBezTo>
                    <a:pt x="265" y="362"/>
                    <a:pt x="261" y="300"/>
                    <a:pt x="292" y="276"/>
                  </a:cubicBezTo>
                  <a:cubicBezTo>
                    <a:pt x="322" y="252"/>
                    <a:pt x="348" y="254"/>
                    <a:pt x="348" y="254"/>
                  </a:cubicBezTo>
                  <a:cubicBezTo>
                    <a:pt x="348" y="254"/>
                    <a:pt x="417" y="223"/>
                    <a:pt x="434" y="223"/>
                  </a:cubicBezTo>
                  <a:cubicBezTo>
                    <a:pt x="452" y="223"/>
                    <a:pt x="474" y="242"/>
                    <a:pt x="474" y="242"/>
                  </a:cubicBezTo>
                  <a:cubicBezTo>
                    <a:pt x="474" y="242"/>
                    <a:pt x="532" y="236"/>
                    <a:pt x="550" y="254"/>
                  </a:cubicBezTo>
                  <a:cubicBezTo>
                    <a:pt x="569" y="271"/>
                    <a:pt x="601" y="320"/>
                    <a:pt x="601" y="320"/>
                  </a:cubicBezTo>
                  <a:cubicBezTo>
                    <a:pt x="601" y="320"/>
                    <a:pt x="669" y="356"/>
                    <a:pt x="680" y="376"/>
                  </a:cubicBezTo>
                  <a:cubicBezTo>
                    <a:pt x="690" y="396"/>
                    <a:pt x="704" y="418"/>
                    <a:pt x="704" y="418"/>
                  </a:cubicBezTo>
                  <a:cubicBezTo>
                    <a:pt x="704" y="418"/>
                    <a:pt x="717" y="347"/>
                    <a:pt x="725" y="337"/>
                  </a:cubicBezTo>
                  <a:cubicBezTo>
                    <a:pt x="733" y="326"/>
                    <a:pt x="744" y="318"/>
                    <a:pt x="749" y="322"/>
                  </a:cubicBezTo>
                  <a:cubicBezTo>
                    <a:pt x="772" y="340"/>
                    <a:pt x="785" y="351"/>
                    <a:pt x="785" y="368"/>
                  </a:cubicBezTo>
                  <a:cubicBezTo>
                    <a:pt x="785" y="386"/>
                    <a:pt x="784" y="431"/>
                    <a:pt x="776" y="443"/>
                  </a:cubicBezTo>
                  <a:cubicBezTo>
                    <a:pt x="768" y="455"/>
                    <a:pt x="753" y="480"/>
                    <a:pt x="748" y="484"/>
                  </a:cubicBezTo>
                  <a:cubicBezTo>
                    <a:pt x="742" y="488"/>
                    <a:pt x="726" y="490"/>
                    <a:pt x="726" y="490"/>
                  </a:cubicBezTo>
                  <a:cubicBezTo>
                    <a:pt x="726" y="490"/>
                    <a:pt x="728" y="584"/>
                    <a:pt x="728" y="616"/>
                  </a:cubicBezTo>
                  <a:cubicBezTo>
                    <a:pt x="728" y="648"/>
                    <a:pt x="732" y="681"/>
                    <a:pt x="732" y="681"/>
                  </a:cubicBezTo>
                  <a:cubicBezTo>
                    <a:pt x="732" y="681"/>
                    <a:pt x="808" y="622"/>
                    <a:pt x="816" y="555"/>
                  </a:cubicBezTo>
                  <a:cubicBezTo>
                    <a:pt x="824" y="488"/>
                    <a:pt x="830" y="384"/>
                    <a:pt x="812" y="335"/>
                  </a:cubicBezTo>
                  <a:cubicBezTo>
                    <a:pt x="793" y="286"/>
                    <a:pt x="784" y="251"/>
                    <a:pt x="744" y="176"/>
                  </a:cubicBezTo>
                  <a:cubicBezTo>
                    <a:pt x="704" y="102"/>
                    <a:pt x="642" y="24"/>
                    <a:pt x="586" y="20"/>
                  </a:cubicBezTo>
                  <a:cubicBezTo>
                    <a:pt x="530" y="16"/>
                    <a:pt x="522" y="27"/>
                    <a:pt x="522" y="27"/>
                  </a:cubicBezTo>
                  <a:close/>
                </a:path>
              </a:pathLst>
            </a:custGeom>
            <a:solidFill>
              <a:srgbClr val="583221"/>
            </a:solidFill>
            <a:ln w="4763" cap="flat">
              <a:solidFill>
                <a:srgbClr val="0F131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8880475" y="2994025"/>
              <a:ext cx="420688" cy="438150"/>
            </a:xfrm>
            <a:custGeom>
              <a:avLst/>
              <a:gdLst>
                <a:gd name="T0" fmla="*/ 0 w 341"/>
                <a:gd name="T1" fmla="*/ 0 h 355"/>
                <a:gd name="T2" fmla="*/ 47 w 341"/>
                <a:gd name="T3" fmla="*/ 29 h 355"/>
                <a:gd name="T4" fmla="*/ 203 w 341"/>
                <a:gd name="T5" fmla="*/ 223 h 355"/>
                <a:gd name="T6" fmla="*/ 315 w 341"/>
                <a:gd name="T7" fmla="*/ 305 h 355"/>
                <a:gd name="T8" fmla="*/ 315 w 341"/>
                <a:gd name="T9" fmla="*/ 354 h 355"/>
                <a:gd name="T10" fmla="*/ 333 w 341"/>
                <a:gd name="T11" fmla="*/ 326 h 355"/>
                <a:gd name="T12" fmla="*/ 259 w 341"/>
                <a:gd name="T13" fmla="*/ 238 h 355"/>
                <a:gd name="T14" fmla="*/ 204 w 341"/>
                <a:gd name="T15" fmla="*/ 192 h 355"/>
                <a:gd name="T16" fmla="*/ 150 w 341"/>
                <a:gd name="T17" fmla="*/ 125 h 355"/>
                <a:gd name="T18" fmla="*/ 77 w 341"/>
                <a:gd name="T19" fmla="*/ 44 h 355"/>
                <a:gd name="T20" fmla="*/ 0 w 341"/>
                <a:gd name="T2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355">
                  <a:moveTo>
                    <a:pt x="0" y="0"/>
                  </a:moveTo>
                  <a:cubicBezTo>
                    <a:pt x="0" y="0"/>
                    <a:pt x="16" y="0"/>
                    <a:pt x="47" y="29"/>
                  </a:cubicBezTo>
                  <a:cubicBezTo>
                    <a:pt x="82" y="63"/>
                    <a:pt x="182" y="207"/>
                    <a:pt x="203" y="223"/>
                  </a:cubicBezTo>
                  <a:cubicBezTo>
                    <a:pt x="228" y="243"/>
                    <a:pt x="301" y="278"/>
                    <a:pt x="315" y="305"/>
                  </a:cubicBezTo>
                  <a:cubicBezTo>
                    <a:pt x="328" y="331"/>
                    <a:pt x="327" y="353"/>
                    <a:pt x="315" y="354"/>
                  </a:cubicBezTo>
                  <a:cubicBezTo>
                    <a:pt x="303" y="355"/>
                    <a:pt x="341" y="351"/>
                    <a:pt x="333" y="326"/>
                  </a:cubicBezTo>
                  <a:cubicBezTo>
                    <a:pt x="325" y="301"/>
                    <a:pt x="284" y="263"/>
                    <a:pt x="259" y="238"/>
                  </a:cubicBezTo>
                  <a:cubicBezTo>
                    <a:pt x="233" y="213"/>
                    <a:pt x="220" y="213"/>
                    <a:pt x="204" y="192"/>
                  </a:cubicBezTo>
                  <a:cubicBezTo>
                    <a:pt x="188" y="170"/>
                    <a:pt x="150" y="125"/>
                    <a:pt x="150" y="125"/>
                  </a:cubicBezTo>
                  <a:cubicBezTo>
                    <a:pt x="150" y="125"/>
                    <a:pt x="95" y="56"/>
                    <a:pt x="77" y="44"/>
                  </a:cubicBezTo>
                  <a:cubicBezTo>
                    <a:pt x="60" y="32"/>
                    <a:pt x="39" y="10"/>
                    <a:pt x="0" y="0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8745538" y="2952750"/>
              <a:ext cx="538163" cy="422275"/>
            </a:xfrm>
            <a:custGeom>
              <a:avLst/>
              <a:gdLst>
                <a:gd name="T0" fmla="*/ 0 w 436"/>
                <a:gd name="T1" fmla="*/ 12 h 343"/>
                <a:gd name="T2" fmla="*/ 169 w 436"/>
                <a:gd name="T3" fmla="*/ 61 h 343"/>
                <a:gd name="T4" fmla="*/ 409 w 436"/>
                <a:gd name="T5" fmla="*/ 264 h 343"/>
                <a:gd name="T6" fmla="*/ 414 w 436"/>
                <a:gd name="T7" fmla="*/ 331 h 343"/>
                <a:gd name="T8" fmla="*/ 373 w 436"/>
                <a:gd name="T9" fmla="*/ 343 h 343"/>
                <a:gd name="T10" fmla="*/ 406 w 436"/>
                <a:gd name="T11" fmla="*/ 292 h 343"/>
                <a:gd name="T12" fmla="*/ 329 w 436"/>
                <a:gd name="T13" fmla="*/ 205 h 343"/>
                <a:gd name="T14" fmla="*/ 129 w 436"/>
                <a:gd name="T15" fmla="*/ 47 h 343"/>
                <a:gd name="T16" fmla="*/ 40 w 436"/>
                <a:gd name="T17" fmla="*/ 18 h 343"/>
                <a:gd name="T18" fmla="*/ 0 w 436"/>
                <a:gd name="T19" fmla="*/ 1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343">
                  <a:moveTo>
                    <a:pt x="0" y="12"/>
                  </a:moveTo>
                  <a:cubicBezTo>
                    <a:pt x="0" y="12"/>
                    <a:pt x="86" y="0"/>
                    <a:pt x="169" y="61"/>
                  </a:cubicBezTo>
                  <a:cubicBezTo>
                    <a:pt x="221" y="100"/>
                    <a:pt x="393" y="236"/>
                    <a:pt x="409" y="264"/>
                  </a:cubicBezTo>
                  <a:cubicBezTo>
                    <a:pt x="425" y="292"/>
                    <a:pt x="436" y="319"/>
                    <a:pt x="414" y="331"/>
                  </a:cubicBezTo>
                  <a:cubicBezTo>
                    <a:pt x="393" y="343"/>
                    <a:pt x="373" y="343"/>
                    <a:pt x="373" y="343"/>
                  </a:cubicBezTo>
                  <a:cubicBezTo>
                    <a:pt x="373" y="343"/>
                    <a:pt x="428" y="331"/>
                    <a:pt x="406" y="292"/>
                  </a:cubicBezTo>
                  <a:cubicBezTo>
                    <a:pt x="385" y="253"/>
                    <a:pt x="349" y="220"/>
                    <a:pt x="329" y="205"/>
                  </a:cubicBezTo>
                  <a:cubicBezTo>
                    <a:pt x="309" y="191"/>
                    <a:pt x="177" y="80"/>
                    <a:pt x="129" y="47"/>
                  </a:cubicBezTo>
                  <a:cubicBezTo>
                    <a:pt x="89" y="19"/>
                    <a:pt x="40" y="18"/>
                    <a:pt x="40" y="18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684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9031288" y="5548313"/>
              <a:ext cx="47625" cy="61913"/>
            </a:xfrm>
            <a:custGeom>
              <a:avLst/>
              <a:gdLst>
                <a:gd name="T0" fmla="*/ 0 w 38"/>
                <a:gd name="T1" fmla="*/ 36 h 50"/>
                <a:gd name="T2" fmla="*/ 20 w 38"/>
                <a:gd name="T3" fmla="*/ 12 h 50"/>
                <a:gd name="T4" fmla="*/ 36 w 38"/>
                <a:gd name="T5" fmla="*/ 12 h 50"/>
                <a:gd name="T6" fmla="*/ 14 w 38"/>
                <a:gd name="T7" fmla="*/ 48 h 50"/>
                <a:gd name="T8" fmla="*/ 0 w 38"/>
                <a:gd name="T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0">
                  <a:moveTo>
                    <a:pt x="0" y="36"/>
                  </a:moveTo>
                  <a:cubicBezTo>
                    <a:pt x="0" y="36"/>
                    <a:pt x="16" y="24"/>
                    <a:pt x="20" y="12"/>
                  </a:cubicBezTo>
                  <a:cubicBezTo>
                    <a:pt x="24" y="0"/>
                    <a:pt x="38" y="0"/>
                    <a:pt x="36" y="12"/>
                  </a:cubicBezTo>
                  <a:cubicBezTo>
                    <a:pt x="34" y="24"/>
                    <a:pt x="14" y="48"/>
                    <a:pt x="14" y="48"/>
                  </a:cubicBezTo>
                  <a:cubicBezTo>
                    <a:pt x="14" y="48"/>
                    <a:pt x="0" y="50"/>
                    <a:pt x="0" y="36"/>
                  </a:cubicBezTo>
                  <a:close/>
                </a:path>
              </a:pathLst>
            </a:custGeom>
            <a:solidFill>
              <a:srgbClr val="BF7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9037638" y="5500688"/>
              <a:ext cx="68263" cy="71438"/>
            </a:xfrm>
            <a:custGeom>
              <a:avLst/>
              <a:gdLst>
                <a:gd name="T0" fmla="*/ 12 w 56"/>
                <a:gd name="T1" fmla="*/ 30 h 58"/>
                <a:gd name="T2" fmla="*/ 18 w 56"/>
                <a:gd name="T3" fmla="*/ 4 h 58"/>
                <a:gd name="T4" fmla="*/ 24 w 56"/>
                <a:gd name="T5" fmla="*/ 16 h 58"/>
                <a:gd name="T6" fmla="*/ 34 w 56"/>
                <a:gd name="T7" fmla="*/ 28 h 58"/>
                <a:gd name="T8" fmla="*/ 44 w 56"/>
                <a:gd name="T9" fmla="*/ 24 h 58"/>
                <a:gd name="T10" fmla="*/ 44 w 56"/>
                <a:gd name="T11" fmla="*/ 34 h 58"/>
                <a:gd name="T12" fmla="*/ 56 w 56"/>
                <a:gd name="T13" fmla="*/ 38 h 58"/>
                <a:gd name="T14" fmla="*/ 44 w 56"/>
                <a:gd name="T15" fmla="*/ 42 h 58"/>
                <a:gd name="T16" fmla="*/ 44 w 56"/>
                <a:gd name="T17" fmla="*/ 56 h 58"/>
                <a:gd name="T18" fmla="*/ 28 w 56"/>
                <a:gd name="T19" fmla="*/ 58 h 58"/>
                <a:gd name="T20" fmla="*/ 8 w 56"/>
                <a:gd name="T21" fmla="*/ 52 h 58"/>
                <a:gd name="T22" fmla="*/ 16 w 56"/>
                <a:gd name="T23" fmla="*/ 50 h 58"/>
                <a:gd name="T24" fmla="*/ 0 w 56"/>
                <a:gd name="T25" fmla="*/ 36 h 58"/>
                <a:gd name="T26" fmla="*/ 12 w 56"/>
                <a:gd name="T2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8">
                  <a:moveTo>
                    <a:pt x="12" y="30"/>
                  </a:moveTo>
                  <a:cubicBezTo>
                    <a:pt x="4" y="12"/>
                    <a:pt x="10" y="0"/>
                    <a:pt x="18" y="4"/>
                  </a:cubicBezTo>
                  <a:cubicBezTo>
                    <a:pt x="26" y="8"/>
                    <a:pt x="24" y="16"/>
                    <a:pt x="24" y="1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12" y="30"/>
                  </a:lnTo>
                  <a:close/>
                </a:path>
              </a:pathLst>
            </a:custGeom>
            <a:solidFill>
              <a:srgbClr val="D39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8650288" y="3586163"/>
              <a:ext cx="96838" cy="23813"/>
            </a:xfrm>
            <a:custGeom>
              <a:avLst/>
              <a:gdLst>
                <a:gd name="T0" fmla="*/ 0 w 79"/>
                <a:gd name="T1" fmla="*/ 14 h 20"/>
                <a:gd name="T2" fmla="*/ 53 w 79"/>
                <a:gd name="T3" fmla="*/ 9 h 20"/>
                <a:gd name="T4" fmla="*/ 79 w 79"/>
                <a:gd name="T5" fmla="*/ 0 h 20"/>
                <a:gd name="T6" fmla="*/ 55 w 79"/>
                <a:gd name="T7" fmla="*/ 15 h 20"/>
                <a:gd name="T8" fmla="*/ 18 w 79"/>
                <a:gd name="T9" fmla="*/ 19 h 20"/>
                <a:gd name="T10" fmla="*/ 0 w 79"/>
                <a:gd name="T1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0">
                  <a:moveTo>
                    <a:pt x="0" y="14"/>
                  </a:moveTo>
                  <a:cubicBezTo>
                    <a:pt x="0" y="14"/>
                    <a:pt x="35" y="14"/>
                    <a:pt x="53" y="9"/>
                  </a:cubicBezTo>
                  <a:cubicBezTo>
                    <a:pt x="71" y="5"/>
                    <a:pt x="79" y="0"/>
                    <a:pt x="79" y="0"/>
                  </a:cubicBezTo>
                  <a:cubicBezTo>
                    <a:pt x="79" y="0"/>
                    <a:pt x="77" y="9"/>
                    <a:pt x="55" y="15"/>
                  </a:cubicBezTo>
                  <a:cubicBezTo>
                    <a:pt x="33" y="20"/>
                    <a:pt x="29" y="20"/>
                    <a:pt x="18" y="19"/>
                  </a:cubicBezTo>
                  <a:cubicBezTo>
                    <a:pt x="10" y="18"/>
                    <a:pt x="5" y="16"/>
                    <a:pt x="0" y="14"/>
                  </a:cubicBezTo>
                  <a:close/>
                </a:path>
              </a:pathLst>
            </a:custGeom>
            <a:solidFill>
              <a:srgbClr val="F2E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8683625" y="3571875"/>
              <a:ext cx="12700" cy="23813"/>
            </a:xfrm>
            <a:custGeom>
              <a:avLst/>
              <a:gdLst>
                <a:gd name="T0" fmla="*/ 10 w 10"/>
                <a:gd name="T1" fmla="*/ 0 h 19"/>
                <a:gd name="T2" fmla="*/ 1 w 10"/>
                <a:gd name="T3" fmla="*/ 9 h 19"/>
                <a:gd name="T4" fmla="*/ 4 w 10"/>
                <a:gd name="T5" fmla="*/ 19 h 19"/>
                <a:gd name="T6" fmla="*/ 8 w 10"/>
                <a:gd name="T7" fmla="*/ 19 h 19"/>
                <a:gd name="T8" fmla="*/ 6 w 10"/>
                <a:gd name="T9" fmla="*/ 11 h 19"/>
                <a:gd name="T10" fmla="*/ 10 w 1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10" y="0"/>
                  </a:moveTo>
                  <a:cubicBezTo>
                    <a:pt x="10" y="0"/>
                    <a:pt x="2" y="4"/>
                    <a:pt x="1" y="9"/>
                  </a:cubicBezTo>
                  <a:cubicBezTo>
                    <a:pt x="0" y="15"/>
                    <a:pt x="4" y="19"/>
                    <a:pt x="4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6" y="14"/>
                    <a:pt x="6" y="11"/>
                  </a:cubicBezTo>
                  <a:cubicBezTo>
                    <a:pt x="7" y="9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35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3"/>
            <p:cNvSpPr>
              <a:spLocks/>
            </p:cNvSpPr>
            <p:nvPr/>
          </p:nvSpPr>
          <p:spPr bwMode="auto">
            <a:xfrm>
              <a:off x="8699500" y="3324225"/>
              <a:ext cx="122238" cy="53975"/>
            </a:xfrm>
            <a:custGeom>
              <a:avLst/>
              <a:gdLst>
                <a:gd name="T0" fmla="*/ 11 w 99"/>
                <a:gd name="T1" fmla="*/ 25 h 44"/>
                <a:gd name="T2" fmla="*/ 58 w 99"/>
                <a:gd name="T3" fmla="*/ 20 h 44"/>
                <a:gd name="T4" fmla="*/ 96 w 99"/>
                <a:gd name="T5" fmla="*/ 0 h 44"/>
                <a:gd name="T6" fmla="*/ 86 w 99"/>
                <a:gd name="T7" fmla="*/ 22 h 44"/>
                <a:gd name="T8" fmla="*/ 40 w 99"/>
                <a:gd name="T9" fmla="*/ 42 h 44"/>
                <a:gd name="T10" fmla="*/ 0 w 99"/>
                <a:gd name="T11" fmla="*/ 37 h 44"/>
                <a:gd name="T12" fmla="*/ 58 w 99"/>
                <a:gd name="T13" fmla="*/ 28 h 44"/>
                <a:gd name="T14" fmla="*/ 69 w 99"/>
                <a:gd name="T15" fmla="*/ 17 h 44"/>
                <a:gd name="T16" fmla="*/ 11 w 99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44">
                  <a:moveTo>
                    <a:pt x="11" y="25"/>
                  </a:moveTo>
                  <a:cubicBezTo>
                    <a:pt x="11" y="25"/>
                    <a:pt x="44" y="25"/>
                    <a:pt x="58" y="20"/>
                  </a:cubicBezTo>
                  <a:cubicBezTo>
                    <a:pt x="71" y="14"/>
                    <a:pt x="96" y="0"/>
                    <a:pt x="96" y="0"/>
                  </a:cubicBezTo>
                  <a:cubicBezTo>
                    <a:pt x="96" y="0"/>
                    <a:pt x="99" y="10"/>
                    <a:pt x="86" y="22"/>
                  </a:cubicBezTo>
                  <a:cubicBezTo>
                    <a:pt x="72" y="34"/>
                    <a:pt x="63" y="41"/>
                    <a:pt x="40" y="42"/>
                  </a:cubicBezTo>
                  <a:cubicBezTo>
                    <a:pt x="18" y="44"/>
                    <a:pt x="0" y="37"/>
                    <a:pt x="0" y="37"/>
                  </a:cubicBezTo>
                  <a:cubicBezTo>
                    <a:pt x="0" y="37"/>
                    <a:pt x="49" y="34"/>
                    <a:pt x="58" y="28"/>
                  </a:cubicBezTo>
                  <a:cubicBezTo>
                    <a:pt x="67" y="22"/>
                    <a:pt x="72" y="17"/>
                    <a:pt x="69" y="17"/>
                  </a:cubicBezTo>
                  <a:cubicBezTo>
                    <a:pt x="66" y="18"/>
                    <a:pt x="46" y="29"/>
                    <a:pt x="11" y="25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4"/>
            <p:cNvSpPr>
              <a:spLocks/>
            </p:cNvSpPr>
            <p:nvPr/>
          </p:nvSpPr>
          <p:spPr bwMode="auto">
            <a:xfrm>
              <a:off x="8486775" y="3382963"/>
              <a:ext cx="98425" cy="36513"/>
            </a:xfrm>
            <a:custGeom>
              <a:avLst/>
              <a:gdLst>
                <a:gd name="T0" fmla="*/ 50 w 79"/>
                <a:gd name="T1" fmla="*/ 10 h 29"/>
                <a:gd name="T2" fmla="*/ 22 w 79"/>
                <a:gd name="T3" fmla="*/ 4 h 29"/>
                <a:gd name="T4" fmla="*/ 6 w 79"/>
                <a:gd name="T5" fmla="*/ 1 h 29"/>
                <a:gd name="T6" fmla="*/ 1 w 79"/>
                <a:gd name="T7" fmla="*/ 4 h 29"/>
                <a:gd name="T8" fmla="*/ 26 w 79"/>
                <a:gd name="T9" fmla="*/ 24 h 29"/>
                <a:gd name="T10" fmla="*/ 68 w 79"/>
                <a:gd name="T11" fmla="*/ 21 h 29"/>
                <a:gd name="T12" fmla="*/ 79 w 79"/>
                <a:gd name="T13" fmla="*/ 10 h 29"/>
                <a:gd name="T14" fmla="*/ 49 w 79"/>
                <a:gd name="T15" fmla="*/ 20 h 29"/>
                <a:gd name="T16" fmla="*/ 16 w 79"/>
                <a:gd name="T17" fmla="*/ 12 h 29"/>
                <a:gd name="T18" fmla="*/ 50 w 79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29">
                  <a:moveTo>
                    <a:pt x="50" y="10"/>
                  </a:moveTo>
                  <a:cubicBezTo>
                    <a:pt x="50" y="10"/>
                    <a:pt x="31" y="8"/>
                    <a:pt x="22" y="4"/>
                  </a:cubicBezTo>
                  <a:cubicBezTo>
                    <a:pt x="13" y="0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19"/>
                    <a:pt x="26" y="24"/>
                  </a:cubicBezTo>
                  <a:cubicBezTo>
                    <a:pt x="52" y="29"/>
                    <a:pt x="68" y="21"/>
                    <a:pt x="68" y="2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64" y="21"/>
                    <a:pt x="49" y="20"/>
                  </a:cubicBezTo>
                  <a:cubicBezTo>
                    <a:pt x="34" y="19"/>
                    <a:pt x="17" y="17"/>
                    <a:pt x="16" y="12"/>
                  </a:cubicBezTo>
                  <a:cubicBezTo>
                    <a:pt x="15" y="7"/>
                    <a:pt x="38" y="15"/>
                    <a:pt x="50" y="10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55"/>
            <p:cNvSpPr>
              <a:spLocks/>
            </p:cNvSpPr>
            <p:nvPr/>
          </p:nvSpPr>
          <p:spPr bwMode="auto">
            <a:xfrm>
              <a:off x="9664700" y="4886325"/>
              <a:ext cx="311150" cy="85725"/>
            </a:xfrm>
            <a:custGeom>
              <a:avLst/>
              <a:gdLst>
                <a:gd name="T0" fmla="*/ 19 w 253"/>
                <a:gd name="T1" fmla="*/ 70 h 70"/>
                <a:gd name="T2" fmla="*/ 43 w 253"/>
                <a:gd name="T3" fmla="*/ 14 h 70"/>
                <a:gd name="T4" fmla="*/ 237 w 253"/>
                <a:gd name="T5" fmla="*/ 14 h 70"/>
                <a:gd name="T6" fmla="*/ 104 w 253"/>
                <a:gd name="T7" fmla="*/ 24 h 70"/>
                <a:gd name="T8" fmla="*/ 19 w 25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0">
                  <a:moveTo>
                    <a:pt x="19" y="70"/>
                  </a:moveTo>
                  <a:cubicBezTo>
                    <a:pt x="19" y="70"/>
                    <a:pt x="0" y="27"/>
                    <a:pt x="43" y="14"/>
                  </a:cubicBezTo>
                  <a:cubicBezTo>
                    <a:pt x="85" y="0"/>
                    <a:pt x="221" y="6"/>
                    <a:pt x="237" y="14"/>
                  </a:cubicBezTo>
                  <a:cubicBezTo>
                    <a:pt x="253" y="22"/>
                    <a:pt x="149" y="14"/>
                    <a:pt x="104" y="24"/>
                  </a:cubicBezTo>
                  <a:cubicBezTo>
                    <a:pt x="59" y="35"/>
                    <a:pt x="35" y="38"/>
                    <a:pt x="19" y="70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56"/>
            <p:cNvSpPr>
              <a:spLocks/>
            </p:cNvSpPr>
            <p:nvPr/>
          </p:nvSpPr>
          <p:spPr bwMode="auto">
            <a:xfrm>
              <a:off x="9686925" y="4972050"/>
              <a:ext cx="104775" cy="39688"/>
            </a:xfrm>
            <a:custGeom>
              <a:avLst/>
              <a:gdLst>
                <a:gd name="T0" fmla="*/ 8 w 85"/>
                <a:gd name="T1" fmla="*/ 32 h 32"/>
                <a:gd name="T2" fmla="*/ 37 w 85"/>
                <a:gd name="T3" fmla="*/ 0 h 32"/>
                <a:gd name="T4" fmla="*/ 85 w 85"/>
                <a:gd name="T5" fmla="*/ 29 h 32"/>
                <a:gd name="T6" fmla="*/ 37 w 85"/>
                <a:gd name="T7" fmla="*/ 18 h 32"/>
                <a:gd name="T8" fmla="*/ 8 w 8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2">
                  <a:moveTo>
                    <a:pt x="8" y="32"/>
                  </a:moveTo>
                  <a:cubicBezTo>
                    <a:pt x="8" y="32"/>
                    <a:pt x="0" y="0"/>
                    <a:pt x="37" y="0"/>
                  </a:cubicBezTo>
                  <a:cubicBezTo>
                    <a:pt x="75" y="0"/>
                    <a:pt x="85" y="29"/>
                    <a:pt x="85" y="29"/>
                  </a:cubicBezTo>
                  <a:cubicBezTo>
                    <a:pt x="85" y="29"/>
                    <a:pt x="56" y="5"/>
                    <a:pt x="37" y="18"/>
                  </a:cubicBezTo>
                  <a:cubicBezTo>
                    <a:pt x="19" y="32"/>
                    <a:pt x="8" y="32"/>
                    <a:pt x="8" y="32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57"/>
            <p:cNvSpPr>
              <a:spLocks/>
            </p:cNvSpPr>
            <p:nvPr/>
          </p:nvSpPr>
          <p:spPr bwMode="auto">
            <a:xfrm>
              <a:off x="9305925" y="3857625"/>
              <a:ext cx="303213" cy="393700"/>
            </a:xfrm>
            <a:custGeom>
              <a:avLst/>
              <a:gdLst>
                <a:gd name="T0" fmla="*/ 0 w 247"/>
                <a:gd name="T1" fmla="*/ 320 h 320"/>
                <a:gd name="T2" fmla="*/ 75 w 247"/>
                <a:gd name="T3" fmla="*/ 226 h 320"/>
                <a:gd name="T4" fmla="*/ 150 w 247"/>
                <a:gd name="T5" fmla="*/ 149 h 320"/>
                <a:gd name="T6" fmla="*/ 156 w 247"/>
                <a:gd name="T7" fmla="*/ 0 h 320"/>
                <a:gd name="T8" fmla="*/ 217 w 247"/>
                <a:gd name="T9" fmla="*/ 44 h 320"/>
                <a:gd name="T10" fmla="*/ 199 w 247"/>
                <a:gd name="T11" fmla="*/ 182 h 320"/>
                <a:gd name="T12" fmla="*/ 0 w 247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20">
                  <a:moveTo>
                    <a:pt x="0" y="320"/>
                  </a:moveTo>
                  <a:cubicBezTo>
                    <a:pt x="0" y="320"/>
                    <a:pt x="14" y="256"/>
                    <a:pt x="75" y="226"/>
                  </a:cubicBezTo>
                  <a:cubicBezTo>
                    <a:pt x="136" y="197"/>
                    <a:pt x="134" y="192"/>
                    <a:pt x="150" y="149"/>
                  </a:cubicBezTo>
                  <a:cubicBezTo>
                    <a:pt x="166" y="106"/>
                    <a:pt x="156" y="0"/>
                    <a:pt x="156" y="0"/>
                  </a:cubicBezTo>
                  <a:cubicBezTo>
                    <a:pt x="156" y="0"/>
                    <a:pt x="198" y="7"/>
                    <a:pt x="217" y="44"/>
                  </a:cubicBezTo>
                  <a:cubicBezTo>
                    <a:pt x="247" y="101"/>
                    <a:pt x="223" y="133"/>
                    <a:pt x="199" y="182"/>
                  </a:cubicBezTo>
                  <a:cubicBezTo>
                    <a:pt x="179" y="223"/>
                    <a:pt x="46" y="237"/>
                    <a:pt x="0" y="320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58"/>
            <p:cNvSpPr>
              <a:spLocks/>
            </p:cNvSpPr>
            <p:nvPr/>
          </p:nvSpPr>
          <p:spPr bwMode="auto">
            <a:xfrm>
              <a:off x="9299575" y="4171950"/>
              <a:ext cx="182563" cy="247650"/>
            </a:xfrm>
            <a:custGeom>
              <a:avLst/>
              <a:gdLst>
                <a:gd name="T0" fmla="*/ 0 w 148"/>
                <a:gd name="T1" fmla="*/ 161 h 201"/>
                <a:gd name="T2" fmla="*/ 100 w 148"/>
                <a:gd name="T3" fmla="*/ 40 h 201"/>
                <a:gd name="T4" fmla="*/ 148 w 148"/>
                <a:gd name="T5" fmla="*/ 0 h 201"/>
                <a:gd name="T6" fmla="*/ 50 w 148"/>
                <a:gd name="T7" fmla="*/ 136 h 201"/>
                <a:gd name="T8" fmla="*/ 10 w 148"/>
                <a:gd name="T9" fmla="*/ 201 h 201"/>
                <a:gd name="T10" fmla="*/ 0 w 148"/>
                <a:gd name="T11" fmla="*/ 16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01">
                  <a:moveTo>
                    <a:pt x="0" y="161"/>
                  </a:moveTo>
                  <a:cubicBezTo>
                    <a:pt x="0" y="161"/>
                    <a:pt x="52" y="80"/>
                    <a:pt x="100" y="4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63" y="104"/>
                    <a:pt x="50" y="136"/>
                  </a:cubicBezTo>
                  <a:cubicBezTo>
                    <a:pt x="36" y="168"/>
                    <a:pt x="10" y="201"/>
                    <a:pt x="10" y="201"/>
                  </a:cubicBezTo>
                  <a:lnTo>
                    <a:pt x="0" y="161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9"/>
            <p:cNvSpPr>
              <a:spLocks/>
            </p:cNvSpPr>
            <p:nvPr/>
          </p:nvSpPr>
          <p:spPr bwMode="auto">
            <a:xfrm>
              <a:off x="9315450" y="4376738"/>
              <a:ext cx="203200" cy="90488"/>
            </a:xfrm>
            <a:custGeom>
              <a:avLst/>
              <a:gdLst>
                <a:gd name="T0" fmla="*/ 0 w 165"/>
                <a:gd name="T1" fmla="*/ 46 h 73"/>
                <a:gd name="T2" fmla="*/ 130 w 165"/>
                <a:gd name="T3" fmla="*/ 0 h 73"/>
                <a:gd name="T4" fmla="*/ 165 w 165"/>
                <a:gd name="T5" fmla="*/ 0 h 73"/>
                <a:gd name="T6" fmla="*/ 40 w 165"/>
                <a:gd name="T7" fmla="*/ 51 h 73"/>
                <a:gd name="T8" fmla="*/ 8 w 165"/>
                <a:gd name="T9" fmla="*/ 73 h 73"/>
                <a:gd name="T10" fmla="*/ 0 w 165"/>
                <a:gd name="T11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73">
                  <a:moveTo>
                    <a:pt x="0" y="46"/>
                  </a:moveTo>
                  <a:cubicBezTo>
                    <a:pt x="0" y="46"/>
                    <a:pt x="96" y="0"/>
                    <a:pt x="13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62" y="36"/>
                    <a:pt x="40" y="51"/>
                  </a:cubicBezTo>
                  <a:cubicBezTo>
                    <a:pt x="9" y="72"/>
                    <a:pt x="8" y="73"/>
                    <a:pt x="8" y="73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60"/>
            <p:cNvSpPr>
              <a:spLocks/>
            </p:cNvSpPr>
            <p:nvPr/>
          </p:nvSpPr>
          <p:spPr bwMode="auto">
            <a:xfrm>
              <a:off x="9445625" y="4883150"/>
              <a:ext cx="557213" cy="992188"/>
            </a:xfrm>
            <a:custGeom>
              <a:avLst/>
              <a:gdLst>
                <a:gd name="T0" fmla="*/ 404 w 452"/>
                <a:gd name="T1" fmla="*/ 72 h 806"/>
                <a:gd name="T2" fmla="*/ 327 w 452"/>
                <a:gd name="T3" fmla="*/ 133 h 806"/>
                <a:gd name="T4" fmla="*/ 268 w 452"/>
                <a:gd name="T5" fmla="*/ 149 h 806"/>
                <a:gd name="T6" fmla="*/ 343 w 452"/>
                <a:gd name="T7" fmla="*/ 200 h 806"/>
                <a:gd name="T8" fmla="*/ 276 w 452"/>
                <a:gd name="T9" fmla="*/ 205 h 806"/>
                <a:gd name="T10" fmla="*/ 215 w 452"/>
                <a:gd name="T11" fmla="*/ 202 h 806"/>
                <a:gd name="T12" fmla="*/ 287 w 452"/>
                <a:gd name="T13" fmla="*/ 237 h 806"/>
                <a:gd name="T14" fmla="*/ 186 w 452"/>
                <a:gd name="T15" fmla="*/ 448 h 806"/>
                <a:gd name="T16" fmla="*/ 146 w 452"/>
                <a:gd name="T17" fmla="*/ 552 h 806"/>
                <a:gd name="T18" fmla="*/ 68 w 452"/>
                <a:gd name="T19" fmla="*/ 613 h 806"/>
                <a:gd name="T20" fmla="*/ 55 w 452"/>
                <a:gd name="T21" fmla="*/ 712 h 806"/>
                <a:gd name="T22" fmla="*/ 0 w 452"/>
                <a:gd name="T23" fmla="*/ 766 h 806"/>
                <a:gd name="T24" fmla="*/ 50 w 452"/>
                <a:gd name="T25" fmla="*/ 805 h 806"/>
                <a:gd name="T26" fmla="*/ 155 w 452"/>
                <a:gd name="T27" fmla="*/ 652 h 806"/>
                <a:gd name="T28" fmla="*/ 312 w 452"/>
                <a:gd name="T29" fmla="*/ 411 h 806"/>
                <a:gd name="T30" fmla="*/ 418 w 452"/>
                <a:gd name="T31" fmla="*/ 198 h 806"/>
                <a:gd name="T32" fmla="*/ 448 w 452"/>
                <a:gd name="T33" fmla="*/ 153 h 806"/>
                <a:gd name="T34" fmla="*/ 434 w 452"/>
                <a:gd name="T35" fmla="*/ 56 h 806"/>
                <a:gd name="T36" fmla="*/ 423 w 452"/>
                <a:gd name="T37" fmla="*/ 0 h 806"/>
                <a:gd name="T38" fmla="*/ 404 w 452"/>
                <a:gd name="T39" fmla="*/ 72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2" h="806">
                  <a:moveTo>
                    <a:pt x="404" y="72"/>
                  </a:moveTo>
                  <a:cubicBezTo>
                    <a:pt x="404" y="72"/>
                    <a:pt x="367" y="130"/>
                    <a:pt x="327" y="133"/>
                  </a:cubicBezTo>
                  <a:cubicBezTo>
                    <a:pt x="287" y="136"/>
                    <a:pt x="268" y="149"/>
                    <a:pt x="268" y="149"/>
                  </a:cubicBezTo>
                  <a:cubicBezTo>
                    <a:pt x="343" y="200"/>
                    <a:pt x="343" y="200"/>
                    <a:pt x="343" y="200"/>
                  </a:cubicBezTo>
                  <a:cubicBezTo>
                    <a:pt x="343" y="200"/>
                    <a:pt x="319" y="208"/>
                    <a:pt x="276" y="205"/>
                  </a:cubicBezTo>
                  <a:cubicBezTo>
                    <a:pt x="234" y="202"/>
                    <a:pt x="215" y="202"/>
                    <a:pt x="215" y="202"/>
                  </a:cubicBezTo>
                  <a:cubicBezTo>
                    <a:pt x="215" y="202"/>
                    <a:pt x="276" y="205"/>
                    <a:pt x="287" y="237"/>
                  </a:cubicBezTo>
                  <a:cubicBezTo>
                    <a:pt x="298" y="269"/>
                    <a:pt x="210" y="413"/>
                    <a:pt x="186" y="448"/>
                  </a:cubicBezTo>
                  <a:cubicBezTo>
                    <a:pt x="162" y="482"/>
                    <a:pt x="146" y="552"/>
                    <a:pt x="146" y="552"/>
                  </a:cubicBezTo>
                  <a:cubicBezTo>
                    <a:pt x="68" y="613"/>
                    <a:pt x="68" y="613"/>
                    <a:pt x="68" y="613"/>
                  </a:cubicBezTo>
                  <a:cubicBezTo>
                    <a:pt x="68" y="613"/>
                    <a:pt x="76" y="688"/>
                    <a:pt x="55" y="712"/>
                  </a:cubicBezTo>
                  <a:cubicBezTo>
                    <a:pt x="34" y="736"/>
                    <a:pt x="0" y="766"/>
                    <a:pt x="0" y="766"/>
                  </a:cubicBezTo>
                  <a:cubicBezTo>
                    <a:pt x="50" y="805"/>
                    <a:pt x="50" y="805"/>
                    <a:pt x="50" y="805"/>
                  </a:cubicBezTo>
                  <a:cubicBezTo>
                    <a:pt x="50" y="805"/>
                    <a:pt x="50" y="806"/>
                    <a:pt x="155" y="652"/>
                  </a:cubicBezTo>
                  <a:cubicBezTo>
                    <a:pt x="196" y="591"/>
                    <a:pt x="267" y="505"/>
                    <a:pt x="312" y="411"/>
                  </a:cubicBezTo>
                  <a:cubicBezTo>
                    <a:pt x="364" y="302"/>
                    <a:pt x="409" y="208"/>
                    <a:pt x="418" y="198"/>
                  </a:cubicBezTo>
                  <a:cubicBezTo>
                    <a:pt x="425" y="189"/>
                    <a:pt x="446" y="167"/>
                    <a:pt x="448" y="153"/>
                  </a:cubicBezTo>
                  <a:cubicBezTo>
                    <a:pt x="452" y="123"/>
                    <a:pt x="441" y="87"/>
                    <a:pt x="434" y="56"/>
                  </a:cubicBezTo>
                  <a:cubicBezTo>
                    <a:pt x="423" y="11"/>
                    <a:pt x="423" y="0"/>
                    <a:pt x="423" y="0"/>
                  </a:cubicBezTo>
                  <a:lnTo>
                    <a:pt x="404" y="72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261"/>
            <p:cNvSpPr>
              <a:spLocks noChangeArrowheads="1"/>
            </p:cNvSpPr>
            <p:nvPr/>
          </p:nvSpPr>
          <p:spPr bwMode="auto">
            <a:xfrm>
              <a:off x="9648825" y="551338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262"/>
            <p:cNvSpPr>
              <a:spLocks noChangeArrowheads="1"/>
            </p:cNvSpPr>
            <p:nvPr/>
          </p:nvSpPr>
          <p:spPr bwMode="auto">
            <a:xfrm>
              <a:off x="9648825" y="551338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263"/>
            <p:cNvSpPr>
              <a:spLocks noChangeArrowheads="1"/>
            </p:cNvSpPr>
            <p:nvPr/>
          </p:nvSpPr>
          <p:spPr bwMode="auto">
            <a:xfrm>
              <a:off x="9609138" y="5575300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264"/>
            <p:cNvSpPr>
              <a:spLocks noChangeArrowheads="1"/>
            </p:cNvSpPr>
            <p:nvPr/>
          </p:nvSpPr>
          <p:spPr bwMode="auto">
            <a:xfrm>
              <a:off x="9609138" y="5575300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265"/>
            <p:cNvSpPr>
              <a:spLocks noChangeArrowheads="1"/>
            </p:cNvSpPr>
            <p:nvPr/>
          </p:nvSpPr>
          <p:spPr bwMode="auto">
            <a:xfrm>
              <a:off x="9566275" y="563403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66"/>
            <p:cNvSpPr>
              <a:spLocks noChangeArrowheads="1"/>
            </p:cNvSpPr>
            <p:nvPr/>
          </p:nvSpPr>
          <p:spPr bwMode="auto">
            <a:xfrm>
              <a:off x="9566275" y="563403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67"/>
            <p:cNvSpPr>
              <a:spLocks noChangeArrowheads="1"/>
            </p:cNvSpPr>
            <p:nvPr/>
          </p:nvSpPr>
          <p:spPr bwMode="auto">
            <a:xfrm>
              <a:off x="9526588" y="5695950"/>
              <a:ext cx="55563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268"/>
            <p:cNvSpPr>
              <a:spLocks noChangeArrowheads="1"/>
            </p:cNvSpPr>
            <p:nvPr/>
          </p:nvSpPr>
          <p:spPr bwMode="auto">
            <a:xfrm>
              <a:off x="9526588" y="5695950"/>
              <a:ext cx="55563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69"/>
            <p:cNvSpPr>
              <a:spLocks noChangeArrowheads="1"/>
            </p:cNvSpPr>
            <p:nvPr/>
          </p:nvSpPr>
          <p:spPr bwMode="auto">
            <a:xfrm>
              <a:off x="9480550" y="574833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270"/>
            <p:cNvSpPr>
              <a:spLocks noChangeArrowheads="1"/>
            </p:cNvSpPr>
            <p:nvPr/>
          </p:nvSpPr>
          <p:spPr bwMode="auto">
            <a:xfrm>
              <a:off x="9480550" y="574833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1"/>
            <p:cNvSpPr>
              <a:spLocks/>
            </p:cNvSpPr>
            <p:nvPr/>
          </p:nvSpPr>
          <p:spPr bwMode="auto">
            <a:xfrm>
              <a:off x="8723313" y="2830513"/>
              <a:ext cx="82550" cy="214313"/>
            </a:xfrm>
            <a:custGeom>
              <a:avLst/>
              <a:gdLst>
                <a:gd name="T0" fmla="*/ 35 w 67"/>
                <a:gd name="T1" fmla="*/ 0 h 173"/>
                <a:gd name="T2" fmla="*/ 3 w 67"/>
                <a:gd name="T3" fmla="*/ 45 h 173"/>
                <a:gd name="T4" fmla="*/ 6 w 67"/>
                <a:gd name="T5" fmla="*/ 122 h 173"/>
                <a:gd name="T6" fmla="*/ 19 w 67"/>
                <a:gd name="T7" fmla="*/ 164 h 173"/>
                <a:gd name="T8" fmla="*/ 51 w 67"/>
                <a:gd name="T9" fmla="*/ 61 h 173"/>
                <a:gd name="T10" fmla="*/ 35 w 67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73">
                  <a:moveTo>
                    <a:pt x="35" y="0"/>
                  </a:moveTo>
                  <a:cubicBezTo>
                    <a:pt x="35" y="0"/>
                    <a:pt x="0" y="24"/>
                    <a:pt x="3" y="45"/>
                  </a:cubicBezTo>
                  <a:cubicBezTo>
                    <a:pt x="6" y="66"/>
                    <a:pt x="6" y="109"/>
                    <a:pt x="6" y="122"/>
                  </a:cubicBezTo>
                  <a:cubicBezTo>
                    <a:pt x="6" y="136"/>
                    <a:pt x="18" y="173"/>
                    <a:pt x="19" y="164"/>
                  </a:cubicBezTo>
                  <a:cubicBezTo>
                    <a:pt x="22" y="144"/>
                    <a:pt x="35" y="82"/>
                    <a:pt x="51" y="61"/>
                  </a:cubicBezTo>
                  <a:cubicBezTo>
                    <a:pt x="67" y="4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2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72"/>
            <p:cNvSpPr>
              <a:spLocks/>
            </p:cNvSpPr>
            <p:nvPr/>
          </p:nvSpPr>
          <p:spPr bwMode="auto">
            <a:xfrm>
              <a:off x="8199438" y="3128963"/>
              <a:ext cx="179388" cy="865188"/>
            </a:xfrm>
            <a:custGeom>
              <a:avLst/>
              <a:gdLst>
                <a:gd name="T0" fmla="*/ 138 w 146"/>
                <a:gd name="T1" fmla="*/ 0 h 702"/>
                <a:gd name="T2" fmla="*/ 90 w 146"/>
                <a:gd name="T3" fmla="*/ 288 h 702"/>
                <a:gd name="T4" fmla="*/ 72 w 146"/>
                <a:gd name="T5" fmla="*/ 419 h 702"/>
                <a:gd name="T6" fmla="*/ 24 w 146"/>
                <a:gd name="T7" fmla="*/ 574 h 702"/>
                <a:gd name="T8" fmla="*/ 2 w 146"/>
                <a:gd name="T9" fmla="*/ 672 h 702"/>
                <a:gd name="T10" fmla="*/ 42 w 146"/>
                <a:gd name="T11" fmla="*/ 582 h 702"/>
                <a:gd name="T12" fmla="*/ 109 w 146"/>
                <a:gd name="T13" fmla="*/ 403 h 702"/>
                <a:gd name="T14" fmla="*/ 128 w 146"/>
                <a:gd name="T15" fmla="*/ 230 h 702"/>
                <a:gd name="T16" fmla="*/ 138 w 146"/>
                <a:gd name="T17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702">
                  <a:moveTo>
                    <a:pt x="138" y="0"/>
                  </a:moveTo>
                  <a:cubicBezTo>
                    <a:pt x="138" y="0"/>
                    <a:pt x="125" y="243"/>
                    <a:pt x="90" y="288"/>
                  </a:cubicBezTo>
                  <a:cubicBezTo>
                    <a:pt x="56" y="334"/>
                    <a:pt x="66" y="374"/>
                    <a:pt x="72" y="419"/>
                  </a:cubicBezTo>
                  <a:cubicBezTo>
                    <a:pt x="77" y="464"/>
                    <a:pt x="48" y="534"/>
                    <a:pt x="24" y="574"/>
                  </a:cubicBezTo>
                  <a:cubicBezTo>
                    <a:pt x="0" y="614"/>
                    <a:pt x="2" y="643"/>
                    <a:pt x="2" y="672"/>
                  </a:cubicBezTo>
                  <a:cubicBezTo>
                    <a:pt x="2" y="702"/>
                    <a:pt x="16" y="616"/>
                    <a:pt x="42" y="582"/>
                  </a:cubicBezTo>
                  <a:cubicBezTo>
                    <a:pt x="69" y="547"/>
                    <a:pt x="112" y="459"/>
                    <a:pt x="109" y="403"/>
                  </a:cubicBezTo>
                  <a:cubicBezTo>
                    <a:pt x="106" y="347"/>
                    <a:pt x="114" y="304"/>
                    <a:pt x="128" y="230"/>
                  </a:cubicBezTo>
                  <a:cubicBezTo>
                    <a:pt x="141" y="155"/>
                    <a:pt x="146" y="62"/>
                    <a:pt x="138" y="0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3"/>
            <p:cNvSpPr>
              <a:spLocks/>
            </p:cNvSpPr>
            <p:nvPr/>
          </p:nvSpPr>
          <p:spPr bwMode="auto">
            <a:xfrm>
              <a:off x="8391525" y="3632200"/>
              <a:ext cx="317500" cy="682625"/>
            </a:xfrm>
            <a:custGeom>
              <a:avLst/>
              <a:gdLst>
                <a:gd name="T0" fmla="*/ 160 w 258"/>
                <a:gd name="T1" fmla="*/ 4 h 554"/>
                <a:gd name="T2" fmla="*/ 206 w 258"/>
                <a:gd name="T3" fmla="*/ 57 h 554"/>
                <a:gd name="T4" fmla="*/ 235 w 258"/>
                <a:gd name="T5" fmla="*/ 87 h 554"/>
                <a:gd name="T6" fmla="*/ 250 w 258"/>
                <a:gd name="T7" fmla="*/ 95 h 554"/>
                <a:gd name="T8" fmla="*/ 249 w 258"/>
                <a:gd name="T9" fmla="*/ 170 h 554"/>
                <a:gd name="T10" fmla="*/ 211 w 258"/>
                <a:gd name="T11" fmla="*/ 330 h 554"/>
                <a:gd name="T12" fmla="*/ 110 w 258"/>
                <a:gd name="T13" fmla="*/ 420 h 554"/>
                <a:gd name="T14" fmla="*/ 63 w 258"/>
                <a:gd name="T15" fmla="*/ 528 h 554"/>
                <a:gd name="T16" fmla="*/ 63 w 258"/>
                <a:gd name="T17" fmla="*/ 554 h 554"/>
                <a:gd name="T18" fmla="*/ 12 w 258"/>
                <a:gd name="T19" fmla="*/ 473 h 554"/>
                <a:gd name="T20" fmla="*/ 148 w 258"/>
                <a:gd name="T21" fmla="*/ 112 h 554"/>
                <a:gd name="T22" fmla="*/ 158 w 258"/>
                <a:gd name="T2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54">
                  <a:moveTo>
                    <a:pt x="160" y="4"/>
                  </a:moveTo>
                  <a:cubicBezTo>
                    <a:pt x="160" y="4"/>
                    <a:pt x="197" y="45"/>
                    <a:pt x="206" y="57"/>
                  </a:cubicBezTo>
                  <a:cubicBezTo>
                    <a:pt x="215" y="69"/>
                    <a:pt x="229" y="80"/>
                    <a:pt x="235" y="87"/>
                  </a:cubicBezTo>
                  <a:cubicBezTo>
                    <a:pt x="241" y="94"/>
                    <a:pt x="250" y="95"/>
                    <a:pt x="250" y="95"/>
                  </a:cubicBezTo>
                  <a:cubicBezTo>
                    <a:pt x="250" y="95"/>
                    <a:pt x="240" y="120"/>
                    <a:pt x="249" y="170"/>
                  </a:cubicBezTo>
                  <a:cubicBezTo>
                    <a:pt x="258" y="220"/>
                    <a:pt x="240" y="302"/>
                    <a:pt x="211" y="330"/>
                  </a:cubicBezTo>
                  <a:cubicBezTo>
                    <a:pt x="182" y="358"/>
                    <a:pt x="144" y="367"/>
                    <a:pt x="110" y="420"/>
                  </a:cubicBezTo>
                  <a:cubicBezTo>
                    <a:pt x="76" y="473"/>
                    <a:pt x="63" y="513"/>
                    <a:pt x="63" y="528"/>
                  </a:cubicBezTo>
                  <a:cubicBezTo>
                    <a:pt x="63" y="543"/>
                    <a:pt x="63" y="554"/>
                    <a:pt x="63" y="554"/>
                  </a:cubicBezTo>
                  <a:cubicBezTo>
                    <a:pt x="63" y="554"/>
                    <a:pt x="0" y="526"/>
                    <a:pt x="12" y="473"/>
                  </a:cubicBezTo>
                  <a:cubicBezTo>
                    <a:pt x="24" y="420"/>
                    <a:pt x="148" y="147"/>
                    <a:pt x="148" y="112"/>
                  </a:cubicBezTo>
                  <a:cubicBezTo>
                    <a:pt x="148" y="77"/>
                    <a:pt x="158" y="0"/>
                    <a:pt x="158" y="0"/>
                  </a:cubicBezTo>
                </a:path>
              </a:pathLst>
            </a:custGeom>
            <a:solidFill>
              <a:srgbClr val="472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4"/>
            <p:cNvSpPr>
              <a:spLocks/>
            </p:cNvSpPr>
            <p:nvPr/>
          </p:nvSpPr>
          <p:spPr bwMode="auto">
            <a:xfrm>
              <a:off x="8167688" y="2825750"/>
              <a:ext cx="476250" cy="879475"/>
            </a:xfrm>
            <a:custGeom>
              <a:avLst/>
              <a:gdLst>
                <a:gd name="T0" fmla="*/ 387 w 387"/>
                <a:gd name="T1" fmla="*/ 70 h 713"/>
                <a:gd name="T2" fmla="*/ 188 w 387"/>
                <a:gd name="T3" fmla="*/ 129 h 713"/>
                <a:gd name="T4" fmla="*/ 64 w 387"/>
                <a:gd name="T5" fmla="*/ 418 h 713"/>
                <a:gd name="T6" fmla="*/ 38 w 387"/>
                <a:gd name="T7" fmla="*/ 584 h 713"/>
                <a:gd name="T8" fmla="*/ 34 w 387"/>
                <a:gd name="T9" fmla="*/ 712 h 713"/>
                <a:gd name="T10" fmla="*/ 34 w 387"/>
                <a:gd name="T11" fmla="*/ 632 h 713"/>
                <a:gd name="T12" fmla="*/ 110 w 387"/>
                <a:gd name="T13" fmla="*/ 488 h 713"/>
                <a:gd name="T14" fmla="*/ 195 w 387"/>
                <a:gd name="T15" fmla="*/ 241 h 713"/>
                <a:gd name="T16" fmla="*/ 326 w 387"/>
                <a:gd name="T17" fmla="*/ 156 h 713"/>
                <a:gd name="T18" fmla="*/ 387 w 387"/>
                <a:gd name="T19" fmla="*/ 7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713">
                  <a:moveTo>
                    <a:pt x="387" y="70"/>
                  </a:moveTo>
                  <a:cubicBezTo>
                    <a:pt x="387" y="70"/>
                    <a:pt x="258" y="0"/>
                    <a:pt x="188" y="129"/>
                  </a:cubicBezTo>
                  <a:cubicBezTo>
                    <a:pt x="127" y="242"/>
                    <a:pt x="81" y="344"/>
                    <a:pt x="64" y="418"/>
                  </a:cubicBezTo>
                  <a:cubicBezTo>
                    <a:pt x="51" y="480"/>
                    <a:pt x="75" y="520"/>
                    <a:pt x="38" y="584"/>
                  </a:cubicBezTo>
                  <a:cubicBezTo>
                    <a:pt x="0" y="648"/>
                    <a:pt x="18" y="697"/>
                    <a:pt x="34" y="712"/>
                  </a:cubicBezTo>
                  <a:cubicBezTo>
                    <a:pt x="36" y="713"/>
                    <a:pt x="18" y="656"/>
                    <a:pt x="34" y="632"/>
                  </a:cubicBezTo>
                  <a:cubicBezTo>
                    <a:pt x="58" y="593"/>
                    <a:pt x="96" y="528"/>
                    <a:pt x="110" y="488"/>
                  </a:cubicBezTo>
                  <a:cubicBezTo>
                    <a:pt x="123" y="448"/>
                    <a:pt x="155" y="276"/>
                    <a:pt x="195" y="241"/>
                  </a:cubicBezTo>
                  <a:cubicBezTo>
                    <a:pt x="235" y="206"/>
                    <a:pt x="288" y="158"/>
                    <a:pt x="326" y="156"/>
                  </a:cubicBezTo>
                  <a:cubicBezTo>
                    <a:pt x="363" y="153"/>
                    <a:pt x="360" y="86"/>
                    <a:pt x="387" y="70"/>
                  </a:cubicBezTo>
                  <a:close/>
                </a:path>
              </a:pathLst>
            </a:custGeom>
            <a:solidFill>
              <a:srgbClr val="855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5"/>
            <p:cNvSpPr>
              <a:spLocks/>
            </p:cNvSpPr>
            <p:nvPr/>
          </p:nvSpPr>
          <p:spPr bwMode="auto">
            <a:xfrm>
              <a:off x="8294688" y="3509963"/>
              <a:ext cx="368300" cy="852488"/>
            </a:xfrm>
            <a:custGeom>
              <a:avLst/>
              <a:gdLst>
                <a:gd name="T0" fmla="*/ 260 w 300"/>
                <a:gd name="T1" fmla="*/ 677 h 691"/>
                <a:gd name="T2" fmla="*/ 131 w 300"/>
                <a:gd name="T3" fmla="*/ 534 h 691"/>
                <a:gd name="T4" fmla="*/ 269 w 300"/>
                <a:gd name="T5" fmla="*/ 329 h 691"/>
                <a:gd name="T6" fmla="*/ 237 w 300"/>
                <a:gd name="T7" fmla="*/ 99 h 691"/>
                <a:gd name="T8" fmla="*/ 195 w 300"/>
                <a:gd name="T9" fmla="*/ 54 h 691"/>
                <a:gd name="T10" fmla="*/ 158 w 300"/>
                <a:gd name="T11" fmla="*/ 0 h 691"/>
                <a:gd name="T12" fmla="*/ 162 w 300"/>
                <a:gd name="T13" fmla="*/ 183 h 691"/>
                <a:gd name="T14" fmla="*/ 33 w 300"/>
                <a:gd name="T15" fmla="*/ 500 h 691"/>
                <a:gd name="T16" fmla="*/ 260 w 300"/>
                <a:gd name="T17" fmla="*/ 677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91">
                  <a:moveTo>
                    <a:pt x="260" y="677"/>
                  </a:moveTo>
                  <a:cubicBezTo>
                    <a:pt x="260" y="677"/>
                    <a:pt x="131" y="617"/>
                    <a:pt x="131" y="534"/>
                  </a:cubicBezTo>
                  <a:cubicBezTo>
                    <a:pt x="131" y="451"/>
                    <a:pt x="245" y="389"/>
                    <a:pt x="269" y="329"/>
                  </a:cubicBezTo>
                  <a:cubicBezTo>
                    <a:pt x="300" y="253"/>
                    <a:pt x="237" y="99"/>
                    <a:pt x="237" y="99"/>
                  </a:cubicBezTo>
                  <a:cubicBezTo>
                    <a:pt x="237" y="99"/>
                    <a:pt x="208" y="71"/>
                    <a:pt x="195" y="54"/>
                  </a:cubicBezTo>
                  <a:cubicBezTo>
                    <a:pt x="182" y="37"/>
                    <a:pt x="158" y="0"/>
                    <a:pt x="158" y="0"/>
                  </a:cubicBezTo>
                  <a:cubicBezTo>
                    <a:pt x="158" y="0"/>
                    <a:pt x="181" y="153"/>
                    <a:pt x="162" y="183"/>
                  </a:cubicBezTo>
                  <a:cubicBezTo>
                    <a:pt x="143" y="213"/>
                    <a:pt x="0" y="411"/>
                    <a:pt x="33" y="500"/>
                  </a:cubicBezTo>
                  <a:cubicBezTo>
                    <a:pt x="66" y="589"/>
                    <a:pt x="161" y="691"/>
                    <a:pt x="260" y="677"/>
                  </a:cubicBezTo>
                  <a:close/>
                </a:path>
              </a:pathLst>
            </a:custGeom>
            <a:solidFill>
              <a:srgbClr val="845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6"/>
            <p:cNvSpPr>
              <a:spLocks/>
            </p:cNvSpPr>
            <p:nvPr/>
          </p:nvSpPr>
          <p:spPr bwMode="auto">
            <a:xfrm>
              <a:off x="8320088" y="3565525"/>
              <a:ext cx="238125" cy="815975"/>
            </a:xfrm>
            <a:custGeom>
              <a:avLst/>
              <a:gdLst>
                <a:gd name="T0" fmla="*/ 194 w 194"/>
                <a:gd name="T1" fmla="*/ 644 h 661"/>
                <a:gd name="T2" fmla="*/ 62 w 194"/>
                <a:gd name="T3" fmla="*/ 488 h 661"/>
                <a:gd name="T4" fmla="*/ 162 w 194"/>
                <a:gd name="T5" fmla="*/ 234 h 661"/>
                <a:gd name="T6" fmla="*/ 148 w 194"/>
                <a:gd name="T7" fmla="*/ 24 h 661"/>
                <a:gd name="T8" fmla="*/ 142 w 194"/>
                <a:gd name="T9" fmla="*/ 0 h 661"/>
                <a:gd name="T10" fmla="*/ 140 w 194"/>
                <a:gd name="T11" fmla="*/ 246 h 661"/>
                <a:gd name="T12" fmla="*/ 16 w 194"/>
                <a:gd name="T13" fmla="*/ 520 h 661"/>
                <a:gd name="T14" fmla="*/ 194 w 194"/>
                <a:gd name="T15" fmla="*/ 64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661">
                  <a:moveTo>
                    <a:pt x="194" y="644"/>
                  </a:moveTo>
                  <a:cubicBezTo>
                    <a:pt x="194" y="644"/>
                    <a:pt x="44" y="596"/>
                    <a:pt x="62" y="488"/>
                  </a:cubicBezTo>
                  <a:cubicBezTo>
                    <a:pt x="80" y="380"/>
                    <a:pt x="132" y="306"/>
                    <a:pt x="162" y="234"/>
                  </a:cubicBezTo>
                  <a:cubicBezTo>
                    <a:pt x="192" y="162"/>
                    <a:pt x="154" y="48"/>
                    <a:pt x="148" y="24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0"/>
                    <a:pt x="178" y="182"/>
                    <a:pt x="140" y="246"/>
                  </a:cubicBezTo>
                  <a:cubicBezTo>
                    <a:pt x="102" y="310"/>
                    <a:pt x="0" y="444"/>
                    <a:pt x="16" y="520"/>
                  </a:cubicBezTo>
                  <a:cubicBezTo>
                    <a:pt x="32" y="596"/>
                    <a:pt x="98" y="661"/>
                    <a:pt x="194" y="644"/>
                  </a:cubicBezTo>
                  <a:close/>
                </a:path>
              </a:pathLst>
            </a:custGeom>
            <a:solidFill>
              <a:srgbClr val="724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77"/>
            <p:cNvSpPr>
              <a:spLocks/>
            </p:cNvSpPr>
            <p:nvPr/>
          </p:nvSpPr>
          <p:spPr bwMode="auto">
            <a:xfrm>
              <a:off x="8283575" y="3454400"/>
              <a:ext cx="276225" cy="836613"/>
            </a:xfrm>
            <a:custGeom>
              <a:avLst/>
              <a:gdLst>
                <a:gd name="T0" fmla="*/ 224 w 224"/>
                <a:gd name="T1" fmla="*/ 616 h 678"/>
                <a:gd name="T2" fmla="*/ 117 w 224"/>
                <a:gd name="T3" fmla="*/ 643 h 678"/>
                <a:gd name="T4" fmla="*/ 72 w 224"/>
                <a:gd name="T5" fmla="*/ 416 h 678"/>
                <a:gd name="T6" fmla="*/ 179 w 224"/>
                <a:gd name="T7" fmla="*/ 216 h 678"/>
                <a:gd name="T8" fmla="*/ 164 w 224"/>
                <a:gd name="T9" fmla="*/ 40 h 678"/>
                <a:gd name="T10" fmla="*/ 147 w 224"/>
                <a:gd name="T11" fmla="*/ 233 h 678"/>
                <a:gd name="T12" fmla="*/ 8 w 224"/>
                <a:gd name="T13" fmla="*/ 526 h 678"/>
                <a:gd name="T14" fmla="*/ 93 w 224"/>
                <a:gd name="T15" fmla="*/ 662 h 678"/>
                <a:gd name="T16" fmla="*/ 224 w 224"/>
                <a:gd name="T17" fmla="*/ 61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678">
                  <a:moveTo>
                    <a:pt x="224" y="616"/>
                  </a:moveTo>
                  <a:cubicBezTo>
                    <a:pt x="224" y="616"/>
                    <a:pt x="176" y="656"/>
                    <a:pt x="117" y="643"/>
                  </a:cubicBezTo>
                  <a:cubicBezTo>
                    <a:pt x="59" y="630"/>
                    <a:pt x="24" y="515"/>
                    <a:pt x="72" y="416"/>
                  </a:cubicBezTo>
                  <a:cubicBezTo>
                    <a:pt x="120" y="318"/>
                    <a:pt x="179" y="246"/>
                    <a:pt x="179" y="216"/>
                  </a:cubicBezTo>
                  <a:cubicBezTo>
                    <a:pt x="179" y="216"/>
                    <a:pt x="177" y="80"/>
                    <a:pt x="164" y="40"/>
                  </a:cubicBezTo>
                  <a:cubicBezTo>
                    <a:pt x="151" y="0"/>
                    <a:pt x="192" y="144"/>
                    <a:pt x="147" y="233"/>
                  </a:cubicBezTo>
                  <a:cubicBezTo>
                    <a:pt x="101" y="323"/>
                    <a:pt x="0" y="448"/>
                    <a:pt x="8" y="526"/>
                  </a:cubicBezTo>
                  <a:cubicBezTo>
                    <a:pt x="16" y="603"/>
                    <a:pt x="61" y="648"/>
                    <a:pt x="93" y="662"/>
                  </a:cubicBezTo>
                  <a:cubicBezTo>
                    <a:pt x="125" y="675"/>
                    <a:pt x="187" y="678"/>
                    <a:pt x="224" y="616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78"/>
            <p:cNvSpPr>
              <a:spLocks/>
            </p:cNvSpPr>
            <p:nvPr/>
          </p:nvSpPr>
          <p:spPr bwMode="auto">
            <a:xfrm>
              <a:off x="8451850" y="2800350"/>
              <a:ext cx="261938" cy="201613"/>
            </a:xfrm>
            <a:custGeom>
              <a:avLst/>
              <a:gdLst>
                <a:gd name="T0" fmla="*/ 0 w 213"/>
                <a:gd name="T1" fmla="*/ 96 h 163"/>
                <a:gd name="T2" fmla="*/ 169 w 213"/>
                <a:gd name="T3" fmla="*/ 111 h 163"/>
                <a:gd name="T4" fmla="*/ 193 w 213"/>
                <a:gd name="T5" fmla="*/ 163 h 163"/>
                <a:gd name="T6" fmla="*/ 212 w 213"/>
                <a:gd name="T7" fmla="*/ 67 h 163"/>
                <a:gd name="T8" fmla="*/ 136 w 213"/>
                <a:gd name="T9" fmla="*/ 8 h 163"/>
                <a:gd name="T10" fmla="*/ 55 w 213"/>
                <a:gd name="T11" fmla="*/ 37 h 163"/>
                <a:gd name="T12" fmla="*/ 0 w 213"/>
                <a:gd name="T13" fmla="*/ 9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63">
                  <a:moveTo>
                    <a:pt x="0" y="96"/>
                  </a:moveTo>
                  <a:cubicBezTo>
                    <a:pt x="0" y="96"/>
                    <a:pt x="138" y="46"/>
                    <a:pt x="169" y="111"/>
                  </a:cubicBezTo>
                  <a:cubicBezTo>
                    <a:pt x="191" y="156"/>
                    <a:pt x="193" y="163"/>
                    <a:pt x="193" y="163"/>
                  </a:cubicBezTo>
                  <a:cubicBezTo>
                    <a:pt x="193" y="163"/>
                    <a:pt x="213" y="94"/>
                    <a:pt x="212" y="67"/>
                  </a:cubicBezTo>
                  <a:cubicBezTo>
                    <a:pt x="211" y="26"/>
                    <a:pt x="160" y="13"/>
                    <a:pt x="136" y="8"/>
                  </a:cubicBezTo>
                  <a:cubicBezTo>
                    <a:pt x="130" y="7"/>
                    <a:pt x="106" y="0"/>
                    <a:pt x="55" y="37"/>
                  </a:cubicBezTo>
                  <a:cubicBezTo>
                    <a:pt x="17" y="63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6B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9"/>
            <p:cNvSpPr>
              <a:spLocks/>
            </p:cNvSpPr>
            <p:nvPr/>
          </p:nvSpPr>
          <p:spPr bwMode="auto">
            <a:xfrm>
              <a:off x="8704263" y="3016250"/>
              <a:ext cx="306388" cy="106363"/>
            </a:xfrm>
            <a:custGeom>
              <a:avLst/>
              <a:gdLst>
                <a:gd name="T0" fmla="*/ 4 w 248"/>
                <a:gd name="T1" fmla="*/ 32 h 86"/>
                <a:gd name="T2" fmla="*/ 80 w 248"/>
                <a:gd name="T3" fmla="*/ 10 h 86"/>
                <a:gd name="T4" fmla="*/ 160 w 248"/>
                <a:gd name="T5" fmla="*/ 48 h 86"/>
                <a:gd name="T6" fmla="*/ 242 w 248"/>
                <a:gd name="T7" fmla="*/ 74 h 86"/>
                <a:gd name="T8" fmla="*/ 248 w 248"/>
                <a:gd name="T9" fmla="*/ 84 h 86"/>
                <a:gd name="T10" fmla="*/ 204 w 248"/>
                <a:gd name="T11" fmla="*/ 74 h 86"/>
                <a:gd name="T12" fmla="*/ 100 w 248"/>
                <a:gd name="T13" fmla="*/ 32 h 86"/>
                <a:gd name="T14" fmla="*/ 36 w 248"/>
                <a:gd name="T15" fmla="*/ 28 h 86"/>
                <a:gd name="T16" fmla="*/ 0 w 248"/>
                <a:gd name="T17" fmla="*/ 43 h 86"/>
                <a:gd name="T18" fmla="*/ 4 w 248"/>
                <a:gd name="T1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86">
                  <a:moveTo>
                    <a:pt x="4" y="32"/>
                  </a:moveTo>
                  <a:cubicBezTo>
                    <a:pt x="4" y="32"/>
                    <a:pt x="32" y="0"/>
                    <a:pt x="80" y="10"/>
                  </a:cubicBezTo>
                  <a:cubicBezTo>
                    <a:pt x="128" y="20"/>
                    <a:pt x="120" y="30"/>
                    <a:pt x="160" y="48"/>
                  </a:cubicBezTo>
                  <a:cubicBezTo>
                    <a:pt x="200" y="66"/>
                    <a:pt x="242" y="74"/>
                    <a:pt x="242" y="7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0" y="86"/>
                    <a:pt x="204" y="74"/>
                  </a:cubicBezTo>
                  <a:cubicBezTo>
                    <a:pt x="168" y="62"/>
                    <a:pt x="122" y="42"/>
                    <a:pt x="100" y="32"/>
                  </a:cubicBezTo>
                  <a:cubicBezTo>
                    <a:pt x="78" y="22"/>
                    <a:pt x="50" y="22"/>
                    <a:pt x="36" y="28"/>
                  </a:cubicBezTo>
                  <a:cubicBezTo>
                    <a:pt x="22" y="34"/>
                    <a:pt x="0" y="43"/>
                    <a:pt x="0" y="43"/>
                  </a:cubicBezTo>
                  <a:lnTo>
                    <a:pt x="4" y="32"/>
                  </a:lnTo>
                  <a:close/>
                </a:path>
              </a:pathLst>
            </a:custGeom>
            <a:solidFill>
              <a:srgbClr val="6B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80"/>
            <p:cNvSpPr>
              <a:spLocks/>
            </p:cNvSpPr>
            <p:nvPr/>
          </p:nvSpPr>
          <p:spPr bwMode="auto">
            <a:xfrm>
              <a:off x="9017000" y="3230563"/>
              <a:ext cx="84138" cy="350838"/>
            </a:xfrm>
            <a:custGeom>
              <a:avLst/>
              <a:gdLst>
                <a:gd name="T0" fmla="*/ 59 w 68"/>
                <a:gd name="T1" fmla="*/ 0 h 284"/>
                <a:gd name="T2" fmla="*/ 53 w 68"/>
                <a:gd name="T3" fmla="*/ 69 h 284"/>
                <a:gd name="T4" fmla="*/ 25 w 68"/>
                <a:gd name="T5" fmla="*/ 112 h 284"/>
                <a:gd name="T6" fmla="*/ 6 w 68"/>
                <a:gd name="T7" fmla="*/ 122 h 284"/>
                <a:gd name="T8" fmla="*/ 1 w 68"/>
                <a:gd name="T9" fmla="*/ 123 h 284"/>
                <a:gd name="T10" fmla="*/ 1 w 68"/>
                <a:gd name="T11" fmla="*/ 224 h 284"/>
                <a:gd name="T12" fmla="*/ 4 w 68"/>
                <a:gd name="T13" fmla="*/ 284 h 284"/>
                <a:gd name="T14" fmla="*/ 60 w 68"/>
                <a:gd name="T15" fmla="*/ 154 h 284"/>
                <a:gd name="T16" fmla="*/ 59 w 68"/>
                <a:gd name="T1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4">
                  <a:moveTo>
                    <a:pt x="59" y="0"/>
                  </a:moveTo>
                  <a:cubicBezTo>
                    <a:pt x="59" y="0"/>
                    <a:pt x="58" y="59"/>
                    <a:pt x="53" y="69"/>
                  </a:cubicBezTo>
                  <a:cubicBezTo>
                    <a:pt x="47" y="79"/>
                    <a:pt x="30" y="105"/>
                    <a:pt x="25" y="112"/>
                  </a:cubicBezTo>
                  <a:cubicBezTo>
                    <a:pt x="20" y="119"/>
                    <a:pt x="11" y="121"/>
                    <a:pt x="6" y="122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0" y="196"/>
                    <a:pt x="1" y="224"/>
                  </a:cubicBezTo>
                  <a:cubicBezTo>
                    <a:pt x="2" y="253"/>
                    <a:pt x="4" y="284"/>
                    <a:pt x="4" y="284"/>
                  </a:cubicBezTo>
                  <a:cubicBezTo>
                    <a:pt x="4" y="284"/>
                    <a:pt x="51" y="220"/>
                    <a:pt x="60" y="154"/>
                  </a:cubicBezTo>
                  <a:cubicBezTo>
                    <a:pt x="67" y="101"/>
                    <a:pt x="68" y="21"/>
                    <a:pt x="59" y="0"/>
                  </a:cubicBezTo>
                  <a:close/>
                </a:path>
              </a:pathLst>
            </a:custGeom>
            <a:solidFill>
              <a:srgbClr val="472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81"/>
            <p:cNvSpPr>
              <a:spLocks/>
            </p:cNvSpPr>
            <p:nvPr/>
          </p:nvSpPr>
          <p:spPr bwMode="auto">
            <a:xfrm>
              <a:off x="8148638" y="3552825"/>
              <a:ext cx="276225" cy="777875"/>
            </a:xfrm>
            <a:custGeom>
              <a:avLst/>
              <a:gdLst>
                <a:gd name="T0" fmla="*/ 90 w 224"/>
                <a:gd name="T1" fmla="*/ 254 h 631"/>
                <a:gd name="T2" fmla="*/ 167 w 224"/>
                <a:gd name="T3" fmla="*/ 5 h 631"/>
                <a:gd name="T4" fmla="*/ 139 w 224"/>
                <a:gd name="T5" fmla="*/ 163 h 631"/>
                <a:gd name="T6" fmla="*/ 111 w 224"/>
                <a:gd name="T7" fmla="*/ 242 h 631"/>
                <a:gd name="T8" fmla="*/ 43 w 224"/>
                <a:gd name="T9" fmla="*/ 444 h 631"/>
                <a:gd name="T10" fmla="*/ 147 w 224"/>
                <a:gd name="T11" fmla="*/ 593 h 631"/>
                <a:gd name="T12" fmla="*/ 224 w 224"/>
                <a:gd name="T13" fmla="*/ 585 h 631"/>
                <a:gd name="T14" fmla="*/ 83 w 224"/>
                <a:gd name="T15" fmla="*/ 607 h 631"/>
                <a:gd name="T16" fmla="*/ 3 w 224"/>
                <a:gd name="T17" fmla="*/ 473 h 631"/>
                <a:gd name="T18" fmla="*/ 90 w 224"/>
                <a:gd name="T19" fmla="*/ 2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631">
                  <a:moveTo>
                    <a:pt x="90" y="254"/>
                  </a:moveTo>
                  <a:cubicBezTo>
                    <a:pt x="117" y="197"/>
                    <a:pt x="155" y="97"/>
                    <a:pt x="167" y="5"/>
                  </a:cubicBezTo>
                  <a:cubicBezTo>
                    <a:pt x="167" y="0"/>
                    <a:pt x="161" y="93"/>
                    <a:pt x="139" y="163"/>
                  </a:cubicBezTo>
                  <a:cubicBezTo>
                    <a:pt x="133" y="181"/>
                    <a:pt x="121" y="221"/>
                    <a:pt x="111" y="242"/>
                  </a:cubicBezTo>
                  <a:cubicBezTo>
                    <a:pt x="76" y="313"/>
                    <a:pt x="51" y="403"/>
                    <a:pt x="43" y="444"/>
                  </a:cubicBezTo>
                  <a:cubicBezTo>
                    <a:pt x="25" y="533"/>
                    <a:pt x="96" y="593"/>
                    <a:pt x="147" y="593"/>
                  </a:cubicBezTo>
                  <a:cubicBezTo>
                    <a:pt x="197" y="593"/>
                    <a:pt x="224" y="585"/>
                    <a:pt x="224" y="585"/>
                  </a:cubicBezTo>
                  <a:cubicBezTo>
                    <a:pt x="224" y="585"/>
                    <a:pt x="160" y="631"/>
                    <a:pt x="83" y="607"/>
                  </a:cubicBezTo>
                  <a:cubicBezTo>
                    <a:pt x="5" y="583"/>
                    <a:pt x="0" y="511"/>
                    <a:pt x="3" y="473"/>
                  </a:cubicBezTo>
                  <a:cubicBezTo>
                    <a:pt x="4" y="451"/>
                    <a:pt x="48" y="343"/>
                    <a:pt x="90" y="254"/>
                  </a:cubicBezTo>
                  <a:close/>
                </a:path>
              </a:pathLst>
            </a:custGeom>
            <a:solidFill>
              <a:srgbClr val="724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82"/>
            <p:cNvSpPr>
              <a:spLocks/>
            </p:cNvSpPr>
            <p:nvPr/>
          </p:nvSpPr>
          <p:spPr bwMode="auto">
            <a:xfrm>
              <a:off x="8869363" y="5737225"/>
              <a:ext cx="295275" cy="112713"/>
            </a:xfrm>
            <a:custGeom>
              <a:avLst/>
              <a:gdLst>
                <a:gd name="T0" fmla="*/ 237 w 239"/>
                <a:gd name="T1" fmla="*/ 28 h 92"/>
                <a:gd name="T2" fmla="*/ 238 w 239"/>
                <a:gd name="T3" fmla="*/ 12 h 92"/>
                <a:gd name="T4" fmla="*/ 185 w 239"/>
                <a:gd name="T5" fmla="*/ 4 h 92"/>
                <a:gd name="T6" fmla="*/ 74 w 239"/>
                <a:gd name="T7" fmla="*/ 18 h 92"/>
                <a:gd name="T8" fmla="*/ 27 w 239"/>
                <a:gd name="T9" fmla="*/ 65 h 92"/>
                <a:gd name="T10" fmla="*/ 0 w 239"/>
                <a:gd name="T11" fmla="*/ 89 h 92"/>
                <a:gd name="T12" fmla="*/ 33 w 239"/>
                <a:gd name="T13" fmla="*/ 71 h 92"/>
                <a:gd name="T14" fmla="*/ 77 w 239"/>
                <a:gd name="T15" fmla="*/ 29 h 92"/>
                <a:gd name="T16" fmla="*/ 165 w 239"/>
                <a:gd name="T17" fmla="*/ 22 h 92"/>
                <a:gd name="T18" fmla="*/ 237 w 239"/>
                <a:gd name="T19" fmla="*/ 2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92">
                  <a:moveTo>
                    <a:pt x="237" y="28"/>
                  </a:moveTo>
                  <a:cubicBezTo>
                    <a:pt x="237" y="28"/>
                    <a:pt x="239" y="17"/>
                    <a:pt x="238" y="12"/>
                  </a:cubicBezTo>
                  <a:cubicBezTo>
                    <a:pt x="236" y="5"/>
                    <a:pt x="213" y="0"/>
                    <a:pt x="185" y="4"/>
                  </a:cubicBezTo>
                  <a:cubicBezTo>
                    <a:pt x="157" y="8"/>
                    <a:pt x="74" y="18"/>
                    <a:pt x="74" y="18"/>
                  </a:cubicBezTo>
                  <a:cubicBezTo>
                    <a:pt x="74" y="18"/>
                    <a:pt x="36" y="56"/>
                    <a:pt x="27" y="65"/>
                  </a:cubicBezTo>
                  <a:cubicBezTo>
                    <a:pt x="18" y="74"/>
                    <a:pt x="0" y="89"/>
                    <a:pt x="0" y="89"/>
                  </a:cubicBezTo>
                  <a:cubicBezTo>
                    <a:pt x="0" y="89"/>
                    <a:pt x="11" y="92"/>
                    <a:pt x="33" y="71"/>
                  </a:cubicBezTo>
                  <a:cubicBezTo>
                    <a:pt x="55" y="50"/>
                    <a:pt x="77" y="29"/>
                    <a:pt x="77" y="29"/>
                  </a:cubicBezTo>
                  <a:cubicBezTo>
                    <a:pt x="77" y="29"/>
                    <a:pt x="140" y="24"/>
                    <a:pt x="165" y="22"/>
                  </a:cubicBezTo>
                  <a:cubicBezTo>
                    <a:pt x="190" y="20"/>
                    <a:pt x="230" y="26"/>
                    <a:pt x="237" y="28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83"/>
            <p:cNvSpPr>
              <a:spLocks/>
            </p:cNvSpPr>
            <p:nvPr/>
          </p:nvSpPr>
          <p:spPr bwMode="auto">
            <a:xfrm>
              <a:off x="8801100" y="5654675"/>
              <a:ext cx="319088" cy="49213"/>
            </a:xfrm>
            <a:custGeom>
              <a:avLst/>
              <a:gdLst>
                <a:gd name="T0" fmla="*/ 237 w 259"/>
                <a:gd name="T1" fmla="*/ 40 h 40"/>
                <a:gd name="T2" fmla="*/ 255 w 259"/>
                <a:gd name="T3" fmla="*/ 29 h 40"/>
                <a:gd name="T4" fmla="*/ 195 w 259"/>
                <a:gd name="T5" fmla="*/ 13 h 40"/>
                <a:gd name="T6" fmla="*/ 128 w 259"/>
                <a:gd name="T7" fmla="*/ 2 h 40"/>
                <a:gd name="T8" fmla="*/ 63 w 259"/>
                <a:gd name="T9" fmla="*/ 16 h 40"/>
                <a:gd name="T10" fmla="*/ 9 w 259"/>
                <a:gd name="T11" fmla="*/ 28 h 40"/>
                <a:gd name="T12" fmla="*/ 0 w 259"/>
                <a:gd name="T13" fmla="*/ 28 h 40"/>
                <a:gd name="T14" fmla="*/ 34 w 259"/>
                <a:gd name="T15" fmla="*/ 28 h 40"/>
                <a:gd name="T16" fmla="*/ 107 w 259"/>
                <a:gd name="T17" fmla="*/ 13 h 40"/>
                <a:gd name="T18" fmla="*/ 123 w 259"/>
                <a:gd name="T19" fmla="*/ 11 h 40"/>
                <a:gd name="T20" fmla="*/ 219 w 259"/>
                <a:gd name="T21" fmla="*/ 34 h 40"/>
                <a:gd name="T22" fmla="*/ 237 w 259"/>
                <a:gd name="T2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0">
                  <a:moveTo>
                    <a:pt x="237" y="40"/>
                  </a:moveTo>
                  <a:cubicBezTo>
                    <a:pt x="237" y="40"/>
                    <a:pt x="251" y="32"/>
                    <a:pt x="255" y="29"/>
                  </a:cubicBezTo>
                  <a:cubicBezTo>
                    <a:pt x="259" y="26"/>
                    <a:pt x="216" y="17"/>
                    <a:pt x="195" y="13"/>
                  </a:cubicBezTo>
                  <a:cubicBezTo>
                    <a:pt x="174" y="9"/>
                    <a:pt x="138" y="0"/>
                    <a:pt x="128" y="2"/>
                  </a:cubicBezTo>
                  <a:cubicBezTo>
                    <a:pt x="118" y="4"/>
                    <a:pt x="73" y="13"/>
                    <a:pt x="63" y="16"/>
                  </a:cubicBezTo>
                  <a:cubicBezTo>
                    <a:pt x="53" y="19"/>
                    <a:pt x="18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5" y="36"/>
                    <a:pt x="34" y="28"/>
                  </a:cubicBezTo>
                  <a:cubicBezTo>
                    <a:pt x="63" y="20"/>
                    <a:pt x="96" y="14"/>
                    <a:pt x="107" y="13"/>
                  </a:cubicBezTo>
                  <a:cubicBezTo>
                    <a:pt x="119" y="13"/>
                    <a:pt x="123" y="11"/>
                    <a:pt x="123" y="11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19" y="34"/>
                    <a:pt x="238" y="37"/>
                    <a:pt x="237" y="40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84"/>
            <p:cNvSpPr>
              <a:spLocks/>
            </p:cNvSpPr>
            <p:nvPr/>
          </p:nvSpPr>
          <p:spPr bwMode="auto">
            <a:xfrm>
              <a:off x="8828088" y="5527675"/>
              <a:ext cx="142875" cy="22225"/>
            </a:xfrm>
            <a:custGeom>
              <a:avLst/>
              <a:gdLst>
                <a:gd name="T0" fmla="*/ 0 w 116"/>
                <a:gd name="T1" fmla="*/ 0 h 17"/>
                <a:gd name="T2" fmla="*/ 15 w 116"/>
                <a:gd name="T3" fmla="*/ 14 h 17"/>
                <a:gd name="T4" fmla="*/ 79 w 116"/>
                <a:gd name="T5" fmla="*/ 16 h 17"/>
                <a:gd name="T6" fmla="*/ 116 w 116"/>
                <a:gd name="T7" fmla="*/ 15 h 17"/>
                <a:gd name="T8" fmla="*/ 38 w 116"/>
                <a:gd name="T9" fmla="*/ 10 h 17"/>
                <a:gd name="T10" fmla="*/ 10 w 116"/>
                <a:gd name="T11" fmla="*/ 6 h 17"/>
                <a:gd name="T12" fmla="*/ 0 w 11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7">
                  <a:moveTo>
                    <a:pt x="0" y="0"/>
                  </a:moveTo>
                  <a:cubicBezTo>
                    <a:pt x="0" y="0"/>
                    <a:pt x="4" y="12"/>
                    <a:pt x="15" y="14"/>
                  </a:cubicBezTo>
                  <a:cubicBezTo>
                    <a:pt x="26" y="16"/>
                    <a:pt x="66" y="17"/>
                    <a:pt x="79" y="16"/>
                  </a:cubicBezTo>
                  <a:cubicBezTo>
                    <a:pt x="92" y="16"/>
                    <a:pt x="116" y="15"/>
                    <a:pt x="116" y="15"/>
                  </a:cubicBezTo>
                  <a:cubicBezTo>
                    <a:pt x="116" y="15"/>
                    <a:pt x="51" y="10"/>
                    <a:pt x="38" y="10"/>
                  </a:cubicBezTo>
                  <a:cubicBezTo>
                    <a:pt x="22" y="10"/>
                    <a:pt x="17" y="10"/>
                    <a:pt x="10" y="6"/>
                  </a:cubicBezTo>
                  <a:cubicBezTo>
                    <a:pt x="5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85"/>
            <p:cNvSpPr>
              <a:spLocks/>
            </p:cNvSpPr>
            <p:nvPr/>
          </p:nvSpPr>
          <p:spPr bwMode="auto">
            <a:xfrm>
              <a:off x="6334125" y="3849688"/>
              <a:ext cx="390525" cy="2141538"/>
            </a:xfrm>
            <a:custGeom>
              <a:avLst/>
              <a:gdLst>
                <a:gd name="T0" fmla="*/ 186 w 317"/>
                <a:gd name="T1" fmla="*/ 12 h 1738"/>
                <a:gd name="T2" fmla="*/ 130 w 317"/>
                <a:gd name="T3" fmla="*/ 40 h 1738"/>
                <a:gd name="T4" fmla="*/ 100 w 317"/>
                <a:gd name="T5" fmla="*/ 170 h 1738"/>
                <a:gd name="T6" fmla="*/ 94 w 317"/>
                <a:gd name="T7" fmla="*/ 238 h 1738"/>
                <a:gd name="T8" fmla="*/ 78 w 317"/>
                <a:gd name="T9" fmla="*/ 320 h 1738"/>
                <a:gd name="T10" fmla="*/ 70 w 317"/>
                <a:gd name="T11" fmla="*/ 418 h 1738"/>
                <a:gd name="T12" fmla="*/ 70 w 317"/>
                <a:gd name="T13" fmla="*/ 512 h 1738"/>
                <a:gd name="T14" fmla="*/ 54 w 317"/>
                <a:gd name="T15" fmla="*/ 704 h 1738"/>
                <a:gd name="T16" fmla="*/ 62 w 317"/>
                <a:gd name="T17" fmla="*/ 844 h 1738"/>
                <a:gd name="T18" fmla="*/ 36 w 317"/>
                <a:gd name="T19" fmla="*/ 910 h 1738"/>
                <a:gd name="T20" fmla="*/ 36 w 317"/>
                <a:gd name="T21" fmla="*/ 976 h 1738"/>
                <a:gd name="T22" fmla="*/ 2 w 317"/>
                <a:gd name="T23" fmla="*/ 1024 h 1738"/>
                <a:gd name="T24" fmla="*/ 22 w 317"/>
                <a:gd name="T25" fmla="*/ 1084 h 1738"/>
                <a:gd name="T26" fmla="*/ 16 w 317"/>
                <a:gd name="T27" fmla="*/ 1238 h 1738"/>
                <a:gd name="T28" fmla="*/ 28 w 317"/>
                <a:gd name="T29" fmla="*/ 1318 h 1738"/>
                <a:gd name="T30" fmla="*/ 4 w 317"/>
                <a:gd name="T31" fmla="*/ 1390 h 1738"/>
                <a:gd name="T32" fmla="*/ 32 w 317"/>
                <a:gd name="T33" fmla="*/ 1458 h 1738"/>
                <a:gd name="T34" fmla="*/ 12 w 317"/>
                <a:gd name="T35" fmla="*/ 1522 h 1738"/>
                <a:gd name="T36" fmla="*/ 12 w 317"/>
                <a:gd name="T37" fmla="*/ 1670 h 1738"/>
                <a:gd name="T38" fmla="*/ 38 w 317"/>
                <a:gd name="T39" fmla="*/ 1738 h 1738"/>
                <a:gd name="T40" fmla="*/ 70 w 317"/>
                <a:gd name="T41" fmla="*/ 1535 h 1738"/>
                <a:gd name="T42" fmla="*/ 200 w 317"/>
                <a:gd name="T43" fmla="*/ 1455 h 1738"/>
                <a:gd name="T44" fmla="*/ 249 w 317"/>
                <a:gd name="T45" fmla="*/ 1344 h 1738"/>
                <a:gd name="T46" fmla="*/ 273 w 317"/>
                <a:gd name="T47" fmla="*/ 1166 h 1738"/>
                <a:gd name="T48" fmla="*/ 314 w 317"/>
                <a:gd name="T49" fmla="*/ 1068 h 1738"/>
                <a:gd name="T50" fmla="*/ 312 w 317"/>
                <a:gd name="T51" fmla="*/ 1030 h 1738"/>
                <a:gd name="T52" fmla="*/ 307 w 317"/>
                <a:gd name="T53" fmla="*/ 1006 h 1738"/>
                <a:gd name="T54" fmla="*/ 310 w 317"/>
                <a:gd name="T55" fmla="*/ 834 h 1738"/>
                <a:gd name="T56" fmla="*/ 315 w 317"/>
                <a:gd name="T57" fmla="*/ 797 h 1738"/>
                <a:gd name="T58" fmla="*/ 257 w 317"/>
                <a:gd name="T59" fmla="*/ 556 h 1738"/>
                <a:gd name="T60" fmla="*/ 143 w 317"/>
                <a:gd name="T61" fmla="*/ 175 h 1738"/>
                <a:gd name="T62" fmla="*/ 149 w 317"/>
                <a:gd name="T63" fmla="*/ 57 h 1738"/>
                <a:gd name="T64" fmla="*/ 186 w 317"/>
                <a:gd name="T65" fmla="*/ 12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7" h="1738">
                  <a:moveTo>
                    <a:pt x="186" y="12"/>
                  </a:moveTo>
                  <a:cubicBezTo>
                    <a:pt x="186" y="12"/>
                    <a:pt x="150" y="0"/>
                    <a:pt x="130" y="40"/>
                  </a:cubicBezTo>
                  <a:cubicBezTo>
                    <a:pt x="110" y="80"/>
                    <a:pt x="104" y="144"/>
                    <a:pt x="100" y="170"/>
                  </a:cubicBezTo>
                  <a:cubicBezTo>
                    <a:pt x="96" y="196"/>
                    <a:pt x="106" y="210"/>
                    <a:pt x="94" y="238"/>
                  </a:cubicBezTo>
                  <a:cubicBezTo>
                    <a:pt x="82" y="266"/>
                    <a:pt x="82" y="294"/>
                    <a:pt x="78" y="320"/>
                  </a:cubicBezTo>
                  <a:cubicBezTo>
                    <a:pt x="74" y="346"/>
                    <a:pt x="60" y="378"/>
                    <a:pt x="70" y="418"/>
                  </a:cubicBezTo>
                  <a:cubicBezTo>
                    <a:pt x="80" y="458"/>
                    <a:pt x="94" y="468"/>
                    <a:pt x="70" y="512"/>
                  </a:cubicBezTo>
                  <a:cubicBezTo>
                    <a:pt x="46" y="556"/>
                    <a:pt x="52" y="644"/>
                    <a:pt x="54" y="704"/>
                  </a:cubicBezTo>
                  <a:cubicBezTo>
                    <a:pt x="56" y="764"/>
                    <a:pt x="62" y="844"/>
                    <a:pt x="62" y="844"/>
                  </a:cubicBezTo>
                  <a:cubicBezTo>
                    <a:pt x="62" y="844"/>
                    <a:pt x="48" y="884"/>
                    <a:pt x="36" y="910"/>
                  </a:cubicBezTo>
                  <a:cubicBezTo>
                    <a:pt x="24" y="936"/>
                    <a:pt x="34" y="954"/>
                    <a:pt x="36" y="976"/>
                  </a:cubicBezTo>
                  <a:cubicBezTo>
                    <a:pt x="38" y="998"/>
                    <a:pt x="0" y="1010"/>
                    <a:pt x="2" y="1024"/>
                  </a:cubicBezTo>
                  <a:cubicBezTo>
                    <a:pt x="4" y="1038"/>
                    <a:pt x="22" y="1066"/>
                    <a:pt x="22" y="1084"/>
                  </a:cubicBezTo>
                  <a:cubicBezTo>
                    <a:pt x="22" y="1102"/>
                    <a:pt x="10" y="1198"/>
                    <a:pt x="16" y="1238"/>
                  </a:cubicBezTo>
                  <a:cubicBezTo>
                    <a:pt x="22" y="1278"/>
                    <a:pt x="28" y="1318"/>
                    <a:pt x="28" y="1318"/>
                  </a:cubicBezTo>
                  <a:cubicBezTo>
                    <a:pt x="28" y="1318"/>
                    <a:pt x="2" y="1368"/>
                    <a:pt x="4" y="1390"/>
                  </a:cubicBezTo>
                  <a:cubicBezTo>
                    <a:pt x="6" y="1412"/>
                    <a:pt x="22" y="1438"/>
                    <a:pt x="32" y="1458"/>
                  </a:cubicBezTo>
                  <a:cubicBezTo>
                    <a:pt x="42" y="1478"/>
                    <a:pt x="16" y="1508"/>
                    <a:pt x="12" y="1522"/>
                  </a:cubicBezTo>
                  <a:cubicBezTo>
                    <a:pt x="8" y="1536"/>
                    <a:pt x="6" y="1648"/>
                    <a:pt x="12" y="1670"/>
                  </a:cubicBezTo>
                  <a:cubicBezTo>
                    <a:pt x="18" y="1692"/>
                    <a:pt x="38" y="1738"/>
                    <a:pt x="38" y="1738"/>
                  </a:cubicBezTo>
                  <a:cubicBezTo>
                    <a:pt x="38" y="1738"/>
                    <a:pt x="27" y="1575"/>
                    <a:pt x="70" y="1535"/>
                  </a:cubicBezTo>
                  <a:cubicBezTo>
                    <a:pt x="113" y="1495"/>
                    <a:pt x="177" y="1471"/>
                    <a:pt x="200" y="1455"/>
                  </a:cubicBezTo>
                  <a:cubicBezTo>
                    <a:pt x="223" y="1439"/>
                    <a:pt x="245" y="1394"/>
                    <a:pt x="249" y="1344"/>
                  </a:cubicBezTo>
                  <a:cubicBezTo>
                    <a:pt x="253" y="1294"/>
                    <a:pt x="265" y="1189"/>
                    <a:pt x="273" y="1166"/>
                  </a:cubicBezTo>
                  <a:cubicBezTo>
                    <a:pt x="281" y="1143"/>
                    <a:pt x="314" y="1068"/>
                    <a:pt x="314" y="1068"/>
                  </a:cubicBezTo>
                  <a:cubicBezTo>
                    <a:pt x="314" y="1068"/>
                    <a:pt x="317" y="1036"/>
                    <a:pt x="312" y="1030"/>
                  </a:cubicBezTo>
                  <a:cubicBezTo>
                    <a:pt x="307" y="1024"/>
                    <a:pt x="301" y="1024"/>
                    <a:pt x="307" y="1006"/>
                  </a:cubicBezTo>
                  <a:cubicBezTo>
                    <a:pt x="313" y="988"/>
                    <a:pt x="309" y="853"/>
                    <a:pt x="310" y="834"/>
                  </a:cubicBezTo>
                  <a:cubicBezTo>
                    <a:pt x="311" y="815"/>
                    <a:pt x="315" y="797"/>
                    <a:pt x="315" y="797"/>
                  </a:cubicBezTo>
                  <a:cubicBezTo>
                    <a:pt x="315" y="797"/>
                    <a:pt x="303" y="695"/>
                    <a:pt x="257" y="556"/>
                  </a:cubicBezTo>
                  <a:cubicBezTo>
                    <a:pt x="211" y="417"/>
                    <a:pt x="147" y="224"/>
                    <a:pt x="143" y="175"/>
                  </a:cubicBezTo>
                  <a:cubicBezTo>
                    <a:pt x="139" y="126"/>
                    <a:pt x="135" y="81"/>
                    <a:pt x="149" y="57"/>
                  </a:cubicBezTo>
                  <a:cubicBezTo>
                    <a:pt x="163" y="33"/>
                    <a:pt x="186" y="12"/>
                    <a:pt x="186" y="12"/>
                  </a:cubicBezTo>
                  <a:close/>
                </a:path>
              </a:pathLst>
            </a:custGeom>
            <a:solidFill>
              <a:srgbClr val="3C444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86"/>
            <p:cNvSpPr>
              <a:spLocks/>
            </p:cNvSpPr>
            <p:nvPr/>
          </p:nvSpPr>
          <p:spPr bwMode="auto">
            <a:xfrm>
              <a:off x="6359525" y="4959350"/>
              <a:ext cx="185738" cy="112713"/>
            </a:xfrm>
            <a:custGeom>
              <a:avLst/>
              <a:gdLst>
                <a:gd name="T0" fmla="*/ 12 w 150"/>
                <a:gd name="T1" fmla="*/ 92 h 92"/>
                <a:gd name="T2" fmla="*/ 56 w 150"/>
                <a:gd name="T3" fmla="*/ 40 h 92"/>
                <a:gd name="T4" fmla="*/ 128 w 150"/>
                <a:gd name="T5" fmla="*/ 50 h 92"/>
                <a:gd name="T6" fmla="*/ 150 w 150"/>
                <a:gd name="T7" fmla="*/ 56 h 92"/>
                <a:gd name="T8" fmla="*/ 90 w 150"/>
                <a:gd name="T9" fmla="*/ 0 h 92"/>
                <a:gd name="T10" fmla="*/ 16 w 150"/>
                <a:gd name="T11" fmla="*/ 4 h 92"/>
                <a:gd name="T12" fmla="*/ 6 w 150"/>
                <a:gd name="T13" fmla="*/ 56 h 92"/>
                <a:gd name="T14" fmla="*/ 12 w 150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92">
                  <a:moveTo>
                    <a:pt x="12" y="92"/>
                  </a:moveTo>
                  <a:cubicBezTo>
                    <a:pt x="12" y="92"/>
                    <a:pt x="22" y="38"/>
                    <a:pt x="56" y="40"/>
                  </a:cubicBezTo>
                  <a:cubicBezTo>
                    <a:pt x="90" y="42"/>
                    <a:pt x="116" y="44"/>
                    <a:pt x="128" y="50"/>
                  </a:cubicBezTo>
                  <a:cubicBezTo>
                    <a:pt x="140" y="56"/>
                    <a:pt x="150" y="56"/>
                    <a:pt x="150" y="56"/>
                  </a:cubicBezTo>
                  <a:cubicBezTo>
                    <a:pt x="150" y="56"/>
                    <a:pt x="122" y="0"/>
                    <a:pt x="90" y="0"/>
                  </a:cubicBezTo>
                  <a:cubicBezTo>
                    <a:pt x="58" y="0"/>
                    <a:pt x="16" y="4"/>
                    <a:pt x="16" y="4"/>
                  </a:cubicBezTo>
                  <a:cubicBezTo>
                    <a:pt x="16" y="4"/>
                    <a:pt x="0" y="32"/>
                    <a:pt x="6" y="56"/>
                  </a:cubicBezTo>
                  <a:cubicBezTo>
                    <a:pt x="12" y="80"/>
                    <a:pt x="12" y="92"/>
                    <a:pt x="12" y="9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87"/>
            <p:cNvSpPr>
              <a:spLocks/>
            </p:cNvSpPr>
            <p:nvPr/>
          </p:nvSpPr>
          <p:spPr bwMode="auto">
            <a:xfrm>
              <a:off x="6372225" y="4451350"/>
              <a:ext cx="358775" cy="828675"/>
            </a:xfrm>
            <a:custGeom>
              <a:avLst/>
              <a:gdLst>
                <a:gd name="T0" fmla="*/ 0 w 291"/>
                <a:gd name="T1" fmla="*/ 530 h 672"/>
                <a:gd name="T2" fmla="*/ 74 w 291"/>
                <a:gd name="T3" fmla="*/ 512 h 672"/>
                <a:gd name="T4" fmla="*/ 150 w 291"/>
                <a:gd name="T5" fmla="*/ 484 h 672"/>
                <a:gd name="T6" fmla="*/ 210 w 291"/>
                <a:gd name="T7" fmla="*/ 344 h 672"/>
                <a:gd name="T8" fmla="*/ 216 w 291"/>
                <a:gd name="T9" fmla="*/ 304 h 672"/>
                <a:gd name="T10" fmla="*/ 146 w 291"/>
                <a:gd name="T11" fmla="*/ 348 h 672"/>
                <a:gd name="T12" fmla="*/ 180 w 291"/>
                <a:gd name="T13" fmla="*/ 224 h 672"/>
                <a:gd name="T14" fmla="*/ 196 w 291"/>
                <a:gd name="T15" fmla="*/ 0 h 672"/>
                <a:gd name="T16" fmla="*/ 262 w 291"/>
                <a:gd name="T17" fmla="*/ 196 h 672"/>
                <a:gd name="T18" fmla="*/ 279 w 291"/>
                <a:gd name="T19" fmla="*/ 323 h 672"/>
                <a:gd name="T20" fmla="*/ 273 w 291"/>
                <a:gd name="T21" fmla="*/ 519 h 672"/>
                <a:gd name="T22" fmla="*/ 287 w 291"/>
                <a:gd name="T23" fmla="*/ 549 h 672"/>
                <a:gd name="T24" fmla="*/ 270 w 291"/>
                <a:gd name="T25" fmla="*/ 643 h 672"/>
                <a:gd name="T26" fmla="*/ 250 w 291"/>
                <a:gd name="T27" fmla="*/ 672 h 672"/>
                <a:gd name="T28" fmla="*/ 182 w 291"/>
                <a:gd name="T29" fmla="*/ 644 h 672"/>
                <a:gd name="T30" fmla="*/ 118 w 291"/>
                <a:gd name="T31" fmla="*/ 624 h 672"/>
                <a:gd name="T32" fmla="*/ 202 w 291"/>
                <a:gd name="T33" fmla="*/ 594 h 672"/>
                <a:gd name="T34" fmla="*/ 262 w 291"/>
                <a:gd name="T35" fmla="*/ 576 h 672"/>
                <a:gd name="T36" fmla="*/ 166 w 291"/>
                <a:gd name="T37" fmla="*/ 572 h 672"/>
                <a:gd name="T38" fmla="*/ 130 w 291"/>
                <a:gd name="T39" fmla="*/ 576 h 672"/>
                <a:gd name="T40" fmla="*/ 166 w 291"/>
                <a:gd name="T41" fmla="*/ 556 h 672"/>
                <a:gd name="T42" fmla="*/ 114 w 291"/>
                <a:gd name="T43" fmla="*/ 548 h 672"/>
                <a:gd name="T44" fmla="*/ 50 w 291"/>
                <a:gd name="T45" fmla="*/ 530 h 672"/>
                <a:gd name="T46" fmla="*/ 0 w 291"/>
                <a:gd name="T47" fmla="*/ 53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1" h="672">
                  <a:moveTo>
                    <a:pt x="0" y="530"/>
                  </a:moveTo>
                  <a:cubicBezTo>
                    <a:pt x="0" y="530"/>
                    <a:pt x="34" y="510"/>
                    <a:pt x="74" y="512"/>
                  </a:cubicBezTo>
                  <a:cubicBezTo>
                    <a:pt x="114" y="514"/>
                    <a:pt x="138" y="506"/>
                    <a:pt x="150" y="484"/>
                  </a:cubicBezTo>
                  <a:cubicBezTo>
                    <a:pt x="162" y="462"/>
                    <a:pt x="192" y="380"/>
                    <a:pt x="210" y="344"/>
                  </a:cubicBezTo>
                  <a:cubicBezTo>
                    <a:pt x="228" y="308"/>
                    <a:pt x="216" y="304"/>
                    <a:pt x="216" y="304"/>
                  </a:cubicBezTo>
                  <a:cubicBezTo>
                    <a:pt x="216" y="304"/>
                    <a:pt x="158" y="348"/>
                    <a:pt x="146" y="348"/>
                  </a:cubicBezTo>
                  <a:cubicBezTo>
                    <a:pt x="134" y="348"/>
                    <a:pt x="172" y="270"/>
                    <a:pt x="180" y="224"/>
                  </a:cubicBezTo>
                  <a:cubicBezTo>
                    <a:pt x="188" y="178"/>
                    <a:pt x="196" y="0"/>
                    <a:pt x="196" y="0"/>
                  </a:cubicBezTo>
                  <a:cubicBezTo>
                    <a:pt x="196" y="0"/>
                    <a:pt x="252" y="138"/>
                    <a:pt x="262" y="196"/>
                  </a:cubicBezTo>
                  <a:cubicBezTo>
                    <a:pt x="272" y="254"/>
                    <a:pt x="285" y="265"/>
                    <a:pt x="279" y="323"/>
                  </a:cubicBezTo>
                  <a:cubicBezTo>
                    <a:pt x="274" y="375"/>
                    <a:pt x="282" y="500"/>
                    <a:pt x="273" y="519"/>
                  </a:cubicBezTo>
                  <a:cubicBezTo>
                    <a:pt x="264" y="535"/>
                    <a:pt x="287" y="549"/>
                    <a:pt x="287" y="549"/>
                  </a:cubicBezTo>
                  <a:cubicBezTo>
                    <a:pt x="287" y="549"/>
                    <a:pt x="291" y="614"/>
                    <a:pt x="270" y="643"/>
                  </a:cubicBezTo>
                  <a:cubicBezTo>
                    <a:pt x="261" y="656"/>
                    <a:pt x="250" y="672"/>
                    <a:pt x="250" y="672"/>
                  </a:cubicBezTo>
                  <a:cubicBezTo>
                    <a:pt x="250" y="672"/>
                    <a:pt x="224" y="646"/>
                    <a:pt x="182" y="644"/>
                  </a:cubicBezTo>
                  <a:cubicBezTo>
                    <a:pt x="140" y="642"/>
                    <a:pt x="112" y="646"/>
                    <a:pt x="118" y="624"/>
                  </a:cubicBezTo>
                  <a:cubicBezTo>
                    <a:pt x="124" y="602"/>
                    <a:pt x="172" y="598"/>
                    <a:pt x="202" y="594"/>
                  </a:cubicBezTo>
                  <a:cubicBezTo>
                    <a:pt x="232" y="590"/>
                    <a:pt x="274" y="586"/>
                    <a:pt x="262" y="576"/>
                  </a:cubicBezTo>
                  <a:cubicBezTo>
                    <a:pt x="250" y="566"/>
                    <a:pt x="188" y="574"/>
                    <a:pt x="166" y="572"/>
                  </a:cubicBezTo>
                  <a:cubicBezTo>
                    <a:pt x="144" y="570"/>
                    <a:pt x="130" y="576"/>
                    <a:pt x="130" y="576"/>
                  </a:cubicBezTo>
                  <a:cubicBezTo>
                    <a:pt x="166" y="556"/>
                    <a:pt x="166" y="556"/>
                    <a:pt x="166" y="556"/>
                  </a:cubicBezTo>
                  <a:cubicBezTo>
                    <a:pt x="166" y="556"/>
                    <a:pt x="136" y="558"/>
                    <a:pt x="114" y="548"/>
                  </a:cubicBezTo>
                  <a:cubicBezTo>
                    <a:pt x="92" y="538"/>
                    <a:pt x="88" y="530"/>
                    <a:pt x="50" y="530"/>
                  </a:cubicBezTo>
                  <a:cubicBezTo>
                    <a:pt x="12" y="530"/>
                    <a:pt x="0" y="530"/>
                    <a:pt x="0" y="53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88"/>
            <p:cNvSpPr>
              <a:spLocks/>
            </p:cNvSpPr>
            <p:nvPr/>
          </p:nvSpPr>
          <p:spPr bwMode="auto">
            <a:xfrm>
              <a:off x="6362700" y="5638800"/>
              <a:ext cx="192088" cy="88900"/>
            </a:xfrm>
            <a:custGeom>
              <a:avLst/>
              <a:gdLst>
                <a:gd name="T0" fmla="*/ 0 w 156"/>
                <a:gd name="T1" fmla="*/ 66 h 72"/>
                <a:gd name="T2" fmla="*/ 44 w 156"/>
                <a:gd name="T3" fmla="*/ 28 h 72"/>
                <a:gd name="T4" fmla="*/ 108 w 156"/>
                <a:gd name="T5" fmla="*/ 6 h 72"/>
                <a:gd name="T6" fmla="*/ 156 w 156"/>
                <a:gd name="T7" fmla="*/ 8 h 72"/>
                <a:gd name="T8" fmla="*/ 106 w 156"/>
                <a:gd name="T9" fmla="*/ 42 h 72"/>
                <a:gd name="T10" fmla="*/ 44 w 156"/>
                <a:gd name="T11" fmla="*/ 60 h 72"/>
                <a:gd name="T12" fmla="*/ 0 w 156"/>
                <a:gd name="T1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72">
                  <a:moveTo>
                    <a:pt x="0" y="66"/>
                  </a:moveTo>
                  <a:cubicBezTo>
                    <a:pt x="0" y="66"/>
                    <a:pt x="16" y="36"/>
                    <a:pt x="44" y="28"/>
                  </a:cubicBezTo>
                  <a:cubicBezTo>
                    <a:pt x="72" y="20"/>
                    <a:pt x="78" y="12"/>
                    <a:pt x="108" y="6"/>
                  </a:cubicBezTo>
                  <a:cubicBezTo>
                    <a:pt x="138" y="0"/>
                    <a:pt x="156" y="8"/>
                    <a:pt x="156" y="8"/>
                  </a:cubicBezTo>
                  <a:cubicBezTo>
                    <a:pt x="156" y="8"/>
                    <a:pt x="122" y="40"/>
                    <a:pt x="106" y="42"/>
                  </a:cubicBezTo>
                  <a:cubicBezTo>
                    <a:pt x="90" y="44"/>
                    <a:pt x="68" y="48"/>
                    <a:pt x="44" y="60"/>
                  </a:cubicBezTo>
                  <a:cubicBezTo>
                    <a:pt x="20" y="72"/>
                    <a:pt x="0" y="66"/>
                    <a:pt x="0" y="6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89"/>
            <p:cNvSpPr>
              <a:spLocks/>
            </p:cNvSpPr>
            <p:nvPr/>
          </p:nvSpPr>
          <p:spPr bwMode="auto">
            <a:xfrm>
              <a:off x="6461125" y="5543550"/>
              <a:ext cx="192088" cy="103188"/>
            </a:xfrm>
            <a:custGeom>
              <a:avLst/>
              <a:gdLst>
                <a:gd name="T0" fmla="*/ 140 w 156"/>
                <a:gd name="T1" fmla="*/ 0 h 84"/>
                <a:gd name="T2" fmla="*/ 100 w 156"/>
                <a:gd name="T3" fmla="*/ 22 h 84"/>
                <a:gd name="T4" fmla="*/ 58 w 156"/>
                <a:gd name="T5" fmla="*/ 48 h 84"/>
                <a:gd name="T6" fmla="*/ 6 w 156"/>
                <a:gd name="T7" fmla="*/ 70 h 84"/>
                <a:gd name="T8" fmla="*/ 66 w 156"/>
                <a:gd name="T9" fmla="*/ 62 h 84"/>
                <a:gd name="T10" fmla="*/ 90 w 156"/>
                <a:gd name="T11" fmla="*/ 80 h 84"/>
                <a:gd name="T12" fmla="*/ 120 w 156"/>
                <a:gd name="T13" fmla="*/ 66 h 84"/>
                <a:gd name="T14" fmla="*/ 156 w 156"/>
                <a:gd name="T15" fmla="*/ 4 h 84"/>
                <a:gd name="T16" fmla="*/ 140 w 15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84">
                  <a:moveTo>
                    <a:pt x="140" y="0"/>
                  </a:moveTo>
                  <a:cubicBezTo>
                    <a:pt x="140" y="0"/>
                    <a:pt x="124" y="10"/>
                    <a:pt x="100" y="22"/>
                  </a:cubicBezTo>
                  <a:cubicBezTo>
                    <a:pt x="76" y="34"/>
                    <a:pt x="78" y="36"/>
                    <a:pt x="58" y="48"/>
                  </a:cubicBezTo>
                  <a:cubicBezTo>
                    <a:pt x="38" y="60"/>
                    <a:pt x="12" y="70"/>
                    <a:pt x="6" y="70"/>
                  </a:cubicBezTo>
                  <a:cubicBezTo>
                    <a:pt x="0" y="70"/>
                    <a:pt x="48" y="58"/>
                    <a:pt x="66" y="62"/>
                  </a:cubicBezTo>
                  <a:cubicBezTo>
                    <a:pt x="84" y="66"/>
                    <a:pt x="90" y="80"/>
                    <a:pt x="90" y="80"/>
                  </a:cubicBezTo>
                  <a:cubicBezTo>
                    <a:pt x="90" y="80"/>
                    <a:pt x="108" y="84"/>
                    <a:pt x="120" y="66"/>
                  </a:cubicBezTo>
                  <a:cubicBezTo>
                    <a:pt x="132" y="48"/>
                    <a:pt x="156" y="4"/>
                    <a:pt x="156" y="4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90"/>
            <p:cNvSpPr>
              <a:spLocks/>
            </p:cNvSpPr>
            <p:nvPr/>
          </p:nvSpPr>
          <p:spPr bwMode="auto">
            <a:xfrm>
              <a:off x="6429375" y="5303838"/>
              <a:ext cx="246063" cy="236538"/>
            </a:xfrm>
            <a:custGeom>
              <a:avLst/>
              <a:gdLst>
                <a:gd name="T0" fmla="*/ 200 w 200"/>
                <a:gd name="T1" fmla="*/ 6 h 192"/>
                <a:gd name="T2" fmla="*/ 150 w 200"/>
                <a:gd name="T3" fmla="*/ 12 h 192"/>
                <a:gd name="T4" fmla="*/ 144 w 200"/>
                <a:gd name="T5" fmla="*/ 110 h 192"/>
                <a:gd name="T6" fmla="*/ 62 w 200"/>
                <a:gd name="T7" fmla="*/ 140 h 192"/>
                <a:gd name="T8" fmla="*/ 0 w 200"/>
                <a:gd name="T9" fmla="*/ 188 h 192"/>
                <a:gd name="T10" fmla="*/ 38 w 200"/>
                <a:gd name="T11" fmla="*/ 180 h 192"/>
                <a:gd name="T12" fmla="*/ 128 w 200"/>
                <a:gd name="T13" fmla="*/ 166 h 192"/>
                <a:gd name="T14" fmla="*/ 182 w 200"/>
                <a:gd name="T15" fmla="*/ 174 h 192"/>
                <a:gd name="T16" fmla="*/ 200 w 200"/>
                <a:gd name="T17" fmla="*/ 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92">
                  <a:moveTo>
                    <a:pt x="200" y="6"/>
                  </a:moveTo>
                  <a:cubicBezTo>
                    <a:pt x="200" y="6"/>
                    <a:pt x="158" y="0"/>
                    <a:pt x="150" y="12"/>
                  </a:cubicBezTo>
                  <a:cubicBezTo>
                    <a:pt x="142" y="24"/>
                    <a:pt x="162" y="94"/>
                    <a:pt x="144" y="110"/>
                  </a:cubicBezTo>
                  <a:cubicBezTo>
                    <a:pt x="126" y="126"/>
                    <a:pt x="100" y="120"/>
                    <a:pt x="62" y="140"/>
                  </a:cubicBezTo>
                  <a:cubicBezTo>
                    <a:pt x="24" y="160"/>
                    <a:pt x="0" y="188"/>
                    <a:pt x="0" y="188"/>
                  </a:cubicBezTo>
                  <a:cubicBezTo>
                    <a:pt x="0" y="188"/>
                    <a:pt x="20" y="192"/>
                    <a:pt x="38" y="180"/>
                  </a:cubicBezTo>
                  <a:cubicBezTo>
                    <a:pt x="56" y="168"/>
                    <a:pt x="108" y="162"/>
                    <a:pt x="128" y="166"/>
                  </a:cubicBezTo>
                  <a:cubicBezTo>
                    <a:pt x="148" y="170"/>
                    <a:pt x="182" y="174"/>
                    <a:pt x="182" y="174"/>
                  </a:cubicBezTo>
                  <a:lnTo>
                    <a:pt x="200" y="6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91"/>
            <p:cNvSpPr>
              <a:spLocks/>
            </p:cNvSpPr>
            <p:nvPr/>
          </p:nvSpPr>
          <p:spPr bwMode="auto">
            <a:xfrm>
              <a:off x="6350000" y="5710238"/>
              <a:ext cx="101600" cy="192088"/>
            </a:xfrm>
            <a:custGeom>
              <a:avLst/>
              <a:gdLst>
                <a:gd name="T0" fmla="*/ 82 w 82"/>
                <a:gd name="T1" fmla="*/ 0 h 156"/>
                <a:gd name="T2" fmla="*/ 48 w 82"/>
                <a:gd name="T3" fmla="*/ 42 h 156"/>
                <a:gd name="T4" fmla="*/ 10 w 82"/>
                <a:gd name="T5" fmla="*/ 156 h 156"/>
                <a:gd name="T6" fmla="*/ 6 w 82"/>
                <a:gd name="T7" fmla="*/ 68 h 156"/>
                <a:gd name="T8" fmla="*/ 36 w 82"/>
                <a:gd name="T9" fmla="*/ 32 h 156"/>
                <a:gd name="T10" fmla="*/ 82 w 82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56">
                  <a:moveTo>
                    <a:pt x="82" y="0"/>
                  </a:moveTo>
                  <a:cubicBezTo>
                    <a:pt x="82" y="0"/>
                    <a:pt x="66" y="16"/>
                    <a:pt x="48" y="42"/>
                  </a:cubicBezTo>
                  <a:cubicBezTo>
                    <a:pt x="30" y="68"/>
                    <a:pt x="10" y="156"/>
                    <a:pt x="10" y="156"/>
                  </a:cubicBezTo>
                  <a:cubicBezTo>
                    <a:pt x="10" y="156"/>
                    <a:pt x="0" y="98"/>
                    <a:pt x="6" y="68"/>
                  </a:cubicBezTo>
                  <a:cubicBezTo>
                    <a:pt x="12" y="38"/>
                    <a:pt x="28" y="38"/>
                    <a:pt x="36" y="32"/>
                  </a:cubicBezTo>
                  <a:cubicBezTo>
                    <a:pt x="44" y="26"/>
                    <a:pt x="50" y="6"/>
                    <a:pt x="82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92"/>
            <p:cNvSpPr>
              <a:spLocks/>
            </p:cNvSpPr>
            <p:nvPr/>
          </p:nvSpPr>
          <p:spPr bwMode="auto">
            <a:xfrm>
              <a:off x="7035800" y="3381375"/>
              <a:ext cx="463550" cy="508000"/>
            </a:xfrm>
            <a:custGeom>
              <a:avLst/>
              <a:gdLst>
                <a:gd name="T0" fmla="*/ 0 w 376"/>
                <a:gd name="T1" fmla="*/ 10 h 412"/>
                <a:gd name="T2" fmla="*/ 16 w 376"/>
                <a:gd name="T3" fmla="*/ 196 h 412"/>
                <a:gd name="T4" fmla="*/ 12 w 376"/>
                <a:gd name="T5" fmla="*/ 274 h 412"/>
                <a:gd name="T6" fmla="*/ 148 w 376"/>
                <a:gd name="T7" fmla="*/ 404 h 412"/>
                <a:gd name="T8" fmla="*/ 332 w 376"/>
                <a:gd name="T9" fmla="*/ 348 h 412"/>
                <a:gd name="T10" fmla="*/ 368 w 376"/>
                <a:gd name="T11" fmla="*/ 158 h 412"/>
                <a:gd name="T12" fmla="*/ 356 w 376"/>
                <a:gd name="T13" fmla="*/ 30 h 412"/>
                <a:gd name="T14" fmla="*/ 0 w 376"/>
                <a:gd name="T15" fmla="*/ 1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412">
                  <a:moveTo>
                    <a:pt x="0" y="10"/>
                  </a:moveTo>
                  <a:cubicBezTo>
                    <a:pt x="0" y="10"/>
                    <a:pt x="14" y="174"/>
                    <a:pt x="16" y="196"/>
                  </a:cubicBezTo>
                  <a:cubicBezTo>
                    <a:pt x="18" y="218"/>
                    <a:pt x="14" y="256"/>
                    <a:pt x="12" y="274"/>
                  </a:cubicBezTo>
                  <a:cubicBezTo>
                    <a:pt x="10" y="292"/>
                    <a:pt x="126" y="396"/>
                    <a:pt x="148" y="404"/>
                  </a:cubicBezTo>
                  <a:cubicBezTo>
                    <a:pt x="170" y="412"/>
                    <a:pt x="332" y="348"/>
                    <a:pt x="332" y="348"/>
                  </a:cubicBezTo>
                  <a:cubicBezTo>
                    <a:pt x="332" y="348"/>
                    <a:pt x="376" y="196"/>
                    <a:pt x="368" y="158"/>
                  </a:cubicBezTo>
                  <a:cubicBezTo>
                    <a:pt x="360" y="120"/>
                    <a:pt x="354" y="60"/>
                    <a:pt x="356" y="30"/>
                  </a:cubicBezTo>
                  <a:cubicBezTo>
                    <a:pt x="358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93"/>
            <p:cNvSpPr>
              <a:spLocks/>
            </p:cNvSpPr>
            <p:nvPr/>
          </p:nvSpPr>
          <p:spPr bwMode="auto">
            <a:xfrm>
              <a:off x="6473825" y="5532438"/>
              <a:ext cx="1250950" cy="774700"/>
            </a:xfrm>
            <a:custGeom>
              <a:avLst/>
              <a:gdLst>
                <a:gd name="T0" fmla="*/ 271 w 788"/>
                <a:gd name="T1" fmla="*/ 0 h 488"/>
                <a:gd name="T2" fmla="*/ 538 w 788"/>
                <a:gd name="T3" fmla="*/ 11 h 488"/>
                <a:gd name="T4" fmla="*/ 788 w 788"/>
                <a:gd name="T5" fmla="*/ 488 h 488"/>
                <a:gd name="T6" fmla="*/ 2 w 788"/>
                <a:gd name="T7" fmla="*/ 469 h 488"/>
                <a:gd name="T8" fmla="*/ 0 w 788"/>
                <a:gd name="T9" fmla="*/ 356 h 488"/>
                <a:gd name="T10" fmla="*/ 271 w 788"/>
                <a:gd name="T1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8" h="488">
                  <a:moveTo>
                    <a:pt x="271" y="0"/>
                  </a:moveTo>
                  <a:lnTo>
                    <a:pt x="538" y="11"/>
                  </a:lnTo>
                  <a:lnTo>
                    <a:pt x="788" y="488"/>
                  </a:lnTo>
                  <a:lnTo>
                    <a:pt x="2" y="469"/>
                  </a:lnTo>
                  <a:lnTo>
                    <a:pt x="0" y="356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94"/>
            <p:cNvSpPr>
              <a:spLocks/>
            </p:cNvSpPr>
            <p:nvPr/>
          </p:nvSpPr>
          <p:spPr bwMode="auto">
            <a:xfrm>
              <a:off x="6892925" y="3578225"/>
              <a:ext cx="722313" cy="1982788"/>
            </a:xfrm>
            <a:custGeom>
              <a:avLst/>
              <a:gdLst>
                <a:gd name="T0" fmla="*/ 36 w 586"/>
                <a:gd name="T1" fmla="*/ 1592 h 1608"/>
                <a:gd name="T2" fmla="*/ 122 w 586"/>
                <a:gd name="T3" fmla="*/ 1592 h 1608"/>
                <a:gd name="T4" fmla="*/ 150 w 586"/>
                <a:gd name="T5" fmla="*/ 1608 h 1608"/>
                <a:gd name="T6" fmla="*/ 238 w 586"/>
                <a:gd name="T7" fmla="*/ 1600 h 1608"/>
                <a:gd name="T8" fmla="*/ 586 w 586"/>
                <a:gd name="T9" fmla="*/ 54 h 1608"/>
                <a:gd name="T10" fmla="*/ 536 w 586"/>
                <a:gd name="T11" fmla="*/ 0 h 1608"/>
                <a:gd name="T12" fmla="*/ 334 w 586"/>
                <a:gd name="T13" fmla="*/ 142 h 1608"/>
                <a:gd name="T14" fmla="*/ 212 w 586"/>
                <a:gd name="T15" fmla="*/ 126 h 1608"/>
                <a:gd name="T16" fmla="*/ 94 w 586"/>
                <a:gd name="T17" fmla="*/ 28 h 1608"/>
                <a:gd name="T18" fmla="*/ 0 w 586"/>
                <a:gd name="T19" fmla="*/ 262 h 1608"/>
                <a:gd name="T20" fmla="*/ 36 w 586"/>
                <a:gd name="T21" fmla="*/ 1592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6" h="1608">
                  <a:moveTo>
                    <a:pt x="36" y="1592"/>
                  </a:moveTo>
                  <a:cubicBezTo>
                    <a:pt x="36" y="1592"/>
                    <a:pt x="110" y="1592"/>
                    <a:pt x="122" y="1592"/>
                  </a:cubicBezTo>
                  <a:cubicBezTo>
                    <a:pt x="134" y="1592"/>
                    <a:pt x="150" y="1608"/>
                    <a:pt x="150" y="1608"/>
                  </a:cubicBezTo>
                  <a:cubicBezTo>
                    <a:pt x="238" y="1600"/>
                    <a:pt x="238" y="1600"/>
                    <a:pt x="238" y="1600"/>
                  </a:cubicBezTo>
                  <a:cubicBezTo>
                    <a:pt x="586" y="54"/>
                    <a:pt x="586" y="54"/>
                    <a:pt x="586" y="54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334" y="142"/>
                    <a:pt x="334" y="142"/>
                    <a:pt x="334" y="142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0" y="262"/>
                    <a:pt x="0" y="262"/>
                    <a:pt x="0" y="262"/>
                  </a:cubicBezTo>
                  <a:lnTo>
                    <a:pt x="36" y="1592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95"/>
            <p:cNvSpPr>
              <a:spLocks/>
            </p:cNvSpPr>
            <p:nvPr/>
          </p:nvSpPr>
          <p:spPr bwMode="auto">
            <a:xfrm>
              <a:off x="6473825" y="5511800"/>
              <a:ext cx="611188" cy="822325"/>
            </a:xfrm>
            <a:custGeom>
              <a:avLst/>
              <a:gdLst>
                <a:gd name="T0" fmla="*/ 396 w 496"/>
                <a:gd name="T1" fmla="*/ 16 h 668"/>
                <a:gd name="T2" fmla="*/ 462 w 496"/>
                <a:gd name="T3" fmla="*/ 24 h 668"/>
                <a:gd name="T4" fmla="*/ 490 w 496"/>
                <a:gd name="T5" fmla="*/ 40 h 668"/>
                <a:gd name="T6" fmla="*/ 480 w 496"/>
                <a:gd name="T7" fmla="*/ 136 h 668"/>
                <a:gd name="T8" fmla="*/ 380 w 496"/>
                <a:gd name="T9" fmla="*/ 376 h 668"/>
                <a:gd name="T10" fmla="*/ 240 w 496"/>
                <a:gd name="T11" fmla="*/ 628 h 668"/>
                <a:gd name="T12" fmla="*/ 68 w 496"/>
                <a:gd name="T13" fmla="*/ 584 h 668"/>
                <a:gd name="T14" fmla="*/ 0 w 496"/>
                <a:gd name="T15" fmla="*/ 492 h 668"/>
                <a:gd name="T16" fmla="*/ 396 w 496"/>
                <a:gd name="T17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6" h="668">
                  <a:moveTo>
                    <a:pt x="396" y="16"/>
                  </a:moveTo>
                  <a:cubicBezTo>
                    <a:pt x="462" y="24"/>
                    <a:pt x="462" y="24"/>
                    <a:pt x="462" y="24"/>
                  </a:cubicBezTo>
                  <a:cubicBezTo>
                    <a:pt x="490" y="40"/>
                    <a:pt x="490" y="40"/>
                    <a:pt x="490" y="40"/>
                  </a:cubicBezTo>
                  <a:cubicBezTo>
                    <a:pt x="490" y="40"/>
                    <a:pt x="464" y="120"/>
                    <a:pt x="480" y="136"/>
                  </a:cubicBezTo>
                  <a:cubicBezTo>
                    <a:pt x="496" y="152"/>
                    <a:pt x="464" y="252"/>
                    <a:pt x="380" y="376"/>
                  </a:cubicBezTo>
                  <a:cubicBezTo>
                    <a:pt x="296" y="500"/>
                    <a:pt x="264" y="588"/>
                    <a:pt x="240" y="628"/>
                  </a:cubicBezTo>
                  <a:cubicBezTo>
                    <a:pt x="216" y="668"/>
                    <a:pt x="124" y="636"/>
                    <a:pt x="68" y="584"/>
                  </a:cubicBezTo>
                  <a:cubicBezTo>
                    <a:pt x="12" y="532"/>
                    <a:pt x="0" y="492"/>
                    <a:pt x="0" y="492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160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96"/>
            <p:cNvSpPr>
              <a:spLocks/>
            </p:cNvSpPr>
            <p:nvPr/>
          </p:nvSpPr>
          <p:spPr bwMode="auto">
            <a:xfrm>
              <a:off x="7127875" y="3916363"/>
              <a:ext cx="106363" cy="901700"/>
            </a:xfrm>
            <a:custGeom>
              <a:avLst/>
              <a:gdLst>
                <a:gd name="T0" fmla="*/ 80 w 86"/>
                <a:gd name="T1" fmla="*/ 0 h 732"/>
                <a:gd name="T2" fmla="*/ 67 w 86"/>
                <a:gd name="T3" fmla="*/ 277 h 732"/>
                <a:gd name="T4" fmla="*/ 48 w 86"/>
                <a:gd name="T5" fmla="*/ 520 h 732"/>
                <a:gd name="T6" fmla="*/ 46 w 86"/>
                <a:gd name="T7" fmla="*/ 670 h 732"/>
                <a:gd name="T8" fmla="*/ 2 w 86"/>
                <a:gd name="T9" fmla="*/ 732 h 732"/>
                <a:gd name="T10" fmla="*/ 2 w 86"/>
                <a:gd name="T11" fmla="*/ 564 h 732"/>
                <a:gd name="T12" fmla="*/ 28 w 86"/>
                <a:gd name="T13" fmla="*/ 204 h 732"/>
                <a:gd name="T14" fmla="*/ 68 w 86"/>
                <a:gd name="T15" fmla="*/ 84 h 732"/>
                <a:gd name="T16" fmla="*/ 80 w 86"/>
                <a:gd name="T17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32">
                  <a:moveTo>
                    <a:pt x="80" y="0"/>
                  </a:moveTo>
                  <a:cubicBezTo>
                    <a:pt x="80" y="0"/>
                    <a:pt x="86" y="196"/>
                    <a:pt x="67" y="277"/>
                  </a:cubicBezTo>
                  <a:cubicBezTo>
                    <a:pt x="57" y="316"/>
                    <a:pt x="44" y="472"/>
                    <a:pt x="48" y="520"/>
                  </a:cubicBezTo>
                  <a:cubicBezTo>
                    <a:pt x="52" y="568"/>
                    <a:pt x="46" y="664"/>
                    <a:pt x="46" y="670"/>
                  </a:cubicBezTo>
                  <a:cubicBezTo>
                    <a:pt x="46" y="676"/>
                    <a:pt x="2" y="732"/>
                    <a:pt x="2" y="732"/>
                  </a:cubicBezTo>
                  <a:cubicBezTo>
                    <a:pt x="2" y="732"/>
                    <a:pt x="0" y="570"/>
                    <a:pt x="2" y="564"/>
                  </a:cubicBezTo>
                  <a:cubicBezTo>
                    <a:pt x="4" y="558"/>
                    <a:pt x="28" y="204"/>
                    <a:pt x="28" y="204"/>
                  </a:cubicBezTo>
                  <a:cubicBezTo>
                    <a:pt x="68" y="84"/>
                    <a:pt x="68" y="84"/>
                    <a:pt x="68" y="84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8B8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97"/>
            <p:cNvSpPr>
              <a:spLocks/>
            </p:cNvSpPr>
            <p:nvPr/>
          </p:nvSpPr>
          <p:spPr bwMode="auto">
            <a:xfrm>
              <a:off x="7508875" y="3016250"/>
              <a:ext cx="134938" cy="227013"/>
            </a:xfrm>
            <a:custGeom>
              <a:avLst/>
              <a:gdLst>
                <a:gd name="T0" fmla="*/ 25 w 109"/>
                <a:gd name="T1" fmla="*/ 46 h 184"/>
                <a:gd name="T2" fmla="*/ 84 w 109"/>
                <a:gd name="T3" fmla="*/ 15 h 184"/>
                <a:gd name="T4" fmla="*/ 93 w 109"/>
                <a:gd name="T5" fmla="*/ 120 h 184"/>
                <a:gd name="T6" fmla="*/ 35 w 109"/>
                <a:gd name="T7" fmla="*/ 184 h 184"/>
                <a:gd name="T8" fmla="*/ 1 w 109"/>
                <a:gd name="T9" fmla="*/ 155 h 184"/>
                <a:gd name="T10" fmla="*/ 25 w 109"/>
                <a:gd name="T11" fmla="*/ 4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84">
                  <a:moveTo>
                    <a:pt x="25" y="46"/>
                  </a:moveTo>
                  <a:cubicBezTo>
                    <a:pt x="25" y="46"/>
                    <a:pt x="59" y="0"/>
                    <a:pt x="84" y="15"/>
                  </a:cubicBezTo>
                  <a:cubicBezTo>
                    <a:pt x="109" y="29"/>
                    <a:pt x="106" y="80"/>
                    <a:pt x="93" y="120"/>
                  </a:cubicBezTo>
                  <a:cubicBezTo>
                    <a:pt x="79" y="161"/>
                    <a:pt x="53" y="184"/>
                    <a:pt x="35" y="184"/>
                  </a:cubicBezTo>
                  <a:cubicBezTo>
                    <a:pt x="17" y="184"/>
                    <a:pt x="0" y="166"/>
                    <a:pt x="1" y="155"/>
                  </a:cubicBezTo>
                  <a:cubicBezTo>
                    <a:pt x="2" y="145"/>
                    <a:pt x="25" y="46"/>
                    <a:pt x="25" y="46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98"/>
            <p:cNvSpPr>
              <a:spLocks/>
            </p:cNvSpPr>
            <p:nvPr/>
          </p:nvSpPr>
          <p:spPr bwMode="auto">
            <a:xfrm>
              <a:off x="7521575" y="3089275"/>
              <a:ext cx="69850" cy="127000"/>
            </a:xfrm>
            <a:custGeom>
              <a:avLst/>
              <a:gdLst>
                <a:gd name="T0" fmla="*/ 44 w 57"/>
                <a:gd name="T1" fmla="*/ 0 h 103"/>
                <a:gd name="T2" fmla="*/ 22 w 57"/>
                <a:gd name="T3" fmla="*/ 31 h 103"/>
                <a:gd name="T4" fmla="*/ 4 w 57"/>
                <a:gd name="T5" fmla="*/ 85 h 103"/>
                <a:gd name="T6" fmla="*/ 0 w 57"/>
                <a:gd name="T7" fmla="*/ 98 h 103"/>
                <a:gd name="T8" fmla="*/ 21 w 57"/>
                <a:gd name="T9" fmla="*/ 98 h 103"/>
                <a:gd name="T10" fmla="*/ 39 w 57"/>
                <a:gd name="T11" fmla="*/ 90 h 103"/>
                <a:gd name="T12" fmla="*/ 56 w 57"/>
                <a:gd name="T13" fmla="*/ 40 h 103"/>
                <a:gd name="T14" fmla="*/ 44 w 57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3">
                  <a:moveTo>
                    <a:pt x="44" y="0"/>
                  </a:moveTo>
                  <a:cubicBezTo>
                    <a:pt x="44" y="0"/>
                    <a:pt x="27" y="22"/>
                    <a:pt x="22" y="31"/>
                  </a:cubicBezTo>
                  <a:cubicBezTo>
                    <a:pt x="17" y="41"/>
                    <a:pt x="4" y="85"/>
                    <a:pt x="4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15" y="103"/>
                    <a:pt x="21" y="98"/>
                  </a:cubicBezTo>
                  <a:cubicBezTo>
                    <a:pt x="27" y="93"/>
                    <a:pt x="32" y="91"/>
                    <a:pt x="39" y="90"/>
                  </a:cubicBezTo>
                  <a:cubicBezTo>
                    <a:pt x="46" y="88"/>
                    <a:pt x="57" y="48"/>
                    <a:pt x="56" y="40"/>
                  </a:cubicBezTo>
                  <a:cubicBezTo>
                    <a:pt x="55" y="31"/>
                    <a:pt x="54" y="11"/>
                    <a:pt x="44" y="0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99"/>
            <p:cNvSpPr>
              <a:spLocks/>
            </p:cNvSpPr>
            <p:nvPr/>
          </p:nvSpPr>
          <p:spPr bwMode="auto">
            <a:xfrm>
              <a:off x="7572375" y="3046413"/>
              <a:ext cx="60325" cy="168275"/>
            </a:xfrm>
            <a:custGeom>
              <a:avLst/>
              <a:gdLst>
                <a:gd name="T0" fmla="*/ 14 w 49"/>
                <a:gd name="T1" fmla="*/ 11 h 137"/>
                <a:gd name="T2" fmla="*/ 35 w 49"/>
                <a:gd name="T3" fmla="*/ 8 h 137"/>
                <a:gd name="T4" fmla="*/ 33 w 49"/>
                <a:gd name="T5" fmla="*/ 96 h 137"/>
                <a:gd name="T6" fmla="*/ 2 w 49"/>
                <a:gd name="T7" fmla="*/ 136 h 137"/>
                <a:gd name="T8" fmla="*/ 24 w 49"/>
                <a:gd name="T9" fmla="*/ 102 h 137"/>
                <a:gd name="T10" fmla="*/ 31 w 49"/>
                <a:gd name="T11" fmla="*/ 41 h 137"/>
                <a:gd name="T12" fmla="*/ 14 w 49"/>
                <a:gd name="T13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37">
                  <a:moveTo>
                    <a:pt x="14" y="11"/>
                  </a:moveTo>
                  <a:cubicBezTo>
                    <a:pt x="14" y="11"/>
                    <a:pt x="29" y="0"/>
                    <a:pt x="35" y="8"/>
                  </a:cubicBezTo>
                  <a:cubicBezTo>
                    <a:pt x="49" y="25"/>
                    <a:pt x="41" y="83"/>
                    <a:pt x="33" y="96"/>
                  </a:cubicBezTo>
                  <a:cubicBezTo>
                    <a:pt x="25" y="109"/>
                    <a:pt x="19" y="117"/>
                    <a:pt x="2" y="136"/>
                  </a:cubicBezTo>
                  <a:cubicBezTo>
                    <a:pt x="0" y="137"/>
                    <a:pt x="13" y="121"/>
                    <a:pt x="24" y="102"/>
                  </a:cubicBezTo>
                  <a:cubicBezTo>
                    <a:pt x="35" y="81"/>
                    <a:pt x="34" y="54"/>
                    <a:pt x="31" y="41"/>
                  </a:cubicBezTo>
                  <a:cubicBezTo>
                    <a:pt x="27" y="28"/>
                    <a:pt x="14" y="11"/>
                    <a:pt x="14" y="11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00"/>
            <p:cNvSpPr>
              <a:spLocks/>
            </p:cNvSpPr>
            <p:nvPr/>
          </p:nvSpPr>
          <p:spPr bwMode="auto">
            <a:xfrm>
              <a:off x="6854825" y="3059113"/>
              <a:ext cx="153988" cy="223838"/>
            </a:xfrm>
            <a:custGeom>
              <a:avLst/>
              <a:gdLst>
                <a:gd name="T0" fmla="*/ 85 w 125"/>
                <a:gd name="T1" fmla="*/ 41 h 182"/>
                <a:gd name="T2" fmla="*/ 22 w 125"/>
                <a:gd name="T3" fmla="*/ 18 h 182"/>
                <a:gd name="T4" fmla="*/ 28 w 125"/>
                <a:gd name="T5" fmla="*/ 124 h 182"/>
                <a:gd name="T6" fmla="*/ 93 w 125"/>
                <a:gd name="T7" fmla="*/ 180 h 182"/>
                <a:gd name="T8" fmla="*/ 123 w 125"/>
                <a:gd name="T9" fmla="*/ 147 h 182"/>
                <a:gd name="T10" fmla="*/ 85 w 125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82">
                  <a:moveTo>
                    <a:pt x="85" y="41"/>
                  </a:moveTo>
                  <a:cubicBezTo>
                    <a:pt x="85" y="41"/>
                    <a:pt x="45" y="0"/>
                    <a:pt x="22" y="18"/>
                  </a:cubicBezTo>
                  <a:cubicBezTo>
                    <a:pt x="0" y="36"/>
                    <a:pt x="9" y="86"/>
                    <a:pt x="28" y="124"/>
                  </a:cubicBezTo>
                  <a:cubicBezTo>
                    <a:pt x="46" y="162"/>
                    <a:pt x="75" y="182"/>
                    <a:pt x="93" y="180"/>
                  </a:cubicBezTo>
                  <a:cubicBezTo>
                    <a:pt x="111" y="177"/>
                    <a:pt x="125" y="158"/>
                    <a:pt x="123" y="147"/>
                  </a:cubicBezTo>
                  <a:cubicBezTo>
                    <a:pt x="121" y="137"/>
                    <a:pt x="85" y="41"/>
                    <a:pt x="85" y="41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01"/>
            <p:cNvSpPr>
              <a:spLocks/>
            </p:cNvSpPr>
            <p:nvPr/>
          </p:nvSpPr>
          <p:spPr bwMode="auto">
            <a:xfrm>
              <a:off x="6911975" y="3146425"/>
              <a:ext cx="66675" cy="93663"/>
            </a:xfrm>
            <a:custGeom>
              <a:avLst/>
              <a:gdLst>
                <a:gd name="T0" fmla="*/ 24 w 54"/>
                <a:gd name="T1" fmla="*/ 1 h 76"/>
                <a:gd name="T2" fmla="*/ 37 w 54"/>
                <a:gd name="T3" fmla="*/ 12 h 76"/>
                <a:gd name="T4" fmla="*/ 31 w 54"/>
                <a:gd name="T5" fmla="*/ 41 h 76"/>
                <a:gd name="T6" fmla="*/ 24 w 54"/>
                <a:gd name="T7" fmla="*/ 55 h 76"/>
                <a:gd name="T8" fmla="*/ 41 w 54"/>
                <a:gd name="T9" fmla="*/ 67 h 76"/>
                <a:gd name="T10" fmla="*/ 49 w 54"/>
                <a:gd name="T11" fmla="*/ 76 h 76"/>
                <a:gd name="T12" fmla="*/ 26 w 54"/>
                <a:gd name="T13" fmla="*/ 70 h 76"/>
                <a:gd name="T14" fmla="*/ 0 w 54"/>
                <a:gd name="T15" fmla="*/ 42 h 76"/>
                <a:gd name="T16" fmla="*/ 11 w 54"/>
                <a:gd name="T17" fmla="*/ 14 h 76"/>
                <a:gd name="T18" fmla="*/ 24 w 54"/>
                <a:gd name="T1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6">
                  <a:moveTo>
                    <a:pt x="24" y="1"/>
                  </a:moveTo>
                  <a:cubicBezTo>
                    <a:pt x="24" y="1"/>
                    <a:pt x="41" y="0"/>
                    <a:pt x="37" y="12"/>
                  </a:cubicBezTo>
                  <a:cubicBezTo>
                    <a:pt x="33" y="24"/>
                    <a:pt x="36" y="35"/>
                    <a:pt x="31" y="41"/>
                  </a:cubicBezTo>
                  <a:cubicBezTo>
                    <a:pt x="26" y="46"/>
                    <a:pt x="21" y="46"/>
                    <a:pt x="24" y="55"/>
                  </a:cubicBezTo>
                  <a:cubicBezTo>
                    <a:pt x="26" y="64"/>
                    <a:pt x="31" y="64"/>
                    <a:pt x="41" y="67"/>
                  </a:cubicBezTo>
                  <a:cubicBezTo>
                    <a:pt x="51" y="70"/>
                    <a:pt x="54" y="76"/>
                    <a:pt x="49" y="76"/>
                  </a:cubicBezTo>
                  <a:cubicBezTo>
                    <a:pt x="43" y="76"/>
                    <a:pt x="34" y="66"/>
                    <a:pt x="26" y="70"/>
                  </a:cubicBezTo>
                  <a:cubicBezTo>
                    <a:pt x="19" y="73"/>
                    <a:pt x="0" y="53"/>
                    <a:pt x="0" y="42"/>
                  </a:cubicBezTo>
                  <a:cubicBezTo>
                    <a:pt x="0" y="31"/>
                    <a:pt x="2" y="21"/>
                    <a:pt x="11" y="14"/>
                  </a:cubicBezTo>
                  <a:cubicBezTo>
                    <a:pt x="21" y="8"/>
                    <a:pt x="20" y="4"/>
                    <a:pt x="24" y="1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02"/>
            <p:cNvSpPr>
              <a:spLocks/>
            </p:cNvSpPr>
            <p:nvPr/>
          </p:nvSpPr>
          <p:spPr bwMode="auto">
            <a:xfrm>
              <a:off x="6873875" y="3087688"/>
              <a:ext cx="66675" cy="168275"/>
            </a:xfrm>
            <a:custGeom>
              <a:avLst/>
              <a:gdLst>
                <a:gd name="T0" fmla="*/ 40 w 54"/>
                <a:gd name="T1" fmla="*/ 4 h 136"/>
                <a:gd name="T2" fmla="*/ 13 w 54"/>
                <a:gd name="T3" fmla="*/ 4 h 136"/>
                <a:gd name="T4" fmla="*/ 0 w 54"/>
                <a:gd name="T5" fmla="*/ 38 h 136"/>
                <a:gd name="T6" fmla="*/ 17 w 54"/>
                <a:gd name="T7" fmla="*/ 92 h 136"/>
                <a:gd name="T8" fmla="*/ 42 w 54"/>
                <a:gd name="T9" fmla="*/ 132 h 136"/>
                <a:gd name="T10" fmla="*/ 10 w 54"/>
                <a:gd name="T11" fmla="*/ 58 h 136"/>
                <a:gd name="T12" fmla="*/ 18 w 54"/>
                <a:gd name="T13" fmla="*/ 26 h 136"/>
                <a:gd name="T14" fmla="*/ 45 w 54"/>
                <a:gd name="T15" fmla="*/ 18 h 136"/>
                <a:gd name="T16" fmla="*/ 54 w 54"/>
                <a:gd name="T17" fmla="*/ 19 h 136"/>
                <a:gd name="T18" fmla="*/ 40 w 54"/>
                <a:gd name="T19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36">
                  <a:moveTo>
                    <a:pt x="40" y="4"/>
                  </a:moveTo>
                  <a:cubicBezTo>
                    <a:pt x="40" y="4"/>
                    <a:pt x="18" y="0"/>
                    <a:pt x="13" y="4"/>
                  </a:cubicBezTo>
                  <a:cubicBezTo>
                    <a:pt x="8" y="8"/>
                    <a:pt x="0" y="24"/>
                    <a:pt x="0" y="38"/>
                  </a:cubicBezTo>
                  <a:cubicBezTo>
                    <a:pt x="0" y="51"/>
                    <a:pt x="9" y="79"/>
                    <a:pt x="17" y="92"/>
                  </a:cubicBezTo>
                  <a:cubicBezTo>
                    <a:pt x="25" y="106"/>
                    <a:pt x="37" y="128"/>
                    <a:pt x="42" y="132"/>
                  </a:cubicBezTo>
                  <a:cubicBezTo>
                    <a:pt x="48" y="136"/>
                    <a:pt x="13" y="79"/>
                    <a:pt x="10" y="58"/>
                  </a:cubicBezTo>
                  <a:cubicBezTo>
                    <a:pt x="8" y="36"/>
                    <a:pt x="12" y="30"/>
                    <a:pt x="18" y="26"/>
                  </a:cubicBezTo>
                  <a:cubicBezTo>
                    <a:pt x="25" y="22"/>
                    <a:pt x="45" y="18"/>
                    <a:pt x="45" y="1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40" y="4"/>
                  </a:lnTo>
                  <a:close/>
                </a:path>
              </a:pathLst>
            </a:custGeom>
            <a:solidFill>
              <a:srgbClr val="C6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03"/>
            <p:cNvSpPr>
              <a:spLocks/>
            </p:cNvSpPr>
            <p:nvPr/>
          </p:nvSpPr>
          <p:spPr bwMode="auto">
            <a:xfrm>
              <a:off x="6880225" y="3608388"/>
              <a:ext cx="242888" cy="1317625"/>
            </a:xfrm>
            <a:custGeom>
              <a:avLst/>
              <a:gdLst>
                <a:gd name="T0" fmla="*/ 108 w 196"/>
                <a:gd name="T1" fmla="*/ 7 h 1069"/>
                <a:gd name="T2" fmla="*/ 117 w 196"/>
                <a:gd name="T3" fmla="*/ 98 h 1069"/>
                <a:gd name="T4" fmla="*/ 69 w 196"/>
                <a:gd name="T5" fmla="*/ 189 h 1069"/>
                <a:gd name="T6" fmla="*/ 62 w 196"/>
                <a:gd name="T7" fmla="*/ 249 h 1069"/>
                <a:gd name="T8" fmla="*/ 64 w 196"/>
                <a:gd name="T9" fmla="*/ 297 h 1069"/>
                <a:gd name="T10" fmla="*/ 66 w 196"/>
                <a:gd name="T11" fmla="*/ 579 h 1069"/>
                <a:gd name="T12" fmla="*/ 134 w 196"/>
                <a:gd name="T13" fmla="*/ 853 h 1069"/>
                <a:gd name="T14" fmla="*/ 196 w 196"/>
                <a:gd name="T15" fmla="*/ 1001 h 1069"/>
                <a:gd name="T16" fmla="*/ 122 w 196"/>
                <a:gd name="T17" fmla="*/ 1069 h 1069"/>
                <a:gd name="T18" fmla="*/ 36 w 196"/>
                <a:gd name="T19" fmla="*/ 705 h 1069"/>
                <a:gd name="T20" fmla="*/ 0 w 196"/>
                <a:gd name="T21" fmla="*/ 127 h 1069"/>
                <a:gd name="T22" fmla="*/ 108 w 196"/>
                <a:gd name="T23" fmla="*/ 7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069">
                  <a:moveTo>
                    <a:pt x="108" y="7"/>
                  </a:moveTo>
                  <a:cubicBezTo>
                    <a:pt x="124" y="0"/>
                    <a:pt x="117" y="98"/>
                    <a:pt x="117" y="98"/>
                  </a:cubicBezTo>
                  <a:cubicBezTo>
                    <a:pt x="117" y="98"/>
                    <a:pt x="75" y="171"/>
                    <a:pt x="69" y="189"/>
                  </a:cubicBezTo>
                  <a:cubicBezTo>
                    <a:pt x="63" y="207"/>
                    <a:pt x="60" y="223"/>
                    <a:pt x="62" y="249"/>
                  </a:cubicBezTo>
                  <a:cubicBezTo>
                    <a:pt x="64" y="275"/>
                    <a:pt x="62" y="277"/>
                    <a:pt x="64" y="297"/>
                  </a:cubicBezTo>
                  <a:cubicBezTo>
                    <a:pt x="66" y="317"/>
                    <a:pt x="54" y="505"/>
                    <a:pt x="66" y="579"/>
                  </a:cubicBezTo>
                  <a:cubicBezTo>
                    <a:pt x="78" y="653"/>
                    <a:pt x="124" y="807"/>
                    <a:pt x="134" y="853"/>
                  </a:cubicBezTo>
                  <a:cubicBezTo>
                    <a:pt x="144" y="899"/>
                    <a:pt x="196" y="1001"/>
                    <a:pt x="196" y="1001"/>
                  </a:cubicBezTo>
                  <a:cubicBezTo>
                    <a:pt x="122" y="1069"/>
                    <a:pt x="122" y="1069"/>
                    <a:pt x="122" y="1069"/>
                  </a:cubicBezTo>
                  <a:cubicBezTo>
                    <a:pt x="122" y="1069"/>
                    <a:pt x="40" y="715"/>
                    <a:pt x="36" y="705"/>
                  </a:cubicBezTo>
                  <a:cubicBezTo>
                    <a:pt x="32" y="695"/>
                    <a:pt x="0" y="127"/>
                    <a:pt x="0" y="127"/>
                  </a:cubicBezTo>
                  <a:cubicBezTo>
                    <a:pt x="0" y="127"/>
                    <a:pt x="94" y="12"/>
                    <a:pt x="108" y="7"/>
                  </a:cubicBezTo>
                  <a:close/>
                </a:path>
              </a:pathLst>
            </a:custGeom>
            <a:solidFill>
              <a:srgbClr val="8B8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04"/>
            <p:cNvSpPr>
              <a:spLocks/>
            </p:cNvSpPr>
            <p:nvPr/>
          </p:nvSpPr>
          <p:spPr bwMode="auto">
            <a:xfrm>
              <a:off x="7100888" y="3756025"/>
              <a:ext cx="184150" cy="120650"/>
            </a:xfrm>
            <a:custGeom>
              <a:avLst/>
              <a:gdLst>
                <a:gd name="T0" fmla="*/ 24 w 150"/>
                <a:gd name="T1" fmla="*/ 0 h 98"/>
                <a:gd name="T2" fmla="*/ 128 w 150"/>
                <a:gd name="T3" fmla="*/ 4 h 98"/>
                <a:gd name="T4" fmla="*/ 150 w 150"/>
                <a:gd name="T5" fmla="*/ 44 h 98"/>
                <a:gd name="T6" fmla="*/ 110 w 150"/>
                <a:gd name="T7" fmla="*/ 86 h 98"/>
                <a:gd name="T8" fmla="*/ 108 w 150"/>
                <a:gd name="T9" fmla="*/ 98 h 98"/>
                <a:gd name="T10" fmla="*/ 48 w 150"/>
                <a:gd name="T11" fmla="*/ 96 h 98"/>
                <a:gd name="T12" fmla="*/ 32 w 150"/>
                <a:gd name="T13" fmla="*/ 60 h 98"/>
                <a:gd name="T14" fmla="*/ 0 w 150"/>
                <a:gd name="T15" fmla="*/ 26 h 98"/>
                <a:gd name="T16" fmla="*/ 24 w 150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98">
                  <a:moveTo>
                    <a:pt x="24" y="0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12" y="74"/>
                    <a:pt x="110" y="8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0" y="70"/>
                    <a:pt x="32" y="60"/>
                  </a:cubicBezTo>
                  <a:cubicBezTo>
                    <a:pt x="24" y="50"/>
                    <a:pt x="0" y="26"/>
                    <a:pt x="0" y="2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05"/>
            <p:cNvSpPr>
              <a:spLocks/>
            </p:cNvSpPr>
            <p:nvPr/>
          </p:nvSpPr>
          <p:spPr bwMode="auto">
            <a:xfrm>
              <a:off x="6980238" y="3859213"/>
              <a:ext cx="252413" cy="1631950"/>
            </a:xfrm>
            <a:custGeom>
              <a:avLst/>
              <a:gdLst>
                <a:gd name="T0" fmla="*/ 48 w 206"/>
                <a:gd name="T1" fmla="*/ 726 h 1324"/>
                <a:gd name="T2" fmla="*/ 92 w 206"/>
                <a:gd name="T3" fmla="*/ 226 h 1324"/>
                <a:gd name="T4" fmla="*/ 148 w 206"/>
                <a:gd name="T5" fmla="*/ 0 h 1324"/>
                <a:gd name="T6" fmla="*/ 206 w 206"/>
                <a:gd name="T7" fmla="*/ 14 h 1324"/>
                <a:gd name="T8" fmla="*/ 194 w 206"/>
                <a:gd name="T9" fmla="*/ 122 h 1324"/>
                <a:gd name="T10" fmla="*/ 160 w 206"/>
                <a:gd name="T11" fmla="*/ 510 h 1324"/>
                <a:gd name="T12" fmla="*/ 162 w 206"/>
                <a:gd name="T13" fmla="*/ 848 h 1324"/>
                <a:gd name="T14" fmla="*/ 180 w 206"/>
                <a:gd name="T15" fmla="*/ 1228 h 1324"/>
                <a:gd name="T16" fmla="*/ 186 w 206"/>
                <a:gd name="T17" fmla="*/ 1282 h 1324"/>
                <a:gd name="T18" fmla="*/ 96 w 206"/>
                <a:gd name="T19" fmla="*/ 1324 h 1324"/>
                <a:gd name="T20" fmla="*/ 0 w 206"/>
                <a:gd name="T21" fmla="*/ 1220 h 1324"/>
                <a:gd name="T22" fmla="*/ 48 w 206"/>
                <a:gd name="T23" fmla="*/ 726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1324">
                  <a:moveTo>
                    <a:pt x="48" y="726"/>
                  </a:moveTo>
                  <a:cubicBezTo>
                    <a:pt x="48" y="726"/>
                    <a:pt x="54" y="378"/>
                    <a:pt x="92" y="226"/>
                  </a:cubicBezTo>
                  <a:cubicBezTo>
                    <a:pt x="130" y="74"/>
                    <a:pt x="148" y="0"/>
                    <a:pt x="148" y="0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06" y="14"/>
                    <a:pt x="192" y="94"/>
                    <a:pt x="194" y="122"/>
                  </a:cubicBezTo>
                  <a:cubicBezTo>
                    <a:pt x="196" y="150"/>
                    <a:pt x="166" y="404"/>
                    <a:pt x="160" y="510"/>
                  </a:cubicBezTo>
                  <a:cubicBezTo>
                    <a:pt x="154" y="616"/>
                    <a:pt x="162" y="848"/>
                    <a:pt x="162" y="848"/>
                  </a:cubicBezTo>
                  <a:cubicBezTo>
                    <a:pt x="180" y="1228"/>
                    <a:pt x="180" y="1228"/>
                    <a:pt x="180" y="1228"/>
                  </a:cubicBezTo>
                  <a:cubicBezTo>
                    <a:pt x="186" y="1282"/>
                    <a:pt x="186" y="1282"/>
                    <a:pt x="186" y="1282"/>
                  </a:cubicBezTo>
                  <a:cubicBezTo>
                    <a:pt x="96" y="1324"/>
                    <a:pt x="96" y="1324"/>
                    <a:pt x="96" y="1324"/>
                  </a:cubicBezTo>
                  <a:cubicBezTo>
                    <a:pt x="0" y="1220"/>
                    <a:pt x="0" y="1220"/>
                    <a:pt x="0" y="1220"/>
                  </a:cubicBezTo>
                  <a:lnTo>
                    <a:pt x="48" y="726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06"/>
            <p:cNvSpPr>
              <a:spLocks/>
            </p:cNvSpPr>
            <p:nvPr/>
          </p:nvSpPr>
          <p:spPr bwMode="auto">
            <a:xfrm>
              <a:off x="7112000" y="3757613"/>
              <a:ext cx="120650" cy="114300"/>
            </a:xfrm>
            <a:custGeom>
              <a:avLst/>
              <a:gdLst>
                <a:gd name="T0" fmla="*/ 15 w 99"/>
                <a:gd name="T1" fmla="*/ 0 h 92"/>
                <a:gd name="T2" fmla="*/ 45 w 99"/>
                <a:gd name="T3" fmla="*/ 0 h 92"/>
                <a:gd name="T4" fmla="*/ 99 w 99"/>
                <a:gd name="T5" fmla="*/ 10 h 92"/>
                <a:gd name="T6" fmla="*/ 61 w 99"/>
                <a:gd name="T7" fmla="*/ 48 h 92"/>
                <a:gd name="T8" fmla="*/ 61 w 99"/>
                <a:gd name="T9" fmla="*/ 92 h 92"/>
                <a:gd name="T10" fmla="*/ 45 w 99"/>
                <a:gd name="T11" fmla="*/ 91 h 92"/>
                <a:gd name="T12" fmla="*/ 28 w 99"/>
                <a:gd name="T13" fmla="*/ 50 h 92"/>
                <a:gd name="T14" fmla="*/ 0 w 99"/>
                <a:gd name="T15" fmla="*/ 19 h 92"/>
                <a:gd name="T16" fmla="*/ 15 w 99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2">
                  <a:moveTo>
                    <a:pt x="1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75" y="22"/>
                    <a:pt x="61" y="48"/>
                  </a:cubicBezTo>
                  <a:cubicBezTo>
                    <a:pt x="56" y="59"/>
                    <a:pt x="61" y="92"/>
                    <a:pt x="61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36" y="60"/>
                    <a:pt x="28" y="50"/>
                  </a:cubicBezTo>
                  <a:cubicBezTo>
                    <a:pt x="20" y="40"/>
                    <a:pt x="0" y="19"/>
                    <a:pt x="0" y="1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4D4E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07"/>
            <p:cNvSpPr>
              <a:spLocks/>
            </p:cNvSpPr>
            <p:nvPr/>
          </p:nvSpPr>
          <p:spPr bwMode="auto">
            <a:xfrm>
              <a:off x="6953250" y="2919413"/>
              <a:ext cx="598488" cy="636588"/>
            </a:xfrm>
            <a:custGeom>
              <a:avLst/>
              <a:gdLst>
                <a:gd name="T0" fmla="*/ 485 w 485"/>
                <a:gd name="T1" fmla="*/ 67 h 517"/>
                <a:gd name="T2" fmla="*/ 445 w 485"/>
                <a:gd name="T3" fmla="*/ 359 h 517"/>
                <a:gd name="T4" fmla="*/ 311 w 485"/>
                <a:gd name="T5" fmla="*/ 503 h 517"/>
                <a:gd name="T6" fmla="*/ 211 w 485"/>
                <a:gd name="T7" fmla="*/ 505 h 517"/>
                <a:gd name="T8" fmla="*/ 105 w 485"/>
                <a:gd name="T9" fmla="*/ 435 h 517"/>
                <a:gd name="T10" fmla="*/ 2 w 485"/>
                <a:gd name="T11" fmla="*/ 118 h 517"/>
                <a:gd name="T12" fmla="*/ 336 w 485"/>
                <a:gd name="T13" fmla="*/ 19 h 517"/>
                <a:gd name="T14" fmla="*/ 485 w 485"/>
                <a:gd name="T15" fmla="*/ 6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5" h="517">
                  <a:moveTo>
                    <a:pt x="485" y="67"/>
                  </a:moveTo>
                  <a:cubicBezTo>
                    <a:pt x="485" y="67"/>
                    <a:pt x="465" y="306"/>
                    <a:pt x="445" y="359"/>
                  </a:cubicBezTo>
                  <a:cubicBezTo>
                    <a:pt x="424" y="413"/>
                    <a:pt x="351" y="488"/>
                    <a:pt x="311" y="503"/>
                  </a:cubicBezTo>
                  <a:cubicBezTo>
                    <a:pt x="286" y="511"/>
                    <a:pt x="256" y="517"/>
                    <a:pt x="211" y="505"/>
                  </a:cubicBezTo>
                  <a:cubicBezTo>
                    <a:pt x="181" y="497"/>
                    <a:pt x="127" y="454"/>
                    <a:pt x="105" y="435"/>
                  </a:cubicBezTo>
                  <a:cubicBezTo>
                    <a:pt x="46" y="384"/>
                    <a:pt x="0" y="235"/>
                    <a:pt x="2" y="118"/>
                  </a:cubicBezTo>
                  <a:cubicBezTo>
                    <a:pt x="5" y="0"/>
                    <a:pt x="336" y="19"/>
                    <a:pt x="336" y="19"/>
                  </a:cubicBezTo>
                  <a:lnTo>
                    <a:pt x="485" y="67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08"/>
            <p:cNvSpPr>
              <a:spLocks/>
            </p:cNvSpPr>
            <p:nvPr/>
          </p:nvSpPr>
          <p:spPr bwMode="auto">
            <a:xfrm>
              <a:off x="7073900" y="2930525"/>
              <a:ext cx="482600" cy="249238"/>
            </a:xfrm>
            <a:custGeom>
              <a:avLst/>
              <a:gdLst>
                <a:gd name="T0" fmla="*/ 101 w 391"/>
                <a:gd name="T1" fmla="*/ 133 h 203"/>
                <a:gd name="T2" fmla="*/ 186 w 391"/>
                <a:gd name="T3" fmla="*/ 166 h 203"/>
                <a:gd name="T4" fmla="*/ 201 w 391"/>
                <a:gd name="T5" fmla="*/ 183 h 203"/>
                <a:gd name="T6" fmla="*/ 240 w 391"/>
                <a:gd name="T7" fmla="*/ 133 h 203"/>
                <a:gd name="T8" fmla="*/ 369 w 391"/>
                <a:gd name="T9" fmla="*/ 192 h 203"/>
                <a:gd name="T10" fmla="*/ 391 w 391"/>
                <a:gd name="T11" fmla="*/ 0 h 203"/>
                <a:gd name="T12" fmla="*/ 103 w 391"/>
                <a:gd name="T13" fmla="*/ 72 h 203"/>
                <a:gd name="T14" fmla="*/ 0 w 391"/>
                <a:gd name="T15" fmla="*/ 118 h 203"/>
                <a:gd name="T16" fmla="*/ 101 w 391"/>
                <a:gd name="T17" fmla="*/ 13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203">
                  <a:moveTo>
                    <a:pt x="101" y="133"/>
                  </a:moveTo>
                  <a:cubicBezTo>
                    <a:pt x="101" y="133"/>
                    <a:pt x="177" y="140"/>
                    <a:pt x="186" y="166"/>
                  </a:cubicBezTo>
                  <a:cubicBezTo>
                    <a:pt x="193" y="185"/>
                    <a:pt x="196" y="203"/>
                    <a:pt x="201" y="183"/>
                  </a:cubicBezTo>
                  <a:cubicBezTo>
                    <a:pt x="207" y="151"/>
                    <a:pt x="228" y="136"/>
                    <a:pt x="240" y="133"/>
                  </a:cubicBezTo>
                  <a:cubicBezTo>
                    <a:pt x="316" y="112"/>
                    <a:pt x="369" y="192"/>
                    <a:pt x="369" y="19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0" y="118"/>
                    <a:pt x="0" y="118"/>
                    <a:pt x="0" y="118"/>
                  </a:cubicBezTo>
                  <a:lnTo>
                    <a:pt x="101" y="133"/>
                  </a:ln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09"/>
            <p:cNvSpPr>
              <a:spLocks/>
            </p:cNvSpPr>
            <p:nvPr/>
          </p:nvSpPr>
          <p:spPr bwMode="auto">
            <a:xfrm>
              <a:off x="7350125" y="3095625"/>
              <a:ext cx="101600" cy="55563"/>
            </a:xfrm>
            <a:custGeom>
              <a:avLst/>
              <a:gdLst>
                <a:gd name="T0" fmla="*/ 82 w 82"/>
                <a:gd name="T1" fmla="*/ 17 h 44"/>
                <a:gd name="T2" fmla="*/ 51 w 82"/>
                <a:gd name="T3" fmla="*/ 39 h 44"/>
                <a:gd name="T4" fmla="*/ 12 w 82"/>
                <a:gd name="T5" fmla="*/ 36 h 44"/>
                <a:gd name="T6" fmla="*/ 0 w 82"/>
                <a:gd name="T7" fmla="*/ 31 h 44"/>
                <a:gd name="T8" fmla="*/ 33 w 82"/>
                <a:gd name="T9" fmla="*/ 3 h 44"/>
                <a:gd name="T10" fmla="*/ 82 w 82"/>
                <a:gd name="T1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4">
                  <a:moveTo>
                    <a:pt x="82" y="17"/>
                  </a:moveTo>
                  <a:cubicBezTo>
                    <a:pt x="82" y="17"/>
                    <a:pt x="79" y="31"/>
                    <a:pt x="51" y="39"/>
                  </a:cubicBezTo>
                  <a:cubicBezTo>
                    <a:pt x="30" y="44"/>
                    <a:pt x="12" y="36"/>
                    <a:pt x="12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5" y="5"/>
                    <a:pt x="33" y="3"/>
                  </a:cubicBezTo>
                  <a:cubicBezTo>
                    <a:pt x="50" y="0"/>
                    <a:pt x="67" y="5"/>
                    <a:pt x="8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0"/>
            <p:cNvSpPr>
              <a:spLocks/>
            </p:cNvSpPr>
            <p:nvPr/>
          </p:nvSpPr>
          <p:spPr bwMode="auto">
            <a:xfrm>
              <a:off x="6781800" y="2551113"/>
              <a:ext cx="855663" cy="627063"/>
            </a:xfrm>
            <a:custGeom>
              <a:avLst/>
              <a:gdLst>
                <a:gd name="T0" fmla="*/ 106 w 694"/>
                <a:gd name="T1" fmla="*/ 415 h 509"/>
                <a:gd name="T2" fmla="*/ 305 w 694"/>
                <a:gd name="T3" fmla="*/ 28 h 509"/>
                <a:gd name="T4" fmla="*/ 648 w 694"/>
                <a:gd name="T5" fmla="*/ 133 h 509"/>
                <a:gd name="T6" fmla="*/ 648 w 694"/>
                <a:gd name="T7" fmla="*/ 434 h 509"/>
                <a:gd name="T8" fmla="*/ 611 w 694"/>
                <a:gd name="T9" fmla="*/ 493 h 509"/>
                <a:gd name="T10" fmla="*/ 600 w 694"/>
                <a:gd name="T11" fmla="*/ 378 h 509"/>
                <a:gd name="T12" fmla="*/ 456 w 694"/>
                <a:gd name="T13" fmla="*/ 424 h 509"/>
                <a:gd name="T14" fmla="*/ 176 w 694"/>
                <a:gd name="T15" fmla="*/ 448 h 509"/>
                <a:gd name="T16" fmla="*/ 152 w 694"/>
                <a:gd name="T17" fmla="*/ 509 h 509"/>
                <a:gd name="T18" fmla="*/ 106 w 694"/>
                <a:gd name="T19" fmla="*/ 41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509">
                  <a:moveTo>
                    <a:pt x="106" y="415"/>
                  </a:moveTo>
                  <a:cubicBezTo>
                    <a:pt x="106" y="415"/>
                    <a:pt x="0" y="69"/>
                    <a:pt x="305" y="28"/>
                  </a:cubicBezTo>
                  <a:cubicBezTo>
                    <a:pt x="509" y="0"/>
                    <a:pt x="610" y="53"/>
                    <a:pt x="648" y="133"/>
                  </a:cubicBezTo>
                  <a:cubicBezTo>
                    <a:pt x="694" y="230"/>
                    <a:pt x="667" y="394"/>
                    <a:pt x="648" y="434"/>
                  </a:cubicBezTo>
                  <a:cubicBezTo>
                    <a:pt x="629" y="474"/>
                    <a:pt x="611" y="493"/>
                    <a:pt x="611" y="493"/>
                  </a:cubicBezTo>
                  <a:cubicBezTo>
                    <a:pt x="600" y="378"/>
                    <a:pt x="600" y="378"/>
                    <a:pt x="600" y="378"/>
                  </a:cubicBezTo>
                  <a:cubicBezTo>
                    <a:pt x="600" y="378"/>
                    <a:pt x="565" y="408"/>
                    <a:pt x="456" y="424"/>
                  </a:cubicBezTo>
                  <a:cubicBezTo>
                    <a:pt x="347" y="440"/>
                    <a:pt x="205" y="437"/>
                    <a:pt x="176" y="448"/>
                  </a:cubicBezTo>
                  <a:cubicBezTo>
                    <a:pt x="147" y="458"/>
                    <a:pt x="152" y="509"/>
                    <a:pt x="152" y="509"/>
                  </a:cubicBezTo>
                  <a:cubicBezTo>
                    <a:pt x="152" y="509"/>
                    <a:pt x="114" y="442"/>
                    <a:pt x="106" y="415"/>
                  </a:cubicBezTo>
                  <a:close/>
                </a:path>
              </a:pathLst>
            </a:custGeom>
            <a:solidFill>
              <a:srgbClr val="080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11"/>
            <p:cNvSpPr>
              <a:spLocks/>
            </p:cNvSpPr>
            <p:nvPr/>
          </p:nvSpPr>
          <p:spPr bwMode="auto">
            <a:xfrm>
              <a:off x="7178675" y="3386138"/>
              <a:ext cx="185738" cy="60325"/>
            </a:xfrm>
            <a:custGeom>
              <a:avLst/>
              <a:gdLst>
                <a:gd name="T0" fmla="*/ 4 w 151"/>
                <a:gd name="T1" fmla="*/ 6 h 49"/>
                <a:gd name="T2" fmla="*/ 42 w 151"/>
                <a:gd name="T3" fmla="*/ 41 h 49"/>
                <a:gd name="T4" fmla="*/ 105 w 151"/>
                <a:gd name="T5" fmla="*/ 43 h 49"/>
                <a:gd name="T6" fmla="*/ 146 w 151"/>
                <a:gd name="T7" fmla="*/ 10 h 49"/>
                <a:gd name="T8" fmla="*/ 79 w 151"/>
                <a:gd name="T9" fmla="*/ 0 h 49"/>
                <a:gd name="T10" fmla="*/ 0 w 151"/>
                <a:gd name="T11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49">
                  <a:moveTo>
                    <a:pt x="4" y="6"/>
                  </a:moveTo>
                  <a:cubicBezTo>
                    <a:pt x="4" y="6"/>
                    <a:pt x="18" y="32"/>
                    <a:pt x="42" y="41"/>
                  </a:cubicBezTo>
                  <a:cubicBezTo>
                    <a:pt x="66" y="49"/>
                    <a:pt x="96" y="46"/>
                    <a:pt x="105" y="43"/>
                  </a:cubicBezTo>
                  <a:cubicBezTo>
                    <a:pt x="125" y="36"/>
                    <a:pt x="139" y="13"/>
                    <a:pt x="146" y="10"/>
                  </a:cubicBezTo>
                  <a:cubicBezTo>
                    <a:pt x="151" y="8"/>
                    <a:pt x="79" y="0"/>
                    <a:pt x="79" y="0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B7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12"/>
            <p:cNvSpPr>
              <a:spLocks/>
            </p:cNvSpPr>
            <p:nvPr/>
          </p:nvSpPr>
          <p:spPr bwMode="auto">
            <a:xfrm>
              <a:off x="7175500" y="3360738"/>
              <a:ext cx="187325" cy="44450"/>
            </a:xfrm>
            <a:custGeom>
              <a:avLst/>
              <a:gdLst>
                <a:gd name="T0" fmla="*/ 3 w 152"/>
                <a:gd name="T1" fmla="*/ 27 h 36"/>
                <a:gd name="T2" fmla="*/ 46 w 152"/>
                <a:gd name="T3" fmla="*/ 26 h 36"/>
                <a:gd name="T4" fmla="*/ 81 w 152"/>
                <a:gd name="T5" fmla="*/ 32 h 36"/>
                <a:gd name="T6" fmla="*/ 133 w 152"/>
                <a:gd name="T7" fmla="*/ 35 h 36"/>
                <a:gd name="T8" fmla="*/ 152 w 152"/>
                <a:gd name="T9" fmla="*/ 29 h 36"/>
                <a:gd name="T10" fmla="*/ 134 w 152"/>
                <a:gd name="T11" fmla="*/ 19 h 36"/>
                <a:gd name="T12" fmla="*/ 102 w 152"/>
                <a:gd name="T13" fmla="*/ 0 h 36"/>
                <a:gd name="T14" fmla="*/ 82 w 152"/>
                <a:gd name="T15" fmla="*/ 7 h 36"/>
                <a:gd name="T16" fmla="*/ 62 w 152"/>
                <a:gd name="T17" fmla="*/ 0 h 36"/>
                <a:gd name="T18" fmla="*/ 32 w 152"/>
                <a:gd name="T19" fmla="*/ 13 h 36"/>
                <a:gd name="T20" fmla="*/ 7 w 152"/>
                <a:gd name="T21" fmla="*/ 21 h 36"/>
                <a:gd name="T22" fmla="*/ 3 w 152"/>
                <a:gd name="T2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6">
                  <a:moveTo>
                    <a:pt x="3" y="27"/>
                  </a:moveTo>
                  <a:cubicBezTo>
                    <a:pt x="3" y="27"/>
                    <a:pt x="19" y="30"/>
                    <a:pt x="46" y="26"/>
                  </a:cubicBezTo>
                  <a:cubicBezTo>
                    <a:pt x="59" y="25"/>
                    <a:pt x="66" y="32"/>
                    <a:pt x="81" y="32"/>
                  </a:cubicBezTo>
                  <a:cubicBezTo>
                    <a:pt x="99" y="31"/>
                    <a:pt x="121" y="36"/>
                    <a:pt x="133" y="35"/>
                  </a:cubicBezTo>
                  <a:cubicBezTo>
                    <a:pt x="145" y="35"/>
                    <a:pt x="152" y="29"/>
                    <a:pt x="152" y="29"/>
                  </a:cubicBezTo>
                  <a:cubicBezTo>
                    <a:pt x="152" y="29"/>
                    <a:pt x="136" y="21"/>
                    <a:pt x="134" y="19"/>
                  </a:cubicBezTo>
                  <a:cubicBezTo>
                    <a:pt x="131" y="17"/>
                    <a:pt x="107" y="0"/>
                    <a:pt x="102" y="0"/>
                  </a:cubicBezTo>
                  <a:cubicBezTo>
                    <a:pt x="98" y="0"/>
                    <a:pt x="82" y="7"/>
                    <a:pt x="82" y="7"/>
                  </a:cubicBezTo>
                  <a:cubicBezTo>
                    <a:pt x="82" y="7"/>
                    <a:pt x="68" y="0"/>
                    <a:pt x="62" y="0"/>
                  </a:cubicBezTo>
                  <a:cubicBezTo>
                    <a:pt x="56" y="0"/>
                    <a:pt x="40" y="9"/>
                    <a:pt x="32" y="13"/>
                  </a:cubicBezTo>
                  <a:cubicBezTo>
                    <a:pt x="24" y="17"/>
                    <a:pt x="12" y="22"/>
                    <a:pt x="7" y="21"/>
                  </a:cubicBezTo>
                  <a:cubicBezTo>
                    <a:pt x="2" y="19"/>
                    <a:pt x="0" y="24"/>
                    <a:pt x="3" y="27"/>
                  </a:cubicBezTo>
                  <a:close/>
                </a:path>
              </a:pathLst>
            </a:custGeom>
            <a:solidFill>
              <a:srgbClr val="B25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13"/>
            <p:cNvSpPr>
              <a:spLocks/>
            </p:cNvSpPr>
            <p:nvPr/>
          </p:nvSpPr>
          <p:spPr bwMode="auto">
            <a:xfrm>
              <a:off x="7339013" y="3095625"/>
              <a:ext cx="125413" cy="42863"/>
            </a:xfrm>
            <a:custGeom>
              <a:avLst/>
              <a:gdLst>
                <a:gd name="T0" fmla="*/ 0 w 101"/>
                <a:gd name="T1" fmla="*/ 35 h 35"/>
                <a:gd name="T2" fmla="*/ 31 w 101"/>
                <a:gd name="T3" fmla="*/ 5 h 35"/>
                <a:gd name="T4" fmla="*/ 77 w 101"/>
                <a:gd name="T5" fmla="*/ 6 h 35"/>
                <a:gd name="T6" fmla="*/ 101 w 101"/>
                <a:gd name="T7" fmla="*/ 21 h 35"/>
                <a:gd name="T8" fmla="*/ 88 w 101"/>
                <a:gd name="T9" fmla="*/ 23 h 35"/>
                <a:gd name="T10" fmla="*/ 67 w 101"/>
                <a:gd name="T11" fmla="*/ 9 h 35"/>
                <a:gd name="T12" fmla="*/ 33 w 101"/>
                <a:gd name="T13" fmla="*/ 11 h 35"/>
                <a:gd name="T14" fmla="*/ 14 w 101"/>
                <a:gd name="T15" fmla="*/ 27 h 35"/>
                <a:gd name="T16" fmla="*/ 0 w 10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5">
                  <a:moveTo>
                    <a:pt x="0" y="35"/>
                  </a:moveTo>
                  <a:cubicBezTo>
                    <a:pt x="0" y="35"/>
                    <a:pt x="15" y="8"/>
                    <a:pt x="31" y="5"/>
                  </a:cubicBezTo>
                  <a:cubicBezTo>
                    <a:pt x="47" y="2"/>
                    <a:pt x="70" y="0"/>
                    <a:pt x="77" y="6"/>
                  </a:cubicBezTo>
                  <a:cubicBezTo>
                    <a:pt x="84" y="12"/>
                    <a:pt x="101" y="21"/>
                    <a:pt x="101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77" y="9"/>
                    <a:pt x="67" y="9"/>
                  </a:cubicBezTo>
                  <a:cubicBezTo>
                    <a:pt x="57" y="9"/>
                    <a:pt x="39" y="7"/>
                    <a:pt x="33" y="11"/>
                  </a:cubicBezTo>
                  <a:cubicBezTo>
                    <a:pt x="27" y="15"/>
                    <a:pt x="15" y="21"/>
                    <a:pt x="14" y="27"/>
                  </a:cubicBezTo>
                  <a:cubicBezTo>
                    <a:pt x="13" y="33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14"/>
            <p:cNvSpPr>
              <a:spLocks/>
            </p:cNvSpPr>
            <p:nvPr/>
          </p:nvSpPr>
          <p:spPr bwMode="auto">
            <a:xfrm>
              <a:off x="7366000" y="3098800"/>
              <a:ext cx="52388" cy="42863"/>
            </a:xfrm>
            <a:custGeom>
              <a:avLst/>
              <a:gdLst>
                <a:gd name="T0" fmla="*/ 20 w 42"/>
                <a:gd name="T1" fmla="*/ 35 h 35"/>
                <a:gd name="T2" fmla="*/ 38 w 42"/>
                <a:gd name="T3" fmla="*/ 23 h 35"/>
                <a:gd name="T4" fmla="*/ 38 w 42"/>
                <a:gd name="T5" fmla="*/ 6 h 35"/>
                <a:gd name="T6" fmla="*/ 12 w 42"/>
                <a:gd name="T7" fmla="*/ 3 h 35"/>
                <a:gd name="T8" fmla="*/ 1 w 42"/>
                <a:gd name="T9" fmla="*/ 11 h 35"/>
                <a:gd name="T10" fmla="*/ 20 w 42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0" y="35"/>
                  </a:moveTo>
                  <a:cubicBezTo>
                    <a:pt x="20" y="35"/>
                    <a:pt x="34" y="34"/>
                    <a:pt x="38" y="23"/>
                  </a:cubicBezTo>
                  <a:cubicBezTo>
                    <a:pt x="42" y="12"/>
                    <a:pt x="38" y="6"/>
                    <a:pt x="38" y="6"/>
                  </a:cubicBezTo>
                  <a:cubicBezTo>
                    <a:pt x="38" y="6"/>
                    <a:pt x="22" y="0"/>
                    <a:pt x="12" y="3"/>
                  </a:cubicBezTo>
                  <a:cubicBezTo>
                    <a:pt x="2" y="6"/>
                    <a:pt x="1" y="11"/>
                    <a:pt x="1" y="11"/>
                  </a:cubicBezTo>
                  <a:cubicBezTo>
                    <a:pt x="1" y="11"/>
                    <a:pt x="0" y="33"/>
                    <a:pt x="20" y="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315"/>
            <p:cNvSpPr>
              <a:spLocks noChangeArrowheads="1"/>
            </p:cNvSpPr>
            <p:nvPr/>
          </p:nvSpPr>
          <p:spPr bwMode="auto">
            <a:xfrm>
              <a:off x="7373938" y="3108325"/>
              <a:ext cx="12700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16"/>
            <p:cNvSpPr>
              <a:spLocks/>
            </p:cNvSpPr>
            <p:nvPr/>
          </p:nvSpPr>
          <p:spPr bwMode="auto">
            <a:xfrm>
              <a:off x="7089775" y="3095625"/>
              <a:ext cx="100013" cy="49213"/>
            </a:xfrm>
            <a:custGeom>
              <a:avLst/>
              <a:gdLst>
                <a:gd name="T0" fmla="*/ 0 w 82"/>
                <a:gd name="T1" fmla="*/ 10 h 40"/>
                <a:gd name="T2" fmla="*/ 31 w 82"/>
                <a:gd name="T3" fmla="*/ 32 h 40"/>
                <a:gd name="T4" fmla="*/ 70 w 82"/>
                <a:gd name="T5" fmla="*/ 30 h 40"/>
                <a:gd name="T6" fmla="*/ 82 w 82"/>
                <a:gd name="T7" fmla="*/ 23 h 40"/>
                <a:gd name="T8" fmla="*/ 45 w 82"/>
                <a:gd name="T9" fmla="*/ 2 h 40"/>
                <a:gd name="T10" fmla="*/ 0 w 82"/>
                <a:gd name="T11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">
                  <a:moveTo>
                    <a:pt x="0" y="10"/>
                  </a:moveTo>
                  <a:cubicBezTo>
                    <a:pt x="0" y="10"/>
                    <a:pt x="14" y="26"/>
                    <a:pt x="31" y="32"/>
                  </a:cubicBezTo>
                  <a:cubicBezTo>
                    <a:pt x="54" y="40"/>
                    <a:pt x="70" y="30"/>
                    <a:pt x="70" y="30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62" y="4"/>
                    <a:pt x="45" y="2"/>
                  </a:cubicBezTo>
                  <a:cubicBezTo>
                    <a:pt x="27" y="0"/>
                    <a:pt x="10" y="4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17"/>
            <p:cNvSpPr>
              <a:spLocks/>
            </p:cNvSpPr>
            <p:nvPr/>
          </p:nvSpPr>
          <p:spPr bwMode="auto">
            <a:xfrm>
              <a:off x="7278688" y="3287713"/>
              <a:ext cx="50800" cy="17463"/>
            </a:xfrm>
            <a:custGeom>
              <a:avLst/>
              <a:gdLst>
                <a:gd name="T0" fmla="*/ 0 w 41"/>
                <a:gd name="T1" fmla="*/ 15 h 15"/>
                <a:gd name="T2" fmla="*/ 16 w 41"/>
                <a:gd name="T3" fmla="*/ 7 h 15"/>
                <a:gd name="T4" fmla="*/ 35 w 41"/>
                <a:gd name="T5" fmla="*/ 4 h 15"/>
                <a:gd name="T6" fmla="*/ 20 w 41"/>
                <a:gd name="T7" fmla="*/ 13 h 15"/>
                <a:gd name="T8" fmla="*/ 0 w 4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">
                  <a:moveTo>
                    <a:pt x="0" y="15"/>
                  </a:moveTo>
                  <a:cubicBezTo>
                    <a:pt x="0" y="15"/>
                    <a:pt x="10" y="14"/>
                    <a:pt x="16" y="7"/>
                  </a:cubicBezTo>
                  <a:cubicBezTo>
                    <a:pt x="21" y="1"/>
                    <a:pt x="33" y="0"/>
                    <a:pt x="35" y="4"/>
                  </a:cubicBezTo>
                  <a:cubicBezTo>
                    <a:pt x="33" y="0"/>
                    <a:pt x="41" y="8"/>
                    <a:pt x="20" y="13"/>
                  </a:cubicBezTo>
                  <a:cubicBezTo>
                    <a:pt x="11" y="15"/>
                    <a:pt x="7" y="13"/>
                    <a:pt x="0" y="1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18"/>
            <p:cNvSpPr>
              <a:spLocks/>
            </p:cNvSpPr>
            <p:nvPr/>
          </p:nvSpPr>
          <p:spPr bwMode="auto">
            <a:xfrm>
              <a:off x="7221538" y="3287713"/>
              <a:ext cx="38100" cy="12700"/>
            </a:xfrm>
            <a:custGeom>
              <a:avLst/>
              <a:gdLst>
                <a:gd name="T0" fmla="*/ 31 w 31"/>
                <a:gd name="T1" fmla="*/ 10 h 11"/>
                <a:gd name="T2" fmla="*/ 12 w 31"/>
                <a:gd name="T3" fmla="*/ 2 h 11"/>
                <a:gd name="T4" fmla="*/ 0 w 31"/>
                <a:gd name="T5" fmla="*/ 11 h 11"/>
                <a:gd name="T6" fmla="*/ 31 w 31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31" y="10"/>
                  </a:moveTo>
                  <a:cubicBezTo>
                    <a:pt x="31" y="10"/>
                    <a:pt x="18" y="0"/>
                    <a:pt x="12" y="2"/>
                  </a:cubicBezTo>
                  <a:cubicBezTo>
                    <a:pt x="6" y="4"/>
                    <a:pt x="0" y="11"/>
                    <a:pt x="0" y="11"/>
                  </a:cubicBezTo>
                  <a:cubicBezTo>
                    <a:pt x="0" y="11"/>
                    <a:pt x="19" y="5"/>
                    <a:pt x="31" y="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19"/>
            <p:cNvSpPr>
              <a:spLocks/>
            </p:cNvSpPr>
            <p:nvPr/>
          </p:nvSpPr>
          <p:spPr bwMode="auto">
            <a:xfrm>
              <a:off x="7213600" y="3117850"/>
              <a:ext cx="134938" cy="196850"/>
            </a:xfrm>
            <a:custGeom>
              <a:avLst/>
              <a:gdLst>
                <a:gd name="T0" fmla="*/ 77 w 109"/>
                <a:gd name="T1" fmla="*/ 16 h 159"/>
                <a:gd name="T2" fmla="*/ 74 w 109"/>
                <a:gd name="T3" fmla="*/ 110 h 159"/>
                <a:gd name="T4" fmla="*/ 47 w 109"/>
                <a:gd name="T5" fmla="*/ 136 h 159"/>
                <a:gd name="T6" fmla="*/ 8 w 109"/>
                <a:gd name="T7" fmla="*/ 128 h 159"/>
                <a:gd name="T8" fmla="*/ 2 w 109"/>
                <a:gd name="T9" fmla="*/ 151 h 159"/>
                <a:gd name="T10" fmla="*/ 24 w 109"/>
                <a:gd name="T11" fmla="*/ 141 h 159"/>
                <a:gd name="T12" fmla="*/ 57 w 109"/>
                <a:gd name="T13" fmla="*/ 152 h 159"/>
                <a:gd name="T14" fmla="*/ 89 w 109"/>
                <a:gd name="T15" fmla="*/ 146 h 159"/>
                <a:gd name="T16" fmla="*/ 101 w 109"/>
                <a:gd name="T17" fmla="*/ 146 h 159"/>
                <a:gd name="T18" fmla="*/ 101 w 109"/>
                <a:gd name="T19" fmla="*/ 100 h 159"/>
                <a:gd name="T20" fmla="*/ 87 w 109"/>
                <a:gd name="T21" fmla="*/ 18 h 159"/>
                <a:gd name="T22" fmla="*/ 77 w 109"/>
                <a:gd name="T23" fmla="*/ 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59">
                  <a:moveTo>
                    <a:pt x="77" y="16"/>
                  </a:moveTo>
                  <a:cubicBezTo>
                    <a:pt x="77" y="16"/>
                    <a:pt x="78" y="94"/>
                    <a:pt x="74" y="110"/>
                  </a:cubicBezTo>
                  <a:cubicBezTo>
                    <a:pt x="70" y="126"/>
                    <a:pt x="61" y="136"/>
                    <a:pt x="47" y="136"/>
                  </a:cubicBezTo>
                  <a:cubicBezTo>
                    <a:pt x="33" y="136"/>
                    <a:pt x="20" y="119"/>
                    <a:pt x="8" y="128"/>
                  </a:cubicBezTo>
                  <a:cubicBezTo>
                    <a:pt x="0" y="134"/>
                    <a:pt x="2" y="151"/>
                    <a:pt x="2" y="151"/>
                  </a:cubicBezTo>
                  <a:cubicBezTo>
                    <a:pt x="2" y="151"/>
                    <a:pt x="13" y="138"/>
                    <a:pt x="24" y="141"/>
                  </a:cubicBezTo>
                  <a:cubicBezTo>
                    <a:pt x="38" y="145"/>
                    <a:pt x="47" y="159"/>
                    <a:pt x="57" y="152"/>
                  </a:cubicBezTo>
                  <a:cubicBezTo>
                    <a:pt x="74" y="141"/>
                    <a:pt x="92" y="138"/>
                    <a:pt x="89" y="146"/>
                  </a:cubicBezTo>
                  <a:cubicBezTo>
                    <a:pt x="88" y="150"/>
                    <a:pt x="93" y="158"/>
                    <a:pt x="101" y="146"/>
                  </a:cubicBezTo>
                  <a:cubicBezTo>
                    <a:pt x="109" y="134"/>
                    <a:pt x="109" y="134"/>
                    <a:pt x="101" y="100"/>
                  </a:cubicBezTo>
                  <a:cubicBezTo>
                    <a:pt x="93" y="66"/>
                    <a:pt x="85" y="36"/>
                    <a:pt x="87" y="18"/>
                  </a:cubicBezTo>
                  <a:cubicBezTo>
                    <a:pt x="89" y="0"/>
                    <a:pt x="77" y="16"/>
                    <a:pt x="77" y="16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20"/>
            <p:cNvSpPr>
              <a:spLocks/>
            </p:cNvSpPr>
            <p:nvPr/>
          </p:nvSpPr>
          <p:spPr bwMode="auto">
            <a:xfrm>
              <a:off x="7316788" y="3160713"/>
              <a:ext cx="57150" cy="150813"/>
            </a:xfrm>
            <a:custGeom>
              <a:avLst/>
              <a:gdLst>
                <a:gd name="T0" fmla="*/ 5 w 46"/>
                <a:gd name="T1" fmla="*/ 0 h 123"/>
                <a:gd name="T2" fmla="*/ 22 w 46"/>
                <a:gd name="T3" fmla="*/ 79 h 123"/>
                <a:gd name="T4" fmla="*/ 33 w 46"/>
                <a:gd name="T5" fmla="*/ 118 h 123"/>
                <a:gd name="T6" fmla="*/ 0 w 46"/>
                <a:gd name="T7" fmla="*/ 123 h 123"/>
                <a:gd name="T8" fmla="*/ 18 w 46"/>
                <a:gd name="T9" fmla="*/ 106 h 123"/>
                <a:gd name="T10" fmla="*/ 5 w 46"/>
                <a:gd name="T1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3">
                  <a:moveTo>
                    <a:pt x="5" y="0"/>
                  </a:moveTo>
                  <a:cubicBezTo>
                    <a:pt x="5" y="0"/>
                    <a:pt x="13" y="63"/>
                    <a:pt x="22" y="79"/>
                  </a:cubicBezTo>
                  <a:cubicBezTo>
                    <a:pt x="31" y="95"/>
                    <a:pt x="46" y="115"/>
                    <a:pt x="33" y="118"/>
                  </a:cubicBezTo>
                  <a:cubicBezTo>
                    <a:pt x="20" y="121"/>
                    <a:pt x="0" y="123"/>
                    <a:pt x="0" y="123"/>
                  </a:cubicBezTo>
                  <a:cubicBezTo>
                    <a:pt x="0" y="123"/>
                    <a:pt x="15" y="114"/>
                    <a:pt x="18" y="106"/>
                  </a:cubicBezTo>
                  <a:cubicBezTo>
                    <a:pt x="21" y="98"/>
                    <a:pt x="3" y="34"/>
                    <a:pt x="5" y="0"/>
                  </a:cubicBezTo>
                  <a:close/>
                </a:path>
              </a:pathLst>
            </a:custGeom>
            <a:solidFill>
              <a:srgbClr val="A88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21"/>
            <p:cNvSpPr>
              <a:spLocks/>
            </p:cNvSpPr>
            <p:nvPr/>
          </p:nvSpPr>
          <p:spPr bwMode="auto">
            <a:xfrm>
              <a:off x="7004050" y="3535363"/>
              <a:ext cx="155575" cy="317500"/>
            </a:xfrm>
            <a:custGeom>
              <a:avLst/>
              <a:gdLst>
                <a:gd name="T0" fmla="*/ 35 w 126"/>
                <a:gd name="T1" fmla="*/ 0 h 258"/>
                <a:gd name="T2" fmla="*/ 60 w 126"/>
                <a:gd name="T3" fmla="*/ 96 h 258"/>
                <a:gd name="T4" fmla="*/ 126 w 126"/>
                <a:gd name="T5" fmla="*/ 146 h 258"/>
                <a:gd name="T6" fmla="*/ 80 w 126"/>
                <a:gd name="T7" fmla="*/ 204 h 258"/>
                <a:gd name="T8" fmla="*/ 64 w 126"/>
                <a:gd name="T9" fmla="*/ 256 h 258"/>
                <a:gd name="T10" fmla="*/ 34 w 126"/>
                <a:gd name="T11" fmla="*/ 220 h 258"/>
                <a:gd name="T12" fmla="*/ 2 w 126"/>
                <a:gd name="T13" fmla="*/ 100 h 258"/>
                <a:gd name="T14" fmla="*/ 35 w 126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58">
                  <a:moveTo>
                    <a:pt x="35" y="0"/>
                  </a:moveTo>
                  <a:cubicBezTo>
                    <a:pt x="35" y="0"/>
                    <a:pt x="31" y="63"/>
                    <a:pt x="60" y="96"/>
                  </a:cubicBezTo>
                  <a:cubicBezTo>
                    <a:pt x="97" y="138"/>
                    <a:pt x="126" y="146"/>
                    <a:pt x="126" y="146"/>
                  </a:cubicBezTo>
                  <a:cubicBezTo>
                    <a:pt x="126" y="146"/>
                    <a:pt x="88" y="182"/>
                    <a:pt x="80" y="204"/>
                  </a:cubicBezTo>
                  <a:cubicBezTo>
                    <a:pt x="72" y="226"/>
                    <a:pt x="64" y="256"/>
                    <a:pt x="64" y="256"/>
                  </a:cubicBezTo>
                  <a:cubicBezTo>
                    <a:pt x="64" y="256"/>
                    <a:pt x="54" y="258"/>
                    <a:pt x="34" y="220"/>
                  </a:cubicBezTo>
                  <a:cubicBezTo>
                    <a:pt x="14" y="182"/>
                    <a:pt x="0" y="132"/>
                    <a:pt x="2" y="100"/>
                  </a:cubicBezTo>
                  <a:cubicBezTo>
                    <a:pt x="4" y="68"/>
                    <a:pt x="16" y="27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22"/>
            <p:cNvSpPr>
              <a:spLocks/>
            </p:cNvSpPr>
            <p:nvPr/>
          </p:nvSpPr>
          <p:spPr bwMode="auto">
            <a:xfrm>
              <a:off x="6999288" y="3617913"/>
              <a:ext cx="200025" cy="271463"/>
            </a:xfrm>
            <a:custGeom>
              <a:avLst/>
              <a:gdLst>
                <a:gd name="T0" fmla="*/ 163 w 163"/>
                <a:gd name="T1" fmla="*/ 99 h 220"/>
                <a:gd name="T2" fmla="*/ 125 w 163"/>
                <a:gd name="T3" fmla="*/ 122 h 220"/>
                <a:gd name="T4" fmla="*/ 90 w 163"/>
                <a:gd name="T5" fmla="*/ 183 h 220"/>
                <a:gd name="T6" fmla="*/ 59 w 163"/>
                <a:gd name="T7" fmla="*/ 217 h 220"/>
                <a:gd name="T8" fmla="*/ 18 w 163"/>
                <a:gd name="T9" fmla="*/ 167 h 220"/>
                <a:gd name="T10" fmla="*/ 0 w 163"/>
                <a:gd name="T11" fmla="*/ 83 h 220"/>
                <a:gd name="T12" fmla="*/ 9 w 163"/>
                <a:gd name="T13" fmla="*/ 0 h 220"/>
                <a:gd name="T14" fmla="*/ 18 w 163"/>
                <a:gd name="T15" fmla="*/ 100 h 220"/>
                <a:gd name="T16" fmla="*/ 60 w 163"/>
                <a:gd name="T17" fmla="*/ 178 h 220"/>
                <a:gd name="T18" fmla="*/ 67 w 163"/>
                <a:gd name="T19" fmla="*/ 184 h 220"/>
                <a:gd name="T20" fmla="*/ 91 w 163"/>
                <a:gd name="T21" fmla="*/ 112 h 220"/>
                <a:gd name="T22" fmla="*/ 130 w 163"/>
                <a:gd name="T23" fmla="*/ 75 h 220"/>
                <a:gd name="T24" fmla="*/ 163 w 163"/>
                <a:gd name="T25" fmla="*/ 9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220">
                  <a:moveTo>
                    <a:pt x="163" y="99"/>
                  </a:moveTo>
                  <a:cubicBezTo>
                    <a:pt x="163" y="99"/>
                    <a:pt x="139" y="110"/>
                    <a:pt x="125" y="122"/>
                  </a:cubicBezTo>
                  <a:cubicBezTo>
                    <a:pt x="111" y="134"/>
                    <a:pt x="96" y="166"/>
                    <a:pt x="90" y="183"/>
                  </a:cubicBezTo>
                  <a:cubicBezTo>
                    <a:pt x="84" y="200"/>
                    <a:pt x="74" y="220"/>
                    <a:pt x="59" y="217"/>
                  </a:cubicBezTo>
                  <a:cubicBezTo>
                    <a:pt x="44" y="214"/>
                    <a:pt x="28" y="198"/>
                    <a:pt x="18" y="167"/>
                  </a:cubicBezTo>
                  <a:cubicBezTo>
                    <a:pt x="8" y="136"/>
                    <a:pt x="0" y="108"/>
                    <a:pt x="0" y="83"/>
                  </a:cubicBezTo>
                  <a:cubicBezTo>
                    <a:pt x="0" y="58"/>
                    <a:pt x="9" y="0"/>
                    <a:pt x="9" y="0"/>
                  </a:cubicBezTo>
                  <a:cubicBezTo>
                    <a:pt x="9" y="0"/>
                    <a:pt x="2" y="58"/>
                    <a:pt x="18" y="100"/>
                  </a:cubicBezTo>
                  <a:cubicBezTo>
                    <a:pt x="34" y="142"/>
                    <a:pt x="53" y="172"/>
                    <a:pt x="60" y="178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67" y="184"/>
                    <a:pt x="80" y="125"/>
                    <a:pt x="91" y="112"/>
                  </a:cubicBezTo>
                  <a:cubicBezTo>
                    <a:pt x="102" y="99"/>
                    <a:pt x="130" y="75"/>
                    <a:pt x="130" y="75"/>
                  </a:cubicBezTo>
                  <a:cubicBezTo>
                    <a:pt x="130" y="75"/>
                    <a:pt x="156" y="91"/>
                    <a:pt x="163" y="9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23"/>
            <p:cNvSpPr>
              <a:spLocks/>
            </p:cNvSpPr>
            <p:nvPr/>
          </p:nvSpPr>
          <p:spPr bwMode="auto">
            <a:xfrm>
              <a:off x="7235825" y="3465513"/>
              <a:ext cx="300038" cy="384175"/>
            </a:xfrm>
            <a:custGeom>
              <a:avLst/>
              <a:gdLst>
                <a:gd name="T0" fmla="*/ 198 w 244"/>
                <a:gd name="T1" fmla="*/ 0 h 312"/>
                <a:gd name="T2" fmla="*/ 232 w 244"/>
                <a:gd name="T3" fmla="*/ 50 h 312"/>
                <a:gd name="T4" fmla="*/ 206 w 244"/>
                <a:gd name="T5" fmla="*/ 168 h 312"/>
                <a:gd name="T6" fmla="*/ 76 w 244"/>
                <a:gd name="T7" fmla="*/ 298 h 312"/>
                <a:gd name="T8" fmla="*/ 52 w 244"/>
                <a:gd name="T9" fmla="*/ 292 h 312"/>
                <a:gd name="T10" fmla="*/ 22 w 244"/>
                <a:gd name="T11" fmla="*/ 238 h 312"/>
                <a:gd name="T12" fmla="*/ 0 w 244"/>
                <a:gd name="T13" fmla="*/ 204 h 312"/>
                <a:gd name="T14" fmla="*/ 166 w 244"/>
                <a:gd name="T15" fmla="*/ 94 h 312"/>
                <a:gd name="T16" fmla="*/ 200 w 244"/>
                <a:gd name="T17" fmla="*/ 42 h 312"/>
                <a:gd name="T18" fmla="*/ 198 w 244"/>
                <a:gd name="T1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312">
                  <a:moveTo>
                    <a:pt x="198" y="0"/>
                  </a:moveTo>
                  <a:cubicBezTo>
                    <a:pt x="198" y="0"/>
                    <a:pt x="222" y="30"/>
                    <a:pt x="232" y="50"/>
                  </a:cubicBezTo>
                  <a:cubicBezTo>
                    <a:pt x="242" y="70"/>
                    <a:pt x="244" y="132"/>
                    <a:pt x="206" y="168"/>
                  </a:cubicBezTo>
                  <a:cubicBezTo>
                    <a:pt x="168" y="204"/>
                    <a:pt x="76" y="298"/>
                    <a:pt x="76" y="298"/>
                  </a:cubicBezTo>
                  <a:cubicBezTo>
                    <a:pt x="76" y="298"/>
                    <a:pt x="64" y="312"/>
                    <a:pt x="52" y="292"/>
                  </a:cubicBezTo>
                  <a:cubicBezTo>
                    <a:pt x="40" y="272"/>
                    <a:pt x="34" y="254"/>
                    <a:pt x="22" y="238"/>
                  </a:cubicBezTo>
                  <a:cubicBezTo>
                    <a:pt x="10" y="222"/>
                    <a:pt x="0" y="204"/>
                    <a:pt x="0" y="204"/>
                  </a:cubicBezTo>
                  <a:cubicBezTo>
                    <a:pt x="0" y="204"/>
                    <a:pt x="134" y="118"/>
                    <a:pt x="166" y="94"/>
                  </a:cubicBezTo>
                  <a:cubicBezTo>
                    <a:pt x="198" y="70"/>
                    <a:pt x="200" y="42"/>
                    <a:pt x="200" y="42"/>
                  </a:cubicBez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24"/>
            <p:cNvSpPr>
              <a:spLocks/>
            </p:cNvSpPr>
            <p:nvPr/>
          </p:nvSpPr>
          <p:spPr bwMode="auto">
            <a:xfrm>
              <a:off x="7200900" y="3506788"/>
              <a:ext cx="360363" cy="377825"/>
            </a:xfrm>
            <a:custGeom>
              <a:avLst/>
              <a:gdLst>
                <a:gd name="T0" fmla="*/ 0 w 292"/>
                <a:gd name="T1" fmla="*/ 190 h 306"/>
                <a:gd name="T2" fmla="*/ 28 w 292"/>
                <a:gd name="T3" fmla="*/ 170 h 306"/>
                <a:gd name="T4" fmla="*/ 68 w 292"/>
                <a:gd name="T5" fmla="*/ 224 h 306"/>
                <a:gd name="T6" fmla="*/ 96 w 292"/>
                <a:gd name="T7" fmla="*/ 264 h 306"/>
                <a:gd name="T8" fmla="*/ 256 w 292"/>
                <a:gd name="T9" fmla="*/ 90 h 306"/>
                <a:gd name="T10" fmla="*/ 260 w 292"/>
                <a:gd name="T11" fmla="*/ 16 h 306"/>
                <a:gd name="T12" fmla="*/ 292 w 292"/>
                <a:gd name="T13" fmla="*/ 52 h 306"/>
                <a:gd name="T14" fmla="*/ 270 w 292"/>
                <a:gd name="T15" fmla="*/ 150 h 306"/>
                <a:gd name="T16" fmla="*/ 176 w 292"/>
                <a:gd name="T17" fmla="*/ 248 h 306"/>
                <a:gd name="T18" fmla="*/ 84 w 292"/>
                <a:gd name="T19" fmla="*/ 302 h 306"/>
                <a:gd name="T20" fmla="*/ 40 w 292"/>
                <a:gd name="T21" fmla="*/ 248 h 306"/>
                <a:gd name="T22" fmla="*/ 0 w 292"/>
                <a:gd name="T23" fmla="*/ 19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306">
                  <a:moveTo>
                    <a:pt x="0" y="19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28" y="170"/>
                    <a:pt x="56" y="210"/>
                    <a:pt x="68" y="224"/>
                  </a:cubicBezTo>
                  <a:cubicBezTo>
                    <a:pt x="80" y="238"/>
                    <a:pt x="88" y="266"/>
                    <a:pt x="96" y="264"/>
                  </a:cubicBezTo>
                  <a:cubicBezTo>
                    <a:pt x="104" y="262"/>
                    <a:pt x="246" y="118"/>
                    <a:pt x="256" y="90"/>
                  </a:cubicBezTo>
                  <a:cubicBezTo>
                    <a:pt x="266" y="62"/>
                    <a:pt x="262" y="32"/>
                    <a:pt x="260" y="16"/>
                  </a:cubicBezTo>
                  <a:cubicBezTo>
                    <a:pt x="258" y="0"/>
                    <a:pt x="292" y="52"/>
                    <a:pt x="292" y="52"/>
                  </a:cubicBezTo>
                  <a:cubicBezTo>
                    <a:pt x="270" y="150"/>
                    <a:pt x="270" y="150"/>
                    <a:pt x="270" y="150"/>
                  </a:cubicBezTo>
                  <a:cubicBezTo>
                    <a:pt x="270" y="150"/>
                    <a:pt x="208" y="216"/>
                    <a:pt x="176" y="248"/>
                  </a:cubicBezTo>
                  <a:cubicBezTo>
                    <a:pt x="144" y="280"/>
                    <a:pt x="96" y="306"/>
                    <a:pt x="84" y="302"/>
                  </a:cubicBezTo>
                  <a:cubicBezTo>
                    <a:pt x="72" y="298"/>
                    <a:pt x="56" y="274"/>
                    <a:pt x="40" y="248"/>
                  </a:cubicBezTo>
                  <a:cubicBezTo>
                    <a:pt x="24" y="222"/>
                    <a:pt x="0" y="190"/>
                    <a:pt x="0" y="190"/>
                  </a:cubicBez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25"/>
            <p:cNvSpPr>
              <a:spLocks/>
            </p:cNvSpPr>
            <p:nvPr/>
          </p:nvSpPr>
          <p:spPr bwMode="auto">
            <a:xfrm>
              <a:off x="7058025" y="3644900"/>
              <a:ext cx="1038225" cy="2617788"/>
            </a:xfrm>
            <a:custGeom>
              <a:avLst/>
              <a:gdLst>
                <a:gd name="T0" fmla="*/ 488 w 842"/>
                <a:gd name="T1" fmla="*/ 0 h 2124"/>
                <a:gd name="T2" fmla="*/ 794 w 842"/>
                <a:gd name="T3" fmla="*/ 114 h 2124"/>
                <a:gd name="T4" fmla="*/ 690 w 842"/>
                <a:gd name="T5" fmla="*/ 686 h 2124"/>
                <a:gd name="T6" fmla="*/ 644 w 842"/>
                <a:gd name="T7" fmla="*/ 1132 h 2124"/>
                <a:gd name="T8" fmla="*/ 686 w 842"/>
                <a:gd name="T9" fmla="*/ 1672 h 2124"/>
                <a:gd name="T10" fmla="*/ 712 w 842"/>
                <a:gd name="T11" fmla="*/ 1846 h 2124"/>
                <a:gd name="T12" fmla="*/ 842 w 842"/>
                <a:gd name="T13" fmla="*/ 2110 h 2124"/>
                <a:gd name="T14" fmla="*/ 178 w 842"/>
                <a:gd name="T15" fmla="*/ 2124 h 2124"/>
                <a:gd name="T16" fmla="*/ 40 w 842"/>
                <a:gd name="T17" fmla="*/ 1446 h 2124"/>
                <a:gd name="T18" fmla="*/ 10 w 842"/>
                <a:gd name="T19" fmla="*/ 1106 h 2124"/>
                <a:gd name="T20" fmla="*/ 50 w 842"/>
                <a:gd name="T21" fmla="*/ 1024 h 2124"/>
                <a:gd name="T22" fmla="*/ 404 w 842"/>
                <a:gd name="T23" fmla="*/ 116 h 2124"/>
                <a:gd name="T24" fmla="*/ 488 w 842"/>
                <a:gd name="T25" fmla="*/ 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2" h="2124">
                  <a:moveTo>
                    <a:pt x="488" y="0"/>
                  </a:moveTo>
                  <a:cubicBezTo>
                    <a:pt x="794" y="114"/>
                    <a:pt x="794" y="114"/>
                    <a:pt x="794" y="114"/>
                  </a:cubicBezTo>
                  <a:cubicBezTo>
                    <a:pt x="690" y="686"/>
                    <a:pt x="690" y="686"/>
                    <a:pt x="690" y="686"/>
                  </a:cubicBezTo>
                  <a:cubicBezTo>
                    <a:pt x="690" y="686"/>
                    <a:pt x="630" y="944"/>
                    <a:pt x="644" y="1132"/>
                  </a:cubicBezTo>
                  <a:cubicBezTo>
                    <a:pt x="658" y="1320"/>
                    <a:pt x="682" y="1628"/>
                    <a:pt x="686" y="1672"/>
                  </a:cubicBezTo>
                  <a:cubicBezTo>
                    <a:pt x="690" y="1716"/>
                    <a:pt x="712" y="1846"/>
                    <a:pt x="712" y="1846"/>
                  </a:cubicBezTo>
                  <a:cubicBezTo>
                    <a:pt x="842" y="2110"/>
                    <a:pt x="842" y="2110"/>
                    <a:pt x="842" y="2110"/>
                  </a:cubicBezTo>
                  <a:cubicBezTo>
                    <a:pt x="178" y="2124"/>
                    <a:pt x="178" y="2124"/>
                    <a:pt x="178" y="2124"/>
                  </a:cubicBezTo>
                  <a:cubicBezTo>
                    <a:pt x="178" y="2124"/>
                    <a:pt x="66" y="1634"/>
                    <a:pt x="40" y="1446"/>
                  </a:cubicBezTo>
                  <a:cubicBezTo>
                    <a:pt x="14" y="1258"/>
                    <a:pt x="0" y="1132"/>
                    <a:pt x="10" y="1106"/>
                  </a:cubicBezTo>
                  <a:cubicBezTo>
                    <a:pt x="20" y="1080"/>
                    <a:pt x="50" y="1024"/>
                    <a:pt x="50" y="1024"/>
                  </a:cubicBezTo>
                  <a:cubicBezTo>
                    <a:pt x="404" y="116"/>
                    <a:pt x="404" y="116"/>
                    <a:pt x="404" y="116"/>
                  </a:cubicBezTo>
                  <a:lnTo>
                    <a:pt x="488" y="0"/>
                  </a:lnTo>
                  <a:close/>
                </a:path>
              </a:pathLst>
            </a:custGeom>
            <a:solidFill>
              <a:srgbClr val="293037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26"/>
            <p:cNvSpPr>
              <a:spLocks/>
            </p:cNvSpPr>
            <p:nvPr/>
          </p:nvSpPr>
          <p:spPr bwMode="auto">
            <a:xfrm>
              <a:off x="6375400" y="3708400"/>
              <a:ext cx="712788" cy="2451100"/>
            </a:xfrm>
            <a:custGeom>
              <a:avLst/>
              <a:gdLst>
                <a:gd name="T0" fmla="*/ 448 w 578"/>
                <a:gd name="T1" fmla="*/ 0 h 1988"/>
                <a:gd name="T2" fmla="*/ 230 w 578"/>
                <a:gd name="T3" fmla="*/ 96 h 1988"/>
                <a:gd name="T4" fmla="*/ 140 w 578"/>
                <a:gd name="T5" fmla="*/ 136 h 1988"/>
                <a:gd name="T6" fmla="*/ 112 w 578"/>
                <a:gd name="T7" fmla="*/ 314 h 1988"/>
                <a:gd name="T8" fmla="*/ 264 w 578"/>
                <a:gd name="T9" fmla="*/ 814 h 1988"/>
                <a:gd name="T10" fmla="*/ 288 w 578"/>
                <a:gd name="T11" fmla="*/ 1090 h 1988"/>
                <a:gd name="T12" fmla="*/ 280 w 578"/>
                <a:gd name="T13" fmla="*/ 1182 h 1988"/>
                <a:gd name="T14" fmla="*/ 242 w 578"/>
                <a:gd name="T15" fmla="*/ 1268 h 1988"/>
                <a:gd name="T16" fmla="*/ 228 w 578"/>
                <a:gd name="T17" fmla="*/ 1326 h 1988"/>
                <a:gd name="T18" fmla="*/ 212 w 578"/>
                <a:gd name="T19" fmla="*/ 1480 h 1988"/>
                <a:gd name="T20" fmla="*/ 170 w 578"/>
                <a:gd name="T21" fmla="*/ 1566 h 1988"/>
                <a:gd name="T22" fmla="*/ 26 w 578"/>
                <a:gd name="T23" fmla="*/ 1666 h 1988"/>
                <a:gd name="T24" fmla="*/ 4 w 578"/>
                <a:gd name="T25" fmla="*/ 1834 h 1988"/>
                <a:gd name="T26" fmla="*/ 4 w 578"/>
                <a:gd name="T27" fmla="*/ 1906 h 1988"/>
                <a:gd name="T28" fmla="*/ 92 w 578"/>
                <a:gd name="T29" fmla="*/ 1988 h 1988"/>
                <a:gd name="T30" fmla="*/ 316 w 578"/>
                <a:gd name="T31" fmla="*/ 1768 h 1988"/>
                <a:gd name="T32" fmla="*/ 502 w 578"/>
                <a:gd name="T33" fmla="*/ 1452 h 1988"/>
                <a:gd name="T34" fmla="*/ 578 w 578"/>
                <a:gd name="T35" fmla="*/ 1242 h 1988"/>
                <a:gd name="T36" fmla="*/ 578 w 578"/>
                <a:gd name="T37" fmla="*/ 1016 h 1988"/>
                <a:gd name="T38" fmla="*/ 370 w 578"/>
                <a:gd name="T39" fmla="*/ 344 h 1988"/>
                <a:gd name="T40" fmla="*/ 402 w 578"/>
                <a:gd name="T41" fmla="*/ 82 h 1988"/>
                <a:gd name="T42" fmla="*/ 448 w 578"/>
                <a:gd name="T43" fmla="*/ 0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1988">
                  <a:moveTo>
                    <a:pt x="448" y="0"/>
                  </a:moveTo>
                  <a:cubicBezTo>
                    <a:pt x="448" y="0"/>
                    <a:pt x="274" y="84"/>
                    <a:pt x="230" y="96"/>
                  </a:cubicBezTo>
                  <a:cubicBezTo>
                    <a:pt x="186" y="108"/>
                    <a:pt x="172" y="106"/>
                    <a:pt x="140" y="136"/>
                  </a:cubicBezTo>
                  <a:cubicBezTo>
                    <a:pt x="108" y="166"/>
                    <a:pt x="92" y="202"/>
                    <a:pt x="112" y="314"/>
                  </a:cubicBezTo>
                  <a:cubicBezTo>
                    <a:pt x="132" y="426"/>
                    <a:pt x="250" y="738"/>
                    <a:pt x="264" y="814"/>
                  </a:cubicBezTo>
                  <a:cubicBezTo>
                    <a:pt x="278" y="890"/>
                    <a:pt x="296" y="1026"/>
                    <a:pt x="288" y="1090"/>
                  </a:cubicBezTo>
                  <a:cubicBezTo>
                    <a:pt x="280" y="1154"/>
                    <a:pt x="280" y="1182"/>
                    <a:pt x="280" y="1182"/>
                  </a:cubicBezTo>
                  <a:cubicBezTo>
                    <a:pt x="242" y="1268"/>
                    <a:pt x="242" y="1268"/>
                    <a:pt x="242" y="1268"/>
                  </a:cubicBezTo>
                  <a:cubicBezTo>
                    <a:pt x="242" y="1268"/>
                    <a:pt x="230" y="1298"/>
                    <a:pt x="228" y="1326"/>
                  </a:cubicBezTo>
                  <a:cubicBezTo>
                    <a:pt x="226" y="1354"/>
                    <a:pt x="212" y="1458"/>
                    <a:pt x="212" y="1480"/>
                  </a:cubicBezTo>
                  <a:cubicBezTo>
                    <a:pt x="212" y="1502"/>
                    <a:pt x="192" y="1548"/>
                    <a:pt x="170" y="1566"/>
                  </a:cubicBezTo>
                  <a:cubicBezTo>
                    <a:pt x="148" y="1584"/>
                    <a:pt x="52" y="1612"/>
                    <a:pt x="26" y="1666"/>
                  </a:cubicBezTo>
                  <a:cubicBezTo>
                    <a:pt x="0" y="1720"/>
                    <a:pt x="4" y="1812"/>
                    <a:pt x="4" y="1834"/>
                  </a:cubicBezTo>
                  <a:cubicBezTo>
                    <a:pt x="4" y="1856"/>
                    <a:pt x="4" y="1906"/>
                    <a:pt x="4" y="1906"/>
                  </a:cubicBezTo>
                  <a:cubicBezTo>
                    <a:pt x="4" y="1906"/>
                    <a:pt x="56" y="1988"/>
                    <a:pt x="92" y="1988"/>
                  </a:cubicBezTo>
                  <a:cubicBezTo>
                    <a:pt x="128" y="1988"/>
                    <a:pt x="268" y="1836"/>
                    <a:pt x="316" y="1768"/>
                  </a:cubicBezTo>
                  <a:cubicBezTo>
                    <a:pt x="364" y="1700"/>
                    <a:pt x="480" y="1500"/>
                    <a:pt x="502" y="1452"/>
                  </a:cubicBezTo>
                  <a:cubicBezTo>
                    <a:pt x="524" y="1404"/>
                    <a:pt x="578" y="1242"/>
                    <a:pt x="578" y="1242"/>
                  </a:cubicBezTo>
                  <a:cubicBezTo>
                    <a:pt x="578" y="1016"/>
                    <a:pt x="578" y="1016"/>
                    <a:pt x="578" y="1016"/>
                  </a:cubicBezTo>
                  <a:cubicBezTo>
                    <a:pt x="370" y="344"/>
                    <a:pt x="370" y="344"/>
                    <a:pt x="370" y="344"/>
                  </a:cubicBezTo>
                  <a:cubicBezTo>
                    <a:pt x="402" y="82"/>
                    <a:pt x="402" y="82"/>
                    <a:pt x="402" y="82"/>
                  </a:cubicBezTo>
                  <a:lnTo>
                    <a:pt x="448" y="0"/>
                  </a:lnTo>
                  <a:close/>
                </a:path>
              </a:pathLst>
            </a:custGeom>
            <a:solidFill>
              <a:srgbClr val="313A41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27"/>
            <p:cNvSpPr>
              <a:spLocks/>
            </p:cNvSpPr>
            <p:nvPr/>
          </p:nvSpPr>
          <p:spPr bwMode="auto">
            <a:xfrm>
              <a:off x="6726238" y="3600450"/>
              <a:ext cx="374650" cy="1385888"/>
            </a:xfrm>
            <a:custGeom>
              <a:avLst/>
              <a:gdLst>
                <a:gd name="T0" fmla="*/ 234 w 304"/>
                <a:gd name="T1" fmla="*/ 0 h 1124"/>
                <a:gd name="T2" fmla="*/ 162 w 304"/>
                <a:gd name="T3" fmla="*/ 408 h 1124"/>
                <a:gd name="T4" fmla="*/ 234 w 304"/>
                <a:gd name="T5" fmla="*/ 828 h 1124"/>
                <a:gd name="T6" fmla="*/ 304 w 304"/>
                <a:gd name="T7" fmla="*/ 1064 h 1124"/>
                <a:gd name="T8" fmla="*/ 288 w 304"/>
                <a:gd name="T9" fmla="*/ 1124 h 1124"/>
                <a:gd name="T10" fmla="*/ 66 w 304"/>
                <a:gd name="T11" fmla="*/ 624 h 1124"/>
                <a:gd name="T12" fmla="*/ 4 w 304"/>
                <a:gd name="T13" fmla="*/ 292 h 1124"/>
                <a:gd name="T14" fmla="*/ 0 w 304"/>
                <a:gd name="T15" fmla="*/ 244 h 1124"/>
                <a:gd name="T16" fmla="*/ 74 w 304"/>
                <a:gd name="T17" fmla="*/ 214 h 1124"/>
                <a:gd name="T18" fmla="*/ 48 w 304"/>
                <a:gd name="T19" fmla="*/ 190 h 1124"/>
                <a:gd name="T20" fmla="*/ 124 w 304"/>
                <a:gd name="T21" fmla="*/ 118 h 1124"/>
                <a:gd name="T22" fmla="*/ 180 w 304"/>
                <a:gd name="T23" fmla="*/ 72 h 1124"/>
                <a:gd name="T24" fmla="*/ 234 w 304"/>
                <a:gd name="T25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4" h="1124">
                  <a:moveTo>
                    <a:pt x="234" y="0"/>
                  </a:moveTo>
                  <a:cubicBezTo>
                    <a:pt x="234" y="0"/>
                    <a:pt x="156" y="264"/>
                    <a:pt x="162" y="408"/>
                  </a:cubicBezTo>
                  <a:cubicBezTo>
                    <a:pt x="168" y="552"/>
                    <a:pt x="208" y="738"/>
                    <a:pt x="234" y="828"/>
                  </a:cubicBezTo>
                  <a:cubicBezTo>
                    <a:pt x="260" y="918"/>
                    <a:pt x="304" y="1064"/>
                    <a:pt x="304" y="1064"/>
                  </a:cubicBezTo>
                  <a:cubicBezTo>
                    <a:pt x="288" y="1124"/>
                    <a:pt x="288" y="1124"/>
                    <a:pt x="288" y="1124"/>
                  </a:cubicBezTo>
                  <a:cubicBezTo>
                    <a:pt x="288" y="1124"/>
                    <a:pt x="96" y="744"/>
                    <a:pt x="66" y="624"/>
                  </a:cubicBezTo>
                  <a:cubicBezTo>
                    <a:pt x="36" y="504"/>
                    <a:pt x="8" y="340"/>
                    <a:pt x="4" y="292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74" y="214"/>
                    <a:pt x="74" y="214"/>
                    <a:pt x="74" y="214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94" y="142"/>
                    <a:pt x="124" y="118"/>
                  </a:cubicBezTo>
                  <a:cubicBezTo>
                    <a:pt x="154" y="94"/>
                    <a:pt x="180" y="72"/>
                    <a:pt x="180" y="72"/>
                  </a:cubicBezTo>
                  <a:cubicBezTo>
                    <a:pt x="180" y="72"/>
                    <a:pt x="222" y="8"/>
                    <a:pt x="234" y="0"/>
                  </a:cubicBezTo>
                  <a:close/>
                </a:path>
              </a:pathLst>
            </a:custGeom>
            <a:solidFill>
              <a:srgbClr val="434D5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28"/>
            <p:cNvSpPr>
              <a:spLocks/>
            </p:cNvSpPr>
            <p:nvPr/>
          </p:nvSpPr>
          <p:spPr bwMode="auto">
            <a:xfrm>
              <a:off x="7450138" y="4206875"/>
              <a:ext cx="322263" cy="146050"/>
            </a:xfrm>
            <a:custGeom>
              <a:avLst/>
              <a:gdLst>
                <a:gd name="T0" fmla="*/ 36 w 203"/>
                <a:gd name="T1" fmla="*/ 30 h 92"/>
                <a:gd name="T2" fmla="*/ 203 w 203"/>
                <a:gd name="T3" fmla="*/ 0 h 92"/>
                <a:gd name="T4" fmla="*/ 192 w 203"/>
                <a:gd name="T5" fmla="*/ 65 h 92"/>
                <a:gd name="T6" fmla="*/ 0 w 203"/>
                <a:gd name="T7" fmla="*/ 92 h 92"/>
                <a:gd name="T8" fmla="*/ 36 w 203"/>
                <a:gd name="T9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92">
                  <a:moveTo>
                    <a:pt x="36" y="30"/>
                  </a:moveTo>
                  <a:lnTo>
                    <a:pt x="203" y="0"/>
                  </a:lnTo>
                  <a:lnTo>
                    <a:pt x="192" y="65"/>
                  </a:lnTo>
                  <a:lnTo>
                    <a:pt x="0" y="92"/>
                  </a:lnTo>
                  <a:lnTo>
                    <a:pt x="36" y="3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29"/>
            <p:cNvSpPr>
              <a:spLocks/>
            </p:cNvSpPr>
            <p:nvPr/>
          </p:nvSpPr>
          <p:spPr bwMode="auto">
            <a:xfrm>
              <a:off x="7078663" y="3521075"/>
              <a:ext cx="617538" cy="1470025"/>
            </a:xfrm>
            <a:custGeom>
              <a:avLst/>
              <a:gdLst>
                <a:gd name="T0" fmla="*/ 358 w 502"/>
                <a:gd name="T1" fmla="*/ 0 h 1192"/>
                <a:gd name="T2" fmla="*/ 404 w 502"/>
                <a:gd name="T3" fmla="*/ 42 h 1192"/>
                <a:gd name="T4" fmla="*/ 472 w 502"/>
                <a:gd name="T5" fmla="*/ 100 h 1192"/>
                <a:gd name="T6" fmla="*/ 502 w 502"/>
                <a:gd name="T7" fmla="*/ 232 h 1192"/>
                <a:gd name="T8" fmla="*/ 414 w 502"/>
                <a:gd name="T9" fmla="*/ 270 h 1192"/>
                <a:gd name="T10" fmla="*/ 500 w 502"/>
                <a:gd name="T11" fmla="*/ 306 h 1192"/>
                <a:gd name="T12" fmla="*/ 202 w 502"/>
                <a:gd name="T13" fmla="*/ 868 h 1192"/>
                <a:gd name="T14" fmla="*/ 0 w 502"/>
                <a:gd name="T15" fmla="*/ 1192 h 1192"/>
                <a:gd name="T16" fmla="*/ 120 w 502"/>
                <a:gd name="T17" fmla="*/ 776 h 1192"/>
                <a:gd name="T18" fmla="*/ 294 w 502"/>
                <a:gd name="T19" fmla="*/ 244 h 1192"/>
                <a:gd name="T20" fmla="*/ 364 w 502"/>
                <a:gd name="T21" fmla="*/ 52 h 1192"/>
                <a:gd name="T22" fmla="*/ 358 w 502"/>
                <a:gd name="T23" fmla="*/ 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1192">
                  <a:moveTo>
                    <a:pt x="358" y="0"/>
                  </a:moveTo>
                  <a:cubicBezTo>
                    <a:pt x="358" y="0"/>
                    <a:pt x="384" y="14"/>
                    <a:pt x="404" y="42"/>
                  </a:cubicBezTo>
                  <a:cubicBezTo>
                    <a:pt x="424" y="70"/>
                    <a:pt x="472" y="100"/>
                    <a:pt x="472" y="100"/>
                  </a:cubicBezTo>
                  <a:cubicBezTo>
                    <a:pt x="502" y="232"/>
                    <a:pt x="502" y="232"/>
                    <a:pt x="502" y="232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500" y="306"/>
                    <a:pt x="500" y="306"/>
                    <a:pt x="500" y="306"/>
                  </a:cubicBezTo>
                  <a:cubicBezTo>
                    <a:pt x="500" y="306"/>
                    <a:pt x="258" y="776"/>
                    <a:pt x="202" y="868"/>
                  </a:cubicBezTo>
                  <a:cubicBezTo>
                    <a:pt x="146" y="960"/>
                    <a:pt x="0" y="1192"/>
                    <a:pt x="0" y="1192"/>
                  </a:cubicBezTo>
                  <a:cubicBezTo>
                    <a:pt x="0" y="1192"/>
                    <a:pt x="108" y="828"/>
                    <a:pt x="120" y="776"/>
                  </a:cubicBezTo>
                  <a:cubicBezTo>
                    <a:pt x="132" y="724"/>
                    <a:pt x="276" y="286"/>
                    <a:pt x="294" y="244"/>
                  </a:cubicBezTo>
                  <a:cubicBezTo>
                    <a:pt x="312" y="202"/>
                    <a:pt x="362" y="78"/>
                    <a:pt x="364" y="52"/>
                  </a:cubicBezTo>
                  <a:cubicBezTo>
                    <a:pt x="366" y="26"/>
                    <a:pt x="358" y="0"/>
                    <a:pt x="358" y="0"/>
                  </a:cubicBezTo>
                  <a:close/>
                </a:path>
              </a:pathLst>
            </a:custGeom>
            <a:solidFill>
              <a:srgbClr val="4B535E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30"/>
            <p:cNvSpPr>
              <a:spLocks/>
            </p:cNvSpPr>
            <p:nvPr/>
          </p:nvSpPr>
          <p:spPr bwMode="auto">
            <a:xfrm>
              <a:off x="7253288" y="3360738"/>
              <a:ext cx="28575" cy="36513"/>
            </a:xfrm>
            <a:custGeom>
              <a:avLst/>
              <a:gdLst>
                <a:gd name="T0" fmla="*/ 0 w 23"/>
                <a:gd name="T1" fmla="*/ 0 h 30"/>
                <a:gd name="T2" fmla="*/ 21 w 23"/>
                <a:gd name="T3" fmla="*/ 12 h 30"/>
                <a:gd name="T4" fmla="*/ 18 w 23"/>
                <a:gd name="T5" fmla="*/ 28 h 30"/>
                <a:gd name="T6" fmla="*/ 11 w 23"/>
                <a:gd name="T7" fmla="*/ 27 h 30"/>
                <a:gd name="T8" fmla="*/ 10 w 23"/>
                <a:gd name="T9" fmla="*/ 19 h 30"/>
                <a:gd name="T10" fmla="*/ 0 w 2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cubicBezTo>
                    <a:pt x="0" y="0"/>
                    <a:pt x="23" y="6"/>
                    <a:pt x="21" y="12"/>
                  </a:cubicBezTo>
                  <a:cubicBezTo>
                    <a:pt x="19" y="24"/>
                    <a:pt x="18" y="28"/>
                    <a:pt x="18" y="28"/>
                  </a:cubicBezTo>
                  <a:cubicBezTo>
                    <a:pt x="18" y="28"/>
                    <a:pt x="13" y="30"/>
                    <a:pt x="11" y="27"/>
                  </a:cubicBezTo>
                  <a:cubicBezTo>
                    <a:pt x="10" y="26"/>
                    <a:pt x="9" y="23"/>
                    <a:pt x="10" y="19"/>
                  </a:cubicBezTo>
                  <a:cubicBezTo>
                    <a:pt x="11" y="1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BF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31"/>
            <p:cNvSpPr>
              <a:spLocks/>
            </p:cNvSpPr>
            <p:nvPr/>
          </p:nvSpPr>
          <p:spPr bwMode="auto">
            <a:xfrm>
              <a:off x="7194550" y="3394075"/>
              <a:ext cx="60325" cy="44450"/>
            </a:xfrm>
            <a:custGeom>
              <a:avLst/>
              <a:gdLst>
                <a:gd name="T0" fmla="*/ 0 w 49"/>
                <a:gd name="T1" fmla="*/ 4 h 36"/>
                <a:gd name="T2" fmla="*/ 39 w 49"/>
                <a:gd name="T3" fmla="*/ 4 h 36"/>
                <a:gd name="T4" fmla="*/ 43 w 49"/>
                <a:gd name="T5" fmla="*/ 20 h 36"/>
                <a:gd name="T6" fmla="*/ 49 w 49"/>
                <a:gd name="T7" fmla="*/ 33 h 36"/>
                <a:gd name="T8" fmla="*/ 30 w 49"/>
                <a:gd name="T9" fmla="*/ 29 h 36"/>
                <a:gd name="T10" fmla="*/ 0 w 49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0" y="4"/>
                  </a:moveTo>
                  <a:cubicBezTo>
                    <a:pt x="0" y="4"/>
                    <a:pt x="29" y="0"/>
                    <a:pt x="39" y="4"/>
                  </a:cubicBezTo>
                  <a:cubicBezTo>
                    <a:pt x="49" y="8"/>
                    <a:pt x="37" y="10"/>
                    <a:pt x="43" y="20"/>
                  </a:cubicBezTo>
                  <a:cubicBezTo>
                    <a:pt x="49" y="30"/>
                    <a:pt x="49" y="33"/>
                    <a:pt x="49" y="33"/>
                  </a:cubicBezTo>
                  <a:cubicBezTo>
                    <a:pt x="49" y="33"/>
                    <a:pt x="44" y="36"/>
                    <a:pt x="30" y="29"/>
                  </a:cubicBezTo>
                  <a:cubicBezTo>
                    <a:pt x="11" y="20"/>
                    <a:pt x="8" y="17"/>
                    <a:pt x="0" y="4"/>
                  </a:cubicBezTo>
                  <a:close/>
                </a:path>
              </a:pathLst>
            </a:custGeom>
            <a:solidFill>
              <a:srgbClr val="C4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32"/>
            <p:cNvSpPr>
              <a:spLocks/>
            </p:cNvSpPr>
            <p:nvPr/>
          </p:nvSpPr>
          <p:spPr bwMode="auto">
            <a:xfrm>
              <a:off x="7304088" y="3400425"/>
              <a:ext cx="34925" cy="30163"/>
            </a:xfrm>
            <a:custGeom>
              <a:avLst/>
              <a:gdLst>
                <a:gd name="T0" fmla="*/ 4 w 29"/>
                <a:gd name="T1" fmla="*/ 0 h 24"/>
                <a:gd name="T2" fmla="*/ 5 w 29"/>
                <a:gd name="T3" fmla="*/ 14 h 24"/>
                <a:gd name="T4" fmla="*/ 0 w 29"/>
                <a:gd name="T5" fmla="*/ 24 h 24"/>
                <a:gd name="T6" fmla="*/ 14 w 29"/>
                <a:gd name="T7" fmla="*/ 20 h 24"/>
                <a:gd name="T8" fmla="*/ 29 w 29"/>
                <a:gd name="T9" fmla="*/ 3 h 24"/>
                <a:gd name="T10" fmla="*/ 4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4" y="0"/>
                  </a:moveTo>
                  <a:cubicBezTo>
                    <a:pt x="4" y="0"/>
                    <a:pt x="9" y="5"/>
                    <a:pt x="5" y="14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24"/>
                    <a:pt x="8" y="24"/>
                    <a:pt x="14" y="20"/>
                  </a:cubicBezTo>
                  <a:cubicBezTo>
                    <a:pt x="20" y="16"/>
                    <a:pt x="29" y="3"/>
                    <a:pt x="29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33"/>
            <p:cNvSpPr>
              <a:spLocks/>
            </p:cNvSpPr>
            <p:nvPr/>
          </p:nvSpPr>
          <p:spPr bwMode="auto">
            <a:xfrm>
              <a:off x="7277100" y="3008313"/>
              <a:ext cx="258763" cy="550863"/>
            </a:xfrm>
            <a:custGeom>
              <a:avLst/>
              <a:gdLst>
                <a:gd name="T0" fmla="*/ 188 w 209"/>
                <a:gd name="T1" fmla="*/ 66 h 446"/>
                <a:gd name="T2" fmla="*/ 152 w 209"/>
                <a:gd name="T3" fmla="*/ 228 h 446"/>
                <a:gd name="T4" fmla="*/ 113 w 209"/>
                <a:gd name="T5" fmla="*/ 290 h 446"/>
                <a:gd name="T6" fmla="*/ 70 w 209"/>
                <a:gd name="T7" fmla="*/ 344 h 446"/>
                <a:gd name="T8" fmla="*/ 40 w 209"/>
                <a:gd name="T9" fmla="*/ 377 h 446"/>
                <a:gd name="T10" fmla="*/ 57 w 209"/>
                <a:gd name="T11" fmla="*/ 403 h 446"/>
                <a:gd name="T12" fmla="*/ 11 w 209"/>
                <a:gd name="T13" fmla="*/ 436 h 446"/>
                <a:gd name="T14" fmla="*/ 118 w 209"/>
                <a:gd name="T15" fmla="*/ 373 h 446"/>
                <a:gd name="T16" fmla="*/ 190 w 209"/>
                <a:gd name="T17" fmla="*/ 240 h 446"/>
                <a:gd name="T18" fmla="*/ 208 w 209"/>
                <a:gd name="T19" fmla="*/ 123 h 446"/>
                <a:gd name="T20" fmla="*/ 202 w 209"/>
                <a:gd name="T21" fmla="*/ 36 h 446"/>
                <a:gd name="T22" fmla="*/ 188 w 209"/>
                <a:gd name="T23" fmla="*/ 6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446">
                  <a:moveTo>
                    <a:pt x="188" y="66"/>
                  </a:moveTo>
                  <a:cubicBezTo>
                    <a:pt x="188" y="66"/>
                    <a:pt x="200" y="195"/>
                    <a:pt x="152" y="228"/>
                  </a:cubicBezTo>
                  <a:cubicBezTo>
                    <a:pt x="111" y="256"/>
                    <a:pt x="113" y="260"/>
                    <a:pt x="113" y="290"/>
                  </a:cubicBezTo>
                  <a:cubicBezTo>
                    <a:pt x="113" y="319"/>
                    <a:pt x="86" y="321"/>
                    <a:pt x="70" y="344"/>
                  </a:cubicBezTo>
                  <a:cubicBezTo>
                    <a:pt x="61" y="355"/>
                    <a:pt x="40" y="377"/>
                    <a:pt x="40" y="377"/>
                  </a:cubicBezTo>
                  <a:cubicBezTo>
                    <a:pt x="40" y="377"/>
                    <a:pt x="62" y="389"/>
                    <a:pt x="57" y="403"/>
                  </a:cubicBezTo>
                  <a:cubicBezTo>
                    <a:pt x="51" y="416"/>
                    <a:pt x="21" y="436"/>
                    <a:pt x="11" y="436"/>
                  </a:cubicBezTo>
                  <a:cubicBezTo>
                    <a:pt x="0" y="436"/>
                    <a:pt x="52" y="446"/>
                    <a:pt x="118" y="373"/>
                  </a:cubicBezTo>
                  <a:cubicBezTo>
                    <a:pt x="186" y="297"/>
                    <a:pt x="184" y="274"/>
                    <a:pt x="190" y="240"/>
                  </a:cubicBezTo>
                  <a:cubicBezTo>
                    <a:pt x="195" y="209"/>
                    <a:pt x="206" y="151"/>
                    <a:pt x="208" y="123"/>
                  </a:cubicBezTo>
                  <a:cubicBezTo>
                    <a:pt x="209" y="99"/>
                    <a:pt x="204" y="49"/>
                    <a:pt x="202" y="36"/>
                  </a:cubicBezTo>
                  <a:cubicBezTo>
                    <a:pt x="196" y="0"/>
                    <a:pt x="188" y="66"/>
                    <a:pt x="188" y="66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34"/>
            <p:cNvSpPr>
              <a:spLocks/>
            </p:cNvSpPr>
            <p:nvPr/>
          </p:nvSpPr>
          <p:spPr bwMode="auto">
            <a:xfrm>
              <a:off x="7361238" y="3419475"/>
              <a:ext cx="117475" cy="161925"/>
            </a:xfrm>
            <a:custGeom>
              <a:avLst/>
              <a:gdLst>
                <a:gd name="T0" fmla="*/ 0 w 95"/>
                <a:gd name="T1" fmla="*/ 89 h 131"/>
                <a:gd name="T2" fmla="*/ 16 w 95"/>
                <a:gd name="T3" fmla="*/ 113 h 131"/>
                <a:gd name="T4" fmla="*/ 55 w 95"/>
                <a:gd name="T5" fmla="*/ 129 h 131"/>
                <a:gd name="T6" fmla="*/ 59 w 95"/>
                <a:gd name="T7" fmla="*/ 131 h 131"/>
                <a:gd name="T8" fmla="*/ 82 w 95"/>
                <a:gd name="T9" fmla="*/ 110 h 131"/>
                <a:gd name="T10" fmla="*/ 94 w 95"/>
                <a:gd name="T11" fmla="*/ 83 h 131"/>
                <a:gd name="T12" fmla="*/ 90 w 95"/>
                <a:gd name="T13" fmla="*/ 40 h 131"/>
                <a:gd name="T14" fmla="*/ 90 w 95"/>
                <a:gd name="T15" fmla="*/ 0 h 131"/>
                <a:gd name="T16" fmla="*/ 45 w 95"/>
                <a:gd name="T17" fmla="*/ 52 h 131"/>
                <a:gd name="T18" fmla="*/ 0 w 95"/>
                <a:gd name="T19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1">
                  <a:moveTo>
                    <a:pt x="0" y="89"/>
                  </a:moveTo>
                  <a:cubicBezTo>
                    <a:pt x="0" y="89"/>
                    <a:pt x="2" y="104"/>
                    <a:pt x="16" y="113"/>
                  </a:cubicBezTo>
                  <a:cubicBezTo>
                    <a:pt x="30" y="121"/>
                    <a:pt x="51" y="126"/>
                    <a:pt x="55" y="129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1"/>
                    <a:pt x="76" y="120"/>
                    <a:pt x="82" y="110"/>
                  </a:cubicBezTo>
                  <a:cubicBezTo>
                    <a:pt x="89" y="100"/>
                    <a:pt x="95" y="88"/>
                    <a:pt x="94" y="83"/>
                  </a:cubicBezTo>
                  <a:cubicBezTo>
                    <a:pt x="94" y="79"/>
                    <a:pt x="90" y="48"/>
                    <a:pt x="90" y="40"/>
                  </a:cubicBezTo>
                  <a:cubicBezTo>
                    <a:pt x="89" y="31"/>
                    <a:pt x="90" y="0"/>
                    <a:pt x="90" y="0"/>
                  </a:cubicBezTo>
                  <a:cubicBezTo>
                    <a:pt x="90" y="0"/>
                    <a:pt x="58" y="42"/>
                    <a:pt x="45" y="52"/>
                  </a:cubicBezTo>
                  <a:cubicBezTo>
                    <a:pt x="33" y="62"/>
                    <a:pt x="16" y="78"/>
                    <a:pt x="0" y="89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35"/>
            <p:cNvSpPr>
              <a:spLocks/>
            </p:cNvSpPr>
            <p:nvPr/>
          </p:nvSpPr>
          <p:spPr bwMode="auto">
            <a:xfrm>
              <a:off x="7038975" y="3405188"/>
              <a:ext cx="66675" cy="233363"/>
            </a:xfrm>
            <a:custGeom>
              <a:avLst/>
              <a:gdLst>
                <a:gd name="T0" fmla="*/ 0 w 54"/>
                <a:gd name="T1" fmla="*/ 0 h 189"/>
                <a:gd name="T2" fmla="*/ 35 w 54"/>
                <a:gd name="T3" fmla="*/ 42 h 189"/>
                <a:gd name="T4" fmla="*/ 54 w 54"/>
                <a:gd name="T5" fmla="*/ 57 h 189"/>
                <a:gd name="T6" fmla="*/ 34 w 54"/>
                <a:gd name="T7" fmla="*/ 132 h 189"/>
                <a:gd name="T8" fmla="*/ 25 w 54"/>
                <a:gd name="T9" fmla="*/ 188 h 189"/>
                <a:gd name="T10" fmla="*/ 14 w 54"/>
                <a:gd name="T11" fmla="*/ 159 h 189"/>
                <a:gd name="T12" fmla="*/ 0 w 54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89">
                  <a:moveTo>
                    <a:pt x="0" y="0"/>
                  </a:moveTo>
                  <a:cubicBezTo>
                    <a:pt x="0" y="0"/>
                    <a:pt x="17" y="27"/>
                    <a:pt x="35" y="42"/>
                  </a:cubicBezTo>
                  <a:cubicBezTo>
                    <a:pt x="42" y="48"/>
                    <a:pt x="54" y="57"/>
                    <a:pt x="54" y="57"/>
                  </a:cubicBezTo>
                  <a:cubicBezTo>
                    <a:pt x="54" y="57"/>
                    <a:pt x="41" y="90"/>
                    <a:pt x="34" y="132"/>
                  </a:cubicBezTo>
                  <a:cubicBezTo>
                    <a:pt x="28" y="163"/>
                    <a:pt x="26" y="189"/>
                    <a:pt x="25" y="188"/>
                  </a:cubicBezTo>
                  <a:cubicBezTo>
                    <a:pt x="20" y="180"/>
                    <a:pt x="14" y="159"/>
                    <a:pt x="14" y="159"/>
                  </a:cubicBezTo>
                  <a:cubicBezTo>
                    <a:pt x="14" y="159"/>
                    <a:pt x="1" y="13"/>
                    <a:pt x="0" y="0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36"/>
            <p:cNvSpPr>
              <a:spLocks/>
            </p:cNvSpPr>
            <p:nvPr/>
          </p:nvSpPr>
          <p:spPr bwMode="auto">
            <a:xfrm>
              <a:off x="6910388" y="2751138"/>
              <a:ext cx="604838" cy="354013"/>
            </a:xfrm>
            <a:custGeom>
              <a:avLst/>
              <a:gdLst>
                <a:gd name="T0" fmla="*/ 32 w 491"/>
                <a:gd name="T1" fmla="*/ 39 h 287"/>
                <a:gd name="T2" fmla="*/ 6 w 491"/>
                <a:gd name="T3" fmla="*/ 143 h 287"/>
                <a:gd name="T4" fmla="*/ 32 w 491"/>
                <a:gd name="T5" fmla="*/ 287 h 287"/>
                <a:gd name="T6" fmla="*/ 148 w 491"/>
                <a:gd name="T7" fmla="*/ 261 h 287"/>
                <a:gd name="T8" fmla="*/ 395 w 491"/>
                <a:gd name="T9" fmla="*/ 236 h 287"/>
                <a:gd name="T10" fmla="*/ 480 w 491"/>
                <a:gd name="T11" fmla="*/ 185 h 287"/>
                <a:gd name="T12" fmla="*/ 387 w 491"/>
                <a:gd name="T13" fmla="*/ 113 h 287"/>
                <a:gd name="T14" fmla="*/ 238 w 491"/>
                <a:gd name="T15" fmla="*/ 100 h 287"/>
                <a:gd name="T16" fmla="*/ 86 w 491"/>
                <a:gd name="T17" fmla="*/ 20 h 287"/>
                <a:gd name="T18" fmla="*/ 32 w 491"/>
                <a:gd name="T19" fmla="*/ 3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1" h="287">
                  <a:moveTo>
                    <a:pt x="32" y="39"/>
                  </a:moveTo>
                  <a:cubicBezTo>
                    <a:pt x="32" y="39"/>
                    <a:pt x="11" y="71"/>
                    <a:pt x="6" y="143"/>
                  </a:cubicBezTo>
                  <a:cubicBezTo>
                    <a:pt x="0" y="215"/>
                    <a:pt x="32" y="287"/>
                    <a:pt x="32" y="287"/>
                  </a:cubicBezTo>
                  <a:cubicBezTo>
                    <a:pt x="32" y="287"/>
                    <a:pt x="88" y="251"/>
                    <a:pt x="148" y="261"/>
                  </a:cubicBezTo>
                  <a:cubicBezTo>
                    <a:pt x="228" y="274"/>
                    <a:pt x="326" y="255"/>
                    <a:pt x="395" y="236"/>
                  </a:cubicBezTo>
                  <a:cubicBezTo>
                    <a:pt x="464" y="217"/>
                    <a:pt x="470" y="201"/>
                    <a:pt x="480" y="185"/>
                  </a:cubicBezTo>
                  <a:cubicBezTo>
                    <a:pt x="491" y="169"/>
                    <a:pt x="448" y="129"/>
                    <a:pt x="387" y="113"/>
                  </a:cubicBezTo>
                  <a:cubicBezTo>
                    <a:pt x="326" y="97"/>
                    <a:pt x="288" y="111"/>
                    <a:pt x="238" y="100"/>
                  </a:cubicBezTo>
                  <a:cubicBezTo>
                    <a:pt x="187" y="89"/>
                    <a:pt x="120" y="52"/>
                    <a:pt x="86" y="20"/>
                  </a:cubicBezTo>
                  <a:cubicBezTo>
                    <a:pt x="64" y="0"/>
                    <a:pt x="46" y="9"/>
                    <a:pt x="32" y="39"/>
                  </a:cubicBezTo>
                  <a:close/>
                </a:path>
              </a:pathLst>
            </a:custGeom>
            <a:solidFill>
              <a:srgbClr val="37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37"/>
            <p:cNvSpPr>
              <a:spLocks/>
            </p:cNvSpPr>
            <p:nvPr/>
          </p:nvSpPr>
          <p:spPr bwMode="auto">
            <a:xfrm>
              <a:off x="7058025" y="3886200"/>
              <a:ext cx="133350" cy="600075"/>
            </a:xfrm>
            <a:custGeom>
              <a:avLst/>
              <a:gdLst>
                <a:gd name="T0" fmla="*/ 90 w 108"/>
                <a:gd name="T1" fmla="*/ 0 h 486"/>
                <a:gd name="T2" fmla="*/ 106 w 108"/>
                <a:gd name="T3" fmla="*/ 2 h 486"/>
                <a:gd name="T4" fmla="*/ 96 w 108"/>
                <a:gd name="T5" fmla="*/ 138 h 486"/>
                <a:gd name="T6" fmla="*/ 108 w 108"/>
                <a:gd name="T7" fmla="*/ 242 h 486"/>
                <a:gd name="T8" fmla="*/ 38 w 108"/>
                <a:gd name="T9" fmla="*/ 450 h 486"/>
                <a:gd name="T10" fmla="*/ 0 w 108"/>
                <a:gd name="T11" fmla="*/ 486 h 486"/>
                <a:gd name="T12" fmla="*/ 38 w 108"/>
                <a:gd name="T13" fmla="*/ 196 h 486"/>
                <a:gd name="T14" fmla="*/ 76 w 108"/>
                <a:gd name="T15" fmla="*/ 32 h 486"/>
                <a:gd name="T16" fmla="*/ 90 w 108"/>
                <a:gd name="T17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86">
                  <a:moveTo>
                    <a:pt x="90" y="0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86" y="96"/>
                    <a:pt x="96" y="138"/>
                  </a:cubicBezTo>
                  <a:cubicBezTo>
                    <a:pt x="106" y="180"/>
                    <a:pt x="108" y="242"/>
                    <a:pt x="108" y="242"/>
                  </a:cubicBezTo>
                  <a:cubicBezTo>
                    <a:pt x="108" y="242"/>
                    <a:pt x="38" y="444"/>
                    <a:pt x="38" y="450"/>
                  </a:cubicBezTo>
                  <a:cubicBezTo>
                    <a:pt x="38" y="456"/>
                    <a:pt x="0" y="486"/>
                    <a:pt x="0" y="486"/>
                  </a:cubicBezTo>
                  <a:cubicBezTo>
                    <a:pt x="0" y="486"/>
                    <a:pt x="18" y="280"/>
                    <a:pt x="38" y="196"/>
                  </a:cubicBezTo>
                  <a:cubicBezTo>
                    <a:pt x="58" y="112"/>
                    <a:pt x="76" y="32"/>
                    <a:pt x="76" y="32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38"/>
            <p:cNvSpPr>
              <a:spLocks/>
            </p:cNvSpPr>
            <p:nvPr/>
          </p:nvSpPr>
          <p:spPr bwMode="auto">
            <a:xfrm>
              <a:off x="7199313" y="3829050"/>
              <a:ext cx="44450" cy="49213"/>
            </a:xfrm>
            <a:custGeom>
              <a:avLst/>
              <a:gdLst>
                <a:gd name="T0" fmla="*/ 0 w 36"/>
                <a:gd name="T1" fmla="*/ 34 h 40"/>
                <a:gd name="T2" fmla="*/ 16 w 36"/>
                <a:gd name="T3" fmla="*/ 40 h 40"/>
                <a:gd name="T4" fmla="*/ 36 w 36"/>
                <a:gd name="T5" fmla="*/ 0 h 40"/>
                <a:gd name="T6" fmla="*/ 0 w 36"/>
                <a:gd name="T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0" y="34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12" y="0"/>
                    <a:pt x="0" y="34"/>
                  </a:cubicBez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Line 339"/>
            <p:cNvSpPr>
              <a:spLocks noChangeShapeType="1"/>
            </p:cNvSpPr>
            <p:nvPr/>
          </p:nvSpPr>
          <p:spPr bwMode="auto">
            <a:xfrm>
              <a:off x="7262813" y="3311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Line 340"/>
            <p:cNvSpPr>
              <a:spLocks noChangeShapeType="1"/>
            </p:cNvSpPr>
            <p:nvPr/>
          </p:nvSpPr>
          <p:spPr bwMode="auto">
            <a:xfrm>
              <a:off x="7262813" y="3311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41"/>
            <p:cNvSpPr>
              <a:spLocks/>
            </p:cNvSpPr>
            <p:nvPr/>
          </p:nvSpPr>
          <p:spPr bwMode="auto">
            <a:xfrm>
              <a:off x="7258050" y="3311525"/>
              <a:ext cx="19050" cy="49213"/>
            </a:xfrm>
            <a:custGeom>
              <a:avLst/>
              <a:gdLst>
                <a:gd name="T0" fmla="*/ 3 w 12"/>
                <a:gd name="T1" fmla="*/ 0 h 31"/>
                <a:gd name="T2" fmla="*/ 0 w 12"/>
                <a:gd name="T3" fmla="*/ 26 h 31"/>
                <a:gd name="T4" fmla="*/ 8 w 12"/>
                <a:gd name="T5" fmla="*/ 31 h 31"/>
                <a:gd name="T6" fmla="*/ 12 w 12"/>
                <a:gd name="T7" fmla="*/ 31 h 31"/>
                <a:gd name="T8" fmla="*/ 9 w 12"/>
                <a:gd name="T9" fmla="*/ 7 h 31"/>
                <a:gd name="T10" fmla="*/ 3 w 1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1">
                  <a:moveTo>
                    <a:pt x="3" y="0"/>
                  </a:moveTo>
                  <a:lnTo>
                    <a:pt x="0" y="26"/>
                  </a:lnTo>
                  <a:lnTo>
                    <a:pt x="8" y="31"/>
                  </a:lnTo>
                  <a:lnTo>
                    <a:pt x="12" y="31"/>
                  </a:lnTo>
                  <a:lnTo>
                    <a:pt x="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42"/>
            <p:cNvSpPr>
              <a:spLocks/>
            </p:cNvSpPr>
            <p:nvPr/>
          </p:nvSpPr>
          <p:spPr bwMode="auto">
            <a:xfrm>
              <a:off x="7272338" y="3370263"/>
              <a:ext cx="23813" cy="26988"/>
            </a:xfrm>
            <a:custGeom>
              <a:avLst/>
              <a:gdLst>
                <a:gd name="T0" fmla="*/ 0 w 19"/>
                <a:gd name="T1" fmla="*/ 21 h 22"/>
                <a:gd name="T2" fmla="*/ 4 w 19"/>
                <a:gd name="T3" fmla="*/ 10 h 22"/>
                <a:gd name="T4" fmla="*/ 5 w 19"/>
                <a:gd name="T5" fmla="*/ 0 h 22"/>
                <a:gd name="T6" fmla="*/ 13 w 19"/>
                <a:gd name="T7" fmla="*/ 9 h 22"/>
                <a:gd name="T8" fmla="*/ 19 w 19"/>
                <a:gd name="T9" fmla="*/ 21 h 22"/>
                <a:gd name="T10" fmla="*/ 0 w 19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0" y="21"/>
                    <a:pt x="3" y="15"/>
                    <a:pt x="4" y="10"/>
                  </a:cubicBezTo>
                  <a:cubicBezTo>
                    <a:pt x="5" y="5"/>
                    <a:pt x="5" y="0"/>
                    <a:pt x="5" y="0"/>
                  </a:cubicBezTo>
                  <a:cubicBezTo>
                    <a:pt x="5" y="0"/>
                    <a:pt x="13" y="5"/>
                    <a:pt x="13" y="9"/>
                  </a:cubicBezTo>
                  <a:cubicBezTo>
                    <a:pt x="15" y="18"/>
                    <a:pt x="19" y="21"/>
                    <a:pt x="19" y="21"/>
                  </a:cubicBezTo>
                  <a:cubicBezTo>
                    <a:pt x="19" y="21"/>
                    <a:pt x="8" y="22"/>
                    <a:pt x="0" y="21"/>
                  </a:cubicBezTo>
                  <a:close/>
                </a:path>
              </a:pathLst>
            </a:custGeom>
            <a:solidFill>
              <a:srgbClr val="89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43"/>
            <p:cNvSpPr>
              <a:spLocks noChangeArrowheads="1"/>
            </p:cNvSpPr>
            <p:nvPr/>
          </p:nvSpPr>
          <p:spPr bwMode="auto">
            <a:xfrm>
              <a:off x="7065963" y="4987925"/>
              <a:ext cx="90488" cy="92075"/>
            </a:xfrm>
            <a:prstGeom prst="ellipse">
              <a:avLst/>
            </a:pr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44"/>
            <p:cNvSpPr>
              <a:spLocks noChangeArrowheads="1"/>
            </p:cNvSpPr>
            <p:nvPr/>
          </p:nvSpPr>
          <p:spPr bwMode="auto">
            <a:xfrm>
              <a:off x="6940550" y="5395913"/>
              <a:ext cx="61913" cy="85725"/>
            </a:xfrm>
            <a:prstGeom prst="ellipse">
              <a:avLst/>
            </a:pr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45"/>
            <p:cNvSpPr>
              <a:spLocks noChangeArrowheads="1"/>
            </p:cNvSpPr>
            <p:nvPr/>
          </p:nvSpPr>
          <p:spPr bwMode="auto">
            <a:xfrm>
              <a:off x="7080250" y="5003800"/>
              <a:ext cx="61913" cy="60325"/>
            </a:xfrm>
            <a:prstGeom prst="ellipse">
              <a:avLst/>
            </a:prstGeom>
            <a:solidFill>
              <a:srgbClr val="333131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46"/>
            <p:cNvSpPr>
              <a:spLocks noChangeArrowheads="1"/>
            </p:cNvSpPr>
            <p:nvPr/>
          </p:nvSpPr>
          <p:spPr bwMode="auto">
            <a:xfrm>
              <a:off x="6946900" y="5405438"/>
              <a:ext cx="39688" cy="65088"/>
            </a:xfrm>
            <a:prstGeom prst="ellipse">
              <a:avLst/>
            </a:prstGeom>
            <a:solidFill>
              <a:srgbClr val="231815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47"/>
            <p:cNvSpPr>
              <a:spLocks/>
            </p:cNvSpPr>
            <p:nvPr/>
          </p:nvSpPr>
          <p:spPr bwMode="auto">
            <a:xfrm>
              <a:off x="6567488" y="5681663"/>
              <a:ext cx="231775" cy="93663"/>
            </a:xfrm>
            <a:custGeom>
              <a:avLst/>
              <a:gdLst>
                <a:gd name="T0" fmla="*/ 2 w 188"/>
                <a:gd name="T1" fmla="*/ 10 h 76"/>
                <a:gd name="T2" fmla="*/ 68 w 188"/>
                <a:gd name="T3" fmla="*/ 42 h 76"/>
                <a:gd name="T4" fmla="*/ 126 w 188"/>
                <a:gd name="T5" fmla="*/ 12 h 76"/>
                <a:gd name="T6" fmla="*/ 188 w 188"/>
                <a:gd name="T7" fmla="*/ 0 h 76"/>
                <a:gd name="T8" fmla="*/ 160 w 188"/>
                <a:gd name="T9" fmla="*/ 56 h 76"/>
                <a:gd name="T10" fmla="*/ 86 w 188"/>
                <a:gd name="T11" fmla="*/ 74 h 76"/>
                <a:gd name="T12" fmla="*/ 38 w 188"/>
                <a:gd name="T13" fmla="*/ 58 h 76"/>
                <a:gd name="T14" fmla="*/ 2 w 188"/>
                <a:gd name="T1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76">
                  <a:moveTo>
                    <a:pt x="2" y="10"/>
                  </a:moveTo>
                  <a:cubicBezTo>
                    <a:pt x="2" y="10"/>
                    <a:pt x="44" y="38"/>
                    <a:pt x="68" y="42"/>
                  </a:cubicBezTo>
                  <a:cubicBezTo>
                    <a:pt x="92" y="46"/>
                    <a:pt x="96" y="20"/>
                    <a:pt x="126" y="12"/>
                  </a:cubicBezTo>
                  <a:cubicBezTo>
                    <a:pt x="156" y="4"/>
                    <a:pt x="188" y="0"/>
                    <a:pt x="188" y="0"/>
                  </a:cubicBezTo>
                  <a:cubicBezTo>
                    <a:pt x="188" y="0"/>
                    <a:pt x="156" y="44"/>
                    <a:pt x="160" y="56"/>
                  </a:cubicBezTo>
                  <a:cubicBezTo>
                    <a:pt x="164" y="68"/>
                    <a:pt x="104" y="74"/>
                    <a:pt x="86" y="74"/>
                  </a:cubicBezTo>
                  <a:cubicBezTo>
                    <a:pt x="68" y="74"/>
                    <a:pt x="52" y="76"/>
                    <a:pt x="38" y="58"/>
                  </a:cubicBezTo>
                  <a:cubicBezTo>
                    <a:pt x="24" y="40"/>
                    <a:pt x="0" y="38"/>
                    <a:pt x="2" y="1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48"/>
            <p:cNvSpPr>
              <a:spLocks/>
            </p:cNvSpPr>
            <p:nvPr/>
          </p:nvSpPr>
          <p:spPr bwMode="auto">
            <a:xfrm>
              <a:off x="6396038" y="5775325"/>
              <a:ext cx="357188" cy="149225"/>
            </a:xfrm>
            <a:custGeom>
              <a:avLst/>
              <a:gdLst>
                <a:gd name="T0" fmla="*/ 52 w 290"/>
                <a:gd name="T1" fmla="*/ 0 h 122"/>
                <a:gd name="T2" fmla="*/ 86 w 290"/>
                <a:gd name="T3" fmla="*/ 80 h 122"/>
                <a:gd name="T4" fmla="*/ 276 w 290"/>
                <a:gd name="T5" fmla="*/ 34 h 122"/>
                <a:gd name="T6" fmla="*/ 198 w 290"/>
                <a:gd name="T7" fmla="*/ 78 h 122"/>
                <a:gd name="T8" fmla="*/ 40 w 290"/>
                <a:gd name="T9" fmla="*/ 98 h 122"/>
                <a:gd name="T10" fmla="*/ 52 w 290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22">
                  <a:moveTo>
                    <a:pt x="52" y="0"/>
                  </a:moveTo>
                  <a:cubicBezTo>
                    <a:pt x="52" y="0"/>
                    <a:pt x="52" y="74"/>
                    <a:pt x="86" y="80"/>
                  </a:cubicBezTo>
                  <a:cubicBezTo>
                    <a:pt x="120" y="86"/>
                    <a:pt x="262" y="42"/>
                    <a:pt x="276" y="34"/>
                  </a:cubicBezTo>
                  <a:cubicBezTo>
                    <a:pt x="290" y="26"/>
                    <a:pt x="214" y="74"/>
                    <a:pt x="198" y="78"/>
                  </a:cubicBezTo>
                  <a:cubicBezTo>
                    <a:pt x="182" y="82"/>
                    <a:pt x="72" y="122"/>
                    <a:pt x="40" y="98"/>
                  </a:cubicBezTo>
                  <a:cubicBezTo>
                    <a:pt x="8" y="74"/>
                    <a:pt x="0" y="36"/>
                    <a:pt x="52" y="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49"/>
            <p:cNvSpPr>
              <a:spLocks/>
            </p:cNvSpPr>
            <p:nvPr/>
          </p:nvSpPr>
          <p:spPr bwMode="auto">
            <a:xfrm>
              <a:off x="6424613" y="5651500"/>
              <a:ext cx="241300" cy="123825"/>
            </a:xfrm>
            <a:custGeom>
              <a:avLst/>
              <a:gdLst>
                <a:gd name="T0" fmla="*/ 0 w 196"/>
                <a:gd name="T1" fmla="*/ 100 h 100"/>
                <a:gd name="T2" fmla="*/ 72 w 196"/>
                <a:gd name="T3" fmla="*/ 44 h 100"/>
                <a:gd name="T4" fmla="*/ 112 w 196"/>
                <a:gd name="T5" fmla="*/ 22 h 100"/>
                <a:gd name="T6" fmla="*/ 172 w 196"/>
                <a:gd name="T7" fmla="*/ 20 h 100"/>
                <a:gd name="T8" fmla="*/ 196 w 196"/>
                <a:gd name="T9" fmla="*/ 26 h 100"/>
                <a:gd name="T10" fmla="*/ 154 w 196"/>
                <a:gd name="T11" fmla="*/ 4 h 100"/>
                <a:gd name="T12" fmla="*/ 90 w 196"/>
                <a:gd name="T13" fmla="*/ 28 h 100"/>
                <a:gd name="T14" fmla="*/ 0 w 196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00">
                  <a:moveTo>
                    <a:pt x="0" y="100"/>
                  </a:moveTo>
                  <a:cubicBezTo>
                    <a:pt x="0" y="100"/>
                    <a:pt x="44" y="52"/>
                    <a:pt x="72" y="44"/>
                  </a:cubicBezTo>
                  <a:cubicBezTo>
                    <a:pt x="100" y="36"/>
                    <a:pt x="112" y="22"/>
                    <a:pt x="112" y="22"/>
                  </a:cubicBezTo>
                  <a:cubicBezTo>
                    <a:pt x="112" y="22"/>
                    <a:pt x="148" y="14"/>
                    <a:pt x="172" y="20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6"/>
                    <a:pt x="168" y="0"/>
                    <a:pt x="154" y="4"/>
                  </a:cubicBezTo>
                  <a:cubicBezTo>
                    <a:pt x="140" y="8"/>
                    <a:pt x="90" y="28"/>
                    <a:pt x="90" y="28"/>
                  </a:cubicBezTo>
                  <a:cubicBezTo>
                    <a:pt x="90" y="28"/>
                    <a:pt x="10" y="64"/>
                    <a:pt x="0" y="10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50"/>
            <p:cNvSpPr>
              <a:spLocks/>
            </p:cNvSpPr>
            <p:nvPr/>
          </p:nvSpPr>
          <p:spPr bwMode="auto">
            <a:xfrm>
              <a:off x="6513513" y="5726113"/>
              <a:ext cx="44450" cy="93663"/>
            </a:xfrm>
            <a:custGeom>
              <a:avLst/>
              <a:gdLst>
                <a:gd name="T0" fmla="*/ 14 w 36"/>
                <a:gd name="T1" fmla="*/ 0 h 76"/>
                <a:gd name="T2" fmla="*/ 26 w 36"/>
                <a:gd name="T3" fmla="*/ 36 h 76"/>
                <a:gd name="T4" fmla="*/ 6 w 36"/>
                <a:gd name="T5" fmla="*/ 62 h 76"/>
                <a:gd name="T6" fmla="*/ 14 w 36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14" y="0"/>
                  </a:moveTo>
                  <a:cubicBezTo>
                    <a:pt x="14" y="0"/>
                    <a:pt x="16" y="24"/>
                    <a:pt x="26" y="36"/>
                  </a:cubicBezTo>
                  <a:cubicBezTo>
                    <a:pt x="36" y="48"/>
                    <a:pt x="12" y="76"/>
                    <a:pt x="6" y="62"/>
                  </a:cubicBezTo>
                  <a:cubicBezTo>
                    <a:pt x="0" y="48"/>
                    <a:pt x="2" y="10"/>
                    <a:pt x="14" y="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51"/>
            <p:cNvSpPr>
              <a:spLocks/>
            </p:cNvSpPr>
            <p:nvPr/>
          </p:nvSpPr>
          <p:spPr bwMode="auto">
            <a:xfrm>
              <a:off x="7319963" y="4286250"/>
              <a:ext cx="638175" cy="1971675"/>
            </a:xfrm>
            <a:custGeom>
              <a:avLst/>
              <a:gdLst>
                <a:gd name="T0" fmla="*/ 428 w 518"/>
                <a:gd name="T1" fmla="*/ 0 h 1600"/>
                <a:gd name="T2" fmla="*/ 152 w 518"/>
                <a:gd name="T3" fmla="*/ 448 h 1600"/>
                <a:gd name="T4" fmla="*/ 0 w 518"/>
                <a:gd name="T5" fmla="*/ 612 h 1600"/>
                <a:gd name="T6" fmla="*/ 212 w 518"/>
                <a:gd name="T7" fmla="*/ 808 h 1600"/>
                <a:gd name="T8" fmla="*/ 196 w 518"/>
                <a:gd name="T9" fmla="*/ 1124 h 1600"/>
                <a:gd name="T10" fmla="*/ 212 w 518"/>
                <a:gd name="T11" fmla="*/ 1476 h 1600"/>
                <a:gd name="T12" fmla="*/ 184 w 518"/>
                <a:gd name="T13" fmla="*/ 1600 h 1600"/>
                <a:gd name="T14" fmla="*/ 362 w 518"/>
                <a:gd name="T15" fmla="*/ 1596 h 1600"/>
                <a:gd name="T16" fmla="*/ 518 w 518"/>
                <a:gd name="T17" fmla="*/ 1476 h 1600"/>
                <a:gd name="T18" fmla="*/ 492 w 518"/>
                <a:gd name="T19" fmla="*/ 1288 h 1600"/>
                <a:gd name="T20" fmla="*/ 462 w 518"/>
                <a:gd name="T21" fmla="*/ 1036 h 1600"/>
                <a:gd name="T22" fmla="*/ 430 w 518"/>
                <a:gd name="T23" fmla="*/ 596 h 1600"/>
                <a:gd name="T24" fmla="*/ 452 w 518"/>
                <a:gd name="T25" fmla="*/ 306 h 1600"/>
                <a:gd name="T26" fmla="*/ 464 w 518"/>
                <a:gd name="T27" fmla="*/ 222 h 1600"/>
                <a:gd name="T28" fmla="*/ 428 w 518"/>
                <a:gd name="T29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8" h="1600">
                  <a:moveTo>
                    <a:pt x="428" y="0"/>
                  </a:moveTo>
                  <a:cubicBezTo>
                    <a:pt x="428" y="0"/>
                    <a:pt x="284" y="340"/>
                    <a:pt x="152" y="448"/>
                  </a:cubicBezTo>
                  <a:cubicBezTo>
                    <a:pt x="20" y="556"/>
                    <a:pt x="0" y="612"/>
                    <a:pt x="0" y="612"/>
                  </a:cubicBezTo>
                  <a:cubicBezTo>
                    <a:pt x="0" y="612"/>
                    <a:pt x="160" y="668"/>
                    <a:pt x="212" y="808"/>
                  </a:cubicBezTo>
                  <a:cubicBezTo>
                    <a:pt x="264" y="948"/>
                    <a:pt x="176" y="1048"/>
                    <a:pt x="196" y="1124"/>
                  </a:cubicBezTo>
                  <a:cubicBezTo>
                    <a:pt x="216" y="1200"/>
                    <a:pt x="224" y="1400"/>
                    <a:pt x="212" y="1476"/>
                  </a:cubicBezTo>
                  <a:cubicBezTo>
                    <a:pt x="200" y="1552"/>
                    <a:pt x="184" y="1600"/>
                    <a:pt x="184" y="1600"/>
                  </a:cubicBezTo>
                  <a:cubicBezTo>
                    <a:pt x="362" y="1596"/>
                    <a:pt x="362" y="1596"/>
                    <a:pt x="362" y="1596"/>
                  </a:cubicBezTo>
                  <a:cubicBezTo>
                    <a:pt x="518" y="1476"/>
                    <a:pt x="518" y="1476"/>
                    <a:pt x="518" y="1476"/>
                  </a:cubicBezTo>
                  <a:cubicBezTo>
                    <a:pt x="492" y="1288"/>
                    <a:pt x="492" y="1288"/>
                    <a:pt x="492" y="1288"/>
                  </a:cubicBezTo>
                  <a:cubicBezTo>
                    <a:pt x="492" y="1288"/>
                    <a:pt x="470" y="1136"/>
                    <a:pt x="462" y="1036"/>
                  </a:cubicBezTo>
                  <a:cubicBezTo>
                    <a:pt x="454" y="936"/>
                    <a:pt x="434" y="690"/>
                    <a:pt x="430" y="596"/>
                  </a:cubicBezTo>
                  <a:cubicBezTo>
                    <a:pt x="426" y="502"/>
                    <a:pt x="450" y="338"/>
                    <a:pt x="452" y="306"/>
                  </a:cubicBezTo>
                  <a:cubicBezTo>
                    <a:pt x="454" y="274"/>
                    <a:pt x="464" y="222"/>
                    <a:pt x="464" y="222"/>
                  </a:cubicBezTo>
                  <a:lnTo>
                    <a:pt x="428" y="0"/>
                  </a:lnTo>
                  <a:close/>
                </a:path>
              </a:pathLst>
            </a:custGeom>
            <a:solidFill>
              <a:srgbClr val="0F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52"/>
            <p:cNvSpPr>
              <a:spLocks/>
            </p:cNvSpPr>
            <p:nvPr/>
          </p:nvSpPr>
          <p:spPr bwMode="auto">
            <a:xfrm>
              <a:off x="7750175" y="6164263"/>
              <a:ext cx="363538" cy="134938"/>
            </a:xfrm>
            <a:custGeom>
              <a:avLst/>
              <a:gdLst>
                <a:gd name="T0" fmla="*/ 76 w 294"/>
                <a:gd name="T1" fmla="*/ 0 h 110"/>
                <a:gd name="T2" fmla="*/ 22 w 294"/>
                <a:gd name="T3" fmla="*/ 48 h 110"/>
                <a:gd name="T4" fmla="*/ 4 w 294"/>
                <a:gd name="T5" fmla="*/ 98 h 110"/>
                <a:gd name="T6" fmla="*/ 294 w 294"/>
                <a:gd name="T7" fmla="*/ 98 h 110"/>
                <a:gd name="T8" fmla="*/ 294 w 294"/>
                <a:gd name="T9" fmla="*/ 60 h 110"/>
                <a:gd name="T10" fmla="*/ 204 w 294"/>
                <a:gd name="T11" fmla="*/ 14 h 110"/>
                <a:gd name="T12" fmla="*/ 76 w 294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110">
                  <a:moveTo>
                    <a:pt x="76" y="0"/>
                  </a:moveTo>
                  <a:cubicBezTo>
                    <a:pt x="76" y="0"/>
                    <a:pt x="28" y="40"/>
                    <a:pt x="22" y="48"/>
                  </a:cubicBezTo>
                  <a:cubicBezTo>
                    <a:pt x="16" y="56"/>
                    <a:pt x="8" y="86"/>
                    <a:pt x="4" y="98"/>
                  </a:cubicBezTo>
                  <a:cubicBezTo>
                    <a:pt x="0" y="110"/>
                    <a:pt x="294" y="98"/>
                    <a:pt x="294" y="98"/>
                  </a:cubicBezTo>
                  <a:cubicBezTo>
                    <a:pt x="294" y="60"/>
                    <a:pt x="294" y="60"/>
                    <a:pt x="294" y="60"/>
                  </a:cubicBezTo>
                  <a:cubicBezTo>
                    <a:pt x="294" y="60"/>
                    <a:pt x="234" y="24"/>
                    <a:pt x="204" y="14"/>
                  </a:cubicBezTo>
                  <a:cubicBezTo>
                    <a:pt x="174" y="4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53"/>
            <p:cNvSpPr>
              <a:spLocks/>
            </p:cNvSpPr>
            <p:nvPr/>
          </p:nvSpPr>
          <p:spPr bwMode="auto">
            <a:xfrm>
              <a:off x="7866063" y="6084888"/>
              <a:ext cx="311150" cy="177800"/>
            </a:xfrm>
            <a:custGeom>
              <a:avLst/>
              <a:gdLst>
                <a:gd name="T0" fmla="*/ 0 w 253"/>
                <a:gd name="T1" fmla="*/ 32 h 144"/>
                <a:gd name="T2" fmla="*/ 211 w 253"/>
                <a:gd name="T3" fmla="*/ 110 h 144"/>
                <a:gd name="T4" fmla="*/ 243 w 253"/>
                <a:gd name="T5" fmla="*/ 144 h 144"/>
                <a:gd name="T6" fmla="*/ 253 w 253"/>
                <a:gd name="T7" fmla="*/ 38 h 144"/>
                <a:gd name="T8" fmla="*/ 37 w 253"/>
                <a:gd name="T9" fmla="*/ 11 h 144"/>
                <a:gd name="T10" fmla="*/ 0 w 253"/>
                <a:gd name="T11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44">
                  <a:moveTo>
                    <a:pt x="0" y="32"/>
                  </a:moveTo>
                  <a:cubicBezTo>
                    <a:pt x="0" y="32"/>
                    <a:pt x="179" y="75"/>
                    <a:pt x="211" y="110"/>
                  </a:cubicBezTo>
                  <a:cubicBezTo>
                    <a:pt x="243" y="144"/>
                    <a:pt x="243" y="144"/>
                    <a:pt x="243" y="144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3" y="38"/>
                    <a:pt x="67" y="0"/>
                    <a:pt x="37" y="11"/>
                  </a:cubicBezTo>
                  <a:cubicBezTo>
                    <a:pt x="8" y="2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54"/>
            <p:cNvSpPr>
              <a:spLocks/>
            </p:cNvSpPr>
            <p:nvPr/>
          </p:nvSpPr>
          <p:spPr bwMode="auto">
            <a:xfrm>
              <a:off x="7832725" y="3765550"/>
              <a:ext cx="496888" cy="2447925"/>
            </a:xfrm>
            <a:custGeom>
              <a:avLst/>
              <a:gdLst>
                <a:gd name="T0" fmla="*/ 254 w 404"/>
                <a:gd name="T1" fmla="*/ 150 h 1986"/>
                <a:gd name="T2" fmla="*/ 216 w 404"/>
                <a:gd name="T3" fmla="*/ 38 h 1986"/>
                <a:gd name="T4" fmla="*/ 152 w 404"/>
                <a:gd name="T5" fmla="*/ 28 h 1986"/>
                <a:gd name="T6" fmla="*/ 40 w 404"/>
                <a:gd name="T7" fmla="*/ 292 h 1986"/>
                <a:gd name="T8" fmla="*/ 36 w 404"/>
                <a:gd name="T9" fmla="*/ 714 h 1986"/>
                <a:gd name="T10" fmla="*/ 88 w 404"/>
                <a:gd name="T11" fmla="*/ 1206 h 1986"/>
                <a:gd name="T12" fmla="*/ 84 w 404"/>
                <a:gd name="T13" fmla="*/ 1428 h 1986"/>
                <a:gd name="T14" fmla="*/ 110 w 404"/>
                <a:gd name="T15" fmla="*/ 1594 h 1986"/>
                <a:gd name="T16" fmla="*/ 76 w 404"/>
                <a:gd name="T17" fmla="*/ 1710 h 1986"/>
                <a:gd name="T18" fmla="*/ 14 w 404"/>
                <a:gd name="T19" fmla="*/ 1912 h 1986"/>
                <a:gd name="T20" fmla="*/ 176 w 404"/>
                <a:gd name="T21" fmla="*/ 1924 h 1986"/>
                <a:gd name="T22" fmla="*/ 268 w 404"/>
                <a:gd name="T23" fmla="*/ 1958 h 1986"/>
                <a:gd name="T24" fmla="*/ 284 w 404"/>
                <a:gd name="T25" fmla="*/ 1986 h 1986"/>
                <a:gd name="T26" fmla="*/ 310 w 404"/>
                <a:gd name="T27" fmla="*/ 1936 h 1986"/>
                <a:gd name="T28" fmla="*/ 384 w 404"/>
                <a:gd name="T29" fmla="*/ 1360 h 1986"/>
                <a:gd name="T30" fmla="*/ 354 w 404"/>
                <a:gd name="T31" fmla="*/ 802 h 1986"/>
                <a:gd name="T32" fmla="*/ 324 w 404"/>
                <a:gd name="T33" fmla="*/ 544 h 1986"/>
                <a:gd name="T34" fmla="*/ 316 w 404"/>
                <a:gd name="T35" fmla="*/ 418 h 1986"/>
                <a:gd name="T36" fmla="*/ 284 w 404"/>
                <a:gd name="T37" fmla="*/ 294 h 1986"/>
                <a:gd name="T38" fmla="*/ 282 w 404"/>
                <a:gd name="T39" fmla="*/ 204 h 1986"/>
                <a:gd name="T40" fmla="*/ 254 w 404"/>
                <a:gd name="T41" fmla="*/ 150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4" h="1986">
                  <a:moveTo>
                    <a:pt x="254" y="150"/>
                  </a:moveTo>
                  <a:cubicBezTo>
                    <a:pt x="254" y="150"/>
                    <a:pt x="244" y="60"/>
                    <a:pt x="216" y="38"/>
                  </a:cubicBezTo>
                  <a:cubicBezTo>
                    <a:pt x="188" y="16"/>
                    <a:pt x="182" y="0"/>
                    <a:pt x="152" y="28"/>
                  </a:cubicBezTo>
                  <a:cubicBezTo>
                    <a:pt x="122" y="56"/>
                    <a:pt x="80" y="118"/>
                    <a:pt x="40" y="292"/>
                  </a:cubicBezTo>
                  <a:cubicBezTo>
                    <a:pt x="0" y="466"/>
                    <a:pt x="20" y="610"/>
                    <a:pt x="36" y="714"/>
                  </a:cubicBezTo>
                  <a:cubicBezTo>
                    <a:pt x="52" y="818"/>
                    <a:pt x="80" y="1108"/>
                    <a:pt x="88" y="1206"/>
                  </a:cubicBezTo>
                  <a:cubicBezTo>
                    <a:pt x="96" y="1304"/>
                    <a:pt x="86" y="1366"/>
                    <a:pt x="84" y="1428"/>
                  </a:cubicBezTo>
                  <a:cubicBezTo>
                    <a:pt x="82" y="1490"/>
                    <a:pt x="94" y="1556"/>
                    <a:pt x="110" y="1594"/>
                  </a:cubicBezTo>
                  <a:cubicBezTo>
                    <a:pt x="126" y="1632"/>
                    <a:pt x="96" y="1660"/>
                    <a:pt x="76" y="1710"/>
                  </a:cubicBezTo>
                  <a:cubicBezTo>
                    <a:pt x="56" y="1760"/>
                    <a:pt x="14" y="1912"/>
                    <a:pt x="14" y="1912"/>
                  </a:cubicBezTo>
                  <a:cubicBezTo>
                    <a:pt x="14" y="1912"/>
                    <a:pt x="138" y="1912"/>
                    <a:pt x="176" y="1924"/>
                  </a:cubicBezTo>
                  <a:cubicBezTo>
                    <a:pt x="214" y="1936"/>
                    <a:pt x="254" y="1948"/>
                    <a:pt x="268" y="1958"/>
                  </a:cubicBezTo>
                  <a:cubicBezTo>
                    <a:pt x="282" y="1968"/>
                    <a:pt x="284" y="1986"/>
                    <a:pt x="284" y="1986"/>
                  </a:cubicBezTo>
                  <a:cubicBezTo>
                    <a:pt x="284" y="1986"/>
                    <a:pt x="304" y="1984"/>
                    <a:pt x="310" y="1936"/>
                  </a:cubicBezTo>
                  <a:cubicBezTo>
                    <a:pt x="316" y="1888"/>
                    <a:pt x="404" y="1508"/>
                    <a:pt x="384" y="1360"/>
                  </a:cubicBezTo>
                  <a:cubicBezTo>
                    <a:pt x="364" y="1212"/>
                    <a:pt x="364" y="892"/>
                    <a:pt x="354" y="802"/>
                  </a:cubicBezTo>
                  <a:cubicBezTo>
                    <a:pt x="344" y="712"/>
                    <a:pt x="336" y="594"/>
                    <a:pt x="324" y="544"/>
                  </a:cubicBezTo>
                  <a:cubicBezTo>
                    <a:pt x="312" y="494"/>
                    <a:pt x="316" y="458"/>
                    <a:pt x="316" y="418"/>
                  </a:cubicBezTo>
                  <a:cubicBezTo>
                    <a:pt x="316" y="378"/>
                    <a:pt x="298" y="326"/>
                    <a:pt x="284" y="294"/>
                  </a:cubicBezTo>
                  <a:cubicBezTo>
                    <a:pt x="270" y="262"/>
                    <a:pt x="298" y="228"/>
                    <a:pt x="282" y="204"/>
                  </a:cubicBezTo>
                  <a:cubicBezTo>
                    <a:pt x="266" y="180"/>
                    <a:pt x="256" y="158"/>
                    <a:pt x="254" y="150"/>
                  </a:cubicBezTo>
                  <a:close/>
                </a:path>
              </a:pathLst>
            </a:custGeom>
            <a:solidFill>
              <a:srgbClr val="1D222A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55"/>
            <p:cNvSpPr>
              <a:spLocks/>
            </p:cNvSpPr>
            <p:nvPr/>
          </p:nvSpPr>
          <p:spPr bwMode="auto">
            <a:xfrm>
              <a:off x="7834313" y="6119813"/>
              <a:ext cx="331788" cy="190500"/>
            </a:xfrm>
            <a:custGeom>
              <a:avLst/>
              <a:gdLst>
                <a:gd name="T0" fmla="*/ 13 w 269"/>
                <a:gd name="T1" fmla="*/ 0 h 154"/>
                <a:gd name="T2" fmla="*/ 0 w 269"/>
                <a:gd name="T3" fmla="*/ 39 h 154"/>
                <a:gd name="T4" fmla="*/ 120 w 269"/>
                <a:gd name="T5" fmla="*/ 60 h 154"/>
                <a:gd name="T6" fmla="*/ 226 w 269"/>
                <a:gd name="T7" fmla="*/ 132 h 154"/>
                <a:gd name="T8" fmla="*/ 256 w 269"/>
                <a:gd name="T9" fmla="*/ 154 h 154"/>
                <a:gd name="T10" fmla="*/ 269 w 269"/>
                <a:gd name="T11" fmla="*/ 116 h 154"/>
                <a:gd name="T12" fmla="*/ 192 w 269"/>
                <a:gd name="T13" fmla="*/ 47 h 154"/>
                <a:gd name="T14" fmla="*/ 58 w 269"/>
                <a:gd name="T15" fmla="*/ 4 h 154"/>
                <a:gd name="T16" fmla="*/ 13 w 269"/>
                <a:gd name="T1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154">
                  <a:moveTo>
                    <a:pt x="13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88" y="47"/>
                    <a:pt x="120" y="60"/>
                  </a:cubicBezTo>
                  <a:cubicBezTo>
                    <a:pt x="152" y="74"/>
                    <a:pt x="226" y="132"/>
                    <a:pt x="226" y="132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69" y="116"/>
                    <a:pt x="269" y="116"/>
                    <a:pt x="269" y="116"/>
                  </a:cubicBezTo>
                  <a:cubicBezTo>
                    <a:pt x="269" y="116"/>
                    <a:pt x="235" y="68"/>
                    <a:pt x="192" y="47"/>
                  </a:cubicBezTo>
                  <a:cubicBezTo>
                    <a:pt x="146" y="25"/>
                    <a:pt x="95" y="9"/>
                    <a:pt x="58" y="4"/>
                  </a:cubicBezTo>
                  <a:cubicBezTo>
                    <a:pt x="40" y="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56"/>
            <p:cNvSpPr>
              <a:spLocks/>
            </p:cNvSpPr>
            <p:nvPr/>
          </p:nvSpPr>
          <p:spPr bwMode="auto">
            <a:xfrm>
              <a:off x="7945438" y="3895725"/>
              <a:ext cx="371475" cy="2293938"/>
            </a:xfrm>
            <a:custGeom>
              <a:avLst/>
              <a:gdLst>
                <a:gd name="T0" fmla="*/ 76 w 302"/>
                <a:gd name="T1" fmla="*/ 1612 h 1860"/>
                <a:gd name="T2" fmla="*/ 172 w 302"/>
                <a:gd name="T3" fmla="*/ 1512 h 1860"/>
                <a:gd name="T4" fmla="*/ 120 w 302"/>
                <a:gd name="T5" fmla="*/ 1248 h 1860"/>
                <a:gd name="T6" fmla="*/ 196 w 302"/>
                <a:gd name="T7" fmla="*/ 1104 h 1860"/>
                <a:gd name="T8" fmla="*/ 144 w 302"/>
                <a:gd name="T9" fmla="*/ 988 h 1860"/>
                <a:gd name="T10" fmla="*/ 76 w 302"/>
                <a:gd name="T11" fmla="*/ 572 h 1860"/>
                <a:gd name="T12" fmla="*/ 152 w 302"/>
                <a:gd name="T13" fmla="*/ 736 h 1860"/>
                <a:gd name="T14" fmla="*/ 140 w 302"/>
                <a:gd name="T15" fmla="*/ 468 h 1860"/>
                <a:gd name="T16" fmla="*/ 56 w 302"/>
                <a:gd name="T17" fmla="*/ 200 h 1860"/>
                <a:gd name="T18" fmla="*/ 192 w 302"/>
                <a:gd name="T19" fmla="*/ 400 h 1860"/>
                <a:gd name="T20" fmla="*/ 126 w 302"/>
                <a:gd name="T21" fmla="*/ 122 h 1860"/>
                <a:gd name="T22" fmla="*/ 82 w 302"/>
                <a:gd name="T23" fmla="*/ 0 h 1860"/>
                <a:gd name="T24" fmla="*/ 184 w 302"/>
                <a:gd name="T25" fmla="*/ 166 h 1860"/>
                <a:gd name="T26" fmla="*/ 224 w 302"/>
                <a:gd name="T27" fmla="*/ 312 h 1860"/>
                <a:gd name="T28" fmla="*/ 252 w 302"/>
                <a:gd name="T29" fmla="*/ 588 h 1860"/>
                <a:gd name="T30" fmla="*/ 274 w 302"/>
                <a:gd name="T31" fmla="*/ 856 h 1860"/>
                <a:gd name="T32" fmla="*/ 286 w 302"/>
                <a:gd name="T33" fmla="*/ 1220 h 1860"/>
                <a:gd name="T34" fmla="*/ 288 w 302"/>
                <a:gd name="T35" fmla="*/ 1420 h 1860"/>
                <a:gd name="T36" fmla="*/ 214 w 302"/>
                <a:gd name="T37" fmla="*/ 1860 h 1860"/>
                <a:gd name="T38" fmla="*/ 174 w 302"/>
                <a:gd name="T39" fmla="*/ 1808 h 1860"/>
                <a:gd name="T40" fmla="*/ 56 w 302"/>
                <a:gd name="T41" fmla="*/ 1730 h 1860"/>
                <a:gd name="T42" fmla="*/ 76 w 302"/>
                <a:gd name="T43" fmla="*/ 1612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" h="1860">
                  <a:moveTo>
                    <a:pt x="76" y="1612"/>
                  </a:moveTo>
                  <a:cubicBezTo>
                    <a:pt x="129" y="1551"/>
                    <a:pt x="168" y="1584"/>
                    <a:pt x="172" y="1512"/>
                  </a:cubicBezTo>
                  <a:cubicBezTo>
                    <a:pt x="176" y="1440"/>
                    <a:pt x="88" y="1320"/>
                    <a:pt x="120" y="1248"/>
                  </a:cubicBezTo>
                  <a:cubicBezTo>
                    <a:pt x="152" y="1176"/>
                    <a:pt x="196" y="1104"/>
                    <a:pt x="196" y="1104"/>
                  </a:cubicBezTo>
                  <a:cubicBezTo>
                    <a:pt x="196" y="1104"/>
                    <a:pt x="184" y="1080"/>
                    <a:pt x="144" y="988"/>
                  </a:cubicBezTo>
                  <a:cubicBezTo>
                    <a:pt x="104" y="896"/>
                    <a:pt x="76" y="572"/>
                    <a:pt x="76" y="572"/>
                  </a:cubicBezTo>
                  <a:cubicBezTo>
                    <a:pt x="76" y="572"/>
                    <a:pt x="120" y="692"/>
                    <a:pt x="152" y="736"/>
                  </a:cubicBezTo>
                  <a:cubicBezTo>
                    <a:pt x="184" y="780"/>
                    <a:pt x="192" y="588"/>
                    <a:pt x="140" y="468"/>
                  </a:cubicBezTo>
                  <a:cubicBezTo>
                    <a:pt x="88" y="348"/>
                    <a:pt x="0" y="176"/>
                    <a:pt x="56" y="200"/>
                  </a:cubicBezTo>
                  <a:cubicBezTo>
                    <a:pt x="112" y="224"/>
                    <a:pt x="192" y="400"/>
                    <a:pt x="192" y="400"/>
                  </a:cubicBezTo>
                  <a:cubicBezTo>
                    <a:pt x="192" y="400"/>
                    <a:pt x="154" y="172"/>
                    <a:pt x="126" y="122"/>
                  </a:cubicBezTo>
                  <a:cubicBezTo>
                    <a:pt x="98" y="72"/>
                    <a:pt x="82" y="0"/>
                    <a:pt x="82" y="0"/>
                  </a:cubicBezTo>
                  <a:cubicBezTo>
                    <a:pt x="82" y="0"/>
                    <a:pt x="176" y="144"/>
                    <a:pt x="184" y="166"/>
                  </a:cubicBezTo>
                  <a:cubicBezTo>
                    <a:pt x="192" y="188"/>
                    <a:pt x="226" y="260"/>
                    <a:pt x="224" y="312"/>
                  </a:cubicBezTo>
                  <a:cubicBezTo>
                    <a:pt x="222" y="364"/>
                    <a:pt x="248" y="520"/>
                    <a:pt x="252" y="588"/>
                  </a:cubicBezTo>
                  <a:cubicBezTo>
                    <a:pt x="256" y="656"/>
                    <a:pt x="274" y="812"/>
                    <a:pt x="274" y="856"/>
                  </a:cubicBezTo>
                  <a:cubicBezTo>
                    <a:pt x="274" y="900"/>
                    <a:pt x="282" y="1188"/>
                    <a:pt x="286" y="1220"/>
                  </a:cubicBezTo>
                  <a:cubicBezTo>
                    <a:pt x="290" y="1252"/>
                    <a:pt x="302" y="1292"/>
                    <a:pt x="288" y="1420"/>
                  </a:cubicBezTo>
                  <a:cubicBezTo>
                    <a:pt x="274" y="1548"/>
                    <a:pt x="214" y="1860"/>
                    <a:pt x="214" y="1860"/>
                  </a:cubicBezTo>
                  <a:cubicBezTo>
                    <a:pt x="214" y="1860"/>
                    <a:pt x="208" y="1829"/>
                    <a:pt x="174" y="1808"/>
                  </a:cubicBezTo>
                  <a:cubicBezTo>
                    <a:pt x="146" y="1789"/>
                    <a:pt x="112" y="1734"/>
                    <a:pt x="56" y="1730"/>
                  </a:cubicBezTo>
                  <a:cubicBezTo>
                    <a:pt x="28" y="1728"/>
                    <a:pt x="14" y="1682"/>
                    <a:pt x="76" y="1612"/>
                  </a:cubicBezTo>
                  <a:close/>
                </a:path>
              </a:pathLst>
            </a:custGeom>
            <a:solidFill>
              <a:srgbClr val="03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57"/>
            <p:cNvSpPr>
              <a:spLocks/>
            </p:cNvSpPr>
            <p:nvPr/>
          </p:nvSpPr>
          <p:spPr bwMode="auto">
            <a:xfrm>
              <a:off x="7085013" y="3127375"/>
              <a:ext cx="109538" cy="34925"/>
            </a:xfrm>
            <a:custGeom>
              <a:avLst/>
              <a:gdLst>
                <a:gd name="T0" fmla="*/ 23 w 89"/>
                <a:gd name="T1" fmla="*/ 0 h 29"/>
                <a:gd name="T2" fmla="*/ 60 w 89"/>
                <a:gd name="T3" fmla="*/ 8 h 29"/>
                <a:gd name="T4" fmla="*/ 76 w 89"/>
                <a:gd name="T5" fmla="*/ 4 h 29"/>
                <a:gd name="T6" fmla="*/ 88 w 89"/>
                <a:gd name="T7" fmla="*/ 11 h 29"/>
                <a:gd name="T8" fmla="*/ 70 w 89"/>
                <a:gd name="T9" fmla="*/ 27 h 29"/>
                <a:gd name="T10" fmla="*/ 20 w 89"/>
                <a:gd name="T11" fmla="*/ 25 h 29"/>
                <a:gd name="T12" fmla="*/ 0 w 89"/>
                <a:gd name="T13" fmla="*/ 6 h 29"/>
                <a:gd name="T14" fmla="*/ 49 w 89"/>
                <a:gd name="T15" fmla="*/ 21 h 29"/>
                <a:gd name="T16" fmla="*/ 65 w 89"/>
                <a:gd name="T17" fmla="*/ 16 h 29"/>
                <a:gd name="T18" fmla="*/ 23 w 8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29">
                  <a:moveTo>
                    <a:pt x="23" y="0"/>
                  </a:moveTo>
                  <a:cubicBezTo>
                    <a:pt x="23" y="0"/>
                    <a:pt x="44" y="12"/>
                    <a:pt x="60" y="8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87" y="7"/>
                    <a:pt x="88" y="11"/>
                  </a:cubicBezTo>
                  <a:cubicBezTo>
                    <a:pt x="89" y="15"/>
                    <a:pt x="81" y="25"/>
                    <a:pt x="70" y="27"/>
                  </a:cubicBezTo>
                  <a:cubicBezTo>
                    <a:pt x="60" y="28"/>
                    <a:pt x="30" y="29"/>
                    <a:pt x="20" y="25"/>
                  </a:cubicBezTo>
                  <a:cubicBezTo>
                    <a:pt x="9" y="21"/>
                    <a:pt x="0" y="6"/>
                    <a:pt x="0" y="6"/>
                  </a:cubicBezTo>
                  <a:cubicBezTo>
                    <a:pt x="0" y="6"/>
                    <a:pt x="24" y="25"/>
                    <a:pt x="49" y="21"/>
                  </a:cubicBezTo>
                  <a:cubicBezTo>
                    <a:pt x="49" y="21"/>
                    <a:pt x="65" y="20"/>
                    <a:pt x="65" y="16"/>
                  </a:cubicBezTo>
                  <a:cubicBezTo>
                    <a:pt x="65" y="12"/>
                    <a:pt x="38" y="17"/>
                    <a:pt x="23" y="0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58"/>
            <p:cNvSpPr>
              <a:spLocks/>
            </p:cNvSpPr>
            <p:nvPr/>
          </p:nvSpPr>
          <p:spPr bwMode="auto">
            <a:xfrm>
              <a:off x="7112000" y="3097213"/>
              <a:ext cx="49213" cy="38100"/>
            </a:xfrm>
            <a:custGeom>
              <a:avLst/>
              <a:gdLst>
                <a:gd name="T0" fmla="*/ 2 w 39"/>
                <a:gd name="T1" fmla="*/ 2 h 31"/>
                <a:gd name="T2" fmla="*/ 14 w 39"/>
                <a:gd name="T3" fmla="*/ 28 h 31"/>
                <a:gd name="T4" fmla="*/ 35 w 39"/>
                <a:gd name="T5" fmla="*/ 22 h 31"/>
                <a:gd name="T6" fmla="*/ 39 w 39"/>
                <a:gd name="T7" fmla="*/ 7 h 31"/>
                <a:gd name="T8" fmla="*/ 19 w 39"/>
                <a:gd name="T9" fmla="*/ 0 h 31"/>
                <a:gd name="T10" fmla="*/ 2 w 39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1">
                  <a:moveTo>
                    <a:pt x="2" y="2"/>
                  </a:moveTo>
                  <a:cubicBezTo>
                    <a:pt x="2" y="2"/>
                    <a:pt x="0" y="25"/>
                    <a:pt x="14" y="28"/>
                  </a:cubicBezTo>
                  <a:cubicBezTo>
                    <a:pt x="29" y="31"/>
                    <a:pt x="32" y="26"/>
                    <a:pt x="35" y="22"/>
                  </a:cubicBezTo>
                  <a:cubicBezTo>
                    <a:pt x="39" y="15"/>
                    <a:pt x="39" y="7"/>
                    <a:pt x="39" y="7"/>
                  </a:cubicBezTo>
                  <a:cubicBezTo>
                    <a:pt x="39" y="7"/>
                    <a:pt x="24" y="0"/>
                    <a:pt x="19" y="0"/>
                  </a:cubicBezTo>
                  <a:cubicBezTo>
                    <a:pt x="14" y="0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59"/>
            <p:cNvSpPr>
              <a:spLocks noChangeArrowheads="1"/>
            </p:cNvSpPr>
            <p:nvPr/>
          </p:nvSpPr>
          <p:spPr bwMode="auto">
            <a:xfrm>
              <a:off x="7123113" y="310356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60"/>
            <p:cNvSpPr>
              <a:spLocks/>
            </p:cNvSpPr>
            <p:nvPr/>
          </p:nvSpPr>
          <p:spPr bwMode="auto">
            <a:xfrm>
              <a:off x="7067550" y="3090863"/>
              <a:ext cx="122238" cy="39688"/>
            </a:xfrm>
            <a:custGeom>
              <a:avLst/>
              <a:gdLst>
                <a:gd name="T0" fmla="*/ 99 w 99"/>
                <a:gd name="T1" fmla="*/ 32 h 32"/>
                <a:gd name="T2" fmla="*/ 83 w 99"/>
                <a:gd name="T3" fmla="*/ 12 h 32"/>
                <a:gd name="T4" fmla="*/ 35 w 99"/>
                <a:gd name="T5" fmla="*/ 4 h 32"/>
                <a:gd name="T6" fmla="*/ 0 w 99"/>
                <a:gd name="T7" fmla="*/ 16 h 32"/>
                <a:gd name="T8" fmla="*/ 12 w 99"/>
                <a:gd name="T9" fmla="*/ 18 h 32"/>
                <a:gd name="T10" fmla="*/ 45 w 99"/>
                <a:gd name="T11" fmla="*/ 8 h 32"/>
                <a:gd name="T12" fmla="*/ 83 w 99"/>
                <a:gd name="T13" fmla="*/ 17 h 32"/>
                <a:gd name="T14" fmla="*/ 91 w 99"/>
                <a:gd name="T15" fmla="*/ 30 h 32"/>
                <a:gd name="T16" fmla="*/ 99 w 9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2">
                  <a:moveTo>
                    <a:pt x="99" y="32"/>
                  </a:moveTo>
                  <a:cubicBezTo>
                    <a:pt x="99" y="32"/>
                    <a:pt x="93" y="18"/>
                    <a:pt x="83" y="12"/>
                  </a:cubicBezTo>
                  <a:cubicBezTo>
                    <a:pt x="73" y="6"/>
                    <a:pt x="51" y="0"/>
                    <a:pt x="35" y="4"/>
                  </a:cubicBezTo>
                  <a:cubicBezTo>
                    <a:pt x="19" y="8"/>
                    <a:pt x="0" y="16"/>
                    <a:pt x="0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34" y="8"/>
                    <a:pt x="45" y="8"/>
                  </a:cubicBezTo>
                  <a:cubicBezTo>
                    <a:pt x="56" y="8"/>
                    <a:pt x="76" y="12"/>
                    <a:pt x="83" y="17"/>
                  </a:cubicBezTo>
                  <a:cubicBezTo>
                    <a:pt x="90" y="22"/>
                    <a:pt x="91" y="30"/>
                    <a:pt x="91" y="30"/>
                  </a:cubicBezTo>
                  <a:lnTo>
                    <a:pt x="99" y="32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61"/>
            <p:cNvSpPr>
              <a:spLocks/>
            </p:cNvSpPr>
            <p:nvPr/>
          </p:nvSpPr>
          <p:spPr bwMode="auto">
            <a:xfrm>
              <a:off x="7359650" y="3121025"/>
              <a:ext cx="117475" cy="47625"/>
            </a:xfrm>
            <a:custGeom>
              <a:avLst/>
              <a:gdLst>
                <a:gd name="T0" fmla="*/ 0 w 96"/>
                <a:gd name="T1" fmla="*/ 15 h 39"/>
                <a:gd name="T2" fmla="*/ 42 w 96"/>
                <a:gd name="T3" fmla="*/ 18 h 39"/>
                <a:gd name="T4" fmla="*/ 73 w 96"/>
                <a:gd name="T5" fmla="*/ 3 h 39"/>
                <a:gd name="T6" fmla="*/ 91 w 96"/>
                <a:gd name="T7" fmla="*/ 6 h 39"/>
                <a:gd name="T8" fmla="*/ 86 w 96"/>
                <a:gd name="T9" fmla="*/ 25 h 39"/>
                <a:gd name="T10" fmla="*/ 62 w 96"/>
                <a:gd name="T11" fmla="*/ 33 h 39"/>
                <a:gd name="T12" fmla="*/ 37 w 96"/>
                <a:gd name="T13" fmla="*/ 36 h 39"/>
                <a:gd name="T14" fmla="*/ 57 w 96"/>
                <a:gd name="T15" fmla="*/ 27 h 39"/>
                <a:gd name="T16" fmla="*/ 45 w 96"/>
                <a:gd name="T17" fmla="*/ 22 h 39"/>
                <a:gd name="T18" fmla="*/ 0 w 96"/>
                <a:gd name="T1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39">
                  <a:moveTo>
                    <a:pt x="0" y="15"/>
                  </a:moveTo>
                  <a:cubicBezTo>
                    <a:pt x="0" y="15"/>
                    <a:pt x="27" y="22"/>
                    <a:pt x="42" y="18"/>
                  </a:cubicBezTo>
                  <a:cubicBezTo>
                    <a:pt x="57" y="14"/>
                    <a:pt x="68" y="6"/>
                    <a:pt x="73" y="3"/>
                  </a:cubicBezTo>
                  <a:cubicBezTo>
                    <a:pt x="78" y="0"/>
                    <a:pt x="86" y="4"/>
                    <a:pt x="91" y="6"/>
                  </a:cubicBezTo>
                  <a:cubicBezTo>
                    <a:pt x="96" y="8"/>
                    <a:pt x="91" y="24"/>
                    <a:pt x="86" y="25"/>
                  </a:cubicBezTo>
                  <a:cubicBezTo>
                    <a:pt x="81" y="26"/>
                    <a:pt x="68" y="33"/>
                    <a:pt x="62" y="33"/>
                  </a:cubicBezTo>
                  <a:cubicBezTo>
                    <a:pt x="56" y="33"/>
                    <a:pt x="41" y="39"/>
                    <a:pt x="37" y="36"/>
                  </a:cubicBezTo>
                  <a:cubicBezTo>
                    <a:pt x="33" y="33"/>
                    <a:pt x="56" y="33"/>
                    <a:pt x="57" y="27"/>
                  </a:cubicBezTo>
                  <a:cubicBezTo>
                    <a:pt x="58" y="21"/>
                    <a:pt x="50" y="21"/>
                    <a:pt x="45" y="22"/>
                  </a:cubicBezTo>
                  <a:cubicBezTo>
                    <a:pt x="40" y="23"/>
                    <a:pt x="10" y="21"/>
                    <a:pt x="0" y="15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62"/>
            <p:cNvSpPr>
              <a:spLocks/>
            </p:cNvSpPr>
            <p:nvPr/>
          </p:nvSpPr>
          <p:spPr bwMode="auto">
            <a:xfrm>
              <a:off x="7177088" y="3382963"/>
              <a:ext cx="187325" cy="22225"/>
            </a:xfrm>
            <a:custGeom>
              <a:avLst/>
              <a:gdLst>
                <a:gd name="T0" fmla="*/ 0 w 151"/>
                <a:gd name="T1" fmla="*/ 2 h 18"/>
                <a:gd name="T2" fmla="*/ 2 w 151"/>
                <a:gd name="T3" fmla="*/ 9 h 18"/>
                <a:gd name="T4" fmla="*/ 21 w 151"/>
                <a:gd name="T5" fmla="*/ 11 h 18"/>
                <a:gd name="T6" fmla="*/ 57 w 151"/>
                <a:gd name="T7" fmla="*/ 9 h 18"/>
                <a:gd name="T8" fmla="*/ 86 w 151"/>
                <a:gd name="T9" fmla="*/ 13 h 18"/>
                <a:gd name="T10" fmla="*/ 108 w 151"/>
                <a:gd name="T11" fmla="*/ 15 h 18"/>
                <a:gd name="T12" fmla="*/ 135 w 151"/>
                <a:gd name="T13" fmla="*/ 18 h 18"/>
                <a:gd name="T14" fmla="*/ 146 w 151"/>
                <a:gd name="T15" fmla="*/ 15 h 18"/>
                <a:gd name="T16" fmla="*/ 151 w 151"/>
                <a:gd name="T17" fmla="*/ 11 h 18"/>
                <a:gd name="T18" fmla="*/ 146 w 151"/>
                <a:gd name="T19" fmla="*/ 8 h 18"/>
                <a:gd name="T20" fmla="*/ 137 w 151"/>
                <a:gd name="T21" fmla="*/ 15 h 18"/>
                <a:gd name="T22" fmla="*/ 106 w 151"/>
                <a:gd name="T23" fmla="*/ 10 h 18"/>
                <a:gd name="T24" fmla="*/ 83 w 151"/>
                <a:gd name="T25" fmla="*/ 8 h 18"/>
                <a:gd name="T26" fmla="*/ 71 w 151"/>
                <a:gd name="T27" fmla="*/ 9 h 18"/>
                <a:gd name="T28" fmla="*/ 48 w 151"/>
                <a:gd name="T29" fmla="*/ 5 h 18"/>
                <a:gd name="T30" fmla="*/ 24 w 151"/>
                <a:gd name="T31" fmla="*/ 7 h 18"/>
                <a:gd name="T32" fmla="*/ 10 w 151"/>
                <a:gd name="T33" fmla="*/ 9 h 18"/>
                <a:gd name="T34" fmla="*/ 7 w 151"/>
                <a:gd name="T35" fmla="*/ 2 h 18"/>
                <a:gd name="T36" fmla="*/ 0 w 151"/>
                <a:gd name="T3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8">
                  <a:moveTo>
                    <a:pt x="0" y="2"/>
                  </a:move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11" y="13"/>
                    <a:pt x="21" y="11"/>
                  </a:cubicBezTo>
                  <a:cubicBezTo>
                    <a:pt x="30" y="9"/>
                    <a:pt x="51" y="6"/>
                    <a:pt x="57" y="9"/>
                  </a:cubicBezTo>
                  <a:cubicBezTo>
                    <a:pt x="63" y="13"/>
                    <a:pt x="80" y="14"/>
                    <a:pt x="86" y="13"/>
                  </a:cubicBezTo>
                  <a:cubicBezTo>
                    <a:pt x="93" y="13"/>
                    <a:pt x="102" y="14"/>
                    <a:pt x="108" y="15"/>
                  </a:cubicBezTo>
                  <a:cubicBezTo>
                    <a:pt x="114" y="15"/>
                    <a:pt x="129" y="18"/>
                    <a:pt x="135" y="18"/>
                  </a:cubicBezTo>
                  <a:cubicBezTo>
                    <a:pt x="141" y="17"/>
                    <a:pt x="144" y="17"/>
                    <a:pt x="146" y="15"/>
                  </a:cubicBezTo>
                  <a:cubicBezTo>
                    <a:pt x="148" y="13"/>
                    <a:pt x="151" y="11"/>
                    <a:pt x="151" y="11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2" y="15"/>
                    <a:pt x="137" y="15"/>
                  </a:cubicBezTo>
                  <a:cubicBezTo>
                    <a:pt x="133" y="15"/>
                    <a:pt x="113" y="11"/>
                    <a:pt x="106" y="10"/>
                  </a:cubicBezTo>
                  <a:cubicBezTo>
                    <a:pt x="99" y="10"/>
                    <a:pt x="87" y="7"/>
                    <a:pt x="83" y="8"/>
                  </a:cubicBezTo>
                  <a:cubicBezTo>
                    <a:pt x="81" y="9"/>
                    <a:pt x="78" y="10"/>
                    <a:pt x="71" y="9"/>
                  </a:cubicBezTo>
                  <a:cubicBezTo>
                    <a:pt x="65" y="8"/>
                    <a:pt x="56" y="4"/>
                    <a:pt x="48" y="5"/>
                  </a:cubicBezTo>
                  <a:cubicBezTo>
                    <a:pt x="40" y="6"/>
                    <a:pt x="30" y="6"/>
                    <a:pt x="24" y="7"/>
                  </a:cubicBezTo>
                  <a:cubicBezTo>
                    <a:pt x="19" y="7"/>
                    <a:pt x="15" y="10"/>
                    <a:pt x="10" y="9"/>
                  </a:cubicBezTo>
                  <a:cubicBezTo>
                    <a:pt x="6" y="8"/>
                    <a:pt x="7" y="2"/>
                    <a:pt x="7" y="2"/>
                  </a:cubicBezTo>
                  <a:cubicBezTo>
                    <a:pt x="7" y="2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5A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9" name="Rectangle 300"/>
          <p:cNvSpPr>
            <a:spLocks noChangeArrowheads="1"/>
          </p:cNvSpPr>
          <p:nvPr/>
        </p:nvSpPr>
        <p:spPr bwMode="auto">
          <a:xfrm>
            <a:off x="4991083" y="5981915"/>
            <a:ext cx="599018" cy="367708"/>
          </a:xfrm>
          <a:prstGeom prst="rect">
            <a:avLst/>
          </a:prstGeom>
          <a:solidFill>
            <a:srgbClr val="1780D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301"/>
          <p:cNvSpPr>
            <a:spLocks noChangeArrowheads="1"/>
          </p:cNvSpPr>
          <p:nvPr/>
        </p:nvSpPr>
        <p:spPr bwMode="auto">
          <a:xfrm>
            <a:off x="5309480" y="5853700"/>
            <a:ext cx="6882520" cy="367708"/>
          </a:xfrm>
          <a:prstGeom prst="rect">
            <a:avLst/>
          </a:prstGeom>
          <a:solidFill>
            <a:srgbClr val="21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来自星星的你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1" name="Freeform 302"/>
          <p:cNvSpPr>
            <a:spLocks/>
          </p:cNvSpPr>
          <p:nvPr/>
        </p:nvSpPr>
        <p:spPr bwMode="auto">
          <a:xfrm>
            <a:off x="5309480" y="6221408"/>
            <a:ext cx="280620" cy="128215"/>
          </a:xfrm>
          <a:custGeom>
            <a:avLst/>
            <a:gdLst>
              <a:gd name="T0" fmla="*/ 116 w 116"/>
              <a:gd name="T1" fmla="*/ 53 h 53"/>
              <a:gd name="T2" fmla="*/ 116 w 116"/>
              <a:gd name="T3" fmla="*/ 0 h 53"/>
              <a:gd name="T4" fmla="*/ 0 w 116"/>
              <a:gd name="T5" fmla="*/ 0 h 53"/>
              <a:gd name="T6" fmla="*/ 116 w 116"/>
              <a:gd name="T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6" h="53">
                <a:moveTo>
                  <a:pt x="116" y="53"/>
                </a:moveTo>
                <a:lnTo>
                  <a:pt x="116" y="0"/>
                </a:lnTo>
                <a:lnTo>
                  <a:pt x="0" y="0"/>
                </a:lnTo>
                <a:lnTo>
                  <a:pt x="116" y="53"/>
                </a:lnTo>
                <a:close/>
              </a:path>
            </a:pathLst>
          </a:custGeom>
          <a:solidFill>
            <a:srgbClr val="1261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2" name="组合 721"/>
          <p:cNvGrpSpPr/>
          <p:nvPr/>
        </p:nvGrpSpPr>
        <p:grpSpPr>
          <a:xfrm>
            <a:off x="1732317" y="2569478"/>
            <a:ext cx="2853594" cy="3889002"/>
            <a:chOff x="1536062" y="2606110"/>
            <a:chExt cx="2853594" cy="3889002"/>
          </a:xfrm>
        </p:grpSpPr>
        <p:sp>
          <p:nvSpPr>
            <p:cNvPr id="680" name="Freeform 1368"/>
            <p:cNvSpPr>
              <a:spLocks noEditPoints="1"/>
            </p:cNvSpPr>
            <p:nvPr/>
          </p:nvSpPr>
          <p:spPr bwMode="auto">
            <a:xfrm>
              <a:off x="1536062" y="2606110"/>
              <a:ext cx="1042524" cy="1049640"/>
            </a:xfrm>
            <a:custGeom>
              <a:avLst/>
              <a:gdLst>
                <a:gd name="T0" fmla="*/ 151 w 228"/>
                <a:gd name="T1" fmla="*/ 15 h 230"/>
                <a:gd name="T2" fmla="*/ 219 w 228"/>
                <a:gd name="T3" fmla="*/ 134 h 230"/>
                <a:gd name="T4" fmla="*/ 95 w 228"/>
                <a:gd name="T5" fmla="*/ 220 h 230"/>
                <a:gd name="T6" fmla="*/ 78 w 228"/>
                <a:gd name="T7" fmla="*/ 215 h 230"/>
                <a:gd name="T8" fmla="*/ 9 w 228"/>
                <a:gd name="T9" fmla="*/ 96 h 230"/>
                <a:gd name="T10" fmla="*/ 133 w 228"/>
                <a:gd name="T11" fmla="*/ 10 h 230"/>
                <a:gd name="T12" fmla="*/ 151 w 228"/>
                <a:gd name="T13" fmla="*/ 15 h 230"/>
                <a:gd name="T14" fmla="*/ 78 w 228"/>
                <a:gd name="T15" fmla="*/ 213 h 230"/>
                <a:gd name="T16" fmla="*/ 95 w 228"/>
                <a:gd name="T17" fmla="*/ 217 h 230"/>
                <a:gd name="T18" fmla="*/ 217 w 228"/>
                <a:gd name="T19" fmla="*/ 134 h 230"/>
                <a:gd name="T20" fmla="*/ 150 w 228"/>
                <a:gd name="T21" fmla="*/ 17 h 230"/>
                <a:gd name="T22" fmla="*/ 133 w 228"/>
                <a:gd name="T23" fmla="*/ 12 h 230"/>
                <a:gd name="T24" fmla="*/ 12 w 228"/>
                <a:gd name="T25" fmla="*/ 96 h 230"/>
                <a:gd name="T26" fmla="*/ 78 w 228"/>
                <a:gd name="T27" fmla="*/ 21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0">
                  <a:moveTo>
                    <a:pt x="151" y="15"/>
                  </a:moveTo>
                  <a:cubicBezTo>
                    <a:pt x="200" y="33"/>
                    <a:pt x="228" y="83"/>
                    <a:pt x="219" y="134"/>
                  </a:cubicBezTo>
                  <a:cubicBezTo>
                    <a:pt x="208" y="192"/>
                    <a:pt x="153" y="230"/>
                    <a:pt x="95" y="220"/>
                  </a:cubicBezTo>
                  <a:cubicBezTo>
                    <a:pt x="89" y="219"/>
                    <a:pt x="83" y="217"/>
                    <a:pt x="78" y="215"/>
                  </a:cubicBezTo>
                  <a:cubicBezTo>
                    <a:pt x="29" y="197"/>
                    <a:pt x="0" y="147"/>
                    <a:pt x="9" y="96"/>
                  </a:cubicBezTo>
                  <a:cubicBezTo>
                    <a:pt x="20" y="38"/>
                    <a:pt x="76" y="0"/>
                    <a:pt x="133" y="10"/>
                  </a:cubicBezTo>
                  <a:cubicBezTo>
                    <a:pt x="139" y="11"/>
                    <a:pt x="145" y="13"/>
                    <a:pt x="151" y="15"/>
                  </a:cubicBezTo>
                  <a:close/>
                  <a:moveTo>
                    <a:pt x="78" y="213"/>
                  </a:moveTo>
                  <a:cubicBezTo>
                    <a:pt x="84" y="215"/>
                    <a:pt x="90" y="216"/>
                    <a:pt x="95" y="217"/>
                  </a:cubicBezTo>
                  <a:cubicBezTo>
                    <a:pt x="152" y="228"/>
                    <a:pt x="206" y="190"/>
                    <a:pt x="217" y="134"/>
                  </a:cubicBezTo>
                  <a:cubicBezTo>
                    <a:pt x="226" y="84"/>
                    <a:pt x="198" y="35"/>
                    <a:pt x="150" y="17"/>
                  </a:cubicBezTo>
                  <a:cubicBezTo>
                    <a:pt x="144" y="15"/>
                    <a:pt x="139" y="14"/>
                    <a:pt x="133" y="12"/>
                  </a:cubicBezTo>
                  <a:cubicBezTo>
                    <a:pt x="76" y="2"/>
                    <a:pt x="22" y="40"/>
                    <a:pt x="12" y="96"/>
                  </a:cubicBezTo>
                  <a:cubicBezTo>
                    <a:pt x="3" y="146"/>
                    <a:pt x="31" y="195"/>
                    <a:pt x="78" y="213"/>
                  </a:cubicBezTo>
                  <a:close/>
                </a:path>
              </a:pathLst>
            </a:custGeom>
            <a:solidFill>
              <a:srgbClr val="2194EE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369"/>
            <p:cNvSpPr>
              <a:spLocks/>
            </p:cNvSpPr>
            <p:nvPr/>
          </p:nvSpPr>
          <p:spPr bwMode="auto">
            <a:xfrm>
              <a:off x="1582318" y="2648807"/>
              <a:ext cx="953570" cy="960686"/>
            </a:xfrm>
            <a:custGeom>
              <a:avLst/>
              <a:gdLst>
                <a:gd name="T0" fmla="*/ 9 w 209"/>
                <a:gd name="T1" fmla="*/ 88 h 210"/>
                <a:gd name="T2" fmla="*/ 122 w 209"/>
                <a:gd name="T3" fmla="*/ 10 h 210"/>
                <a:gd name="T4" fmla="*/ 199 w 209"/>
                <a:gd name="T5" fmla="*/ 122 h 210"/>
                <a:gd name="T6" fmla="*/ 87 w 209"/>
                <a:gd name="T7" fmla="*/ 200 h 210"/>
                <a:gd name="T8" fmla="*/ 9 w 209"/>
                <a:gd name="T9" fmla="*/ 8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10">
                  <a:moveTo>
                    <a:pt x="9" y="88"/>
                  </a:moveTo>
                  <a:cubicBezTo>
                    <a:pt x="19" y="35"/>
                    <a:pt x="69" y="0"/>
                    <a:pt x="122" y="10"/>
                  </a:cubicBezTo>
                  <a:cubicBezTo>
                    <a:pt x="174" y="19"/>
                    <a:pt x="209" y="70"/>
                    <a:pt x="199" y="122"/>
                  </a:cubicBezTo>
                  <a:cubicBezTo>
                    <a:pt x="190" y="175"/>
                    <a:pt x="139" y="210"/>
                    <a:pt x="87" y="200"/>
                  </a:cubicBezTo>
                  <a:cubicBezTo>
                    <a:pt x="34" y="190"/>
                    <a:pt x="0" y="140"/>
                    <a:pt x="9" y="88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370"/>
            <p:cNvSpPr>
              <a:spLocks noEditPoints="1"/>
            </p:cNvSpPr>
            <p:nvPr/>
          </p:nvSpPr>
          <p:spPr bwMode="auto">
            <a:xfrm>
              <a:off x="1536062" y="3947514"/>
              <a:ext cx="1042524" cy="1053197"/>
            </a:xfrm>
            <a:custGeom>
              <a:avLst/>
              <a:gdLst>
                <a:gd name="T0" fmla="*/ 151 w 228"/>
                <a:gd name="T1" fmla="*/ 15 h 231"/>
                <a:gd name="T2" fmla="*/ 219 w 228"/>
                <a:gd name="T3" fmla="*/ 135 h 231"/>
                <a:gd name="T4" fmla="*/ 95 w 228"/>
                <a:gd name="T5" fmla="*/ 220 h 231"/>
                <a:gd name="T6" fmla="*/ 78 w 228"/>
                <a:gd name="T7" fmla="*/ 215 h 231"/>
                <a:gd name="T8" fmla="*/ 9 w 228"/>
                <a:gd name="T9" fmla="*/ 96 h 231"/>
                <a:gd name="T10" fmla="*/ 133 w 228"/>
                <a:gd name="T11" fmla="*/ 11 h 231"/>
                <a:gd name="T12" fmla="*/ 151 w 228"/>
                <a:gd name="T13" fmla="*/ 15 h 231"/>
                <a:gd name="T14" fmla="*/ 78 w 228"/>
                <a:gd name="T15" fmla="*/ 213 h 231"/>
                <a:gd name="T16" fmla="*/ 95 w 228"/>
                <a:gd name="T17" fmla="*/ 218 h 231"/>
                <a:gd name="T18" fmla="*/ 217 w 228"/>
                <a:gd name="T19" fmla="*/ 134 h 231"/>
                <a:gd name="T20" fmla="*/ 150 w 228"/>
                <a:gd name="T21" fmla="*/ 18 h 231"/>
                <a:gd name="T22" fmla="*/ 133 w 228"/>
                <a:gd name="T23" fmla="*/ 13 h 231"/>
                <a:gd name="T24" fmla="*/ 12 w 228"/>
                <a:gd name="T25" fmla="*/ 97 h 231"/>
                <a:gd name="T26" fmla="*/ 78 w 228"/>
                <a:gd name="T27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1">
                  <a:moveTo>
                    <a:pt x="151" y="15"/>
                  </a:moveTo>
                  <a:cubicBezTo>
                    <a:pt x="200" y="33"/>
                    <a:pt x="228" y="83"/>
                    <a:pt x="219" y="135"/>
                  </a:cubicBezTo>
                  <a:cubicBezTo>
                    <a:pt x="208" y="192"/>
                    <a:pt x="153" y="231"/>
                    <a:pt x="95" y="220"/>
                  </a:cubicBezTo>
                  <a:cubicBezTo>
                    <a:pt x="89" y="219"/>
                    <a:pt x="83" y="217"/>
                    <a:pt x="78" y="215"/>
                  </a:cubicBezTo>
                  <a:cubicBezTo>
                    <a:pt x="29" y="198"/>
                    <a:pt x="0" y="147"/>
                    <a:pt x="9" y="96"/>
                  </a:cubicBezTo>
                  <a:cubicBezTo>
                    <a:pt x="20" y="38"/>
                    <a:pt x="76" y="0"/>
                    <a:pt x="133" y="11"/>
                  </a:cubicBezTo>
                  <a:cubicBezTo>
                    <a:pt x="139" y="12"/>
                    <a:pt x="145" y="13"/>
                    <a:pt x="151" y="15"/>
                  </a:cubicBezTo>
                  <a:close/>
                  <a:moveTo>
                    <a:pt x="78" y="213"/>
                  </a:moveTo>
                  <a:cubicBezTo>
                    <a:pt x="84" y="215"/>
                    <a:pt x="90" y="217"/>
                    <a:pt x="95" y="218"/>
                  </a:cubicBezTo>
                  <a:cubicBezTo>
                    <a:pt x="152" y="228"/>
                    <a:pt x="206" y="191"/>
                    <a:pt x="217" y="134"/>
                  </a:cubicBezTo>
                  <a:cubicBezTo>
                    <a:pt x="226" y="84"/>
                    <a:pt x="198" y="35"/>
                    <a:pt x="150" y="18"/>
                  </a:cubicBezTo>
                  <a:cubicBezTo>
                    <a:pt x="144" y="16"/>
                    <a:pt x="139" y="14"/>
                    <a:pt x="133" y="13"/>
                  </a:cubicBezTo>
                  <a:cubicBezTo>
                    <a:pt x="76" y="3"/>
                    <a:pt x="22" y="40"/>
                    <a:pt x="12" y="97"/>
                  </a:cubicBezTo>
                  <a:cubicBezTo>
                    <a:pt x="3" y="147"/>
                    <a:pt x="31" y="196"/>
                    <a:pt x="78" y="213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371"/>
            <p:cNvSpPr>
              <a:spLocks/>
            </p:cNvSpPr>
            <p:nvPr/>
          </p:nvSpPr>
          <p:spPr bwMode="auto">
            <a:xfrm>
              <a:off x="1582318" y="3997328"/>
              <a:ext cx="953570" cy="953570"/>
            </a:xfrm>
            <a:custGeom>
              <a:avLst/>
              <a:gdLst>
                <a:gd name="T0" fmla="*/ 9 w 209"/>
                <a:gd name="T1" fmla="*/ 87 h 209"/>
                <a:gd name="T2" fmla="*/ 122 w 209"/>
                <a:gd name="T3" fmla="*/ 9 h 209"/>
                <a:gd name="T4" fmla="*/ 199 w 209"/>
                <a:gd name="T5" fmla="*/ 122 h 209"/>
                <a:gd name="T6" fmla="*/ 87 w 209"/>
                <a:gd name="T7" fmla="*/ 199 h 209"/>
                <a:gd name="T8" fmla="*/ 9 w 209"/>
                <a:gd name="T9" fmla="*/ 8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9">
                  <a:moveTo>
                    <a:pt x="9" y="87"/>
                  </a:moveTo>
                  <a:cubicBezTo>
                    <a:pt x="19" y="34"/>
                    <a:pt x="69" y="0"/>
                    <a:pt x="122" y="9"/>
                  </a:cubicBezTo>
                  <a:cubicBezTo>
                    <a:pt x="174" y="19"/>
                    <a:pt x="209" y="69"/>
                    <a:pt x="199" y="122"/>
                  </a:cubicBezTo>
                  <a:cubicBezTo>
                    <a:pt x="190" y="174"/>
                    <a:pt x="139" y="209"/>
                    <a:pt x="87" y="199"/>
                  </a:cubicBezTo>
                  <a:cubicBezTo>
                    <a:pt x="34" y="190"/>
                    <a:pt x="0" y="139"/>
                    <a:pt x="9" y="87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372"/>
            <p:cNvSpPr>
              <a:spLocks noEditPoints="1"/>
            </p:cNvSpPr>
            <p:nvPr/>
          </p:nvSpPr>
          <p:spPr bwMode="auto">
            <a:xfrm>
              <a:off x="1536062" y="5441915"/>
              <a:ext cx="1042524" cy="1053197"/>
            </a:xfrm>
            <a:custGeom>
              <a:avLst/>
              <a:gdLst>
                <a:gd name="T0" fmla="*/ 151 w 228"/>
                <a:gd name="T1" fmla="*/ 16 h 231"/>
                <a:gd name="T2" fmla="*/ 219 w 228"/>
                <a:gd name="T3" fmla="*/ 135 h 231"/>
                <a:gd name="T4" fmla="*/ 95 w 228"/>
                <a:gd name="T5" fmla="*/ 220 h 231"/>
                <a:gd name="T6" fmla="*/ 78 w 228"/>
                <a:gd name="T7" fmla="*/ 216 h 231"/>
                <a:gd name="T8" fmla="*/ 9 w 228"/>
                <a:gd name="T9" fmla="*/ 97 h 231"/>
                <a:gd name="T10" fmla="*/ 133 w 228"/>
                <a:gd name="T11" fmla="*/ 11 h 231"/>
                <a:gd name="T12" fmla="*/ 151 w 228"/>
                <a:gd name="T13" fmla="*/ 16 h 231"/>
                <a:gd name="T14" fmla="*/ 78 w 228"/>
                <a:gd name="T15" fmla="*/ 214 h 231"/>
                <a:gd name="T16" fmla="*/ 95 w 228"/>
                <a:gd name="T17" fmla="*/ 218 h 231"/>
                <a:gd name="T18" fmla="*/ 217 w 228"/>
                <a:gd name="T19" fmla="*/ 134 h 231"/>
                <a:gd name="T20" fmla="*/ 150 w 228"/>
                <a:gd name="T21" fmla="*/ 18 h 231"/>
                <a:gd name="T22" fmla="*/ 133 w 228"/>
                <a:gd name="T23" fmla="*/ 13 h 231"/>
                <a:gd name="T24" fmla="*/ 12 w 228"/>
                <a:gd name="T25" fmla="*/ 97 h 231"/>
                <a:gd name="T26" fmla="*/ 78 w 228"/>
                <a:gd name="T27" fmla="*/ 21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1">
                  <a:moveTo>
                    <a:pt x="151" y="16"/>
                  </a:moveTo>
                  <a:cubicBezTo>
                    <a:pt x="200" y="33"/>
                    <a:pt x="228" y="84"/>
                    <a:pt x="219" y="135"/>
                  </a:cubicBezTo>
                  <a:cubicBezTo>
                    <a:pt x="208" y="193"/>
                    <a:pt x="153" y="231"/>
                    <a:pt x="95" y="220"/>
                  </a:cubicBezTo>
                  <a:cubicBezTo>
                    <a:pt x="89" y="219"/>
                    <a:pt x="83" y="218"/>
                    <a:pt x="78" y="216"/>
                  </a:cubicBezTo>
                  <a:cubicBezTo>
                    <a:pt x="29" y="198"/>
                    <a:pt x="0" y="148"/>
                    <a:pt x="9" y="97"/>
                  </a:cubicBezTo>
                  <a:cubicBezTo>
                    <a:pt x="20" y="39"/>
                    <a:pt x="76" y="0"/>
                    <a:pt x="133" y="11"/>
                  </a:cubicBezTo>
                  <a:cubicBezTo>
                    <a:pt x="139" y="12"/>
                    <a:pt x="145" y="14"/>
                    <a:pt x="151" y="16"/>
                  </a:cubicBezTo>
                  <a:close/>
                  <a:moveTo>
                    <a:pt x="78" y="214"/>
                  </a:moveTo>
                  <a:cubicBezTo>
                    <a:pt x="84" y="216"/>
                    <a:pt x="90" y="217"/>
                    <a:pt x="95" y="218"/>
                  </a:cubicBezTo>
                  <a:cubicBezTo>
                    <a:pt x="152" y="229"/>
                    <a:pt x="206" y="191"/>
                    <a:pt x="217" y="134"/>
                  </a:cubicBezTo>
                  <a:cubicBezTo>
                    <a:pt x="226" y="84"/>
                    <a:pt x="198" y="35"/>
                    <a:pt x="150" y="18"/>
                  </a:cubicBezTo>
                  <a:cubicBezTo>
                    <a:pt x="144" y="16"/>
                    <a:pt x="139" y="14"/>
                    <a:pt x="133" y="13"/>
                  </a:cubicBezTo>
                  <a:cubicBezTo>
                    <a:pt x="76" y="3"/>
                    <a:pt x="22" y="40"/>
                    <a:pt x="12" y="97"/>
                  </a:cubicBezTo>
                  <a:cubicBezTo>
                    <a:pt x="3" y="147"/>
                    <a:pt x="31" y="196"/>
                    <a:pt x="78" y="214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373"/>
            <p:cNvSpPr>
              <a:spLocks/>
            </p:cNvSpPr>
            <p:nvPr/>
          </p:nvSpPr>
          <p:spPr bwMode="auto">
            <a:xfrm>
              <a:off x="1582318" y="5491729"/>
              <a:ext cx="953570" cy="953570"/>
            </a:xfrm>
            <a:custGeom>
              <a:avLst/>
              <a:gdLst>
                <a:gd name="T0" fmla="*/ 9 w 209"/>
                <a:gd name="T1" fmla="*/ 87 h 209"/>
                <a:gd name="T2" fmla="*/ 122 w 209"/>
                <a:gd name="T3" fmla="*/ 10 h 209"/>
                <a:gd name="T4" fmla="*/ 199 w 209"/>
                <a:gd name="T5" fmla="*/ 122 h 209"/>
                <a:gd name="T6" fmla="*/ 87 w 209"/>
                <a:gd name="T7" fmla="*/ 200 h 209"/>
                <a:gd name="T8" fmla="*/ 9 w 209"/>
                <a:gd name="T9" fmla="*/ 8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9">
                  <a:moveTo>
                    <a:pt x="9" y="87"/>
                  </a:moveTo>
                  <a:cubicBezTo>
                    <a:pt x="19" y="35"/>
                    <a:pt x="69" y="0"/>
                    <a:pt x="122" y="10"/>
                  </a:cubicBezTo>
                  <a:cubicBezTo>
                    <a:pt x="174" y="19"/>
                    <a:pt x="209" y="70"/>
                    <a:pt x="199" y="122"/>
                  </a:cubicBezTo>
                  <a:cubicBezTo>
                    <a:pt x="190" y="175"/>
                    <a:pt x="139" y="209"/>
                    <a:pt x="87" y="200"/>
                  </a:cubicBezTo>
                  <a:cubicBezTo>
                    <a:pt x="34" y="190"/>
                    <a:pt x="0" y="140"/>
                    <a:pt x="9" y="87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391"/>
            <p:cNvSpPr>
              <a:spLocks/>
            </p:cNvSpPr>
            <p:nvPr/>
          </p:nvSpPr>
          <p:spPr bwMode="auto">
            <a:xfrm>
              <a:off x="1881198" y="2816039"/>
              <a:ext cx="348694" cy="426972"/>
            </a:xfrm>
            <a:custGeom>
              <a:avLst/>
              <a:gdLst>
                <a:gd name="T0" fmla="*/ 76 w 76"/>
                <a:gd name="T1" fmla="*/ 36 h 94"/>
                <a:gd name="T2" fmla="*/ 38 w 76"/>
                <a:gd name="T3" fmla="*/ 0 h 94"/>
                <a:gd name="T4" fmla="*/ 0 w 76"/>
                <a:gd name="T5" fmla="*/ 36 h 94"/>
                <a:gd name="T6" fmla="*/ 3 w 76"/>
                <a:gd name="T7" fmla="*/ 50 h 94"/>
                <a:gd name="T8" fmla="*/ 3 w 76"/>
                <a:gd name="T9" fmla="*/ 50 h 94"/>
                <a:gd name="T10" fmla="*/ 7 w 76"/>
                <a:gd name="T11" fmla="*/ 56 h 94"/>
                <a:gd name="T12" fmla="*/ 20 w 76"/>
                <a:gd name="T13" fmla="*/ 90 h 94"/>
                <a:gd name="T14" fmla="*/ 25 w 76"/>
                <a:gd name="T15" fmla="*/ 94 h 94"/>
                <a:gd name="T16" fmla="*/ 51 w 76"/>
                <a:gd name="T17" fmla="*/ 94 h 94"/>
                <a:gd name="T18" fmla="*/ 56 w 76"/>
                <a:gd name="T19" fmla="*/ 90 h 94"/>
                <a:gd name="T20" fmla="*/ 69 w 76"/>
                <a:gd name="T21" fmla="*/ 56 h 94"/>
                <a:gd name="T22" fmla="*/ 73 w 76"/>
                <a:gd name="T23" fmla="*/ 50 h 94"/>
                <a:gd name="T24" fmla="*/ 73 w 76"/>
                <a:gd name="T25" fmla="*/ 50 h 94"/>
                <a:gd name="T26" fmla="*/ 73 w 76"/>
                <a:gd name="T27" fmla="*/ 50 h 94"/>
                <a:gd name="T28" fmla="*/ 76 w 76"/>
                <a:gd name="T29" fmla="*/ 3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94">
                  <a:moveTo>
                    <a:pt x="76" y="36"/>
                  </a:moveTo>
                  <a:cubicBezTo>
                    <a:pt x="76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1"/>
                    <a:pt x="1" y="46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5" y="54"/>
                    <a:pt x="7" y="56"/>
                  </a:cubicBezTo>
                  <a:cubicBezTo>
                    <a:pt x="13" y="67"/>
                    <a:pt x="20" y="86"/>
                    <a:pt x="20" y="90"/>
                  </a:cubicBezTo>
                  <a:cubicBezTo>
                    <a:pt x="20" y="92"/>
                    <a:pt x="22" y="94"/>
                    <a:pt x="25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4" y="94"/>
                    <a:pt x="56" y="92"/>
                    <a:pt x="56" y="90"/>
                  </a:cubicBezTo>
                  <a:cubicBezTo>
                    <a:pt x="56" y="86"/>
                    <a:pt x="63" y="67"/>
                    <a:pt x="69" y="56"/>
                  </a:cubicBezTo>
                  <a:cubicBezTo>
                    <a:pt x="71" y="54"/>
                    <a:pt x="72" y="52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6"/>
                    <a:pt x="76" y="41"/>
                    <a:pt x="7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392"/>
            <p:cNvSpPr>
              <a:spLocks/>
            </p:cNvSpPr>
            <p:nvPr/>
          </p:nvSpPr>
          <p:spPr bwMode="auto">
            <a:xfrm>
              <a:off x="1973709" y="3267917"/>
              <a:ext cx="163673" cy="32024"/>
            </a:xfrm>
            <a:custGeom>
              <a:avLst/>
              <a:gdLst>
                <a:gd name="T0" fmla="*/ 36 w 36"/>
                <a:gd name="T1" fmla="*/ 3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3 h 7"/>
                <a:gd name="T8" fmla="*/ 0 w 36"/>
                <a:gd name="T9" fmla="*/ 3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5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393"/>
            <p:cNvSpPr>
              <a:spLocks/>
            </p:cNvSpPr>
            <p:nvPr/>
          </p:nvSpPr>
          <p:spPr bwMode="auto">
            <a:xfrm>
              <a:off x="1973709" y="3317730"/>
              <a:ext cx="163673" cy="32024"/>
            </a:xfrm>
            <a:custGeom>
              <a:avLst/>
              <a:gdLst>
                <a:gd name="T0" fmla="*/ 36 w 36"/>
                <a:gd name="T1" fmla="*/ 4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0 w 36"/>
                <a:gd name="T9" fmla="*/ 4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">
                  <a:moveTo>
                    <a:pt x="36" y="4"/>
                  </a:move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6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394"/>
            <p:cNvSpPr>
              <a:spLocks/>
            </p:cNvSpPr>
            <p:nvPr/>
          </p:nvSpPr>
          <p:spPr bwMode="auto">
            <a:xfrm>
              <a:off x="2009290" y="3371102"/>
              <a:ext cx="92510" cy="32024"/>
            </a:xfrm>
            <a:custGeom>
              <a:avLst/>
              <a:gdLst>
                <a:gd name="T0" fmla="*/ 20 w 20"/>
                <a:gd name="T1" fmla="*/ 4 h 7"/>
                <a:gd name="T2" fmla="*/ 17 w 20"/>
                <a:gd name="T3" fmla="*/ 7 h 7"/>
                <a:gd name="T4" fmla="*/ 4 w 20"/>
                <a:gd name="T5" fmla="*/ 7 h 7"/>
                <a:gd name="T6" fmla="*/ 0 w 20"/>
                <a:gd name="T7" fmla="*/ 4 h 7"/>
                <a:gd name="T8" fmla="*/ 0 w 20"/>
                <a:gd name="T9" fmla="*/ 4 h 7"/>
                <a:gd name="T10" fmla="*/ 4 w 20"/>
                <a:gd name="T11" fmla="*/ 0 h 7"/>
                <a:gd name="T12" fmla="*/ 17 w 20"/>
                <a:gd name="T13" fmla="*/ 0 h 7"/>
                <a:gd name="T14" fmla="*/ 20 w 20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">
                  <a:moveTo>
                    <a:pt x="20" y="4"/>
                  </a:moveTo>
                  <a:cubicBezTo>
                    <a:pt x="20" y="5"/>
                    <a:pt x="19" y="7"/>
                    <a:pt x="1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398"/>
            <p:cNvSpPr>
              <a:spLocks/>
            </p:cNvSpPr>
            <p:nvPr/>
          </p:nvSpPr>
          <p:spPr bwMode="auto">
            <a:xfrm>
              <a:off x="1920336" y="4563064"/>
              <a:ext cx="277531" cy="177905"/>
            </a:xfrm>
            <a:custGeom>
              <a:avLst/>
              <a:gdLst>
                <a:gd name="T0" fmla="*/ 57 w 61"/>
                <a:gd name="T1" fmla="*/ 0 h 39"/>
                <a:gd name="T2" fmla="*/ 4 w 61"/>
                <a:gd name="T3" fmla="*/ 0 h 39"/>
                <a:gd name="T4" fmla="*/ 0 w 61"/>
                <a:gd name="T5" fmla="*/ 4 h 39"/>
                <a:gd name="T6" fmla="*/ 0 w 61"/>
                <a:gd name="T7" fmla="*/ 18 h 39"/>
                <a:gd name="T8" fmla="*/ 4 w 61"/>
                <a:gd name="T9" fmla="*/ 22 h 39"/>
                <a:gd name="T10" fmla="*/ 5 w 61"/>
                <a:gd name="T11" fmla="*/ 22 h 39"/>
                <a:gd name="T12" fmla="*/ 9 w 61"/>
                <a:gd name="T13" fmla="*/ 30 h 39"/>
                <a:gd name="T14" fmla="*/ 19 w 61"/>
                <a:gd name="T15" fmla="*/ 39 h 39"/>
                <a:gd name="T16" fmla="*/ 42 w 61"/>
                <a:gd name="T17" fmla="*/ 39 h 39"/>
                <a:gd name="T18" fmla="*/ 51 w 61"/>
                <a:gd name="T19" fmla="*/ 30 h 39"/>
                <a:gd name="T20" fmla="*/ 56 w 61"/>
                <a:gd name="T21" fmla="*/ 22 h 39"/>
                <a:gd name="T22" fmla="*/ 57 w 61"/>
                <a:gd name="T23" fmla="*/ 22 h 39"/>
                <a:gd name="T24" fmla="*/ 61 w 61"/>
                <a:gd name="T25" fmla="*/ 18 h 39"/>
                <a:gd name="T26" fmla="*/ 61 w 61"/>
                <a:gd name="T27" fmla="*/ 4 h 39"/>
                <a:gd name="T28" fmla="*/ 57 w 61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39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4" y="39"/>
                    <a:pt x="1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7" y="39"/>
                    <a:pt x="51" y="35"/>
                    <a:pt x="51" y="30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9" y="22"/>
                    <a:pt x="61" y="20"/>
                    <a:pt x="61" y="1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399"/>
            <p:cNvSpPr>
              <a:spLocks/>
            </p:cNvSpPr>
            <p:nvPr/>
          </p:nvSpPr>
          <p:spPr bwMode="auto">
            <a:xfrm>
              <a:off x="1987941" y="4755201"/>
              <a:ext cx="142324" cy="17792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400"/>
            <p:cNvSpPr>
              <a:spLocks/>
            </p:cNvSpPr>
            <p:nvPr/>
          </p:nvSpPr>
          <p:spPr bwMode="auto">
            <a:xfrm>
              <a:off x="2016406" y="4790782"/>
              <a:ext cx="81837" cy="21348"/>
            </a:xfrm>
            <a:custGeom>
              <a:avLst/>
              <a:gdLst>
                <a:gd name="T0" fmla="*/ 1 w 18"/>
                <a:gd name="T1" fmla="*/ 4 h 4"/>
                <a:gd name="T2" fmla="*/ 0 w 18"/>
                <a:gd name="T3" fmla="*/ 2 h 4"/>
                <a:gd name="T4" fmla="*/ 0 w 18"/>
                <a:gd name="T5" fmla="*/ 2 h 4"/>
                <a:gd name="T6" fmla="*/ 1 w 18"/>
                <a:gd name="T7" fmla="*/ 0 h 4"/>
                <a:gd name="T8" fmla="*/ 17 w 18"/>
                <a:gd name="T9" fmla="*/ 0 h 4"/>
                <a:gd name="T10" fmla="*/ 18 w 18"/>
                <a:gd name="T11" fmla="*/ 2 h 4"/>
                <a:gd name="T12" fmla="*/ 18 w 18"/>
                <a:gd name="T13" fmla="*/ 2 h 4"/>
                <a:gd name="T14" fmla="*/ 17 w 18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4"/>
                    <a:pt x="1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401"/>
            <p:cNvSpPr>
              <a:spLocks/>
            </p:cNvSpPr>
            <p:nvPr/>
          </p:nvSpPr>
          <p:spPr bwMode="auto">
            <a:xfrm>
              <a:off x="2016406" y="4143209"/>
              <a:ext cx="81837" cy="405623"/>
            </a:xfrm>
            <a:custGeom>
              <a:avLst/>
              <a:gdLst>
                <a:gd name="T0" fmla="*/ 18 w 18"/>
                <a:gd name="T1" fmla="*/ 9 h 89"/>
                <a:gd name="T2" fmla="*/ 9 w 18"/>
                <a:gd name="T3" fmla="*/ 0 h 89"/>
                <a:gd name="T4" fmla="*/ 9 w 18"/>
                <a:gd name="T5" fmla="*/ 0 h 89"/>
                <a:gd name="T6" fmla="*/ 0 w 18"/>
                <a:gd name="T7" fmla="*/ 9 h 89"/>
                <a:gd name="T8" fmla="*/ 0 w 18"/>
                <a:gd name="T9" fmla="*/ 79 h 89"/>
                <a:gd name="T10" fmla="*/ 9 w 18"/>
                <a:gd name="T11" fmla="*/ 89 h 89"/>
                <a:gd name="T12" fmla="*/ 9 w 18"/>
                <a:gd name="T13" fmla="*/ 89 h 89"/>
                <a:gd name="T14" fmla="*/ 18 w 18"/>
                <a:gd name="T15" fmla="*/ 79 h 89"/>
                <a:gd name="T16" fmla="*/ 18 w 18"/>
                <a:gd name="T17" fmla="*/ 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9">
                  <a:moveTo>
                    <a:pt x="18" y="9"/>
                  </a:moveTo>
                  <a:cubicBezTo>
                    <a:pt x="18" y="4"/>
                    <a:pt x="1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9"/>
                    <a:pt x="9" y="8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4" y="89"/>
                    <a:pt x="18" y="84"/>
                    <a:pt x="18" y="79"/>
                  </a:cubicBezTo>
                  <a:lnTo>
                    <a:pt x="18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402"/>
            <p:cNvSpPr>
              <a:spLocks/>
            </p:cNvSpPr>
            <p:nvPr/>
          </p:nvSpPr>
          <p:spPr bwMode="auto">
            <a:xfrm>
              <a:off x="1945244" y="4168116"/>
              <a:ext cx="56930" cy="380718"/>
            </a:xfrm>
            <a:custGeom>
              <a:avLst/>
              <a:gdLst>
                <a:gd name="T0" fmla="*/ 12 w 12"/>
                <a:gd name="T1" fmla="*/ 9 h 84"/>
                <a:gd name="T2" fmla="*/ 6 w 12"/>
                <a:gd name="T3" fmla="*/ 0 h 84"/>
                <a:gd name="T4" fmla="*/ 6 w 12"/>
                <a:gd name="T5" fmla="*/ 0 h 84"/>
                <a:gd name="T6" fmla="*/ 0 w 12"/>
                <a:gd name="T7" fmla="*/ 9 h 84"/>
                <a:gd name="T8" fmla="*/ 0 w 12"/>
                <a:gd name="T9" fmla="*/ 75 h 84"/>
                <a:gd name="T10" fmla="*/ 6 w 12"/>
                <a:gd name="T11" fmla="*/ 84 h 84"/>
                <a:gd name="T12" fmla="*/ 6 w 12"/>
                <a:gd name="T13" fmla="*/ 84 h 84"/>
                <a:gd name="T14" fmla="*/ 12 w 12"/>
                <a:gd name="T15" fmla="*/ 75 h 84"/>
                <a:gd name="T16" fmla="*/ 12 w 12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4">
                  <a:moveTo>
                    <a:pt x="12" y="9"/>
                  </a:moveTo>
                  <a:cubicBezTo>
                    <a:pt x="12" y="4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2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9" y="84"/>
                    <a:pt x="12" y="80"/>
                    <a:pt x="12" y="75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403"/>
            <p:cNvSpPr>
              <a:spLocks/>
            </p:cNvSpPr>
            <p:nvPr/>
          </p:nvSpPr>
          <p:spPr bwMode="auto">
            <a:xfrm>
              <a:off x="2116033" y="4168116"/>
              <a:ext cx="60489" cy="380718"/>
            </a:xfrm>
            <a:custGeom>
              <a:avLst/>
              <a:gdLst>
                <a:gd name="T0" fmla="*/ 13 w 13"/>
                <a:gd name="T1" fmla="*/ 9 h 84"/>
                <a:gd name="T2" fmla="*/ 7 w 13"/>
                <a:gd name="T3" fmla="*/ 0 h 84"/>
                <a:gd name="T4" fmla="*/ 7 w 13"/>
                <a:gd name="T5" fmla="*/ 0 h 84"/>
                <a:gd name="T6" fmla="*/ 0 w 13"/>
                <a:gd name="T7" fmla="*/ 9 h 84"/>
                <a:gd name="T8" fmla="*/ 0 w 13"/>
                <a:gd name="T9" fmla="*/ 75 h 84"/>
                <a:gd name="T10" fmla="*/ 7 w 13"/>
                <a:gd name="T11" fmla="*/ 84 h 84"/>
                <a:gd name="T12" fmla="*/ 7 w 13"/>
                <a:gd name="T13" fmla="*/ 84 h 84"/>
                <a:gd name="T14" fmla="*/ 13 w 13"/>
                <a:gd name="T15" fmla="*/ 75 h 84"/>
                <a:gd name="T16" fmla="*/ 13 w 13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4">
                  <a:moveTo>
                    <a:pt x="13" y="9"/>
                  </a:moveTo>
                  <a:cubicBezTo>
                    <a:pt x="13" y="4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10" y="84"/>
                    <a:pt x="13" y="80"/>
                    <a:pt x="13" y="75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408"/>
            <p:cNvSpPr>
              <a:spLocks noEditPoints="1"/>
            </p:cNvSpPr>
            <p:nvPr/>
          </p:nvSpPr>
          <p:spPr bwMode="auto">
            <a:xfrm>
              <a:off x="1817153" y="5715888"/>
              <a:ext cx="476785" cy="491017"/>
            </a:xfrm>
            <a:custGeom>
              <a:avLst/>
              <a:gdLst>
                <a:gd name="T0" fmla="*/ 82 w 104"/>
                <a:gd name="T1" fmla="*/ 27 h 108"/>
                <a:gd name="T2" fmla="*/ 67 w 104"/>
                <a:gd name="T3" fmla="*/ 37 h 108"/>
                <a:gd name="T4" fmla="*/ 65 w 104"/>
                <a:gd name="T5" fmla="*/ 38 h 108"/>
                <a:gd name="T6" fmla="*/ 62 w 104"/>
                <a:gd name="T7" fmla="*/ 33 h 108"/>
                <a:gd name="T8" fmla="*/ 51 w 104"/>
                <a:gd name="T9" fmla="*/ 13 h 108"/>
                <a:gd name="T10" fmla="*/ 65 w 104"/>
                <a:gd name="T11" fmla="*/ 2 h 108"/>
                <a:gd name="T12" fmla="*/ 79 w 104"/>
                <a:gd name="T13" fmla="*/ 21 h 108"/>
                <a:gd name="T14" fmla="*/ 83 w 104"/>
                <a:gd name="T15" fmla="*/ 26 h 108"/>
                <a:gd name="T16" fmla="*/ 61 w 104"/>
                <a:gd name="T17" fmla="*/ 0 h 108"/>
                <a:gd name="T18" fmla="*/ 34 w 104"/>
                <a:gd name="T19" fmla="*/ 2 h 108"/>
                <a:gd name="T20" fmla="*/ 20 w 104"/>
                <a:gd name="T21" fmla="*/ 27 h 108"/>
                <a:gd name="T22" fmla="*/ 39 w 104"/>
                <a:gd name="T23" fmla="*/ 31 h 108"/>
                <a:gd name="T24" fmla="*/ 50 w 104"/>
                <a:gd name="T25" fmla="*/ 12 h 108"/>
                <a:gd name="T26" fmla="*/ 50 w 104"/>
                <a:gd name="T27" fmla="*/ 11 h 108"/>
                <a:gd name="T28" fmla="*/ 66 w 104"/>
                <a:gd name="T29" fmla="*/ 108 h 108"/>
                <a:gd name="T30" fmla="*/ 81 w 104"/>
                <a:gd name="T31" fmla="*/ 97 h 108"/>
                <a:gd name="T32" fmla="*/ 88 w 104"/>
                <a:gd name="T33" fmla="*/ 81 h 108"/>
                <a:gd name="T34" fmla="*/ 82 w 104"/>
                <a:gd name="T35" fmla="*/ 76 h 108"/>
                <a:gd name="T36" fmla="*/ 62 w 104"/>
                <a:gd name="T37" fmla="*/ 64 h 108"/>
                <a:gd name="T38" fmla="*/ 57 w 104"/>
                <a:gd name="T39" fmla="*/ 76 h 108"/>
                <a:gd name="T40" fmla="*/ 53 w 104"/>
                <a:gd name="T41" fmla="*/ 87 h 108"/>
                <a:gd name="T42" fmla="*/ 59 w 104"/>
                <a:gd name="T43" fmla="*/ 97 h 108"/>
                <a:gd name="T44" fmla="*/ 90 w 104"/>
                <a:gd name="T45" fmla="*/ 80 h 108"/>
                <a:gd name="T46" fmla="*/ 104 w 104"/>
                <a:gd name="T47" fmla="*/ 69 h 108"/>
                <a:gd name="T48" fmla="*/ 104 w 104"/>
                <a:gd name="T49" fmla="*/ 66 h 108"/>
                <a:gd name="T50" fmla="*/ 73 w 104"/>
                <a:gd name="T51" fmla="*/ 50 h 108"/>
                <a:gd name="T52" fmla="*/ 86 w 104"/>
                <a:gd name="T53" fmla="*/ 72 h 108"/>
                <a:gd name="T54" fmla="*/ 88 w 104"/>
                <a:gd name="T55" fmla="*/ 75 h 108"/>
                <a:gd name="T56" fmla="*/ 90 w 104"/>
                <a:gd name="T57" fmla="*/ 80 h 108"/>
                <a:gd name="T58" fmla="*/ 10 w 104"/>
                <a:gd name="T59" fmla="*/ 48 h 108"/>
                <a:gd name="T60" fmla="*/ 1 w 104"/>
                <a:gd name="T61" fmla="*/ 70 h 108"/>
                <a:gd name="T62" fmla="*/ 17 w 104"/>
                <a:gd name="T63" fmla="*/ 77 h 108"/>
                <a:gd name="T64" fmla="*/ 29 w 104"/>
                <a:gd name="T65" fmla="*/ 57 h 108"/>
                <a:gd name="T66" fmla="*/ 32 w 104"/>
                <a:gd name="T67" fmla="*/ 52 h 108"/>
                <a:gd name="T68" fmla="*/ 31 w 104"/>
                <a:gd name="T69" fmla="*/ 51 h 108"/>
                <a:gd name="T70" fmla="*/ 14 w 104"/>
                <a:gd name="T71" fmla="*/ 43 h 108"/>
                <a:gd name="T72" fmla="*/ 0 w 104"/>
                <a:gd name="T73" fmla="*/ 44 h 108"/>
                <a:gd name="T74" fmla="*/ 2 w 104"/>
                <a:gd name="T75" fmla="*/ 74 h 108"/>
                <a:gd name="T76" fmla="*/ 17 w 104"/>
                <a:gd name="T77" fmla="*/ 97 h 108"/>
                <a:gd name="T78" fmla="*/ 46 w 104"/>
                <a:gd name="T79" fmla="*/ 97 h 108"/>
                <a:gd name="T80" fmla="*/ 39 w 104"/>
                <a:gd name="T81" fmla="*/ 78 h 108"/>
                <a:gd name="T82" fmla="*/ 18 w 104"/>
                <a:gd name="T83" fmla="*/ 79 h 108"/>
                <a:gd name="T84" fmla="*/ 17 w 104"/>
                <a:gd name="T85" fmla="*/ 7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08">
                  <a:moveTo>
                    <a:pt x="83" y="26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26"/>
                    <a:pt x="55" y="21"/>
                    <a:pt x="53" y="16"/>
                  </a:cubicBezTo>
                  <a:cubicBezTo>
                    <a:pt x="52" y="15"/>
                    <a:pt x="52" y="14"/>
                    <a:pt x="51" y="13"/>
                  </a:cubicBezTo>
                  <a:cubicBezTo>
                    <a:pt x="52" y="11"/>
                    <a:pt x="53" y="10"/>
                    <a:pt x="54" y="9"/>
                  </a:cubicBezTo>
                  <a:cubicBezTo>
                    <a:pt x="57" y="5"/>
                    <a:pt x="61" y="2"/>
                    <a:pt x="65" y="2"/>
                  </a:cubicBezTo>
                  <a:cubicBezTo>
                    <a:pt x="67" y="2"/>
                    <a:pt x="69" y="3"/>
                    <a:pt x="71" y="7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26"/>
                  </a:lnTo>
                  <a:close/>
                  <a:moveTo>
                    <a:pt x="53" y="7"/>
                  </a:moveTo>
                  <a:cubicBezTo>
                    <a:pt x="55" y="4"/>
                    <a:pt x="58" y="2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5"/>
                    <a:pt x="38" y="33"/>
                    <a:pt x="39" y="3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9" y="13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0"/>
                    <a:pt x="52" y="9"/>
                    <a:pt x="53" y="7"/>
                  </a:cubicBezTo>
                  <a:close/>
                  <a:moveTo>
                    <a:pt x="66" y="108"/>
                  </a:moveTo>
                  <a:cubicBezTo>
                    <a:pt x="65" y="97"/>
                    <a:pt x="65" y="97"/>
                    <a:pt x="65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5" y="96"/>
                    <a:pt x="87" y="95"/>
                    <a:pt x="89" y="93"/>
                  </a:cubicBezTo>
                  <a:cubicBezTo>
                    <a:pt x="91" y="90"/>
                    <a:pt x="90" y="85"/>
                    <a:pt x="88" y="81"/>
                  </a:cubicBezTo>
                  <a:cubicBezTo>
                    <a:pt x="88" y="79"/>
                    <a:pt x="87" y="77"/>
                    <a:pt x="86" y="76"/>
                  </a:cubicBezTo>
                  <a:cubicBezTo>
                    <a:pt x="85" y="76"/>
                    <a:pt x="84" y="76"/>
                    <a:pt x="82" y="76"/>
                  </a:cubicBezTo>
                  <a:cubicBezTo>
                    <a:pt x="77" y="76"/>
                    <a:pt x="71" y="76"/>
                    <a:pt x="63" y="7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7"/>
                    <a:pt x="59" y="97"/>
                    <a:pt x="59" y="97"/>
                  </a:cubicBezTo>
                  <a:lnTo>
                    <a:pt x="66" y="108"/>
                  </a:lnTo>
                  <a:close/>
                  <a:moveTo>
                    <a:pt x="90" y="80"/>
                  </a:moveTo>
                  <a:cubicBezTo>
                    <a:pt x="91" y="83"/>
                    <a:pt x="92" y="87"/>
                    <a:pt x="92" y="9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7"/>
                    <a:pt x="104" y="67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4" y="52"/>
                    <a:pt x="76" y="54"/>
                    <a:pt x="77" y="56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3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9" y="77"/>
                    <a:pt x="89" y="78"/>
                    <a:pt x="90" y="80"/>
                  </a:cubicBezTo>
                  <a:close/>
                  <a:moveTo>
                    <a:pt x="0" y="44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6"/>
                    <a:pt x="0" y="68"/>
                    <a:pt x="1" y="70"/>
                  </a:cubicBezTo>
                  <a:cubicBezTo>
                    <a:pt x="3" y="74"/>
                    <a:pt x="8" y="75"/>
                    <a:pt x="12" y="76"/>
                  </a:cubicBezTo>
                  <a:cubicBezTo>
                    <a:pt x="14" y="76"/>
                    <a:pt x="16" y="77"/>
                    <a:pt x="17" y="77"/>
                  </a:cubicBezTo>
                  <a:cubicBezTo>
                    <a:pt x="18" y="76"/>
                    <a:pt x="19" y="75"/>
                    <a:pt x="20" y="73"/>
                  </a:cubicBezTo>
                  <a:cubicBezTo>
                    <a:pt x="22" y="69"/>
                    <a:pt x="26" y="63"/>
                    <a:pt x="29" y="57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lnTo>
                    <a:pt x="0" y="44"/>
                  </a:lnTo>
                  <a:close/>
                  <a:moveTo>
                    <a:pt x="12" y="78"/>
                  </a:moveTo>
                  <a:cubicBezTo>
                    <a:pt x="8" y="78"/>
                    <a:pt x="5" y="77"/>
                    <a:pt x="2" y="7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6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9"/>
                    <a:pt x="42" y="78"/>
                    <a:pt x="39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79"/>
                    <a:pt x="14" y="78"/>
                    <a:pt x="1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Rectangle 1469"/>
            <p:cNvSpPr>
              <a:spLocks noChangeArrowheads="1"/>
            </p:cNvSpPr>
            <p:nvPr/>
          </p:nvSpPr>
          <p:spPr bwMode="auto">
            <a:xfrm>
              <a:off x="2596375" y="2904990"/>
              <a:ext cx="1213313" cy="202813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Rectangle 1470"/>
            <p:cNvSpPr>
              <a:spLocks noChangeArrowheads="1"/>
            </p:cNvSpPr>
            <p:nvPr/>
          </p:nvSpPr>
          <p:spPr bwMode="auto">
            <a:xfrm>
              <a:off x="2596375" y="3218103"/>
              <a:ext cx="583528" cy="199253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1471"/>
            <p:cNvSpPr>
              <a:spLocks noChangeArrowheads="1"/>
            </p:cNvSpPr>
            <p:nvPr/>
          </p:nvSpPr>
          <p:spPr bwMode="auto">
            <a:xfrm>
              <a:off x="2596375" y="4271300"/>
              <a:ext cx="405623" cy="202813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1472"/>
            <p:cNvSpPr>
              <a:spLocks noChangeArrowheads="1"/>
            </p:cNvSpPr>
            <p:nvPr/>
          </p:nvSpPr>
          <p:spPr bwMode="auto">
            <a:xfrm>
              <a:off x="2596375" y="4580856"/>
              <a:ext cx="1529982" cy="202813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1473"/>
            <p:cNvSpPr>
              <a:spLocks noChangeArrowheads="1"/>
            </p:cNvSpPr>
            <p:nvPr/>
          </p:nvSpPr>
          <p:spPr bwMode="auto">
            <a:xfrm>
              <a:off x="2596375" y="5765701"/>
              <a:ext cx="814806" cy="206370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1474"/>
            <p:cNvSpPr>
              <a:spLocks noChangeArrowheads="1"/>
            </p:cNvSpPr>
            <p:nvPr/>
          </p:nvSpPr>
          <p:spPr bwMode="auto">
            <a:xfrm>
              <a:off x="2596375" y="6075257"/>
              <a:ext cx="1793281" cy="206370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4168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926" y="2003612"/>
            <a:ext cx="3707574" cy="4854388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36216" y="1769163"/>
            <a:ext cx="1267996" cy="1118537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37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13296" y="3354667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有关图片的辅助技能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38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354667"/>
            <a:ext cx="236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的收集与整理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71837" y="1981589"/>
            <a:ext cx="1288864" cy="896082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9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4448" y="524780"/>
            <a:ext cx="3846258" cy="63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6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9422" y="2358828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日常点滴积累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386483" y="1364413"/>
            <a:ext cx="1269386" cy="2162659"/>
            <a:chOff x="452437" y="727075"/>
            <a:chExt cx="428625" cy="730250"/>
          </a:xfrm>
          <a:solidFill>
            <a:srgbClr val="2194EE"/>
          </a:solidFill>
        </p:grpSpPr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452437" y="809625"/>
              <a:ext cx="428625" cy="647700"/>
            </a:xfrm>
            <a:custGeom>
              <a:avLst/>
              <a:gdLst>
                <a:gd name="T0" fmla="*/ 56 w 135"/>
                <a:gd name="T1" fmla="*/ 203 h 204"/>
                <a:gd name="T2" fmla="*/ 61 w 135"/>
                <a:gd name="T3" fmla="*/ 177 h 204"/>
                <a:gd name="T4" fmla="*/ 75 w 135"/>
                <a:gd name="T5" fmla="*/ 200 h 204"/>
                <a:gd name="T6" fmla="*/ 88 w 135"/>
                <a:gd name="T7" fmla="*/ 198 h 204"/>
                <a:gd name="T8" fmla="*/ 64 w 135"/>
                <a:gd name="T9" fmla="*/ 161 h 204"/>
                <a:gd name="T10" fmla="*/ 68 w 135"/>
                <a:gd name="T11" fmla="*/ 144 h 204"/>
                <a:gd name="T12" fmla="*/ 82 w 135"/>
                <a:gd name="T13" fmla="*/ 125 h 204"/>
                <a:gd name="T14" fmla="*/ 121 w 135"/>
                <a:gd name="T15" fmla="*/ 204 h 204"/>
                <a:gd name="T16" fmla="*/ 135 w 135"/>
                <a:gd name="T17" fmla="*/ 193 h 204"/>
                <a:gd name="T18" fmla="*/ 103 w 135"/>
                <a:gd name="T19" fmla="*/ 97 h 204"/>
                <a:gd name="T20" fmla="*/ 106 w 135"/>
                <a:gd name="T21" fmla="*/ 90 h 204"/>
                <a:gd name="T22" fmla="*/ 107 w 135"/>
                <a:gd name="T23" fmla="*/ 81 h 204"/>
                <a:gd name="T24" fmla="*/ 104 w 135"/>
                <a:gd name="T25" fmla="*/ 68 h 204"/>
                <a:gd name="T26" fmla="*/ 102 w 135"/>
                <a:gd name="T27" fmla="*/ 59 h 204"/>
                <a:gd name="T28" fmla="*/ 108 w 135"/>
                <a:gd name="T29" fmla="*/ 59 h 204"/>
                <a:gd name="T30" fmla="*/ 115 w 135"/>
                <a:gd name="T31" fmla="*/ 56 h 204"/>
                <a:gd name="T32" fmla="*/ 119 w 135"/>
                <a:gd name="T33" fmla="*/ 51 h 204"/>
                <a:gd name="T34" fmla="*/ 95 w 135"/>
                <a:gd name="T35" fmla="*/ 0 h 204"/>
                <a:gd name="T36" fmla="*/ 90 w 135"/>
                <a:gd name="T37" fmla="*/ 0 h 204"/>
                <a:gd name="T38" fmla="*/ 83 w 135"/>
                <a:gd name="T39" fmla="*/ 2 h 204"/>
                <a:gd name="T40" fmla="*/ 79 w 135"/>
                <a:gd name="T41" fmla="*/ 7 h 204"/>
                <a:gd name="T42" fmla="*/ 91 w 135"/>
                <a:gd name="T43" fmla="*/ 36 h 204"/>
                <a:gd name="T44" fmla="*/ 83 w 135"/>
                <a:gd name="T45" fmla="*/ 23 h 204"/>
                <a:gd name="T46" fmla="*/ 78 w 135"/>
                <a:gd name="T47" fmla="*/ 17 h 204"/>
                <a:gd name="T48" fmla="*/ 71 w 135"/>
                <a:gd name="T49" fmla="*/ 12 h 204"/>
                <a:gd name="T50" fmla="*/ 55 w 135"/>
                <a:gd name="T51" fmla="*/ 14 h 204"/>
                <a:gd name="T52" fmla="*/ 48 w 135"/>
                <a:gd name="T53" fmla="*/ 22 h 204"/>
                <a:gd name="T54" fmla="*/ 37 w 135"/>
                <a:gd name="T55" fmla="*/ 58 h 204"/>
                <a:gd name="T56" fmla="*/ 0 w 135"/>
                <a:gd name="T57" fmla="*/ 85 h 204"/>
                <a:gd name="T58" fmla="*/ 7 w 135"/>
                <a:gd name="T59" fmla="*/ 96 h 204"/>
                <a:gd name="T60" fmla="*/ 10 w 135"/>
                <a:gd name="T61" fmla="*/ 94 h 204"/>
                <a:gd name="T62" fmla="*/ 44 w 135"/>
                <a:gd name="T63" fmla="*/ 147 h 204"/>
                <a:gd name="T64" fmla="*/ 36 w 135"/>
                <a:gd name="T65" fmla="*/ 197 h 204"/>
                <a:gd name="T66" fmla="*/ 56 w 135"/>
                <a:gd name="T67" fmla="*/ 20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204">
                  <a:moveTo>
                    <a:pt x="56" y="203"/>
                  </a:moveTo>
                  <a:cubicBezTo>
                    <a:pt x="61" y="177"/>
                    <a:pt x="61" y="177"/>
                    <a:pt x="61" y="177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88" y="198"/>
                    <a:pt x="88" y="198"/>
                    <a:pt x="88" y="198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121" y="204"/>
                    <a:pt x="121" y="204"/>
                    <a:pt x="121" y="20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5"/>
                    <a:pt x="105" y="93"/>
                    <a:pt x="106" y="90"/>
                  </a:cubicBezTo>
                  <a:cubicBezTo>
                    <a:pt x="107" y="88"/>
                    <a:pt x="107" y="83"/>
                    <a:pt x="107" y="8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4" y="60"/>
                    <a:pt x="106" y="60"/>
                    <a:pt x="108" y="59"/>
                  </a:cubicBezTo>
                  <a:cubicBezTo>
                    <a:pt x="111" y="59"/>
                    <a:pt x="113" y="58"/>
                    <a:pt x="115" y="56"/>
                  </a:cubicBezTo>
                  <a:cubicBezTo>
                    <a:pt x="117" y="55"/>
                    <a:pt x="118" y="53"/>
                    <a:pt x="119" y="5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3" y="0"/>
                    <a:pt x="92" y="0"/>
                    <a:pt x="90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81" y="3"/>
                    <a:pt x="80" y="5"/>
                    <a:pt x="79" y="7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88" y="32"/>
                    <a:pt x="86" y="27"/>
                    <a:pt x="83" y="23"/>
                  </a:cubicBezTo>
                  <a:cubicBezTo>
                    <a:pt x="81" y="21"/>
                    <a:pt x="79" y="19"/>
                    <a:pt x="78" y="17"/>
                  </a:cubicBezTo>
                  <a:cubicBezTo>
                    <a:pt x="76" y="15"/>
                    <a:pt x="73" y="13"/>
                    <a:pt x="71" y="12"/>
                  </a:cubicBezTo>
                  <a:cubicBezTo>
                    <a:pt x="66" y="10"/>
                    <a:pt x="60" y="11"/>
                    <a:pt x="55" y="14"/>
                  </a:cubicBezTo>
                  <a:cubicBezTo>
                    <a:pt x="52" y="16"/>
                    <a:pt x="49" y="18"/>
                    <a:pt x="48" y="2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56" y="203"/>
                    <a:pt x="56" y="203"/>
                    <a:pt x="56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519112" y="1019175"/>
              <a:ext cx="146050" cy="212725"/>
            </a:xfrm>
            <a:custGeom>
              <a:avLst/>
              <a:gdLst>
                <a:gd name="T0" fmla="*/ 26 w 46"/>
                <a:gd name="T1" fmla="*/ 67 h 67"/>
                <a:gd name="T2" fmla="*/ 0 w 46"/>
                <a:gd name="T3" fmla="*/ 24 h 67"/>
                <a:gd name="T4" fmla="*/ 29 w 46"/>
                <a:gd name="T5" fmla="*/ 8 h 67"/>
                <a:gd name="T6" fmla="*/ 34 w 46"/>
                <a:gd name="T7" fmla="*/ 0 h 67"/>
                <a:gd name="T8" fmla="*/ 46 w 46"/>
                <a:gd name="T9" fmla="*/ 21 h 67"/>
                <a:gd name="T10" fmla="*/ 45 w 46"/>
                <a:gd name="T11" fmla="*/ 21 h 67"/>
                <a:gd name="T12" fmla="*/ 39 w 46"/>
                <a:gd name="T13" fmla="*/ 32 h 67"/>
                <a:gd name="T14" fmla="*/ 33 w 46"/>
                <a:gd name="T15" fmla="*/ 44 h 67"/>
                <a:gd name="T16" fmla="*/ 26 w 46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7">
                  <a:moveTo>
                    <a:pt x="26" y="6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3" y="24"/>
                    <a:pt x="41" y="28"/>
                    <a:pt x="39" y="32"/>
                  </a:cubicBezTo>
                  <a:cubicBezTo>
                    <a:pt x="37" y="36"/>
                    <a:pt x="35" y="40"/>
                    <a:pt x="33" y="44"/>
                  </a:cubicBezTo>
                  <a:cubicBezTo>
                    <a:pt x="31" y="51"/>
                    <a:pt x="28" y="59"/>
                    <a:pt x="26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"/>
            <p:cNvSpPr>
              <a:spLocks/>
            </p:cNvSpPr>
            <p:nvPr/>
          </p:nvSpPr>
          <p:spPr bwMode="auto">
            <a:xfrm>
              <a:off x="560387" y="727075"/>
              <a:ext cx="117475" cy="117475"/>
            </a:xfrm>
            <a:custGeom>
              <a:avLst/>
              <a:gdLst>
                <a:gd name="T0" fmla="*/ 18 w 37"/>
                <a:gd name="T1" fmla="*/ 36 h 37"/>
                <a:gd name="T2" fmla="*/ 28 w 37"/>
                <a:gd name="T3" fmla="*/ 33 h 37"/>
                <a:gd name="T4" fmla="*/ 35 w 37"/>
                <a:gd name="T5" fmla="*/ 15 h 37"/>
                <a:gd name="T6" fmla="*/ 22 w 37"/>
                <a:gd name="T7" fmla="*/ 1 h 37"/>
                <a:gd name="T8" fmla="*/ 3 w 37"/>
                <a:gd name="T9" fmla="*/ 9 h 37"/>
                <a:gd name="T10" fmla="*/ 0 w 37"/>
                <a:gd name="T11" fmla="*/ 22 h 37"/>
                <a:gd name="T12" fmla="*/ 18 w 37"/>
                <a:gd name="T1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18" y="36"/>
                  </a:moveTo>
                  <a:cubicBezTo>
                    <a:pt x="21" y="37"/>
                    <a:pt x="25" y="35"/>
                    <a:pt x="28" y="33"/>
                  </a:cubicBezTo>
                  <a:cubicBezTo>
                    <a:pt x="34" y="29"/>
                    <a:pt x="37" y="22"/>
                    <a:pt x="35" y="15"/>
                  </a:cubicBezTo>
                  <a:cubicBezTo>
                    <a:pt x="34" y="8"/>
                    <a:pt x="28" y="3"/>
                    <a:pt x="22" y="1"/>
                  </a:cubicBezTo>
                  <a:cubicBezTo>
                    <a:pt x="15" y="0"/>
                    <a:pt x="7" y="3"/>
                    <a:pt x="3" y="9"/>
                  </a:cubicBezTo>
                  <a:cubicBezTo>
                    <a:pt x="1" y="12"/>
                    <a:pt x="0" y="17"/>
                    <a:pt x="0" y="22"/>
                  </a:cubicBezTo>
                  <a:cubicBezTo>
                    <a:pt x="2" y="30"/>
                    <a:pt x="10" y="36"/>
                    <a:pt x="18" y="3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素材的收集</a:t>
            </a:r>
          </a:p>
        </p:txBody>
      </p:sp>
      <p:sp>
        <p:nvSpPr>
          <p:cNvPr id="11" name="矩形 10"/>
          <p:cNvSpPr/>
          <p:nvPr/>
        </p:nvSpPr>
        <p:spPr>
          <a:xfrm>
            <a:off x="4183305" y="5129986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定期专题寻宝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524368" y="2092129"/>
            <a:ext cx="299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不积跬步，无以至千里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66873" y="4832181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网络充满了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宝藏，而我们却苦于没有素材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59422" y="4305700"/>
            <a:ext cx="1823883" cy="1938559"/>
            <a:chOff x="255588" y="323850"/>
            <a:chExt cx="1590675" cy="1690688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98526" y="500063"/>
              <a:ext cx="103188" cy="158750"/>
            </a:xfrm>
            <a:custGeom>
              <a:avLst/>
              <a:gdLst>
                <a:gd name="T0" fmla="*/ 3 w 35"/>
                <a:gd name="T1" fmla="*/ 8 h 54"/>
                <a:gd name="T2" fmla="*/ 11 w 35"/>
                <a:gd name="T3" fmla="*/ 19 h 54"/>
                <a:gd name="T4" fmla="*/ 11 w 35"/>
                <a:gd name="T5" fmla="*/ 52 h 54"/>
                <a:gd name="T6" fmla="*/ 22 w 35"/>
                <a:gd name="T7" fmla="*/ 52 h 54"/>
                <a:gd name="T8" fmla="*/ 22 w 35"/>
                <a:gd name="T9" fmla="*/ 30 h 54"/>
                <a:gd name="T10" fmla="*/ 29 w 35"/>
                <a:gd name="T11" fmla="*/ 14 h 54"/>
                <a:gd name="T12" fmla="*/ 26 w 35"/>
                <a:gd name="T13" fmla="*/ 11 h 54"/>
                <a:gd name="T14" fmla="*/ 19 w 35"/>
                <a:gd name="T15" fmla="*/ 22 h 54"/>
                <a:gd name="T16" fmla="*/ 11 w 35"/>
                <a:gd name="T17" fmla="*/ 12 h 54"/>
                <a:gd name="T18" fmla="*/ 0 w 35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54">
                  <a:moveTo>
                    <a:pt x="3" y="8"/>
                  </a:moveTo>
                  <a:cubicBezTo>
                    <a:pt x="3" y="8"/>
                    <a:pt x="9" y="11"/>
                    <a:pt x="11" y="19"/>
                  </a:cubicBezTo>
                  <a:cubicBezTo>
                    <a:pt x="13" y="27"/>
                    <a:pt x="11" y="52"/>
                    <a:pt x="11" y="52"/>
                  </a:cubicBezTo>
                  <a:cubicBezTo>
                    <a:pt x="14" y="54"/>
                    <a:pt x="18" y="54"/>
                    <a:pt x="22" y="5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3" y="18"/>
                    <a:pt x="29" y="14"/>
                  </a:cubicBezTo>
                  <a:cubicBezTo>
                    <a:pt x="35" y="9"/>
                    <a:pt x="29" y="8"/>
                    <a:pt x="26" y="11"/>
                  </a:cubicBezTo>
                  <a:cubicBezTo>
                    <a:pt x="24" y="14"/>
                    <a:pt x="22" y="22"/>
                    <a:pt x="19" y="22"/>
                  </a:cubicBezTo>
                  <a:cubicBezTo>
                    <a:pt x="15" y="23"/>
                    <a:pt x="12" y="14"/>
                    <a:pt x="11" y="12"/>
                  </a:cubicBezTo>
                  <a:cubicBezTo>
                    <a:pt x="9" y="6"/>
                    <a:pt x="5" y="4"/>
                    <a:pt x="0" y="0"/>
                  </a:cubicBezTo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969963" y="323850"/>
              <a:ext cx="320675" cy="314325"/>
            </a:xfrm>
            <a:custGeom>
              <a:avLst/>
              <a:gdLst>
                <a:gd name="T0" fmla="*/ 0 w 109"/>
                <a:gd name="T1" fmla="*/ 72 h 107"/>
                <a:gd name="T2" fmla="*/ 45 w 109"/>
                <a:gd name="T3" fmla="*/ 26 h 107"/>
                <a:gd name="T4" fmla="*/ 100 w 109"/>
                <a:gd name="T5" fmla="*/ 0 h 107"/>
                <a:gd name="T6" fmla="*/ 64 w 109"/>
                <a:gd name="T7" fmla="*/ 88 h 107"/>
                <a:gd name="T8" fmla="*/ 0 w 109"/>
                <a:gd name="T9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7">
                  <a:moveTo>
                    <a:pt x="0" y="72"/>
                  </a:moveTo>
                  <a:cubicBezTo>
                    <a:pt x="0" y="72"/>
                    <a:pt x="4" y="31"/>
                    <a:pt x="45" y="26"/>
                  </a:cubicBezTo>
                  <a:cubicBezTo>
                    <a:pt x="78" y="21"/>
                    <a:pt x="97" y="20"/>
                    <a:pt x="100" y="0"/>
                  </a:cubicBezTo>
                  <a:cubicBezTo>
                    <a:pt x="100" y="0"/>
                    <a:pt x="109" y="70"/>
                    <a:pt x="64" y="88"/>
                  </a:cubicBezTo>
                  <a:cubicBezTo>
                    <a:pt x="19" y="107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611188" y="323850"/>
              <a:ext cx="320675" cy="314325"/>
            </a:xfrm>
            <a:custGeom>
              <a:avLst/>
              <a:gdLst>
                <a:gd name="T0" fmla="*/ 109 w 109"/>
                <a:gd name="T1" fmla="*/ 72 h 107"/>
                <a:gd name="T2" fmla="*/ 65 w 109"/>
                <a:gd name="T3" fmla="*/ 26 h 107"/>
                <a:gd name="T4" fmla="*/ 9 w 109"/>
                <a:gd name="T5" fmla="*/ 0 h 107"/>
                <a:gd name="T6" fmla="*/ 45 w 109"/>
                <a:gd name="T7" fmla="*/ 88 h 107"/>
                <a:gd name="T8" fmla="*/ 109 w 109"/>
                <a:gd name="T9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7">
                  <a:moveTo>
                    <a:pt x="109" y="72"/>
                  </a:moveTo>
                  <a:cubicBezTo>
                    <a:pt x="109" y="72"/>
                    <a:pt x="106" y="31"/>
                    <a:pt x="65" y="26"/>
                  </a:cubicBezTo>
                  <a:cubicBezTo>
                    <a:pt x="31" y="21"/>
                    <a:pt x="13" y="20"/>
                    <a:pt x="9" y="0"/>
                  </a:cubicBezTo>
                  <a:cubicBezTo>
                    <a:pt x="9" y="0"/>
                    <a:pt x="0" y="70"/>
                    <a:pt x="45" y="88"/>
                  </a:cubicBezTo>
                  <a:cubicBezTo>
                    <a:pt x="91" y="107"/>
                    <a:pt x="109" y="72"/>
                    <a:pt x="109" y="72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73051" y="741363"/>
              <a:ext cx="1193800" cy="1182688"/>
            </a:xfrm>
            <a:custGeom>
              <a:avLst/>
              <a:gdLst>
                <a:gd name="T0" fmla="*/ 248 w 406"/>
                <a:gd name="T1" fmla="*/ 20 h 403"/>
                <a:gd name="T2" fmla="*/ 199 w 406"/>
                <a:gd name="T3" fmla="*/ 2 h 403"/>
                <a:gd name="T4" fmla="*/ 130 w 406"/>
                <a:gd name="T5" fmla="*/ 33 h 403"/>
                <a:gd name="T6" fmla="*/ 109 w 406"/>
                <a:gd name="T7" fmla="*/ 45 h 403"/>
                <a:gd name="T8" fmla="*/ 110 w 406"/>
                <a:gd name="T9" fmla="*/ 46 h 403"/>
                <a:gd name="T10" fmla="*/ 120 w 406"/>
                <a:gd name="T11" fmla="*/ 28 h 403"/>
                <a:gd name="T12" fmla="*/ 84 w 406"/>
                <a:gd name="T13" fmla="*/ 50 h 403"/>
                <a:gd name="T14" fmla="*/ 31 w 406"/>
                <a:gd name="T15" fmla="*/ 258 h 403"/>
                <a:gd name="T16" fmla="*/ 28 w 406"/>
                <a:gd name="T17" fmla="*/ 220 h 403"/>
                <a:gd name="T18" fmla="*/ 58 w 406"/>
                <a:gd name="T19" fmla="*/ 238 h 403"/>
                <a:gd name="T20" fmla="*/ 99 w 406"/>
                <a:gd name="T21" fmla="*/ 228 h 403"/>
                <a:gd name="T22" fmla="*/ 128 w 406"/>
                <a:gd name="T23" fmla="*/ 284 h 403"/>
                <a:gd name="T24" fmla="*/ 141 w 406"/>
                <a:gd name="T25" fmla="*/ 276 h 403"/>
                <a:gd name="T26" fmla="*/ 142 w 406"/>
                <a:gd name="T27" fmla="*/ 233 h 403"/>
                <a:gd name="T28" fmla="*/ 187 w 406"/>
                <a:gd name="T29" fmla="*/ 210 h 403"/>
                <a:gd name="T30" fmla="*/ 191 w 406"/>
                <a:gd name="T31" fmla="*/ 170 h 403"/>
                <a:gd name="T32" fmla="*/ 248 w 406"/>
                <a:gd name="T33" fmla="*/ 127 h 403"/>
                <a:gd name="T34" fmla="*/ 263 w 406"/>
                <a:gd name="T35" fmla="*/ 120 h 403"/>
                <a:gd name="T36" fmla="*/ 286 w 406"/>
                <a:gd name="T37" fmla="*/ 90 h 403"/>
                <a:gd name="T38" fmla="*/ 317 w 406"/>
                <a:gd name="T39" fmla="*/ 101 h 403"/>
                <a:gd name="T40" fmla="*/ 350 w 406"/>
                <a:gd name="T41" fmla="*/ 55 h 403"/>
                <a:gd name="T42" fmla="*/ 349 w 406"/>
                <a:gd name="T43" fmla="*/ 46 h 403"/>
                <a:gd name="T44" fmla="*/ 368 w 406"/>
                <a:gd name="T45" fmla="*/ 70 h 403"/>
                <a:gd name="T46" fmla="*/ 389 w 406"/>
                <a:gd name="T47" fmla="*/ 98 h 403"/>
                <a:gd name="T48" fmla="*/ 395 w 406"/>
                <a:gd name="T49" fmla="*/ 97 h 403"/>
                <a:gd name="T50" fmla="*/ 245 w 406"/>
                <a:gd name="T51" fmla="*/ 173 h 403"/>
                <a:gd name="T52" fmla="*/ 231 w 406"/>
                <a:gd name="T53" fmla="*/ 187 h 403"/>
                <a:gd name="T54" fmla="*/ 254 w 406"/>
                <a:gd name="T55" fmla="*/ 175 h 403"/>
                <a:gd name="T56" fmla="*/ 270 w 406"/>
                <a:gd name="T57" fmla="*/ 151 h 403"/>
                <a:gd name="T58" fmla="*/ 251 w 406"/>
                <a:gd name="T59" fmla="*/ 160 h 403"/>
                <a:gd name="T60" fmla="*/ 185 w 406"/>
                <a:gd name="T61" fmla="*/ 221 h 403"/>
                <a:gd name="T62" fmla="*/ 194 w 406"/>
                <a:gd name="T63" fmla="*/ 238 h 403"/>
                <a:gd name="T64" fmla="*/ 196 w 406"/>
                <a:gd name="T65" fmla="*/ 247 h 403"/>
                <a:gd name="T66" fmla="*/ 194 w 406"/>
                <a:gd name="T67" fmla="*/ 256 h 403"/>
                <a:gd name="T68" fmla="*/ 181 w 406"/>
                <a:gd name="T69" fmla="*/ 282 h 403"/>
                <a:gd name="T70" fmla="*/ 168 w 406"/>
                <a:gd name="T71" fmla="*/ 282 h 403"/>
                <a:gd name="T72" fmla="*/ 185 w 406"/>
                <a:gd name="T73" fmla="*/ 284 h 403"/>
                <a:gd name="T74" fmla="*/ 180 w 406"/>
                <a:gd name="T75" fmla="*/ 308 h 403"/>
                <a:gd name="T76" fmla="*/ 206 w 406"/>
                <a:gd name="T77" fmla="*/ 269 h 403"/>
                <a:gd name="T78" fmla="*/ 207 w 406"/>
                <a:gd name="T79" fmla="*/ 282 h 403"/>
                <a:gd name="T80" fmla="*/ 190 w 406"/>
                <a:gd name="T81" fmla="*/ 298 h 403"/>
                <a:gd name="T82" fmla="*/ 199 w 406"/>
                <a:gd name="T83" fmla="*/ 300 h 403"/>
                <a:gd name="T84" fmla="*/ 212 w 406"/>
                <a:gd name="T85" fmla="*/ 308 h 403"/>
                <a:gd name="T86" fmla="*/ 187 w 406"/>
                <a:gd name="T87" fmla="*/ 306 h 403"/>
                <a:gd name="T88" fmla="*/ 272 w 406"/>
                <a:gd name="T89" fmla="*/ 310 h 403"/>
                <a:gd name="T90" fmla="*/ 236 w 406"/>
                <a:gd name="T91" fmla="*/ 296 h 403"/>
                <a:gd name="T92" fmla="*/ 249 w 406"/>
                <a:gd name="T93" fmla="*/ 309 h 403"/>
                <a:gd name="T94" fmla="*/ 286 w 406"/>
                <a:gd name="T95" fmla="*/ 293 h 403"/>
                <a:gd name="T96" fmla="*/ 288 w 406"/>
                <a:gd name="T97" fmla="*/ 295 h 403"/>
                <a:gd name="T98" fmla="*/ 267 w 406"/>
                <a:gd name="T99" fmla="*/ 346 h 403"/>
                <a:gd name="T100" fmla="*/ 239 w 406"/>
                <a:gd name="T101" fmla="*/ 325 h 403"/>
                <a:gd name="T102" fmla="*/ 200 w 406"/>
                <a:gd name="T103" fmla="*/ 343 h 403"/>
                <a:gd name="T104" fmla="*/ 195 w 406"/>
                <a:gd name="T105" fmla="*/ 374 h 403"/>
                <a:gd name="T106" fmla="*/ 241 w 406"/>
                <a:gd name="T107" fmla="*/ 382 h 403"/>
                <a:gd name="T108" fmla="*/ 271 w 406"/>
                <a:gd name="T109" fmla="*/ 389 h 403"/>
                <a:gd name="T110" fmla="*/ 274 w 406"/>
                <a:gd name="T111" fmla="*/ 391 h 403"/>
                <a:gd name="T112" fmla="*/ 303 w 406"/>
                <a:gd name="T113" fmla="*/ 314 h 403"/>
                <a:gd name="T114" fmla="*/ 312 w 406"/>
                <a:gd name="T115" fmla="*/ 31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6" h="403">
                  <a:moveTo>
                    <a:pt x="338" y="52"/>
                  </a:moveTo>
                  <a:cubicBezTo>
                    <a:pt x="331" y="45"/>
                    <a:pt x="331" y="45"/>
                    <a:pt x="331" y="45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6" y="36"/>
                    <a:pt x="289" y="37"/>
                    <a:pt x="289" y="38"/>
                  </a:cubicBezTo>
                  <a:cubicBezTo>
                    <a:pt x="289" y="39"/>
                    <a:pt x="277" y="30"/>
                    <a:pt x="277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1" y="20"/>
                    <a:pt x="221" y="20"/>
                    <a:pt x="221" y="20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68" y="7"/>
                    <a:pt x="164" y="12"/>
                    <a:pt x="164" y="12"/>
                  </a:cubicBezTo>
                  <a:cubicBezTo>
                    <a:pt x="163" y="12"/>
                    <a:pt x="155" y="14"/>
                    <a:pt x="154" y="15"/>
                  </a:cubicBezTo>
                  <a:cubicBezTo>
                    <a:pt x="154" y="16"/>
                    <a:pt x="148" y="22"/>
                    <a:pt x="146" y="23"/>
                  </a:cubicBezTo>
                  <a:cubicBezTo>
                    <a:pt x="144" y="24"/>
                    <a:pt x="136" y="25"/>
                    <a:pt x="135" y="27"/>
                  </a:cubicBezTo>
                  <a:cubicBezTo>
                    <a:pt x="134" y="28"/>
                    <a:pt x="131" y="32"/>
                    <a:pt x="130" y="33"/>
                  </a:cubicBezTo>
                  <a:cubicBezTo>
                    <a:pt x="130" y="34"/>
                    <a:pt x="128" y="38"/>
                    <a:pt x="128" y="38"/>
                  </a:cubicBezTo>
                  <a:cubicBezTo>
                    <a:pt x="128" y="39"/>
                    <a:pt x="122" y="44"/>
                    <a:pt x="123" y="41"/>
                  </a:cubicBezTo>
                  <a:cubicBezTo>
                    <a:pt x="124" y="38"/>
                    <a:pt x="127" y="34"/>
                    <a:pt x="127" y="33"/>
                  </a:cubicBezTo>
                  <a:cubicBezTo>
                    <a:pt x="128" y="32"/>
                    <a:pt x="129" y="31"/>
                    <a:pt x="129" y="29"/>
                  </a:cubicBezTo>
                  <a:cubicBezTo>
                    <a:pt x="129" y="28"/>
                    <a:pt x="129" y="26"/>
                    <a:pt x="129" y="26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5" y="26"/>
                    <a:pt x="122" y="29"/>
                  </a:cubicBezTo>
                  <a:cubicBezTo>
                    <a:pt x="120" y="32"/>
                    <a:pt x="116" y="35"/>
                    <a:pt x="116" y="35"/>
                  </a:cubicBezTo>
                  <a:cubicBezTo>
                    <a:pt x="115" y="36"/>
                    <a:pt x="114" y="38"/>
                    <a:pt x="112" y="39"/>
                  </a:cubicBezTo>
                  <a:cubicBezTo>
                    <a:pt x="110" y="41"/>
                    <a:pt x="107" y="43"/>
                    <a:pt x="107" y="43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7"/>
                    <a:pt x="112" y="48"/>
                  </a:cubicBezTo>
                  <a:cubicBezTo>
                    <a:pt x="113" y="49"/>
                    <a:pt x="115" y="51"/>
                    <a:pt x="115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08" y="54"/>
                    <a:pt x="108" y="55"/>
                  </a:cubicBezTo>
                  <a:cubicBezTo>
                    <a:pt x="107" y="56"/>
                    <a:pt x="107" y="60"/>
                    <a:pt x="107" y="60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3" y="56"/>
                    <a:pt x="103" y="54"/>
                    <a:pt x="105" y="53"/>
                  </a:cubicBezTo>
                  <a:cubicBezTo>
                    <a:pt x="106" y="52"/>
                    <a:pt x="104" y="53"/>
                    <a:pt x="107" y="50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0" y="48"/>
                    <a:pt x="111" y="46"/>
                    <a:pt x="110" y="46"/>
                  </a:cubicBezTo>
                  <a:cubicBezTo>
                    <a:pt x="109" y="46"/>
                    <a:pt x="105" y="46"/>
                    <a:pt x="105" y="46"/>
                  </a:cubicBezTo>
                  <a:cubicBezTo>
                    <a:pt x="105" y="46"/>
                    <a:pt x="104" y="49"/>
                    <a:pt x="103" y="50"/>
                  </a:cubicBezTo>
                  <a:cubicBezTo>
                    <a:pt x="102" y="51"/>
                    <a:pt x="99" y="55"/>
                    <a:pt x="99" y="55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5"/>
                    <a:pt x="95" y="54"/>
                    <a:pt x="95" y="53"/>
                  </a:cubicBezTo>
                  <a:cubicBezTo>
                    <a:pt x="96" y="51"/>
                    <a:pt x="99" y="50"/>
                    <a:pt x="100" y="48"/>
                  </a:cubicBezTo>
                  <a:cubicBezTo>
                    <a:pt x="101" y="47"/>
                    <a:pt x="100" y="48"/>
                    <a:pt x="101" y="47"/>
                  </a:cubicBezTo>
                  <a:cubicBezTo>
                    <a:pt x="101" y="45"/>
                    <a:pt x="102" y="43"/>
                    <a:pt x="104" y="42"/>
                  </a:cubicBezTo>
                  <a:cubicBezTo>
                    <a:pt x="105" y="41"/>
                    <a:pt x="108" y="39"/>
                    <a:pt x="108" y="39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18" y="27"/>
                    <a:pt x="117" y="27"/>
                  </a:cubicBezTo>
                  <a:cubicBezTo>
                    <a:pt x="116" y="28"/>
                    <a:pt x="111" y="33"/>
                    <a:pt x="111" y="33"/>
                  </a:cubicBezTo>
                  <a:cubicBezTo>
                    <a:pt x="111" y="33"/>
                    <a:pt x="106" y="35"/>
                    <a:pt x="106" y="35"/>
                  </a:cubicBezTo>
                  <a:cubicBezTo>
                    <a:pt x="105" y="36"/>
                    <a:pt x="102" y="40"/>
                    <a:pt x="102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31" y="102"/>
                    <a:pt x="21" y="156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8" y="176"/>
                    <a:pt x="18" y="176"/>
                    <a:pt x="18" y="176"/>
                  </a:cubicBezTo>
                  <a:cubicBezTo>
                    <a:pt x="19" y="170"/>
                    <a:pt x="0" y="269"/>
                    <a:pt x="78" y="344"/>
                  </a:cubicBezTo>
                  <a:cubicBezTo>
                    <a:pt x="65" y="325"/>
                    <a:pt x="65" y="325"/>
                    <a:pt x="65" y="325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31" y="267"/>
                    <a:pt x="31" y="267"/>
                    <a:pt x="31" y="267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31" y="258"/>
                    <a:pt x="31" y="258"/>
                    <a:pt x="31" y="25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36" y="241"/>
                    <a:pt x="36" y="241"/>
                    <a:pt x="36" y="24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8" y="231"/>
                    <a:pt x="28" y="231"/>
                    <a:pt x="28" y="231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23" y="221"/>
                    <a:pt x="23" y="221"/>
                    <a:pt x="23" y="221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5" y="224"/>
                    <a:pt x="35" y="224"/>
                    <a:pt x="35" y="224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8" y="231"/>
                    <a:pt x="58" y="232"/>
                  </a:cubicBezTo>
                  <a:cubicBezTo>
                    <a:pt x="58" y="233"/>
                    <a:pt x="58" y="236"/>
                    <a:pt x="58" y="238"/>
                  </a:cubicBezTo>
                  <a:cubicBezTo>
                    <a:pt x="58" y="239"/>
                    <a:pt x="60" y="246"/>
                    <a:pt x="60" y="24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8" y="266"/>
                    <a:pt x="78" y="266"/>
                    <a:pt x="78" y="266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84" y="243"/>
                    <a:pt x="84" y="243"/>
                    <a:pt x="84" y="243"/>
                  </a:cubicBezTo>
                  <a:cubicBezTo>
                    <a:pt x="91" y="235"/>
                    <a:pt x="91" y="235"/>
                    <a:pt x="91" y="235"/>
                  </a:cubicBezTo>
                  <a:cubicBezTo>
                    <a:pt x="93" y="230"/>
                    <a:pt x="93" y="230"/>
                    <a:pt x="93" y="230"/>
                  </a:cubicBezTo>
                  <a:cubicBezTo>
                    <a:pt x="95" y="230"/>
                    <a:pt x="95" y="230"/>
                    <a:pt x="95" y="230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4" y="231"/>
                    <a:pt x="108" y="240"/>
                    <a:pt x="110" y="242"/>
                  </a:cubicBezTo>
                  <a:cubicBezTo>
                    <a:pt x="112" y="243"/>
                    <a:pt x="111" y="247"/>
                    <a:pt x="112" y="247"/>
                  </a:cubicBezTo>
                  <a:cubicBezTo>
                    <a:pt x="113" y="248"/>
                    <a:pt x="118" y="243"/>
                    <a:pt x="119" y="244"/>
                  </a:cubicBezTo>
                  <a:cubicBezTo>
                    <a:pt x="120" y="245"/>
                    <a:pt x="122" y="252"/>
                    <a:pt x="122" y="25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1" y="279"/>
                    <a:pt x="131" y="279"/>
                    <a:pt x="131" y="279"/>
                  </a:cubicBezTo>
                  <a:cubicBezTo>
                    <a:pt x="126" y="276"/>
                    <a:pt x="126" y="276"/>
                    <a:pt x="126" y="276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53" y="304"/>
                    <a:pt x="153" y="304"/>
                    <a:pt x="153" y="304"/>
                  </a:cubicBezTo>
                  <a:cubicBezTo>
                    <a:pt x="152" y="295"/>
                    <a:pt x="152" y="295"/>
                    <a:pt x="152" y="295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33" y="282"/>
                    <a:pt x="133" y="282"/>
                    <a:pt x="133" y="282"/>
                  </a:cubicBezTo>
                  <a:cubicBezTo>
                    <a:pt x="135" y="280"/>
                    <a:pt x="135" y="280"/>
                    <a:pt x="135" y="280"/>
                  </a:cubicBezTo>
                  <a:cubicBezTo>
                    <a:pt x="138" y="282"/>
                    <a:pt x="138" y="282"/>
                    <a:pt x="138" y="282"/>
                  </a:cubicBezTo>
                  <a:cubicBezTo>
                    <a:pt x="144" y="287"/>
                    <a:pt x="144" y="287"/>
                    <a:pt x="144" y="287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30" y="268"/>
                    <a:pt x="130" y="268"/>
                    <a:pt x="130" y="268"/>
                  </a:cubicBezTo>
                  <a:cubicBezTo>
                    <a:pt x="130" y="268"/>
                    <a:pt x="127" y="265"/>
                    <a:pt x="127" y="263"/>
                  </a:cubicBezTo>
                  <a:cubicBezTo>
                    <a:pt x="127" y="262"/>
                    <a:pt x="129" y="256"/>
                    <a:pt x="129" y="256"/>
                  </a:cubicBezTo>
                  <a:cubicBezTo>
                    <a:pt x="130" y="251"/>
                    <a:pt x="130" y="251"/>
                    <a:pt x="130" y="251"/>
                  </a:cubicBezTo>
                  <a:cubicBezTo>
                    <a:pt x="135" y="258"/>
                    <a:pt x="135" y="258"/>
                    <a:pt x="135" y="258"/>
                  </a:cubicBezTo>
                  <a:cubicBezTo>
                    <a:pt x="142" y="261"/>
                    <a:pt x="142" y="261"/>
                    <a:pt x="142" y="261"/>
                  </a:cubicBezTo>
                  <a:cubicBezTo>
                    <a:pt x="148" y="255"/>
                    <a:pt x="148" y="255"/>
                    <a:pt x="148" y="255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152" y="243"/>
                    <a:pt x="149" y="241"/>
                    <a:pt x="148" y="240"/>
                  </a:cubicBezTo>
                  <a:cubicBezTo>
                    <a:pt x="147" y="239"/>
                    <a:pt x="142" y="233"/>
                    <a:pt x="142" y="233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29"/>
                    <a:pt x="152" y="229"/>
                    <a:pt x="152" y="229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4" y="225"/>
                    <a:pt x="164" y="225"/>
                    <a:pt x="164" y="225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8" y="219"/>
                    <a:pt x="178" y="219"/>
                    <a:pt x="178" y="21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82" y="213"/>
                    <a:pt x="182" y="213"/>
                    <a:pt x="182" y="213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7" y="210"/>
                    <a:pt x="188" y="208"/>
                    <a:pt x="188" y="205"/>
                  </a:cubicBezTo>
                  <a:cubicBezTo>
                    <a:pt x="188" y="202"/>
                    <a:pt x="188" y="198"/>
                    <a:pt x="188" y="198"/>
                  </a:cubicBezTo>
                  <a:cubicBezTo>
                    <a:pt x="188" y="198"/>
                    <a:pt x="188" y="195"/>
                    <a:pt x="189" y="194"/>
                  </a:cubicBezTo>
                  <a:cubicBezTo>
                    <a:pt x="190" y="193"/>
                    <a:pt x="190" y="190"/>
                    <a:pt x="190" y="189"/>
                  </a:cubicBezTo>
                  <a:cubicBezTo>
                    <a:pt x="190" y="189"/>
                    <a:pt x="187" y="185"/>
                    <a:pt x="187" y="185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1"/>
                    <a:pt x="188" y="180"/>
                    <a:pt x="186" y="179"/>
                  </a:cubicBezTo>
                  <a:cubicBezTo>
                    <a:pt x="185" y="177"/>
                    <a:pt x="179" y="174"/>
                    <a:pt x="179" y="174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7" y="167"/>
                    <a:pt x="187" y="167"/>
                    <a:pt x="187" y="167"/>
                  </a:cubicBezTo>
                  <a:cubicBezTo>
                    <a:pt x="187" y="167"/>
                    <a:pt x="191" y="170"/>
                    <a:pt x="191" y="170"/>
                  </a:cubicBezTo>
                  <a:cubicBezTo>
                    <a:pt x="191" y="171"/>
                    <a:pt x="194" y="175"/>
                    <a:pt x="195" y="174"/>
                  </a:cubicBezTo>
                  <a:cubicBezTo>
                    <a:pt x="195" y="173"/>
                    <a:pt x="200" y="168"/>
                    <a:pt x="200" y="168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73"/>
                    <a:pt x="206" y="172"/>
                    <a:pt x="205" y="177"/>
                  </a:cubicBezTo>
                  <a:cubicBezTo>
                    <a:pt x="205" y="181"/>
                    <a:pt x="205" y="183"/>
                    <a:pt x="205" y="183"/>
                  </a:cubicBezTo>
                  <a:cubicBezTo>
                    <a:pt x="205" y="183"/>
                    <a:pt x="216" y="181"/>
                    <a:pt x="217" y="179"/>
                  </a:cubicBezTo>
                  <a:cubicBezTo>
                    <a:pt x="217" y="177"/>
                    <a:pt x="219" y="165"/>
                    <a:pt x="219" y="165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46"/>
                    <a:pt x="236" y="152"/>
                    <a:pt x="239" y="147"/>
                  </a:cubicBezTo>
                  <a:cubicBezTo>
                    <a:pt x="243" y="141"/>
                    <a:pt x="246" y="131"/>
                    <a:pt x="248" y="127"/>
                  </a:cubicBezTo>
                  <a:cubicBezTo>
                    <a:pt x="250" y="123"/>
                    <a:pt x="257" y="115"/>
                    <a:pt x="257" y="114"/>
                  </a:cubicBezTo>
                  <a:cubicBezTo>
                    <a:pt x="257" y="114"/>
                    <a:pt x="257" y="112"/>
                    <a:pt x="258" y="111"/>
                  </a:cubicBezTo>
                  <a:cubicBezTo>
                    <a:pt x="258" y="113"/>
                    <a:pt x="259" y="116"/>
                    <a:pt x="259" y="117"/>
                  </a:cubicBezTo>
                  <a:cubicBezTo>
                    <a:pt x="259" y="118"/>
                    <a:pt x="258" y="126"/>
                    <a:pt x="258" y="126"/>
                  </a:cubicBezTo>
                  <a:cubicBezTo>
                    <a:pt x="258" y="126"/>
                    <a:pt x="258" y="132"/>
                    <a:pt x="258" y="132"/>
                  </a:cubicBezTo>
                  <a:cubicBezTo>
                    <a:pt x="258" y="133"/>
                    <a:pt x="256" y="138"/>
                    <a:pt x="256" y="138"/>
                  </a:cubicBezTo>
                  <a:cubicBezTo>
                    <a:pt x="256" y="138"/>
                    <a:pt x="261" y="139"/>
                    <a:pt x="261" y="139"/>
                  </a:cubicBezTo>
                  <a:cubicBezTo>
                    <a:pt x="262" y="139"/>
                    <a:pt x="269" y="142"/>
                    <a:pt x="267" y="138"/>
                  </a:cubicBezTo>
                  <a:cubicBezTo>
                    <a:pt x="265" y="135"/>
                    <a:pt x="264" y="133"/>
                    <a:pt x="264" y="133"/>
                  </a:cubicBezTo>
                  <a:cubicBezTo>
                    <a:pt x="264" y="133"/>
                    <a:pt x="260" y="131"/>
                    <a:pt x="261" y="129"/>
                  </a:cubicBezTo>
                  <a:cubicBezTo>
                    <a:pt x="262" y="127"/>
                    <a:pt x="263" y="126"/>
                    <a:pt x="263" y="124"/>
                  </a:cubicBezTo>
                  <a:cubicBezTo>
                    <a:pt x="263" y="121"/>
                    <a:pt x="264" y="122"/>
                    <a:pt x="263" y="120"/>
                  </a:cubicBezTo>
                  <a:cubicBezTo>
                    <a:pt x="262" y="118"/>
                    <a:pt x="261" y="119"/>
                    <a:pt x="261" y="115"/>
                  </a:cubicBezTo>
                  <a:cubicBezTo>
                    <a:pt x="260" y="111"/>
                    <a:pt x="261" y="109"/>
                    <a:pt x="261" y="109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35" y="107"/>
                    <a:pt x="237" y="106"/>
                  </a:cubicBezTo>
                  <a:cubicBezTo>
                    <a:pt x="238" y="106"/>
                    <a:pt x="248" y="97"/>
                    <a:pt x="248" y="97"/>
                  </a:cubicBezTo>
                  <a:cubicBezTo>
                    <a:pt x="248" y="97"/>
                    <a:pt x="256" y="89"/>
                    <a:pt x="257" y="89"/>
                  </a:cubicBezTo>
                  <a:cubicBezTo>
                    <a:pt x="257" y="88"/>
                    <a:pt x="261" y="87"/>
                    <a:pt x="262" y="87"/>
                  </a:cubicBezTo>
                  <a:cubicBezTo>
                    <a:pt x="264" y="87"/>
                    <a:pt x="273" y="88"/>
                    <a:pt x="273" y="88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91" y="87"/>
                    <a:pt x="291" y="87"/>
                    <a:pt x="291" y="87"/>
                  </a:cubicBezTo>
                  <a:cubicBezTo>
                    <a:pt x="291" y="87"/>
                    <a:pt x="294" y="85"/>
                    <a:pt x="294" y="84"/>
                  </a:cubicBezTo>
                  <a:cubicBezTo>
                    <a:pt x="294" y="83"/>
                    <a:pt x="296" y="81"/>
                    <a:pt x="297" y="80"/>
                  </a:cubicBezTo>
                  <a:cubicBezTo>
                    <a:pt x="298" y="79"/>
                    <a:pt x="308" y="76"/>
                    <a:pt x="308" y="76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2" y="92"/>
                    <a:pt x="302" y="92"/>
                  </a:cubicBezTo>
                  <a:cubicBezTo>
                    <a:pt x="302" y="92"/>
                    <a:pt x="292" y="99"/>
                    <a:pt x="292" y="100"/>
                  </a:cubicBezTo>
                  <a:cubicBezTo>
                    <a:pt x="293" y="102"/>
                    <a:pt x="300" y="108"/>
                    <a:pt x="300" y="108"/>
                  </a:cubicBezTo>
                  <a:cubicBezTo>
                    <a:pt x="300" y="108"/>
                    <a:pt x="300" y="116"/>
                    <a:pt x="302" y="119"/>
                  </a:cubicBezTo>
                  <a:cubicBezTo>
                    <a:pt x="304" y="121"/>
                    <a:pt x="309" y="124"/>
                    <a:pt x="309" y="124"/>
                  </a:cubicBezTo>
                  <a:cubicBezTo>
                    <a:pt x="317" y="101"/>
                    <a:pt x="317" y="101"/>
                    <a:pt x="317" y="101"/>
                  </a:cubicBezTo>
                  <a:cubicBezTo>
                    <a:pt x="317" y="101"/>
                    <a:pt x="315" y="91"/>
                    <a:pt x="315" y="91"/>
                  </a:cubicBezTo>
                  <a:cubicBezTo>
                    <a:pt x="315" y="90"/>
                    <a:pt x="325" y="82"/>
                    <a:pt x="325" y="82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3" y="74"/>
                    <a:pt x="343" y="74"/>
                    <a:pt x="343" y="74"/>
                  </a:cubicBezTo>
                  <a:cubicBezTo>
                    <a:pt x="341" y="68"/>
                    <a:pt x="341" y="68"/>
                    <a:pt x="341" y="68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1"/>
                    <a:pt x="344" y="61"/>
                    <a:pt x="344" y="62"/>
                  </a:cubicBezTo>
                  <a:cubicBezTo>
                    <a:pt x="344" y="62"/>
                    <a:pt x="351" y="66"/>
                    <a:pt x="351" y="66"/>
                  </a:cubicBezTo>
                  <a:cubicBezTo>
                    <a:pt x="351" y="66"/>
                    <a:pt x="354" y="67"/>
                    <a:pt x="354" y="66"/>
                  </a:cubicBezTo>
                  <a:cubicBezTo>
                    <a:pt x="354" y="65"/>
                    <a:pt x="354" y="59"/>
                    <a:pt x="354" y="59"/>
                  </a:cubicBezTo>
                  <a:cubicBezTo>
                    <a:pt x="350" y="55"/>
                    <a:pt x="350" y="55"/>
                    <a:pt x="350" y="55"/>
                  </a:cubicBezTo>
                  <a:lnTo>
                    <a:pt x="338" y="52"/>
                  </a:lnTo>
                  <a:close/>
                  <a:moveTo>
                    <a:pt x="406" y="101"/>
                  </a:moveTo>
                  <a:cubicBezTo>
                    <a:pt x="406" y="101"/>
                    <a:pt x="399" y="86"/>
                    <a:pt x="388" y="73"/>
                  </a:cubicBezTo>
                  <a:cubicBezTo>
                    <a:pt x="377" y="59"/>
                    <a:pt x="360" y="43"/>
                    <a:pt x="360" y="43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49" y="46"/>
                    <a:pt x="349" y="46"/>
                    <a:pt x="349" y="46"/>
                  </a:cubicBezTo>
                  <a:cubicBezTo>
                    <a:pt x="349" y="47"/>
                    <a:pt x="349" y="47"/>
                    <a:pt x="349" y="47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6" y="52"/>
                    <a:pt x="356" y="52"/>
                    <a:pt x="356" y="52"/>
                  </a:cubicBezTo>
                  <a:cubicBezTo>
                    <a:pt x="361" y="55"/>
                    <a:pt x="361" y="55"/>
                    <a:pt x="361" y="55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6" y="60"/>
                    <a:pt x="366" y="60"/>
                    <a:pt x="366" y="60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59"/>
                    <a:pt x="364" y="59"/>
                    <a:pt x="364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63" y="65"/>
                    <a:pt x="367" y="69"/>
                    <a:pt x="368" y="70"/>
                  </a:cubicBezTo>
                  <a:cubicBezTo>
                    <a:pt x="369" y="71"/>
                    <a:pt x="370" y="72"/>
                    <a:pt x="370" y="72"/>
                  </a:cubicBezTo>
                  <a:cubicBezTo>
                    <a:pt x="370" y="72"/>
                    <a:pt x="372" y="70"/>
                    <a:pt x="373" y="70"/>
                  </a:cubicBezTo>
                  <a:cubicBezTo>
                    <a:pt x="374" y="69"/>
                    <a:pt x="375" y="71"/>
                    <a:pt x="375" y="71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73"/>
                    <a:pt x="376" y="73"/>
                    <a:pt x="376" y="73"/>
                  </a:cubicBezTo>
                  <a:cubicBezTo>
                    <a:pt x="376" y="73"/>
                    <a:pt x="377" y="76"/>
                    <a:pt x="377" y="77"/>
                  </a:cubicBezTo>
                  <a:cubicBezTo>
                    <a:pt x="377" y="78"/>
                    <a:pt x="375" y="80"/>
                    <a:pt x="375" y="81"/>
                  </a:cubicBezTo>
                  <a:cubicBezTo>
                    <a:pt x="375" y="82"/>
                    <a:pt x="376" y="84"/>
                    <a:pt x="376" y="85"/>
                  </a:cubicBezTo>
                  <a:cubicBezTo>
                    <a:pt x="376" y="86"/>
                    <a:pt x="380" y="89"/>
                    <a:pt x="380" y="89"/>
                  </a:cubicBezTo>
                  <a:cubicBezTo>
                    <a:pt x="380" y="89"/>
                    <a:pt x="383" y="91"/>
                    <a:pt x="383" y="92"/>
                  </a:cubicBezTo>
                  <a:cubicBezTo>
                    <a:pt x="383" y="93"/>
                    <a:pt x="384" y="96"/>
                    <a:pt x="384" y="96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3" y="102"/>
                    <a:pt x="393" y="102"/>
                    <a:pt x="393" y="102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97" y="104"/>
                    <a:pt x="397" y="104"/>
                    <a:pt x="397" y="104"/>
                  </a:cubicBezTo>
                  <a:cubicBezTo>
                    <a:pt x="396" y="108"/>
                    <a:pt x="396" y="108"/>
                    <a:pt x="396" y="108"/>
                  </a:cubicBezTo>
                  <a:cubicBezTo>
                    <a:pt x="395" y="114"/>
                    <a:pt x="395" y="114"/>
                    <a:pt x="395" y="114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5" y="117"/>
                    <a:pt x="398" y="114"/>
                    <a:pt x="398" y="113"/>
                  </a:cubicBezTo>
                  <a:cubicBezTo>
                    <a:pt x="398" y="113"/>
                    <a:pt x="399" y="108"/>
                    <a:pt x="399" y="107"/>
                  </a:cubicBezTo>
                  <a:cubicBezTo>
                    <a:pt x="399" y="106"/>
                    <a:pt x="399" y="102"/>
                    <a:pt x="399" y="102"/>
                  </a:cubicBezTo>
                  <a:cubicBezTo>
                    <a:pt x="398" y="99"/>
                    <a:pt x="398" y="99"/>
                    <a:pt x="398" y="99"/>
                  </a:cubicBezTo>
                  <a:cubicBezTo>
                    <a:pt x="398" y="99"/>
                    <a:pt x="395" y="97"/>
                    <a:pt x="395" y="97"/>
                  </a:cubicBezTo>
                  <a:cubicBezTo>
                    <a:pt x="395" y="96"/>
                    <a:pt x="394" y="94"/>
                    <a:pt x="394" y="93"/>
                  </a:cubicBezTo>
                  <a:cubicBezTo>
                    <a:pt x="394" y="92"/>
                    <a:pt x="397" y="89"/>
                    <a:pt x="397" y="89"/>
                  </a:cubicBezTo>
                  <a:cubicBezTo>
                    <a:pt x="398" y="93"/>
                    <a:pt x="398" y="93"/>
                    <a:pt x="398" y="93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6"/>
                    <a:pt x="401" y="95"/>
                    <a:pt x="401" y="94"/>
                  </a:cubicBezTo>
                  <a:cubicBezTo>
                    <a:pt x="401" y="94"/>
                    <a:pt x="406" y="101"/>
                    <a:pt x="406" y="101"/>
                  </a:cubicBezTo>
                  <a:close/>
                  <a:moveTo>
                    <a:pt x="402" y="99"/>
                  </a:moveTo>
                  <a:cubicBezTo>
                    <a:pt x="404" y="101"/>
                    <a:pt x="404" y="101"/>
                    <a:pt x="404" y="101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8"/>
                    <a:pt x="402" y="99"/>
                    <a:pt x="402" y="99"/>
                  </a:cubicBezTo>
                  <a:close/>
                  <a:moveTo>
                    <a:pt x="250" y="171"/>
                  </a:moveTo>
                  <a:cubicBezTo>
                    <a:pt x="248" y="172"/>
                    <a:pt x="245" y="173"/>
                    <a:pt x="245" y="173"/>
                  </a:cubicBezTo>
                  <a:cubicBezTo>
                    <a:pt x="245" y="173"/>
                    <a:pt x="242" y="173"/>
                    <a:pt x="242" y="174"/>
                  </a:cubicBezTo>
                  <a:cubicBezTo>
                    <a:pt x="241" y="175"/>
                    <a:pt x="241" y="175"/>
                    <a:pt x="238" y="176"/>
                  </a:cubicBezTo>
                  <a:cubicBezTo>
                    <a:pt x="236" y="178"/>
                    <a:pt x="237" y="176"/>
                    <a:pt x="236" y="178"/>
                  </a:cubicBezTo>
                  <a:cubicBezTo>
                    <a:pt x="235" y="180"/>
                    <a:pt x="236" y="181"/>
                    <a:pt x="233" y="181"/>
                  </a:cubicBezTo>
                  <a:cubicBezTo>
                    <a:pt x="231" y="181"/>
                    <a:pt x="229" y="181"/>
                    <a:pt x="227" y="181"/>
                  </a:cubicBezTo>
                  <a:cubicBezTo>
                    <a:pt x="225" y="181"/>
                    <a:pt x="225" y="180"/>
                    <a:pt x="224" y="181"/>
                  </a:cubicBezTo>
                  <a:cubicBezTo>
                    <a:pt x="222" y="183"/>
                    <a:pt x="221" y="183"/>
                    <a:pt x="220" y="184"/>
                  </a:cubicBezTo>
                  <a:cubicBezTo>
                    <a:pt x="220" y="185"/>
                    <a:pt x="220" y="185"/>
                    <a:pt x="221" y="185"/>
                  </a:cubicBezTo>
                  <a:cubicBezTo>
                    <a:pt x="221" y="185"/>
                    <a:pt x="226" y="186"/>
                    <a:pt x="227" y="186"/>
                  </a:cubicBezTo>
                  <a:cubicBezTo>
                    <a:pt x="227" y="188"/>
                    <a:pt x="227" y="188"/>
                    <a:pt x="227" y="188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29" y="188"/>
                    <a:pt x="231" y="188"/>
                    <a:pt x="231" y="187"/>
                  </a:cubicBezTo>
                  <a:cubicBezTo>
                    <a:pt x="231" y="186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8" y="186"/>
                    <a:pt x="229" y="185"/>
                    <a:pt x="232" y="185"/>
                  </a:cubicBezTo>
                  <a:cubicBezTo>
                    <a:pt x="236" y="184"/>
                    <a:pt x="237" y="183"/>
                    <a:pt x="237" y="183"/>
                  </a:cubicBezTo>
                  <a:cubicBezTo>
                    <a:pt x="234" y="186"/>
                    <a:pt x="234" y="186"/>
                    <a:pt x="234" y="186"/>
                  </a:cubicBezTo>
                  <a:cubicBezTo>
                    <a:pt x="234" y="186"/>
                    <a:pt x="237" y="187"/>
                    <a:pt x="239" y="187"/>
                  </a:cubicBezTo>
                  <a:cubicBezTo>
                    <a:pt x="240" y="186"/>
                    <a:pt x="240" y="186"/>
                    <a:pt x="243" y="184"/>
                  </a:cubicBezTo>
                  <a:cubicBezTo>
                    <a:pt x="246" y="183"/>
                    <a:pt x="246" y="183"/>
                    <a:pt x="247" y="182"/>
                  </a:cubicBezTo>
                  <a:cubicBezTo>
                    <a:pt x="248" y="182"/>
                    <a:pt x="249" y="184"/>
                    <a:pt x="249" y="184"/>
                  </a:cubicBezTo>
                  <a:cubicBezTo>
                    <a:pt x="250" y="184"/>
                    <a:pt x="252" y="184"/>
                    <a:pt x="253" y="182"/>
                  </a:cubicBezTo>
                  <a:cubicBezTo>
                    <a:pt x="254" y="180"/>
                    <a:pt x="254" y="178"/>
                    <a:pt x="254" y="177"/>
                  </a:cubicBezTo>
                  <a:cubicBezTo>
                    <a:pt x="254" y="176"/>
                    <a:pt x="255" y="177"/>
                    <a:pt x="254" y="175"/>
                  </a:cubicBezTo>
                  <a:cubicBezTo>
                    <a:pt x="254" y="174"/>
                    <a:pt x="253" y="174"/>
                    <a:pt x="254" y="173"/>
                  </a:cubicBezTo>
                  <a:cubicBezTo>
                    <a:pt x="255" y="172"/>
                    <a:pt x="256" y="172"/>
                    <a:pt x="256" y="171"/>
                  </a:cubicBezTo>
                  <a:cubicBezTo>
                    <a:pt x="256" y="169"/>
                    <a:pt x="256" y="169"/>
                    <a:pt x="257" y="168"/>
                  </a:cubicBezTo>
                  <a:cubicBezTo>
                    <a:pt x="257" y="166"/>
                    <a:pt x="257" y="166"/>
                    <a:pt x="257" y="164"/>
                  </a:cubicBezTo>
                  <a:cubicBezTo>
                    <a:pt x="257" y="162"/>
                    <a:pt x="257" y="161"/>
                    <a:pt x="256" y="160"/>
                  </a:cubicBezTo>
                  <a:cubicBezTo>
                    <a:pt x="256" y="160"/>
                    <a:pt x="254" y="160"/>
                    <a:pt x="255" y="158"/>
                  </a:cubicBezTo>
                  <a:cubicBezTo>
                    <a:pt x="256" y="157"/>
                    <a:pt x="257" y="156"/>
                    <a:pt x="257" y="156"/>
                  </a:cubicBezTo>
                  <a:cubicBezTo>
                    <a:pt x="257" y="156"/>
                    <a:pt x="260" y="157"/>
                    <a:pt x="260" y="158"/>
                  </a:cubicBezTo>
                  <a:cubicBezTo>
                    <a:pt x="260" y="159"/>
                    <a:pt x="261" y="159"/>
                    <a:pt x="262" y="159"/>
                  </a:cubicBezTo>
                  <a:cubicBezTo>
                    <a:pt x="263" y="159"/>
                    <a:pt x="264" y="158"/>
                    <a:pt x="265" y="157"/>
                  </a:cubicBezTo>
                  <a:cubicBezTo>
                    <a:pt x="266" y="156"/>
                    <a:pt x="268" y="154"/>
                    <a:pt x="269" y="153"/>
                  </a:cubicBezTo>
                  <a:cubicBezTo>
                    <a:pt x="269" y="152"/>
                    <a:pt x="270" y="151"/>
                    <a:pt x="270" y="151"/>
                  </a:cubicBezTo>
                  <a:cubicBezTo>
                    <a:pt x="270" y="150"/>
                    <a:pt x="268" y="151"/>
                    <a:pt x="267" y="149"/>
                  </a:cubicBezTo>
                  <a:cubicBezTo>
                    <a:pt x="266" y="146"/>
                    <a:pt x="266" y="144"/>
                    <a:pt x="265" y="144"/>
                  </a:cubicBezTo>
                  <a:cubicBezTo>
                    <a:pt x="265" y="145"/>
                    <a:pt x="263" y="146"/>
                    <a:pt x="263" y="148"/>
                  </a:cubicBezTo>
                  <a:cubicBezTo>
                    <a:pt x="262" y="149"/>
                    <a:pt x="261" y="150"/>
                    <a:pt x="261" y="150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58" y="145"/>
                    <a:pt x="256" y="151"/>
                    <a:pt x="256" y="151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4" y="152"/>
                    <a:pt x="252" y="155"/>
                    <a:pt x="251" y="155"/>
                  </a:cubicBezTo>
                  <a:cubicBezTo>
                    <a:pt x="251" y="156"/>
                    <a:pt x="251" y="159"/>
                    <a:pt x="251" y="159"/>
                  </a:cubicBezTo>
                  <a:cubicBezTo>
                    <a:pt x="251" y="159"/>
                    <a:pt x="251" y="159"/>
                    <a:pt x="251" y="160"/>
                  </a:cubicBezTo>
                  <a:cubicBezTo>
                    <a:pt x="252" y="161"/>
                    <a:pt x="253" y="165"/>
                    <a:pt x="253" y="168"/>
                  </a:cubicBezTo>
                  <a:cubicBezTo>
                    <a:pt x="252" y="170"/>
                    <a:pt x="252" y="171"/>
                    <a:pt x="250" y="171"/>
                  </a:cubicBezTo>
                  <a:close/>
                  <a:moveTo>
                    <a:pt x="223" y="191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2" y="188"/>
                    <a:pt x="222" y="188"/>
                    <a:pt x="222" y="188"/>
                  </a:cubicBezTo>
                  <a:cubicBezTo>
                    <a:pt x="220" y="188"/>
                    <a:pt x="220" y="188"/>
                    <a:pt x="220" y="188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1" y="193"/>
                    <a:pt x="221" y="193"/>
                    <a:pt x="221" y="193"/>
                  </a:cubicBezTo>
                  <a:lnTo>
                    <a:pt x="223" y="191"/>
                  </a:lnTo>
                  <a:close/>
                  <a:moveTo>
                    <a:pt x="187" y="21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8" y="224"/>
                    <a:pt x="192" y="225"/>
                    <a:pt x="192" y="223"/>
                  </a:cubicBezTo>
                  <a:cubicBezTo>
                    <a:pt x="192" y="222"/>
                    <a:pt x="192" y="219"/>
                    <a:pt x="193" y="218"/>
                  </a:cubicBezTo>
                  <a:cubicBezTo>
                    <a:pt x="193" y="217"/>
                    <a:pt x="195" y="213"/>
                    <a:pt x="195" y="213"/>
                  </a:cubicBezTo>
                  <a:cubicBezTo>
                    <a:pt x="195" y="211"/>
                    <a:pt x="195" y="211"/>
                    <a:pt x="195" y="211"/>
                  </a:cubicBezTo>
                  <a:cubicBezTo>
                    <a:pt x="192" y="211"/>
                    <a:pt x="192" y="211"/>
                    <a:pt x="192" y="211"/>
                  </a:cubicBezTo>
                  <a:lnTo>
                    <a:pt x="187" y="217"/>
                  </a:lnTo>
                  <a:close/>
                  <a:moveTo>
                    <a:pt x="196" y="247"/>
                  </a:moveTo>
                  <a:cubicBezTo>
                    <a:pt x="195" y="247"/>
                    <a:pt x="192" y="248"/>
                    <a:pt x="192" y="248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2" y="245"/>
                    <a:pt x="194" y="243"/>
                    <a:pt x="194" y="241"/>
                  </a:cubicBezTo>
                  <a:cubicBezTo>
                    <a:pt x="194" y="240"/>
                    <a:pt x="194" y="239"/>
                    <a:pt x="194" y="238"/>
                  </a:cubicBezTo>
                  <a:cubicBezTo>
                    <a:pt x="194" y="237"/>
                    <a:pt x="194" y="232"/>
                    <a:pt x="194" y="232"/>
                  </a:cubicBezTo>
                  <a:cubicBezTo>
                    <a:pt x="192" y="231"/>
                    <a:pt x="192" y="231"/>
                    <a:pt x="192" y="231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7" y="250"/>
                    <a:pt x="188" y="250"/>
                  </a:cubicBezTo>
                  <a:cubicBezTo>
                    <a:pt x="188" y="251"/>
                    <a:pt x="192" y="253"/>
                    <a:pt x="192" y="253"/>
                  </a:cubicBezTo>
                  <a:cubicBezTo>
                    <a:pt x="196" y="252"/>
                    <a:pt x="196" y="252"/>
                    <a:pt x="196" y="252"/>
                  </a:cubicBezTo>
                  <a:cubicBezTo>
                    <a:pt x="196" y="252"/>
                    <a:pt x="199" y="252"/>
                    <a:pt x="199" y="253"/>
                  </a:cubicBezTo>
                  <a:cubicBezTo>
                    <a:pt x="199" y="254"/>
                    <a:pt x="200" y="257"/>
                    <a:pt x="200" y="255"/>
                  </a:cubicBezTo>
                  <a:cubicBezTo>
                    <a:pt x="200" y="254"/>
                    <a:pt x="200" y="251"/>
                    <a:pt x="200" y="250"/>
                  </a:cubicBezTo>
                  <a:cubicBezTo>
                    <a:pt x="199" y="250"/>
                    <a:pt x="197" y="246"/>
                    <a:pt x="196" y="247"/>
                  </a:cubicBezTo>
                  <a:close/>
                  <a:moveTo>
                    <a:pt x="180" y="266"/>
                  </a:moveTo>
                  <a:cubicBezTo>
                    <a:pt x="181" y="266"/>
                    <a:pt x="187" y="265"/>
                    <a:pt x="187" y="265"/>
                  </a:cubicBezTo>
                  <a:cubicBezTo>
                    <a:pt x="187" y="265"/>
                    <a:pt x="187" y="263"/>
                    <a:pt x="187" y="261"/>
                  </a:cubicBezTo>
                  <a:cubicBezTo>
                    <a:pt x="188" y="260"/>
                    <a:pt x="189" y="259"/>
                    <a:pt x="189" y="258"/>
                  </a:cubicBezTo>
                  <a:cubicBezTo>
                    <a:pt x="188" y="258"/>
                    <a:pt x="187" y="257"/>
                    <a:pt x="187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0" y="261"/>
                    <a:pt x="179" y="265"/>
                    <a:pt x="180" y="266"/>
                  </a:cubicBezTo>
                  <a:close/>
                  <a:moveTo>
                    <a:pt x="197" y="260"/>
                  </a:moveTo>
                  <a:cubicBezTo>
                    <a:pt x="197" y="257"/>
                    <a:pt x="197" y="257"/>
                    <a:pt x="197" y="257"/>
                  </a:cubicBezTo>
                  <a:cubicBezTo>
                    <a:pt x="197" y="257"/>
                    <a:pt x="200" y="256"/>
                    <a:pt x="197" y="256"/>
                  </a:cubicBezTo>
                  <a:cubicBezTo>
                    <a:pt x="194" y="256"/>
                    <a:pt x="194" y="256"/>
                    <a:pt x="194" y="256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6" y="262"/>
                    <a:pt x="196" y="262"/>
                    <a:pt x="196" y="262"/>
                  </a:cubicBezTo>
                  <a:lnTo>
                    <a:pt x="197" y="260"/>
                  </a:lnTo>
                  <a:close/>
                  <a:moveTo>
                    <a:pt x="204" y="256"/>
                  </a:moveTo>
                  <a:cubicBezTo>
                    <a:pt x="205" y="254"/>
                    <a:pt x="205" y="254"/>
                    <a:pt x="205" y="254"/>
                  </a:cubicBezTo>
                  <a:cubicBezTo>
                    <a:pt x="202" y="254"/>
                    <a:pt x="202" y="254"/>
                    <a:pt x="202" y="254"/>
                  </a:cubicBezTo>
                  <a:cubicBezTo>
                    <a:pt x="202" y="257"/>
                    <a:pt x="202" y="257"/>
                    <a:pt x="202" y="257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4" y="259"/>
                    <a:pt x="204" y="259"/>
                    <a:pt x="204" y="259"/>
                  </a:cubicBezTo>
                  <a:lnTo>
                    <a:pt x="204" y="256"/>
                  </a:lnTo>
                  <a:close/>
                  <a:moveTo>
                    <a:pt x="185" y="284"/>
                  </a:moveTo>
                  <a:cubicBezTo>
                    <a:pt x="181" y="282"/>
                    <a:pt x="181" y="282"/>
                    <a:pt x="181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8"/>
                    <a:pt x="186" y="277"/>
                  </a:cubicBezTo>
                  <a:cubicBezTo>
                    <a:pt x="186" y="276"/>
                    <a:pt x="186" y="274"/>
                    <a:pt x="186" y="274"/>
                  </a:cubicBezTo>
                  <a:cubicBezTo>
                    <a:pt x="186" y="273"/>
                    <a:pt x="184" y="271"/>
                    <a:pt x="184" y="271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79" y="269"/>
                    <a:pt x="174" y="271"/>
                    <a:pt x="174" y="271"/>
                  </a:cubicBezTo>
                  <a:cubicBezTo>
                    <a:pt x="174" y="271"/>
                    <a:pt x="176" y="273"/>
                    <a:pt x="175" y="274"/>
                  </a:cubicBezTo>
                  <a:cubicBezTo>
                    <a:pt x="175" y="276"/>
                    <a:pt x="173" y="277"/>
                    <a:pt x="173" y="277"/>
                  </a:cubicBezTo>
                  <a:cubicBezTo>
                    <a:pt x="171" y="277"/>
                    <a:pt x="171" y="277"/>
                    <a:pt x="171" y="277"/>
                  </a:cubicBezTo>
                  <a:cubicBezTo>
                    <a:pt x="171" y="277"/>
                    <a:pt x="169" y="278"/>
                    <a:pt x="169" y="279"/>
                  </a:cubicBezTo>
                  <a:cubicBezTo>
                    <a:pt x="169" y="279"/>
                    <a:pt x="168" y="281"/>
                    <a:pt x="168" y="282"/>
                  </a:cubicBezTo>
                  <a:cubicBezTo>
                    <a:pt x="167" y="283"/>
                    <a:pt x="166" y="285"/>
                    <a:pt x="166" y="285"/>
                  </a:cubicBezTo>
                  <a:cubicBezTo>
                    <a:pt x="161" y="285"/>
                    <a:pt x="161" y="285"/>
                    <a:pt x="161" y="285"/>
                  </a:cubicBezTo>
                  <a:cubicBezTo>
                    <a:pt x="161" y="285"/>
                    <a:pt x="161" y="289"/>
                    <a:pt x="160" y="290"/>
                  </a:cubicBezTo>
                  <a:cubicBezTo>
                    <a:pt x="160" y="291"/>
                    <a:pt x="160" y="294"/>
                    <a:pt x="160" y="294"/>
                  </a:cubicBezTo>
                  <a:cubicBezTo>
                    <a:pt x="161" y="294"/>
                    <a:pt x="168" y="295"/>
                    <a:pt x="168" y="295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175" y="296"/>
                    <a:pt x="177" y="299"/>
                    <a:pt x="178" y="298"/>
                  </a:cubicBezTo>
                  <a:cubicBezTo>
                    <a:pt x="179" y="296"/>
                    <a:pt x="180" y="291"/>
                    <a:pt x="180" y="290"/>
                  </a:cubicBezTo>
                  <a:cubicBezTo>
                    <a:pt x="181" y="289"/>
                    <a:pt x="184" y="287"/>
                    <a:pt x="185" y="287"/>
                  </a:cubicBezTo>
                  <a:cubicBezTo>
                    <a:pt x="186" y="287"/>
                    <a:pt x="187" y="287"/>
                    <a:pt x="187" y="287"/>
                  </a:cubicBezTo>
                  <a:lnTo>
                    <a:pt x="185" y="284"/>
                  </a:lnTo>
                  <a:close/>
                  <a:moveTo>
                    <a:pt x="173" y="306"/>
                  </a:moveTo>
                  <a:cubicBezTo>
                    <a:pt x="172" y="304"/>
                    <a:pt x="172" y="304"/>
                    <a:pt x="172" y="304"/>
                  </a:cubicBezTo>
                  <a:cubicBezTo>
                    <a:pt x="169" y="305"/>
                    <a:pt x="169" y="305"/>
                    <a:pt x="169" y="305"/>
                  </a:cubicBezTo>
                  <a:cubicBezTo>
                    <a:pt x="164" y="305"/>
                    <a:pt x="164" y="305"/>
                    <a:pt x="164" y="305"/>
                  </a:cubicBezTo>
                  <a:cubicBezTo>
                    <a:pt x="154" y="305"/>
                    <a:pt x="154" y="305"/>
                    <a:pt x="154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5" y="306"/>
                    <a:pt x="155" y="306"/>
                    <a:pt x="155" y="306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07"/>
                    <a:pt x="164" y="309"/>
                    <a:pt x="165" y="309"/>
                  </a:cubicBezTo>
                  <a:cubicBezTo>
                    <a:pt x="166" y="309"/>
                    <a:pt x="172" y="311"/>
                    <a:pt x="174" y="311"/>
                  </a:cubicBezTo>
                  <a:cubicBezTo>
                    <a:pt x="176" y="311"/>
                    <a:pt x="177" y="311"/>
                    <a:pt x="177" y="311"/>
                  </a:cubicBezTo>
                  <a:cubicBezTo>
                    <a:pt x="180" y="308"/>
                    <a:pt x="180" y="308"/>
                    <a:pt x="180" y="308"/>
                  </a:cubicBezTo>
                  <a:cubicBezTo>
                    <a:pt x="180" y="308"/>
                    <a:pt x="176" y="307"/>
                    <a:pt x="176" y="307"/>
                  </a:cubicBezTo>
                  <a:cubicBezTo>
                    <a:pt x="175" y="307"/>
                    <a:pt x="173" y="306"/>
                    <a:pt x="173" y="306"/>
                  </a:cubicBezTo>
                  <a:close/>
                  <a:moveTo>
                    <a:pt x="197" y="266"/>
                  </a:moveTo>
                  <a:cubicBezTo>
                    <a:pt x="197" y="266"/>
                    <a:pt x="194" y="268"/>
                    <a:pt x="194" y="268"/>
                  </a:cubicBezTo>
                  <a:cubicBezTo>
                    <a:pt x="194" y="269"/>
                    <a:pt x="196" y="270"/>
                    <a:pt x="196" y="270"/>
                  </a:cubicBezTo>
                  <a:cubicBezTo>
                    <a:pt x="198" y="268"/>
                    <a:pt x="198" y="268"/>
                    <a:pt x="198" y="268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0" y="268"/>
                    <a:pt x="200" y="270"/>
                    <a:pt x="199" y="271"/>
                  </a:cubicBezTo>
                  <a:cubicBezTo>
                    <a:pt x="199" y="273"/>
                    <a:pt x="200" y="273"/>
                    <a:pt x="200" y="273"/>
                  </a:cubicBezTo>
                  <a:cubicBezTo>
                    <a:pt x="200" y="273"/>
                    <a:pt x="204" y="273"/>
                    <a:pt x="206" y="273"/>
                  </a:cubicBezTo>
                  <a:cubicBezTo>
                    <a:pt x="207" y="273"/>
                    <a:pt x="206" y="271"/>
                    <a:pt x="206" y="271"/>
                  </a:cubicBezTo>
                  <a:cubicBezTo>
                    <a:pt x="206" y="271"/>
                    <a:pt x="206" y="269"/>
                    <a:pt x="206" y="269"/>
                  </a:cubicBezTo>
                  <a:cubicBezTo>
                    <a:pt x="206" y="268"/>
                    <a:pt x="206" y="268"/>
                    <a:pt x="206" y="268"/>
                  </a:cubicBezTo>
                  <a:cubicBezTo>
                    <a:pt x="208" y="269"/>
                    <a:pt x="208" y="269"/>
                    <a:pt x="208" y="269"/>
                  </a:cubicBezTo>
                  <a:cubicBezTo>
                    <a:pt x="208" y="269"/>
                    <a:pt x="209" y="266"/>
                    <a:pt x="209" y="265"/>
                  </a:cubicBezTo>
                  <a:cubicBezTo>
                    <a:pt x="209" y="265"/>
                    <a:pt x="208" y="264"/>
                    <a:pt x="208" y="264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3" y="262"/>
                    <a:pt x="203" y="262"/>
                    <a:pt x="203" y="262"/>
                  </a:cubicBezTo>
                  <a:cubicBezTo>
                    <a:pt x="201" y="264"/>
                    <a:pt x="201" y="264"/>
                    <a:pt x="201" y="264"/>
                  </a:cubicBezTo>
                  <a:lnTo>
                    <a:pt x="197" y="266"/>
                  </a:lnTo>
                  <a:close/>
                  <a:moveTo>
                    <a:pt x="198" y="285"/>
                  </a:moveTo>
                  <a:cubicBezTo>
                    <a:pt x="200" y="284"/>
                    <a:pt x="200" y="284"/>
                    <a:pt x="200" y="284"/>
                  </a:cubicBezTo>
                  <a:cubicBezTo>
                    <a:pt x="204" y="284"/>
                    <a:pt x="204" y="284"/>
                    <a:pt x="204" y="284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80"/>
                    <a:pt x="207" y="280"/>
                    <a:pt x="207" y="280"/>
                  </a:cubicBezTo>
                  <a:cubicBezTo>
                    <a:pt x="204" y="279"/>
                    <a:pt x="204" y="279"/>
                    <a:pt x="204" y="279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197" y="281"/>
                    <a:pt x="197" y="281"/>
                    <a:pt x="197" y="281"/>
                  </a:cubicBezTo>
                  <a:cubicBezTo>
                    <a:pt x="192" y="282"/>
                    <a:pt x="192" y="282"/>
                    <a:pt x="192" y="282"/>
                  </a:cubicBezTo>
                  <a:cubicBezTo>
                    <a:pt x="192" y="282"/>
                    <a:pt x="189" y="281"/>
                    <a:pt x="189" y="282"/>
                  </a:cubicBezTo>
                  <a:cubicBezTo>
                    <a:pt x="189" y="283"/>
                    <a:pt x="188" y="286"/>
                    <a:pt x="188" y="286"/>
                  </a:cubicBezTo>
                  <a:cubicBezTo>
                    <a:pt x="188" y="288"/>
                    <a:pt x="188" y="288"/>
                    <a:pt x="188" y="288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0" y="294"/>
                    <a:pt x="190" y="297"/>
                    <a:pt x="190" y="298"/>
                  </a:cubicBezTo>
                  <a:cubicBezTo>
                    <a:pt x="190" y="298"/>
                    <a:pt x="190" y="300"/>
                    <a:pt x="191" y="300"/>
                  </a:cubicBezTo>
                  <a:cubicBezTo>
                    <a:pt x="192" y="300"/>
                    <a:pt x="193" y="300"/>
                    <a:pt x="193" y="300"/>
                  </a:cubicBezTo>
                  <a:cubicBezTo>
                    <a:pt x="193" y="300"/>
                    <a:pt x="193" y="302"/>
                    <a:pt x="193" y="303"/>
                  </a:cubicBezTo>
                  <a:cubicBezTo>
                    <a:pt x="193" y="304"/>
                    <a:pt x="193" y="306"/>
                    <a:pt x="194" y="305"/>
                  </a:cubicBezTo>
                  <a:cubicBezTo>
                    <a:pt x="195" y="304"/>
                    <a:pt x="196" y="302"/>
                    <a:pt x="196" y="302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3" y="299"/>
                    <a:pt x="193" y="298"/>
                    <a:pt x="193" y="297"/>
                  </a:cubicBezTo>
                  <a:cubicBezTo>
                    <a:pt x="193" y="295"/>
                    <a:pt x="193" y="294"/>
                    <a:pt x="193" y="294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4" y="293"/>
                    <a:pt x="196" y="294"/>
                    <a:pt x="196" y="296"/>
                  </a:cubicBezTo>
                  <a:cubicBezTo>
                    <a:pt x="197" y="297"/>
                    <a:pt x="197" y="298"/>
                    <a:pt x="197" y="299"/>
                  </a:cubicBezTo>
                  <a:cubicBezTo>
                    <a:pt x="197" y="300"/>
                    <a:pt x="198" y="302"/>
                    <a:pt x="199" y="300"/>
                  </a:cubicBezTo>
                  <a:cubicBezTo>
                    <a:pt x="199" y="298"/>
                    <a:pt x="199" y="296"/>
                    <a:pt x="198" y="295"/>
                  </a:cubicBezTo>
                  <a:cubicBezTo>
                    <a:pt x="198" y="295"/>
                    <a:pt x="198" y="294"/>
                    <a:pt x="197" y="292"/>
                  </a:cubicBezTo>
                  <a:cubicBezTo>
                    <a:pt x="196" y="291"/>
                    <a:pt x="195" y="289"/>
                    <a:pt x="195" y="289"/>
                  </a:cubicBezTo>
                  <a:cubicBezTo>
                    <a:pt x="195" y="288"/>
                    <a:pt x="195" y="288"/>
                    <a:pt x="195" y="288"/>
                  </a:cubicBezTo>
                  <a:cubicBezTo>
                    <a:pt x="196" y="286"/>
                    <a:pt x="196" y="286"/>
                    <a:pt x="196" y="286"/>
                  </a:cubicBezTo>
                  <a:lnTo>
                    <a:pt x="198" y="285"/>
                  </a:lnTo>
                  <a:close/>
                  <a:moveTo>
                    <a:pt x="206" y="312"/>
                  </a:moveTo>
                  <a:cubicBezTo>
                    <a:pt x="207" y="312"/>
                    <a:pt x="210" y="311"/>
                    <a:pt x="210" y="311"/>
                  </a:cubicBezTo>
                  <a:cubicBezTo>
                    <a:pt x="210" y="311"/>
                    <a:pt x="213" y="310"/>
                    <a:pt x="214" y="310"/>
                  </a:cubicBezTo>
                  <a:cubicBezTo>
                    <a:pt x="214" y="310"/>
                    <a:pt x="215" y="308"/>
                    <a:pt x="215" y="307"/>
                  </a:cubicBezTo>
                  <a:cubicBezTo>
                    <a:pt x="215" y="307"/>
                    <a:pt x="214" y="307"/>
                    <a:pt x="214" y="307"/>
                  </a:cubicBezTo>
                  <a:cubicBezTo>
                    <a:pt x="214" y="307"/>
                    <a:pt x="212" y="308"/>
                    <a:pt x="212" y="308"/>
                  </a:cubicBezTo>
                  <a:cubicBezTo>
                    <a:pt x="211" y="309"/>
                    <a:pt x="209" y="308"/>
                    <a:pt x="209" y="308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1" y="310"/>
                    <a:pt x="201" y="310"/>
                    <a:pt x="201" y="310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2"/>
                    <a:pt x="205" y="312"/>
                    <a:pt x="206" y="312"/>
                  </a:cubicBezTo>
                  <a:close/>
                  <a:moveTo>
                    <a:pt x="186" y="310"/>
                  </a:moveTo>
                  <a:cubicBezTo>
                    <a:pt x="186" y="310"/>
                    <a:pt x="186" y="310"/>
                    <a:pt x="186" y="310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4" y="309"/>
                    <a:pt x="194" y="309"/>
                    <a:pt x="194" y="309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89" y="306"/>
                    <a:pt x="189" y="306"/>
                    <a:pt x="189" y="306"/>
                  </a:cubicBezTo>
                  <a:cubicBezTo>
                    <a:pt x="189" y="306"/>
                    <a:pt x="187" y="306"/>
                    <a:pt x="187" y="306"/>
                  </a:cubicBezTo>
                  <a:cubicBezTo>
                    <a:pt x="187" y="307"/>
                    <a:pt x="186" y="307"/>
                    <a:pt x="186" y="30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86" y="309"/>
                    <a:pt x="186" y="310"/>
                  </a:cubicBezTo>
                  <a:close/>
                  <a:moveTo>
                    <a:pt x="216" y="295"/>
                  </a:moveTo>
                  <a:cubicBezTo>
                    <a:pt x="216" y="298"/>
                    <a:pt x="216" y="298"/>
                    <a:pt x="216" y="298"/>
                  </a:cubicBezTo>
                  <a:cubicBezTo>
                    <a:pt x="216" y="299"/>
                    <a:pt x="216" y="299"/>
                    <a:pt x="216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2" y="297"/>
                    <a:pt x="222" y="297"/>
                    <a:pt x="222" y="297"/>
                  </a:cubicBezTo>
                  <a:cubicBezTo>
                    <a:pt x="219" y="295"/>
                    <a:pt x="219" y="295"/>
                    <a:pt x="219" y="295"/>
                  </a:cubicBezTo>
                  <a:lnTo>
                    <a:pt x="216" y="295"/>
                  </a:lnTo>
                  <a:close/>
                  <a:moveTo>
                    <a:pt x="272" y="310"/>
                  </a:moveTo>
                  <a:cubicBezTo>
                    <a:pt x="272" y="309"/>
                    <a:pt x="270" y="306"/>
                    <a:pt x="270" y="306"/>
                  </a:cubicBezTo>
                  <a:cubicBezTo>
                    <a:pt x="270" y="306"/>
                    <a:pt x="269" y="305"/>
                    <a:pt x="269" y="305"/>
                  </a:cubicBezTo>
                  <a:cubicBezTo>
                    <a:pt x="270" y="305"/>
                    <a:pt x="272" y="304"/>
                    <a:pt x="272" y="304"/>
                  </a:cubicBezTo>
                  <a:cubicBezTo>
                    <a:pt x="271" y="304"/>
                    <a:pt x="268" y="301"/>
                    <a:pt x="268" y="301"/>
                  </a:cubicBezTo>
                  <a:cubicBezTo>
                    <a:pt x="264" y="298"/>
                    <a:pt x="264" y="298"/>
                    <a:pt x="264" y="298"/>
                  </a:cubicBezTo>
                  <a:cubicBezTo>
                    <a:pt x="262" y="296"/>
                    <a:pt x="262" y="296"/>
                    <a:pt x="262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52" y="293"/>
                    <a:pt x="252" y="293"/>
                    <a:pt x="252" y="293"/>
                  </a:cubicBezTo>
                  <a:cubicBezTo>
                    <a:pt x="247" y="292"/>
                    <a:pt x="247" y="292"/>
                    <a:pt x="247" y="292"/>
                  </a:cubicBezTo>
                  <a:cubicBezTo>
                    <a:pt x="241" y="290"/>
                    <a:pt x="241" y="290"/>
                    <a:pt x="241" y="290"/>
                  </a:cubicBezTo>
                  <a:cubicBezTo>
                    <a:pt x="241" y="290"/>
                    <a:pt x="241" y="293"/>
                    <a:pt x="241" y="294"/>
                  </a:cubicBezTo>
                  <a:cubicBezTo>
                    <a:pt x="241" y="295"/>
                    <a:pt x="236" y="296"/>
                    <a:pt x="236" y="296"/>
                  </a:cubicBezTo>
                  <a:cubicBezTo>
                    <a:pt x="233" y="292"/>
                    <a:pt x="233" y="292"/>
                    <a:pt x="233" y="292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3" y="288"/>
                    <a:pt x="223" y="288"/>
                    <a:pt x="223" y="288"/>
                  </a:cubicBezTo>
                  <a:cubicBezTo>
                    <a:pt x="223" y="288"/>
                    <a:pt x="224" y="294"/>
                    <a:pt x="224" y="295"/>
                  </a:cubicBezTo>
                  <a:cubicBezTo>
                    <a:pt x="224" y="295"/>
                    <a:pt x="228" y="296"/>
                    <a:pt x="228" y="296"/>
                  </a:cubicBezTo>
                  <a:cubicBezTo>
                    <a:pt x="228" y="297"/>
                    <a:pt x="230" y="298"/>
                    <a:pt x="231" y="298"/>
                  </a:cubicBezTo>
                  <a:cubicBezTo>
                    <a:pt x="231" y="298"/>
                    <a:pt x="236" y="299"/>
                    <a:pt x="236" y="299"/>
                  </a:cubicBezTo>
                  <a:cubicBezTo>
                    <a:pt x="237" y="299"/>
                    <a:pt x="240" y="298"/>
                    <a:pt x="241" y="300"/>
                  </a:cubicBezTo>
                  <a:cubicBezTo>
                    <a:pt x="242" y="301"/>
                    <a:pt x="243" y="303"/>
                    <a:pt x="243" y="303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49" y="309"/>
                    <a:pt x="249" y="309"/>
                    <a:pt x="249" y="309"/>
                  </a:cubicBezTo>
                  <a:cubicBezTo>
                    <a:pt x="254" y="310"/>
                    <a:pt x="254" y="310"/>
                    <a:pt x="254" y="310"/>
                  </a:cubicBezTo>
                  <a:cubicBezTo>
                    <a:pt x="256" y="308"/>
                    <a:pt x="256" y="308"/>
                    <a:pt x="256" y="308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3" y="307"/>
                    <a:pt x="264" y="308"/>
                  </a:cubicBezTo>
                  <a:cubicBezTo>
                    <a:pt x="264" y="308"/>
                    <a:pt x="265" y="309"/>
                    <a:pt x="266" y="310"/>
                  </a:cubicBezTo>
                  <a:cubicBezTo>
                    <a:pt x="266" y="311"/>
                    <a:pt x="267" y="312"/>
                    <a:pt x="267" y="312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6" y="314"/>
                    <a:pt x="272" y="310"/>
                    <a:pt x="272" y="310"/>
                  </a:cubicBezTo>
                  <a:close/>
                  <a:moveTo>
                    <a:pt x="288" y="295"/>
                  </a:moveTo>
                  <a:cubicBezTo>
                    <a:pt x="288" y="294"/>
                    <a:pt x="287" y="292"/>
                    <a:pt x="287" y="292"/>
                  </a:cubicBezTo>
                  <a:cubicBezTo>
                    <a:pt x="286" y="291"/>
                    <a:pt x="286" y="293"/>
                    <a:pt x="286" y="293"/>
                  </a:cubicBezTo>
                  <a:cubicBezTo>
                    <a:pt x="286" y="293"/>
                    <a:pt x="282" y="295"/>
                    <a:pt x="281" y="296"/>
                  </a:cubicBezTo>
                  <a:cubicBezTo>
                    <a:pt x="279" y="297"/>
                    <a:pt x="279" y="298"/>
                    <a:pt x="279" y="298"/>
                  </a:cubicBezTo>
                  <a:cubicBezTo>
                    <a:pt x="274" y="298"/>
                    <a:pt x="274" y="298"/>
                    <a:pt x="274" y="298"/>
                  </a:cubicBezTo>
                  <a:cubicBezTo>
                    <a:pt x="274" y="298"/>
                    <a:pt x="274" y="299"/>
                    <a:pt x="273" y="300"/>
                  </a:cubicBezTo>
                  <a:cubicBezTo>
                    <a:pt x="272" y="302"/>
                    <a:pt x="273" y="302"/>
                    <a:pt x="273" y="303"/>
                  </a:cubicBezTo>
                  <a:cubicBezTo>
                    <a:pt x="273" y="303"/>
                    <a:pt x="273" y="305"/>
                    <a:pt x="273" y="305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7" y="303"/>
                    <a:pt x="277" y="303"/>
                    <a:pt x="277" y="303"/>
                  </a:cubicBezTo>
                  <a:cubicBezTo>
                    <a:pt x="277" y="303"/>
                    <a:pt x="278" y="303"/>
                    <a:pt x="279" y="303"/>
                  </a:cubicBezTo>
                  <a:cubicBezTo>
                    <a:pt x="279" y="303"/>
                    <a:pt x="281" y="301"/>
                    <a:pt x="281" y="301"/>
                  </a:cubicBezTo>
                  <a:cubicBezTo>
                    <a:pt x="284" y="299"/>
                    <a:pt x="284" y="299"/>
                    <a:pt x="284" y="299"/>
                  </a:cubicBezTo>
                  <a:cubicBezTo>
                    <a:pt x="284" y="299"/>
                    <a:pt x="288" y="296"/>
                    <a:pt x="288" y="295"/>
                  </a:cubicBezTo>
                  <a:close/>
                  <a:moveTo>
                    <a:pt x="245" y="382"/>
                  </a:moveTo>
                  <a:cubicBezTo>
                    <a:pt x="246" y="382"/>
                    <a:pt x="251" y="379"/>
                    <a:pt x="252" y="378"/>
                  </a:cubicBezTo>
                  <a:cubicBezTo>
                    <a:pt x="252" y="377"/>
                    <a:pt x="255" y="376"/>
                    <a:pt x="256" y="375"/>
                  </a:cubicBezTo>
                  <a:cubicBezTo>
                    <a:pt x="257" y="375"/>
                    <a:pt x="258" y="374"/>
                    <a:pt x="258" y="373"/>
                  </a:cubicBezTo>
                  <a:cubicBezTo>
                    <a:pt x="259" y="372"/>
                    <a:pt x="261" y="369"/>
                    <a:pt x="261" y="369"/>
                  </a:cubicBezTo>
                  <a:cubicBezTo>
                    <a:pt x="261" y="368"/>
                    <a:pt x="265" y="367"/>
                    <a:pt x="266" y="366"/>
                  </a:cubicBezTo>
                  <a:cubicBezTo>
                    <a:pt x="267" y="365"/>
                    <a:pt x="267" y="363"/>
                    <a:pt x="267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57"/>
                    <a:pt x="269" y="356"/>
                  </a:cubicBezTo>
                  <a:cubicBezTo>
                    <a:pt x="270" y="355"/>
                    <a:pt x="268" y="351"/>
                    <a:pt x="268" y="351"/>
                  </a:cubicBezTo>
                  <a:cubicBezTo>
                    <a:pt x="267" y="350"/>
                    <a:pt x="266" y="349"/>
                    <a:pt x="266" y="348"/>
                  </a:cubicBezTo>
                  <a:cubicBezTo>
                    <a:pt x="266" y="347"/>
                    <a:pt x="267" y="346"/>
                    <a:pt x="267" y="346"/>
                  </a:cubicBezTo>
                  <a:cubicBezTo>
                    <a:pt x="262" y="343"/>
                    <a:pt x="262" y="343"/>
                    <a:pt x="262" y="343"/>
                  </a:cubicBezTo>
                  <a:cubicBezTo>
                    <a:pt x="262" y="343"/>
                    <a:pt x="261" y="337"/>
                    <a:pt x="260" y="337"/>
                  </a:cubicBezTo>
                  <a:cubicBezTo>
                    <a:pt x="260" y="336"/>
                    <a:pt x="257" y="334"/>
                    <a:pt x="257" y="333"/>
                  </a:cubicBezTo>
                  <a:cubicBezTo>
                    <a:pt x="257" y="331"/>
                    <a:pt x="258" y="327"/>
                    <a:pt x="258" y="326"/>
                  </a:cubicBezTo>
                  <a:cubicBezTo>
                    <a:pt x="258" y="324"/>
                    <a:pt x="252" y="323"/>
                    <a:pt x="251" y="323"/>
                  </a:cubicBezTo>
                  <a:cubicBezTo>
                    <a:pt x="250" y="323"/>
                    <a:pt x="251" y="324"/>
                    <a:pt x="251" y="325"/>
                  </a:cubicBezTo>
                  <a:cubicBezTo>
                    <a:pt x="251" y="326"/>
                    <a:pt x="250" y="327"/>
                    <a:pt x="248" y="329"/>
                  </a:cubicBezTo>
                  <a:cubicBezTo>
                    <a:pt x="247" y="331"/>
                    <a:pt x="247" y="331"/>
                    <a:pt x="246" y="332"/>
                  </a:cubicBezTo>
                  <a:cubicBezTo>
                    <a:pt x="245" y="333"/>
                    <a:pt x="244" y="337"/>
                    <a:pt x="244" y="337"/>
                  </a:cubicBezTo>
                  <a:cubicBezTo>
                    <a:pt x="244" y="337"/>
                    <a:pt x="240" y="336"/>
                    <a:pt x="240" y="335"/>
                  </a:cubicBezTo>
                  <a:cubicBezTo>
                    <a:pt x="239" y="334"/>
                    <a:pt x="235" y="331"/>
                    <a:pt x="235" y="331"/>
                  </a:cubicBezTo>
                  <a:cubicBezTo>
                    <a:pt x="235" y="331"/>
                    <a:pt x="238" y="326"/>
                    <a:pt x="239" y="325"/>
                  </a:cubicBezTo>
                  <a:cubicBezTo>
                    <a:pt x="239" y="325"/>
                    <a:pt x="235" y="324"/>
                    <a:pt x="234" y="324"/>
                  </a:cubicBezTo>
                  <a:cubicBezTo>
                    <a:pt x="232" y="324"/>
                    <a:pt x="232" y="324"/>
                    <a:pt x="230" y="324"/>
                  </a:cubicBezTo>
                  <a:cubicBezTo>
                    <a:pt x="228" y="324"/>
                    <a:pt x="225" y="326"/>
                    <a:pt x="222" y="327"/>
                  </a:cubicBezTo>
                  <a:cubicBezTo>
                    <a:pt x="218" y="329"/>
                    <a:pt x="221" y="331"/>
                    <a:pt x="221" y="332"/>
                  </a:cubicBezTo>
                  <a:cubicBezTo>
                    <a:pt x="221" y="333"/>
                    <a:pt x="221" y="334"/>
                    <a:pt x="221" y="335"/>
                  </a:cubicBezTo>
                  <a:cubicBezTo>
                    <a:pt x="221" y="337"/>
                    <a:pt x="219" y="335"/>
                    <a:pt x="218" y="335"/>
                  </a:cubicBezTo>
                  <a:cubicBezTo>
                    <a:pt x="217" y="335"/>
                    <a:pt x="215" y="333"/>
                    <a:pt x="215" y="332"/>
                  </a:cubicBezTo>
                  <a:cubicBezTo>
                    <a:pt x="215" y="331"/>
                    <a:pt x="214" y="330"/>
                    <a:pt x="213" y="330"/>
                  </a:cubicBezTo>
                  <a:cubicBezTo>
                    <a:pt x="212" y="330"/>
                    <a:pt x="210" y="332"/>
                    <a:pt x="209" y="333"/>
                  </a:cubicBezTo>
                  <a:cubicBezTo>
                    <a:pt x="209" y="334"/>
                    <a:pt x="207" y="335"/>
                    <a:pt x="206" y="336"/>
                  </a:cubicBezTo>
                  <a:cubicBezTo>
                    <a:pt x="205" y="337"/>
                    <a:pt x="202" y="339"/>
                    <a:pt x="202" y="339"/>
                  </a:cubicBezTo>
                  <a:cubicBezTo>
                    <a:pt x="201" y="340"/>
                    <a:pt x="202" y="341"/>
                    <a:pt x="200" y="343"/>
                  </a:cubicBezTo>
                  <a:cubicBezTo>
                    <a:pt x="199" y="346"/>
                    <a:pt x="199" y="345"/>
                    <a:pt x="198" y="346"/>
                  </a:cubicBezTo>
                  <a:cubicBezTo>
                    <a:pt x="198" y="347"/>
                    <a:pt x="196" y="348"/>
                    <a:pt x="196" y="348"/>
                  </a:cubicBezTo>
                  <a:cubicBezTo>
                    <a:pt x="196" y="348"/>
                    <a:pt x="192" y="346"/>
                    <a:pt x="191" y="346"/>
                  </a:cubicBezTo>
                  <a:cubicBezTo>
                    <a:pt x="190" y="346"/>
                    <a:pt x="186" y="348"/>
                    <a:pt x="186" y="348"/>
                  </a:cubicBezTo>
                  <a:cubicBezTo>
                    <a:pt x="186" y="349"/>
                    <a:pt x="186" y="349"/>
                    <a:pt x="186" y="349"/>
                  </a:cubicBezTo>
                  <a:cubicBezTo>
                    <a:pt x="186" y="349"/>
                    <a:pt x="188" y="352"/>
                    <a:pt x="188" y="353"/>
                  </a:cubicBezTo>
                  <a:cubicBezTo>
                    <a:pt x="188" y="353"/>
                    <a:pt x="188" y="356"/>
                    <a:pt x="188" y="357"/>
                  </a:cubicBezTo>
                  <a:cubicBezTo>
                    <a:pt x="188" y="358"/>
                    <a:pt x="189" y="359"/>
                    <a:pt x="189" y="360"/>
                  </a:cubicBezTo>
                  <a:cubicBezTo>
                    <a:pt x="189" y="361"/>
                    <a:pt x="190" y="363"/>
                    <a:pt x="190" y="364"/>
                  </a:cubicBezTo>
                  <a:cubicBezTo>
                    <a:pt x="190" y="365"/>
                    <a:pt x="194" y="367"/>
                    <a:pt x="194" y="367"/>
                  </a:cubicBezTo>
                  <a:cubicBezTo>
                    <a:pt x="195" y="368"/>
                    <a:pt x="194" y="368"/>
                    <a:pt x="194" y="370"/>
                  </a:cubicBezTo>
                  <a:cubicBezTo>
                    <a:pt x="194" y="372"/>
                    <a:pt x="195" y="374"/>
                    <a:pt x="195" y="374"/>
                  </a:cubicBezTo>
                  <a:cubicBezTo>
                    <a:pt x="195" y="374"/>
                    <a:pt x="199" y="374"/>
                    <a:pt x="200" y="374"/>
                  </a:cubicBezTo>
                  <a:cubicBezTo>
                    <a:pt x="200" y="374"/>
                    <a:pt x="200" y="374"/>
                    <a:pt x="203" y="375"/>
                  </a:cubicBezTo>
                  <a:cubicBezTo>
                    <a:pt x="206" y="375"/>
                    <a:pt x="207" y="375"/>
                    <a:pt x="210" y="374"/>
                  </a:cubicBezTo>
                  <a:cubicBezTo>
                    <a:pt x="213" y="373"/>
                    <a:pt x="212" y="373"/>
                    <a:pt x="213" y="372"/>
                  </a:cubicBezTo>
                  <a:cubicBezTo>
                    <a:pt x="214" y="371"/>
                    <a:pt x="215" y="370"/>
                    <a:pt x="216" y="369"/>
                  </a:cubicBezTo>
                  <a:cubicBezTo>
                    <a:pt x="218" y="368"/>
                    <a:pt x="221" y="369"/>
                    <a:pt x="222" y="368"/>
                  </a:cubicBezTo>
                  <a:cubicBezTo>
                    <a:pt x="222" y="368"/>
                    <a:pt x="225" y="368"/>
                    <a:pt x="226" y="368"/>
                  </a:cubicBezTo>
                  <a:cubicBezTo>
                    <a:pt x="226" y="368"/>
                    <a:pt x="228" y="370"/>
                    <a:pt x="231" y="371"/>
                  </a:cubicBezTo>
                  <a:cubicBezTo>
                    <a:pt x="233" y="372"/>
                    <a:pt x="233" y="373"/>
                    <a:pt x="233" y="373"/>
                  </a:cubicBezTo>
                  <a:cubicBezTo>
                    <a:pt x="233" y="373"/>
                    <a:pt x="235" y="373"/>
                    <a:pt x="237" y="374"/>
                  </a:cubicBezTo>
                  <a:cubicBezTo>
                    <a:pt x="238" y="375"/>
                    <a:pt x="238" y="376"/>
                    <a:pt x="238" y="378"/>
                  </a:cubicBezTo>
                  <a:cubicBezTo>
                    <a:pt x="238" y="379"/>
                    <a:pt x="240" y="381"/>
                    <a:pt x="241" y="382"/>
                  </a:cubicBezTo>
                  <a:cubicBezTo>
                    <a:pt x="242" y="383"/>
                    <a:pt x="244" y="382"/>
                    <a:pt x="245" y="382"/>
                  </a:cubicBezTo>
                  <a:close/>
                  <a:moveTo>
                    <a:pt x="246" y="384"/>
                  </a:moveTo>
                  <a:cubicBezTo>
                    <a:pt x="246" y="385"/>
                    <a:pt x="245" y="387"/>
                    <a:pt x="245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43" y="386"/>
                    <a:pt x="242" y="390"/>
                    <a:pt x="242" y="390"/>
                  </a:cubicBezTo>
                  <a:cubicBezTo>
                    <a:pt x="242" y="390"/>
                    <a:pt x="245" y="393"/>
                    <a:pt x="245" y="393"/>
                  </a:cubicBezTo>
                  <a:cubicBezTo>
                    <a:pt x="245" y="392"/>
                    <a:pt x="247" y="390"/>
                    <a:pt x="247" y="390"/>
                  </a:cubicBezTo>
                  <a:cubicBezTo>
                    <a:pt x="247" y="389"/>
                    <a:pt x="248" y="385"/>
                    <a:pt x="248" y="385"/>
                  </a:cubicBezTo>
                  <a:cubicBezTo>
                    <a:pt x="248" y="385"/>
                    <a:pt x="246" y="384"/>
                    <a:pt x="246" y="384"/>
                  </a:cubicBezTo>
                  <a:close/>
                  <a:moveTo>
                    <a:pt x="273" y="385"/>
                  </a:moveTo>
                  <a:cubicBezTo>
                    <a:pt x="273" y="386"/>
                    <a:pt x="272" y="388"/>
                    <a:pt x="271" y="389"/>
                  </a:cubicBezTo>
                  <a:cubicBezTo>
                    <a:pt x="271" y="390"/>
                    <a:pt x="270" y="391"/>
                    <a:pt x="269" y="391"/>
                  </a:cubicBezTo>
                  <a:cubicBezTo>
                    <a:pt x="269" y="391"/>
                    <a:pt x="265" y="393"/>
                    <a:pt x="264" y="393"/>
                  </a:cubicBezTo>
                  <a:cubicBezTo>
                    <a:pt x="263" y="394"/>
                    <a:pt x="259" y="395"/>
                    <a:pt x="259" y="395"/>
                  </a:cubicBezTo>
                  <a:cubicBezTo>
                    <a:pt x="258" y="396"/>
                    <a:pt x="255" y="398"/>
                    <a:pt x="255" y="398"/>
                  </a:cubicBezTo>
                  <a:cubicBezTo>
                    <a:pt x="249" y="401"/>
                    <a:pt x="249" y="401"/>
                    <a:pt x="249" y="401"/>
                  </a:cubicBezTo>
                  <a:cubicBezTo>
                    <a:pt x="248" y="403"/>
                    <a:pt x="251" y="401"/>
                    <a:pt x="251" y="401"/>
                  </a:cubicBezTo>
                  <a:cubicBezTo>
                    <a:pt x="251" y="401"/>
                    <a:pt x="253" y="401"/>
                    <a:pt x="254" y="400"/>
                  </a:cubicBezTo>
                  <a:cubicBezTo>
                    <a:pt x="255" y="400"/>
                    <a:pt x="256" y="399"/>
                    <a:pt x="257" y="399"/>
                  </a:cubicBezTo>
                  <a:cubicBezTo>
                    <a:pt x="257" y="399"/>
                    <a:pt x="260" y="399"/>
                    <a:pt x="260" y="399"/>
                  </a:cubicBezTo>
                  <a:cubicBezTo>
                    <a:pt x="260" y="399"/>
                    <a:pt x="266" y="396"/>
                    <a:pt x="267" y="395"/>
                  </a:cubicBezTo>
                  <a:cubicBezTo>
                    <a:pt x="269" y="393"/>
                    <a:pt x="270" y="392"/>
                    <a:pt x="271" y="392"/>
                  </a:cubicBezTo>
                  <a:cubicBezTo>
                    <a:pt x="271" y="392"/>
                    <a:pt x="272" y="392"/>
                    <a:pt x="274" y="391"/>
                  </a:cubicBezTo>
                  <a:cubicBezTo>
                    <a:pt x="275" y="391"/>
                    <a:pt x="275" y="390"/>
                    <a:pt x="275" y="390"/>
                  </a:cubicBezTo>
                  <a:cubicBezTo>
                    <a:pt x="275" y="390"/>
                    <a:pt x="274" y="390"/>
                    <a:pt x="273" y="389"/>
                  </a:cubicBezTo>
                  <a:cubicBezTo>
                    <a:pt x="273" y="387"/>
                    <a:pt x="275" y="388"/>
                    <a:pt x="275" y="388"/>
                  </a:cubicBezTo>
                  <a:cubicBezTo>
                    <a:pt x="275" y="388"/>
                    <a:pt x="275" y="384"/>
                    <a:pt x="275" y="383"/>
                  </a:cubicBezTo>
                  <a:cubicBezTo>
                    <a:pt x="275" y="383"/>
                    <a:pt x="273" y="385"/>
                    <a:pt x="273" y="385"/>
                  </a:cubicBezTo>
                  <a:close/>
                  <a:moveTo>
                    <a:pt x="302" y="314"/>
                  </a:moveTo>
                  <a:cubicBezTo>
                    <a:pt x="301" y="310"/>
                    <a:pt x="301" y="310"/>
                    <a:pt x="301" y="310"/>
                  </a:cubicBezTo>
                  <a:cubicBezTo>
                    <a:pt x="299" y="309"/>
                    <a:pt x="299" y="309"/>
                    <a:pt x="299" y="309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300" y="312"/>
                    <a:pt x="299" y="312"/>
                    <a:pt x="298" y="313"/>
                  </a:cubicBezTo>
                  <a:cubicBezTo>
                    <a:pt x="297" y="314"/>
                    <a:pt x="299" y="317"/>
                    <a:pt x="299" y="317"/>
                  </a:cubicBezTo>
                  <a:cubicBezTo>
                    <a:pt x="299" y="317"/>
                    <a:pt x="303" y="315"/>
                    <a:pt x="303" y="314"/>
                  </a:cubicBezTo>
                  <a:cubicBezTo>
                    <a:pt x="304" y="313"/>
                    <a:pt x="302" y="314"/>
                    <a:pt x="302" y="314"/>
                  </a:cubicBezTo>
                  <a:close/>
                  <a:moveTo>
                    <a:pt x="312" y="312"/>
                  </a:moveTo>
                  <a:cubicBezTo>
                    <a:pt x="312" y="315"/>
                    <a:pt x="312" y="315"/>
                    <a:pt x="312" y="315"/>
                  </a:cubicBezTo>
                  <a:cubicBezTo>
                    <a:pt x="311" y="316"/>
                    <a:pt x="311" y="316"/>
                    <a:pt x="311" y="316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09" y="315"/>
                    <a:pt x="309" y="315"/>
                    <a:pt x="309" y="315"/>
                  </a:cubicBezTo>
                  <a:cubicBezTo>
                    <a:pt x="309" y="315"/>
                    <a:pt x="310" y="317"/>
                    <a:pt x="310" y="318"/>
                  </a:cubicBezTo>
                  <a:cubicBezTo>
                    <a:pt x="310" y="318"/>
                    <a:pt x="313" y="318"/>
                    <a:pt x="313" y="318"/>
                  </a:cubicBezTo>
                  <a:cubicBezTo>
                    <a:pt x="313" y="318"/>
                    <a:pt x="316" y="316"/>
                    <a:pt x="316" y="316"/>
                  </a:cubicBezTo>
                  <a:cubicBezTo>
                    <a:pt x="317" y="315"/>
                    <a:pt x="317" y="313"/>
                    <a:pt x="317" y="313"/>
                  </a:cubicBezTo>
                  <a:cubicBezTo>
                    <a:pt x="315" y="312"/>
                    <a:pt x="315" y="312"/>
                    <a:pt x="315" y="312"/>
                  </a:cubicBezTo>
                  <a:lnTo>
                    <a:pt x="312" y="312"/>
                  </a:lnTo>
                  <a:close/>
                  <a:moveTo>
                    <a:pt x="286" y="310"/>
                  </a:moveTo>
                  <a:cubicBezTo>
                    <a:pt x="286" y="310"/>
                    <a:pt x="286" y="309"/>
                    <a:pt x="286" y="309"/>
                  </a:cubicBezTo>
                  <a:cubicBezTo>
                    <a:pt x="286" y="308"/>
                    <a:pt x="284" y="310"/>
                    <a:pt x="284" y="310"/>
                  </a:cubicBezTo>
                  <a:cubicBezTo>
                    <a:pt x="284" y="311"/>
                    <a:pt x="282" y="312"/>
                    <a:pt x="281" y="313"/>
                  </a:cubicBezTo>
                  <a:cubicBezTo>
                    <a:pt x="281" y="313"/>
                    <a:pt x="288" y="314"/>
                    <a:pt x="288" y="314"/>
                  </a:cubicBezTo>
                  <a:cubicBezTo>
                    <a:pt x="289" y="314"/>
                    <a:pt x="290" y="313"/>
                    <a:pt x="290" y="313"/>
                  </a:cubicBezTo>
                  <a:cubicBezTo>
                    <a:pt x="290" y="313"/>
                    <a:pt x="291" y="310"/>
                    <a:pt x="291" y="310"/>
                  </a:cubicBezTo>
                  <a:cubicBezTo>
                    <a:pt x="291" y="310"/>
                    <a:pt x="286" y="310"/>
                    <a:pt x="286" y="31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1042988" y="1154113"/>
              <a:ext cx="644525" cy="641350"/>
            </a:xfrm>
            <a:custGeom>
              <a:avLst/>
              <a:gdLst>
                <a:gd name="T0" fmla="*/ 115 w 219"/>
                <a:gd name="T1" fmla="*/ 3 h 218"/>
                <a:gd name="T2" fmla="*/ 3 w 219"/>
                <a:gd name="T3" fmla="*/ 103 h 218"/>
                <a:gd name="T4" fmla="*/ 103 w 219"/>
                <a:gd name="T5" fmla="*/ 215 h 218"/>
                <a:gd name="T6" fmla="*/ 215 w 219"/>
                <a:gd name="T7" fmla="*/ 115 h 218"/>
                <a:gd name="T8" fmla="*/ 115 w 219"/>
                <a:gd name="T9" fmla="*/ 3 h 218"/>
                <a:gd name="T10" fmla="*/ 105 w 219"/>
                <a:gd name="T11" fmla="*/ 188 h 218"/>
                <a:gd name="T12" fmla="*/ 30 w 219"/>
                <a:gd name="T13" fmla="*/ 104 h 218"/>
                <a:gd name="T14" fmla="*/ 114 w 219"/>
                <a:gd name="T15" fmla="*/ 30 h 218"/>
                <a:gd name="T16" fmla="*/ 188 w 219"/>
                <a:gd name="T17" fmla="*/ 114 h 218"/>
                <a:gd name="T18" fmla="*/ 105 w 219"/>
                <a:gd name="T19" fmla="*/ 18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8">
                  <a:moveTo>
                    <a:pt x="115" y="3"/>
                  </a:moveTo>
                  <a:cubicBezTo>
                    <a:pt x="57" y="0"/>
                    <a:pt x="7" y="44"/>
                    <a:pt x="3" y="103"/>
                  </a:cubicBezTo>
                  <a:cubicBezTo>
                    <a:pt x="0" y="161"/>
                    <a:pt x="45" y="212"/>
                    <a:pt x="103" y="215"/>
                  </a:cubicBezTo>
                  <a:cubicBezTo>
                    <a:pt x="162" y="218"/>
                    <a:pt x="212" y="174"/>
                    <a:pt x="215" y="115"/>
                  </a:cubicBezTo>
                  <a:cubicBezTo>
                    <a:pt x="219" y="57"/>
                    <a:pt x="174" y="6"/>
                    <a:pt x="115" y="3"/>
                  </a:cubicBezTo>
                  <a:close/>
                  <a:moveTo>
                    <a:pt x="105" y="188"/>
                  </a:moveTo>
                  <a:cubicBezTo>
                    <a:pt x="61" y="185"/>
                    <a:pt x="28" y="148"/>
                    <a:pt x="30" y="104"/>
                  </a:cubicBezTo>
                  <a:cubicBezTo>
                    <a:pt x="33" y="61"/>
                    <a:pt x="70" y="28"/>
                    <a:pt x="114" y="30"/>
                  </a:cubicBezTo>
                  <a:cubicBezTo>
                    <a:pt x="157" y="33"/>
                    <a:pt x="191" y="70"/>
                    <a:pt x="188" y="114"/>
                  </a:cubicBezTo>
                  <a:cubicBezTo>
                    <a:pt x="186" y="157"/>
                    <a:pt x="148" y="190"/>
                    <a:pt x="105" y="188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552576" y="1668463"/>
              <a:ext cx="63500" cy="61913"/>
            </a:xfrm>
            <a:custGeom>
              <a:avLst/>
              <a:gdLst>
                <a:gd name="T0" fmla="*/ 20 w 22"/>
                <a:gd name="T1" fmla="*/ 2 h 21"/>
                <a:gd name="T2" fmla="*/ 19 w 22"/>
                <a:gd name="T3" fmla="*/ 10 h 21"/>
                <a:gd name="T4" fmla="*/ 11 w 22"/>
                <a:gd name="T5" fmla="*/ 19 h 21"/>
                <a:gd name="T6" fmla="*/ 2 w 22"/>
                <a:gd name="T7" fmla="*/ 19 h 21"/>
                <a:gd name="T8" fmla="*/ 2 w 22"/>
                <a:gd name="T9" fmla="*/ 19 h 21"/>
                <a:gd name="T10" fmla="*/ 3 w 22"/>
                <a:gd name="T11" fmla="*/ 11 h 21"/>
                <a:gd name="T12" fmla="*/ 12 w 22"/>
                <a:gd name="T13" fmla="*/ 2 h 21"/>
                <a:gd name="T14" fmla="*/ 20 w 2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20" y="2"/>
                  </a:moveTo>
                  <a:cubicBezTo>
                    <a:pt x="22" y="4"/>
                    <a:pt x="22" y="8"/>
                    <a:pt x="19" y="1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8" y="21"/>
                    <a:pt x="4" y="21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8" y="0"/>
                    <a:pt x="20" y="2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1573213" y="1689100"/>
              <a:ext cx="273050" cy="279400"/>
            </a:xfrm>
            <a:custGeom>
              <a:avLst/>
              <a:gdLst>
                <a:gd name="T0" fmla="*/ 89 w 93"/>
                <a:gd name="T1" fmla="*/ 62 h 95"/>
                <a:gd name="T2" fmla="*/ 88 w 93"/>
                <a:gd name="T3" fmla="*/ 77 h 95"/>
                <a:gd name="T4" fmla="*/ 73 w 93"/>
                <a:gd name="T5" fmla="*/ 91 h 95"/>
                <a:gd name="T6" fmla="*/ 59 w 93"/>
                <a:gd name="T7" fmla="*/ 91 h 95"/>
                <a:gd name="T8" fmla="*/ 59 w 93"/>
                <a:gd name="T9" fmla="*/ 91 h 95"/>
                <a:gd name="T10" fmla="*/ 4 w 93"/>
                <a:gd name="T11" fmla="*/ 18 h 95"/>
                <a:gd name="T12" fmla="*/ 18 w 93"/>
                <a:gd name="T13" fmla="*/ 4 h 95"/>
                <a:gd name="T14" fmla="*/ 89 w 93"/>
                <a:gd name="T15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5">
                  <a:moveTo>
                    <a:pt x="89" y="62"/>
                  </a:moveTo>
                  <a:cubicBezTo>
                    <a:pt x="93" y="66"/>
                    <a:pt x="92" y="73"/>
                    <a:pt x="88" y="77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9" y="95"/>
                    <a:pt x="62" y="95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5" y="87"/>
                    <a:pt x="0" y="22"/>
                    <a:pt x="4" y="1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3" y="0"/>
                    <a:pt x="86" y="59"/>
                    <a:pt x="89" y="62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255588" y="628650"/>
              <a:ext cx="1387475" cy="1385888"/>
            </a:xfrm>
            <a:custGeom>
              <a:avLst/>
              <a:gdLst>
                <a:gd name="T0" fmla="*/ 446 w 472"/>
                <a:gd name="T1" fmla="*/ 292 h 472"/>
                <a:gd name="T2" fmla="*/ 446 w 472"/>
                <a:gd name="T3" fmla="*/ 288 h 472"/>
                <a:gd name="T4" fmla="*/ 443 w 472"/>
                <a:gd name="T5" fmla="*/ 267 h 472"/>
                <a:gd name="T6" fmla="*/ 413 w 472"/>
                <a:gd name="T7" fmla="*/ 347 h 472"/>
                <a:gd name="T8" fmla="*/ 446 w 472"/>
                <a:gd name="T9" fmla="*/ 292 h 472"/>
                <a:gd name="T10" fmla="*/ 371 w 472"/>
                <a:gd name="T11" fmla="*/ 404 h 472"/>
                <a:gd name="T12" fmla="*/ 362 w 472"/>
                <a:gd name="T13" fmla="*/ 403 h 472"/>
                <a:gd name="T14" fmla="*/ 237 w 472"/>
                <a:gd name="T15" fmla="*/ 445 h 472"/>
                <a:gd name="T16" fmla="*/ 89 w 472"/>
                <a:gd name="T17" fmla="*/ 384 h 472"/>
                <a:gd name="T18" fmla="*/ 28 w 472"/>
                <a:gd name="T19" fmla="*/ 236 h 472"/>
                <a:gd name="T20" fmla="*/ 89 w 472"/>
                <a:gd name="T21" fmla="*/ 89 h 472"/>
                <a:gd name="T22" fmla="*/ 237 w 472"/>
                <a:gd name="T23" fmla="*/ 27 h 472"/>
                <a:gd name="T24" fmla="*/ 384 w 472"/>
                <a:gd name="T25" fmla="*/ 89 h 472"/>
                <a:gd name="T26" fmla="*/ 440 w 472"/>
                <a:gd name="T27" fmla="*/ 191 h 472"/>
                <a:gd name="T28" fmla="*/ 472 w 472"/>
                <a:gd name="T29" fmla="*/ 222 h 472"/>
                <a:gd name="T30" fmla="*/ 237 w 472"/>
                <a:gd name="T31" fmla="*/ 0 h 472"/>
                <a:gd name="T32" fmla="*/ 0 w 472"/>
                <a:gd name="T33" fmla="*/ 236 h 472"/>
                <a:gd name="T34" fmla="*/ 237 w 472"/>
                <a:gd name="T35" fmla="*/ 472 h 472"/>
                <a:gd name="T36" fmla="*/ 406 w 472"/>
                <a:gd name="T37" fmla="*/ 400 h 472"/>
                <a:gd name="T38" fmla="*/ 377 w 472"/>
                <a:gd name="T39" fmla="*/ 404 h 472"/>
                <a:gd name="T40" fmla="*/ 371 w 472"/>
                <a:gd name="T41" fmla="*/ 40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2" h="472">
                  <a:moveTo>
                    <a:pt x="446" y="292"/>
                  </a:moveTo>
                  <a:cubicBezTo>
                    <a:pt x="446" y="291"/>
                    <a:pt x="446" y="289"/>
                    <a:pt x="446" y="288"/>
                  </a:cubicBezTo>
                  <a:cubicBezTo>
                    <a:pt x="446" y="281"/>
                    <a:pt x="445" y="274"/>
                    <a:pt x="443" y="267"/>
                  </a:cubicBezTo>
                  <a:cubicBezTo>
                    <a:pt x="439" y="296"/>
                    <a:pt x="428" y="323"/>
                    <a:pt x="413" y="347"/>
                  </a:cubicBezTo>
                  <a:cubicBezTo>
                    <a:pt x="432" y="335"/>
                    <a:pt x="445" y="315"/>
                    <a:pt x="446" y="292"/>
                  </a:cubicBezTo>
                  <a:close/>
                  <a:moveTo>
                    <a:pt x="371" y="404"/>
                  </a:moveTo>
                  <a:cubicBezTo>
                    <a:pt x="368" y="404"/>
                    <a:pt x="365" y="403"/>
                    <a:pt x="362" y="403"/>
                  </a:cubicBezTo>
                  <a:cubicBezTo>
                    <a:pt x="327" y="429"/>
                    <a:pt x="284" y="445"/>
                    <a:pt x="237" y="445"/>
                  </a:cubicBezTo>
                  <a:cubicBezTo>
                    <a:pt x="179" y="445"/>
                    <a:pt x="127" y="421"/>
                    <a:pt x="89" y="384"/>
                  </a:cubicBezTo>
                  <a:cubicBezTo>
                    <a:pt x="51" y="346"/>
                    <a:pt x="28" y="294"/>
                    <a:pt x="28" y="236"/>
                  </a:cubicBezTo>
                  <a:cubicBezTo>
                    <a:pt x="28" y="178"/>
                    <a:pt x="51" y="126"/>
                    <a:pt x="89" y="89"/>
                  </a:cubicBezTo>
                  <a:cubicBezTo>
                    <a:pt x="127" y="51"/>
                    <a:pt x="179" y="27"/>
                    <a:pt x="237" y="27"/>
                  </a:cubicBezTo>
                  <a:cubicBezTo>
                    <a:pt x="294" y="27"/>
                    <a:pt x="346" y="51"/>
                    <a:pt x="384" y="89"/>
                  </a:cubicBezTo>
                  <a:cubicBezTo>
                    <a:pt x="412" y="116"/>
                    <a:pt x="432" y="151"/>
                    <a:pt x="440" y="191"/>
                  </a:cubicBezTo>
                  <a:cubicBezTo>
                    <a:pt x="453" y="199"/>
                    <a:pt x="464" y="210"/>
                    <a:pt x="472" y="222"/>
                  </a:cubicBezTo>
                  <a:cubicBezTo>
                    <a:pt x="465" y="98"/>
                    <a:pt x="362" y="0"/>
                    <a:pt x="237" y="0"/>
                  </a:cubicBezTo>
                  <a:cubicBezTo>
                    <a:pt x="106" y="0"/>
                    <a:pt x="1" y="106"/>
                    <a:pt x="0" y="236"/>
                  </a:cubicBezTo>
                  <a:cubicBezTo>
                    <a:pt x="1" y="367"/>
                    <a:pt x="106" y="472"/>
                    <a:pt x="237" y="472"/>
                  </a:cubicBezTo>
                  <a:cubicBezTo>
                    <a:pt x="303" y="472"/>
                    <a:pt x="363" y="445"/>
                    <a:pt x="406" y="400"/>
                  </a:cubicBezTo>
                  <a:cubicBezTo>
                    <a:pt x="397" y="403"/>
                    <a:pt x="387" y="404"/>
                    <a:pt x="377" y="404"/>
                  </a:cubicBezTo>
                  <a:cubicBezTo>
                    <a:pt x="375" y="404"/>
                    <a:pt x="373" y="404"/>
                    <a:pt x="371" y="404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019009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素材的整理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46513" y="2177048"/>
            <a:ext cx="1714501" cy="1081088"/>
            <a:chOff x="5262563" y="628650"/>
            <a:chExt cx="1714501" cy="1081088"/>
          </a:xfrm>
        </p:grpSpPr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1503934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761853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8019772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81439" y="2048461"/>
            <a:ext cx="1076325" cy="1338262"/>
            <a:chOff x="10439400" y="2930526"/>
            <a:chExt cx="1076325" cy="1338262"/>
          </a:xfrm>
        </p:grpSpPr>
        <p:sp>
          <p:nvSpPr>
            <p:cNvPr id="46" name="Freeform 74"/>
            <p:cNvSpPr>
              <a:spLocks/>
            </p:cNvSpPr>
            <p:nvPr/>
          </p:nvSpPr>
          <p:spPr bwMode="auto">
            <a:xfrm>
              <a:off x="10458450" y="2930526"/>
              <a:ext cx="1003300" cy="314325"/>
            </a:xfrm>
            <a:custGeom>
              <a:avLst/>
              <a:gdLst>
                <a:gd name="T0" fmla="*/ 351 w 351"/>
                <a:gd name="T1" fmla="*/ 41 h 110"/>
                <a:gd name="T2" fmla="*/ 294 w 351"/>
                <a:gd name="T3" fmla="*/ 5 h 110"/>
                <a:gd name="T4" fmla="*/ 41 w 351"/>
                <a:gd name="T5" fmla="*/ 55 h 110"/>
                <a:gd name="T6" fmla="*/ 2 w 351"/>
                <a:gd name="T7" fmla="*/ 110 h 110"/>
                <a:gd name="T8" fmla="*/ 351 w 351"/>
                <a:gd name="T9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6" y="59"/>
                    <a:pt x="0" y="83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5"/>
            <p:cNvSpPr>
              <a:spLocks/>
            </p:cNvSpPr>
            <p:nvPr/>
          </p:nvSpPr>
          <p:spPr bwMode="auto">
            <a:xfrm>
              <a:off x="10829925" y="2930526"/>
              <a:ext cx="203200" cy="85725"/>
            </a:xfrm>
            <a:custGeom>
              <a:avLst/>
              <a:gdLst>
                <a:gd name="T0" fmla="*/ 71 w 71"/>
                <a:gd name="T1" fmla="*/ 16 h 30"/>
                <a:gd name="T2" fmla="*/ 71 w 71"/>
                <a:gd name="T3" fmla="*/ 15 h 30"/>
                <a:gd name="T4" fmla="*/ 55 w 71"/>
                <a:gd name="T5" fmla="*/ 1 h 30"/>
                <a:gd name="T6" fmla="*/ 11 w 71"/>
                <a:gd name="T7" fmla="*/ 10 h 30"/>
                <a:gd name="T8" fmla="*/ 1 w 71"/>
                <a:gd name="T9" fmla="*/ 29 h 30"/>
                <a:gd name="T10" fmla="*/ 2 w 71"/>
                <a:gd name="T11" fmla="*/ 30 h 30"/>
                <a:gd name="T12" fmla="*/ 71 w 71"/>
                <a:gd name="T1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0">
                  <a:moveTo>
                    <a:pt x="71" y="16"/>
                  </a:moveTo>
                  <a:cubicBezTo>
                    <a:pt x="71" y="16"/>
                    <a:pt x="71" y="16"/>
                    <a:pt x="71" y="15"/>
                  </a:cubicBezTo>
                  <a:cubicBezTo>
                    <a:pt x="69" y="6"/>
                    <a:pt x="62" y="0"/>
                    <a:pt x="55" y="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1"/>
                    <a:pt x="0" y="20"/>
                    <a:pt x="1" y="29"/>
                  </a:cubicBezTo>
                  <a:cubicBezTo>
                    <a:pt x="2" y="29"/>
                    <a:pt x="2" y="30"/>
                    <a:pt x="2" y="30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"/>
            <p:cNvSpPr>
              <a:spLocks noEditPoints="1"/>
            </p:cNvSpPr>
            <p:nvPr/>
          </p:nvSpPr>
          <p:spPr bwMode="auto">
            <a:xfrm>
              <a:off x="10439400" y="3268663"/>
              <a:ext cx="1076325" cy="1000125"/>
            </a:xfrm>
            <a:custGeom>
              <a:avLst/>
              <a:gdLst>
                <a:gd name="T0" fmla="*/ 0 w 377"/>
                <a:gd name="T1" fmla="*/ 19 h 350"/>
                <a:gd name="T2" fmla="*/ 69 w 377"/>
                <a:gd name="T3" fmla="*/ 315 h 350"/>
                <a:gd name="T4" fmla="*/ 305 w 377"/>
                <a:gd name="T5" fmla="*/ 350 h 350"/>
                <a:gd name="T6" fmla="*/ 353 w 377"/>
                <a:gd name="T7" fmla="*/ 38 h 350"/>
                <a:gd name="T8" fmla="*/ 358 w 377"/>
                <a:gd name="T9" fmla="*/ 0 h 350"/>
                <a:gd name="T10" fmla="*/ 154 w 377"/>
                <a:gd name="T11" fmla="*/ 77 h 350"/>
                <a:gd name="T12" fmla="*/ 164 w 377"/>
                <a:gd name="T13" fmla="*/ 76 h 350"/>
                <a:gd name="T14" fmla="*/ 205 w 377"/>
                <a:gd name="T15" fmla="*/ 78 h 350"/>
                <a:gd name="T16" fmla="*/ 160 w 377"/>
                <a:gd name="T17" fmla="*/ 134 h 350"/>
                <a:gd name="T18" fmla="*/ 150 w 377"/>
                <a:gd name="T19" fmla="*/ 144 h 350"/>
                <a:gd name="T20" fmla="*/ 120 w 377"/>
                <a:gd name="T21" fmla="*/ 116 h 350"/>
                <a:gd name="T22" fmla="*/ 117 w 377"/>
                <a:gd name="T23" fmla="*/ 153 h 350"/>
                <a:gd name="T24" fmla="*/ 150 w 377"/>
                <a:gd name="T25" fmla="*/ 178 h 350"/>
                <a:gd name="T26" fmla="*/ 158 w 377"/>
                <a:gd name="T27" fmla="*/ 191 h 350"/>
                <a:gd name="T28" fmla="*/ 148 w 377"/>
                <a:gd name="T29" fmla="*/ 191 h 350"/>
                <a:gd name="T30" fmla="*/ 134 w 377"/>
                <a:gd name="T31" fmla="*/ 205 h 350"/>
                <a:gd name="T32" fmla="*/ 93 w 377"/>
                <a:gd name="T33" fmla="*/ 198 h 350"/>
                <a:gd name="T34" fmla="*/ 97 w 377"/>
                <a:gd name="T35" fmla="*/ 164 h 350"/>
                <a:gd name="T36" fmla="*/ 175 w 377"/>
                <a:gd name="T37" fmla="*/ 250 h 350"/>
                <a:gd name="T38" fmla="*/ 116 w 377"/>
                <a:gd name="T39" fmla="*/ 250 h 350"/>
                <a:gd name="T40" fmla="*/ 91 w 377"/>
                <a:gd name="T41" fmla="*/ 207 h 350"/>
                <a:gd name="T42" fmla="*/ 93 w 377"/>
                <a:gd name="T43" fmla="*/ 209 h 350"/>
                <a:gd name="T44" fmla="*/ 171 w 377"/>
                <a:gd name="T45" fmla="*/ 217 h 350"/>
                <a:gd name="T46" fmla="*/ 198 w 377"/>
                <a:gd name="T47" fmla="*/ 143 h 350"/>
                <a:gd name="T48" fmla="*/ 181 w 377"/>
                <a:gd name="T49" fmla="*/ 139 h 350"/>
                <a:gd name="T50" fmla="*/ 189 w 377"/>
                <a:gd name="T51" fmla="*/ 134 h 350"/>
                <a:gd name="T52" fmla="*/ 188 w 377"/>
                <a:gd name="T53" fmla="*/ 122 h 350"/>
                <a:gd name="T54" fmla="*/ 187 w 377"/>
                <a:gd name="T55" fmla="*/ 112 h 350"/>
                <a:gd name="T56" fmla="*/ 226 w 377"/>
                <a:gd name="T57" fmla="*/ 97 h 350"/>
                <a:gd name="T58" fmla="*/ 245 w 377"/>
                <a:gd name="T59" fmla="*/ 101 h 350"/>
                <a:gd name="T60" fmla="*/ 236 w 377"/>
                <a:gd name="T61" fmla="*/ 127 h 350"/>
                <a:gd name="T62" fmla="*/ 198 w 377"/>
                <a:gd name="T63" fmla="*/ 143 h 350"/>
                <a:gd name="T64" fmla="*/ 240 w 377"/>
                <a:gd name="T65" fmla="*/ 247 h 350"/>
                <a:gd name="T66" fmla="*/ 229 w 377"/>
                <a:gd name="T67" fmla="*/ 263 h 350"/>
                <a:gd name="T68" fmla="*/ 208 w 377"/>
                <a:gd name="T69" fmla="*/ 244 h 350"/>
                <a:gd name="T70" fmla="*/ 209 w 377"/>
                <a:gd name="T71" fmla="*/ 203 h 350"/>
                <a:gd name="T72" fmla="*/ 216 w 377"/>
                <a:gd name="T73" fmla="*/ 189 h 350"/>
                <a:gd name="T74" fmla="*/ 221 w 377"/>
                <a:gd name="T75" fmla="*/ 197 h 350"/>
                <a:gd name="T76" fmla="*/ 228 w 377"/>
                <a:gd name="T77" fmla="*/ 203 h 350"/>
                <a:gd name="T78" fmla="*/ 237 w 377"/>
                <a:gd name="T79" fmla="*/ 202 h 350"/>
                <a:gd name="T80" fmla="*/ 255 w 377"/>
                <a:gd name="T81" fmla="*/ 239 h 350"/>
                <a:gd name="T82" fmla="*/ 284 w 377"/>
                <a:gd name="T83" fmla="*/ 197 h 350"/>
                <a:gd name="T84" fmla="*/ 267 w 377"/>
                <a:gd name="T85" fmla="*/ 232 h 350"/>
                <a:gd name="T86" fmla="*/ 233 w 377"/>
                <a:gd name="T87" fmla="*/ 169 h 350"/>
                <a:gd name="T88" fmla="*/ 253 w 377"/>
                <a:gd name="T89" fmla="*/ 140 h 350"/>
                <a:gd name="T90" fmla="*/ 287 w 377"/>
                <a:gd name="T91" fmla="*/ 19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6" y="316"/>
                    <a:pt x="308" y="315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8" y="38"/>
                    <a:pt x="377" y="30"/>
                    <a:pt x="377" y="19"/>
                  </a:cubicBezTo>
                  <a:cubicBezTo>
                    <a:pt x="377" y="9"/>
                    <a:pt x="368" y="0"/>
                    <a:pt x="358" y="0"/>
                  </a:cubicBezTo>
                  <a:close/>
                  <a:moveTo>
                    <a:pt x="120" y="116"/>
                  </a:moveTo>
                  <a:cubicBezTo>
                    <a:pt x="141" y="87"/>
                    <a:pt x="141" y="87"/>
                    <a:pt x="141" y="87"/>
                  </a:cubicBezTo>
                  <a:cubicBezTo>
                    <a:pt x="147" y="77"/>
                    <a:pt x="154" y="77"/>
                    <a:pt x="154" y="77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1" y="76"/>
                    <a:pt x="164" y="76"/>
                  </a:cubicBezTo>
                  <a:cubicBezTo>
                    <a:pt x="164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6" y="78"/>
                    <a:pt x="206" y="78"/>
                    <a:pt x="205" y="78"/>
                  </a:cubicBezTo>
                  <a:cubicBezTo>
                    <a:pt x="205" y="78"/>
                    <a:pt x="205" y="78"/>
                    <a:pt x="204" y="78"/>
                  </a:cubicBezTo>
                  <a:cubicBezTo>
                    <a:pt x="204" y="78"/>
                    <a:pt x="204" y="78"/>
                    <a:pt x="204" y="78"/>
                  </a:cubicBezTo>
                  <a:cubicBezTo>
                    <a:pt x="190" y="84"/>
                    <a:pt x="170" y="116"/>
                    <a:pt x="160" y="134"/>
                  </a:cubicBezTo>
                  <a:cubicBezTo>
                    <a:pt x="160" y="134"/>
                    <a:pt x="160" y="134"/>
                    <a:pt x="159" y="134"/>
                  </a:cubicBezTo>
                  <a:cubicBezTo>
                    <a:pt x="158" y="138"/>
                    <a:pt x="156" y="140"/>
                    <a:pt x="156" y="140"/>
                  </a:cubicBezTo>
                  <a:cubicBezTo>
                    <a:pt x="155" y="143"/>
                    <a:pt x="152" y="144"/>
                    <a:pt x="150" y="144"/>
                  </a:cubicBezTo>
                  <a:cubicBezTo>
                    <a:pt x="148" y="145"/>
                    <a:pt x="146" y="144"/>
                    <a:pt x="144" y="143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5"/>
                    <a:pt x="118" y="120"/>
                    <a:pt x="120" y="116"/>
                  </a:cubicBezTo>
                  <a:close/>
                  <a:moveTo>
                    <a:pt x="91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2"/>
                    <a:pt x="136" y="154"/>
                    <a:pt x="138" y="156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4"/>
                    <a:pt x="159" y="195"/>
                    <a:pt x="156" y="194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1"/>
                    <a:pt x="148" y="191"/>
                    <a:pt x="148" y="191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5" y="189"/>
                    <a:pt x="141" y="190"/>
                    <a:pt x="140" y="193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05"/>
                    <a:pt x="133" y="207"/>
                    <a:pt x="128" y="206"/>
                  </a:cubicBezTo>
                  <a:cubicBezTo>
                    <a:pt x="128" y="206"/>
                    <a:pt x="103" y="206"/>
                    <a:pt x="95" y="199"/>
                  </a:cubicBezTo>
                  <a:cubicBezTo>
                    <a:pt x="94" y="199"/>
                    <a:pt x="94" y="198"/>
                    <a:pt x="93" y="198"/>
                  </a:cubicBezTo>
                  <a:cubicBezTo>
                    <a:pt x="93" y="198"/>
                    <a:pt x="90" y="192"/>
                    <a:pt x="95" y="18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100" y="169"/>
                    <a:pt x="99" y="165"/>
                    <a:pt x="97" y="164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88" y="158"/>
                    <a:pt x="88" y="156"/>
                    <a:pt x="91" y="156"/>
                  </a:cubicBezTo>
                  <a:close/>
                  <a:moveTo>
                    <a:pt x="175" y="250"/>
                  </a:moveTo>
                  <a:cubicBezTo>
                    <a:pt x="175" y="255"/>
                    <a:pt x="171" y="258"/>
                    <a:pt x="167" y="258"/>
                  </a:cubicBezTo>
                  <a:cubicBezTo>
                    <a:pt x="131" y="256"/>
                    <a:pt x="131" y="256"/>
                    <a:pt x="131" y="256"/>
                  </a:cubicBezTo>
                  <a:cubicBezTo>
                    <a:pt x="119" y="256"/>
                    <a:pt x="116" y="250"/>
                    <a:pt x="116" y="250"/>
                  </a:cubicBezTo>
                  <a:cubicBezTo>
                    <a:pt x="115" y="248"/>
                    <a:pt x="113" y="246"/>
                    <a:pt x="112" y="244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07"/>
                    <a:pt x="91" y="207"/>
                    <a:pt x="92" y="208"/>
                  </a:cubicBezTo>
                  <a:cubicBezTo>
                    <a:pt x="92" y="208"/>
                    <a:pt x="92" y="208"/>
                    <a:pt x="93" y="208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105" y="218"/>
                    <a:pt x="143" y="218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7"/>
                    <a:pt x="171" y="217"/>
                  </a:cubicBezTo>
                  <a:cubicBezTo>
                    <a:pt x="175" y="217"/>
                    <a:pt x="178" y="220"/>
                    <a:pt x="178" y="224"/>
                  </a:cubicBezTo>
                  <a:lnTo>
                    <a:pt x="175" y="250"/>
                  </a:lnTo>
                  <a:close/>
                  <a:moveTo>
                    <a:pt x="198" y="143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79" y="142"/>
                    <a:pt x="179" y="141"/>
                    <a:pt x="181" y="139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91" y="132"/>
                    <a:pt x="192" y="129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4" y="116"/>
                    <a:pt x="187" y="112"/>
                  </a:cubicBezTo>
                  <a:cubicBezTo>
                    <a:pt x="187" y="112"/>
                    <a:pt x="201" y="90"/>
                    <a:pt x="211" y="87"/>
                  </a:cubicBezTo>
                  <a:cubicBezTo>
                    <a:pt x="211" y="87"/>
                    <a:pt x="212" y="87"/>
                    <a:pt x="213" y="87"/>
                  </a:cubicBezTo>
                  <a:cubicBezTo>
                    <a:pt x="213" y="87"/>
                    <a:pt x="219" y="86"/>
                    <a:pt x="226" y="97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32" y="105"/>
                    <a:pt x="235" y="106"/>
                    <a:pt x="238" y="105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7" y="100"/>
                    <a:pt x="248" y="101"/>
                    <a:pt x="247" y="10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198" y="143"/>
                    <a:pt x="198" y="143"/>
                  </a:cubicBezTo>
                  <a:close/>
                  <a:moveTo>
                    <a:pt x="255" y="239"/>
                  </a:moveTo>
                  <a:cubicBezTo>
                    <a:pt x="255" y="239"/>
                    <a:pt x="253" y="245"/>
                    <a:pt x="240" y="247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1" y="249"/>
                    <a:pt x="228" y="252"/>
                    <a:pt x="228" y="255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29" y="266"/>
                    <a:pt x="227" y="266"/>
                    <a:pt x="226" y="264"/>
                  </a:cubicBezTo>
                  <a:cubicBezTo>
                    <a:pt x="214" y="251"/>
                    <a:pt x="214" y="251"/>
                    <a:pt x="214" y="251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0" y="235"/>
                    <a:pt x="200" y="235"/>
                    <a:pt x="200" y="235"/>
                  </a:cubicBezTo>
                  <a:cubicBezTo>
                    <a:pt x="198" y="232"/>
                    <a:pt x="197" y="229"/>
                    <a:pt x="199" y="226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9"/>
                    <a:pt x="216" y="189"/>
                    <a:pt x="216" y="189"/>
                  </a:cubicBezTo>
                  <a:cubicBezTo>
                    <a:pt x="217" y="186"/>
                    <a:pt x="219" y="187"/>
                    <a:pt x="219" y="189"/>
                  </a:cubicBezTo>
                  <a:cubicBezTo>
                    <a:pt x="220" y="195"/>
                    <a:pt x="220" y="195"/>
                    <a:pt x="220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22" y="201"/>
                    <a:pt x="224" y="203"/>
                    <a:pt x="227" y="203"/>
                  </a:cubicBezTo>
                  <a:cubicBezTo>
                    <a:pt x="228" y="203"/>
                    <a:pt x="228" y="203"/>
                    <a:pt x="228" y="203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239" y="202"/>
                    <a:pt x="241" y="205"/>
                  </a:cubicBezTo>
                  <a:cubicBezTo>
                    <a:pt x="241" y="205"/>
                    <a:pt x="256" y="227"/>
                    <a:pt x="255" y="237"/>
                  </a:cubicBezTo>
                  <a:cubicBezTo>
                    <a:pt x="255" y="238"/>
                    <a:pt x="255" y="238"/>
                    <a:pt x="255" y="239"/>
                  </a:cubicBezTo>
                  <a:close/>
                  <a:moveTo>
                    <a:pt x="287" y="190"/>
                  </a:moveTo>
                  <a:cubicBezTo>
                    <a:pt x="287" y="191"/>
                    <a:pt x="286" y="194"/>
                    <a:pt x="285" y="196"/>
                  </a:cubicBezTo>
                  <a:cubicBezTo>
                    <a:pt x="284" y="197"/>
                    <a:pt x="284" y="197"/>
                    <a:pt x="284" y="197"/>
                  </a:cubicBezTo>
                  <a:cubicBezTo>
                    <a:pt x="266" y="235"/>
                    <a:pt x="266" y="235"/>
                    <a:pt x="266" y="235"/>
                  </a:cubicBezTo>
                  <a:cubicBezTo>
                    <a:pt x="267" y="234"/>
                    <a:pt x="267" y="234"/>
                    <a:pt x="267" y="233"/>
                  </a:cubicBezTo>
                  <a:cubicBezTo>
                    <a:pt x="267" y="233"/>
                    <a:pt x="267" y="233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17"/>
                    <a:pt x="246" y="186"/>
                    <a:pt x="233" y="169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30" y="166"/>
                    <a:pt x="229" y="164"/>
                    <a:pt x="229" y="164"/>
                  </a:cubicBezTo>
                  <a:cubicBezTo>
                    <a:pt x="226" y="160"/>
                    <a:pt x="227" y="156"/>
                    <a:pt x="231" y="154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7" y="138"/>
                    <a:pt x="262" y="139"/>
                    <a:pt x="265" y="143"/>
                  </a:cubicBezTo>
                  <a:cubicBezTo>
                    <a:pt x="283" y="173"/>
                    <a:pt x="283" y="173"/>
                    <a:pt x="283" y="173"/>
                  </a:cubicBezTo>
                  <a:cubicBezTo>
                    <a:pt x="290" y="183"/>
                    <a:pt x="287" y="190"/>
                    <a:pt x="287" y="19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7988522" y="48207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用素材，及时清理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72684" y="48207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分类保存，快速定位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30603" y="482202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日常加工，随时可用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81463" y="2033380"/>
            <a:ext cx="960438" cy="1368425"/>
            <a:chOff x="3173412" y="596106"/>
            <a:chExt cx="960438" cy="1368425"/>
          </a:xfrm>
        </p:grpSpPr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3586162" y="1178719"/>
              <a:ext cx="193675" cy="214313"/>
            </a:xfrm>
            <a:custGeom>
              <a:avLst/>
              <a:gdLst>
                <a:gd name="T0" fmla="*/ 61 w 72"/>
                <a:gd name="T1" fmla="*/ 23 h 80"/>
                <a:gd name="T2" fmla="*/ 22 w 72"/>
                <a:gd name="T3" fmla="*/ 6 h 80"/>
                <a:gd name="T4" fmla="*/ 22 w 72"/>
                <a:gd name="T5" fmla="*/ 6 h 80"/>
                <a:gd name="T6" fmla="*/ 6 w 72"/>
                <a:gd name="T7" fmla="*/ 45 h 80"/>
                <a:gd name="T8" fmla="*/ 11 w 72"/>
                <a:gd name="T9" fmla="*/ 58 h 80"/>
                <a:gd name="T10" fmla="*/ 50 w 72"/>
                <a:gd name="T11" fmla="*/ 74 h 80"/>
                <a:gd name="T12" fmla="*/ 50 w 72"/>
                <a:gd name="T13" fmla="*/ 74 h 80"/>
                <a:gd name="T14" fmla="*/ 66 w 72"/>
                <a:gd name="T15" fmla="*/ 35 h 80"/>
                <a:gd name="T16" fmla="*/ 61 w 72"/>
                <a:gd name="T17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0">
                  <a:moveTo>
                    <a:pt x="61" y="23"/>
                  </a:moveTo>
                  <a:cubicBezTo>
                    <a:pt x="54" y="7"/>
                    <a:pt x="37" y="0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7" y="13"/>
                    <a:pt x="0" y="30"/>
                    <a:pt x="6" y="4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7" y="73"/>
                    <a:pt x="35" y="80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65" y="68"/>
                    <a:pt x="72" y="50"/>
                    <a:pt x="66" y="35"/>
                  </a:cubicBezTo>
                  <a:lnTo>
                    <a:pt x="61" y="23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3173412" y="640556"/>
              <a:ext cx="866775" cy="838200"/>
            </a:xfrm>
            <a:custGeom>
              <a:avLst/>
              <a:gdLst>
                <a:gd name="T0" fmla="*/ 323 w 323"/>
                <a:gd name="T1" fmla="*/ 208 h 312"/>
                <a:gd name="T2" fmla="*/ 321 w 323"/>
                <a:gd name="T3" fmla="*/ 208 h 312"/>
                <a:gd name="T4" fmla="*/ 223 w 323"/>
                <a:gd name="T5" fmla="*/ 216 h 312"/>
                <a:gd name="T6" fmla="*/ 172 w 323"/>
                <a:gd name="T7" fmla="*/ 198 h 312"/>
                <a:gd name="T8" fmla="*/ 150 w 323"/>
                <a:gd name="T9" fmla="*/ 247 h 312"/>
                <a:gd name="T10" fmla="*/ 74 w 323"/>
                <a:gd name="T11" fmla="*/ 309 h 312"/>
                <a:gd name="T12" fmla="*/ 73 w 323"/>
                <a:gd name="T13" fmla="*/ 312 h 312"/>
                <a:gd name="T14" fmla="*/ 67 w 323"/>
                <a:gd name="T15" fmla="*/ 299 h 312"/>
                <a:gd name="T16" fmla="*/ 28 w 323"/>
                <a:gd name="T17" fmla="*/ 207 h 312"/>
                <a:gd name="T18" fmla="*/ 102 w 323"/>
                <a:gd name="T19" fmla="*/ 28 h 312"/>
                <a:gd name="T20" fmla="*/ 280 w 323"/>
                <a:gd name="T21" fmla="*/ 102 h 312"/>
                <a:gd name="T22" fmla="*/ 319 w 323"/>
                <a:gd name="T23" fmla="*/ 195 h 312"/>
                <a:gd name="T24" fmla="*/ 323 w 323"/>
                <a:gd name="T25" fmla="*/ 20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12">
                  <a:moveTo>
                    <a:pt x="323" y="208"/>
                  </a:moveTo>
                  <a:cubicBezTo>
                    <a:pt x="322" y="208"/>
                    <a:pt x="322" y="208"/>
                    <a:pt x="321" y="208"/>
                  </a:cubicBezTo>
                  <a:cubicBezTo>
                    <a:pt x="292" y="204"/>
                    <a:pt x="258" y="207"/>
                    <a:pt x="223" y="216"/>
                  </a:cubicBezTo>
                  <a:cubicBezTo>
                    <a:pt x="214" y="198"/>
                    <a:pt x="192" y="190"/>
                    <a:pt x="172" y="198"/>
                  </a:cubicBezTo>
                  <a:cubicBezTo>
                    <a:pt x="153" y="206"/>
                    <a:pt x="143" y="227"/>
                    <a:pt x="150" y="247"/>
                  </a:cubicBezTo>
                  <a:cubicBezTo>
                    <a:pt x="118" y="265"/>
                    <a:pt x="92" y="286"/>
                    <a:pt x="74" y="309"/>
                  </a:cubicBezTo>
                  <a:cubicBezTo>
                    <a:pt x="74" y="310"/>
                    <a:pt x="73" y="311"/>
                    <a:pt x="73" y="312"/>
                  </a:cubicBezTo>
                  <a:cubicBezTo>
                    <a:pt x="70" y="308"/>
                    <a:pt x="68" y="303"/>
                    <a:pt x="67" y="299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0" y="137"/>
                    <a:pt x="33" y="57"/>
                    <a:pt x="102" y="28"/>
                  </a:cubicBezTo>
                  <a:cubicBezTo>
                    <a:pt x="172" y="0"/>
                    <a:pt x="252" y="33"/>
                    <a:pt x="280" y="102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320" y="199"/>
                    <a:pt x="322" y="204"/>
                    <a:pt x="323" y="208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3752850" y="1234281"/>
              <a:ext cx="325438" cy="400050"/>
            </a:xfrm>
            <a:custGeom>
              <a:avLst/>
              <a:gdLst>
                <a:gd name="T0" fmla="*/ 14 w 121"/>
                <a:gd name="T1" fmla="*/ 12 h 149"/>
                <a:gd name="T2" fmla="*/ 14 w 121"/>
                <a:gd name="T3" fmla="*/ 11 h 149"/>
                <a:gd name="T4" fmla="*/ 103 w 121"/>
                <a:gd name="T5" fmla="*/ 3 h 149"/>
                <a:gd name="T6" fmla="*/ 111 w 121"/>
                <a:gd name="T7" fmla="*/ 4 h 149"/>
                <a:gd name="T8" fmla="*/ 36 w 121"/>
                <a:gd name="T9" fmla="*/ 149 h 149"/>
                <a:gd name="T10" fmla="*/ 0 w 121"/>
                <a:gd name="T11" fmla="*/ 60 h 149"/>
                <a:gd name="T12" fmla="*/ 14 w 121"/>
                <a:gd name="T13" fmla="*/ 1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49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46" y="2"/>
                    <a:pt x="77" y="0"/>
                    <a:pt x="103" y="3"/>
                  </a:cubicBezTo>
                  <a:cubicBezTo>
                    <a:pt x="106" y="3"/>
                    <a:pt x="108" y="4"/>
                    <a:pt x="111" y="4"/>
                  </a:cubicBezTo>
                  <a:cubicBezTo>
                    <a:pt x="121" y="63"/>
                    <a:pt x="91" y="122"/>
                    <a:pt x="36" y="1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5" y="50"/>
                    <a:pt x="22" y="30"/>
                    <a:pt x="14" y="12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3392487" y="1343819"/>
              <a:ext cx="417513" cy="360363"/>
            </a:xfrm>
            <a:custGeom>
              <a:avLst/>
              <a:gdLst>
                <a:gd name="T0" fmla="*/ 74 w 155"/>
                <a:gd name="T1" fmla="*/ 0 h 134"/>
                <a:gd name="T2" fmla="*/ 74 w 155"/>
                <a:gd name="T3" fmla="*/ 2 h 134"/>
                <a:gd name="T4" fmla="*/ 119 w 155"/>
                <a:gd name="T5" fmla="*/ 26 h 134"/>
                <a:gd name="T6" fmla="*/ 155 w 155"/>
                <a:gd name="T7" fmla="*/ 114 h 134"/>
                <a:gd name="T8" fmla="*/ 0 w 155"/>
                <a:gd name="T9" fmla="*/ 65 h 134"/>
                <a:gd name="T10" fmla="*/ 5 w 155"/>
                <a:gd name="T11" fmla="*/ 58 h 134"/>
                <a:gd name="T12" fmla="*/ 74 w 155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4">
                  <a:moveTo>
                    <a:pt x="74" y="0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82" y="19"/>
                    <a:pt x="100" y="29"/>
                    <a:pt x="119" y="2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97" y="134"/>
                    <a:pt x="35" y="113"/>
                    <a:pt x="0" y="65"/>
                  </a:cubicBezTo>
                  <a:cubicBezTo>
                    <a:pt x="2" y="62"/>
                    <a:pt x="3" y="60"/>
                    <a:pt x="5" y="58"/>
                  </a:cubicBezTo>
                  <a:cubicBezTo>
                    <a:pt x="21" y="37"/>
                    <a:pt x="45" y="17"/>
                    <a:pt x="74" y="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3178175" y="1647031"/>
              <a:ext cx="784225" cy="317500"/>
            </a:xfrm>
            <a:custGeom>
              <a:avLst/>
              <a:gdLst>
                <a:gd name="T0" fmla="*/ 21 w 292"/>
                <a:gd name="T1" fmla="*/ 106 h 118"/>
                <a:gd name="T2" fmla="*/ 28 w 292"/>
                <a:gd name="T3" fmla="*/ 90 h 118"/>
                <a:gd name="T4" fmla="*/ 28 w 292"/>
                <a:gd name="T5" fmla="*/ 90 h 118"/>
                <a:gd name="T6" fmla="*/ 24 w 292"/>
                <a:gd name="T7" fmla="*/ 66 h 118"/>
                <a:gd name="T8" fmla="*/ 24 w 292"/>
                <a:gd name="T9" fmla="*/ 66 h 118"/>
                <a:gd name="T10" fmla="*/ 77 w 292"/>
                <a:gd name="T11" fmla="*/ 25 h 118"/>
                <a:gd name="T12" fmla="*/ 77 w 292"/>
                <a:gd name="T13" fmla="*/ 25 h 118"/>
                <a:gd name="T14" fmla="*/ 140 w 292"/>
                <a:gd name="T15" fmla="*/ 54 h 118"/>
                <a:gd name="T16" fmla="*/ 140 w 292"/>
                <a:gd name="T17" fmla="*/ 54 h 118"/>
                <a:gd name="T18" fmla="*/ 189 w 292"/>
                <a:gd name="T19" fmla="*/ 94 h 118"/>
                <a:gd name="T20" fmla="*/ 189 w 292"/>
                <a:gd name="T21" fmla="*/ 94 h 118"/>
                <a:gd name="T22" fmla="*/ 240 w 292"/>
                <a:gd name="T23" fmla="*/ 117 h 118"/>
                <a:gd name="T24" fmla="*/ 240 w 292"/>
                <a:gd name="T25" fmla="*/ 117 h 118"/>
                <a:gd name="T26" fmla="*/ 278 w 292"/>
                <a:gd name="T27" fmla="*/ 100 h 118"/>
                <a:gd name="T28" fmla="*/ 278 w 292"/>
                <a:gd name="T29" fmla="*/ 100 h 118"/>
                <a:gd name="T30" fmla="*/ 292 w 292"/>
                <a:gd name="T31" fmla="*/ 69 h 118"/>
                <a:gd name="T32" fmla="*/ 292 w 292"/>
                <a:gd name="T33" fmla="*/ 69 h 118"/>
                <a:gd name="T34" fmla="*/ 279 w 292"/>
                <a:gd name="T35" fmla="*/ 29 h 118"/>
                <a:gd name="T36" fmla="*/ 279 w 292"/>
                <a:gd name="T37" fmla="*/ 29 h 118"/>
                <a:gd name="T38" fmla="*/ 265 w 292"/>
                <a:gd name="T39" fmla="*/ 13 h 118"/>
                <a:gd name="T40" fmla="*/ 265 w 292"/>
                <a:gd name="T41" fmla="*/ 13 h 118"/>
                <a:gd name="T42" fmla="*/ 248 w 292"/>
                <a:gd name="T43" fmla="*/ 14 h 118"/>
                <a:gd name="T44" fmla="*/ 248 w 292"/>
                <a:gd name="T45" fmla="*/ 14 h 118"/>
                <a:gd name="T46" fmla="*/ 249 w 292"/>
                <a:gd name="T47" fmla="*/ 31 h 118"/>
                <a:gd name="T48" fmla="*/ 249 w 292"/>
                <a:gd name="T49" fmla="*/ 31 h 118"/>
                <a:gd name="T50" fmla="*/ 249 w 292"/>
                <a:gd name="T51" fmla="*/ 32 h 118"/>
                <a:gd name="T52" fmla="*/ 249 w 292"/>
                <a:gd name="T53" fmla="*/ 32 h 118"/>
                <a:gd name="T54" fmla="*/ 252 w 292"/>
                <a:gd name="T55" fmla="*/ 34 h 118"/>
                <a:gd name="T56" fmla="*/ 252 w 292"/>
                <a:gd name="T57" fmla="*/ 34 h 118"/>
                <a:gd name="T58" fmla="*/ 259 w 292"/>
                <a:gd name="T59" fmla="*/ 43 h 118"/>
                <a:gd name="T60" fmla="*/ 259 w 292"/>
                <a:gd name="T61" fmla="*/ 43 h 118"/>
                <a:gd name="T62" fmla="*/ 267 w 292"/>
                <a:gd name="T63" fmla="*/ 67 h 118"/>
                <a:gd name="T64" fmla="*/ 267 w 292"/>
                <a:gd name="T65" fmla="*/ 67 h 118"/>
                <a:gd name="T66" fmla="*/ 260 w 292"/>
                <a:gd name="T67" fmla="*/ 84 h 118"/>
                <a:gd name="T68" fmla="*/ 260 w 292"/>
                <a:gd name="T69" fmla="*/ 84 h 118"/>
                <a:gd name="T70" fmla="*/ 241 w 292"/>
                <a:gd name="T71" fmla="*/ 92 h 118"/>
                <a:gd name="T72" fmla="*/ 241 w 292"/>
                <a:gd name="T73" fmla="*/ 92 h 118"/>
                <a:gd name="T74" fmla="*/ 203 w 292"/>
                <a:gd name="T75" fmla="*/ 74 h 118"/>
                <a:gd name="T76" fmla="*/ 203 w 292"/>
                <a:gd name="T77" fmla="*/ 74 h 118"/>
                <a:gd name="T78" fmla="*/ 156 w 292"/>
                <a:gd name="T79" fmla="*/ 35 h 118"/>
                <a:gd name="T80" fmla="*/ 156 w 292"/>
                <a:gd name="T81" fmla="*/ 35 h 118"/>
                <a:gd name="T82" fmla="*/ 78 w 292"/>
                <a:gd name="T83" fmla="*/ 1 h 118"/>
                <a:gd name="T84" fmla="*/ 78 w 292"/>
                <a:gd name="T85" fmla="*/ 1 h 118"/>
                <a:gd name="T86" fmla="*/ 24 w 292"/>
                <a:gd name="T87" fmla="*/ 17 h 118"/>
                <a:gd name="T88" fmla="*/ 24 w 292"/>
                <a:gd name="T89" fmla="*/ 17 h 118"/>
                <a:gd name="T90" fmla="*/ 0 w 292"/>
                <a:gd name="T91" fmla="*/ 65 h 118"/>
                <a:gd name="T92" fmla="*/ 0 w 292"/>
                <a:gd name="T93" fmla="*/ 65 h 118"/>
                <a:gd name="T94" fmla="*/ 5 w 292"/>
                <a:gd name="T95" fmla="*/ 99 h 118"/>
                <a:gd name="T96" fmla="*/ 5 w 292"/>
                <a:gd name="T97" fmla="*/ 99 h 118"/>
                <a:gd name="T98" fmla="*/ 16 w 292"/>
                <a:gd name="T99" fmla="*/ 107 h 118"/>
                <a:gd name="T100" fmla="*/ 16 w 292"/>
                <a:gd name="T101" fmla="*/ 107 h 118"/>
                <a:gd name="T102" fmla="*/ 21 w 292"/>
                <a:gd name="T103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2" h="118">
                  <a:moveTo>
                    <a:pt x="21" y="106"/>
                  </a:moveTo>
                  <a:cubicBezTo>
                    <a:pt x="27" y="104"/>
                    <a:pt x="31" y="97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5" y="81"/>
                    <a:pt x="24" y="73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41"/>
                    <a:pt x="46" y="24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95" y="26"/>
                    <a:pt x="117" y="34"/>
                    <a:pt x="140" y="54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55" y="67"/>
                    <a:pt x="172" y="82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205" y="106"/>
                    <a:pt x="222" y="116"/>
                    <a:pt x="240" y="117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54" y="118"/>
                    <a:pt x="268" y="112"/>
                    <a:pt x="278" y="100"/>
                  </a:cubicBezTo>
                  <a:cubicBezTo>
                    <a:pt x="278" y="100"/>
                    <a:pt x="278" y="100"/>
                    <a:pt x="278" y="100"/>
                  </a:cubicBezTo>
                  <a:cubicBezTo>
                    <a:pt x="287" y="90"/>
                    <a:pt x="291" y="79"/>
                    <a:pt x="292" y="6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292" y="52"/>
                    <a:pt x="285" y="39"/>
                    <a:pt x="279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72" y="19"/>
                    <a:pt x="265" y="13"/>
                    <a:pt x="265" y="13"/>
                  </a:cubicBezTo>
                  <a:cubicBezTo>
                    <a:pt x="265" y="13"/>
                    <a:pt x="265" y="13"/>
                    <a:pt x="265" y="13"/>
                  </a:cubicBezTo>
                  <a:cubicBezTo>
                    <a:pt x="260" y="9"/>
                    <a:pt x="252" y="9"/>
                    <a:pt x="248" y="14"/>
                  </a:cubicBezTo>
                  <a:cubicBezTo>
                    <a:pt x="248" y="14"/>
                    <a:pt x="248" y="14"/>
                    <a:pt x="248" y="14"/>
                  </a:cubicBezTo>
                  <a:cubicBezTo>
                    <a:pt x="243" y="19"/>
                    <a:pt x="244" y="27"/>
                    <a:pt x="249" y="31"/>
                  </a:cubicBezTo>
                  <a:cubicBezTo>
                    <a:pt x="249" y="31"/>
                    <a:pt x="249" y="31"/>
                    <a:pt x="249" y="31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50" y="32"/>
                    <a:pt x="251" y="33"/>
                    <a:pt x="252" y="34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3" y="36"/>
                    <a:pt x="256" y="39"/>
                    <a:pt x="259" y="43"/>
                  </a:cubicBezTo>
                  <a:cubicBezTo>
                    <a:pt x="259" y="43"/>
                    <a:pt x="259" y="43"/>
                    <a:pt x="259" y="43"/>
                  </a:cubicBezTo>
                  <a:cubicBezTo>
                    <a:pt x="264" y="50"/>
                    <a:pt x="268" y="59"/>
                    <a:pt x="267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7" y="73"/>
                    <a:pt x="265" y="78"/>
                    <a:pt x="260" y="84"/>
                  </a:cubicBezTo>
                  <a:cubicBezTo>
                    <a:pt x="260" y="84"/>
                    <a:pt x="260" y="84"/>
                    <a:pt x="260" y="84"/>
                  </a:cubicBezTo>
                  <a:cubicBezTo>
                    <a:pt x="253" y="91"/>
                    <a:pt x="248" y="92"/>
                    <a:pt x="241" y="92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32" y="92"/>
                    <a:pt x="218" y="85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88" y="63"/>
                    <a:pt x="172" y="49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30" y="13"/>
                    <a:pt x="103" y="2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57" y="0"/>
                    <a:pt x="38" y="5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0" y="28"/>
                    <a:pt x="1" y="4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1" y="87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7" y="103"/>
                    <a:pt x="11" y="106"/>
                    <a:pt x="16" y="107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8" y="107"/>
                    <a:pt x="19" y="107"/>
                    <a:pt x="21" y="106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3940175" y="748506"/>
              <a:ext cx="193675" cy="104775"/>
            </a:xfrm>
            <a:custGeom>
              <a:avLst/>
              <a:gdLst>
                <a:gd name="T0" fmla="*/ 1 w 72"/>
                <a:gd name="T1" fmla="*/ 30 h 39"/>
                <a:gd name="T2" fmla="*/ 3 w 72"/>
                <a:gd name="T3" fmla="*/ 35 h 39"/>
                <a:gd name="T4" fmla="*/ 7 w 72"/>
                <a:gd name="T5" fmla="*/ 38 h 39"/>
                <a:gd name="T6" fmla="*/ 70 w 72"/>
                <a:gd name="T7" fmla="*/ 22 h 39"/>
                <a:gd name="T8" fmla="*/ 71 w 72"/>
                <a:gd name="T9" fmla="*/ 17 h 39"/>
                <a:gd name="T10" fmla="*/ 66 w 72"/>
                <a:gd name="T11" fmla="*/ 3 h 39"/>
                <a:gd name="T12" fmla="*/ 62 w 72"/>
                <a:gd name="T13" fmla="*/ 0 h 39"/>
                <a:gd name="T14" fmla="*/ 2 w 72"/>
                <a:gd name="T15" fmla="*/ 25 h 39"/>
                <a:gd name="T16" fmla="*/ 1 w 72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39">
                  <a:moveTo>
                    <a:pt x="1" y="30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7"/>
                    <a:pt x="5" y="39"/>
                    <a:pt x="7" y="38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1"/>
                    <a:pt x="72" y="19"/>
                    <a:pt x="71" y="17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1"/>
                    <a:pt x="64" y="0"/>
                    <a:pt x="62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3876675" y="596106"/>
              <a:ext cx="133350" cy="182563"/>
            </a:xfrm>
            <a:custGeom>
              <a:avLst/>
              <a:gdLst>
                <a:gd name="T0" fmla="*/ 2 w 50"/>
                <a:gd name="T1" fmla="*/ 64 h 68"/>
                <a:gd name="T2" fmla="*/ 7 w 50"/>
                <a:gd name="T3" fmla="*/ 66 h 68"/>
                <a:gd name="T4" fmla="*/ 12 w 50"/>
                <a:gd name="T5" fmla="*/ 66 h 68"/>
                <a:gd name="T6" fmla="*/ 49 w 50"/>
                <a:gd name="T7" fmla="*/ 13 h 68"/>
                <a:gd name="T8" fmla="*/ 47 w 50"/>
                <a:gd name="T9" fmla="*/ 9 h 68"/>
                <a:gd name="T10" fmla="*/ 34 w 50"/>
                <a:gd name="T11" fmla="*/ 1 h 68"/>
                <a:gd name="T12" fmla="*/ 30 w 50"/>
                <a:gd name="T13" fmla="*/ 1 h 68"/>
                <a:gd name="T14" fmla="*/ 0 w 50"/>
                <a:gd name="T15" fmla="*/ 59 h 68"/>
                <a:gd name="T16" fmla="*/ 2 w 50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8">
                  <a:moveTo>
                    <a:pt x="2" y="64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9" y="68"/>
                    <a:pt x="11" y="68"/>
                    <a:pt x="12" y="6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49" y="10"/>
                    <a:pt x="47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30" y="0"/>
                    <a:pt x="30" y="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3"/>
                    <a:pt x="2" y="64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72684" y="5619421"/>
            <a:ext cx="909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不要成为</a:t>
            </a:r>
            <a:r>
              <a:rPr lang="zh-CN" altLang="en-US" sz="36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收藏爱好者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，而要成为</a:t>
            </a:r>
            <a:r>
              <a:rPr lang="zh-CN" altLang="en-US" sz="3600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实用主义者</a:t>
            </a:r>
            <a:endParaRPr lang="zh-CN" altLang="en-US" sz="3600" b="1" dirty="0">
              <a:solidFill>
                <a:srgbClr val="21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92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43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06436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4098" y="3771062"/>
            <a:ext cx="4376700" cy="233024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图片的快速收集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0883" y="3771062"/>
            <a:ext cx="4955458" cy="233024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8649325" y="1971062"/>
            <a:ext cx="1800000" cy="1800000"/>
            <a:chOff x="8148918" y="1179748"/>
            <a:chExt cx="1800000" cy="1800000"/>
          </a:xfrm>
        </p:grpSpPr>
        <p:sp>
          <p:nvSpPr>
            <p:cNvPr id="7" name="椭圆形标注 6"/>
            <p:cNvSpPr/>
            <p:nvPr/>
          </p:nvSpPr>
          <p:spPr>
            <a:xfrm>
              <a:off x="8148918" y="1179748"/>
              <a:ext cx="1800000" cy="1800000"/>
            </a:xfrm>
            <a:prstGeom prst="wedgeEllipseCallout">
              <a:avLst/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3338" y="1294168"/>
              <a:ext cx="1571160" cy="157116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6" name="燕尾形 5"/>
          <p:cNvSpPr/>
          <p:nvPr/>
        </p:nvSpPr>
        <p:spPr>
          <a:xfrm>
            <a:off x="6875288" y="4621390"/>
            <a:ext cx="209863" cy="62958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302" y="1547921"/>
            <a:ext cx="4123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将</a:t>
            </a:r>
            <a:r>
              <a:rPr lang="en-US" altLang="zh-CN" dirty="0" err="1" smtClean="0">
                <a:solidFill>
                  <a:srgbClr val="1D8DE5"/>
                </a:solidFill>
              </a:rPr>
              <a:t>pptx</a:t>
            </a:r>
            <a:r>
              <a:rPr lang="zh-CN" altLang="en-US" dirty="0" smtClean="0"/>
              <a:t>后缀</a:t>
            </a:r>
            <a:r>
              <a:rPr lang="zh-CN" altLang="en-US" dirty="0"/>
              <a:t>改为</a:t>
            </a:r>
            <a:r>
              <a:rPr lang="en-US" altLang="zh-CN" dirty="0" err="1">
                <a:solidFill>
                  <a:srgbClr val="1D8DE5"/>
                </a:solidFill>
              </a:rPr>
              <a:t>rar</a:t>
            </a:r>
            <a:r>
              <a:rPr lang="zh-CN" altLang="en-US" dirty="0"/>
              <a:t>，并解</a:t>
            </a:r>
            <a:r>
              <a:rPr lang="zh-CN" altLang="en-US" dirty="0" smtClean="0"/>
              <a:t>压缩；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248302" y="2013740"/>
            <a:ext cx="64010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在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文件名</a:t>
            </a:r>
            <a:r>
              <a:rPr lang="en-US" altLang="zh-CN" dirty="0"/>
              <a:t>\</a:t>
            </a:r>
            <a:r>
              <a:rPr lang="en-US" altLang="zh-CN" dirty="0" err="1" smtClean="0"/>
              <a:t>ppt</a:t>
            </a:r>
            <a:r>
              <a:rPr lang="en-US" altLang="zh-CN" dirty="0" smtClean="0"/>
              <a:t>\media”</a:t>
            </a:r>
            <a:r>
              <a:rPr lang="zh-CN" altLang="en-US" dirty="0" smtClean="0"/>
              <a:t>文件夹中找到原</a:t>
            </a:r>
            <a:r>
              <a:rPr lang="en-US" altLang="zh-CN" dirty="0" err="1" smtClean="0"/>
              <a:t>ppt</a:t>
            </a:r>
            <a:r>
              <a:rPr lang="zh-CN" altLang="en-US" dirty="0" smtClean="0"/>
              <a:t>所有图片，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/>
              <a:t>如</a:t>
            </a:r>
            <a:r>
              <a:rPr lang="zh-CN" altLang="en-US" smtClean="0"/>
              <a:t>有音频，</a:t>
            </a:r>
            <a:r>
              <a:rPr lang="zh-CN" altLang="en-US" dirty="0" smtClean="0"/>
              <a:t>也可以在此文件夹中找到。</a:t>
            </a:r>
            <a:endParaRPr lang="zh-CN" altLang="en-US" dirty="0"/>
          </a:p>
        </p:txBody>
      </p:sp>
      <p:sp>
        <p:nvSpPr>
          <p:cNvPr id="19" name="燕尾形 18"/>
          <p:cNvSpPr/>
          <p:nvPr/>
        </p:nvSpPr>
        <p:spPr>
          <a:xfrm>
            <a:off x="1918741" y="1641497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918741" y="2083942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80883" y="3085431"/>
            <a:ext cx="4955459" cy="441730"/>
            <a:chOff x="2643685" y="5697297"/>
            <a:chExt cx="4955459" cy="441730"/>
          </a:xfrm>
        </p:grpSpPr>
        <p:sp>
          <p:nvSpPr>
            <p:cNvPr id="22" name="圆角矩形 21"/>
            <p:cNvSpPr/>
            <p:nvPr/>
          </p:nvSpPr>
          <p:spPr>
            <a:xfrm>
              <a:off x="3419418" y="5702210"/>
              <a:ext cx="4179726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9418" y="5735952"/>
              <a:ext cx="4179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可再利用“以图找图”的方法，找大图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643685" y="5697297"/>
              <a:ext cx="720000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引申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39860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设规格的图片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1314" y="1827966"/>
            <a:ext cx="5140659" cy="660431"/>
          </a:xfrm>
          <a:prstGeom prst="rect">
            <a:avLst/>
          </a:prstGeom>
          <a:ln w="76200">
            <a:solidFill>
              <a:srgbClr val="1D8DE5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747" y="2610560"/>
            <a:ext cx="6939223" cy="390140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5061" y="2774292"/>
            <a:ext cx="720000" cy="720000"/>
            <a:chOff x="110761" y="3409328"/>
            <a:chExt cx="720000" cy="720000"/>
          </a:xfrm>
        </p:grpSpPr>
        <p:sp>
          <p:nvSpPr>
            <p:cNvPr id="20" name="椭圆形标注 19"/>
            <p:cNvSpPr/>
            <p:nvPr/>
          </p:nvSpPr>
          <p:spPr>
            <a:xfrm>
              <a:off x="110761" y="3409328"/>
              <a:ext cx="720000" cy="720000"/>
            </a:xfrm>
            <a:prstGeom prst="wedgeEllipseCallout">
              <a:avLst>
                <a:gd name="adj1" fmla="val 55741"/>
                <a:gd name="adj2" fmla="val 22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5860" y="3464427"/>
              <a:ext cx="609801" cy="609801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8" name="等腰三角形 27"/>
          <p:cNvSpPr/>
          <p:nvPr/>
        </p:nvSpPr>
        <p:spPr>
          <a:xfrm rot="10800000">
            <a:off x="1890295" y="2547892"/>
            <a:ext cx="205042" cy="205611"/>
          </a:xfrm>
          <a:prstGeom prst="triangle">
            <a:avLst/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69100" y="2760096"/>
            <a:ext cx="2413124" cy="231945"/>
          </a:xfrm>
          <a:prstGeom prst="roundRect">
            <a:avLst/>
          </a:prstGeom>
          <a:noFill/>
          <a:ln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1067011" y="3262347"/>
            <a:ext cx="242604" cy="231945"/>
          </a:xfrm>
          <a:prstGeom prst="roundRect">
            <a:avLst>
              <a:gd name="adj" fmla="val 1282"/>
            </a:avLst>
          </a:prstGeom>
          <a:noFill/>
          <a:ln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427998" y="1643300"/>
            <a:ext cx="36393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在使用裁剪工具前，先输入图片的预设规格，如左图；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427998" y="2456850"/>
            <a:ext cx="363931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然后裁剪，则得到</a:t>
            </a:r>
            <a:r>
              <a:rPr lang="en-US" altLang="zh-CN" dirty="0" smtClean="0"/>
              <a:t>16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9</a:t>
            </a:r>
            <a:r>
              <a:rPr lang="zh-CN" altLang="en-US" dirty="0" smtClean="0"/>
              <a:t>的图片。</a:t>
            </a:r>
            <a:endParaRPr lang="zh-CN" altLang="en-US" dirty="0"/>
          </a:p>
        </p:txBody>
      </p:sp>
      <p:sp>
        <p:nvSpPr>
          <p:cNvPr id="36" name="燕尾形 35"/>
          <p:cNvSpPr/>
          <p:nvPr/>
        </p:nvSpPr>
        <p:spPr>
          <a:xfrm>
            <a:off x="8098437" y="1736876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8098437" y="2527052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321529" y="3759985"/>
            <a:ext cx="3550673" cy="441730"/>
            <a:chOff x="2643685" y="5697297"/>
            <a:chExt cx="3550673" cy="441730"/>
          </a:xfrm>
        </p:grpSpPr>
        <p:sp>
          <p:nvSpPr>
            <p:cNvPr id="39" name="圆角矩形 38"/>
            <p:cNvSpPr/>
            <p:nvPr/>
          </p:nvSpPr>
          <p:spPr>
            <a:xfrm>
              <a:off x="3419418" y="5702210"/>
              <a:ext cx="2774940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19418" y="5735952"/>
              <a:ext cx="2774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版的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也可以实现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643685" y="5697297"/>
              <a:ext cx="720000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提醒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64584" y="23423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先单击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4584" y="17405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再修改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4" idx="0"/>
            <a:endCxn id="24" idx="2"/>
          </p:cNvCxnSpPr>
          <p:nvPr/>
        </p:nvCxnSpPr>
        <p:spPr>
          <a:xfrm flipV="1">
            <a:off x="603166" y="2109886"/>
            <a:ext cx="0" cy="232500"/>
          </a:xfrm>
          <a:prstGeom prst="straightConnector1">
            <a:avLst/>
          </a:prstGeom>
          <a:ln w="28575">
            <a:solidFill>
              <a:srgbClr val="2294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C:\Documents and Settings\t11318\桌面\xpic8250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21529" y="4510724"/>
            <a:ext cx="3557767" cy="200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84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往期回顾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：圆形图片的制作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3732" y="2223422"/>
            <a:ext cx="3224556" cy="441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785" y="2223422"/>
            <a:ext cx="2203447" cy="44172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1" name="圆角矩形 30"/>
          <p:cNvSpPr/>
          <p:nvPr/>
        </p:nvSpPr>
        <p:spPr>
          <a:xfrm>
            <a:off x="5983973" y="3577542"/>
            <a:ext cx="719107" cy="360005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4735" y="2223422"/>
            <a:ext cx="2228350" cy="2228350"/>
          </a:xfrm>
          <a:prstGeom prst="ellipse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6729" y="2223422"/>
            <a:ext cx="1645509" cy="2228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1019" y="4516855"/>
            <a:ext cx="3982066" cy="21237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椭圆 41"/>
          <p:cNvSpPr/>
          <p:nvPr/>
        </p:nvSpPr>
        <p:spPr>
          <a:xfrm>
            <a:off x="7254534" y="5958792"/>
            <a:ext cx="360000" cy="360005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7062" y="1234612"/>
            <a:ext cx="1080000" cy="1080000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右箭头 18"/>
          <p:cNvSpPr/>
          <p:nvPr/>
        </p:nvSpPr>
        <p:spPr>
          <a:xfrm>
            <a:off x="4083579" y="3757544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6491476" y="2815975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>
            <a:off x="8560758" y="3755288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 rot="18900000">
            <a:off x="10408216" y="2209292"/>
            <a:ext cx="388976" cy="192670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2550370" y="1637678"/>
            <a:ext cx="7717036" cy="436817"/>
          </a:xfrm>
          <a:prstGeom prst="round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50370" y="1671420"/>
            <a:ext cx="771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→ 裁剪 → 纵横比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（按住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微调）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裁剪为圆形 → 设置边框及阴影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213732" y="1632765"/>
            <a:ext cx="1219072" cy="436817"/>
          </a:xfrm>
          <a:prstGeom prst="round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设置过程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80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499" y="4376587"/>
            <a:ext cx="4019549" cy="2000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牛皮癣去除（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04" y="2819400"/>
            <a:ext cx="6336158" cy="35623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74104" y="1478714"/>
            <a:ext cx="1944000" cy="1944000"/>
            <a:chOff x="3417459" y="1581080"/>
            <a:chExt cx="1944000" cy="1944000"/>
          </a:xfrm>
        </p:grpSpPr>
        <p:sp>
          <p:nvSpPr>
            <p:cNvPr id="11" name="椭圆形标注 10"/>
            <p:cNvSpPr/>
            <p:nvPr/>
          </p:nvSpPr>
          <p:spPr>
            <a:xfrm>
              <a:off x="3417459" y="1581080"/>
              <a:ext cx="1944000" cy="1944000"/>
            </a:xfrm>
            <a:prstGeom prst="wedgeEllipseCallout">
              <a:avLst/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7276" y="1670897"/>
              <a:ext cx="1764366" cy="1764366"/>
            </a:xfrm>
            <a:prstGeom prst="ellipse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496" y="2224337"/>
            <a:ext cx="4019549" cy="20002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13996" y="224660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606389" y="296771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606389" y="518160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05921" y="120086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11048" y="12203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选择修补工具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805921" y="172169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11048" y="174113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选中牛皮癣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05921" y="224252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11048" y="22619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移到别处植皮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0498" y="1550785"/>
            <a:ext cx="4019549" cy="441730"/>
            <a:chOff x="2643687" y="5697297"/>
            <a:chExt cx="4019549" cy="441730"/>
          </a:xfrm>
        </p:grpSpPr>
        <p:sp>
          <p:nvSpPr>
            <p:cNvPr id="25" name="圆角矩形 24"/>
            <p:cNvSpPr/>
            <p:nvPr/>
          </p:nvSpPr>
          <p:spPr>
            <a:xfrm>
              <a:off x="3419418" y="5702210"/>
              <a:ext cx="3243818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19417" y="5735952"/>
              <a:ext cx="3243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还不快动手试一试哈！！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643687" y="5697297"/>
              <a:ext cx="719997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激动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71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263" y="3134143"/>
            <a:ext cx="5769654" cy="3245430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78" y="3134143"/>
            <a:ext cx="5769652" cy="3245430"/>
          </a:xfrm>
          <a:prstGeom prst="rect">
            <a:avLst/>
          </a:prstGeom>
          <a:ln>
            <a:solidFill>
              <a:srgbClr val="2294EE"/>
            </a:solidFill>
          </a:ln>
        </p:spPr>
      </p:pic>
      <p:sp>
        <p:nvSpPr>
          <p:cNvPr id="28" name="文本框 27"/>
          <p:cNvSpPr txBox="1"/>
          <p:nvPr/>
        </p:nvSpPr>
        <p:spPr>
          <a:xfrm>
            <a:off x="1680883" y="1510305"/>
            <a:ext cx="1038003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图是我在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浅探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中使用的目录页和过渡页效果，很多人问我，这是怎么实现的呢？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实现的思路是：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将局部选中部分的</a:t>
            </a:r>
            <a:r>
              <a:rPr lang="zh-CN" altLang="en-US" b="1" dirty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饱和度调整即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b="1" dirty="0" smtClean="0">
              <a:solidFill>
                <a:srgbClr val="1D8D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中也可以改变图像的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饱和度使图片变为黑白的，但是无法实现局部的改变。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56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411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往期回顾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中图片饱和度的调整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482" y="3375209"/>
            <a:ext cx="5320553" cy="299281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259" y="3375209"/>
            <a:ext cx="5320553" cy="29928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4259" y="1614437"/>
            <a:ext cx="5320553" cy="15107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圆角矩形 9"/>
          <p:cNvSpPr/>
          <p:nvPr/>
        </p:nvSpPr>
        <p:spPr>
          <a:xfrm>
            <a:off x="6846326" y="2174579"/>
            <a:ext cx="913011" cy="764564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754885" y="1516776"/>
            <a:ext cx="573377" cy="573385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66482" y="2718278"/>
            <a:ext cx="5320553" cy="441730"/>
            <a:chOff x="766482" y="2718278"/>
            <a:chExt cx="5320553" cy="441730"/>
          </a:xfrm>
        </p:grpSpPr>
        <p:sp>
          <p:nvSpPr>
            <p:cNvPr id="20" name="圆角矩形 19"/>
            <p:cNvSpPr/>
            <p:nvPr/>
          </p:nvSpPr>
          <p:spPr>
            <a:xfrm>
              <a:off x="2103120" y="2723191"/>
              <a:ext cx="3983915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03120" y="2756933"/>
              <a:ext cx="39839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双击图片→颜色→颜色饱和度：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766482" y="2718278"/>
              <a:ext cx="1219072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设置过程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96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</TotalTime>
  <Words>1481</Words>
  <Application>Microsoft Office PowerPoint</Application>
  <PresentationFormat>宽屏</PresentationFormat>
  <Paragraphs>167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 Unicode MS</vt:lpstr>
      <vt:lpstr>宋体</vt:lpstr>
      <vt:lpstr>微软雅黑</vt:lpstr>
      <vt:lpstr>专业字体设计服务/WWW.ZTSGC.COM/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kan</cp:lastModifiedBy>
  <cp:revision>649</cp:revision>
  <dcterms:created xsi:type="dcterms:W3CDTF">2014-03-17T12:23:21Z</dcterms:created>
  <dcterms:modified xsi:type="dcterms:W3CDTF">2015-04-19T15:22:32Z</dcterms:modified>
</cp:coreProperties>
</file>