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A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7" autoAdjust="0"/>
    <p:restoredTop sz="94660"/>
  </p:normalViewPr>
  <p:slideViewPr>
    <p:cSldViewPr>
      <p:cViewPr>
        <p:scale>
          <a:sx n="60" d="100"/>
          <a:sy n="60" d="100"/>
        </p:scale>
        <p:origin x="-1926" y="-5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2011-9-29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en-us/images/?CTT=97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quick-learning.blogbus.com/logs/149056159.html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load.com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lideshop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1"/>
          <a:stretch/>
        </p:blipFill>
        <p:spPr>
          <a:xfrm>
            <a:off x="0" y="-20538"/>
            <a:ext cx="9146880" cy="51640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127560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让你的图片处理更具创意的</a:t>
            </a:r>
            <a:r>
              <a:rPr lang="en-US" altLang="zh-CN" sz="7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种方法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168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-20538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299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1878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iphotos.baidu.com/pptworld/pic/item/8b732b18a6ea172043a9ad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9582"/>
            <a:ext cx="6912768" cy="263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格子罗列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3887521"/>
            <a:ext cx="7056784" cy="778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左图</a:t>
            </a:r>
            <a:r>
              <a:rPr lang="zh-CN" alt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页面等分成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份，红蓝黄绿四色“性格“配以其中，其他以图片填充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右</a:t>
            </a: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页面分成两部分，接近等分吧。图片可以在左边也可以在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右边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6304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hiphotos.baidu.com/pptworld/pic/item/cbb66e0224a309123912bb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843558"/>
            <a:ext cx="7544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格子罗列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3" y="3867894"/>
            <a:ext cx="741682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这个需要特别说明一点，这完全在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里实现，配以线条和相应的色块，可以随意更换图片调节线条的粗细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右图类似，不赘述。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734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-20538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304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914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hiphotos.baidu.com/pptworld/pic/item/20ad1fd740513e4a07088b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56" y="843558"/>
            <a:ext cx="773287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蒙版效果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7556" y="3926581"/>
            <a:ext cx="787689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拉一条渐变的矩形色块，调整矩形一边的透明度。如果有多张图片，随意罗列到一边，不需要刻意整齐。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右图：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同样是画一条矩形，只是简单调整了矩形的透明度，隐约能看到底图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100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-20538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304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展示</a:t>
            </a:r>
            <a:endParaRPr lang="en-US" altLang="zh-CN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576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hiphotos.baidu.com/pptworld/pic/item/cd2ef6076cbbaa1e020881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89363"/>
            <a:ext cx="7309005" cy="279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全图型展示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847452"/>
            <a:ext cx="730900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全图型的展示就不罗嗦了，主要是品质高的符合课件主题的图片比较难找。这种主要是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以图片为载体，配以文字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。这样出来的效果视觉冲击力会比较强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129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-20538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304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</a:p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效果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0767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hiphotos.baidu.com/pptworld/pic/item/0b35fb261ffe5766918f9d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43558"/>
            <a:ext cx="7544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剪贴画效果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867894"/>
            <a:ext cx="669674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微软自带有很多的剪贴画效果，只要下载来稍微编辑下即可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微软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简笔画：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hlinkClick r:id="rId3"/>
              </a:rPr>
              <a:t>http://office.microsoft.com/en-us/images/?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hlinkClick r:id="rId3"/>
              </a:rPr>
              <a:t>CTT=97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740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ic.gettyimages.cn/bigimg/nowaterbig/4094000/1034625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701283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版权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声明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：转载时请以超链接形式标明文章原始出处和作者信息及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本声明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http://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quick-learning.blogbus.com/logs/149056159.html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4083918"/>
            <a:ext cx="252028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文字及内容：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蝇子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整理：陌上初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薰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257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0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290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PART1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30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photos.baidu.com/pptworld/pic/item/bae1073cebf27165baa167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2578"/>
            <a:ext cx="6624736" cy="252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便笺效果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3435846"/>
            <a:ext cx="331236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给图片做些阴影效果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，背景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是个虚化的矩形边框，可以自行调节阴影的颜色和透明度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435846"/>
            <a:ext cx="331236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右图：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胶带的效果还不错，也可以换成图钉之类的作为点缀，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会使图片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更加的活泼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72000" y="3435846"/>
            <a:ext cx="0" cy="122866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59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iphotos.baidu.com/pptworld/pic/item/13634e89f41127f1a4c272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638" y="943347"/>
            <a:ext cx="6466706" cy="246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便笺效果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3579862"/>
            <a:ext cx="60486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平时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可以多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积累些这样的效果备用，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阴影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邮票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边框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等，这样做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起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时候也会比较的得心应手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428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iphotos.baidu.com/pptworld/pic/item/5ce2c9dbabe599beb6fd48d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166739" y="771549"/>
            <a:ext cx="298132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便笺效果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2139702"/>
            <a:ext cx="3312368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圆形边框，不规则的正方形等的图片处理，图片看起来会比正常的图片小，但没关系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只要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保留住图片的有用信息，能看懂即可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http://hiphotos.baidu.com/pptworld/pic/item/5ce2c9dbabe599beb6fd48d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2"/>
          <a:stretch/>
        </p:blipFill>
        <p:spPr bwMode="auto">
          <a:xfrm>
            <a:off x="652943" y="2715766"/>
            <a:ext cx="3004458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196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0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294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447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iphotos.baidu.com/pptworld/pic/item/1f7797b2370ae2c2d9335a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7066"/>
            <a:ext cx="59626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异形剪纸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651870"/>
            <a:ext cx="59626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左图：泰国电影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初恋这件小事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，蛮温馨和纯情，虽然有些不切实际的浪漫。简单的裁剪了下男女主角，配以杂乱的感悟，效果还不错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吧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6475391" y="3385377"/>
            <a:ext cx="855615" cy="838"/>
          </a:xfrm>
          <a:prstGeom prst="line">
            <a:avLst/>
          </a:prstGeom>
          <a:noFill/>
          <a:ln w="76200" cap="rnd" cmpd="sng" algn="ctr">
            <a:solidFill>
              <a:srgbClr val="0F6FC6">
                <a:lumMod val="40000"/>
                <a:lumOff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椭圆 10"/>
          <p:cNvSpPr/>
          <p:nvPr/>
        </p:nvSpPr>
        <p:spPr bwMode="auto">
          <a:xfrm>
            <a:off x="6407445" y="3309882"/>
            <a:ext cx="151830" cy="152668"/>
          </a:xfrm>
          <a:prstGeom prst="ellipse">
            <a:avLst/>
          </a:prstGeom>
          <a:solidFill>
            <a:srgbClr val="FFFF00"/>
          </a:solidFill>
          <a:ln w="76200" cap="flat" cmpd="sng" algn="ctr">
            <a:solidFill>
              <a:srgbClr val="0F6FC6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2" name="组合 57"/>
          <p:cNvGrpSpPr>
            <a:grpSpLocks/>
          </p:cNvGrpSpPr>
          <p:nvPr/>
        </p:nvGrpSpPr>
        <p:grpSpPr bwMode="auto">
          <a:xfrm>
            <a:off x="7244606" y="2970152"/>
            <a:ext cx="151830" cy="492398"/>
            <a:chOff x="2123728" y="4225520"/>
            <a:chExt cx="288032" cy="931672"/>
          </a:xfrm>
        </p:grpSpPr>
        <p:cxnSp>
          <p:nvCxnSpPr>
            <p:cNvPr id="13" name="直接连接符 12"/>
            <p:cNvCxnSpPr/>
            <p:nvPr/>
          </p:nvCxnSpPr>
          <p:spPr bwMode="auto">
            <a:xfrm rot="5400000" flipH="1" flipV="1">
              <a:off x="1897990" y="4616757"/>
              <a:ext cx="784064" cy="1592"/>
            </a:xfrm>
            <a:prstGeom prst="line">
              <a:avLst/>
            </a:prstGeom>
            <a:noFill/>
            <a:ln w="76200" cap="rnd" cmpd="sng" algn="ctr">
              <a:solidFill>
                <a:srgbClr val="0F6FC6">
                  <a:lumMod val="40000"/>
                  <a:lumOff val="6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" name="椭圆 13"/>
            <p:cNvSpPr/>
            <p:nvPr/>
          </p:nvSpPr>
          <p:spPr>
            <a:xfrm>
              <a:off x="2123728" y="4869913"/>
              <a:ext cx="288032" cy="287279"/>
            </a:xfrm>
            <a:prstGeom prst="ellipse">
              <a:avLst/>
            </a:prstGeom>
            <a:solidFill>
              <a:sysClr val="window" lastClr="FFFFFF"/>
            </a:solidFill>
            <a:ln w="76200" cap="flat" cmpd="sng" algn="ctr">
              <a:solidFill>
                <a:srgbClr val="0F6FC6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 bwMode="auto">
          <a:xfrm>
            <a:off x="7343588" y="2979379"/>
            <a:ext cx="855615" cy="838"/>
          </a:xfrm>
          <a:prstGeom prst="line">
            <a:avLst/>
          </a:prstGeom>
          <a:noFill/>
          <a:ln w="76200" cap="rnd" cmpd="sng" algn="ctr">
            <a:solidFill>
              <a:srgbClr val="0F6FC6">
                <a:lumMod val="40000"/>
                <a:lumOff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椭圆 17"/>
          <p:cNvSpPr/>
          <p:nvPr/>
        </p:nvSpPr>
        <p:spPr bwMode="auto">
          <a:xfrm>
            <a:off x="7244606" y="2897173"/>
            <a:ext cx="151830" cy="152668"/>
          </a:xfrm>
          <a:prstGeom prst="ellipse">
            <a:avLst/>
          </a:prstGeom>
          <a:solidFill>
            <a:srgbClr val="FFFF00"/>
          </a:solidFill>
          <a:ln w="76200" cap="flat" cmpd="sng" algn="ctr">
            <a:solidFill>
              <a:srgbClr val="0F6FC6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9" name="组合 60"/>
          <p:cNvGrpSpPr>
            <a:grpSpLocks/>
          </p:cNvGrpSpPr>
          <p:nvPr/>
        </p:nvGrpSpPr>
        <p:grpSpPr bwMode="auto">
          <a:xfrm>
            <a:off x="8119514" y="2554927"/>
            <a:ext cx="151829" cy="494915"/>
            <a:chOff x="3779912" y="3439702"/>
            <a:chExt cx="288032" cy="936450"/>
          </a:xfrm>
        </p:grpSpPr>
        <p:cxnSp>
          <p:nvCxnSpPr>
            <p:cNvPr id="20" name="直接连接符 19"/>
            <p:cNvCxnSpPr/>
            <p:nvPr/>
          </p:nvCxnSpPr>
          <p:spPr bwMode="auto">
            <a:xfrm rot="5400000" flipH="1" flipV="1">
              <a:off x="3542235" y="3831739"/>
              <a:ext cx="785665" cy="1592"/>
            </a:xfrm>
            <a:prstGeom prst="line">
              <a:avLst/>
            </a:prstGeom>
            <a:noFill/>
            <a:ln w="76200" cap="rnd" cmpd="sng" algn="ctr">
              <a:solidFill>
                <a:srgbClr val="0F6FC6">
                  <a:lumMod val="40000"/>
                  <a:lumOff val="6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" name="椭圆 20"/>
            <p:cNvSpPr/>
            <p:nvPr/>
          </p:nvSpPr>
          <p:spPr>
            <a:xfrm>
              <a:off x="3779912" y="4088868"/>
              <a:ext cx="288032" cy="287284"/>
            </a:xfrm>
            <a:prstGeom prst="ellipse">
              <a:avLst/>
            </a:prstGeom>
            <a:solidFill>
              <a:sysClr val="window" lastClr="FFFFFF"/>
            </a:solidFill>
            <a:ln w="76200" cap="flat" cmpd="sng" algn="ctr">
              <a:solidFill>
                <a:srgbClr val="0F6FC6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 bwMode="auto">
          <a:xfrm>
            <a:off x="8200881" y="2554927"/>
            <a:ext cx="855615" cy="838"/>
          </a:xfrm>
          <a:prstGeom prst="line">
            <a:avLst/>
          </a:prstGeom>
          <a:noFill/>
          <a:ln w="76200" cap="rnd" cmpd="sng" algn="ctr">
            <a:solidFill>
              <a:srgbClr val="0F6FC6">
                <a:lumMod val="40000"/>
                <a:lumOff val="6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椭圆 24"/>
          <p:cNvSpPr/>
          <p:nvPr/>
        </p:nvSpPr>
        <p:spPr bwMode="auto">
          <a:xfrm>
            <a:off x="8119514" y="2479432"/>
            <a:ext cx="151829" cy="151829"/>
          </a:xfrm>
          <a:prstGeom prst="ellipse">
            <a:avLst/>
          </a:prstGeom>
          <a:solidFill>
            <a:srgbClr val="FFFF00"/>
          </a:solidFill>
          <a:ln w="76200" cap="flat" cmpd="sng" algn="ctr">
            <a:solidFill>
              <a:srgbClr val="0F6FC6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8956675" y="2479431"/>
            <a:ext cx="151829" cy="151830"/>
          </a:xfrm>
          <a:prstGeom prst="ellipse">
            <a:avLst/>
          </a:prstGeom>
          <a:solidFill>
            <a:sysClr val="window" lastClr="FFFFFF"/>
          </a:solidFill>
          <a:ln w="76200" cap="flat" cmpd="sng" algn="ctr">
            <a:solidFill>
              <a:srgbClr val="0F6FC6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097" name="TextBox 4096"/>
          <p:cNvSpPr txBox="1"/>
          <p:nvPr/>
        </p:nvSpPr>
        <p:spPr>
          <a:xfrm>
            <a:off x="6631283" y="2994506"/>
            <a:ext cx="533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PS</a:t>
            </a:r>
            <a:endParaRPr lang="zh-CN" altLang="en-US" dirty="0"/>
          </a:p>
        </p:txBody>
      </p:sp>
      <p:sp>
        <p:nvSpPr>
          <p:cNvPr id="4099" name="矩形 4098"/>
          <p:cNvSpPr/>
          <p:nvPr/>
        </p:nvSpPr>
        <p:spPr>
          <a:xfrm>
            <a:off x="7217042" y="2283718"/>
            <a:ext cx="106790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修剪相应的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轮廓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8369453" y="2131598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保存</a:t>
            </a:r>
            <a:endParaRPr lang="zh-CN" altLang="en-US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72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0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299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PART1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0742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34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————【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电影胶片</a:t>
            </a:r>
            <a:r>
              <a:rPr lang="en-US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】—————————————————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http://hiphotos.baidu.com/pptworld/pic/item/f2d61a031b81046a4bfb51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43558"/>
            <a:ext cx="7128792" cy="272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2" y="3679394"/>
            <a:ext cx="712879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电影胶片的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处理效果适合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展示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一些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事物背景、项目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展示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  <a:hlinkClick r:id="rId3"/>
              </a:rPr>
              <a:t>presentationload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  <a:hlinkClick r:id="rId4"/>
              </a:rPr>
              <a:t>slideshop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上提供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一些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类似电影胶片的效果，大多都是可编辑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的，可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根据图片的数量自行手动调节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51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776</Words>
  <Application>Microsoft Office PowerPoint</Application>
  <PresentationFormat>全屏显示(16:9)</PresentationFormat>
  <Paragraphs>90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让你的图片处理更具创意的7种方法</dc:title>
  <dc:creator>韦宇教</dc:creator>
  <cp:lastModifiedBy>雨林木风</cp:lastModifiedBy>
  <cp:revision>19</cp:revision>
  <dcterms:modified xsi:type="dcterms:W3CDTF">2011-09-29T03:48:27Z</dcterms:modified>
</cp:coreProperties>
</file>