
<file path=[Content_Types].xml><?xml version="1.0" encoding="utf-8"?>
<Types xmlns="http://schemas.openxmlformats.org/package/2006/content-types">
  <Default Extension="png" ContentType="image/png"/>
  <Default Extension="wma" ContentType="audio/unknown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88" r:id="rId2"/>
    <p:sldId id="256" r:id="rId3"/>
    <p:sldId id="257" r:id="rId4"/>
    <p:sldId id="260" r:id="rId5"/>
    <p:sldId id="261" r:id="rId6"/>
    <p:sldId id="262" r:id="rId7"/>
    <p:sldId id="266" r:id="rId8"/>
    <p:sldId id="268" r:id="rId9"/>
    <p:sldId id="270" r:id="rId10"/>
    <p:sldId id="269" r:id="rId11"/>
    <p:sldId id="271" r:id="rId12"/>
    <p:sldId id="273" r:id="rId13"/>
    <p:sldId id="272" r:id="rId14"/>
    <p:sldId id="274" r:id="rId15"/>
    <p:sldId id="275" r:id="rId16"/>
    <p:sldId id="276" r:id="rId17"/>
    <p:sldId id="278" r:id="rId18"/>
    <p:sldId id="259" r:id="rId19"/>
    <p:sldId id="279" r:id="rId20"/>
    <p:sldId id="280" r:id="rId21"/>
    <p:sldId id="281" r:id="rId22"/>
    <p:sldId id="285" r:id="rId23"/>
    <p:sldId id="283" r:id="rId24"/>
    <p:sldId id="284" r:id="rId25"/>
    <p:sldId id="282" r:id="rId26"/>
    <p:sldId id="286" r:id="rId27"/>
    <p:sldId id="287" r:id="rId28"/>
  </p:sldIdLst>
  <p:sldSz cx="9144000" cy="5143500" type="screen16x9"/>
  <p:notesSz cx="6858000" cy="9144000"/>
  <p:embeddedFontLst>
    <p:embeddedFont>
      <p:font typeface="方正喵呜体" charset="-122"/>
      <p:regular r:id="rId30"/>
    </p:embeddedFont>
    <p:embeddedFont>
      <p:font typeface="迷你简综艺" charset="-122"/>
      <p:regular r:id="rId31"/>
    </p:embeddedFont>
    <p:embeddedFont>
      <p:font typeface="方正粗倩简体" charset="-122"/>
      <p:regular r:id="rId32"/>
    </p:embeddedFont>
    <p:embeddedFont>
      <p:font typeface="DFBangBangW5-B5" charset="-120"/>
      <p:regular r:id="rId33"/>
    </p:embeddedFont>
    <p:embeddedFont>
      <p:font typeface="方正卡通简体" charset="-122"/>
      <p:regular r:id="rId34"/>
    </p:embeddedFont>
    <p:embeddedFont>
      <p:font typeface="方正剑体简体" charset="-122"/>
      <p:regular r:id="rId35"/>
    </p:embeddedFont>
    <p:embeddedFont>
      <p:font typeface="DFPBangBangW5-B5" charset="-120"/>
      <p:regular r:id="rId36"/>
    </p:embeddedFont>
    <p:embeddedFont>
      <p:font typeface="隶书" pitchFamily="49" charset="-122"/>
      <p:regular r:id="rId37"/>
    </p:embeddedFont>
    <p:embeddedFont>
      <p:font typeface="方正静蕾简体" charset="-122"/>
      <p:regular r:id="rId38"/>
    </p:embeddedFont>
    <p:embeddedFont>
      <p:font typeface="方正特粗光辉简体" charset="-122"/>
      <p:regular r:id="rId39"/>
    </p:embeddedFont>
    <p:embeddedFont>
      <p:font typeface="方正粗活意简体" charset="-122"/>
      <p:regular r:id="rId40"/>
    </p:embeddedFont>
    <p:embeddedFont>
      <p:font typeface="方正行黑简体" charset="-122"/>
      <p:regular r:id="rId41"/>
    </p:embeddedFont>
    <p:embeddedFont>
      <p:font typeface="方正字迹-童体毛笔字体" charset="-122"/>
      <p:regular r:id="rId42"/>
    </p:embeddedFont>
    <p:embeddedFont>
      <p:font typeface="方正舒体" pitchFamily="2" charset="-122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微软雅黑" pitchFamily="34" charset="-122"/>
      <p:regular r:id="rId48"/>
      <p:bold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990000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68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02651-7266-4709-8029-047B9AAF793D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BDC4F-BDB9-4FB6-8B14-E9386DD9F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8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BDC4F-BDB9-4FB6-8B14-E9386DD9F0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7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BDC4F-BDB9-4FB6-8B14-E9386DD9F0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58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BDC4F-BDB9-4FB6-8B14-E9386DD9F0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15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BDC4F-BDB9-4FB6-8B14-E9386DD9F0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113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BDC4F-BDB9-4FB6-8B14-E9386DD9F01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16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66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21" Type="http://schemas.openxmlformats.org/officeDocument/2006/relationships/image" Target="../media/image58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24" Type="http://schemas.openxmlformats.org/officeDocument/2006/relationships/image" Target="../media/image61.gif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7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71.png"/><Relationship Id="rId12" Type="http://schemas.microsoft.com/office/2007/relationships/hdphoto" Target="../media/hdphoto6.wdp"/><Relationship Id="rId2" Type="http://schemas.openxmlformats.org/officeDocument/2006/relationships/audio" Target="../media/media11.wma"/><Relationship Id="rId16" Type="http://schemas.openxmlformats.org/officeDocument/2006/relationships/image" Target="../media/image15.png"/><Relationship Id="rId1" Type="http://schemas.microsoft.com/office/2007/relationships/media" Target="../media/media11.wma"/><Relationship Id="rId6" Type="http://schemas.openxmlformats.org/officeDocument/2006/relationships/image" Target="../media/image70.png"/><Relationship Id="rId11" Type="http://schemas.openxmlformats.org/officeDocument/2006/relationships/image" Target="../media/image73.png"/><Relationship Id="rId5" Type="http://schemas.openxmlformats.org/officeDocument/2006/relationships/image" Target="../media/image69.png"/><Relationship Id="rId15" Type="http://schemas.microsoft.com/office/2007/relationships/hdphoto" Target="../media/hdphoto7.wdp"/><Relationship Id="rId10" Type="http://schemas.microsoft.com/office/2007/relationships/hdphoto" Target="../media/hdphoto5.wdp"/><Relationship Id="rId4" Type="http://schemas.openxmlformats.org/officeDocument/2006/relationships/image" Target="../media/image68.png"/><Relationship Id="rId9" Type="http://schemas.openxmlformats.org/officeDocument/2006/relationships/image" Target="../media/image72.png"/><Relationship Id="rId14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microsoft.com/office/2007/relationships/hdphoto" Target="../media/hdphoto8.wdp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microsoft.com/office/2007/relationships/hdphoto" Target="../media/hdphoto2.wdp"/><Relationship Id="rId2" Type="http://schemas.openxmlformats.org/officeDocument/2006/relationships/audio" Target="../media/media1.wma"/><Relationship Id="rId16" Type="http://schemas.openxmlformats.org/officeDocument/2006/relationships/image" Target="../media/image9.png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5" Type="http://schemas.openxmlformats.org/officeDocument/2006/relationships/image" Target="../media/image8.png"/><Relationship Id="rId10" Type="http://schemas.microsoft.com/office/2007/relationships/hdphoto" Target="../media/hdphoto1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88.png"/><Relationship Id="rId12" Type="http://schemas.microsoft.com/office/2007/relationships/hdphoto" Target="../media/hdphoto1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90.png"/><Relationship Id="rId5" Type="http://schemas.openxmlformats.org/officeDocument/2006/relationships/image" Target="../media/image87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89.png"/><Relationship Id="rId14" Type="http://schemas.microsoft.com/office/2007/relationships/hdphoto" Target="../media/hdphoto14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microsoft.com/office/2007/relationships/hdphoto" Target="../media/hdphoto15.wdp"/><Relationship Id="rId5" Type="http://schemas.microsoft.com/office/2007/relationships/hdphoto" Target="../media/hdphoto11.wdp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microsoft.com/office/2007/relationships/hdphoto" Target="../media/hdphoto13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audio" Target="../media/audio3.wav"/><Relationship Id="rId7" Type="http://schemas.openxmlformats.org/officeDocument/2006/relationships/image" Target="../media/image9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audio" Target="../media/audio4.wav"/><Relationship Id="rId9" Type="http://schemas.openxmlformats.org/officeDocument/2006/relationships/image" Target="../media/image97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7" Type="http://schemas.openxmlformats.org/officeDocument/2006/relationships/image" Target="../media/image14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wm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wma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microsoft.com/office/2007/relationships/media" Target="../media/media6.wma"/><Relationship Id="rId7" Type="http://schemas.microsoft.com/office/2007/relationships/media" Target="../media/media8.wma"/><Relationship Id="rId12" Type="http://schemas.openxmlformats.org/officeDocument/2006/relationships/image" Target="../media/image15.png"/><Relationship Id="rId17" Type="http://schemas.openxmlformats.org/officeDocument/2006/relationships/image" Target="../media/image21.png"/><Relationship Id="rId2" Type="http://schemas.openxmlformats.org/officeDocument/2006/relationships/audio" Target="../media/media5.wma"/><Relationship Id="rId16" Type="http://schemas.openxmlformats.org/officeDocument/2006/relationships/image" Target="../media/image20.png"/><Relationship Id="rId1" Type="http://schemas.microsoft.com/office/2007/relationships/media" Target="../media/media5.wma"/><Relationship Id="rId6" Type="http://schemas.openxmlformats.org/officeDocument/2006/relationships/audio" Target="../media/media7.wma"/><Relationship Id="rId11" Type="http://schemas.openxmlformats.org/officeDocument/2006/relationships/image" Target="../media/image14.png"/><Relationship Id="rId5" Type="http://schemas.microsoft.com/office/2007/relationships/media" Target="../media/media7.wma"/><Relationship Id="rId1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audio" Target="../media/media6.wma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80616" y="799727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友情提示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1915" y="159137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此作品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Microsoft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Powerpoint2010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制作完成</a:t>
            </a:r>
            <a:endParaRPr lang="zh-CN" altLang="en-US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8982" y="2243259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建议用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以上版本播放</a:t>
            </a:r>
            <a:endParaRPr lang="zh-CN" altLang="en-US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7278" y="2863345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否则会出现无声音或画面扭曲的不成样子的情况</a:t>
            </a:r>
            <a:endParaRPr lang="zh-CN" altLang="en-US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8982" y="345808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敬请谅解</a:t>
            </a:r>
            <a:endParaRPr lang="zh-CN" altLang="en-US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65670" y="4046119"/>
            <a:ext cx="5558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PS…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版本和</a:t>
            </a:r>
            <a:r>
              <a:rPr lang="en-US" altLang="zh-CN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均无法打开，请直观看视频）</a:t>
            </a:r>
            <a:endParaRPr lang="zh-CN" altLang="en-US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9366" y="463664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918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00364" y="1353870"/>
            <a:ext cx="1656184" cy="2088232"/>
          </a:xfrm>
          <a:prstGeom prst="rect">
            <a:avLst/>
          </a:prstGeom>
          <a:gradFill>
            <a:gsLst>
              <a:gs pos="0">
                <a:srgbClr val="FFEFD1"/>
              </a:gs>
              <a:gs pos="0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839616" y="1353870"/>
            <a:ext cx="1732384" cy="2088232"/>
            <a:chOff x="3991372" y="1463638"/>
            <a:chExt cx="1732384" cy="2088232"/>
          </a:xfrm>
        </p:grpSpPr>
        <p:sp>
          <p:nvSpPr>
            <p:cNvPr id="2" name="矩形 1"/>
            <p:cNvSpPr/>
            <p:nvPr/>
          </p:nvSpPr>
          <p:spPr>
            <a:xfrm>
              <a:off x="3991372" y="1463638"/>
              <a:ext cx="1656184" cy="2088232"/>
            </a:xfrm>
            <a:prstGeom prst="rect">
              <a:avLst/>
            </a:prstGeom>
            <a:gradFill>
              <a:gsLst>
                <a:gs pos="0">
                  <a:srgbClr val="FFEFD1"/>
                </a:gs>
                <a:gs pos="0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36926" y="1549008"/>
              <a:ext cx="936104" cy="1080120"/>
              <a:chOff x="4355976" y="1549008"/>
              <a:chExt cx="936104" cy="108012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355976" y="1549008"/>
                <a:ext cx="936104" cy="1080120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4484220" y="1707654"/>
                <a:ext cx="645221" cy="705094"/>
                <a:chOff x="4484220" y="1707654"/>
                <a:chExt cx="645221" cy="705094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4531432" y="1707654"/>
                  <a:ext cx="576064" cy="705094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>
                  <a:off x="4608576" y="1858034"/>
                  <a:ext cx="168250" cy="14657"/>
                </a:xfrm>
                <a:custGeom>
                  <a:avLst/>
                  <a:gdLst>
                    <a:gd name="connsiteX0" fmla="*/ 0 w 168250"/>
                    <a:gd name="connsiteY0" fmla="*/ 14657 h 14657"/>
                    <a:gd name="connsiteX1" fmla="*/ 117043 w 168250"/>
                    <a:gd name="connsiteY1" fmla="*/ 27 h 14657"/>
                    <a:gd name="connsiteX2" fmla="*/ 168250 w 168250"/>
                    <a:gd name="connsiteY2" fmla="*/ 14657 h 14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8250" h="14657">
                      <a:moveTo>
                        <a:pt x="0" y="14657"/>
                      </a:moveTo>
                      <a:cubicBezTo>
                        <a:pt x="43503" y="5957"/>
                        <a:pt x="66398" y="27"/>
                        <a:pt x="117043" y="27"/>
                      </a:cubicBezTo>
                      <a:cubicBezTo>
                        <a:pt x="156453" y="27"/>
                        <a:pt x="152278" y="-1313"/>
                        <a:pt x="168250" y="14657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4849978" y="1865376"/>
                  <a:ext cx="168249" cy="0"/>
                </a:xfrm>
                <a:custGeom>
                  <a:avLst/>
                  <a:gdLst>
                    <a:gd name="connsiteX0" fmla="*/ 0 w 168249"/>
                    <a:gd name="connsiteY0" fmla="*/ 0 h 0"/>
                    <a:gd name="connsiteX1" fmla="*/ 168249 w 168249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8249">
                      <a:moveTo>
                        <a:pt x="0" y="0"/>
                      </a:moveTo>
                      <a:lnTo>
                        <a:pt x="168249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674413" y="2139702"/>
                  <a:ext cx="256863" cy="109728"/>
                </a:xfrm>
                <a:custGeom>
                  <a:avLst/>
                  <a:gdLst>
                    <a:gd name="connsiteX0" fmla="*/ 0 w 256863"/>
                    <a:gd name="connsiteY0" fmla="*/ 0 h 109728"/>
                    <a:gd name="connsiteX1" fmla="*/ 7315 w 256863"/>
                    <a:gd name="connsiteY1" fmla="*/ 36576 h 109728"/>
                    <a:gd name="connsiteX2" fmla="*/ 58521 w 256863"/>
                    <a:gd name="connsiteY2" fmla="*/ 73152 h 109728"/>
                    <a:gd name="connsiteX3" fmla="*/ 73152 w 256863"/>
                    <a:gd name="connsiteY3" fmla="*/ 87783 h 109728"/>
                    <a:gd name="connsiteX4" fmla="*/ 95097 w 256863"/>
                    <a:gd name="connsiteY4" fmla="*/ 95098 h 109728"/>
                    <a:gd name="connsiteX5" fmla="*/ 117043 w 256863"/>
                    <a:gd name="connsiteY5" fmla="*/ 109728 h 109728"/>
                    <a:gd name="connsiteX6" fmla="*/ 248717 w 256863"/>
                    <a:gd name="connsiteY6" fmla="*/ 102413 h 109728"/>
                    <a:gd name="connsiteX7" fmla="*/ 256032 w 256863"/>
                    <a:gd name="connsiteY7" fmla="*/ 80468 h 109728"/>
                    <a:gd name="connsiteX8" fmla="*/ 256032 w 256863"/>
                    <a:gd name="connsiteY8" fmla="*/ 7316 h 10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6863" h="109728">
                      <a:moveTo>
                        <a:pt x="0" y="0"/>
                      </a:moveTo>
                      <a:cubicBezTo>
                        <a:pt x="2438" y="12192"/>
                        <a:pt x="1277" y="25707"/>
                        <a:pt x="7315" y="36576"/>
                      </a:cubicBezTo>
                      <a:cubicBezTo>
                        <a:pt x="23094" y="64978"/>
                        <a:pt x="34074" y="65003"/>
                        <a:pt x="58521" y="73152"/>
                      </a:cubicBezTo>
                      <a:cubicBezTo>
                        <a:pt x="63398" y="78029"/>
                        <a:pt x="67238" y="84234"/>
                        <a:pt x="73152" y="87783"/>
                      </a:cubicBezTo>
                      <a:cubicBezTo>
                        <a:pt x="79764" y="91750"/>
                        <a:pt x="88200" y="91650"/>
                        <a:pt x="95097" y="95098"/>
                      </a:cubicBezTo>
                      <a:cubicBezTo>
                        <a:pt x="102961" y="99030"/>
                        <a:pt x="109728" y="104851"/>
                        <a:pt x="117043" y="109728"/>
                      </a:cubicBezTo>
                      <a:cubicBezTo>
                        <a:pt x="160934" y="107290"/>
                        <a:pt x="205701" y="111469"/>
                        <a:pt x="248717" y="102413"/>
                      </a:cubicBezTo>
                      <a:cubicBezTo>
                        <a:pt x="256262" y="100825"/>
                        <a:pt x="255441" y="88156"/>
                        <a:pt x="256032" y="80468"/>
                      </a:cubicBezTo>
                      <a:cubicBezTo>
                        <a:pt x="257902" y="56156"/>
                        <a:pt x="256032" y="31700"/>
                        <a:pt x="256032" y="7316"/>
                      </a:cubicBezTo>
                    </a:path>
                  </a:pathLst>
                </a:custGeom>
                <a:noFill/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4864607" y="1995685"/>
                  <a:ext cx="264834" cy="23179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ffectLst>
                  <a:softEdge rad="88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4484220" y="1988371"/>
                  <a:ext cx="264834" cy="23179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ffectLst>
                  <a:softEdge rad="88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593946" y="1891826"/>
                  <a:ext cx="194268" cy="75742"/>
                </a:xfrm>
                <a:prstGeom prst="round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852528" y="1895560"/>
                  <a:ext cx="194268" cy="75742"/>
                </a:xfrm>
                <a:prstGeom prst="round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791456" y="1938528"/>
                  <a:ext cx="51206" cy="0"/>
                </a:xfrm>
                <a:custGeom>
                  <a:avLst/>
                  <a:gdLst>
                    <a:gd name="connsiteX0" fmla="*/ 0 w 51206"/>
                    <a:gd name="connsiteY0" fmla="*/ 0 h 0"/>
                    <a:gd name="connsiteX1" fmla="*/ 51206 w 51206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206">
                      <a:moveTo>
                        <a:pt x="0" y="0"/>
                      </a:moveTo>
                      <a:lnTo>
                        <a:pt x="51206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4520631" y="1909267"/>
                  <a:ext cx="65999" cy="58522"/>
                </a:xfrm>
                <a:custGeom>
                  <a:avLst/>
                  <a:gdLst>
                    <a:gd name="connsiteX0" fmla="*/ 65999 w 65999"/>
                    <a:gd name="connsiteY0" fmla="*/ 0 h 58522"/>
                    <a:gd name="connsiteX1" fmla="*/ 29423 w 65999"/>
                    <a:gd name="connsiteY1" fmla="*/ 7315 h 58522"/>
                    <a:gd name="connsiteX2" fmla="*/ 22108 w 65999"/>
                    <a:gd name="connsiteY2" fmla="*/ 29261 h 58522"/>
                    <a:gd name="connsiteX3" fmla="*/ 14793 w 65999"/>
                    <a:gd name="connsiteY3" fmla="*/ 58522 h 58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999" h="58522">
                      <a:moveTo>
                        <a:pt x="65999" y="0"/>
                      </a:moveTo>
                      <a:cubicBezTo>
                        <a:pt x="53807" y="2438"/>
                        <a:pt x="39768" y="418"/>
                        <a:pt x="29423" y="7315"/>
                      </a:cubicBezTo>
                      <a:cubicBezTo>
                        <a:pt x="23007" y="11592"/>
                        <a:pt x="26385" y="22845"/>
                        <a:pt x="22108" y="29261"/>
                      </a:cubicBezTo>
                      <a:cubicBezTo>
                        <a:pt x="2758" y="58288"/>
                        <a:pt x="-12489" y="44881"/>
                        <a:pt x="14793" y="58522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5032858" y="1894637"/>
                  <a:ext cx="80467" cy="73152"/>
                </a:xfrm>
                <a:custGeom>
                  <a:avLst/>
                  <a:gdLst>
                    <a:gd name="connsiteX0" fmla="*/ 0 w 80467"/>
                    <a:gd name="connsiteY0" fmla="*/ 0 h 73152"/>
                    <a:gd name="connsiteX1" fmla="*/ 36576 w 80467"/>
                    <a:gd name="connsiteY1" fmla="*/ 7315 h 73152"/>
                    <a:gd name="connsiteX2" fmla="*/ 51206 w 80467"/>
                    <a:gd name="connsiteY2" fmla="*/ 29261 h 73152"/>
                    <a:gd name="connsiteX3" fmla="*/ 73152 w 80467"/>
                    <a:gd name="connsiteY3" fmla="*/ 51206 h 73152"/>
                    <a:gd name="connsiteX4" fmla="*/ 80467 w 80467"/>
                    <a:gd name="connsiteY4" fmla="*/ 73152 h 73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467" h="73152">
                      <a:moveTo>
                        <a:pt x="0" y="0"/>
                      </a:moveTo>
                      <a:cubicBezTo>
                        <a:pt x="12192" y="2438"/>
                        <a:pt x="25781" y="1146"/>
                        <a:pt x="36576" y="7315"/>
                      </a:cubicBezTo>
                      <a:cubicBezTo>
                        <a:pt x="44209" y="11677"/>
                        <a:pt x="45578" y="22507"/>
                        <a:pt x="51206" y="29261"/>
                      </a:cubicBezTo>
                      <a:cubicBezTo>
                        <a:pt x="57829" y="37208"/>
                        <a:pt x="65837" y="43891"/>
                        <a:pt x="73152" y="51206"/>
                      </a:cubicBezTo>
                      <a:lnTo>
                        <a:pt x="80467" y="73152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5" name="TextBox 34"/>
            <p:cNvSpPr txBox="1"/>
            <p:nvPr/>
          </p:nvSpPr>
          <p:spPr>
            <a:xfrm>
              <a:off x="4007170" y="2800989"/>
              <a:ext cx="17165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latin typeface="微软雅黑" pitchFamily="34" charset="-122"/>
                  <a:ea typeface="微软雅黑" pitchFamily="34" charset="-122"/>
                </a:rPr>
                <a:t>学院</a:t>
              </a:r>
              <a:r>
                <a:rPr lang="zh-CN" altLang="en-US" sz="1400" b="1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600" smtClean="0">
                  <a:latin typeface="方正静蕾简体" pitchFamily="2" charset="-122"/>
                  <a:ea typeface="方正静蕾简体" pitchFamily="2" charset="-122"/>
                </a:rPr>
                <a:t>政法学院</a:t>
              </a:r>
              <a:endParaRPr lang="zh-CN" altLang="en-US" sz="1600"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07170" y="3079303"/>
              <a:ext cx="1500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latin typeface="微软雅黑" pitchFamily="34" charset="-122"/>
                  <a:ea typeface="微软雅黑" pitchFamily="34" charset="-122"/>
                </a:rPr>
                <a:t>学号：</a:t>
              </a:r>
              <a:r>
                <a:rPr lang="en-US" altLang="zh-CN" sz="1600" dirty="0" smtClean="0">
                  <a:latin typeface="方正静蕾简体" pitchFamily="2" charset="-122"/>
                  <a:ea typeface="方正静蕾简体" pitchFamily="2" charset="-122"/>
                </a:rPr>
                <a:t>120092XXX</a:t>
              </a:r>
              <a:endParaRPr lang="zh-CN" altLang="en-US" sz="1600"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632920" y="1620539"/>
            <a:ext cx="14600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XXX</a:t>
            </a:r>
            <a:r>
              <a:rPr lang="zh-CN" altLang="en-US" smtClean="0"/>
              <a:t>同学：</a:t>
            </a:r>
            <a:endParaRPr lang="en-US" altLang="zh-CN" dirty="0" smtClean="0"/>
          </a:p>
          <a:p>
            <a:r>
              <a:rPr lang="en-US" altLang="zh-CN" dirty="0" smtClean="0"/>
              <a:t>XXXXXXXXXXXXXXXXXXXXXXXXXXXXXXXXXXXX</a:t>
            </a:r>
            <a:endParaRPr lang="zh-CN" altLang="en-US"/>
          </a:p>
        </p:txBody>
      </p:sp>
      <p:grpSp>
        <p:nvGrpSpPr>
          <p:cNvPr id="42" name="合格章"/>
          <p:cNvGrpSpPr>
            <a:grpSpLocks/>
          </p:cNvGrpSpPr>
          <p:nvPr/>
        </p:nvGrpSpPr>
        <p:grpSpPr bwMode="auto">
          <a:xfrm rot="2593121">
            <a:off x="5149262" y="2447701"/>
            <a:ext cx="1001928" cy="947800"/>
            <a:chOff x="1973" y="1480"/>
            <a:chExt cx="1013" cy="668"/>
          </a:xfrm>
        </p:grpSpPr>
        <p:sp>
          <p:nvSpPr>
            <p:cNvPr id="43" name="Oval 5"/>
            <p:cNvSpPr>
              <a:spLocks noChangeArrowheads="1"/>
            </p:cNvSpPr>
            <p:nvPr/>
          </p:nvSpPr>
          <p:spPr bwMode="auto">
            <a:xfrm rot="-3122639">
              <a:off x="2146" y="1307"/>
              <a:ext cx="668" cy="1013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4" name="WordArt 6"/>
            <p:cNvSpPr>
              <a:spLocks noChangeArrowheads="1" noChangeShapeType="1" noTextEdit="1"/>
            </p:cNvSpPr>
            <p:nvPr/>
          </p:nvSpPr>
          <p:spPr bwMode="auto">
            <a:xfrm rot="-3023001">
              <a:off x="2223" y="1411"/>
              <a:ext cx="454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隶书"/>
                  <a:ea typeface="隶书"/>
                </a:rPr>
                <a:t>合格</a:t>
              </a:r>
            </a:p>
          </p:txBody>
        </p:sp>
      </p:grpSp>
      <p:pic>
        <p:nvPicPr>
          <p:cNvPr id="45" name="Picture 4" descr="954433_115756016690_2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4000">
            <a:off x="7285796" y="-4761330"/>
            <a:ext cx="10328082" cy="437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500364" y="1355998"/>
            <a:ext cx="1656184" cy="2088232"/>
            <a:chOff x="3988633" y="1951715"/>
            <a:chExt cx="1656184" cy="2088232"/>
          </a:xfrm>
        </p:grpSpPr>
        <p:sp>
          <p:nvSpPr>
            <p:cNvPr id="3" name="矩形 2"/>
            <p:cNvSpPr/>
            <p:nvPr/>
          </p:nvSpPr>
          <p:spPr>
            <a:xfrm>
              <a:off x="3988633" y="1951715"/>
              <a:ext cx="1656184" cy="2088232"/>
            </a:xfrm>
            <a:prstGeom prst="rect">
              <a:avLst/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 rot="508474">
              <a:off x="4290304" y="2433753"/>
              <a:ext cx="1353815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zh-CN" altLang="en-US" sz="2400" smtClean="0">
                  <a:latin typeface="方正粗倩简体" pitchFamily="65" charset="-122"/>
                  <a:ea typeface="方正粗倩简体" pitchFamily="65" charset="-122"/>
                </a:rPr>
                <a:t>会 员 证</a:t>
              </a:r>
              <a:endParaRPr lang="zh-CN" altLang="en-US" sz="2400"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50945" y="3441871"/>
              <a:ext cx="9411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latin typeface="微软雅黑" pitchFamily="34" charset="-122"/>
                  <a:ea typeface="微软雅黑" pitchFamily="34" charset="-122"/>
                </a:rPr>
                <a:t>宁夏大学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53440" y="3666500"/>
              <a:ext cx="1348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latin typeface="方正舒体" pitchFamily="2" charset="-122"/>
                  <a:ea typeface="方正舒体" pitchFamily="2" charset="-122"/>
                </a:rPr>
                <a:t>口才与演讲辩论社</a:t>
              </a:r>
              <a:endParaRPr lang="zh-CN" altLang="en-US" sz="1100">
                <a:latin typeface="方正舒体" pitchFamily="2" charset="-122"/>
                <a:ea typeface="方正舒体" pitchFamily="2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4668" flipH="1">
            <a:off x="6280350" y="4356512"/>
            <a:ext cx="4568009" cy="479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云形标注 46"/>
          <p:cNvSpPr/>
          <p:nvPr/>
        </p:nvSpPr>
        <p:spPr>
          <a:xfrm>
            <a:off x="6689898" y="2702789"/>
            <a:ext cx="2303801" cy="1198434"/>
          </a:xfrm>
          <a:prstGeom prst="cloudCallout">
            <a:avLst>
              <a:gd name="adj1" fmla="val 26368"/>
              <a:gd name="adj2" fmla="val 7186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6948264" y="294475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舌战群雄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07973" y="294475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风度翩翩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49042" y="294475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粉丝无数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746863" y="2931435"/>
            <a:ext cx="2677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。。哈哈哈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46352" y="2751522"/>
            <a:ext cx="18411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块钱！</a:t>
            </a:r>
            <a:endParaRPr lang="en-US" altLang="zh-CN" sz="3200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  <a:p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真值！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22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71 -0.00741 L -0.6724 1.00772 " pathEditMode="relative" rAng="0" ptsTypes="AA">
                                      <p:cBhvr>
                                        <p:cTn id="20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6" y="5077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60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2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2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7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2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7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8" grpId="0"/>
      <p:bldP spid="48" grpId="1"/>
      <p:bldP spid="51" grpId="0"/>
      <p:bldP spid="51" grpId="1"/>
      <p:bldP spid="52" grpId="0"/>
      <p:bldP spid="52" grpId="1"/>
      <p:bldP spid="53" grpId="0"/>
      <p:bldP spid="53" grpId="1"/>
      <p:bldP spid="40" grpId="0"/>
      <p:bldP spid="4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 rot="21446444" flipH="1">
            <a:off x="3025871" y="2295649"/>
            <a:ext cx="286606" cy="1041289"/>
            <a:chOff x="2771800" y="770319"/>
            <a:chExt cx="720080" cy="1940866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LeftDown"/>
            <a:lightRig rig="threePt" dir="t"/>
          </a:scene3d>
        </p:grpSpPr>
        <p:grpSp>
          <p:nvGrpSpPr>
            <p:cNvPr id="67" name="组合 66"/>
            <p:cNvGrpSpPr/>
            <p:nvPr/>
          </p:nvGrpSpPr>
          <p:grpSpPr>
            <a:xfrm>
              <a:off x="2771800" y="770319"/>
              <a:ext cx="720080" cy="1859010"/>
              <a:chOff x="6336196" y="915565"/>
              <a:chExt cx="720080" cy="1859010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6516216" y="1907310"/>
                <a:ext cx="149772" cy="851343"/>
              </a:xfrm>
              <a:custGeom>
                <a:avLst/>
                <a:gdLst>
                  <a:gd name="connsiteX0" fmla="*/ 0 w 299545"/>
                  <a:gd name="connsiteY0" fmla="*/ 126124 h 851343"/>
                  <a:gd name="connsiteX1" fmla="*/ 0 w 299545"/>
                  <a:gd name="connsiteY1" fmla="*/ 126124 h 851343"/>
                  <a:gd name="connsiteX2" fmla="*/ 15766 w 299545"/>
                  <a:gd name="connsiteY2" fmla="*/ 835572 h 851343"/>
                  <a:gd name="connsiteX3" fmla="*/ 63062 w 299545"/>
                  <a:gd name="connsiteY3" fmla="*/ 851338 h 851343"/>
                  <a:gd name="connsiteX4" fmla="*/ 252248 w 299545"/>
                  <a:gd name="connsiteY4" fmla="*/ 835572 h 851343"/>
                  <a:gd name="connsiteX5" fmla="*/ 283779 w 299545"/>
                  <a:gd name="connsiteY5" fmla="*/ 457200 h 851343"/>
                  <a:gd name="connsiteX6" fmla="*/ 299545 w 299545"/>
                  <a:gd name="connsiteY6" fmla="*/ 362607 h 851343"/>
                  <a:gd name="connsiteX7" fmla="*/ 283779 w 299545"/>
                  <a:gd name="connsiteY7" fmla="*/ 110359 h 851343"/>
                  <a:gd name="connsiteX8" fmla="*/ 268014 w 299545"/>
                  <a:gd name="connsiteY8" fmla="*/ 63062 h 851343"/>
                  <a:gd name="connsiteX9" fmla="*/ 173421 w 299545"/>
                  <a:gd name="connsiteY9" fmla="*/ 0 h 851343"/>
                  <a:gd name="connsiteX10" fmla="*/ 0 w 299545"/>
                  <a:gd name="connsiteY10" fmla="*/ 0 h 851343"/>
                  <a:gd name="connsiteX11" fmla="*/ 0 w 299545"/>
                  <a:gd name="connsiteY11" fmla="*/ 0 h 851343"/>
                  <a:gd name="connsiteX12" fmla="*/ 0 w 299545"/>
                  <a:gd name="connsiteY12" fmla="*/ 0 h 85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9545" h="851343">
                    <a:moveTo>
                      <a:pt x="0" y="126124"/>
                    </a:moveTo>
                    <a:lnTo>
                      <a:pt x="0" y="126124"/>
                    </a:lnTo>
                    <a:cubicBezTo>
                      <a:pt x="5255" y="362607"/>
                      <a:pt x="-4725" y="599920"/>
                      <a:pt x="15766" y="835572"/>
                    </a:cubicBezTo>
                    <a:cubicBezTo>
                      <a:pt x="17206" y="852128"/>
                      <a:pt x="46444" y="851338"/>
                      <a:pt x="63062" y="851338"/>
                    </a:cubicBezTo>
                    <a:cubicBezTo>
                      <a:pt x="126343" y="851338"/>
                      <a:pt x="189186" y="840827"/>
                      <a:pt x="252248" y="835572"/>
                    </a:cubicBezTo>
                    <a:cubicBezTo>
                      <a:pt x="304732" y="678126"/>
                      <a:pt x="255397" y="840353"/>
                      <a:pt x="283779" y="457200"/>
                    </a:cubicBezTo>
                    <a:cubicBezTo>
                      <a:pt x="286140" y="425321"/>
                      <a:pt x="294290" y="394138"/>
                      <a:pt x="299545" y="362607"/>
                    </a:cubicBezTo>
                    <a:cubicBezTo>
                      <a:pt x="294290" y="278524"/>
                      <a:pt x="292598" y="194143"/>
                      <a:pt x="283779" y="110359"/>
                    </a:cubicBezTo>
                    <a:cubicBezTo>
                      <a:pt x="282039" y="93832"/>
                      <a:pt x="279765" y="74813"/>
                      <a:pt x="268014" y="63062"/>
                    </a:cubicBezTo>
                    <a:cubicBezTo>
                      <a:pt x="241218" y="36266"/>
                      <a:pt x="211317" y="0"/>
                      <a:pt x="173421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6516216" y="915565"/>
                <a:ext cx="360040" cy="47822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741681" y="1923232"/>
                <a:ext cx="149772" cy="851343"/>
              </a:xfrm>
              <a:custGeom>
                <a:avLst/>
                <a:gdLst>
                  <a:gd name="connsiteX0" fmla="*/ 0 w 299545"/>
                  <a:gd name="connsiteY0" fmla="*/ 126124 h 851343"/>
                  <a:gd name="connsiteX1" fmla="*/ 0 w 299545"/>
                  <a:gd name="connsiteY1" fmla="*/ 126124 h 851343"/>
                  <a:gd name="connsiteX2" fmla="*/ 15766 w 299545"/>
                  <a:gd name="connsiteY2" fmla="*/ 835572 h 851343"/>
                  <a:gd name="connsiteX3" fmla="*/ 63062 w 299545"/>
                  <a:gd name="connsiteY3" fmla="*/ 851338 h 851343"/>
                  <a:gd name="connsiteX4" fmla="*/ 252248 w 299545"/>
                  <a:gd name="connsiteY4" fmla="*/ 835572 h 851343"/>
                  <a:gd name="connsiteX5" fmla="*/ 283779 w 299545"/>
                  <a:gd name="connsiteY5" fmla="*/ 457200 h 851343"/>
                  <a:gd name="connsiteX6" fmla="*/ 299545 w 299545"/>
                  <a:gd name="connsiteY6" fmla="*/ 362607 h 851343"/>
                  <a:gd name="connsiteX7" fmla="*/ 283779 w 299545"/>
                  <a:gd name="connsiteY7" fmla="*/ 110359 h 851343"/>
                  <a:gd name="connsiteX8" fmla="*/ 268014 w 299545"/>
                  <a:gd name="connsiteY8" fmla="*/ 63062 h 851343"/>
                  <a:gd name="connsiteX9" fmla="*/ 173421 w 299545"/>
                  <a:gd name="connsiteY9" fmla="*/ 0 h 851343"/>
                  <a:gd name="connsiteX10" fmla="*/ 0 w 299545"/>
                  <a:gd name="connsiteY10" fmla="*/ 0 h 851343"/>
                  <a:gd name="connsiteX11" fmla="*/ 0 w 299545"/>
                  <a:gd name="connsiteY11" fmla="*/ 0 h 851343"/>
                  <a:gd name="connsiteX12" fmla="*/ 0 w 299545"/>
                  <a:gd name="connsiteY12" fmla="*/ 0 h 85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9545" h="851343">
                    <a:moveTo>
                      <a:pt x="0" y="126124"/>
                    </a:moveTo>
                    <a:lnTo>
                      <a:pt x="0" y="126124"/>
                    </a:lnTo>
                    <a:cubicBezTo>
                      <a:pt x="5255" y="362607"/>
                      <a:pt x="-4725" y="599920"/>
                      <a:pt x="15766" y="835572"/>
                    </a:cubicBezTo>
                    <a:cubicBezTo>
                      <a:pt x="17206" y="852128"/>
                      <a:pt x="46444" y="851338"/>
                      <a:pt x="63062" y="851338"/>
                    </a:cubicBezTo>
                    <a:cubicBezTo>
                      <a:pt x="126343" y="851338"/>
                      <a:pt x="189186" y="840827"/>
                      <a:pt x="252248" y="835572"/>
                    </a:cubicBezTo>
                    <a:cubicBezTo>
                      <a:pt x="304732" y="678126"/>
                      <a:pt x="255397" y="840353"/>
                      <a:pt x="283779" y="457200"/>
                    </a:cubicBezTo>
                    <a:cubicBezTo>
                      <a:pt x="286140" y="425321"/>
                      <a:pt x="294290" y="394138"/>
                      <a:pt x="299545" y="362607"/>
                    </a:cubicBezTo>
                    <a:cubicBezTo>
                      <a:pt x="294290" y="278524"/>
                      <a:pt x="292598" y="194143"/>
                      <a:pt x="283779" y="110359"/>
                    </a:cubicBezTo>
                    <a:cubicBezTo>
                      <a:pt x="282039" y="93832"/>
                      <a:pt x="279765" y="74813"/>
                      <a:pt x="268014" y="63062"/>
                    </a:cubicBezTo>
                    <a:cubicBezTo>
                      <a:pt x="241218" y="36266"/>
                      <a:pt x="211317" y="0"/>
                      <a:pt x="173421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6336196" y="1311675"/>
                <a:ext cx="720080" cy="828027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 rot="21216425">
              <a:off x="2910792" y="1876985"/>
              <a:ext cx="450740" cy="388051"/>
            </a:xfrm>
            <a:custGeom>
              <a:avLst/>
              <a:gdLst>
                <a:gd name="connsiteX0" fmla="*/ 47672 w 450740"/>
                <a:gd name="connsiteY0" fmla="*/ 4857 h 388051"/>
                <a:gd name="connsiteX1" fmla="*/ 47672 w 450740"/>
                <a:gd name="connsiteY1" fmla="*/ 4857 h 388051"/>
                <a:gd name="connsiteX2" fmla="*/ 441810 w 450740"/>
                <a:gd name="connsiteY2" fmla="*/ 20623 h 388051"/>
                <a:gd name="connsiteX3" fmla="*/ 410279 w 450740"/>
                <a:gd name="connsiteY3" fmla="*/ 115216 h 388051"/>
                <a:gd name="connsiteX4" fmla="*/ 394514 w 450740"/>
                <a:gd name="connsiteY4" fmla="*/ 367464 h 388051"/>
                <a:gd name="connsiteX5" fmla="*/ 221093 w 450740"/>
                <a:gd name="connsiteY5" fmla="*/ 351699 h 388051"/>
                <a:gd name="connsiteX6" fmla="*/ 268389 w 450740"/>
                <a:gd name="connsiteY6" fmla="*/ 320168 h 388051"/>
                <a:gd name="connsiteX7" fmla="*/ 268389 w 450740"/>
                <a:gd name="connsiteY7" fmla="*/ 178278 h 388051"/>
                <a:gd name="connsiteX8" fmla="*/ 205327 w 450740"/>
                <a:gd name="connsiteY8" fmla="*/ 162512 h 388051"/>
                <a:gd name="connsiteX9" fmla="*/ 142265 w 450740"/>
                <a:gd name="connsiteY9" fmla="*/ 351699 h 388051"/>
                <a:gd name="connsiteX10" fmla="*/ 94969 w 450740"/>
                <a:gd name="connsiteY10" fmla="*/ 383230 h 388051"/>
                <a:gd name="connsiteX11" fmla="*/ 376 w 450740"/>
                <a:gd name="connsiteY11" fmla="*/ 335933 h 388051"/>
                <a:gd name="connsiteX12" fmla="*/ 31907 w 450740"/>
                <a:gd name="connsiteY12" fmla="*/ 288636 h 388051"/>
                <a:gd name="connsiteX13" fmla="*/ 47672 w 450740"/>
                <a:gd name="connsiteY13" fmla="*/ 4857 h 3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0740" h="388051">
                  <a:moveTo>
                    <a:pt x="47672" y="4857"/>
                  </a:moveTo>
                  <a:lnTo>
                    <a:pt x="47672" y="4857"/>
                  </a:lnTo>
                  <a:cubicBezTo>
                    <a:pt x="179051" y="10112"/>
                    <a:pt x="316022" y="-17660"/>
                    <a:pt x="441810" y="20623"/>
                  </a:cubicBezTo>
                  <a:cubicBezTo>
                    <a:pt x="473607" y="30300"/>
                    <a:pt x="410279" y="115216"/>
                    <a:pt x="410279" y="115216"/>
                  </a:cubicBezTo>
                  <a:cubicBezTo>
                    <a:pt x="405024" y="199299"/>
                    <a:pt x="447142" y="301678"/>
                    <a:pt x="394514" y="367464"/>
                  </a:cubicBezTo>
                  <a:cubicBezTo>
                    <a:pt x="358253" y="412790"/>
                    <a:pt x="275443" y="372080"/>
                    <a:pt x="221093" y="351699"/>
                  </a:cubicBezTo>
                  <a:cubicBezTo>
                    <a:pt x="203352" y="345046"/>
                    <a:pt x="252624" y="330678"/>
                    <a:pt x="268389" y="320168"/>
                  </a:cubicBezTo>
                  <a:cubicBezTo>
                    <a:pt x="284210" y="272706"/>
                    <a:pt x="306226" y="231249"/>
                    <a:pt x="268389" y="178278"/>
                  </a:cubicBezTo>
                  <a:cubicBezTo>
                    <a:pt x="255795" y="160646"/>
                    <a:pt x="226348" y="167767"/>
                    <a:pt x="205327" y="162512"/>
                  </a:cubicBezTo>
                  <a:cubicBezTo>
                    <a:pt x="89827" y="201014"/>
                    <a:pt x="205424" y="146431"/>
                    <a:pt x="142265" y="351699"/>
                  </a:cubicBezTo>
                  <a:cubicBezTo>
                    <a:pt x="136693" y="369809"/>
                    <a:pt x="110734" y="372720"/>
                    <a:pt x="94969" y="383230"/>
                  </a:cubicBezTo>
                  <a:cubicBezTo>
                    <a:pt x="79477" y="378066"/>
                    <a:pt x="4742" y="357763"/>
                    <a:pt x="376" y="335933"/>
                  </a:cubicBezTo>
                  <a:cubicBezTo>
                    <a:pt x="-3340" y="317353"/>
                    <a:pt x="21397" y="304402"/>
                    <a:pt x="31907" y="288636"/>
                  </a:cubicBezTo>
                  <a:lnTo>
                    <a:pt x="47672" y="485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941608" y="2534755"/>
              <a:ext cx="181155" cy="156687"/>
            </a:xfrm>
            <a:custGeom>
              <a:avLst/>
              <a:gdLst>
                <a:gd name="connsiteX0" fmla="*/ 77638 w 181155"/>
                <a:gd name="connsiteY0" fmla="*/ 70423 h 156687"/>
                <a:gd name="connsiteX1" fmla="*/ 43132 w 181155"/>
                <a:gd name="connsiteY1" fmla="*/ 79050 h 156687"/>
                <a:gd name="connsiteX2" fmla="*/ 17253 w 181155"/>
                <a:gd name="connsiteY2" fmla="*/ 87676 h 156687"/>
                <a:gd name="connsiteX3" fmla="*/ 43132 w 181155"/>
                <a:gd name="connsiteY3" fmla="*/ 104929 h 156687"/>
                <a:gd name="connsiteX4" fmla="*/ 77638 w 181155"/>
                <a:gd name="connsiteY4" fmla="*/ 70423 h 156687"/>
                <a:gd name="connsiteX5" fmla="*/ 51759 w 181155"/>
                <a:gd name="connsiteY5" fmla="*/ 79050 h 156687"/>
                <a:gd name="connsiteX6" fmla="*/ 60385 w 181155"/>
                <a:gd name="connsiteY6" fmla="*/ 113555 h 156687"/>
                <a:gd name="connsiteX7" fmla="*/ 86265 w 181155"/>
                <a:gd name="connsiteY7" fmla="*/ 122182 h 156687"/>
                <a:gd name="connsiteX8" fmla="*/ 77638 w 181155"/>
                <a:gd name="connsiteY8" fmla="*/ 96302 h 156687"/>
                <a:gd name="connsiteX9" fmla="*/ 25880 w 181155"/>
                <a:gd name="connsiteY9" fmla="*/ 96302 h 156687"/>
                <a:gd name="connsiteX10" fmla="*/ 8627 w 181155"/>
                <a:gd name="connsiteY10" fmla="*/ 122182 h 156687"/>
                <a:gd name="connsiteX11" fmla="*/ 86265 w 181155"/>
                <a:gd name="connsiteY11" fmla="*/ 130808 h 156687"/>
                <a:gd name="connsiteX12" fmla="*/ 77638 w 181155"/>
                <a:gd name="connsiteY12" fmla="*/ 96302 h 156687"/>
                <a:gd name="connsiteX13" fmla="*/ 25880 w 181155"/>
                <a:gd name="connsiteY13" fmla="*/ 96302 h 156687"/>
                <a:gd name="connsiteX14" fmla="*/ 94891 w 181155"/>
                <a:gd name="connsiteY14" fmla="*/ 104929 h 156687"/>
                <a:gd name="connsiteX15" fmla="*/ 86265 w 181155"/>
                <a:gd name="connsiteY15" fmla="*/ 79050 h 156687"/>
                <a:gd name="connsiteX16" fmla="*/ 17253 w 181155"/>
                <a:gd name="connsiteY16" fmla="*/ 87676 h 156687"/>
                <a:gd name="connsiteX17" fmla="*/ 77638 w 181155"/>
                <a:gd name="connsiteY17" fmla="*/ 70423 h 156687"/>
                <a:gd name="connsiteX18" fmla="*/ 51759 w 181155"/>
                <a:gd name="connsiteY18" fmla="*/ 79050 h 156687"/>
                <a:gd name="connsiteX19" fmla="*/ 103517 w 181155"/>
                <a:gd name="connsiteY19" fmla="*/ 79050 h 156687"/>
                <a:gd name="connsiteX20" fmla="*/ 17253 w 181155"/>
                <a:gd name="connsiteY20" fmla="*/ 70423 h 156687"/>
                <a:gd name="connsiteX21" fmla="*/ 0 w 181155"/>
                <a:gd name="connsiteY21" fmla="*/ 96302 h 156687"/>
                <a:gd name="connsiteX22" fmla="*/ 8627 w 181155"/>
                <a:gd name="connsiteY22" fmla="*/ 122182 h 156687"/>
                <a:gd name="connsiteX23" fmla="*/ 86265 w 181155"/>
                <a:gd name="connsiteY23" fmla="*/ 122182 h 156687"/>
                <a:gd name="connsiteX24" fmla="*/ 103517 w 181155"/>
                <a:gd name="connsiteY24" fmla="*/ 61797 h 156687"/>
                <a:gd name="connsiteX25" fmla="*/ 94891 w 181155"/>
                <a:gd name="connsiteY25" fmla="*/ 35918 h 156687"/>
                <a:gd name="connsiteX26" fmla="*/ 120770 w 181155"/>
                <a:gd name="connsiteY26" fmla="*/ 53170 h 156687"/>
                <a:gd name="connsiteX27" fmla="*/ 69012 w 181155"/>
                <a:gd name="connsiteY27" fmla="*/ 79050 h 156687"/>
                <a:gd name="connsiteX28" fmla="*/ 94891 w 181155"/>
                <a:gd name="connsiteY28" fmla="*/ 87676 h 156687"/>
                <a:gd name="connsiteX29" fmla="*/ 60385 w 181155"/>
                <a:gd name="connsiteY29" fmla="*/ 96302 h 156687"/>
                <a:gd name="connsiteX30" fmla="*/ 43132 w 181155"/>
                <a:gd name="connsiteY30" fmla="*/ 148061 h 156687"/>
                <a:gd name="connsiteX31" fmla="*/ 69012 w 181155"/>
                <a:gd name="connsiteY31" fmla="*/ 156687 h 156687"/>
                <a:gd name="connsiteX32" fmla="*/ 129397 w 181155"/>
                <a:gd name="connsiteY32" fmla="*/ 122182 h 156687"/>
                <a:gd name="connsiteX33" fmla="*/ 155276 w 181155"/>
                <a:gd name="connsiteY33" fmla="*/ 104929 h 156687"/>
                <a:gd name="connsiteX34" fmla="*/ 172529 w 181155"/>
                <a:gd name="connsiteY34" fmla="*/ 79050 h 156687"/>
                <a:gd name="connsiteX35" fmla="*/ 120770 w 181155"/>
                <a:gd name="connsiteY35" fmla="*/ 79050 h 156687"/>
                <a:gd name="connsiteX36" fmla="*/ 146649 w 181155"/>
                <a:gd name="connsiteY36" fmla="*/ 53170 h 156687"/>
                <a:gd name="connsiteX37" fmla="*/ 172529 w 181155"/>
                <a:gd name="connsiteY37" fmla="*/ 35918 h 156687"/>
                <a:gd name="connsiteX38" fmla="*/ 181155 w 181155"/>
                <a:gd name="connsiteY38" fmla="*/ 10038 h 156687"/>
                <a:gd name="connsiteX39" fmla="*/ 155276 w 181155"/>
                <a:gd name="connsiteY39" fmla="*/ 1412 h 156687"/>
                <a:gd name="connsiteX40" fmla="*/ 120770 w 181155"/>
                <a:gd name="connsiteY40" fmla="*/ 53170 h 156687"/>
                <a:gd name="connsiteX41" fmla="*/ 86265 w 181155"/>
                <a:gd name="connsiteY41" fmla="*/ 35918 h 156687"/>
                <a:gd name="connsiteX42" fmla="*/ 69012 w 181155"/>
                <a:gd name="connsiteY42" fmla="*/ 87676 h 156687"/>
                <a:gd name="connsiteX43" fmla="*/ 86265 w 181155"/>
                <a:gd name="connsiteY43" fmla="*/ 122182 h 15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1155" h="156687">
                  <a:moveTo>
                    <a:pt x="77638" y="70423"/>
                  </a:moveTo>
                  <a:cubicBezTo>
                    <a:pt x="66136" y="73299"/>
                    <a:pt x="54532" y="75793"/>
                    <a:pt x="43132" y="79050"/>
                  </a:cubicBezTo>
                  <a:cubicBezTo>
                    <a:pt x="34389" y="81548"/>
                    <a:pt x="17253" y="78583"/>
                    <a:pt x="17253" y="87676"/>
                  </a:cubicBezTo>
                  <a:cubicBezTo>
                    <a:pt x="17253" y="98044"/>
                    <a:pt x="34506" y="99178"/>
                    <a:pt x="43132" y="104929"/>
                  </a:cubicBezTo>
                  <a:cubicBezTo>
                    <a:pt x="54634" y="93427"/>
                    <a:pt x="72494" y="85854"/>
                    <a:pt x="77638" y="70423"/>
                  </a:cubicBezTo>
                  <a:cubicBezTo>
                    <a:pt x="80514" y="61797"/>
                    <a:pt x="55136" y="70607"/>
                    <a:pt x="51759" y="79050"/>
                  </a:cubicBezTo>
                  <a:cubicBezTo>
                    <a:pt x="47356" y="90058"/>
                    <a:pt x="52979" y="104297"/>
                    <a:pt x="60385" y="113555"/>
                  </a:cubicBezTo>
                  <a:cubicBezTo>
                    <a:pt x="66066" y="120656"/>
                    <a:pt x="77638" y="119306"/>
                    <a:pt x="86265" y="122182"/>
                  </a:cubicBezTo>
                  <a:cubicBezTo>
                    <a:pt x="83389" y="113555"/>
                    <a:pt x="84068" y="102732"/>
                    <a:pt x="77638" y="96302"/>
                  </a:cubicBezTo>
                  <a:cubicBezTo>
                    <a:pt x="60386" y="79050"/>
                    <a:pt x="43132" y="90551"/>
                    <a:pt x="25880" y="96302"/>
                  </a:cubicBezTo>
                  <a:cubicBezTo>
                    <a:pt x="20129" y="104929"/>
                    <a:pt x="6923" y="111955"/>
                    <a:pt x="8627" y="122182"/>
                  </a:cubicBezTo>
                  <a:cubicBezTo>
                    <a:pt x="16782" y="171115"/>
                    <a:pt x="68525" y="136721"/>
                    <a:pt x="86265" y="130808"/>
                  </a:cubicBezTo>
                  <a:cubicBezTo>
                    <a:pt x="83389" y="119306"/>
                    <a:pt x="85044" y="105560"/>
                    <a:pt x="77638" y="96302"/>
                  </a:cubicBezTo>
                  <a:cubicBezTo>
                    <a:pt x="63110" y="78142"/>
                    <a:pt x="40408" y="91459"/>
                    <a:pt x="25880" y="96302"/>
                  </a:cubicBezTo>
                  <a:cubicBezTo>
                    <a:pt x="45869" y="109628"/>
                    <a:pt x="67175" y="132644"/>
                    <a:pt x="94891" y="104929"/>
                  </a:cubicBezTo>
                  <a:cubicBezTo>
                    <a:pt x="101321" y="98499"/>
                    <a:pt x="89140" y="87676"/>
                    <a:pt x="86265" y="79050"/>
                  </a:cubicBezTo>
                  <a:cubicBezTo>
                    <a:pt x="63261" y="81925"/>
                    <a:pt x="-5930" y="87676"/>
                    <a:pt x="17253" y="87676"/>
                  </a:cubicBezTo>
                  <a:cubicBezTo>
                    <a:pt x="141155" y="87676"/>
                    <a:pt x="121936" y="85190"/>
                    <a:pt x="77638" y="70423"/>
                  </a:cubicBezTo>
                  <a:cubicBezTo>
                    <a:pt x="69012" y="73299"/>
                    <a:pt x="51759" y="69957"/>
                    <a:pt x="51759" y="79050"/>
                  </a:cubicBezTo>
                  <a:cubicBezTo>
                    <a:pt x="51759" y="102053"/>
                    <a:pt x="103517" y="79050"/>
                    <a:pt x="103517" y="79050"/>
                  </a:cubicBezTo>
                  <a:cubicBezTo>
                    <a:pt x="70498" y="57037"/>
                    <a:pt x="68726" y="47547"/>
                    <a:pt x="17253" y="70423"/>
                  </a:cubicBezTo>
                  <a:cubicBezTo>
                    <a:pt x="7779" y="74634"/>
                    <a:pt x="5751" y="87676"/>
                    <a:pt x="0" y="96302"/>
                  </a:cubicBezTo>
                  <a:cubicBezTo>
                    <a:pt x="2876" y="104929"/>
                    <a:pt x="1061" y="117138"/>
                    <a:pt x="8627" y="122182"/>
                  </a:cubicBezTo>
                  <a:cubicBezTo>
                    <a:pt x="35507" y="140102"/>
                    <a:pt x="60077" y="128729"/>
                    <a:pt x="86265" y="122182"/>
                  </a:cubicBezTo>
                  <a:cubicBezTo>
                    <a:pt x="90332" y="109980"/>
                    <a:pt x="103517" y="72627"/>
                    <a:pt x="103517" y="61797"/>
                  </a:cubicBezTo>
                  <a:cubicBezTo>
                    <a:pt x="103517" y="52704"/>
                    <a:pt x="86758" y="39985"/>
                    <a:pt x="94891" y="35918"/>
                  </a:cubicBezTo>
                  <a:cubicBezTo>
                    <a:pt x="104164" y="31281"/>
                    <a:pt x="112144" y="47419"/>
                    <a:pt x="120770" y="53170"/>
                  </a:cubicBezTo>
                  <a:cubicBezTo>
                    <a:pt x="114389" y="55297"/>
                    <a:pt x="69012" y="67902"/>
                    <a:pt x="69012" y="79050"/>
                  </a:cubicBezTo>
                  <a:cubicBezTo>
                    <a:pt x="69012" y="88143"/>
                    <a:pt x="86265" y="84801"/>
                    <a:pt x="94891" y="87676"/>
                  </a:cubicBezTo>
                  <a:cubicBezTo>
                    <a:pt x="83389" y="90551"/>
                    <a:pt x="68101" y="87300"/>
                    <a:pt x="60385" y="96302"/>
                  </a:cubicBezTo>
                  <a:cubicBezTo>
                    <a:pt x="48549" y="110110"/>
                    <a:pt x="43132" y="148061"/>
                    <a:pt x="43132" y="148061"/>
                  </a:cubicBezTo>
                  <a:cubicBezTo>
                    <a:pt x="51759" y="150936"/>
                    <a:pt x="59919" y="156687"/>
                    <a:pt x="69012" y="156687"/>
                  </a:cubicBezTo>
                  <a:cubicBezTo>
                    <a:pt x="108109" y="156687"/>
                    <a:pt x="102587" y="144523"/>
                    <a:pt x="129397" y="122182"/>
                  </a:cubicBezTo>
                  <a:cubicBezTo>
                    <a:pt x="137362" y="115545"/>
                    <a:pt x="146650" y="110680"/>
                    <a:pt x="155276" y="104929"/>
                  </a:cubicBezTo>
                  <a:cubicBezTo>
                    <a:pt x="161027" y="96303"/>
                    <a:pt x="175044" y="89108"/>
                    <a:pt x="172529" y="79050"/>
                  </a:cubicBezTo>
                  <a:cubicBezTo>
                    <a:pt x="167220" y="57814"/>
                    <a:pt x="126080" y="77280"/>
                    <a:pt x="120770" y="79050"/>
                  </a:cubicBezTo>
                  <a:cubicBezTo>
                    <a:pt x="129396" y="70423"/>
                    <a:pt x="137277" y="60980"/>
                    <a:pt x="146649" y="53170"/>
                  </a:cubicBezTo>
                  <a:cubicBezTo>
                    <a:pt x="154614" y="46533"/>
                    <a:pt x="166052" y="44014"/>
                    <a:pt x="172529" y="35918"/>
                  </a:cubicBezTo>
                  <a:cubicBezTo>
                    <a:pt x="178210" y="28817"/>
                    <a:pt x="178280" y="18665"/>
                    <a:pt x="181155" y="10038"/>
                  </a:cubicBezTo>
                  <a:cubicBezTo>
                    <a:pt x="172529" y="7163"/>
                    <a:pt x="162675" y="-3873"/>
                    <a:pt x="155276" y="1412"/>
                  </a:cubicBezTo>
                  <a:cubicBezTo>
                    <a:pt x="138403" y="13464"/>
                    <a:pt x="120770" y="53170"/>
                    <a:pt x="120770" y="53170"/>
                  </a:cubicBezTo>
                  <a:cubicBezTo>
                    <a:pt x="117633" y="43759"/>
                    <a:pt x="112406" y="-679"/>
                    <a:pt x="86265" y="35918"/>
                  </a:cubicBezTo>
                  <a:cubicBezTo>
                    <a:pt x="75695" y="50717"/>
                    <a:pt x="69012" y="87676"/>
                    <a:pt x="69012" y="87676"/>
                  </a:cubicBezTo>
                  <a:cubicBezTo>
                    <a:pt x="78335" y="124972"/>
                    <a:pt x="65782" y="122182"/>
                    <a:pt x="86265" y="12218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3145764" y="2554498"/>
              <a:ext cx="181155" cy="156687"/>
            </a:xfrm>
            <a:custGeom>
              <a:avLst/>
              <a:gdLst>
                <a:gd name="connsiteX0" fmla="*/ 77638 w 181155"/>
                <a:gd name="connsiteY0" fmla="*/ 70423 h 156687"/>
                <a:gd name="connsiteX1" fmla="*/ 43132 w 181155"/>
                <a:gd name="connsiteY1" fmla="*/ 79050 h 156687"/>
                <a:gd name="connsiteX2" fmla="*/ 17253 w 181155"/>
                <a:gd name="connsiteY2" fmla="*/ 87676 h 156687"/>
                <a:gd name="connsiteX3" fmla="*/ 43132 w 181155"/>
                <a:gd name="connsiteY3" fmla="*/ 104929 h 156687"/>
                <a:gd name="connsiteX4" fmla="*/ 77638 w 181155"/>
                <a:gd name="connsiteY4" fmla="*/ 70423 h 156687"/>
                <a:gd name="connsiteX5" fmla="*/ 51759 w 181155"/>
                <a:gd name="connsiteY5" fmla="*/ 79050 h 156687"/>
                <a:gd name="connsiteX6" fmla="*/ 60385 w 181155"/>
                <a:gd name="connsiteY6" fmla="*/ 113555 h 156687"/>
                <a:gd name="connsiteX7" fmla="*/ 86265 w 181155"/>
                <a:gd name="connsiteY7" fmla="*/ 122182 h 156687"/>
                <a:gd name="connsiteX8" fmla="*/ 77638 w 181155"/>
                <a:gd name="connsiteY8" fmla="*/ 96302 h 156687"/>
                <a:gd name="connsiteX9" fmla="*/ 25880 w 181155"/>
                <a:gd name="connsiteY9" fmla="*/ 96302 h 156687"/>
                <a:gd name="connsiteX10" fmla="*/ 8627 w 181155"/>
                <a:gd name="connsiteY10" fmla="*/ 122182 h 156687"/>
                <a:gd name="connsiteX11" fmla="*/ 86265 w 181155"/>
                <a:gd name="connsiteY11" fmla="*/ 130808 h 156687"/>
                <a:gd name="connsiteX12" fmla="*/ 77638 w 181155"/>
                <a:gd name="connsiteY12" fmla="*/ 96302 h 156687"/>
                <a:gd name="connsiteX13" fmla="*/ 25880 w 181155"/>
                <a:gd name="connsiteY13" fmla="*/ 96302 h 156687"/>
                <a:gd name="connsiteX14" fmla="*/ 94891 w 181155"/>
                <a:gd name="connsiteY14" fmla="*/ 104929 h 156687"/>
                <a:gd name="connsiteX15" fmla="*/ 86265 w 181155"/>
                <a:gd name="connsiteY15" fmla="*/ 79050 h 156687"/>
                <a:gd name="connsiteX16" fmla="*/ 17253 w 181155"/>
                <a:gd name="connsiteY16" fmla="*/ 87676 h 156687"/>
                <a:gd name="connsiteX17" fmla="*/ 77638 w 181155"/>
                <a:gd name="connsiteY17" fmla="*/ 70423 h 156687"/>
                <a:gd name="connsiteX18" fmla="*/ 51759 w 181155"/>
                <a:gd name="connsiteY18" fmla="*/ 79050 h 156687"/>
                <a:gd name="connsiteX19" fmla="*/ 103517 w 181155"/>
                <a:gd name="connsiteY19" fmla="*/ 79050 h 156687"/>
                <a:gd name="connsiteX20" fmla="*/ 17253 w 181155"/>
                <a:gd name="connsiteY20" fmla="*/ 70423 h 156687"/>
                <a:gd name="connsiteX21" fmla="*/ 0 w 181155"/>
                <a:gd name="connsiteY21" fmla="*/ 96302 h 156687"/>
                <a:gd name="connsiteX22" fmla="*/ 8627 w 181155"/>
                <a:gd name="connsiteY22" fmla="*/ 122182 h 156687"/>
                <a:gd name="connsiteX23" fmla="*/ 86265 w 181155"/>
                <a:gd name="connsiteY23" fmla="*/ 122182 h 156687"/>
                <a:gd name="connsiteX24" fmla="*/ 103517 w 181155"/>
                <a:gd name="connsiteY24" fmla="*/ 61797 h 156687"/>
                <a:gd name="connsiteX25" fmla="*/ 94891 w 181155"/>
                <a:gd name="connsiteY25" fmla="*/ 35918 h 156687"/>
                <a:gd name="connsiteX26" fmla="*/ 120770 w 181155"/>
                <a:gd name="connsiteY26" fmla="*/ 53170 h 156687"/>
                <a:gd name="connsiteX27" fmla="*/ 69012 w 181155"/>
                <a:gd name="connsiteY27" fmla="*/ 79050 h 156687"/>
                <a:gd name="connsiteX28" fmla="*/ 94891 w 181155"/>
                <a:gd name="connsiteY28" fmla="*/ 87676 h 156687"/>
                <a:gd name="connsiteX29" fmla="*/ 60385 w 181155"/>
                <a:gd name="connsiteY29" fmla="*/ 96302 h 156687"/>
                <a:gd name="connsiteX30" fmla="*/ 43132 w 181155"/>
                <a:gd name="connsiteY30" fmla="*/ 148061 h 156687"/>
                <a:gd name="connsiteX31" fmla="*/ 69012 w 181155"/>
                <a:gd name="connsiteY31" fmla="*/ 156687 h 156687"/>
                <a:gd name="connsiteX32" fmla="*/ 129397 w 181155"/>
                <a:gd name="connsiteY32" fmla="*/ 122182 h 156687"/>
                <a:gd name="connsiteX33" fmla="*/ 155276 w 181155"/>
                <a:gd name="connsiteY33" fmla="*/ 104929 h 156687"/>
                <a:gd name="connsiteX34" fmla="*/ 172529 w 181155"/>
                <a:gd name="connsiteY34" fmla="*/ 79050 h 156687"/>
                <a:gd name="connsiteX35" fmla="*/ 120770 w 181155"/>
                <a:gd name="connsiteY35" fmla="*/ 79050 h 156687"/>
                <a:gd name="connsiteX36" fmla="*/ 146649 w 181155"/>
                <a:gd name="connsiteY36" fmla="*/ 53170 h 156687"/>
                <a:gd name="connsiteX37" fmla="*/ 172529 w 181155"/>
                <a:gd name="connsiteY37" fmla="*/ 35918 h 156687"/>
                <a:gd name="connsiteX38" fmla="*/ 181155 w 181155"/>
                <a:gd name="connsiteY38" fmla="*/ 10038 h 156687"/>
                <a:gd name="connsiteX39" fmla="*/ 155276 w 181155"/>
                <a:gd name="connsiteY39" fmla="*/ 1412 h 156687"/>
                <a:gd name="connsiteX40" fmla="*/ 120770 w 181155"/>
                <a:gd name="connsiteY40" fmla="*/ 53170 h 156687"/>
                <a:gd name="connsiteX41" fmla="*/ 86265 w 181155"/>
                <a:gd name="connsiteY41" fmla="*/ 35918 h 156687"/>
                <a:gd name="connsiteX42" fmla="*/ 69012 w 181155"/>
                <a:gd name="connsiteY42" fmla="*/ 87676 h 156687"/>
                <a:gd name="connsiteX43" fmla="*/ 86265 w 181155"/>
                <a:gd name="connsiteY43" fmla="*/ 122182 h 15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1155" h="156687">
                  <a:moveTo>
                    <a:pt x="77638" y="70423"/>
                  </a:moveTo>
                  <a:cubicBezTo>
                    <a:pt x="66136" y="73299"/>
                    <a:pt x="54532" y="75793"/>
                    <a:pt x="43132" y="79050"/>
                  </a:cubicBezTo>
                  <a:cubicBezTo>
                    <a:pt x="34389" y="81548"/>
                    <a:pt x="17253" y="78583"/>
                    <a:pt x="17253" y="87676"/>
                  </a:cubicBezTo>
                  <a:cubicBezTo>
                    <a:pt x="17253" y="98044"/>
                    <a:pt x="34506" y="99178"/>
                    <a:pt x="43132" y="104929"/>
                  </a:cubicBezTo>
                  <a:cubicBezTo>
                    <a:pt x="54634" y="93427"/>
                    <a:pt x="72494" y="85854"/>
                    <a:pt x="77638" y="70423"/>
                  </a:cubicBezTo>
                  <a:cubicBezTo>
                    <a:pt x="80514" y="61797"/>
                    <a:pt x="55136" y="70607"/>
                    <a:pt x="51759" y="79050"/>
                  </a:cubicBezTo>
                  <a:cubicBezTo>
                    <a:pt x="47356" y="90058"/>
                    <a:pt x="52979" y="104297"/>
                    <a:pt x="60385" y="113555"/>
                  </a:cubicBezTo>
                  <a:cubicBezTo>
                    <a:pt x="66066" y="120656"/>
                    <a:pt x="77638" y="119306"/>
                    <a:pt x="86265" y="122182"/>
                  </a:cubicBezTo>
                  <a:cubicBezTo>
                    <a:pt x="83389" y="113555"/>
                    <a:pt x="84068" y="102732"/>
                    <a:pt x="77638" y="96302"/>
                  </a:cubicBezTo>
                  <a:cubicBezTo>
                    <a:pt x="60386" y="79050"/>
                    <a:pt x="43132" y="90551"/>
                    <a:pt x="25880" y="96302"/>
                  </a:cubicBezTo>
                  <a:cubicBezTo>
                    <a:pt x="20129" y="104929"/>
                    <a:pt x="6923" y="111955"/>
                    <a:pt x="8627" y="122182"/>
                  </a:cubicBezTo>
                  <a:cubicBezTo>
                    <a:pt x="16782" y="171115"/>
                    <a:pt x="68525" y="136721"/>
                    <a:pt x="86265" y="130808"/>
                  </a:cubicBezTo>
                  <a:cubicBezTo>
                    <a:pt x="83389" y="119306"/>
                    <a:pt x="85044" y="105560"/>
                    <a:pt x="77638" y="96302"/>
                  </a:cubicBezTo>
                  <a:cubicBezTo>
                    <a:pt x="63110" y="78142"/>
                    <a:pt x="40408" y="91459"/>
                    <a:pt x="25880" y="96302"/>
                  </a:cubicBezTo>
                  <a:cubicBezTo>
                    <a:pt x="45869" y="109628"/>
                    <a:pt x="67175" y="132644"/>
                    <a:pt x="94891" y="104929"/>
                  </a:cubicBezTo>
                  <a:cubicBezTo>
                    <a:pt x="101321" y="98499"/>
                    <a:pt x="89140" y="87676"/>
                    <a:pt x="86265" y="79050"/>
                  </a:cubicBezTo>
                  <a:cubicBezTo>
                    <a:pt x="63261" y="81925"/>
                    <a:pt x="-5930" y="87676"/>
                    <a:pt x="17253" y="87676"/>
                  </a:cubicBezTo>
                  <a:cubicBezTo>
                    <a:pt x="141155" y="87676"/>
                    <a:pt x="121936" y="85190"/>
                    <a:pt x="77638" y="70423"/>
                  </a:cubicBezTo>
                  <a:cubicBezTo>
                    <a:pt x="69012" y="73299"/>
                    <a:pt x="51759" y="69957"/>
                    <a:pt x="51759" y="79050"/>
                  </a:cubicBezTo>
                  <a:cubicBezTo>
                    <a:pt x="51759" y="102053"/>
                    <a:pt x="103517" y="79050"/>
                    <a:pt x="103517" y="79050"/>
                  </a:cubicBezTo>
                  <a:cubicBezTo>
                    <a:pt x="70498" y="57037"/>
                    <a:pt x="68726" y="47547"/>
                    <a:pt x="17253" y="70423"/>
                  </a:cubicBezTo>
                  <a:cubicBezTo>
                    <a:pt x="7779" y="74634"/>
                    <a:pt x="5751" y="87676"/>
                    <a:pt x="0" y="96302"/>
                  </a:cubicBezTo>
                  <a:cubicBezTo>
                    <a:pt x="2876" y="104929"/>
                    <a:pt x="1061" y="117138"/>
                    <a:pt x="8627" y="122182"/>
                  </a:cubicBezTo>
                  <a:cubicBezTo>
                    <a:pt x="35507" y="140102"/>
                    <a:pt x="60077" y="128729"/>
                    <a:pt x="86265" y="122182"/>
                  </a:cubicBezTo>
                  <a:cubicBezTo>
                    <a:pt x="90332" y="109980"/>
                    <a:pt x="103517" y="72627"/>
                    <a:pt x="103517" y="61797"/>
                  </a:cubicBezTo>
                  <a:cubicBezTo>
                    <a:pt x="103517" y="52704"/>
                    <a:pt x="86758" y="39985"/>
                    <a:pt x="94891" y="35918"/>
                  </a:cubicBezTo>
                  <a:cubicBezTo>
                    <a:pt x="104164" y="31281"/>
                    <a:pt x="112144" y="47419"/>
                    <a:pt x="120770" y="53170"/>
                  </a:cubicBezTo>
                  <a:cubicBezTo>
                    <a:pt x="114389" y="55297"/>
                    <a:pt x="69012" y="67902"/>
                    <a:pt x="69012" y="79050"/>
                  </a:cubicBezTo>
                  <a:cubicBezTo>
                    <a:pt x="69012" y="88143"/>
                    <a:pt x="86265" y="84801"/>
                    <a:pt x="94891" y="87676"/>
                  </a:cubicBezTo>
                  <a:cubicBezTo>
                    <a:pt x="83389" y="90551"/>
                    <a:pt x="68101" y="87300"/>
                    <a:pt x="60385" y="96302"/>
                  </a:cubicBezTo>
                  <a:cubicBezTo>
                    <a:pt x="48549" y="110110"/>
                    <a:pt x="43132" y="148061"/>
                    <a:pt x="43132" y="148061"/>
                  </a:cubicBezTo>
                  <a:cubicBezTo>
                    <a:pt x="51759" y="150936"/>
                    <a:pt x="59919" y="156687"/>
                    <a:pt x="69012" y="156687"/>
                  </a:cubicBezTo>
                  <a:cubicBezTo>
                    <a:pt x="108109" y="156687"/>
                    <a:pt x="102587" y="144523"/>
                    <a:pt x="129397" y="122182"/>
                  </a:cubicBezTo>
                  <a:cubicBezTo>
                    <a:pt x="137362" y="115545"/>
                    <a:pt x="146650" y="110680"/>
                    <a:pt x="155276" y="104929"/>
                  </a:cubicBezTo>
                  <a:cubicBezTo>
                    <a:pt x="161027" y="96303"/>
                    <a:pt x="175044" y="89108"/>
                    <a:pt x="172529" y="79050"/>
                  </a:cubicBezTo>
                  <a:cubicBezTo>
                    <a:pt x="167220" y="57814"/>
                    <a:pt x="126080" y="77280"/>
                    <a:pt x="120770" y="79050"/>
                  </a:cubicBezTo>
                  <a:cubicBezTo>
                    <a:pt x="129396" y="70423"/>
                    <a:pt x="137277" y="60980"/>
                    <a:pt x="146649" y="53170"/>
                  </a:cubicBezTo>
                  <a:cubicBezTo>
                    <a:pt x="154614" y="46533"/>
                    <a:pt x="166052" y="44014"/>
                    <a:pt x="172529" y="35918"/>
                  </a:cubicBezTo>
                  <a:cubicBezTo>
                    <a:pt x="178210" y="28817"/>
                    <a:pt x="178280" y="18665"/>
                    <a:pt x="181155" y="10038"/>
                  </a:cubicBezTo>
                  <a:cubicBezTo>
                    <a:pt x="172529" y="7163"/>
                    <a:pt x="162675" y="-3873"/>
                    <a:pt x="155276" y="1412"/>
                  </a:cubicBezTo>
                  <a:cubicBezTo>
                    <a:pt x="138403" y="13464"/>
                    <a:pt x="120770" y="53170"/>
                    <a:pt x="120770" y="53170"/>
                  </a:cubicBezTo>
                  <a:cubicBezTo>
                    <a:pt x="117633" y="43759"/>
                    <a:pt x="112406" y="-679"/>
                    <a:pt x="86265" y="35918"/>
                  </a:cubicBezTo>
                  <a:cubicBezTo>
                    <a:pt x="75695" y="50717"/>
                    <a:pt x="69012" y="87676"/>
                    <a:pt x="69012" y="87676"/>
                  </a:cubicBezTo>
                  <a:cubicBezTo>
                    <a:pt x="78335" y="124972"/>
                    <a:pt x="65782" y="122182"/>
                    <a:pt x="86265" y="12218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0"/>
          <a:stretch/>
        </p:blipFill>
        <p:spPr>
          <a:xfrm>
            <a:off x="2491910" y="2531401"/>
            <a:ext cx="510856" cy="143853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1"/>
          <a:stretch/>
        </p:blipFill>
        <p:spPr>
          <a:xfrm>
            <a:off x="2178208" y="2462062"/>
            <a:ext cx="510380" cy="129545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08"/>
          <a:stretch/>
        </p:blipFill>
        <p:spPr>
          <a:xfrm>
            <a:off x="1805876" y="2302567"/>
            <a:ext cx="499561" cy="123960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76"/>
          <a:stretch/>
        </p:blipFill>
        <p:spPr>
          <a:xfrm>
            <a:off x="1485780" y="2199187"/>
            <a:ext cx="423623" cy="105428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76"/>
          <a:stretch/>
        </p:blipFill>
        <p:spPr>
          <a:xfrm>
            <a:off x="1199402" y="2076114"/>
            <a:ext cx="333728" cy="9825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57"/>
          <a:stretch/>
        </p:blipFill>
        <p:spPr>
          <a:xfrm>
            <a:off x="686905" y="1907584"/>
            <a:ext cx="265745" cy="73819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7"/>
          <a:stretch/>
        </p:blipFill>
        <p:spPr>
          <a:xfrm>
            <a:off x="940780" y="2022686"/>
            <a:ext cx="275585" cy="81201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Left"/>
            <a:lightRig rig="threePt" dir="t"/>
          </a:scene3d>
        </p:spPr>
      </p:pic>
      <p:sp>
        <p:nvSpPr>
          <p:cNvPr id="131" name="TextBox 130"/>
          <p:cNvSpPr txBox="1"/>
          <p:nvPr/>
        </p:nvSpPr>
        <p:spPr>
          <a:xfrm>
            <a:off x="606701" y="682411"/>
            <a:ext cx="3653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接着，我又成功加入了院足球队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42504" y="682411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队长问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3176216" y="1604953"/>
            <a:ext cx="2088232" cy="646331"/>
            <a:chOff x="3176216" y="1604953"/>
            <a:chExt cx="2088232" cy="646331"/>
          </a:xfrm>
        </p:grpSpPr>
        <p:sp>
          <p:nvSpPr>
            <p:cNvPr id="133" name="矩形标注 132"/>
            <p:cNvSpPr/>
            <p:nvPr/>
          </p:nvSpPr>
          <p:spPr>
            <a:xfrm>
              <a:off x="3222175" y="1675582"/>
              <a:ext cx="1260953" cy="521110"/>
            </a:xfrm>
            <a:prstGeom prst="wedgeRectCallout">
              <a:avLst>
                <a:gd name="adj1" fmla="val -48973"/>
                <a:gd name="adj2" fmla="val 9130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176216" y="1604953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你能踢什么</a:t>
              </a:r>
              <a:endPara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位置啊？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544727" y="2585651"/>
            <a:ext cx="2174908" cy="725508"/>
            <a:chOff x="3544727" y="2585651"/>
            <a:chExt cx="2174908" cy="725508"/>
          </a:xfrm>
        </p:grpSpPr>
        <p:sp>
          <p:nvSpPr>
            <p:cNvPr id="139" name="椭圆形标注 138"/>
            <p:cNvSpPr/>
            <p:nvPr/>
          </p:nvSpPr>
          <p:spPr>
            <a:xfrm>
              <a:off x="3544727" y="2585651"/>
              <a:ext cx="1322306" cy="725508"/>
            </a:xfrm>
            <a:prstGeom prst="wedgeEllipseCallout">
              <a:avLst>
                <a:gd name="adj1" fmla="val -65675"/>
                <a:gd name="adj2" fmla="val 4414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1403" y="2588610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后卫！</a:t>
              </a:r>
              <a:r>
                <a:rPr lang="en-US" altLang="zh-CN" dirty="0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…</a:t>
              </a:r>
            </a:p>
            <a:p>
              <a:r>
                <a:rPr lang="zh-CN" altLang="en-US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是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右后卫！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4933593" y="867077"/>
            <a:ext cx="4169463" cy="21994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6122461" y="2514463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4951200" y="2462062"/>
            <a:ext cx="1961060" cy="576064"/>
          </a:xfrm>
          <a:prstGeom prst="rect">
            <a:avLst/>
          </a:prstGeom>
          <a:solidFill>
            <a:schemeClr val="bg1">
              <a:lumMod val="6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4" name="直接连接符 143"/>
          <p:cNvCxnSpPr>
            <a:stCxn id="142" idx="0"/>
            <a:endCxn id="142" idx="2"/>
          </p:cNvCxnSpPr>
          <p:nvPr/>
        </p:nvCxnSpPr>
        <p:spPr>
          <a:xfrm>
            <a:off x="7018325" y="867077"/>
            <a:ext cx="0" cy="219946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椭圆 144"/>
          <p:cNvSpPr/>
          <p:nvPr/>
        </p:nvSpPr>
        <p:spPr>
          <a:xfrm>
            <a:off x="6632936" y="1604953"/>
            <a:ext cx="792088" cy="6976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4932520" y="1592868"/>
            <a:ext cx="291907" cy="587319"/>
            <a:chOff x="5587427" y="3535573"/>
            <a:chExt cx="181251" cy="401146"/>
          </a:xfrm>
        </p:grpSpPr>
        <p:cxnSp>
          <p:nvCxnSpPr>
            <p:cNvPr id="147" name="直接连接符 146"/>
            <p:cNvCxnSpPr/>
            <p:nvPr/>
          </p:nvCxnSpPr>
          <p:spPr>
            <a:xfrm>
              <a:off x="5587427" y="353992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5588678" y="393671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5768678" y="3535573"/>
              <a:ext cx="0" cy="39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/>
          <p:cNvGrpSpPr/>
          <p:nvPr/>
        </p:nvGrpSpPr>
        <p:grpSpPr>
          <a:xfrm>
            <a:off x="4932302" y="1255538"/>
            <a:ext cx="749456" cy="1228015"/>
            <a:chOff x="5587427" y="3535573"/>
            <a:chExt cx="181251" cy="401146"/>
          </a:xfrm>
        </p:grpSpPr>
        <p:cxnSp>
          <p:nvCxnSpPr>
            <p:cNvPr id="159" name="直接连接符 158"/>
            <p:cNvCxnSpPr/>
            <p:nvPr/>
          </p:nvCxnSpPr>
          <p:spPr>
            <a:xfrm>
              <a:off x="5587427" y="353992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5588678" y="393671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5768678" y="3535573"/>
              <a:ext cx="0" cy="39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组合 161"/>
          <p:cNvGrpSpPr/>
          <p:nvPr/>
        </p:nvGrpSpPr>
        <p:grpSpPr>
          <a:xfrm rot="10800000">
            <a:off x="8353600" y="1314110"/>
            <a:ext cx="749456" cy="1228015"/>
            <a:chOff x="5587427" y="3535573"/>
            <a:chExt cx="181251" cy="401146"/>
          </a:xfrm>
        </p:grpSpPr>
        <p:cxnSp>
          <p:nvCxnSpPr>
            <p:cNvPr id="163" name="直接连接符 162"/>
            <p:cNvCxnSpPr/>
            <p:nvPr/>
          </p:nvCxnSpPr>
          <p:spPr>
            <a:xfrm>
              <a:off x="5587427" y="353992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5588678" y="393671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5768678" y="3535573"/>
              <a:ext cx="0" cy="39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组合 165"/>
          <p:cNvGrpSpPr/>
          <p:nvPr/>
        </p:nvGrpSpPr>
        <p:grpSpPr>
          <a:xfrm rot="10800000">
            <a:off x="8801042" y="1636409"/>
            <a:ext cx="291907" cy="587319"/>
            <a:chOff x="5587427" y="3535573"/>
            <a:chExt cx="181251" cy="40114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5587427" y="353992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5588678" y="3936719"/>
              <a:ext cx="18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5768678" y="3535573"/>
              <a:ext cx="0" cy="39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椭圆 169"/>
          <p:cNvSpPr/>
          <p:nvPr/>
        </p:nvSpPr>
        <p:spPr>
          <a:xfrm>
            <a:off x="5026832" y="1861095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5634425" y="1031920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5448028" y="1587398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5437272" y="2180187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5609750" y="2796854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6093702" y="1318013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868144" y="1903340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560928" y="1677017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6840252" y="1939145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6348882" y="2120323"/>
            <a:ext cx="72008" cy="553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7187072" y="1928118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7956376" y="1385247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7608268" y="1587706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7597512" y="2180495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7963946" y="2302567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8353600" y="1059582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8327202" y="2809395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8100392" y="1903648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8523581" y="1677325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64488" y="1910108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8509122" y="2120631"/>
            <a:ext cx="72008" cy="553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TextBox 192"/>
          <p:cNvSpPr txBox="1"/>
          <p:nvPr/>
        </p:nvSpPr>
        <p:spPr>
          <a:xfrm>
            <a:off x="5436169" y="3142855"/>
            <a:ext cx="320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因为我喜欢在场上看别人踢球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5418692" y="3131822"/>
            <a:ext cx="3284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而且后卫是除了门将之外全场跑动距离最少的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5448028" y="3106063"/>
            <a:ext cx="3203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中后卫失误系数太高。我的防守区域永远不变，永远不过半场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862822" y="2936920"/>
            <a:ext cx="589695" cy="1269730"/>
            <a:chOff x="2960528" y="2842089"/>
            <a:chExt cx="589695" cy="1269730"/>
          </a:xfrm>
        </p:grpSpPr>
        <p:grpSp>
          <p:nvGrpSpPr>
            <p:cNvPr id="107" name="Group 54"/>
            <p:cNvGrpSpPr>
              <a:grpSpLocks/>
            </p:cNvGrpSpPr>
            <p:nvPr/>
          </p:nvGrpSpPr>
          <p:grpSpPr bwMode="auto">
            <a:xfrm>
              <a:off x="3023828" y="2842089"/>
              <a:ext cx="504055" cy="1269730"/>
              <a:chOff x="3432" y="1439"/>
              <a:chExt cx="272" cy="710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3482" y="2075"/>
                <a:ext cx="102" cy="38"/>
              </a:xfrm>
              <a:custGeom>
                <a:avLst/>
                <a:gdLst>
                  <a:gd name="T0" fmla="*/ 2 w 102"/>
                  <a:gd name="T1" fmla="*/ 6 h 38"/>
                  <a:gd name="T2" fmla="*/ 2 w 102"/>
                  <a:gd name="T3" fmla="*/ 6 h 38"/>
                  <a:gd name="T4" fmla="*/ 0 w 102"/>
                  <a:gd name="T5" fmla="*/ 18 h 38"/>
                  <a:gd name="T6" fmla="*/ 0 w 102"/>
                  <a:gd name="T7" fmla="*/ 28 h 38"/>
                  <a:gd name="T8" fmla="*/ 0 w 102"/>
                  <a:gd name="T9" fmla="*/ 28 h 38"/>
                  <a:gd name="T10" fmla="*/ 6 w 102"/>
                  <a:gd name="T11" fmla="*/ 32 h 38"/>
                  <a:gd name="T12" fmla="*/ 16 w 102"/>
                  <a:gd name="T13" fmla="*/ 36 h 38"/>
                  <a:gd name="T14" fmla="*/ 30 w 102"/>
                  <a:gd name="T15" fmla="*/ 38 h 38"/>
                  <a:gd name="T16" fmla="*/ 42 w 102"/>
                  <a:gd name="T17" fmla="*/ 36 h 38"/>
                  <a:gd name="T18" fmla="*/ 42 w 102"/>
                  <a:gd name="T19" fmla="*/ 36 h 38"/>
                  <a:gd name="T20" fmla="*/ 42 w 102"/>
                  <a:gd name="T21" fmla="*/ 32 h 38"/>
                  <a:gd name="T22" fmla="*/ 42 w 102"/>
                  <a:gd name="T23" fmla="*/ 32 h 38"/>
                  <a:gd name="T24" fmla="*/ 66 w 102"/>
                  <a:gd name="T25" fmla="*/ 34 h 38"/>
                  <a:gd name="T26" fmla="*/ 66 w 102"/>
                  <a:gd name="T27" fmla="*/ 34 h 38"/>
                  <a:gd name="T28" fmla="*/ 78 w 102"/>
                  <a:gd name="T29" fmla="*/ 32 h 38"/>
                  <a:gd name="T30" fmla="*/ 88 w 102"/>
                  <a:gd name="T31" fmla="*/ 30 h 38"/>
                  <a:gd name="T32" fmla="*/ 96 w 102"/>
                  <a:gd name="T33" fmla="*/ 26 h 38"/>
                  <a:gd name="T34" fmla="*/ 102 w 102"/>
                  <a:gd name="T35" fmla="*/ 22 h 38"/>
                  <a:gd name="T36" fmla="*/ 102 w 102"/>
                  <a:gd name="T37" fmla="*/ 22 h 38"/>
                  <a:gd name="T38" fmla="*/ 102 w 102"/>
                  <a:gd name="T39" fmla="*/ 16 h 38"/>
                  <a:gd name="T40" fmla="*/ 102 w 102"/>
                  <a:gd name="T41" fmla="*/ 12 h 38"/>
                  <a:gd name="T42" fmla="*/ 102 w 102"/>
                  <a:gd name="T43" fmla="*/ 12 h 38"/>
                  <a:gd name="T44" fmla="*/ 92 w 102"/>
                  <a:gd name="T45" fmla="*/ 6 h 38"/>
                  <a:gd name="T46" fmla="*/ 78 w 102"/>
                  <a:gd name="T47" fmla="*/ 4 h 38"/>
                  <a:gd name="T48" fmla="*/ 58 w 102"/>
                  <a:gd name="T49" fmla="*/ 0 h 38"/>
                  <a:gd name="T50" fmla="*/ 2 w 102"/>
                  <a:gd name="T51" fmla="*/ 6 h 3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2"/>
                  <a:gd name="T79" fmla="*/ 0 h 38"/>
                  <a:gd name="T80" fmla="*/ 102 w 102"/>
                  <a:gd name="T81" fmla="*/ 38 h 3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2" h="38">
                    <a:moveTo>
                      <a:pt x="2" y="6"/>
                    </a:moveTo>
                    <a:lnTo>
                      <a:pt x="2" y="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16" y="36"/>
                    </a:lnTo>
                    <a:lnTo>
                      <a:pt x="30" y="38"/>
                    </a:lnTo>
                    <a:lnTo>
                      <a:pt x="42" y="36"/>
                    </a:lnTo>
                    <a:lnTo>
                      <a:pt x="42" y="32"/>
                    </a:lnTo>
                    <a:lnTo>
                      <a:pt x="66" y="34"/>
                    </a:lnTo>
                    <a:lnTo>
                      <a:pt x="78" y="32"/>
                    </a:lnTo>
                    <a:lnTo>
                      <a:pt x="88" y="30"/>
                    </a:lnTo>
                    <a:lnTo>
                      <a:pt x="96" y="26"/>
                    </a:lnTo>
                    <a:lnTo>
                      <a:pt x="102" y="22"/>
                    </a:lnTo>
                    <a:lnTo>
                      <a:pt x="102" y="16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56"/>
              <p:cNvSpPr>
                <a:spLocks/>
              </p:cNvSpPr>
              <p:nvPr/>
            </p:nvSpPr>
            <p:spPr bwMode="auto">
              <a:xfrm>
                <a:off x="3598" y="2107"/>
                <a:ext cx="106" cy="42"/>
              </a:xfrm>
              <a:custGeom>
                <a:avLst/>
                <a:gdLst>
                  <a:gd name="T0" fmla="*/ 0 w 106"/>
                  <a:gd name="T1" fmla="*/ 14 h 42"/>
                  <a:gd name="T2" fmla="*/ 0 w 106"/>
                  <a:gd name="T3" fmla="*/ 14 h 42"/>
                  <a:gd name="T4" fmla="*/ 0 w 106"/>
                  <a:gd name="T5" fmla="*/ 26 h 42"/>
                  <a:gd name="T6" fmla="*/ 2 w 106"/>
                  <a:gd name="T7" fmla="*/ 36 h 42"/>
                  <a:gd name="T8" fmla="*/ 2 w 106"/>
                  <a:gd name="T9" fmla="*/ 36 h 42"/>
                  <a:gd name="T10" fmla="*/ 8 w 106"/>
                  <a:gd name="T11" fmla="*/ 40 h 42"/>
                  <a:gd name="T12" fmla="*/ 20 w 106"/>
                  <a:gd name="T13" fmla="*/ 42 h 42"/>
                  <a:gd name="T14" fmla="*/ 34 w 106"/>
                  <a:gd name="T15" fmla="*/ 42 h 42"/>
                  <a:gd name="T16" fmla="*/ 46 w 106"/>
                  <a:gd name="T17" fmla="*/ 38 h 42"/>
                  <a:gd name="T18" fmla="*/ 46 w 106"/>
                  <a:gd name="T19" fmla="*/ 38 h 42"/>
                  <a:gd name="T20" fmla="*/ 46 w 106"/>
                  <a:gd name="T21" fmla="*/ 34 h 42"/>
                  <a:gd name="T22" fmla="*/ 46 w 106"/>
                  <a:gd name="T23" fmla="*/ 34 h 42"/>
                  <a:gd name="T24" fmla="*/ 70 w 106"/>
                  <a:gd name="T25" fmla="*/ 32 h 42"/>
                  <a:gd name="T26" fmla="*/ 70 w 106"/>
                  <a:gd name="T27" fmla="*/ 32 h 42"/>
                  <a:gd name="T28" fmla="*/ 82 w 106"/>
                  <a:gd name="T29" fmla="*/ 30 h 42"/>
                  <a:gd name="T30" fmla="*/ 94 w 106"/>
                  <a:gd name="T31" fmla="*/ 24 h 42"/>
                  <a:gd name="T32" fmla="*/ 102 w 106"/>
                  <a:gd name="T33" fmla="*/ 20 h 42"/>
                  <a:gd name="T34" fmla="*/ 106 w 106"/>
                  <a:gd name="T35" fmla="*/ 16 h 42"/>
                  <a:gd name="T36" fmla="*/ 106 w 106"/>
                  <a:gd name="T37" fmla="*/ 16 h 42"/>
                  <a:gd name="T38" fmla="*/ 106 w 106"/>
                  <a:gd name="T39" fmla="*/ 10 h 42"/>
                  <a:gd name="T40" fmla="*/ 104 w 106"/>
                  <a:gd name="T41" fmla="*/ 6 h 42"/>
                  <a:gd name="T42" fmla="*/ 104 w 106"/>
                  <a:gd name="T43" fmla="*/ 6 h 42"/>
                  <a:gd name="T44" fmla="*/ 94 w 106"/>
                  <a:gd name="T45" fmla="*/ 2 h 42"/>
                  <a:gd name="T46" fmla="*/ 78 w 106"/>
                  <a:gd name="T47" fmla="*/ 2 h 42"/>
                  <a:gd name="T48" fmla="*/ 56 w 106"/>
                  <a:gd name="T49" fmla="*/ 0 h 42"/>
                  <a:gd name="T50" fmla="*/ 0 w 106"/>
                  <a:gd name="T51" fmla="*/ 14 h 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6"/>
                  <a:gd name="T79" fmla="*/ 0 h 42"/>
                  <a:gd name="T80" fmla="*/ 106 w 106"/>
                  <a:gd name="T81" fmla="*/ 42 h 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6" h="42">
                    <a:moveTo>
                      <a:pt x="0" y="14"/>
                    </a:moveTo>
                    <a:lnTo>
                      <a:pt x="0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8" y="40"/>
                    </a:lnTo>
                    <a:lnTo>
                      <a:pt x="20" y="42"/>
                    </a:lnTo>
                    <a:lnTo>
                      <a:pt x="34" y="42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70" y="32"/>
                    </a:lnTo>
                    <a:lnTo>
                      <a:pt x="82" y="30"/>
                    </a:lnTo>
                    <a:lnTo>
                      <a:pt x="94" y="24"/>
                    </a:lnTo>
                    <a:lnTo>
                      <a:pt x="102" y="20"/>
                    </a:lnTo>
                    <a:lnTo>
                      <a:pt x="106" y="16"/>
                    </a:lnTo>
                    <a:lnTo>
                      <a:pt x="106" y="10"/>
                    </a:lnTo>
                    <a:lnTo>
                      <a:pt x="104" y="6"/>
                    </a:lnTo>
                    <a:lnTo>
                      <a:pt x="94" y="2"/>
                    </a:lnTo>
                    <a:lnTo>
                      <a:pt x="78" y="2"/>
                    </a:lnTo>
                    <a:lnTo>
                      <a:pt x="5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>
                <a:spLocks/>
              </p:cNvSpPr>
              <p:nvPr/>
            </p:nvSpPr>
            <p:spPr bwMode="auto">
              <a:xfrm>
                <a:off x="3562" y="1807"/>
                <a:ext cx="104" cy="318"/>
              </a:xfrm>
              <a:custGeom>
                <a:avLst/>
                <a:gdLst>
                  <a:gd name="T0" fmla="*/ 0 w 104"/>
                  <a:gd name="T1" fmla="*/ 70 h 318"/>
                  <a:gd name="T2" fmla="*/ 36 w 104"/>
                  <a:gd name="T3" fmla="*/ 144 h 318"/>
                  <a:gd name="T4" fmla="*/ 36 w 104"/>
                  <a:gd name="T5" fmla="*/ 144 h 318"/>
                  <a:gd name="T6" fmla="*/ 34 w 104"/>
                  <a:gd name="T7" fmla="*/ 220 h 318"/>
                  <a:gd name="T8" fmla="*/ 34 w 104"/>
                  <a:gd name="T9" fmla="*/ 276 h 318"/>
                  <a:gd name="T10" fmla="*/ 34 w 104"/>
                  <a:gd name="T11" fmla="*/ 310 h 318"/>
                  <a:gd name="T12" fmla="*/ 34 w 104"/>
                  <a:gd name="T13" fmla="*/ 310 h 318"/>
                  <a:gd name="T14" fmla="*/ 46 w 104"/>
                  <a:gd name="T15" fmla="*/ 314 h 318"/>
                  <a:gd name="T16" fmla="*/ 58 w 104"/>
                  <a:gd name="T17" fmla="*/ 316 h 318"/>
                  <a:gd name="T18" fmla="*/ 70 w 104"/>
                  <a:gd name="T19" fmla="*/ 318 h 318"/>
                  <a:gd name="T20" fmla="*/ 80 w 104"/>
                  <a:gd name="T21" fmla="*/ 316 h 318"/>
                  <a:gd name="T22" fmla="*/ 90 w 104"/>
                  <a:gd name="T23" fmla="*/ 314 h 318"/>
                  <a:gd name="T24" fmla="*/ 98 w 104"/>
                  <a:gd name="T25" fmla="*/ 310 h 318"/>
                  <a:gd name="T26" fmla="*/ 104 w 104"/>
                  <a:gd name="T27" fmla="*/ 308 h 318"/>
                  <a:gd name="T28" fmla="*/ 104 w 104"/>
                  <a:gd name="T29" fmla="*/ 304 h 318"/>
                  <a:gd name="T30" fmla="*/ 104 w 104"/>
                  <a:gd name="T31" fmla="*/ 304 h 318"/>
                  <a:gd name="T32" fmla="*/ 102 w 104"/>
                  <a:gd name="T33" fmla="*/ 216 h 318"/>
                  <a:gd name="T34" fmla="*/ 100 w 104"/>
                  <a:gd name="T35" fmla="*/ 132 h 318"/>
                  <a:gd name="T36" fmla="*/ 100 w 104"/>
                  <a:gd name="T37" fmla="*/ 132 h 318"/>
                  <a:gd name="T38" fmla="*/ 94 w 104"/>
                  <a:gd name="T39" fmla="*/ 110 h 318"/>
                  <a:gd name="T40" fmla="*/ 78 w 104"/>
                  <a:gd name="T41" fmla="*/ 64 h 318"/>
                  <a:gd name="T42" fmla="*/ 56 w 104"/>
                  <a:gd name="T43" fmla="*/ 0 h 318"/>
                  <a:gd name="T44" fmla="*/ 0 w 104"/>
                  <a:gd name="T45" fmla="*/ 70 h 31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04"/>
                  <a:gd name="T70" fmla="*/ 0 h 318"/>
                  <a:gd name="T71" fmla="*/ 104 w 104"/>
                  <a:gd name="T72" fmla="*/ 318 h 31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04" h="318">
                    <a:moveTo>
                      <a:pt x="0" y="70"/>
                    </a:moveTo>
                    <a:lnTo>
                      <a:pt x="36" y="144"/>
                    </a:lnTo>
                    <a:lnTo>
                      <a:pt x="34" y="220"/>
                    </a:lnTo>
                    <a:lnTo>
                      <a:pt x="34" y="276"/>
                    </a:lnTo>
                    <a:lnTo>
                      <a:pt x="34" y="310"/>
                    </a:lnTo>
                    <a:lnTo>
                      <a:pt x="46" y="314"/>
                    </a:lnTo>
                    <a:lnTo>
                      <a:pt x="58" y="316"/>
                    </a:lnTo>
                    <a:lnTo>
                      <a:pt x="70" y="318"/>
                    </a:lnTo>
                    <a:lnTo>
                      <a:pt x="80" y="316"/>
                    </a:lnTo>
                    <a:lnTo>
                      <a:pt x="90" y="314"/>
                    </a:lnTo>
                    <a:lnTo>
                      <a:pt x="98" y="310"/>
                    </a:lnTo>
                    <a:lnTo>
                      <a:pt x="104" y="308"/>
                    </a:lnTo>
                    <a:lnTo>
                      <a:pt x="104" y="304"/>
                    </a:lnTo>
                    <a:lnTo>
                      <a:pt x="102" y="216"/>
                    </a:lnTo>
                    <a:lnTo>
                      <a:pt x="100" y="132"/>
                    </a:lnTo>
                    <a:lnTo>
                      <a:pt x="94" y="110"/>
                    </a:lnTo>
                    <a:lnTo>
                      <a:pt x="78" y="64"/>
                    </a:lnTo>
                    <a:lnTo>
                      <a:pt x="56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/>
              </p:cNvSpPr>
              <p:nvPr/>
            </p:nvSpPr>
            <p:spPr bwMode="auto">
              <a:xfrm>
                <a:off x="3444" y="1771"/>
                <a:ext cx="34" cy="42"/>
              </a:xfrm>
              <a:custGeom>
                <a:avLst/>
                <a:gdLst>
                  <a:gd name="T0" fmla="*/ 28 w 34"/>
                  <a:gd name="T1" fmla="*/ 6 h 42"/>
                  <a:gd name="T2" fmla="*/ 28 w 34"/>
                  <a:gd name="T3" fmla="*/ 6 h 42"/>
                  <a:gd name="T4" fmla="*/ 34 w 34"/>
                  <a:gd name="T5" fmla="*/ 22 h 42"/>
                  <a:gd name="T6" fmla="*/ 34 w 34"/>
                  <a:gd name="T7" fmla="*/ 22 h 42"/>
                  <a:gd name="T8" fmla="*/ 34 w 34"/>
                  <a:gd name="T9" fmla="*/ 22 h 42"/>
                  <a:gd name="T10" fmla="*/ 32 w 34"/>
                  <a:gd name="T11" fmla="*/ 22 h 42"/>
                  <a:gd name="T12" fmla="*/ 28 w 34"/>
                  <a:gd name="T13" fmla="*/ 22 h 42"/>
                  <a:gd name="T14" fmla="*/ 26 w 34"/>
                  <a:gd name="T15" fmla="*/ 22 h 42"/>
                  <a:gd name="T16" fmla="*/ 26 w 34"/>
                  <a:gd name="T17" fmla="*/ 22 h 42"/>
                  <a:gd name="T18" fmla="*/ 28 w 34"/>
                  <a:gd name="T19" fmla="*/ 30 h 42"/>
                  <a:gd name="T20" fmla="*/ 32 w 34"/>
                  <a:gd name="T21" fmla="*/ 40 h 42"/>
                  <a:gd name="T22" fmla="*/ 32 w 34"/>
                  <a:gd name="T23" fmla="*/ 40 h 42"/>
                  <a:gd name="T24" fmla="*/ 32 w 34"/>
                  <a:gd name="T25" fmla="*/ 40 h 42"/>
                  <a:gd name="T26" fmla="*/ 30 w 34"/>
                  <a:gd name="T27" fmla="*/ 42 h 42"/>
                  <a:gd name="T28" fmla="*/ 24 w 34"/>
                  <a:gd name="T29" fmla="*/ 42 h 42"/>
                  <a:gd name="T30" fmla="*/ 16 w 34"/>
                  <a:gd name="T31" fmla="*/ 40 h 42"/>
                  <a:gd name="T32" fmla="*/ 8 w 34"/>
                  <a:gd name="T33" fmla="*/ 36 h 42"/>
                  <a:gd name="T34" fmla="*/ 8 w 34"/>
                  <a:gd name="T35" fmla="*/ 36 h 42"/>
                  <a:gd name="T36" fmla="*/ 6 w 34"/>
                  <a:gd name="T37" fmla="*/ 34 h 42"/>
                  <a:gd name="T38" fmla="*/ 4 w 34"/>
                  <a:gd name="T39" fmla="*/ 30 h 42"/>
                  <a:gd name="T40" fmla="*/ 2 w 34"/>
                  <a:gd name="T41" fmla="*/ 22 h 42"/>
                  <a:gd name="T42" fmla="*/ 0 w 34"/>
                  <a:gd name="T43" fmla="*/ 10 h 42"/>
                  <a:gd name="T44" fmla="*/ 0 w 34"/>
                  <a:gd name="T45" fmla="*/ 10 h 42"/>
                  <a:gd name="T46" fmla="*/ 2 w 34"/>
                  <a:gd name="T47" fmla="*/ 4 h 42"/>
                  <a:gd name="T48" fmla="*/ 6 w 34"/>
                  <a:gd name="T49" fmla="*/ 0 h 42"/>
                  <a:gd name="T50" fmla="*/ 10 w 34"/>
                  <a:gd name="T51" fmla="*/ 0 h 42"/>
                  <a:gd name="T52" fmla="*/ 14 w 34"/>
                  <a:gd name="T53" fmla="*/ 0 h 42"/>
                  <a:gd name="T54" fmla="*/ 24 w 34"/>
                  <a:gd name="T55" fmla="*/ 4 h 42"/>
                  <a:gd name="T56" fmla="*/ 28 w 34"/>
                  <a:gd name="T57" fmla="*/ 6 h 42"/>
                  <a:gd name="T58" fmla="*/ 28 w 34"/>
                  <a:gd name="T59" fmla="*/ 6 h 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4"/>
                  <a:gd name="T91" fmla="*/ 0 h 42"/>
                  <a:gd name="T92" fmla="*/ 34 w 34"/>
                  <a:gd name="T93" fmla="*/ 42 h 4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4" h="42">
                    <a:moveTo>
                      <a:pt x="28" y="6"/>
                    </a:moveTo>
                    <a:lnTo>
                      <a:pt x="28" y="6"/>
                    </a:lnTo>
                    <a:lnTo>
                      <a:pt x="34" y="22"/>
                    </a:lnTo>
                    <a:lnTo>
                      <a:pt x="32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8" y="30"/>
                    </a:lnTo>
                    <a:lnTo>
                      <a:pt x="32" y="40"/>
                    </a:lnTo>
                    <a:lnTo>
                      <a:pt x="30" y="42"/>
                    </a:lnTo>
                    <a:lnTo>
                      <a:pt x="24" y="42"/>
                    </a:lnTo>
                    <a:lnTo>
                      <a:pt x="16" y="40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4" y="30"/>
                    </a:lnTo>
                    <a:lnTo>
                      <a:pt x="2" y="22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4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59"/>
              <p:cNvSpPr>
                <a:spLocks/>
              </p:cNvSpPr>
              <p:nvPr/>
            </p:nvSpPr>
            <p:spPr bwMode="auto">
              <a:xfrm>
                <a:off x="3484" y="1769"/>
                <a:ext cx="154" cy="326"/>
              </a:xfrm>
              <a:custGeom>
                <a:avLst/>
                <a:gdLst>
                  <a:gd name="T0" fmla="*/ 24 w 154"/>
                  <a:gd name="T1" fmla="*/ 0 h 326"/>
                  <a:gd name="T2" fmla="*/ 22 w 154"/>
                  <a:gd name="T3" fmla="*/ 164 h 326"/>
                  <a:gd name="T4" fmla="*/ 0 w 154"/>
                  <a:gd name="T5" fmla="*/ 312 h 326"/>
                  <a:gd name="T6" fmla="*/ 0 w 154"/>
                  <a:gd name="T7" fmla="*/ 312 h 326"/>
                  <a:gd name="T8" fmla="*/ 6 w 154"/>
                  <a:gd name="T9" fmla="*/ 314 h 326"/>
                  <a:gd name="T10" fmla="*/ 24 w 154"/>
                  <a:gd name="T11" fmla="*/ 320 h 326"/>
                  <a:gd name="T12" fmla="*/ 36 w 154"/>
                  <a:gd name="T13" fmla="*/ 324 h 326"/>
                  <a:gd name="T14" fmla="*/ 46 w 154"/>
                  <a:gd name="T15" fmla="*/ 326 h 326"/>
                  <a:gd name="T16" fmla="*/ 58 w 154"/>
                  <a:gd name="T17" fmla="*/ 324 h 326"/>
                  <a:gd name="T18" fmla="*/ 66 w 154"/>
                  <a:gd name="T19" fmla="*/ 322 h 326"/>
                  <a:gd name="T20" fmla="*/ 66 w 154"/>
                  <a:gd name="T21" fmla="*/ 322 h 326"/>
                  <a:gd name="T22" fmla="*/ 80 w 154"/>
                  <a:gd name="T23" fmla="*/ 228 h 326"/>
                  <a:gd name="T24" fmla="*/ 90 w 154"/>
                  <a:gd name="T25" fmla="*/ 168 h 326"/>
                  <a:gd name="T26" fmla="*/ 94 w 154"/>
                  <a:gd name="T27" fmla="*/ 112 h 326"/>
                  <a:gd name="T28" fmla="*/ 94 w 154"/>
                  <a:gd name="T29" fmla="*/ 112 h 326"/>
                  <a:gd name="T30" fmla="*/ 98 w 154"/>
                  <a:gd name="T31" fmla="*/ 114 h 326"/>
                  <a:gd name="T32" fmla="*/ 106 w 154"/>
                  <a:gd name="T33" fmla="*/ 118 h 326"/>
                  <a:gd name="T34" fmla="*/ 110 w 154"/>
                  <a:gd name="T35" fmla="*/ 118 h 326"/>
                  <a:gd name="T36" fmla="*/ 116 w 154"/>
                  <a:gd name="T37" fmla="*/ 118 h 326"/>
                  <a:gd name="T38" fmla="*/ 122 w 154"/>
                  <a:gd name="T39" fmla="*/ 114 h 326"/>
                  <a:gd name="T40" fmla="*/ 130 w 154"/>
                  <a:gd name="T41" fmla="*/ 108 h 326"/>
                  <a:gd name="T42" fmla="*/ 130 w 154"/>
                  <a:gd name="T43" fmla="*/ 108 h 326"/>
                  <a:gd name="T44" fmla="*/ 130 w 154"/>
                  <a:gd name="T45" fmla="*/ 90 h 326"/>
                  <a:gd name="T46" fmla="*/ 134 w 154"/>
                  <a:gd name="T47" fmla="*/ 80 h 326"/>
                  <a:gd name="T48" fmla="*/ 138 w 154"/>
                  <a:gd name="T49" fmla="*/ 74 h 326"/>
                  <a:gd name="T50" fmla="*/ 142 w 154"/>
                  <a:gd name="T51" fmla="*/ 70 h 326"/>
                  <a:gd name="T52" fmla="*/ 148 w 154"/>
                  <a:gd name="T53" fmla="*/ 70 h 326"/>
                  <a:gd name="T54" fmla="*/ 152 w 154"/>
                  <a:gd name="T55" fmla="*/ 72 h 326"/>
                  <a:gd name="T56" fmla="*/ 154 w 154"/>
                  <a:gd name="T57" fmla="*/ 74 h 326"/>
                  <a:gd name="T58" fmla="*/ 150 w 154"/>
                  <a:gd name="T59" fmla="*/ 10 h 326"/>
                  <a:gd name="T60" fmla="*/ 24 w 154"/>
                  <a:gd name="T61" fmla="*/ 0 h 32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4"/>
                  <a:gd name="T94" fmla="*/ 0 h 326"/>
                  <a:gd name="T95" fmla="*/ 154 w 154"/>
                  <a:gd name="T96" fmla="*/ 326 h 32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4" h="326">
                    <a:moveTo>
                      <a:pt x="24" y="0"/>
                    </a:moveTo>
                    <a:lnTo>
                      <a:pt x="22" y="164"/>
                    </a:lnTo>
                    <a:lnTo>
                      <a:pt x="0" y="312"/>
                    </a:lnTo>
                    <a:lnTo>
                      <a:pt x="6" y="314"/>
                    </a:lnTo>
                    <a:lnTo>
                      <a:pt x="24" y="320"/>
                    </a:lnTo>
                    <a:lnTo>
                      <a:pt x="36" y="324"/>
                    </a:lnTo>
                    <a:lnTo>
                      <a:pt x="46" y="326"/>
                    </a:lnTo>
                    <a:lnTo>
                      <a:pt x="58" y="324"/>
                    </a:lnTo>
                    <a:lnTo>
                      <a:pt x="66" y="322"/>
                    </a:lnTo>
                    <a:lnTo>
                      <a:pt x="80" y="228"/>
                    </a:lnTo>
                    <a:lnTo>
                      <a:pt x="90" y="168"/>
                    </a:lnTo>
                    <a:lnTo>
                      <a:pt x="94" y="112"/>
                    </a:lnTo>
                    <a:lnTo>
                      <a:pt x="98" y="114"/>
                    </a:lnTo>
                    <a:lnTo>
                      <a:pt x="106" y="118"/>
                    </a:lnTo>
                    <a:lnTo>
                      <a:pt x="110" y="118"/>
                    </a:lnTo>
                    <a:lnTo>
                      <a:pt x="116" y="118"/>
                    </a:lnTo>
                    <a:lnTo>
                      <a:pt x="122" y="114"/>
                    </a:lnTo>
                    <a:lnTo>
                      <a:pt x="130" y="108"/>
                    </a:lnTo>
                    <a:lnTo>
                      <a:pt x="130" y="90"/>
                    </a:lnTo>
                    <a:lnTo>
                      <a:pt x="134" y="80"/>
                    </a:lnTo>
                    <a:lnTo>
                      <a:pt x="138" y="74"/>
                    </a:lnTo>
                    <a:lnTo>
                      <a:pt x="142" y="70"/>
                    </a:lnTo>
                    <a:lnTo>
                      <a:pt x="148" y="70"/>
                    </a:lnTo>
                    <a:lnTo>
                      <a:pt x="152" y="72"/>
                    </a:lnTo>
                    <a:lnTo>
                      <a:pt x="154" y="74"/>
                    </a:lnTo>
                    <a:lnTo>
                      <a:pt x="150" y="1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60"/>
              <p:cNvSpPr>
                <a:spLocks/>
              </p:cNvSpPr>
              <p:nvPr/>
            </p:nvSpPr>
            <p:spPr bwMode="auto">
              <a:xfrm>
                <a:off x="3432" y="1591"/>
                <a:ext cx="52" cy="194"/>
              </a:xfrm>
              <a:custGeom>
                <a:avLst/>
                <a:gdLst>
                  <a:gd name="T0" fmla="*/ 32 w 52"/>
                  <a:gd name="T1" fmla="*/ 0 h 194"/>
                  <a:gd name="T2" fmla="*/ 32 w 52"/>
                  <a:gd name="T3" fmla="*/ 0 h 194"/>
                  <a:gd name="T4" fmla="*/ 18 w 52"/>
                  <a:gd name="T5" fmla="*/ 42 h 194"/>
                  <a:gd name="T6" fmla="*/ 0 w 52"/>
                  <a:gd name="T7" fmla="*/ 94 h 194"/>
                  <a:gd name="T8" fmla="*/ 0 w 52"/>
                  <a:gd name="T9" fmla="*/ 94 h 194"/>
                  <a:gd name="T10" fmla="*/ 0 w 52"/>
                  <a:gd name="T11" fmla="*/ 114 h 194"/>
                  <a:gd name="T12" fmla="*/ 4 w 52"/>
                  <a:gd name="T13" fmla="*/ 144 h 194"/>
                  <a:gd name="T14" fmla="*/ 12 w 52"/>
                  <a:gd name="T15" fmla="*/ 190 h 194"/>
                  <a:gd name="T16" fmla="*/ 12 w 52"/>
                  <a:gd name="T17" fmla="*/ 190 h 194"/>
                  <a:gd name="T18" fmla="*/ 14 w 52"/>
                  <a:gd name="T19" fmla="*/ 192 h 194"/>
                  <a:gd name="T20" fmla="*/ 16 w 52"/>
                  <a:gd name="T21" fmla="*/ 194 h 194"/>
                  <a:gd name="T22" fmla="*/ 26 w 52"/>
                  <a:gd name="T23" fmla="*/ 194 h 194"/>
                  <a:gd name="T24" fmla="*/ 36 w 52"/>
                  <a:gd name="T25" fmla="*/ 192 h 194"/>
                  <a:gd name="T26" fmla="*/ 42 w 52"/>
                  <a:gd name="T27" fmla="*/ 188 h 194"/>
                  <a:gd name="T28" fmla="*/ 42 w 52"/>
                  <a:gd name="T29" fmla="*/ 188 h 194"/>
                  <a:gd name="T30" fmla="*/ 42 w 52"/>
                  <a:gd name="T31" fmla="*/ 174 h 194"/>
                  <a:gd name="T32" fmla="*/ 40 w 52"/>
                  <a:gd name="T33" fmla="*/ 148 h 194"/>
                  <a:gd name="T34" fmla="*/ 36 w 52"/>
                  <a:gd name="T35" fmla="*/ 108 h 194"/>
                  <a:gd name="T36" fmla="*/ 36 w 52"/>
                  <a:gd name="T37" fmla="*/ 108 h 194"/>
                  <a:gd name="T38" fmla="*/ 44 w 52"/>
                  <a:gd name="T39" fmla="*/ 88 h 194"/>
                  <a:gd name="T40" fmla="*/ 52 w 52"/>
                  <a:gd name="T41" fmla="*/ 74 h 194"/>
                  <a:gd name="T42" fmla="*/ 32 w 52"/>
                  <a:gd name="T43" fmla="*/ 0 h 19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2"/>
                  <a:gd name="T67" fmla="*/ 0 h 194"/>
                  <a:gd name="T68" fmla="*/ 52 w 52"/>
                  <a:gd name="T69" fmla="*/ 194 h 19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2" h="194">
                    <a:moveTo>
                      <a:pt x="32" y="0"/>
                    </a:moveTo>
                    <a:lnTo>
                      <a:pt x="32" y="0"/>
                    </a:lnTo>
                    <a:lnTo>
                      <a:pt x="18" y="42"/>
                    </a:lnTo>
                    <a:lnTo>
                      <a:pt x="0" y="94"/>
                    </a:lnTo>
                    <a:lnTo>
                      <a:pt x="0" y="114"/>
                    </a:lnTo>
                    <a:lnTo>
                      <a:pt x="4" y="144"/>
                    </a:lnTo>
                    <a:lnTo>
                      <a:pt x="12" y="190"/>
                    </a:lnTo>
                    <a:lnTo>
                      <a:pt x="14" y="192"/>
                    </a:lnTo>
                    <a:lnTo>
                      <a:pt x="16" y="194"/>
                    </a:lnTo>
                    <a:lnTo>
                      <a:pt x="26" y="194"/>
                    </a:lnTo>
                    <a:lnTo>
                      <a:pt x="36" y="192"/>
                    </a:lnTo>
                    <a:lnTo>
                      <a:pt x="42" y="188"/>
                    </a:lnTo>
                    <a:lnTo>
                      <a:pt x="42" y="174"/>
                    </a:lnTo>
                    <a:lnTo>
                      <a:pt x="40" y="148"/>
                    </a:lnTo>
                    <a:lnTo>
                      <a:pt x="36" y="108"/>
                    </a:lnTo>
                    <a:lnTo>
                      <a:pt x="44" y="88"/>
                    </a:lnTo>
                    <a:lnTo>
                      <a:pt x="52" y="7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61"/>
              <p:cNvSpPr>
                <a:spLocks/>
              </p:cNvSpPr>
              <p:nvPr/>
            </p:nvSpPr>
            <p:spPr bwMode="auto">
              <a:xfrm>
                <a:off x="3464" y="1559"/>
                <a:ext cx="164" cy="248"/>
              </a:xfrm>
              <a:custGeom>
                <a:avLst/>
                <a:gdLst>
                  <a:gd name="T0" fmla="*/ 62 w 164"/>
                  <a:gd name="T1" fmla="*/ 4 h 248"/>
                  <a:gd name="T2" fmla="*/ 62 w 164"/>
                  <a:gd name="T3" fmla="*/ 4 h 248"/>
                  <a:gd name="T4" fmla="*/ 92 w 164"/>
                  <a:gd name="T5" fmla="*/ 14 h 248"/>
                  <a:gd name="T6" fmla="*/ 112 w 164"/>
                  <a:gd name="T7" fmla="*/ 22 h 248"/>
                  <a:gd name="T8" fmla="*/ 120 w 164"/>
                  <a:gd name="T9" fmla="*/ 26 h 248"/>
                  <a:gd name="T10" fmla="*/ 128 w 164"/>
                  <a:gd name="T11" fmla="*/ 32 h 248"/>
                  <a:gd name="T12" fmla="*/ 128 w 164"/>
                  <a:gd name="T13" fmla="*/ 32 h 248"/>
                  <a:gd name="T14" fmla="*/ 144 w 164"/>
                  <a:gd name="T15" fmla="*/ 46 h 248"/>
                  <a:gd name="T16" fmla="*/ 154 w 164"/>
                  <a:gd name="T17" fmla="*/ 56 h 248"/>
                  <a:gd name="T18" fmla="*/ 160 w 164"/>
                  <a:gd name="T19" fmla="*/ 66 h 248"/>
                  <a:gd name="T20" fmla="*/ 160 w 164"/>
                  <a:gd name="T21" fmla="*/ 66 h 248"/>
                  <a:gd name="T22" fmla="*/ 162 w 164"/>
                  <a:gd name="T23" fmla="*/ 84 h 248"/>
                  <a:gd name="T24" fmla="*/ 164 w 164"/>
                  <a:gd name="T25" fmla="*/ 112 h 248"/>
                  <a:gd name="T26" fmla="*/ 162 w 164"/>
                  <a:gd name="T27" fmla="*/ 162 h 248"/>
                  <a:gd name="T28" fmla="*/ 162 w 164"/>
                  <a:gd name="T29" fmla="*/ 162 h 248"/>
                  <a:gd name="T30" fmla="*/ 160 w 164"/>
                  <a:gd name="T31" fmla="*/ 180 h 248"/>
                  <a:gd name="T32" fmla="*/ 154 w 164"/>
                  <a:gd name="T33" fmla="*/ 206 h 248"/>
                  <a:gd name="T34" fmla="*/ 146 w 164"/>
                  <a:gd name="T35" fmla="*/ 236 h 248"/>
                  <a:gd name="T36" fmla="*/ 146 w 164"/>
                  <a:gd name="T37" fmla="*/ 236 h 248"/>
                  <a:gd name="T38" fmla="*/ 140 w 164"/>
                  <a:gd name="T39" fmla="*/ 242 h 248"/>
                  <a:gd name="T40" fmla="*/ 132 w 164"/>
                  <a:gd name="T41" fmla="*/ 244 h 248"/>
                  <a:gd name="T42" fmla="*/ 124 w 164"/>
                  <a:gd name="T43" fmla="*/ 248 h 248"/>
                  <a:gd name="T44" fmla="*/ 116 w 164"/>
                  <a:gd name="T45" fmla="*/ 248 h 248"/>
                  <a:gd name="T46" fmla="*/ 96 w 164"/>
                  <a:gd name="T47" fmla="*/ 248 h 248"/>
                  <a:gd name="T48" fmla="*/ 76 w 164"/>
                  <a:gd name="T49" fmla="*/ 244 h 248"/>
                  <a:gd name="T50" fmla="*/ 56 w 164"/>
                  <a:gd name="T51" fmla="*/ 238 h 248"/>
                  <a:gd name="T52" fmla="*/ 40 w 164"/>
                  <a:gd name="T53" fmla="*/ 230 h 248"/>
                  <a:gd name="T54" fmla="*/ 28 w 164"/>
                  <a:gd name="T55" fmla="*/ 220 h 248"/>
                  <a:gd name="T56" fmla="*/ 26 w 164"/>
                  <a:gd name="T57" fmla="*/ 214 h 248"/>
                  <a:gd name="T58" fmla="*/ 24 w 164"/>
                  <a:gd name="T59" fmla="*/ 208 h 248"/>
                  <a:gd name="T60" fmla="*/ 24 w 164"/>
                  <a:gd name="T61" fmla="*/ 208 h 248"/>
                  <a:gd name="T62" fmla="*/ 16 w 164"/>
                  <a:gd name="T63" fmla="*/ 154 h 248"/>
                  <a:gd name="T64" fmla="*/ 12 w 164"/>
                  <a:gd name="T65" fmla="*/ 118 h 248"/>
                  <a:gd name="T66" fmla="*/ 12 w 164"/>
                  <a:gd name="T67" fmla="*/ 118 h 248"/>
                  <a:gd name="T68" fmla="*/ 4 w 164"/>
                  <a:gd name="T69" fmla="*/ 86 h 248"/>
                  <a:gd name="T70" fmla="*/ 0 w 164"/>
                  <a:gd name="T71" fmla="*/ 54 h 248"/>
                  <a:gd name="T72" fmla="*/ 0 w 164"/>
                  <a:gd name="T73" fmla="*/ 40 h 248"/>
                  <a:gd name="T74" fmla="*/ 2 w 164"/>
                  <a:gd name="T75" fmla="*/ 28 h 248"/>
                  <a:gd name="T76" fmla="*/ 6 w 164"/>
                  <a:gd name="T77" fmla="*/ 18 h 248"/>
                  <a:gd name="T78" fmla="*/ 14 w 164"/>
                  <a:gd name="T79" fmla="*/ 12 h 248"/>
                  <a:gd name="T80" fmla="*/ 14 w 164"/>
                  <a:gd name="T81" fmla="*/ 12 h 248"/>
                  <a:gd name="T82" fmla="*/ 28 w 164"/>
                  <a:gd name="T83" fmla="*/ 4 h 248"/>
                  <a:gd name="T84" fmla="*/ 40 w 164"/>
                  <a:gd name="T85" fmla="*/ 0 h 248"/>
                  <a:gd name="T86" fmla="*/ 52 w 164"/>
                  <a:gd name="T87" fmla="*/ 2 h 248"/>
                  <a:gd name="T88" fmla="*/ 62 w 164"/>
                  <a:gd name="T89" fmla="*/ 4 h 248"/>
                  <a:gd name="T90" fmla="*/ 62 w 164"/>
                  <a:gd name="T91" fmla="*/ 4 h 24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64"/>
                  <a:gd name="T139" fmla="*/ 0 h 248"/>
                  <a:gd name="T140" fmla="*/ 164 w 164"/>
                  <a:gd name="T141" fmla="*/ 248 h 24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64" h="248">
                    <a:moveTo>
                      <a:pt x="62" y="4"/>
                    </a:moveTo>
                    <a:lnTo>
                      <a:pt x="62" y="4"/>
                    </a:lnTo>
                    <a:lnTo>
                      <a:pt x="92" y="14"/>
                    </a:lnTo>
                    <a:lnTo>
                      <a:pt x="112" y="22"/>
                    </a:lnTo>
                    <a:lnTo>
                      <a:pt x="120" y="26"/>
                    </a:lnTo>
                    <a:lnTo>
                      <a:pt x="128" y="32"/>
                    </a:lnTo>
                    <a:lnTo>
                      <a:pt x="144" y="46"/>
                    </a:lnTo>
                    <a:lnTo>
                      <a:pt x="154" y="56"/>
                    </a:lnTo>
                    <a:lnTo>
                      <a:pt x="160" y="66"/>
                    </a:lnTo>
                    <a:lnTo>
                      <a:pt x="162" y="84"/>
                    </a:lnTo>
                    <a:lnTo>
                      <a:pt x="164" y="112"/>
                    </a:lnTo>
                    <a:lnTo>
                      <a:pt x="162" y="162"/>
                    </a:lnTo>
                    <a:lnTo>
                      <a:pt x="160" y="180"/>
                    </a:lnTo>
                    <a:lnTo>
                      <a:pt x="154" y="206"/>
                    </a:lnTo>
                    <a:lnTo>
                      <a:pt x="146" y="236"/>
                    </a:lnTo>
                    <a:lnTo>
                      <a:pt x="140" y="242"/>
                    </a:lnTo>
                    <a:lnTo>
                      <a:pt x="132" y="244"/>
                    </a:lnTo>
                    <a:lnTo>
                      <a:pt x="124" y="248"/>
                    </a:lnTo>
                    <a:lnTo>
                      <a:pt x="116" y="248"/>
                    </a:lnTo>
                    <a:lnTo>
                      <a:pt x="96" y="248"/>
                    </a:lnTo>
                    <a:lnTo>
                      <a:pt x="76" y="244"/>
                    </a:lnTo>
                    <a:lnTo>
                      <a:pt x="56" y="238"/>
                    </a:lnTo>
                    <a:lnTo>
                      <a:pt x="40" y="230"/>
                    </a:lnTo>
                    <a:lnTo>
                      <a:pt x="28" y="220"/>
                    </a:lnTo>
                    <a:lnTo>
                      <a:pt x="26" y="214"/>
                    </a:lnTo>
                    <a:lnTo>
                      <a:pt x="24" y="208"/>
                    </a:lnTo>
                    <a:lnTo>
                      <a:pt x="16" y="154"/>
                    </a:lnTo>
                    <a:lnTo>
                      <a:pt x="12" y="118"/>
                    </a:lnTo>
                    <a:lnTo>
                      <a:pt x="4" y="86"/>
                    </a:lnTo>
                    <a:lnTo>
                      <a:pt x="0" y="54"/>
                    </a:lnTo>
                    <a:lnTo>
                      <a:pt x="0" y="40"/>
                    </a:lnTo>
                    <a:lnTo>
                      <a:pt x="2" y="28"/>
                    </a:lnTo>
                    <a:lnTo>
                      <a:pt x="6" y="18"/>
                    </a:lnTo>
                    <a:lnTo>
                      <a:pt x="14" y="12"/>
                    </a:lnTo>
                    <a:lnTo>
                      <a:pt x="28" y="4"/>
                    </a:lnTo>
                    <a:lnTo>
                      <a:pt x="40" y="0"/>
                    </a:lnTo>
                    <a:lnTo>
                      <a:pt x="5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002060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62"/>
              <p:cNvSpPr>
                <a:spLocks/>
              </p:cNvSpPr>
              <p:nvPr/>
            </p:nvSpPr>
            <p:spPr bwMode="auto">
              <a:xfrm>
                <a:off x="3526" y="1463"/>
                <a:ext cx="78" cy="118"/>
              </a:xfrm>
              <a:custGeom>
                <a:avLst/>
                <a:gdLst>
                  <a:gd name="T0" fmla="*/ 2 w 78"/>
                  <a:gd name="T1" fmla="*/ 90 h 118"/>
                  <a:gd name="T2" fmla="*/ 0 w 78"/>
                  <a:gd name="T3" fmla="*/ 106 h 118"/>
                  <a:gd name="T4" fmla="*/ 0 w 78"/>
                  <a:gd name="T5" fmla="*/ 106 h 118"/>
                  <a:gd name="T6" fmla="*/ 0 w 78"/>
                  <a:gd name="T7" fmla="*/ 108 h 118"/>
                  <a:gd name="T8" fmla="*/ 2 w 78"/>
                  <a:gd name="T9" fmla="*/ 110 h 118"/>
                  <a:gd name="T10" fmla="*/ 6 w 78"/>
                  <a:gd name="T11" fmla="*/ 114 h 118"/>
                  <a:gd name="T12" fmla="*/ 10 w 78"/>
                  <a:gd name="T13" fmla="*/ 116 h 118"/>
                  <a:gd name="T14" fmla="*/ 18 w 78"/>
                  <a:gd name="T15" fmla="*/ 116 h 118"/>
                  <a:gd name="T16" fmla="*/ 30 w 78"/>
                  <a:gd name="T17" fmla="*/ 118 h 118"/>
                  <a:gd name="T18" fmla="*/ 44 w 78"/>
                  <a:gd name="T19" fmla="*/ 116 h 118"/>
                  <a:gd name="T20" fmla="*/ 44 w 78"/>
                  <a:gd name="T21" fmla="*/ 116 h 118"/>
                  <a:gd name="T22" fmla="*/ 46 w 78"/>
                  <a:gd name="T23" fmla="*/ 106 h 118"/>
                  <a:gd name="T24" fmla="*/ 46 w 78"/>
                  <a:gd name="T25" fmla="*/ 106 h 118"/>
                  <a:gd name="T26" fmla="*/ 66 w 78"/>
                  <a:gd name="T27" fmla="*/ 100 h 118"/>
                  <a:gd name="T28" fmla="*/ 66 w 78"/>
                  <a:gd name="T29" fmla="*/ 100 h 118"/>
                  <a:gd name="T30" fmla="*/ 68 w 78"/>
                  <a:gd name="T31" fmla="*/ 98 h 118"/>
                  <a:gd name="T32" fmla="*/ 72 w 78"/>
                  <a:gd name="T33" fmla="*/ 94 h 118"/>
                  <a:gd name="T34" fmla="*/ 74 w 78"/>
                  <a:gd name="T35" fmla="*/ 86 h 118"/>
                  <a:gd name="T36" fmla="*/ 76 w 78"/>
                  <a:gd name="T37" fmla="*/ 76 h 118"/>
                  <a:gd name="T38" fmla="*/ 78 w 78"/>
                  <a:gd name="T39" fmla="*/ 62 h 118"/>
                  <a:gd name="T40" fmla="*/ 78 w 78"/>
                  <a:gd name="T41" fmla="*/ 46 h 118"/>
                  <a:gd name="T42" fmla="*/ 76 w 78"/>
                  <a:gd name="T43" fmla="*/ 28 h 118"/>
                  <a:gd name="T44" fmla="*/ 72 w 78"/>
                  <a:gd name="T45" fmla="*/ 8 h 118"/>
                  <a:gd name="T46" fmla="*/ 72 w 78"/>
                  <a:gd name="T47" fmla="*/ 8 h 118"/>
                  <a:gd name="T48" fmla="*/ 70 w 78"/>
                  <a:gd name="T49" fmla="*/ 4 h 118"/>
                  <a:gd name="T50" fmla="*/ 64 w 78"/>
                  <a:gd name="T51" fmla="*/ 2 h 118"/>
                  <a:gd name="T52" fmla="*/ 50 w 78"/>
                  <a:gd name="T53" fmla="*/ 0 h 118"/>
                  <a:gd name="T54" fmla="*/ 36 w 78"/>
                  <a:gd name="T55" fmla="*/ 2 h 118"/>
                  <a:gd name="T56" fmla="*/ 30 w 78"/>
                  <a:gd name="T57" fmla="*/ 4 h 118"/>
                  <a:gd name="T58" fmla="*/ 2 w 78"/>
                  <a:gd name="T59" fmla="*/ 90 h 1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8"/>
                  <a:gd name="T91" fmla="*/ 0 h 118"/>
                  <a:gd name="T92" fmla="*/ 78 w 78"/>
                  <a:gd name="T93" fmla="*/ 118 h 1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8" h="118">
                    <a:moveTo>
                      <a:pt x="2" y="90"/>
                    </a:moveTo>
                    <a:lnTo>
                      <a:pt x="0" y="106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4"/>
                    </a:lnTo>
                    <a:lnTo>
                      <a:pt x="10" y="116"/>
                    </a:lnTo>
                    <a:lnTo>
                      <a:pt x="18" y="116"/>
                    </a:lnTo>
                    <a:lnTo>
                      <a:pt x="30" y="118"/>
                    </a:lnTo>
                    <a:lnTo>
                      <a:pt x="44" y="116"/>
                    </a:lnTo>
                    <a:lnTo>
                      <a:pt x="46" y="106"/>
                    </a:lnTo>
                    <a:lnTo>
                      <a:pt x="66" y="100"/>
                    </a:lnTo>
                    <a:lnTo>
                      <a:pt x="68" y="98"/>
                    </a:lnTo>
                    <a:lnTo>
                      <a:pt x="72" y="94"/>
                    </a:lnTo>
                    <a:lnTo>
                      <a:pt x="74" y="86"/>
                    </a:lnTo>
                    <a:lnTo>
                      <a:pt x="76" y="76"/>
                    </a:lnTo>
                    <a:lnTo>
                      <a:pt x="78" y="62"/>
                    </a:lnTo>
                    <a:lnTo>
                      <a:pt x="78" y="46"/>
                    </a:lnTo>
                    <a:lnTo>
                      <a:pt x="76" y="28"/>
                    </a:lnTo>
                    <a:lnTo>
                      <a:pt x="72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0" y="0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" y="90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63"/>
              <p:cNvSpPr>
                <a:spLocks/>
              </p:cNvSpPr>
              <p:nvPr/>
            </p:nvSpPr>
            <p:spPr bwMode="auto">
              <a:xfrm>
                <a:off x="3500" y="1439"/>
                <a:ext cx="110" cy="120"/>
              </a:xfrm>
              <a:custGeom>
                <a:avLst/>
                <a:gdLst>
                  <a:gd name="T0" fmla="*/ 86 w 110"/>
                  <a:gd name="T1" fmla="*/ 4 h 120"/>
                  <a:gd name="T2" fmla="*/ 86 w 110"/>
                  <a:gd name="T3" fmla="*/ 4 h 120"/>
                  <a:gd name="T4" fmla="*/ 70 w 110"/>
                  <a:gd name="T5" fmla="*/ 0 h 120"/>
                  <a:gd name="T6" fmla="*/ 54 w 110"/>
                  <a:gd name="T7" fmla="*/ 0 h 120"/>
                  <a:gd name="T8" fmla="*/ 40 w 110"/>
                  <a:gd name="T9" fmla="*/ 0 h 120"/>
                  <a:gd name="T10" fmla="*/ 28 w 110"/>
                  <a:gd name="T11" fmla="*/ 4 h 120"/>
                  <a:gd name="T12" fmla="*/ 28 w 110"/>
                  <a:gd name="T13" fmla="*/ 4 h 120"/>
                  <a:gd name="T14" fmla="*/ 18 w 110"/>
                  <a:gd name="T15" fmla="*/ 12 h 120"/>
                  <a:gd name="T16" fmla="*/ 14 w 110"/>
                  <a:gd name="T17" fmla="*/ 16 h 120"/>
                  <a:gd name="T18" fmla="*/ 8 w 110"/>
                  <a:gd name="T19" fmla="*/ 22 h 120"/>
                  <a:gd name="T20" fmla="*/ 4 w 110"/>
                  <a:gd name="T21" fmla="*/ 30 h 120"/>
                  <a:gd name="T22" fmla="*/ 0 w 110"/>
                  <a:gd name="T23" fmla="*/ 40 h 120"/>
                  <a:gd name="T24" fmla="*/ 0 w 110"/>
                  <a:gd name="T25" fmla="*/ 50 h 120"/>
                  <a:gd name="T26" fmla="*/ 0 w 110"/>
                  <a:gd name="T27" fmla="*/ 66 h 120"/>
                  <a:gd name="T28" fmla="*/ 0 w 110"/>
                  <a:gd name="T29" fmla="*/ 66 h 120"/>
                  <a:gd name="T30" fmla="*/ 2 w 110"/>
                  <a:gd name="T31" fmla="*/ 80 h 120"/>
                  <a:gd name="T32" fmla="*/ 6 w 110"/>
                  <a:gd name="T33" fmla="*/ 92 h 120"/>
                  <a:gd name="T34" fmla="*/ 14 w 110"/>
                  <a:gd name="T35" fmla="*/ 104 h 120"/>
                  <a:gd name="T36" fmla="*/ 26 w 110"/>
                  <a:gd name="T37" fmla="*/ 118 h 120"/>
                  <a:gd name="T38" fmla="*/ 26 w 110"/>
                  <a:gd name="T39" fmla="*/ 118 h 120"/>
                  <a:gd name="T40" fmla="*/ 50 w 110"/>
                  <a:gd name="T41" fmla="*/ 120 h 120"/>
                  <a:gd name="T42" fmla="*/ 56 w 110"/>
                  <a:gd name="T43" fmla="*/ 120 h 120"/>
                  <a:gd name="T44" fmla="*/ 62 w 110"/>
                  <a:gd name="T45" fmla="*/ 114 h 120"/>
                  <a:gd name="T46" fmla="*/ 62 w 110"/>
                  <a:gd name="T47" fmla="*/ 114 h 120"/>
                  <a:gd name="T48" fmla="*/ 66 w 110"/>
                  <a:gd name="T49" fmla="*/ 106 h 120"/>
                  <a:gd name="T50" fmla="*/ 70 w 110"/>
                  <a:gd name="T51" fmla="*/ 96 h 120"/>
                  <a:gd name="T52" fmla="*/ 70 w 110"/>
                  <a:gd name="T53" fmla="*/ 88 h 120"/>
                  <a:gd name="T54" fmla="*/ 72 w 110"/>
                  <a:gd name="T55" fmla="*/ 82 h 120"/>
                  <a:gd name="T56" fmla="*/ 72 w 110"/>
                  <a:gd name="T57" fmla="*/ 82 h 120"/>
                  <a:gd name="T58" fmla="*/ 76 w 110"/>
                  <a:gd name="T59" fmla="*/ 80 h 120"/>
                  <a:gd name="T60" fmla="*/ 78 w 110"/>
                  <a:gd name="T61" fmla="*/ 78 h 120"/>
                  <a:gd name="T62" fmla="*/ 82 w 110"/>
                  <a:gd name="T63" fmla="*/ 78 h 120"/>
                  <a:gd name="T64" fmla="*/ 84 w 110"/>
                  <a:gd name="T65" fmla="*/ 74 h 120"/>
                  <a:gd name="T66" fmla="*/ 84 w 110"/>
                  <a:gd name="T67" fmla="*/ 74 h 120"/>
                  <a:gd name="T68" fmla="*/ 86 w 110"/>
                  <a:gd name="T69" fmla="*/ 62 h 120"/>
                  <a:gd name="T70" fmla="*/ 88 w 110"/>
                  <a:gd name="T71" fmla="*/ 44 h 120"/>
                  <a:gd name="T72" fmla="*/ 88 w 110"/>
                  <a:gd name="T73" fmla="*/ 44 h 120"/>
                  <a:gd name="T74" fmla="*/ 92 w 110"/>
                  <a:gd name="T75" fmla="*/ 40 h 120"/>
                  <a:gd name="T76" fmla="*/ 98 w 110"/>
                  <a:gd name="T77" fmla="*/ 34 h 120"/>
                  <a:gd name="T78" fmla="*/ 106 w 110"/>
                  <a:gd name="T79" fmla="*/ 26 h 120"/>
                  <a:gd name="T80" fmla="*/ 110 w 110"/>
                  <a:gd name="T81" fmla="*/ 18 h 120"/>
                  <a:gd name="T82" fmla="*/ 110 w 110"/>
                  <a:gd name="T83" fmla="*/ 18 h 120"/>
                  <a:gd name="T84" fmla="*/ 110 w 110"/>
                  <a:gd name="T85" fmla="*/ 16 h 120"/>
                  <a:gd name="T86" fmla="*/ 108 w 110"/>
                  <a:gd name="T87" fmla="*/ 12 h 120"/>
                  <a:gd name="T88" fmla="*/ 100 w 110"/>
                  <a:gd name="T89" fmla="*/ 8 h 120"/>
                  <a:gd name="T90" fmla="*/ 86 w 110"/>
                  <a:gd name="T91" fmla="*/ 4 h 120"/>
                  <a:gd name="T92" fmla="*/ 86 w 110"/>
                  <a:gd name="T93" fmla="*/ 4 h 12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0"/>
                  <a:gd name="T142" fmla="*/ 0 h 120"/>
                  <a:gd name="T143" fmla="*/ 110 w 110"/>
                  <a:gd name="T144" fmla="*/ 120 h 12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0" h="120">
                    <a:moveTo>
                      <a:pt x="86" y="4"/>
                    </a:moveTo>
                    <a:lnTo>
                      <a:pt x="86" y="4"/>
                    </a:lnTo>
                    <a:lnTo>
                      <a:pt x="70" y="0"/>
                    </a:lnTo>
                    <a:lnTo>
                      <a:pt x="54" y="0"/>
                    </a:lnTo>
                    <a:lnTo>
                      <a:pt x="40" y="0"/>
                    </a:lnTo>
                    <a:lnTo>
                      <a:pt x="28" y="4"/>
                    </a:lnTo>
                    <a:lnTo>
                      <a:pt x="18" y="12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66"/>
                    </a:lnTo>
                    <a:lnTo>
                      <a:pt x="2" y="80"/>
                    </a:lnTo>
                    <a:lnTo>
                      <a:pt x="6" y="92"/>
                    </a:lnTo>
                    <a:lnTo>
                      <a:pt x="14" y="104"/>
                    </a:lnTo>
                    <a:lnTo>
                      <a:pt x="26" y="118"/>
                    </a:lnTo>
                    <a:lnTo>
                      <a:pt x="50" y="120"/>
                    </a:lnTo>
                    <a:lnTo>
                      <a:pt x="56" y="120"/>
                    </a:lnTo>
                    <a:lnTo>
                      <a:pt x="62" y="114"/>
                    </a:lnTo>
                    <a:lnTo>
                      <a:pt x="66" y="106"/>
                    </a:lnTo>
                    <a:lnTo>
                      <a:pt x="70" y="96"/>
                    </a:lnTo>
                    <a:lnTo>
                      <a:pt x="70" y="88"/>
                    </a:lnTo>
                    <a:lnTo>
                      <a:pt x="72" y="82"/>
                    </a:lnTo>
                    <a:lnTo>
                      <a:pt x="76" y="80"/>
                    </a:lnTo>
                    <a:lnTo>
                      <a:pt x="78" y="78"/>
                    </a:lnTo>
                    <a:lnTo>
                      <a:pt x="82" y="78"/>
                    </a:lnTo>
                    <a:lnTo>
                      <a:pt x="84" y="74"/>
                    </a:lnTo>
                    <a:lnTo>
                      <a:pt x="86" y="62"/>
                    </a:lnTo>
                    <a:lnTo>
                      <a:pt x="88" y="44"/>
                    </a:lnTo>
                    <a:lnTo>
                      <a:pt x="92" y="40"/>
                    </a:lnTo>
                    <a:lnTo>
                      <a:pt x="98" y="34"/>
                    </a:lnTo>
                    <a:lnTo>
                      <a:pt x="106" y="26"/>
                    </a:lnTo>
                    <a:lnTo>
                      <a:pt x="110" y="18"/>
                    </a:lnTo>
                    <a:lnTo>
                      <a:pt x="110" y="16"/>
                    </a:lnTo>
                    <a:lnTo>
                      <a:pt x="108" y="12"/>
                    </a:lnTo>
                    <a:lnTo>
                      <a:pt x="100" y="8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64"/>
              <p:cNvSpPr>
                <a:spLocks/>
              </p:cNvSpPr>
              <p:nvPr/>
            </p:nvSpPr>
            <p:spPr bwMode="auto">
              <a:xfrm>
                <a:off x="3520" y="1839"/>
                <a:ext cx="46" cy="54"/>
              </a:xfrm>
              <a:custGeom>
                <a:avLst/>
                <a:gdLst>
                  <a:gd name="T0" fmla="*/ 0 w 46"/>
                  <a:gd name="T1" fmla="*/ 0 h 54"/>
                  <a:gd name="T2" fmla="*/ 24 w 46"/>
                  <a:gd name="T3" fmla="*/ 26 h 54"/>
                  <a:gd name="T4" fmla="*/ 24 w 46"/>
                  <a:gd name="T5" fmla="*/ 26 h 54"/>
                  <a:gd name="T6" fmla="*/ 36 w 46"/>
                  <a:gd name="T7" fmla="*/ 40 h 54"/>
                  <a:gd name="T8" fmla="*/ 46 w 46"/>
                  <a:gd name="T9" fmla="*/ 54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54"/>
                  <a:gd name="T17" fmla="*/ 46 w 4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54">
                    <a:moveTo>
                      <a:pt x="0" y="0"/>
                    </a:moveTo>
                    <a:lnTo>
                      <a:pt x="24" y="26"/>
                    </a:lnTo>
                    <a:lnTo>
                      <a:pt x="36" y="40"/>
                    </a:lnTo>
                    <a:lnTo>
                      <a:pt x="46" y="54"/>
                    </a:lnTo>
                  </a:path>
                </a:pathLst>
              </a:custGeom>
              <a:noFill/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65"/>
              <p:cNvSpPr>
                <a:spLocks/>
              </p:cNvSpPr>
              <p:nvPr/>
            </p:nvSpPr>
            <p:spPr bwMode="auto">
              <a:xfrm>
                <a:off x="3482" y="1775"/>
                <a:ext cx="96" cy="320"/>
              </a:xfrm>
              <a:custGeom>
                <a:avLst/>
                <a:gdLst>
                  <a:gd name="T0" fmla="*/ 26 w 96"/>
                  <a:gd name="T1" fmla="*/ 0 h 320"/>
                  <a:gd name="T2" fmla="*/ 22 w 96"/>
                  <a:gd name="T3" fmla="*/ 158 h 320"/>
                  <a:gd name="T4" fmla="*/ 0 w 96"/>
                  <a:gd name="T5" fmla="*/ 304 h 320"/>
                  <a:gd name="T6" fmla="*/ 0 w 96"/>
                  <a:gd name="T7" fmla="*/ 304 h 320"/>
                  <a:gd name="T8" fmla="*/ 6 w 96"/>
                  <a:gd name="T9" fmla="*/ 308 h 320"/>
                  <a:gd name="T10" fmla="*/ 20 w 96"/>
                  <a:gd name="T11" fmla="*/ 316 h 320"/>
                  <a:gd name="T12" fmla="*/ 30 w 96"/>
                  <a:gd name="T13" fmla="*/ 318 h 320"/>
                  <a:gd name="T14" fmla="*/ 42 w 96"/>
                  <a:gd name="T15" fmla="*/ 320 h 320"/>
                  <a:gd name="T16" fmla="*/ 54 w 96"/>
                  <a:gd name="T17" fmla="*/ 320 h 320"/>
                  <a:gd name="T18" fmla="*/ 68 w 96"/>
                  <a:gd name="T19" fmla="*/ 316 h 320"/>
                  <a:gd name="T20" fmla="*/ 68 w 96"/>
                  <a:gd name="T21" fmla="*/ 316 h 320"/>
                  <a:gd name="T22" fmla="*/ 90 w 96"/>
                  <a:gd name="T23" fmla="*/ 174 h 320"/>
                  <a:gd name="T24" fmla="*/ 96 w 96"/>
                  <a:gd name="T25" fmla="*/ 110 h 3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6"/>
                  <a:gd name="T40" fmla="*/ 0 h 320"/>
                  <a:gd name="T41" fmla="*/ 96 w 96"/>
                  <a:gd name="T42" fmla="*/ 320 h 3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6" h="320">
                    <a:moveTo>
                      <a:pt x="26" y="0"/>
                    </a:moveTo>
                    <a:lnTo>
                      <a:pt x="22" y="158"/>
                    </a:lnTo>
                    <a:lnTo>
                      <a:pt x="0" y="304"/>
                    </a:lnTo>
                    <a:lnTo>
                      <a:pt x="6" y="308"/>
                    </a:lnTo>
                    <a:lnTo>
                      <a:pt x="20" y="316"/>
                    </a:lnTo>
                    <a:lnTo>
                      <a:pt x="30" y="318"/>
                    </a:lnTo>
                    <a:lnTo>
                      <a:pt x="42" y="320"/>
                    </a:lnTo>
                    <a:lnTo>
                      <a:pt x="54" y="320"/>
                    </a:lnTo>
                    <a:lnTo>
                      <a:pt x="68" y="316"/>
                    </a:lnTo>
                    <a:lnTo>
                      <a:pt x="90" y="174"/>
                    </a:lnTo>
                    <a:lnTo>
                      <a:pt x="96" y="110"/>
                    </a:lnTo>
                  </a:path>
                </a:pathLst>
              </a:custGeom>
              <a:noFill/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70"/>
              <p:cNvSpPr>
                <a:spLocks/>
              </p:cNvSpPr>
              <p:nvPr/>
            </p:nvSpPr>
            <p:spPr bwMode="auto">
              <a:xfrm>
                <a:off x="3612" y="1835"/>
                <a:ext cx="40" cy="44"/>
              </a:xfrm>
              <a:custGeom>
                <a:avLst/>
                <a:gdLst>
                  <a:gd name="T0" fmla="*/ 0 w 40"/>
                  <a:gd name="T1" fmla="*/ 10 h 44"/>
                  <a:gd name="T2" fmla="*/ 0 w 40"/>
                  <a:gd name="T3" fmla="*/ 10 h 44"/>
                  <a:gd name="T4" fmla="*/ 2 w 40"/>
                  <a:gd name="T5" fmla="*/ 26 h 44"/>
                  <a:gd name="T6" fmla="*/ 4 w 40"/>
                  <a:gd name="T7" fmla="*/ 32 h 44"/>
                  <a:gd name="T8" fmla="*/ 6 w 40"/>
                  <a:gd name="T9" fmla="*/ 38 h 44"/>
                  <a:gd name="T10" fmla="*/ 6 w 40"/>
                  <a:gd name="T11" fmla="*/ 38 h 44"/>
                  <a:gd name="T12" fmla="*/ 12 w 40"/>
                  <a:gd name="T13" fmla="*/ 42 h 44"/>
                  <a:gd name="T14" fmla="*/ 20 w 40"/>
                  <a:gd name="T15" fmla="*/ 44 h 44"/>
                  <a:gd name="T16" fmla="*/ 32 w 40"/>
                  <a:gd name="T17" fmla="*/ 44 h 44"/>
                  <a:gd name="T18" fmla="*/ 32 w 40"/>
                  <a:gd name="T19" fmla="*/ 44 h 44"/>
                  <a:gd name="T20" fmla="*/ 34 w 40"/>
                  <a:gd name="T21" fmla="*/ 42 h 44"/>
                  <a:gd name="T22" fmla="*/ 36 w 40"/>
                  <a:gd name="T23" fmla="*/ 40 h 44"/>
                  <a:gd name="T24" fmla="*/ 34 w 40"/>
                  <a:gd name="T25" fmla="*/ 32 h 44"/>
                  <a:gd name="T26" fmla="*/ 32 w 40"/>
                  <a:gd name="T27" fmla="*/ 24 h 44"/>
                  <a:gd name="T28" fmla="*/ 32 w 40"/>
                  <a:gd name="T29" fmla="*/ 20 h 44"/>
                  <a:gd name="T30" fmla="*/ 32 w 40"/>
                  <a:gd name="T31" fmla="*/ 20 h 44"/>
                  <a:gd name="T32" fmla="*/ 40 w 40"/>
                  <a:gd name="T33" fmla="*/ 20 h 44"/>
                  <a:gd name="T34" fmla="*/ 40 w 40"/>
                  <a:gd name="T35" fmla="*/ 20 h 44"/>
                  <a:gd name="T36" fmla="*/ 40 w 40"/>
                  <a:gd name="T37" fmla="*/ 16 h 44"/>
                  <a:gd name="T38" fmla="*/ 38 w 40"/>
                  <a:gd name="T39" fmla="*/ 12 h 44"/>
                  <a:gd name="T40" fmla="*/ 30 w 40"/>
                  <a:gd name="T41" fmla="*/ 2 h 44"/>
                  <a:gd name="T42" fmla="*/ 30 w 40"/>
                  <a:gd name="T43" fmla="*/ 2 h 44"/>
                  <a:gd name="T44" fmla="*/ 28 w 40"/>
                  <a:gd name="T45" fmla="*/ 0 h 44"/>
                  <a:gd name="T46" fmla="*/ 24 w 40"/>
                  <a:gd name="T47" fmla="*/ 0 h 44"/>
                  <a:gd name="T48" fmla="*/ 14 w 40"/>
                  <a:gd name="T49" fmla="*/ 4 h 44"/>
                  <a:gd name="T50" fmla="*/ 0 w 40"/>
                  <a:gd name="T51" fmla="*/ 10 h 44"/>
                  <a:gd name="T52" fmla="*/ 0 w 40"/>
                  <a:gd name="T53" fmla="*/ 10 h 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0"/>
                  <a:gd name="T82" fmla="*/ 0 h 44"/>
                  <a:gd name="T83" fmla="*/ 40 w 40"/>
                  <a:gd name="T84" fmla="*/ 44 h 4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0" h="44">
                    <a:moveTo>
                      <a:pt x="0" y="10"/>
                    </a:moveTo>
                    <a:lnTo>
                      <a:pt x="0" y="10"/>
                    </a:lnTo>
                    <a:lnTo>
                      <a:pt x="2" y="26"/>
                    </a:lnTo>
                    <a:lnTo>
                      <a:pt x="4" y="32"/>
                    </a:lnTo>
                    <a:lnTo>
                      <a:pt x="6" y="38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32" y="44"/>
                    </a:lnTo>
                    <a:lnTo>
                      <a:pt x="34" y="42"/>
                    </a:lnTo>
                    <a:lnTo>
                      <a:pt x="36" y="40"/>
                    </a:lnTo>
                    <a:lnTo>
                      <a:pt x="34" y="32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40" y="20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4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71"/>
              <p:cNvSpPr>
                <a:spLocks/>
              </p:cNvSpPr>
              <p:nvPr/>
            </p:nvSpPr>
            <p:spPr bwMode="auto">
              <a:xfrm>
                <a:off x="3580" y="1623"/>
                <a:ext cx="66" cy="222"/>
              </a:xfrm>
              <a:custGeom>
                <a:avLst/>
                <a:gdLst>
                  <a:gd name="T0" fmla="*/ 24 w 66"/>
                  <a:gd name="T1" fmla="*/ 0 h 222"/>
                  <a:gd name="T2" fmla="*/ 24 w 66"/>
                  <a:gd name="T3" fmla="*/ 0 h 222"/>
                  <a:gd name="T4" fmla="*/ 16 w 66"/>
                  <a:gd name="T5" fmla="*/ 2 h 222"/>
                  <a:gd name="T6" fmla="*/ 8 w 66"/>
                  <a:gd name="T7" fmla="*/ 6 h 222"/>
                  <a:gd name="T8" fmla="*/ 2 w 66"/>
                  <a:gd name="T9" fmla="*/ 16 h 222"/>
                  <a:gd name="T10" fmla="*/ 0 w 66"/>
                  <a:gd name="T11" fmla="*/ 22 h 222"/>
                  <a:gd name="T12" fmla="*/ 0 w 66"/>
                  <a:gd name="T13" fmla="*/ 28 h 222"/>
                  <a:gd name="T14" fmla="*/ 0 w 66"/>
                  <a:gd name="T15" fmla="*/ 28 h 222"/>
                  <a:gd name="T16" fmla="*/ 0 w 66"/>
                  <a:gd name="T17" fmla="*/ 88 h 222"/>
                  <a:gd name="T18" fmla="*/ 4 w 66"/>
                  <a:gd name="T19" fmla="*/ 140 h 222"/>
                  <a:gd name="T20" fmla="*/ 4 w 66"/>
                  <a:gd name="T21" fmla="*/ 140 h 222"/>
                  <a:gd name="T22" fmla="*/ 8 w 66"/>
                  <a:gd name="T23" fmla="*/ 158 h 222"/>
                  <a:gd name="T24" fmla="*/ 18 w 66"/>
                  <a:gd name="T25" fmla="*/ 184 h 222"/>
                  <a:gd name="T26" fmla="*/ 30 w 66"/>
                  <a:gd name="T27" fmla="*/ 220 h 222"/>
                  <a:gd name="T28" fmla="*/ 30 w 66"/>
                  <a:gd name="T29" fmla="*/ 220 h 222"/>
                  <a:gd name="T30" fmla="*/ 34 w 66"/>
                  <a:gd name="T31" fmla="*/ 220 h 222"/>
                  <a:gd name="T32" fmla="*/ 40 w 66"/>
                  <a:gd name="T33" fmla="*/ 222 h 222"/>
                  <a:gd name="T34" fmla="*/ 52 w 66"/>
                  <a:gd name="T35" fmla="*/ 220 h 222"/>
                  <a:gd name="T36" fmla="*/ 64 w 66"/>
                  <a:gd name="T37" fmla="*/ 212 h 222"/>
                  <a:gd name="T38" fmla="*/ 64 w 66"/>
                  <a:gd name="T39" fmla="*/ 212 h 222"/>
                  <a:gd name="T40" fmla="*/ 66 w 66"/>
                  <a:gd name="T41" fmla="*/ 210 h 222"/>
                  <a:gd name="T42" fmla="*/ 64 w 66"/>
                  <a:gd name="T43" fmla="*/ 200 h 222"/>
                  <a:gd name="T44" fmla="*/ 58 w 66"/>
                  <a:gd name="T45" fmla="*/ 174 h 222"/>
                  <a:gd name="T46" fmla="*/ 50 w 66"/>
                  <a:gd name="T47" fmla="*/ 144 h 222"/>
                  <a:gd name="T48" fmla="*/ 46 w 66"/>
                  <a:gd name="T49" fmla="*/ 128 h 222"/>
                  <a:gd name="T50" fmla="*/ 46 w 66"/>
                  <a:gd name="T51" fmla="*/ 128 h 222"/>
                  <a:gd name="T52" fmla="*/ 48 w 66"/>
                  <a:gd name="T53" fmla="*/ 72 h 222"/>
                  <a:gd name="T54" fmla="*/ 48 w 66"/>
                  <a:gd name="T55" fmla="*/ 36 h 222"/>
                  <a:gd name="T56" fmla="*/ 46 w 66"/>
                  <a:gd name="T57" fmla="*/ 16 h 222"/>
                  <a:gd name="T58" fmla="*/ 46 w 66"/>
                  <a:gd name="T59" fmla="*/ 16 h 222"/>
                  <a:gd name="T60" fmla="*/ 42 w 66"/>
                  <a:gd name="T61" fmla="*/ 8 h 222"/>
                  <a:gd name="T62" fmla="*/ 36 w 66"/>
                  <a:gd name="T63" fmla="*/ 4 h 222"/>
                  <a:gd name="T64" fmla="*/ 30 w 66"/>
                  <a:gd name="T65" fmla="*/ 2 h 222"/>
                  <a:gd name="T66" fmla="*/ 24 w 66"/>
                  <a:gd name="T67" fmla="*/ 0 h 222"/>
                  <a:gd name="T68" fmla="*/ 24 w 66"/>
                  <a:gd name="T69" fmla="*/ 0 h 22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6"/>
                  <a:gd name="T106" fmla="*/ 0 h 222"/>
                  <a:gd name="T107" fmla="*/ 66 w 66"/>
                  <a:gd name="T108" fmla="*/ 222 h 22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6" h="222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8" y="6"/>
                    </a:lnTo>
                    <a:lnTo>
                      <a:pt x="2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88"/>
                    </a:lnTo>
                    <a:lnTo>
                      <a:pt x="4" y="140"/>
                    </a:lnTo>
                    <a:lnTo>
                      <a:pt x="8" y="158"/>
                    </a:lnTo>
                    <a:lnTo>
                      <a:pt x="18" y="184"/>
                    </a:lnTo>
                    <a:lnTo>
                      <a:pt x="30" y="220"/>
                    </a:lnTo>
                    <a:lnTo>
                      <a:pt x="34" y="220"/>
                    </a:lnTo>
                    <a:lnTo>
                      <a:pt x="40" y="222"/>
                    </a:lnTo>
                    <a:lnTo>
                      <a:pt x="52" y="220"/>
                    </a:lnTo>
                    <a:lnTo>
                      <a:pt x="64" y="212"/>
                    </a:lnTo>
                    <a:lnTo>
                      <a:pt x="66" y="210"/>
                    </a:lnTo>
                    <a:lnTo>
                      <a:pt x="64" y="200"/>
                    </a:lnTo>
                    <a:lnTo>
                      <a:pt x="58" y="174"/>
                    </a:lnTo>
                    <a:lnTo>
                      <a:pt x="50" y="144"/>
                    </a:lnTo>
                    <a:lnTo>
                      <a:pt x="46" y="128"/>
                    </a:lnTo>
                    <a:lnTo>
                      <a:pt x="48" y="72"/>
                    </a:lnTo>
                    <a:lnTo>
                      <a:pt x="48" y="36"/>
                    </a:lnTo>
                    <a:lnTo>
                      <a:pt x="46" y="16"/>
                    </a:lnTo>
                    <a:lnTo>
                      <a:pt x="42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>
              <a:off x="3284351" y="3152343"/>
              <a:ext cx="102694" cy="217310"/>
            </a:xfrm>
            <a:custGeom>
              <a:avLst/>
              <a:gdLst>
                <a:gd name="connsiteX0" fmla="*/ 30145 w 94197"/>
                <a:gd name="connsiteY0" fmla="*/ 12018 h 172792"/>
                <a:gd name="connsiteX1" fmla="*/ 30145 w 94197"/>
                <a:gd name="connsiteY1" fmla="*/ 12018 h 172792"/>
                <a:gd name="connsiteX2" fmla="*/ 10049 w 94197"/>
                <a:gd name="connsiteY2" fmla="*/ 72309 h 172792"/>
                <a:gd name="connsiteX3" fmla="*/ 0 w 94197"/>
                <a:gd name="connsiteY3" fmla="*/ 102454 h 172792"/>
                <a:gd name="connsiteX4" fmla="*/ 5024 w 94197"/>
                <a:gd name="connsiteY4" fmla="*/ 142647 h 172792"/>
                <a:gd name="connsiteX5" fmla="*/ 15073 w 94197"/>
                <a:gd name="connsiteY5" fmla="*/ 172792 h 172792"/>
                <a:gd name="connsiteX6" fmla="*/ 90435 w 94197"/>
                <a:gd name="connsiteY6" fmla="*/ 167768 h 172792"/>
                <a:gd name="connsiteX7" fmla="*/ 85411 w 94197"/>
                <a:gd name="connsiteY7" fmla="*/ 152695 h 172792"/>
                <a:gd name="connsiteX8" fmla="*/ 90435 w 94197"/>
                <a:gd name="connsiteY8" fmla="*/ 127575 h 172792"/>
                <a:gd name="connsiteX9" fmla="*/ 85411 w 94197"/>
                <a:gd name="connsiteY9" fmla="*/ 6994 h 172792"/>
                <a:gd name="connsiteX10" fmla="*/ 35169 w 94197"/>
                <a:gd name="connsiteY10" fmla="*/ 12018 h 172792"/>
                <a:gd name="connsiteX11" fmla="*/ 30145 w 94197"/>
                <a:gd name="connsiteY11" fmla="*/ 12018 h 17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197" h="172792">
                  <a:moveTo>
                    <a:pt x="30145" y="12018"/>
                  </a:moveTo>
                  <a:lnTo>
                    <a:pt x="30145" y="12018"/>
                  </a:lnTo>
                  <a:cubicBezTo>
                    <a:pt x="-4967" y="105654"/>
                    <a:pt x="27044" y="15660"/>
                    <a:pt x="10049" y="72309"/>
                  </a:cubicBezTo>
                  <a:cubicBezTo>
                    <a:pt x="7005" y="82454"/>
                    <a:pt x="0" y="102454"/>
                    <a:pt x="0" y="102454"/>
                  </a:cubicBezTo>
                  <a:cubicBezTo>
                    <a:pt x="1675" y="115852"/>
                    <a:pt x="2195" y="129445"/>
                    <a:pt x="5024" y="142647"/>
                  </a:cubicBezTo>
                  <a:cubicBezTo>
                    <a:pt x="7243" y="153004"/>
                    <a:pt x="15073" y="172792"/>
                    <a:pt x="15073" y="172792"/>
                  </a:cubicBezTo>
                  <a:cubicBezTo>
                    <a:pt x="40194" y="171117"/>
                    <a:pt x="66227" y="174685"/>
                    <a:pt x="90435" y="167768"/>
                  </a:cubicBezTo>
                  <a:cubicBezTo>
                    <a:pt x="95527" y="166313"/>
                    <a:pt x="85411" y="157991"/>
                    <a:pt x="85411" y="152695"/>
                  </a:cubicBezTo>
                  <a:cubicBezTo>
                    <a:pt x="85411" y="144156"/>
                    <a:pt x="88760" y="135948"/>
                    <a:pt x="90435" y="127575"/>
                  </a:cubicBezTo>
                  <a:cubicBezTo>
                    <a:pt x="88760" y="87381"/>
                    <a:pt x="102768" y="43286"/>
                    <a:pt x="85411" y="6994"/>
                  </a:cubicBezTo>
                  <a:cubicBezTo>
                    <a:pt x="78149" y="-8190"/>
                    <a:pt x="50491" y="5053"/>
                    <a:pt x="35169" y="12018"/>
                  </a:cubicBezTo>
                  <a:cubicBezTo>
                    <a:pt x="28883" y="14875"/>
                    <a:pt x="30982" y="12018"/>
                    <a:pt x="30145" y="12018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039626" y="3140110"/>
              <a:ext cx="81388" cy="137540"/>
            </a:xfrm>
            <a:custGeom>
              <a:avLst/>
              <a:gdLst>
                <a:gd name="connsiteX0" fmla="*/ 25121 w 81388"/>
                <a:gd name="connsiteY0" fmla="*/ 15073 h 137540"/>
                <a:gd name="connsiteX1" fmla="*/ 25121 w 81388"/>
                <a:gd name="connsiteY1" fmla="*/ 15073 h 137540"/>
                <a:gd name="connsiteX2" fmla="*/ 10049 w 81388"/>
                <a:gd name="connsiteY2" fmla="*/ 55266 h 137540"/>
                <a:gd name="connsiteX3" fmla="*/ 0 w 81388"/>
                <a:gd name="connsiteY3" fmla="*/ 85411 h 137540"/>
                <a:gd name="connsiteX4" fmla="*/ 5025 w 81388"/>
                <a:gd name="connsiteY4" fmla="*/ 110532 h 137540"/>
                <a:gd name="connsiteX5" fmla="*/ 15073 w 81388"/>
                <a:gd name="connsiteY5" fmla="*/ 120581 h 137540"/>
                <a:gd name="connsiteX6" fmla="*/ 25121 w 81388"/>
                <a:gd name="connsiteY6" fmla="*/ 135653 h 137540"/>
                <a:gd name="connsiteX7" fmla="*/ 65315 w 81388"/>
                <a:gd name="connsiteY7" fmla="*/ 130629 h 137540"/>
                <a:gd name="connsiteX8" fmla="*/ 50242 w 81388"/>
                <a:gd name="connsiteY8" fmla="*/ 0 h 137540"/>
                <a:gd name="connsiteX9" fmla="*/ 40194 w 81388"/>
                <a:gd name="connsiteY9" fmla="*/ 10049 h 137540"/>
                <a:gd name="connsiteX10" fmla="*/ 35170 w 81388"/>
                <a:gd name="connsiteY10" fmla="*/ 25121 h 137540"/>
                <a:gd name="connsiteX11" fmla="*/ 20097 w 81388"/>
                <a:gd name="connsiteY11" fmla="*/ 30145 h 137540"/>
                <a:gd name="connsiteX12" fmla="*/ 10049 w 81388"/>
                <a:gd name="connsiteY12" fmla="*/ 40194 h 137540"/>
                <a:gd name="connsiteX13" fmla="*/ 25121 w 81388"/>
                <a:gd name="connsiteY13" fmla="*/ 15073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388" h="137540">
                  <a:moveTo>
                    <a:pt x="25121" y="15073"/>
                  </a:moveTo>
                  <a:lnTo>
                    <a:pt x="25121" y="15073"/>
                  </a:lnTo>
                  <a:cubicBezTo>
                    <a:pt x="20097" y="28471"/>
                    <a:pt x="14862" y="41791"/>
                    <a:pt x="10049" y="55266"/>
                  </a:cubicBezTo>
                  <a:cubicBezTo>
                    <a:pt x="6487" y="65241"/>
                    <a:pt x="0" y="85411"/>
                    <a:pt x="0" y="85411"/>
                  </a:cubicBezTo>
                  <a:cubicBezTo>
                    <a:pt x="1675" y="93785"/>
                    <a:pt x="1661" y="102683"/>
                    <a:pt x="5025" y="110532"/>
                  </a:cubicBezTo>
                  <a:cubicBezTo>
                    <a:pt x="6891" y="114886"/>
                    <a:pt x="12114" y="116882"/>
                    <a:pt x="15073" y="120581"/>
                  </a:cubicBezTo>
                  <a:cubicBezTo>
                    <a:pt x="18845" y="125296"/>
                    <a:pt x="21772" y="130629"/>
                    <a:pt x="25121" y="135653"/>
                  </a:cubicBezTo>
                  <a:cubicBezTo>
                    <a:pt x="38519" y="133978"/>
                    <a:pt x="61674" y="143631"/>
                    <a:pt x="65315" y="130629"/>
                  </a:cubicBezTo>
                  <a:cubicBezTo>
                    <a:pt x="91584" y="36811"/>
                    <a:pt x="85026" y="34788"/>
                    <a:pt x="50242" y="0"/>
                  </a:cubicBezTo>
                  <a:cubicBezTo>
                    <a:pt x="46893" y="3350"/>
                    <a:pt x="42631" y="5987"/>
                    <a:pt x="40194" y="10049"/>
                  </a:cubicBezTo>
                  <a:cubicBezTo>
                    <a:pt x="37469" y="14590"/>
                    <a:pt x="38915" y="21376"/>
                    <a:pt x="35170" y="25121"/>
                  </a:cubicBezTo>
                  <a:cubicBezTo>
                    <a:pt x="31425" y="28866"/>
                    <a:pt x="25121" y="28470"/>
                    <a:pt x="20097" y="30145"/>
                  </a:cubicBezTo>
                  <a:cubicBezTo>
                    <a:pt x="16748" y="33495"/>
                    <a:pt x="14111" y="37757"/>
                    <a:pt x="10049" y="40194"/>
                  </a:cubicBezTo>
                  <a:cubicBezTo>
                    <a:pt x="-6613" y="50191"/>
                    <a:pt x="22609" y="19260"/>
                    <a:pt x="25121" y="1507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150870" y="3478530"/>
              <a:ext cx="289560" cy="278130"/>
            </a:xfrm>
            <a:custGeom>
              <a:avLst/>
              <a:gdLst>
                <a:gd name="connsiteX0" fmla="*/ 19050 w 289560"/>
                <a:gd name="connsiteY0" fmla="*/ 0 h 278130"/>
                <a:gd name="connsiteX1" fmla="*/ 0 w 289560"/>
                <a:gd name="connsiteY1" fmla="*/ 194310 h 278130"/>
                <a:gd name="connsiteX2" fmla="*/ 137160 w 289560"/>
                <a:gd name="connsiteY2" fmla="*/ 255270 h 278130"/>
                <a:gd name="connsiteX3" fmla="*/ 140970 w 289560"/>
                <a:gd name="connsiteY3" fmla="*/ 179070 h 278130"/>
                <a:gd name="connsiteX4" fmla="*/ 148590 w 289560"/>
                <a:gd name="connsiteY4" fmla="*/ 167640 h 278130"/>
                <a:gd name="connsiteX5" fmla="*/ 144780 w 289560"/>
                <a:gd name="connsiteY5" fmla="*/ 220980 h 278130"/>
                <a:gd name="connsiteX6" fmla="*/ 182880 w 289560"/>
                <a:gd name="connsiteY6" fmla="*/ 278130 h 278130"/>
                <a:gd name="connsiteX7" fmla="*/ 289560 w 289560"/>
                <a:gd name="connsiteY7" fmla="*/ 201930 h 278130"/>
                <a:gd name="connsiteX8" fmla="*/ 274320 w 289560"/>
                <a:gd name="connsiteY8" fmla="*/ 167640 h 278130"/>
                <a:gd name="connsiteX9" fmla="*/ 205740 w 289560"/>
                <a:gd name="connsiteY9" fmla="*/ 140970 h 278130"/>
                <a:gd name="connsiteX10" fmla="*/ 175260 w 289560"/>
                <a:gd name="connsiteY10" fmla="*/ 19050 h 278130"/>
                <a:gd name="connsiteX11" fmla="*/ 19050 w 289560"/>
                <a:gd name="connsiteY11" fmla="*/ 0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9560" h="278130">
                  <a:moveTo>
                    <a:pt x="19050" y="0"/>
                  </a:moveTo>
                  <a:lnTo>
                    <a:pt x="0" y="194310"/>
                  </a:lnTo>
                  <a:lnTo>
                    <a:pt x="137160" y="255270"/>
                  </a:lnTo>
                  <a:lnTo>
                    <a:pt x="140970" y="179070"/>
                  </a:lnTo>
                  <a:lnTo>
                    <a:pt x="148590" y="167640"/>
                  </a:lnTo>
                  <a:lnTo>
                    <a:pt x="144780" y="220980"/>
                  </a:lnTo>
                  <a:lnTo>
                    <a:pt x="182880" y="278130"/>
                  </a:lnTo>
                  <a:lnTo>
                    <a:pt x="289560" y="201930"/>
                  </a:lnTo>
                  <a:lnTo>
                    <a:pt x="274320" y="167640"/>
                  </a:lnTo>
                  <a:lnTo>
                    <a:pt x="205740" y="140970"/>
                  </a:lnTo>
                  <a:lnTo>
                    <a:pt x="175260" y="1905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TextBox 123"/>
            <p:cNvSpPr txBox="1"/>
            <p:nvPr/>
          </p:nvSpPr>
          <p:spPr>
            <a:xfrm rot="890552">
              <a:off x="3104409" y="3181614"/>
              <a:ext cx="445814" cy="16927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  <a:scene3d>
                <a:camera prst="isometricOffAxis1Left"/>
                <a:lightRig rig="threePt" dir="t"/>
              </a:scene3d>
            </a:bodyPr>
            <a:lstStyle/>
            <a:p>
              <a:r>
                <a:rPr lang="zh-CN" altLang="en-US" sz="500" smtClean="0">
                  <a:solidFill>
                    <a:schemeClr val="bg1"/>
                  </a:solidFill>
                </a:rPr>
                <a:t>政法学院</a:t>
              </a:r>
              <a:endParaRPr lang="zh-CN" altLang="en-US" sz="500">
                <a:solidFill>
                  <a:schemeClr val="bg1"/>
                </a:solidFill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2960528" y="3111324"/>
              <a:ext cx="504056" cy="400110"/>
            </a:xfrm>
            <a:prstGeom prst="rect">
              <a:avLst/>
            </a:prstGeom>
            <a:noFill/>
            <a:scene3d>
              <a:camera prst="isometricOffAxis1Lef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DFPBangBangW5-B5" pitchFamily="82" charset="-120"/>
                  <a:ea typeface="DFPBangBangW5-B5" pitchFamily="82" charset="-120"/>
                </a:rPr>
                <a:t>19</a:t>
              </a:r>
              <a:endParaRPr lang="zh-CN" altLang="en-US" sz="2000">
                <a:solidFill>
                  <a:schemeClr val="bg1"/>
                </a:solidFill>
                <a:latin typeface="DFPBangBangW5-B5" pitchFamily="82" charset="-120"/>
                <a:ea typeface="DFPBangBangW5-B5" pitchFamily="82" charset="-12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2975470" y="2343524"/>
            <a:ext cx="3758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其实，我就是</a:t>
            </a:r>
            <a:r>
              <a:rPr lang="zh-CN" altLang="en-US" sz="200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混</a:t>
            </a:r>
            <a:r>
              <a:rPr lang="zh-CN" altLang="en-US" sz="20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进去玩的。。。</a:t>
            </a:r>
            <a:endParaRPr lang="zh-CN" altLang="en-US" sz="20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3" name="Picture 3" descr="C:\Users\Administrator\Desktop\足球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955" y="4036949"/>
            <a:ext cx="538885" cy="538885"/>
          </a:xfrm>
          <a:prstGeom prst="rect">
            <a:avLst/>
          </a:prstGeom>
          <a:noFill/>
          <a:effectLst>
            <a:glow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2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7" presetClass="emph" presetSubtype="0" repeatCount="indefinite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50" autoRev="1" fill="remove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64" dur="250" autoRev="1" fill="remove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65" dur="250" autoRev="1" fill="remove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50" autoRev="1" fill="remove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8" dur="2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82 -0.01111 L 0.26771 -0.14964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69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7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7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1" grpId="1"/>
      <p:bldP spid="131" grpId="2"/>
      <p:bldP spid="132" grpId="0"/>
      <p:bldP spid="132" grpId="1"/>
      <p:bldP spid="132" grpId="2"/>
      <p:bldP spid="142" grpId="0" animBg="1"/>
      <p:bldP spid="142" grpId="1" animBg="1"/>
      <p:bldP spid="176" grpId="0" animBg="1"/>
      <p:bldP spid="176" grpId="1" animBg="1"/>
      <p:bldP spid="196" grpId="0" animBg="1"/>
      <p:bldP spid="196" grpId="1" animBg="1"/>
      <p:bldP spid="145" grpId="0" animBg="1"/>
      <p:bldP spid="145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4" grpId="2" animBg="1"/>
      <p:bldP spid="175" grpId="0" animBg="1"/>
      <p:bldP spid="175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3" grpId="0"/>
      <p:bldP spid="193" grpId="1"/>
      <p:bldP spid="193" grpId="2"/>
      <p:bldP spid="195" grpId="0"/>
      <p:bldP spid="195" grpId="1"/>
      <p:bldP spid="195" grpId="2"/>
      <p:bldP spid="194" grpId="0"/>
      <p:bldP spid="194" grpId="1"/>
      <p:bldP spid="1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3053010" y="171895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方正剑体简体" pitchFamily="2" charset="-122"/>
                <a:ea typeface="方正剑体简体" pitchFamily="2" charset="-122"/>
              </a:rPr>
              <a:t>教室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65815" y="284017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方正剑体简体" pitchFamily="2" charset="-122"/>
                <a:ea typeface="方正剑体简体" pitchFamily="2" charset="-122"/>
              </a:rPr>
              <a:t>食堂</a:t>
            </a:r>
            <a:endParaRPr lang="zh-CN" altLang="en-US" sz="3200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方正剑体简体" pitchFamily="2" charset="-122"/>
              <a:ea typeface="方正剑体简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80838" y="171895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方正剑体简体" pitchFamily="2" charset="-122"/>
                <a:ea typeface="方正剑体简体" pitchFamily="2" charset="-122"/>
              </a:rPr>
              <a:t>宿舍</a:t>
            </a:r>
            <a:endParaRPr lang="zh-CN" altLang="en-US" sz="3200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方正剑体简体" pitchFamily="2" charset="-122"/>
              <a:ea typeface="方正剑体简体" pitchFamily="2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V="1">
            <a:off x="5004048" y="2303729"/>
            <a:ext cx="576064" cy="700069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4117364" y="2011341"/>
            <a:ext cx="1047708" cy="0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32" idx="2"/>
          </p:cNvCxnSpPr>
          <p:nvPr/>
        </p:nvCxnSpPr>
        <p:spPr>
          <a:xfrm>
            <a:off x="3593070" y="2303728"/>
            <a:ext cx="540060" cy="700070"/>
          </a:xfrm>
          <a:prstGeom prst="straightConnector1">
            <a:avLst/>
          </a:prstGeom>
          <a:ln w="127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6"/>
          <a:stretch/>
        </p:blipFill>
        <p:spPr bwMode="auto">
          <a:xfrm rot="-2280000" flipH="1">
            <a:off x="5500545" y="1506040"/>
            <a:ext cx="198022" cy="42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7636" y="557211"/>
            <a:ext cx="3021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和大多数大学生的情况一样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964" y="565026"/>
            <a:ext cx="3021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我也过上了三点一线的生活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29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444E-6 -9.20321E-7 L -0.23593 -0.003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-15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13 -0.00309 L 0.1118 0.2041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103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05 -0.01389 L 0.12344 -0.221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-1037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accel="50000" decel="5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23593 -0.00309 L -0.11788 0.207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10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11181 0.20414 L 0.23316 -0.0030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9" y="-1037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12343 -0.22113 L -0.10608 -0.2211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11753 0.21032 L -0.00416 0.003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103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2342 -0.00309 L 0.00469 -0.0030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11389 -0.21495 L -0.00365 -0.0046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05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4 -0.05158 C 0.03125 0.05281 0.02951 0.21155 -0.02639 0.30358 C -0.08212 0.39654 -0.17118 0.3848 -0.22518 0.28104 C -0.27934 0.17665 -0.2783 0.01853 -0.22257 -0.0735 C -0.16598 -0.16615 -0.07726 -0.15627 -0.02344 -0.05158 Z " pathEditMode="relative" rAng="2837916" ptsTypes="fffff">
                                      <p:cBhvr>
                                        <p:cTn id="40" dur="8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1664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2" grpId="2"/>
      <p:bldP spid="32" grpId="3"/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2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99000"/>
                <a:lumMod val="0"/>
              </a:schemeClr>
            </a:gs>
            <a:gs pos="95000">
              <a:schemeClr val="accent5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椭圆 578"/>
          <p:cNvSpPr/>
          <p:nvPr/>
        </p:nvSpPr>
        <p:spPr>
          <a:xfrm>
            <a:off x="6631942" y="295310"/>
            <a:ext cx="476448" cy="3013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 rot="-1014556">
            <a:off x="1789442" y="468070"/>
            <a:ext cx="930496" cy="371841"/>
            <a:chOff x="0" y="0"/>
            <a:chExt cx="2352" cy="2371"/>
          </a:xfrm>
        </p:grpSpPr>
        <p:sp>
          <p:nvSpPr>
            <p:cNvPr id="4" name="Freeform 278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279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80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81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Oval 282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283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Oval 284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285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37"/>
          <p:cNvGrpSpPr>
            <a:grpSpLocks/>
          </p:cNvGrpSpPr>
          <p:nvPr/>
        </p:nvGrpSpPr>
        <p:grpSpPr bwMode="auto">
          <a:xfrm rot="1444062">
            <a:off x="8281867" y="31962"/>
            <a:ext cx="463486" cy="497596"/>
            <a:chOff x="0" y="0"/>
            <a:chExt cx="2352" cy="2371"/>
          </a:xfrm>
        </p:grpSpPr>
        <p:sp>
          <p:nvSpPr>
            <p:cNvPr id="13" name="Freeform 287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88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89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90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Oval 291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Oval 292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Oval 293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Oval 294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" name="Group 46"/>
          <p:cNvGrpSpPr>
            <a:grpSpLocks/>
          </p:cNvGrpSpPr>
          <p:nvPr/>
        </p:nvGrpSpPr>
        <p:grpSpPr bwMode="auto">
          <a:xfrm>
            <a:off x="1654400" y="175106"/>
            <a:ext cx="397320" cy="475067"/>
            <a:chOff x="0" y="0"/>
            <a:chExt cx="2352" cy="2371"/>
          </a:xfrm>
        </p:grpSpPr>
        <p:sp>
          <p:nvSpPr>
            <p:cNvPr id="22" name="Freeform 296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97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98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99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Oval 300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Oval 301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302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303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Group 55"/>
          <p:cNvGrpSpPr>
            <a:grpSpLocks/>
          </p:cNvGrpSpPr>
          <p:nvPr/>
        </p:nvGrpSpPr>
        <p:grpSpPr bwMode="auto">
          <a:xfrm rot="4011909">
            <a:off x="2697210" y="531850"/>
            <a:ext cx="595313" cy="600075"/>
            <a:chOff x="0" y="0"/>
            <a:chExt cx="2352" cy="2371"/>
          </a:xfrm>
        </p:grpSpPr>
        <p:sp>
          <p:nvSpPr>
            <p:cNvPr id="31" name="Freeform 305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06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07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08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309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Oval 310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311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312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" name="Group 64"/>
          <p:cNvGrpSpPr>
            <a:grpSpLocks/>
          </p:cNvGrpSpPr>
          <p:nvPr/>
        </p:nvGrpSpPr>
        <p:grpSpPr bwMode="auto">
          <a:xfrm rot="4011909">
            <a:off x="8042323" y="409612"/>
            <a:ext cx="595312" cy="600075"/>
            <a:chOff x="0" y="0"/>
            <a:chExt cx="2352" cy="2371"/>
          </a:xfrm>
        </p:grpSpPr>
        <p:sp>
          <p:nvSpPr>
            <p:cNvPr id="40" name="Freeform 314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15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16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17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Oval 318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319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Oval 320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Oval 321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8" name="Group 73"/>
          <p:cNvGrpSpPr>
            <a:grpSpLocks/>
          </p:cNvGrpSpPr>
          <p:nvPr/>
        </p:nvGrpSpPr>
        <p:grpSpPr bwMode="auto">
          <a:xfrm rot="4011909">
            <a:off x="2089198" y="-44413"/>
            <a:ext cx="595312" cy="600075"/>
            <a:chOff x="0" y="0"/>
            <a:chExt cx="2352" cy="2371"/>
          </a:xfrm>
        </p:grpSpPr>
        <p:sp>
          <p:nvSpPr>
            <p:cNvPr id="49" name="Freeform 323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24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25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26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Oval 327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Oval 328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Oval 329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330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7" name="Group 82"/>
          <p:cNvGrpSpPr>
            <a:grpSpLocks/>
          </p:cNvGrpSpPr>
          <p:nvPr/>
        </p:nvGrpSpPr>
        <p:grpSpPr bwMode="auto">
          <a:xfrm rot="4011909">
            <a:off x="4419648" y="-72988"/>
            <a:ext cx="595312" cy="600075"/>
            <a:chOff x="0" y="0"/>
            <a:chExt cx="2352" cy="2371"/>
          </a:xfrm>
        </p:grpSpPr>
        <p:sp>
          <p:nvSpPr>
            <p:cNvPr id="58" name="Freeform 332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33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34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35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Oval 336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Oval 337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Oval 338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Oval 339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6" name="Group 91"/>
          <p:cNvGrpSpPr>
            <a:grpSpLocks/>
          </p:cNvGrpSpPr>
          <p:nvPr/>
        </p:nvGrpSpPr>
        <p:grpSpPr bwMode="auto">
          <a:xfrm rot="4011909">
            <a:off x="3310778" y="184982"/>
            <a:ext cx="377825" cy="381000"/>
            <a:chOff x="0" y="0"/>
            <a:chExt cx="2352" cy="2371"/>
          </a:xfrm>
        </p:grpSpPr>
        <p:sp>
          <p:nvSpPr>
            <p:cNvPr id="67" name="Freeform 341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42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43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44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Oval 345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Oval 346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Oval 347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Oval 348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" name="Group 100"/>
          <p:cNvGrpSpPr>
            <a:grpSpLocks/>
          </p:cNvGrpSpPr>
          <p:nvPr/>
        </p:nvGrpSpPr>
        <p:grpSpPr bwMode="auto">
          <a:xfrm rot="4011909">
            <a:off x="3577478" y="527882"/>
            <a:ext cx="377825" cy="381000"/>
            <a:chOff x="0" y="0"/>
            <a:chExt cx="2352" cy="2371"/>
          </a:xfrm>
        </p:grpSpPr>
        <p:sp>
          <p:nvSpPr>
            <p:cNvPr id="76" name="Freeform 350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351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352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353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Oval 354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355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Oval 356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Oval 357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4" name="Group 109"/>
          <p:cNvGrpSpPr>
            <a:grpSpLocks/>
          </p:cNvGrpSpPr>
          <p:nvPr/>
        </p:nvGrpSpPr>
        <p:grpSpPr bwMode="auto">
          <a:xfrm rot="4011909">
            <a:off x="6889003" y="683457"/>
            <a:ext cx="377825" cy="381000"/>
            <a:chOff x="0" y="0"/>
            <a:chExt cx="2352" cy="2371"/>
          </a:xfrm>
        </p:grpSpPr>
        <p:sp>
          <p:nvSpPr>
            <p:cNvPr id="85" name="Freeform 359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60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61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Oval 363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Oval 364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Oval 365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Oval 366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3" name="Group 118"/>
          <p:cNvGrpSpPr>
            <a:grpSpLocks/>
          </p:cNvGrpSpPr>
          <p:nvPr/>
        </p:nvGrpSpPr>
        <p:grpSpPr bwMode="auto">
          <a:xfrm rot="4011909">
            <a:off x="1602628" y="810457"/>
            <a:ext cx="377825" cy="381000"/>
            <a:chOff x="0" y="0"/>
            <a:chExt cx="2352" cy="2371"/>
          </a:xfrm>
        </p:grpSpPr>
        <p:sp>
          <p:nvSpPr>
            <p:cNvPr id="94" name="Freeform 368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369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370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371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372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Oval 373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Oval 374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Oval 375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2" name="Group 127"/>
          <p:cNvGrpSpPr>
            <a:grpSpLocks/>
          </p:cNvGrpSpPr>
          <p:nvPr/>
        </p:nvGrpSpPr>
        <p:grpSpPr bwMode="auto">
          <a:xfrm rot="-1014556">
            <a:off x="5630608" y="445808"/>
            <a:ext cx="624603" cy="440063"/>
            <a:chOff x="0" y="0"/>
            <a:chExt cx="2352" cy="2371"/>
          </a:xfrm>
        </p:grpSpPr>
        <p:sp>
          <p:nvSpPr>
            <p:cNvPr id="103" name="Freeform 377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378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379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380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Oval 381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Oval 382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Oval 383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Oval 384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1" name="Group 136"/>
          <p:cNvGrpSpPr>
            <a:grpSpLocks/>
          </p:cNvGrpSpPr>
          <p:nvPr/>
        </p:nvGrpSpPr>
        <p:grpSpPr bwMode="auto">
          <a:xfrm rot="1444062">
            <a:off x="6601951" y="-26099"/>
            <a:ext cx="506598" cy="378970"/>
            <a:chOff x="0" y="0"/>
            <a:chExt cx="2352" cy="2371"/>
          </a:xfrm>
        </p:grpSpPr>
        <p:sp>
          <p:nvSpPr>
            <p:cNvPr id="112" name="Freeform 386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387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388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389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Oval 390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Oval 391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Oval 392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Oval 393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0" name="Group 145"/>
          <p:cNvGrpSpPr>
            <a:grpSpLocks/>
          </p:cNvGrpSpPr>
          <p:nvPr/>
        </p:nvGrpSpPr>
        <p:grpSpPr bwMode="auto">
          <a:xfrm>
            <a:off x="3923928" y="319122"/>
            <a:ext cx="509389" cy="483071"/>
            <a:chOff x="0" y="0"/>
            <a:chExt cx="2352" cy="2371"/>
          </a:xfrm>
        </p:grpSpPr>
        <p:sp>
          <p:nvSpPr>
            <p:cNvPr id="121" name="Freeform 395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396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397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398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Oval 399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Oval 400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Oval 401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Oval 402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9" name="Group 154"/>
          <p:cNvGrpSpPr>
            <a:grpSpLocks/>
          </p:cNvGrpSpPr>
          <p:nvPr/>
        </p:nvGrpSpPr>
        <p:grpSpPr bwMode="auto">
          <a:xfrm rot="4011909">
            <a:off x="253466" y="648409"/>
            <a:ext cx="572658" cy="296892"/>
            <a:chOff x="0" y="0"/>
            <a:chExt cx="2352" cy="2371"/>
          </a:xfrm>
        </p:grpSpPr>
        <p:sp>
          <p:nvSpPr>
            <p:cNvPr id="130" name="Freeform 404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405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406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407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Oval 408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Oval 409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Oval 410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7" name="Oval 411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8" name="Group 163"/>
          <p:cNvGrpSpPr>
            <a:grpSpLocks/>
          </p:cNvGrpSpPr>
          <p:nvPr/>
        </p:nvGrpSpPr>
        <p:grpSpPr bwMode="auto">
          <a:xfrm rot="4011909">
            <a:off x="5973732" y="641518"/>
            <a:ext cx="556835" cy="493017"/>
            <a:chOff x="0" y="0"/>
            <a:chExt cx="2352" cy="2371"/>
          </a:xfrm>
        </p:grpSpPr>
        <p:sp>
          <p:nvSpPr>
            <p:cNvPr id="139" name="Freeform 413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414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415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416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Oval 417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" name="Oval 418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Oval 419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" name="Oval 420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7" name="Group 172"/>
          <p:cNvGrpSpPr>
            <a:grpSpLocks/>
          </p:cNvGrpSpPr>
          <p:nvPr/>
        </p:nvGrpSpPr>
        <p:grpSpPr bwMode="auto">
          <a:xfrm rot="4011909">
            <a:off x="5260902" y="51293"/>
            <a:ext cx="367178" cy="438750"/>
            <a:chOff x="0" y="0"/>
            <a:chExt cx="2352" cy="2371"/>
          </a:xfrm>
        </p:grpSpPr>
        <p:sp>
          <p:nvSpPr>
            <p:cNvPr id="148" name="Freeform 422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423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424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425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Oval 426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" name="Oval 427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" name="Oval 428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Oval 429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6" name="Group 181"/>
          <p:cNvGrpSpPr>
            <a:grpSpLocks/>
          </p:cNvGrpSpPr>
          <p:nvPr/>
        </p:nvGrpSpPr>
        <p:grpSpPr bwMode="auto">
          <a:xfrm rot="4011909">
            <a:off x="724143" y="221905"/>
            <a:ext cx="632380" cy="537198"/>
            <a:chOff x="0" y="0"/>
            <a:chExt cx="2352" cy="2371"/>
          </a:xfrm>
        </p:grpSpPr>
        <p:sp>
          <p:nvSpPr>
            <p:cNvPr id="157" name="Freeform 431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432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433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434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Oval 435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2" name="Oval 436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" name="Oval 437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" name="Oval 438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5" name="Group 190"/>
          <p:cNvGrpSpPr>
            <a:grpSpLocks/>
          </p:cNvGrpSpPr>
          <p:nvPr/>
        </p:nvGrpSpPr>
        <p:grpSpPr bwMode="auto">
          <a:xfrm rot="4011909">
            <a:off x="7625603" y="161169"/>
            <a:ext cx="377825" cy="381000"/>
            <a:chOff x="0" y="0"/>
            <a:chExt cx="2352" cy="2371"/>
          </a:xfrm>
        </p:grpSpPr>
        <p:sp>
          <p:nvSpPr>
            <p:cNvPr id="166" name="Freeform 440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441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442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443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Oval 444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1" name="Oval 445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2" name="Oval 446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" name="Oval 447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" name="Group 199"/>
          <p:cNvGrpSpPr>
            <a:grpSpLocks/>
          </p:cNvGrpSpPr>
          <p:nvPr/>
        </p:nvGrpSpPr>
        <p:grpSpPr bwMode="auto">
          <a:xfrm rot="4011909">
            <a:off x="3612403" y="889832"/>
            <a:ext cx="377825" cy="381000"/>
            <a:chOff x="0" y="0"/>
            <a:chExt cx="2352" cy="2371"/>
          </a:xfrm>
        </p:grpSpPr>
        <p:sp>
          <p:nvSpPr>
            <p:cNvPr id="175" name="Freeform 449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450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451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452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Oval 453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" name="Oval 454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" name="Oval 455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" name="Oval 456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3" name="Group 208"/>
          <p:cNvGrpSpPr>
            <a:grpSpLocks/>
          </p:cNvGrpSpPr>
          <p:nvPr/>
        </p:nvGrpSpPr>
        <p:grpSpPr bwMode="auto">
          <a:xfrm rot="4011909">
            <a:off x="7803403" y="912057"/>
            <a:ext cx="377825" cy="381000"/>
            <a:chOff x="0" y="0"/>
            <a:chExt cx="2352" cy="2371"/>
          </a:xfrm>
        </p:grpSpPr>
        <p:sp>
          <p:nvSpPr>
            <p:cNvPr id="184" name="Freeform 458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459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460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461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Oval 462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" name="Oval 463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" name="Oval 464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1" name="Oval 465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2" name="Group 217"/>
          <p:cNvGrpSpPr>
            <a:grpSpLocks/>
          </p:cNvGrpSpPr>
          <p:nvPr/>
        </p:nvGrpSpPr>
        <p:grpSpPr bwMode="auto">
          <a:xfrm rot="4011909">
            <a:off x="4877641" y="758069"/>
            <a:ext cx="377825" cy="381000"/>
            <a:chOff x="0" y="0"/>
            <a:chExt cx="2352" cy="2371"/>
          </a:xfrm>
        </p:grpSpPr>
        <p:sp>
          <p:nvSpPr>
            <p:cNvPr id="193" name="Freeform 467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468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469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470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Oval 471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8" name="Oval 472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9" name="Oval 473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0" name="Oval 474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1" name="Group 226"/>
          <p:cNvGrpSpPr>
            <a:grpSpLocks/>
          </p:cNvGrpSpPr>
          <p:nvPr/>
        </p:nvGrpSpPr>
        <p:grpSpPr bwMode="auto">
          <a:xfrm rot="4011909">
            <a:off x="8585513" y="445973"/>
            <a:ext cx="383411" cy="400086"/>
            <a:chOff x="0" y="0"/>
            <a:chExt cx="2352" cy="2371"/>
          </a:xfrm>
        </p:grpSpPr>
        <p:sp>
          <p:nvSpPr>
            <p:cNvPr id="202" name="Freeform 476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477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478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479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Oval 480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" name="Oval 481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" name="Oval 482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" name="Oval 483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0" name="Group 235"/>
          <p:cNvGrpSpPr>
            <a:grpSpLocks/>
          </p:cNvGrpSpPr>
          <p:nvPr/>
        </p:nvGrpSpPr>
        <p:grpSpPr bwMode="auto">
          <a:xfrm rot="4011909">
            <a:off x="4772073" y="336587"/>
            <a:ext cx="595312" cy="600075"/>
            <a:chOff x="0" y="0"/>
            <a:chExt cx="2352" cy="2371"/>
          </a:xfrm>
        </p:grpSpPr>
        <p:sp>
          <p:nvSpPr>
            <p:cNvPr id="211" name="Freeform 431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432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433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434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Oval 435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" name="Oval 436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7" name="Oval 437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8" name="Oval 438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9" name="Group 244"/>
          <p:cNvGrpSpPr>
            <a:grpSpLocks/>
          </p:cNvGrpSpPr>
          <p:nvPr/>
        </p:nvGrpSpPr>
        <p:grpSpPr bwMode="auto">
          <a:xfrm rot="-1014556">
            <a:off x="546648" y="20522"/>
            <a:ext cx="488393" cy="443510"/>
            <a:chOff x="0" y="0"/>
            <a:chExt cx="2352" cy="2371"/>
          </a:xfrm>
        </p:grpSpPr>
        <p:sp>
          <p:nvSpPr>
            <p:cNvPr id="220" name="Freeform 377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378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379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380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Oval 381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" name="Oval 382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6" name="Oval 383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" name="Oval 384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8" name="Group 253"/>
          <p:cNvGrpSpPr>
            <a:grpSpLocks/>
          </p:cNvGrpSpPr>
          <p:nvPr/>
        </p:nvGrpSpPr>
        <p:grpSpPr bwMode="auto">
          <a:xfrm rot="-1014556">
            <a:off x="6773022" y="424270"/>
            <a:ext cx="781980" cy="396656"/>
            <a:chOff x="0" y="0"/>
            <a:chExt cx="2352" cy="2371"/>
          </a:xfrm>
        </p:grpSpPr>
        <p:sp>
          <p:nvSpPr>
            <p:cNvPr id="229" name="Freeform 377"/>
            <p:cNvSpPr>
              <a:spLocks/>
            </p:cNvSpPr>
            <p:nvPr/>
          </p:nvSpPr>
          <p:spPr bwMode="auto">
            <a:xfrm>
              <a:off x="1162" y="0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378"/>
            <p:cNvSpPr>
              <a:spLocks/>
            </p:cNvSpPr>
            <p:nvPr/>
          </p:nvSpPr>
          <p:spPr bwMode="auto">
            <a:xfrm rot="5400000">
              <a:off x="1145" y="338"/>
              <a:ext cx="48" cy="1671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431 h 2352"/>
                <a:gd name="T4" fmla="*/ 6 w 96"/>
                <a:gd name="T5" fmla="*/ 843 h 2352"/>
                <a:gd name="T6" fmla="*/ 12 w 96"/>
                <a:gd name="T7" fmla="*/ 396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379"/>
            <p:cNvSpPr>
              <a:spLocks/>
            </p:cNvSpPr>
            <p:nvPr/>
          </p:nvSpPr>
          <p:spPr bwMode="auto">
            <a:xfrm rot="2700000">
              <a:off x="1152" y="25"/>
              <a:ext cx="48" cy="2352"/>
            </a:xfrm>
            <a:custGeom>
              <a:avLst/>
              <a:gdLst>
                <a:gd name="T0" fmla="*/ 6 w 96"/>
                <a:gd name="T1" fmla="*/ 0 h 2352"/>
                <a:gd name="T2" fmla="*/ 0 w 96"/>
                <a:gd name="T3" fmla="*/ 1200 h 2352"/>
                <a:gd name="T4" fmla="*/ 6 w 96"/>
                <a:gd name="T5" fmla="*/ 2352 h 2352"/>
                <a:gd name="T6" fmla="*/ 12 w 96"/>
                <a:gd name="T7" fmla="*/ 1104 h 2352"/>
                <a:gd name="T8" fmla="*/ 6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380"/>
            <p:cNvSpPr>
              <a:spLocks/>
            </p:cNvSpPr>
            <p:nvPr/>
          </p:nvSpPr>
          <p:spPr bwMode="auto">
            <a:xfrm rot="-2700000">
              <a:off x="12" y="1171"/>
              <a:ext cx="2352" cy="48"/>
            </a:xfrm>
            <a:custGeom>
              <a:avLst/>
              <a:gdLst>
                <a:gd name="T0" fmla="*/ 705894 w 96"/>
                <a:gd name="T1" fmla="*/ 0 h 2352"/>
                <a:gd name="T2" fmla="*/ 0 w 96"/>
                <a:gd name="T3" fmla="*/ 0 h 2352"/>
                <a:gd name="T4" fmla="*/ 705894 w 96"/>
                <a:gd name="T5" fmla="*/ 0 h 2352"/>
                <a:gd name="T6" fmla="*/ 1411788 w 96"/>
                <a:gd name="T7" fmla="*/ 0 h 2352"/>
                <a:gd name="T8" fmla="*/ 705894 w 96"/>
                <a:gd name="T9" fmla="*/ 0 h 2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352"/>
                <a:gd name="T17" fmla="*/ 96 w 96"/>
                <a:gd name="T18" fmla="*/ 2352 h 2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352">
                  <a:moveTo>
                    <a:pt x="48" y="0"/>
                  </a:moveTo>
                  <a:lnTo>
                    <a:pt x="0" y="1200"/>
                  </a:lnTo>
                  <a:lnTo>
                    <a:pt x="48" y="2352"/>
                  </a:lnTo>
                  <a:lnTo>
                    <a:pt x="96" y="1104"/>
                  </a:lnTo>
                  <a:lnTo>
                    <a:pt x="4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Oval 381"/>
            <p:cNvSpPr>
              <a:spLocks noChangeArrowheads="1"/>
            </p:cNvSpPr>
            <p:nvPr/>
          </p:nvSpPr>
          <p:spPr bwMode="auto">
            <a:xfrm>
              <a:off x="1110" y="793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4" name="Oval 382"/>
            <p:cNvSpPr>
              <a:spLocks noChangeArrowheads="1"/>
            </p:cNvSpPr>
            <p:nvPr/>
          </p:nvSpPr>
          <p:spPr bwMode="auto">
            <a:xfrm rot="5400000">
              <a:off x="1143" y="808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" name="Oval 383"/>
            <p:cNvSpPr>
              <a:spLocks noChangeArrowheads="1"/>
            </p:cNvSpPr>
            <p:nvPr/>
          </p:nvSpPr>
          <p:spPr bwMode="auto">
            <a:xfrm rot="8113534">
              <a:off x="1104" y="811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" name="Oval 384"/>
            <p:cNvSpPr>
              <a:spLocks noChangeArrowheads="1"/>
            </p:cNvSpPr>
            <p:nvPr/>
          </p:nvSpPr>
          <p:spPr bwMode="auto">
            <a:xfrm rot="-8239154">
              <a:off x="1116" y="799"/>
              <a:ext cx="162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580" name="图片 5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81"/>
          <a:stretch/>
        </p:blipFill>
        <p:spPr>
          <a:xfrm rot="529327">
            <a:off x="-5506060" y="2617782"/>
            <a:ext cx="11802520" cy="4985755"/>
          </a:xfrm>
          <a:prstGeom prst="rect">
            <a:avLst/>
          </a:prstGeom>
          <a:scene3d>
            <a:camera prst="isometricOffAxis1Top"/>
            <a:lightRig rig="threePt" dir="t"/>
          </a:scene3d>
        </p:spPr>
      </p:pic>
      <p:sp>
        <p:nvSpPr>
          <p:cNvPr id="588" name="任意多边形 587"/>
          <p:cNvSpPr/>
          <p:nvPr/>
        </p:nvSpPr>
        <p:spPr>
          <a:xfrm>
            <a:off x="-340506" y="2519859"/>
            <a:ext cx="10494118" cy="2590800"/>
          </a:xfrm>
          <a:custGeom>
            <a:avLst/>
            <a:gdLst>
              <a:gd name="connsiteX0" fmla="*/ 629938 w 7887988"/>
              <a:gd name="connsiteY0" fmla="*/ 1619250 h 2590800"/>
              <a:gd name="connsiteX1" fmla="*/ 629938 w 7887988"/>
              <a:gd name="connsiteY1" fmla="*/ 1619250 h 2590800"/>
              <a:gd name="connsiteX2" fmla="*/ 1106188 w 7887988"/>
              <a:gd name="connsiteY2" fmla="*/ 1676400 h 2590800"/>
              <a:gd name="connsiteX3" fmla="*/ 1163338 w 7887988"/>
              <a:gd name="connsiteY3" fmla="*/ 1695450 h 2590800"/>
              <a:gd name="connsiteX4" fmla="*/ 1334788 w 7887988"/>
              <a:gd name="connsiteY4" fmla="*/ 1809750 h 2590800"/>
              <a:gd name="connsiteX5" fmla="*/ 1391938 w 7887988"/>
              <a:gd name="connsiteY5" fmla="*/ 1847850 h 2590800"/>
              <a:gd name="connsiteX6" fmla="*/ 1525288 w 7887988"/>
              <a:gd name="connsiteY6" fmla="*/ 1885950 h 2590800"/>
              <a:gd name="connsiteX7" fmla="*/ 1658638 w 7887988"/>
              <a:gd name="connsiteY7" fmla="*/ 1905000 h 2590800"/>
              <a:gd name="connsiteX8" fmla="*/ 1791988 w 7887988"/>
              <a:gd name="connsiteY8" fmla="*/ 1943100 h 2590800"/>
              <a:gd name="connsiteX9" fmla="*/ 2153938 w 7887988"/>
              <a:gd name="connsiteY9" fmla="*/ 1981200 h 2590800"/>
              <a:gd name="connsiteX10" fmla="*/ 2344438 w 7887988"/>
              <a:gd name="connsiteY10" fmla="*/ 2000250 h 2590800"/>
              <a:gd name="connsiteX11" fmla="*/ 2458738 w 7887988"/>
              <a:gd name="connsiteY11" fmla="*/ 2038350 h 2590800"/>
              <a:gd name="connsiteX12" fmla="*/ 3125488 w 7887988"/>
              <a:gd name="connsiteY12" fmla="*/ 2076450 h 2590800"/>
              <a:gd name="connsiteX13" fmla="*/ 3277888 w 7887988"/>
              <a:gd name="connsiteY13" fmla="*/ 2114550 h 2590800"/>
              <a:gd name="connsiteX14" fmla="*/ 4401838 w 7887988"/>
              <a:gd name="connsiteY14" fmla="*/ 2152650 h 2590800"/>
              <a:gd name="connsiteX15" fmla="*/ 4478038 w 7887988"/>
              <a:gd name="connsiteY15" fmla="*/ 2171700 h 2590800"/>
              <a:gd name="connsiteX16" fmla="*/ 4535188 w 7887988"/>
              <a:gd name="connsiteY16" fmla="*/ 2190750 h 2590800"/>
              <a:gd name="connsiteX17" fmla="*/ 4763788 w 7887988"/>
              <a:gd name="connsiteY17" fmla="*/ 2247900 h 2590800"/>
              <a:gd name="connsiteX18" fmla="*/ 4878088 w 7887988"/>
              <a:gd name="connsiteY18" fmla="*/ 2305050 h 2590800"/>
              <a:gd name="connsiteX19" fmla="*/ 4935238 w 7887988"/>
              <a:gd name="connsiteY19" fmla="*/ 2343150 h 2590800"/>
              <a:gd name="connsiteX20" fmla="*/ 4992388 w 7887988"/>
              <a:gd name="connsiteY20" fmla="*/ 2362200 h 2590800"/>
              <a:gd name="connsiteX21" fmla="*/ 5106688 w 7887988"/>
              <a:gd name="connsiteY21" fmla="*/ 2438400 h 2590800"/>
              <a:gd name="connsiteX22" fmla="*/ 5163838 w 7887988"/>
              <a:gd name="connsiteY22" fmla="*/ 2476500 h 2590800"/>
              <a:gd name="connsiteX23" fmla="*/ 5392438 w 7887988"/>
              <a:gd name="connsiteY23" fmla="*/ 2533650 h 2590800"/>
              <a:gd name="connsiteX24" fmla="*/ 5525788 w 7887988"/>
              <a:gd name="connsiteY24" fmla="*/ 2571750 h 2590800"/>
              <a:gd name="connsiteX25" fmla="*/ 5601988 w 7887988"/>
              <a:gd name="connsiteY25" fmla="*/ 2590800 h 2590800"/>
              <a:gd name="connsiteX26" fmla="*/ 6935488 w 7887988"/>
              <a:gd name="connsiteY26" fmla="*/ 2571750 h 2590800"/>
              <a:gd name="connsiteX27" fmla="*/ 6992638 w 7887988"/>
              <a:gd name="connsiteY27" fmla="*/ 2533650 h 2590800"/>
              <a:gd name="connsiteX28" fmla="*/ 7030738 w 7887988"/>
              <a:gd name="connsiteY28" fmla="*/ 2476500 h 2590800"/>
              <a:gd name="connsiteX29" fmla="*/ 7087888 w 7887988"/>
              <a:gd name="connsiteY29" fmla="*/ 2457450 h 2590800"/>
              <a:gd name="connsiteX30" fmla="*/ 7145038 w 7887988"/>
              <a:gd name="connsiteY30" fmla="*/ 2419350 h 2590800"/>
              <a:gd name="connsiteX31" fmla="*/ 7164088 w 7887988"/>
              <a:gd name="connsiteY31" fmla="*/ 2362200 h 2590800"/>
              <a:gd name="connsiteX32" fmla="*/ 7183138 w 7887988"/>
              <a:gd name="connsiteY32" fmla="*/ 2286000 h 2590800"/>
              <a:gd name="connsiteX33" fmla="*/ 7278388 w 7887988"/>
              <a:gd name="connsiteY33" fmla="*/ 2171700 h 2590800"/>
              <a:gd name="connsiteX34" fmla="*/ 7316488 w 7887988"/>
              <a:gd name="connsiteY34" fmla="*/ 2057400 h 2590800"/>
              <a:gd name="connsiteX35" fmla="*/ 7373638 w 7887988"/>
              <a:gd name="connsiteY35" fmla="*/ 2000250 h 2590800"/>
              <a:gd name="connsiteX36" fmla="*/ 7449838 w 7887988"/>
              <a:gd name="connsiteY36" fmla="*/ 1885950 h 2590800"/>
              <a:gd name="connsiteX37" fmla="*/ 7506988 w 7887988"/>
              <a:gd name="connsiteY37" fmla="*/ 1847850 h 2590800"/>
              <a:gd name="connsiteX38" fmla="*/ 7526038 w 7887988"/>
              <a:gd name="connsiteY38" fmla="*/ 1771650 h 2590800"/>
              <a:gd name="connsiteX39" fmla="*/ 7640338 w 7887988"/>
              <a:gd name="connsiteY39" fmla="*/ 1695450 h 2590800"/>
              <a:gd name="connsiteX40" fmla="*/ 7659388 w 7887988"/>
              <a:gd name="connsiteY40" fmla="*/ 1638300 h 2590800"/>
              <a:gd name="connsiteX41" fmla="*/ 7773688 w 7887988"/>
              <a:gd name="connsiteY41" fmla="*/ 1524000 h 2590800"/>
              <a:gd name="connsiteX42" fmla="*/ 7830838 w 7887988"/>
              <a:gd name="connsiteY42" fmla="*/ 1409700 h 2590800"/>
              <a:gd name="connsiteX43" fmla="*/ 7887988 w 7887988"/>
              <a:gd name="connsiteY43" fmla="*/ 1219200 h 2590800"/>
              <a:gd name="connsiteX44" fmla="*/ 7868938 w 7887988"/>
              <a:gd name="connsiteY44" fmla="*/ 666750 h 2590800"/>
              <a:gd name="connsiteX45" fmla="*/ 7811788 w 7887988"/>
              <a:gd name="connsiteY45" fmla="*/ 628650 h 2590800"/>
              <a:gd name="connsiteX46" fmla="*/ 7773688 w 7887988"/>
              <a:gd name="connsiteY46" fmla="*/ 571500 h 2590800"/>
              <a:gd name="connsiteX47" fmla="*/ 7659388 w 7887988"/>
              <a:gd name="connsiteY47" fmla="*/ 495300 h 2590800"/>
              <a:gd name="connsiteX48" fmla="*/ 7602238 w 7887988"/>
              <a:gd name="connsiteY48" fmla="*/ 438150 h 2590800"/>
              <a:gd name="connsiteX49" fmla="*/ 7545088 w 7887988"/>
              <a:gd name="connsiteY49" fmla="*/ 400050 h 2590800"/>
              <a:gd name="connsiteX50" fmla="*/ 7392688 w 7887988"/>
              <a:gd name="connsiteY50" fmla="*/ 361950 h 2590800"/>
              <a:gd name="connsiteX51" fmla="*/ 6478288 w 7887988"/>
              <a:gd name="connsiteY51" fmla="*/ 381000 h 2590800"/>
              <a:gd name="connsiteX52" fmla="*/ 5773438 w 7887988"/>
              <a:gd name="connsiteY52" fmla="*/ 342900 h 2590800"/>
              <a:gd name="connsiteX53" fmla="*/ 5659138 w 7887988"/>
              <a:gd name="connsiteY53" fmla="*/ 304800 h 2590800"/>
              <a:gd name="connsiteX54" fmla="*/ 5601988 w 7887988"/>
              <a:gd name="connsiteY54" fmla="*/ 285750 h 2590800"/>
              <a:gd name="connsiteX55" fmla="*/ 5468638 w 7887988"/>
              <a:gd name="connsiteY55" fmla="*/ 247650 h 2590800"/>
              <a:gd name="connsiteX56" fmla="*/ 5354338 w 7887988"/>
              <a:gd name="connsiteY56" fmla="*/ 171450 h 2590800"/>
              <a:gd name="connsiteX57" fmla="*/ 5297188 w 7887988"/>
              <a:gd name="connsiteY57" fmla="*/ 152400 h 2590800"/>
              <a:gd name="connsiteX58" fmla="*/ 5182888 w 7887988"/>
              <a:gd name="connsiteY58" fmla="*/ 76200 h 2590800"/>
              <a:gd name="connsiteX59" fmla="*/ 5011438 w 7887988"/>
              <a:gd name="connsiteY59" fmla="*/ 0 h 2590800"/>
              <a:gd name="connsiteX60" fmla="*/ 2973088 w 7887988"/>
              <a:gd name="connsiteY60" fmla="*/ 38100 h 2590800"/>
              <a:gd name="connsiteX61" fmla="*/ 2858788 w 7887988"/>
              <a:gd name="connsiteY61" fmla="*/ 57150 h 2590800"/>
              <a:gd name="connsiteX62" fmla="*/ 2687338 w 7887988"/>
              <a:gd name="connsiteY62" fmla="*/ 95250 h 2590800"/>
              <a:gd name="connsiteX63" fmla="*/ 2573038 w 7887988"/>
              <a:gd name="connsiteY63" fmla="*/ 133350 h 2590800"/>
              <a:gd name="connsiteX64" fmla="*/ 2515888 w 7887988"/>
              <a:gd name="connsiteY64" fmla="*/ 152400 h 2590800"/>
              <a:gd name="connsiteX65" fmla="*/ 2439688 w 7887988"/>
              <a:gd name="connsiteY65" fmla="*/ 171450 h 2590800"/>
              <a:gd name="connsiteX66" fmla="*/ 2172988 w 7887988"/>
              <a:gd name="connsiteY66" fmla="*/ 190500 h 2590800"/>
              <a:gd name="connsiteX67" fmla="*/ 2020588 w 7887988"/>
              <a:gd name="connsiteY67" fmla="*/ 209550 h 2590800"/>
              <a:gd name="connsiteX68" fmla="*/ 1811038 w 7887988"/>
              <a:gd name="connsiteY68" fmla="*/ 228600 h 2590800"/>
              <a:gd name="connsiteX69" fmla="*/ 1677688 w 7887988"/>
              <a:gd name="connsiteY69" fmla="*/ 266700 h 2590800"/>
              <a:gd name="connsiteX70" fmla="*/ 1620538 w 7887988"/>
              <a:gd name="connsiteY70" fmla="*/ 285750 h 2590800"/>
              <a:gd name="connsiteX71" fmla="*/ 1372888 w 7887988"/>
              <a:gd name="connsiteY71" fmla="*/ 304800 h 2590800"/>
              <a:gd name="connsiteX72" fmla="*/ 1258588 w 7887988"/>
              <a:gd name="connsiteY72" fmla="*/ 323850 h 2590800"/>
              <a:gd name="connsiteX73" fmla="*/ 1106188 w 7887988"/>
              <a:gd name="connsiteY73" fmla="*/ 342900 h 2590800"/>
              <a:gd name="connsiteX74" fmla="*/ 953788 w 7887988"/>
              <a:gd name="connsiteY74" fmla="*/ 381000 h 2590800"/>
              <a:gd name="connsiteX75" fmla="*/ 877588 w 7887988"/>
              <a:gd name="connsiteY75" fmla="*/ 419100 h 2590800"/>
              <a:gd name="connsiteX76" fmla="*/ 820438 w 7887988"/>
              <a:gd name="connsiteY76" fmla="*/ 438150 h 2590800"/>
              <a:gd name="connsiteX77" fmla="*/ 706138 w 7887988"/>
              <a:gd name="connsiteY77" fmla="*/ 514350 h 2590800"/>
              <a:gd name="connsiteX78" fmla="*/ 648988 w 7887988"/>
              <a:gd name="connsiteY78" fmla="*/ 533400 h 2590800"/>
              <a:gd name="connsiteX79" fmla="*/ 591838 w 7887988"/>
              <a:gd name="connsiteY79" fmla="*/ 571500 h 2590800"/>
              <a:gd name="connsiteX80" fmla="*/ 477538 w 7887988"/>
              <a:gd name="connsiteY80" fmla="*/ 609600 h 2590800"/>
              <a:gd name="connsiteX81" fmla="*/ 420388 w 7887988"/>
              <a:gd name="connsiteY81" fmla="*/ 647700 h 2590800"/>
              <a:gd name="connsiteX82" fmla="*/ 306088 w 7887988"/>
              <a:gd name="connsiteY82" fmla="*/ 685800 h 2590800"/>
              <a:gd name="connsiteX83" fmla="*/ 248938 w 7887988"/>
              <a:gd name="connsiteY83" fmla="*/ 742950 h 2590800"/>
              <a:gd name="connsiteX84" fmla="*/ 191788 w 7887988"/>
              <a:gd name="connsiteY84" fmla="*/ 781050 h 2590800"/>
              <a:gd name="connsiteX85" fmla="*/ 96538 w 7887988"/>
              <a:gd name="connsiteY85" fmla="*/ 857250 h 2590800"/>
              <a:gd name="connsiteX86" fmla="*/ 1288 w 7887988"/>
              <a:gd name="connsiteY86" fmla="*/ 971550 h 2590800"/>
              <a:gd name="connsiteX87" fmla="*/ 20338 w 7887988"/>
              <a:gd name="connsiteY87" fmla="*/ 1066800 h 2590800"/>
              <a:gd name="connsiteX88" fmla="*/ 77488 w 7887988"/>
              <a:gd name="connsiteY88" fmla="*/ 1085850 h 2590800"/>
              <a:gd name="connsiteX89" fmla="*/ 115588 w 7887988"/>
              <a:gd name="connsiteY89" fmla="*/ 1143000 h 2590800"/>
              <a:gd name="connsiteX90" fmla="*/ 172738 w 7887988"/>
              <a:gd name="connsiteY90" fmla="*/ 1181100 h 2590800"/>
              <a:gd name="connsiteX91" fmla="*/ 229888 w 7887988"/>
              <a:gd name="connsiteY91" fmla="*/ 1238250 h 2590800"/>
              <a:gd name="connsiteX92" fmla="*/ 287038 w 7887988"/>
              <a:gd name="connsiteY92" fmla="*/ 1371600 h 2590800"/>
              <a:gd name="connsiteX93" fmla="*/ 306088 w 7887988"/>
              <a:gd name="connsiteY93" fmla="*/ 1428750 h 2590800"/>
              <a:gd name="connsiteX94" fmla="*/ 363238 w 7887988"/>
              <a:gd name="connsiteY94" fmla="*/ 1466850 h 2590800"/>
              <a:gd name="connsiteX95" fmla="*/ 401338 w 7887988"/>
              <a:gd name="connsiteY95" fmla="*/ 1524000 h 2590800"/>
              <a:gd name="connsiteX96" fmla="*/ 668038 w 7887988"/>
              <a:gd name="connsiteY96" fmla="*/ 1581150 h 2590800"/>
              <a:gd name="connsiteX97" fmla="*/ 725188 w 7887988"/>
              <a:gd name="connsiteY97" fmla="*/ 1600200 h 2590800"/>
              <a:gd name="connsiteX98" fmla="*/ 744238 w 7887988"/>
              <a:gd name="connsiteY98" fmla="*/ 16002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887988" h="2590800">
                <a:moveTo>
                  <a:pt x="629938" y="1619250"/>
                </a:moveTo>
                <a:lnTo>
                  <a:pt x="629938" y="1619250"/>
                </a:lnTo>
                <a:cubicBezTo>
                  <a:pt x="1031993" y="1640411"/>
                  <a:pt x="877271" y="1600094"/>
                  <a:pt x="1106188" y="1676400"/>
                </a:cubicBezTo>
                <a:cubicBezTo>
                  <a:pt x="1125238" y="1682750"/>
                  <a:pt x="1146630" y="1684311"/>
                  <a:pt x="1163338" y="1695450"/>
                </a:cubicBezTo>
                <a:lnTo>
                  <a:pt x="1334788" y="1809750"/>
                </a:lnTo>
                <a:cubicBezTo>
                  <a:pt x="1353838" y="1822450"/>
                  <a:pt x="1370218" y="1840610"/>
                  <a:pt x="1391938" y="1847850"/>
                </a:cubicBezTo>
                <a:cubicBezTo>
                  <a:pt x="1440903" y="1864172"/>
                  <a:pt x="1472663" y="1876382"/>
                  <a:pt x="1525288" y="1885950"/>
                </a:cubicBezTo>
                <a:cubicBezTo>
                  <a:pt x="1569465" y="1893982"/>
                  <a:pt x="1614188" y="1898650"/>
                  <a:pt x="1658638" y="1905000"/>
                </a:cubicBezTo>
                <a:cubicBezTo>
                  <a:pt x="1707603" y="1921322"/>
                  <a:pt x="1739363" y="1933532"/>
                  <a:pt x="1791988" y="1943100"/>
                </a:cubicBezTo>
                <a:cubicBezTo>
                  <a:pt x="1924819" y="1967251"/>
                  <a:pt x="2010381" y="1968149"/>
                  <a:pt x="2153938" y="1981200"/>
                </a:cubicBezTo>
                <a:lnTo>
                  <a:pt x="2344438" y="2000250"/>
                </a:lnTo>
                <a:cubicBezTo>
                  <a:pt x="2382538" y="2012950"/>
                  <a:pt x="2418981" y="2032670"/>
                  <a:pt x="2458738" y="2038350"/>
                </a:cubicBezTo>
                <a:cubicBezTo>
                  <a:pt x="2768213" y="2082561"/>
                  <a:pt x="2547215" y="2055797"/>
                  <a:pt x="3125488" y="2076450"/>
                </a:cubicBezTo>
                <a:lnTo>
                  <a:pt x="3277888" y="2114550"/>
                </a:lnTo>
                <a:cubicBezTo>
                  <a:pt x="3692966" y="2218320"/>
                  <a:pt x="3327911" y="2133124"/>
                  <a:pt x="4401838" y="2152650"/>
                </a:cubicBezTo>
                <a:cubicBezTo>
                  <a:pt x="4427238" y="2159000"/>
                  <a:pt x="4452864" y="2164507"/>
                  <a:pt x="4478038" y="2171700"/>
                </a:cubicBezTo>
                <a:cubicBezTo>
                  <a:pt x="4497346" y="2177217"/>
                  <a:pt x="4515586" y="2186394"/>
                  <a:pt x="4535188" y="2190750"/>
                </a:cubicBezTo>
                <a:cubicBezTo>
                  <a:pt x="4599462" y="2205033"/>
                  <a:pt x="4706048" y="2209407"/>
                  <a:pt x="4763788" y="2247900"/>
                </a:cubicBezTo>
                <a:cubicBezTo>
                  <a:pt x="4927572" y="2357089"/>
                  <a:pt x="4720347" y="2226180"/>
                  <a:pt x="4878088" y="2305050"/>
                </a:cubicBezTo>
                <a:cubicBezTo>
                  <a:pt x="4898566" y="2315289"/>
                  <a:pt x="4914760" y="2332911"/>
                  <a:pt x="4935238" y="2343150"/>
                </a:cubicBezTo>
                <a:cubicBezTo>
                  <a:pt x="4953199" y="2352130"/>
                  <a:pt x="4974835" y="2352448"/>
                  <a:pt x="4992388" y="2362200"/>
                </a:cubicBezTo>
                <a:cubicBezTo>
                  <a:pt x="5032416" y="2384438"/>
                  <a:pt x="5068588" y="2413000"/>
                  <a:pt x="5106688" y="2438400"/>
                </a:cubicBezTo>
                <a:cubicBezTo>
                  <a:pt x="5125738" y="2451100"/>
                  <a:pt x="5142118" y="2469260"/>
                  <a:pt x="5163838" y="2476500"/>
                </a:cubicBezTo>
                <a:cubicBezTo>
                  <a:pt x="5354790" y="2540151"/>
                  <a:pt x="5200045" y="2495171"/>
                  <a:pt x="5392438" y="2533650"/>
                </a:cubicBezTo>
                <a:cubicBezTo>
                  <a:pt x="5491694" y="2553501"/>
                  <a:pt x="5441058" y="2547541"/>
                  <a:pt x="5525788" y="2571750"/>
                </a:cubicBezTo>
                <a:cubicBezTo>
                  <a:pt x="5550962" y="2578943"/>
                  <a:pt x="5576588" y="2584450"/>
                  <a:pt x="5601988" y="2590800"/>
                </a:cubicBezTo>
                <a:cubicBezTo>
                  <a:pt x="6046488" y="2584450"/>
                  <a:pt x="6491318" y="2590004"/>
                  <a:pt x="6935488" y="2571750"/>
                </a:cubicBezTo>
                <a:cubicBezTo>
                  <a:pt x="6958364" y="2570810"/>
                  <a:pt x="6976449" y="2549839"/>
                  <a:pt x="6992638" y="2533650"/>
                </a:cubicBezTo>
                <a:cubicBezTo>
                  <a:pt x="7008827" y="2517461"/>
                  <a:pt x="7012860" y="2490803"/>
                  <a:pt x="7030738" y="2476500"/>
                </a:cubicBezTo>
                <a:cubicBezTo>
                  <a:pt x="7046418" y="2463956"/>
                  <a:pt x="7069927" y="2466430"/>
                  <a:pt x="7087888" y="2457450"/>
                </a:cubicBezTo>
                <a:cubicBezTo>
                  <a:pt x="7108366" y="2447211"/>
                  <a:pt x="7125988" y="2432050"/>
                  <a:pt x="7145038" y="2419350"/>
                </a:cubicBezTo>
                <a:cubicBezTo>
                  <a:pt x="7151388" y="2400300"/>
                  <a:pt x="7158571" y="2381508"/>
                  <a:pt x="7164088" y="2362200"/>
                </a:cubicBezTo>
                <a:cubicBezTo>
                  <a:pt x="7171281" y="2337026"/>
                  <a:pt x="7170148" y="2308732"/>
                  <a:pt x="7183138" y="2286000"/>
                </a:cubicBezTo>
                <a:cubicBezTo>
                  <a:pt x="7272861" y="2128984"/>
                  <a:pt x="7211420" y="2322377"/>
                  <a:pt x="7278388" y="2171700"/>
                </a:cubicBezTo>
                <a:cubicBezTo>
                  <a:pt x="7294699" y="2135000"/>
                  <a:pt x="7288090" y="2085798"/>
                  <a:pt x="7316488" y="2057400"/>
                </a:cubicBezTo>
                <a:cubicBezTo>
                  <a:pt x="7335538" y="2038350"/>
                  <a:pt x="7357098" y="2021516"/>
                  <a:pt x="7373638" y="2000250"/>
                </a:cubicBezTo>
                <a:cubicBezTo>
                  <a:pt x="7401751" y="1964105"/>
                  <a:pt x="7411738" y="1911350"/>
                  <a:pt x="7449838" y="1885950"/>
                </a:cubicBezTo>
                <a:lnTo>
                  <a:pt x="7506988" y="1847850"/>
                </a:lnTo>
                <a:cubicBezTo>
                  <a:pt x="7513338" y="1822450"/>
                  <a:pt x="7508797" y="1791354"/>
                  <a:pt x="7526038" y="1771650"/>
                </a:cubicBezTo>
                <a:cubicBezTo>
                  <a:pt x="7556191" y="1737189"/>
                  <a:pt x="7640338" y="1695450"/>
                  <a:pt x="7640338" y="1695450"/>
                </a:cubicBezTo>
                <a:cubicBezTo>
                  <a:pt x="7646688" y="1676400"/>
                  <a:pt x="7647060" y="1654151"/>
                  <a:pt x="7659388" y="1638300"/>
                </a:cubicBezTo>
                <a:cubicBezTo>
                  <a:pt x="7692468" y="1595768"/>
                  <a:pt x="7773688" y="1524000"/>
                  <a:pt x="7773688" y="1524000"/>
                </a:cubicBezTo>
                <a:cubicBezTo>
                  <a:pt x="7843163" y="1315574"/>
                  <a:pt x="7732361" y="1631274"/>
                  <a:pt x="7830838" y="1409700"/>
                </a:cubicBezTo>
                <a:cubicBezTo>
                  <a:pt x="7857341" y="1350069"/>
                  <a:pt x="7872156" y="1282529"/>
                  <a:pt x="7887988" y="1219200"/>
                </a:cubicBezTo>
                <a:cubicBezTo>
                  <a:pt x="7881638" y="1035050"/>
                  <a:pt x="7892518" y="849494"/>
                  <a:pt x="7868938" y="666750"/>
                </a:cubicBezTo>
                <a:cubicBezTo>
                  <a:pt x="7866008" y="644043"/>
                  <a:pt x="7827977" y="644839"/>
                  <a:pt x="7811788" y="628650"/>
                </a:cubicBezTo>
                <a:cubicBezTo>
                  <a:pt x="7795599" y="612461"/>
                  <a:pt x="7790918" y="586577"/>
                  <a:pt x="7773688" y="571500"/>
                </a:cubicBezTo>
                <a:cubicBezTo>
                  <a:pt x="7739227" y="541347"/>
                  <a:pt x="7691767" y="527679"/>
                  <a:pt x="7659388" y="495300"/>
                </a:cubicBezTo>
                <a:cubicBezTo>
                  <a:pt x="7640338" y="476250"/>
                  <a:pt x="7622934" y="455397"/>
                  <a:pt x="7602238" y="438150"/>
                </a:cubicBezTo>
                <a:cubicBezTo>
                  <a:pt x="7584649" y="423493"/>
                  <a:pt x="7565566" y="410289"/>
                  <a:pt x="7545088" y="400050"/>
                </a:cubicBezTo>
                <a:cubicBezTo>
                  <a:pt x="7506036" y="380524"/>
                  <a:pt x="7428917" y="369196"/>
                  <a:pt x="7392688" y="361950"/>
                </a:cubicBezTo>
                <a:cubicBezTo>
                  <a:pt x="7087888" y="368300"/>
                  <a:pt x="6783154" y="381000"/>
                  <a:pt x="6478288" y="381000"/>
                </a:cubicBezTo>
                <a:cubicBezTo>
                  <a:pt x="6005733" y="381000"/>
                  <a:pt x="6061598" y="384066"/>
                  <a:pt x="5773438" y="342900"/>
                </a:cubicBezTo>
                <a:lnTo>
                  <a:pt x="5659138" y="304800"/>
                </a:lnTo>
                <a:cubicBezTo>
                  <a:pt x="5640088" y="298450"/>
                  <a:pt x="5621469" y="290620"/>
                  <a:pt x="5601988" y="285750"/>
                </a:cubicBezTo>
                <a:cubicBezTo>
                  <a:pt x="5584052" y="281266"/>
                  <a:pt x="5490998" y="260072"/>
                  <a:pt x="5468638" y="247650"/>
                </a:cubicBezTo>
                <a:cubicBezTo>
                  <a:pt x="5428610" y="225412"/>
                  <a:pt x="5397779" y="185930"/>
                  <a:pt x="5354338" y="171450"/>
                </a:cubicBezTo>
                <a:cubicBezTo>
                  <a:pt x="5335288" y="165100"/>
                  <a:pt x="5314741" y="162152"/>
                  <a:pt x="5297188" y="152400"/>
                </a:cubicBezTo>
                <a:cubicBezTo>
                  <a:pt x="5257160" y="130162"/>
                  <a:pt x="5226329" y="90680"/>
                  <a:pt x="5182888" y="76200"/>
                </a:cubicBezTo>
                <a:cubicBezTo>
                  <a:pt x="5046868" y="30860"/>
                  <a:pt x="5102004" y="60377"/>
                  <a:pt x="5011438" y="0"/>
                </a:cubicBezTo>
                <a:lnTo>
                  <a:pt x="2973088" y="38100"/>
                </a:lnTo>
                <a:cubicBezTo>
                  <a:pt x="2934636" y="41762"/>
                  <a:pt x="2896791" y="50240"/>
                  <a:pt x="2858788" y="57150"/>
                </a:cubicBezTo>
                <a:cubicBezTo>
                  <a:pt x="2812773" y="65516"/>
                  <a:pt x="2734379" y="81138"/>
                  <a:pt x="2687338" y="95250"/>
                </a:cubicBezTo>
                <a:cubicBezTo>
                  <a:pt x="2648871" y="106790"/>
                  <a:pt x="2611138" y="120650"/>
                  <a:pt x="2573038" y="133350"/>
                </a:cubicBezTo>
                <a:cubicBezTo>
                  <a:pt x="2553988" y="139700"/>
                  <a:pt x="2535369" y="147530"/>
                  <a:pt x="2515888" y="152400"/>
                </a:cubicBezTo>
                <a:cubicBezTo>
                  <a:pt x="2490488" y="158750"/>
                  <a:pt x="2465710" y="168559"/>
                  <a:pt x="2439688" y="171450"/>
                </a:cubicBezTo>
                <a:cubicBezTo>
                  <a:pt x="2351107" y="181292"/>
                  <a:pt x="2261748" y="182431"/>
                  <a:pt x="2172988" y="190500"/>
                </a:cubicBezTo>
                <a:cubicBezTo>
                  <a:pt x="2122003" y="195135"/>
                  <a:pt x="2071502" y="204191"/>
                  <a:pt x="2020588" y="209550"/>
                </a:cubicBezTo>
                <a:cubicBezTo>
                  <a:pt x="1950835" y="216892"/>
                  <a:pt x="1880888" y="222250"/>
                  <a:pt x="1811038" y="228600"/>
                </a:cubicBezTo>
                <a:cubicBezTo>
                  <a:pt x="1674012" y="274275"/>
                  <a:pt x="1845130" y="218860"/>
                  <a:pt x="1677688" y="266700"/>
                </a:cubicBezTo>
                <a:cubicBezTo>
                  <a:pt x="1658380" y="272217"/>
                  <a:pt x="1640463" y="283259"/>
                  <a:pt x="1620538" y="285750"/>
                </a:cubicBezTo>
                <a:cubicBezTo>
                  <a:pt x="1538383" y="296019"/>
                  <a:pt x="1455438" y="298450"/>
                  <a:pt x="1372888" y="304800"/>
                </a:cubicBezTo>
                <a:cubicBezTo>
                  <a:pt x="1334788" y="311150"/>
                  <a:pt x="1296825" y="318388"/>
                  <a:pt x="1258588" y="323850"/>
                </a:cubicBezTo>
                <a:cubicBezTo>
                  <a:pt x="1207907" y="331090"/>
                  <a:pt x="1156506" y="333465"/>
                  <a:pt x="1106188" y="342900"/>
                </a:cubicBezTo>
                <a:cubicBezTo>
                  <a:pt x="1054721" y="352550"/>
                  <a:pt x="1000623" y="357582"/>
                  <a:pt x="953788" y="381000"/>
                </a:cubicBezTo>
                <a:cubicBezTo>
                  <a:pt x="928388" y="393700"/>
                  <a:pt x="903690" y="407913"/>
                  <a:pt x="877588" y="419100"/>
                </a:cubicBezTo>
                <a:cubicBezTo>
                  <a:pt x="859131" y="427010"/>
                  <a:pt x="837991" y="428398"/>
                  <a:pt x="820438" y="438150"/>
                </a:cubicBezTo>
                <a:cubicBezTo>
                  <a:pt x="780410" y="460388"/>
                  <a:pt x="749579" y="499870"/>
                  <a:pt x="706138" y="514350"/>
                </a:cubicBezTo>
                <a:cubicBezTo>
                  <a:pt x="687088" y="520700"/>
                  <a:pt x="666949" y="524420"/>
                  <a:pt x="648988" y="533400"/>
                </a:cubicBezTo>
                <a:cubicBezTo>
                  <a:pt x="628510" y="543639"/>
                  <a:pt x="612760" y="562201"/>
                  <a:pt x="591838" y="571500"/>
                </a:cubicBezTo>
                <a:cubicBezTo>
                  <a:pt x="555138" y="587811"/>
                  <a:pt x="510954" y="587323"/>
                  <a:pt x="477538" y="609600"/>
                </a:cubicBezTo>
                <a:cubicBezTo>
                  <a:pt x="458488" y="622300"/>
                  <a:pt x="441310" y="638401"/>
                  <a:pt x="420388" y="647700"/>
                </a:cubicBezTo>
                <a:cubicBezTo>
                  <a:pt x="383688" y="664011"/>
                  <a:pt x="306088" y="685800"/>
                  <a:pt x="306088" y="685800"/>
                </a:cubicBezTo>
                <a:cubicBezTo>
                  <a:pt x="287038" y="704850"/>
                  <a:pt x="269634" y="725703"/>
                  <a:pt x="248938" y="742950"/>
                </a:cubicBezTo>
                <a:cubicBezTo>
                  <a:pt x="231349" y="757607"/>
                  <a:pt x="207977" y="764861"/>
                  <a:pt x="191788" y="781050"/>
                </a:cubicBezTo>
                <a:cubicBezTo>
                  <a:pt x="105620" y="867218"/>
                  <a:pt x="207797" y="820164"/>
                  <a:pt x="96538" y="857250"/>
                </a:cubicBezTo>
                <a:cubicBezTo>
                  <a:pt x="81157" y="872631"/>
                  <a:pt x="5077" y="941239"/>
                  <a:pt x="1288" y="971550"/>
                </a:cubicBezTo>
                <a:cubicBezTo>
                  <a:pt x="-2728" y="1003679"/>
                  <a:pt x="2377" y="1039859"/>
                  <a:pt x="20338" y="1066800"/>
                </a:cubicBezTo>
                <a:cubicBezTo>
                  <a:pt x="31477" y="1083508"/>
                  <a:pt x="58438" y="1079500"/>
                  <a:pt x="77488" y="1085850"/>
                </a:cubicBezTo>
                <a:cubicBezTo>
                  <a:pt x="90188" y="1104900"/>
                  <a:pt x="99399" y="1126811"/>
                  <a:pt x="115588" y="1143000"/>
                </a:cubicBezTo>
                <a:cubicBezTo>
                  <a:pt x="131777" y="1159189"/>
                  <a:pt x="155149" y="1166443"/>
                  <a:pt x="172738" y="1181100"/>
                </a:cubicBezTo>
                <a:cubicBezTo>
                  <a:pt x="193434" y="1198347"/>
                  <a:pt x="210838" y="1219200"/>
                  <a:pt x="229888" y="1238250"/>
                </a:cubicBezTo>
                <a:cubicBezTo>
                  <a:pt x="274564" y="1372277"/>
                  <a:pt x="216418" y="1206819"/>
                  <a:pt x="287038" y="1371600"/>
                </a:cubicBezTo>
                <a:cubicBezTo>
                  <a:pt x="294948" y="1390057"/>
                  <a:pt x="293544" y="1413070"/>
                  <a:pt x="306088" y="1428750"/>
                </a:cubicBezTo>
                <a:cubicBezTo>
                  <a:pt x="320391" y="1446628"/>
                  <a:pt x="344188" y="1454150"/>
                  <a:pt x="363238" y="1466850"/>
                </a:cubicBezTo>
                <a:cubicBezTo>
                  <a:pt x="375938" y="1485900"/>
                  <a:pt x="385149" y="1507811"/>
                  <a:pt x="401338" y="1524000"/>
                </a:cubicBezTo>
                <a:cubicBezTo>
                  <a:pt x="474493" y="1597155"/>
                  <a:pt x="565433" y="1571822"/>
                  <a:pt x="668038" y="1581150"/>
                </a:cubicBezTo>
                <a:lnTo>
                  <a:pt x="725188" y="1600200"/>
                </a:lnTo>
                <a:lnTo>
                  <a:pt x="744238" y="1600200"/>
                </a:lnTo>
              </a:path>
            </a:pathLst>
          </a:custGeom>
          <a:gradFill>
            <a:gsLst>
              <a:gs pos="0">
                <a:schemeClr val="tx1">
                  <a:lumMod val="0"/>
                  <a:alpha val="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任意多边形 588"/>
          <p:cNvSpPr/>
          <p:nvPr/>
        </p:nvSpPr>
        <p:spPr>
          <a:xfrm>
            <a:off x="-359556" y="2519859"/>
            <a:ext cx="10494118" cy="2590800"/>
          </a:xfrm>
          <a:custGeom>
            <a:avLst/>
            <a:gdLst>
              <a:gd name="connsiteX0" fmla="*/ 629938 w 7887988"/>
              <a:gd name="connsiteY0" fmla="*/ 1619250 h 2590800"/>
              <a:gd name="connsiteX1" fmla="*/ 629938 w 7887988"/>
              <a:gd name="connsiteY1" fmla="*/ 1619250 h 2590800"/>
              <a:gd name="connsiteX2" fmla="*/ 1106188 w 7887988"/>
              <a:gd name="connsiteY2" fmla="*/ 1676400 h 2590800"/>
              <a:gd name="connsiteX3" fmla="*/ 1163338 w 7887988"/>
              <a:gd name="connsiteY3" fmla="*/ 1695450 h 2590800"/>
              <a:gd name="connsiteX4" fmla="*/ 1334788 w 7887988"/>
              <a:gd name="connsiteY4" fmla="*/ 1809750 h 2590800"/>
              <a:gd name="connsiteX5" fmla="*/ 1391938 w 7887988"/>
              <a:gd name="connsiteY5" fmla="*/ 1847850 h 2590800"/>
              <a:gd name="connsiteX6" fmla="*/ 1525288 w 7887988"/>
              <a:gd name="connsiteY6" fmla="*/ 1885950 h 2590800"/>
              <a:gd name="connsiteX7" fmla="*/ 1658638 w 7887988"/>
              <a:gd name="connsiteY7" fmla="*/ 1905000 h 2590800"/>
              <a:gd name="connsiteX8" fmla="*/ 1791988 w 7887988"/>
              <a:gd name="connsiteY8" fmla="*/ 1943100 h 2590800"/>
              <a:gd name="connsiteX9" fmla="*/ 2153938 w 7887988"/>
              <a:gd name="connsiteY9" fmla="*/ 1981200 h 2590800"/>
              <a:gd name="connsiteX10" fmla="*/ 2344438 w 7887988"/>
              <a:gd name="connsiteY10" fmla="*/ 2000250 h 2590800"/>
              <a:gd name="connsiteX11" fmla="*/ 2458738 w 7887988"/>
              <a:gd name="connsiteY11" fmla="*/ 2038350 h 2590800"/>
              <a:gd name="connsiteX12" fmla="*/ 3125488 w 7887988"/>
              <a:gd name="connsiteY12" fmla="*/ 2076450 h 2590800"/>
              <a:gd name="connsiteX13" fmla="*/ 3277888 w 7887988"/>
              <a:gd name="connsiteY13" fmla="*/ 2114550 h 2590800"/>
              <a:gd name="connsiteX14" fmla="*/ 4401838 w 7887988"/>
              <a:gd name="connsiteY14" fmla="*/ 2152650 h 2590800"/>
              <a:gd name="connsiteX15" fmla="*/ 4478038 w 7887988"/>
              <a:gd name="connsiteY15" fmla="*/ 2171700 h 2590800"/>
              <a:gd name="connsiteX16" fmla="*/ 4535188 w 7887988"/>
              <a:gd name="connsiteY16" fmla="*/ 2190750 h 2590800"/>
              <a:gd name="connsiteX17" fmla="*/ 4763788 w 7887988"/>
              <a:gd name="connsiteY17" fmla="*/ 2247900 h 2590800"/>
              <a:gd name="connsiteX18" fmla="*/ 4878088 w 7887988"/>
              <a:gd name="connsiteY18" fmla="*/ 2305050 h 2590800"/>
              <a:gd name="connsiteX19" fmla="*/ 4935238 w 7887988"/>
              <a:gd name="connsiteY19" fmla="*/ 2343150 h 2590800"/>
              <a:gd name="connsiteX20" fmla="*/ 4992388 w 7887988"/>
              <a:gd name="connsiteY20" fmla="*/ 2362200 h 2590800"/>
              <a:gd name="connsiteX21" fmla="*/ 5106688 w 7887988"/>
              <a:gd name="connsiteY21" fmla="*/ 2438400 h 2590800"/>
              <a:gd name="connsiteX22" fmla="*/ 5163838 w 7887988"/>
              <a:gd name="connsiteY22" fmla="*/ 2476500 h 2590800"/>
              <a:gd name="connsiteX23" fmla="*/ 5392438 w 7887988"/>
              <a:gd name="connsiteY23" fmla="*/ 2533650 h 2590800"/>
              <a:gd name="connsiteX24" fmla="*/ 5525788 w 7887988"/>
              <a:gd name="connsiteY24" fmla="*/ 2571750 h 2590800"/>
              <a:gd name="connsiteX25" fmla="*/ 5601988 w 7887988"/>
              <a:gd name="connsiteY25" fmla="*/ 2590800 h 2590800"/>
              <a:gd name="connsiteX26" fmla="*/ 6935488 w 7887988"/>
              <a:gd name="connsiteY26" fmla="*/ 2571750 h 2590800"/>
              <a:gd name="connsiteX27" fmla="*/ 6992638 w 7887988"/>
              <a:gd name="connsiteY27" fmla="*/ 2533650 h 2590800"/>
              <a:gd name="connsiteX28" fmla="*/ 7030738 w 7887988"/>
              <a:gd name="connsiteY28" fmla="*/ 2476500 h 2590800"/>
              <a:gd name="connsiteX29" fmla="*/ 7087888 w 7887988"/>
              <a:gd name="connsiteY29" fmla="*/ 2457450 h 2590800"/>
              <a:gd name="connsiteX30" fmla="*/ 7145038 w 7887988"/>
              <a:gd name="connsiteY30" fmla="*/ 2419350 h 2590800"/>
              <a:gd name="connsiteX31" fmla="*/ 7164088 w 7887988"/>
              <a:gd name="connsiteY31" fmla="*/ 2362200 h 2590800"/>
              <a:gd name="connsiteX32" fmla="*/ 7183138 w 7887988"/>
              <a:gd name="connsiteY32" fmla="*/ 2286000 h 2590800"/>
              <a:gd name="connsiteX33" fmla="*/ 7278388 w 7887988"/>
              <a:gd name="connsiteY33" fmla="*/ 2171700 h 2590800"/>
              <a:gd name="connsiteX34" fmla="*/ 7316488 w 7887988"/>
              <a:gd name="connsiteY34" fmla="*/ 2057400 h 2590800"/>
              <a:gd name="connsiteX35" fmla="*/ 7373638 w 7887988"/>
              <a:gd name="connsiteY35" fmla="*/ 2000250 h 2590800"/>
              <a:gd name="connsiteX36" fmla="*/ 7449838 w 7887988"/>
              <a:gd name="connsiteY36" fmla="*/ 1885950 h 2590800"/>
              <a:gd name="connsiteX37" fmla="*/ 7506988 w 7887988"/>
              <a:gd name="connsiteY37" fmla="*/ 1847850 h 2590800"/>
              <a:gd name="connsiteX38" fmla="*/ 7526038 w 7887988"/>
              <a:gd name="connsiteY38" fmla="*/ 1771650 h 2590800"/>
              <a:gd name="connsiteX39" fmla="*/ 7640338 w 7887988"/>
              <a:gd name="connsiteY39" fmla="*/ 1695450 h 2590800"/>
              <a:gd name="connsiteX40" fmla="*/ 7659388 w 7887988"/>
              <a:gd name="connsiteY40" fmla="*/ 1638300 h 2590800"/>
              <a:gd name="connsiteX41" fmla="*/ 7773688 w 7887988"/>
              <a:gd name="connsiteY41" fmla="*/ 1524000 h 2590800"/>
              <a:gd name="connsiteX42" fmla="*/ 7830838 w 7887988"/>
              <a:gd name="connsiteY42" fmla="*/ 1409700 h 2590800"/>
              <a:gd name="connsiteX43" fmla="*/ 7887988 w 7887988"/>
              <a:gd name="connsiteY43" fmla="*/ 1219200 h 2590800"/>
              <a:gd name="connsiteX44" fmla="*/ 7868938 w 7887988"/>
              <a:gd name="connsiteY44" fmla="*/ 666750 h 2590800"/>
              <a:gd name="connsiteX45" fmla="*/ 7811788 w 7887988"/>
              <a:gd name="connsiteY45" fmla="*/ 628650 h 2590800"/>
              <a:gd name="connsiteX46" fmla="*/ 7773688 w 7887988"/>
              <a:gd name="connsiteY46" fmla="*/ 571500 h 2590800"/>
              <a:gd name="connsiteX47" fmla="*/ 7659388 w 7887988"/>
              <a:gd name="connsiteY47" fmla="*/ 495300 h 2590800"/>
              <a:gd name="connsiteX48" fmla="*/ 7602238 w 7887988"/>
              <a:gd name="connsiteY48" fmla="*/ 438150 h 2590800"/>
              <a:gd name="connsiteX49" fmla="*/ 7545088 w 7887988"/>
              <a:gd name="connsiteY49" fmla="*/ 400050 h 2590800"/>
              <a:gd name="connsiteX50" fmla="*/ 7392688 w 7887988"/>
              <a:gd name="connsiteY50" fmla="*/ 361950 h 2590800"/>
              <a:gd name="connsiteX51" fmla="*/ 6478288 w 7887988"/>
              <a:gd name="connsiteY51" fmla="*/ 381000 h 2590800"/>
              <a:gd name="connsiteX52" fmla="*/ 5773438 w 7887988"/>
              <a:gd name="connsiteY52" fmla="*/ 342900 h 2590800"/>
              <a:gd name="connsiteX53" fmla="*/ 5659138 w 7887988"/>
              <a:gd name="connsiteY53" fmla="*/ 304800 h 2590800"/>
              <a:gd name="connsiteX54" fmla="*/ 5601988 w 7887988"/>
              <a:gd name="connsiteY54" fmla="*/ 285750 h 2590800"/>
              <a:gd name="connsiteX55" fmla="*/ 5468638 w 7887988"/>
              <a:gd name="connsiteY55" fmla="*/ 247650 h 2590800"/>
              <a:gd name="connsiteX56" fmla="*/ 5354338 w 7887988"/>
              <a:gd name="connsiteY56" fmla="*/ 171450 h 2590800"/>
              <a:gd name="connsiteX57" fmla="*/ 5297188 w 7887988"/>
              <a:gd name="connsiteY57" fmla="*/ 152400 h 2590800"/>
              <a:gd name="connsiteX58" fmla="*/ 5182888 w 7887988"/>
              <a:gd name="connsiteY58" fmla="*/ 76200 h 2590800"/>
              <a:gd name="connsiteX59" fmla="*/ 5011438 w 7887988"/>
              <a:gd name="connsiteY59" fmla="*/ 0 h 2590800"/>
              <a:gd name="connsiteX60" fmla="*/ 2973088 w 7887988"/>
              <a:gd name="connsiteY60" fmla="*/ 38100 h 2590800"/>
              <a:gd name="connsiteX61" fmla="*/ 2858788 w 7887988"/>
              <a:gd name="connsiteY61" fmla="*/ 57150 h 2590800"/>
              <a:gd name="connsiteX62" fmla="*/ 2687338 w 7887988"/>
              <a:gd name="connsiteY62" fmla="*/ 95250 h 2590800"/>
              <a:gd name="connsiteX63" fmla="*/ 2573038 w 7887988"/>
              <a:gd name="connsiteY63" fmla="*/ 133350 h 2590800"/>
              <a:gd name="connsiteX64" fmla="*/ 2515888 w 7887988"/>
              <a:gd name="connsiteY64" fmla="*/ 152400 h 2590800"/>
              <a:gd name="connsiteX65" fmla="*/ 2439688 w 7887988"/>
              <a:gd name="connsiteY65" fmla="*/ 171450 h 2590800"/>
              <a:gd name="connsiteX66" fmla="*/ 2172988 w 7887988"/>
              <a:gd name="connsiteY66" fmla="*/ 190500 h 2590800"/>
              <a:gd name="connsiteX67" fmla="*/ 2020588 w 7887988"/>
              <a:gd name="connsiteY67" fmla="*/ 209550 h 2590800"/>
              <a:gd name="connsiteX68" fmla="*/ 1811038 w 7887988"/>
              <a:gd name="connsiteY68" fmla="*/ 228600 h 2590800"/>
              <a:gd name="connsiteX69" fmla="*/ 1677688 w 7887988"/>
              <a:gd name="connsiteY69" fmla="*/ 266700 h 2590800"/>
              <a:gd name="connsiteX70" fmla="*/ 1620538 w 7887988"/>
              <a:gd name="connsiteY70" fmla="*/ 285750 h 2590800"/>
              <a:gd name="connsiteX71" fmla="*/ 1372888 w 7887988"/>
              <a:gd name="connsiteY71" fmla="*/ 304800 h 2590800"/>
              <a:gd name="connsiteX72" fmla="*/ 1258588 w 7887988"/>
              <a:gd name="connsiteY72" fmla="*/ 323850 h 2590800"/>
              <a:gd name="connsiteX73" fmla="*/ 1106188 w 7887988"/>
              <a:gd name="connsiteY73" fmla="*/ 342900 h 2590800"/>
              <a:gd name="connsiteX74" fmla="*/ 953788 w 7887988"/>
              <a:gd name="connsiteY74" fmla="*/ 381000 h 2590800"/>
              <a:gd name="connsiteX75" fmla="*/ 877588 w 7887988"/>
              <a:gd name="connsiteY75" fmla="*/ 419100 h 2590800"/>
              <a:gd name="connsiteX76" fmla="*/ 820438 w 7887988"/>
              <a:gd name="connsiteY76" fmla="*/ 438150 h 2590800"/>
              <a:gd name="connsiteX77" fmla="*/ 706138 w 7887988"/>
              <a:gd name="connsiteY77" fmla="*/ 514350 h 2590800"/>
              <a:gd name="connsiteX78" fmla="*/ 648988 w 7887988"/>
              <a:gd name="connsiteY78" fmla="*/ 533400 h 2590800"/>
              <a:gd name="connsiteX79" fmla="*/ 591838 w 7887988"/>
              <a:gd name="connsiteY79" fmla="*/ 571500 h 2590800"/>
              <a:gd name="connsiteX80" fmla="*/ 477538 w 7887988"/>
              <a:gd name="connsiteY80" fmla="*/ 609600 h 2590800"/>
              <a:gd name="connsiteX81" fmla="*/ 420388 w 7887988"/>
              <a:gd name="connsiteY81" fmla="*/ 647700 h 2590800"/>
              <a:gd name="connsiteX82" fmla="*/ 306088 w 7887988"/>
              <a:gd name="connsiteY82" fmla="*/ 685800 h 2590800"/>
              <a:gd name="connsiteX83" fmla="*/ 248938 w 7887988"/>
              <a:gd name="connsiteY83" fmla="*/ 742950 h 2590800"/>
              <a:gd name="connsiteX84" fmla="*/ 191788 w 7887988"/>
              <a:gd name="connsiteY84" fmla="*/ 781050 h 2590800"/>
              <a:gd name="connsiteX85" fmla="*/ 96538 w 7887988"/>
              <a:gd name="connsiteY85" fmla="*/ 857250 h 2590800"/>
              <a:gd name="connsiteX86" fmla="*/ 1288 w 7887988"/>
              <a:gd name="connsiteY86" fmla="*/ 971550 h 2590800"/>
              <a:gd name="connsiteX87" fmla="*/ 20338 w 7887988"/>
              <a:gd name="connsiteY87" fmla="*/ 1066800 h 2590800"/>
              <a:gd name="connsiteX88" fmla="*/ 77488 w 7887988"/>
              <a:gd name="connsiteY88" fmla="*/ 1085850 h 2590800"/>
              <a:gd name="connsiteX89" fmla="*/ 115588 w 7887988"/>
              <a:gd name="connsiteY89" fmla="*/ 1143000 h 2590800"/>
              <a:gd name="connsiteX90" fmla="*/ 172738 w 7887988"/>
              <a:gd name="connsiteY90" fmla="*/ 1181100 h 2590800"/>
              <a:gd name="connsiteX91" fmla="*/ 229888 w 7887988"/>
              <a:gd name="connsiteY91" fmla="*/ 1238250 h 2590800"/>
              <a:gd name="connsiteX92" fmla="*/ 287038 w 7887988"/>
              <a:gd name="connsiteY92" fmla="*/ 1371600 h 2590800"/>
              <a:gd name="connsiteX93" fmla="*/ 306088 w 7887988"/>
              <a:gd name="connsiteY93" fmla="*/ 1428750 h 2590800"/>
              <a:gd name="connsiteX94" fmla="*/ 363238 w 7887988"/>
              <a:gd name="connsiteY94" fmla="*/ 1466850 h 2590800"/>
              <a:gd name="connsiteX95" fmla="*/ 401338 w 7887988"/>
              <a:gd name="connsiteY95" fmla="*/ 1524000 h 2590800"/>
              <a:gd name="connsiteX96" fmla="*/ 668038 w 7887988"/>
              <a:gd name="connsiteY96" fmla="*/ 1581150 h 2590800"/>
              <a:gd name="connsiteX97" fmla="*/ 725188 w 7887988"/>
              <a:gd name="connsiteY97" fmla="*/ 1600200 h 2590800"/>
              <a:gd name="connsiteX98" fmla="*/ 744238 w 7887988"/>
              <a:gd name="connsiteY98" fmla="*/ 16002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887988" h="2590800">
                <a:moveTo>
                  <a:pt x="629938" y="1619250"/>
                </a:moveTo>
                <a:lnTo>
                  <a:pt x="629938" y="1619250"/>
                </a:lnTo>
                <a:cubicBezTo>
                  <a:pt x="1031993" y="1640411"/>
                  <a:pt x="877271" y="1600094"/>
                  <a:pt x="1106188" y="1676400"/>
                </a:cubicBezTo>
                <a:cubicBezTo>
                  <a:pt x="1125238" y="1682750"/>
                  <a:pt x="1146630" y="1684311"/>
                  <a:pt x="1163338" y="1695450"/>
                </a:cubicBezTo>
                <a:lnTo>
                  <a:pt x="1334788" y="1809750"/>
                </a:lnTo>
                <a:cubicBezTo>
                  <a:pt x="1353838" y="1822450"/>
                  <a:pt x="1370218" y="1840610"/>
                  <a:pt x="1391938" y="1847850"/>
                </a:cubicBezTo>
                <a:cubicBezTo>
                  <a:pt x="1440903" y="1864172"/>
                  <a:pt x="1472663" y="1876382"/>
                  <a:pt x="1525288" y="1885950"/>
                </a:cubicBezTo>
                <a:cubicBezTo>
                  <a:pt x="1569465" y="1893982"/>
                  <a:pt x="1614188" y="1898650"/>
                  <a:pt x="1658638" y="1905000"/>
                </a:cubicBezTo>
                <a:cubicBezTo>
                  <a:pt x="1707603" y="1921322"/>
                  <a:pt x="1739363" y="1933532"/>
                  <a:pt x="1791988" y="1943100"/>
                </a:cubicBezTo>
                <a:cubicBezTo>
                  <a:pt x="1924819" y="1967251"/>
                  <a:pt x="2010381" y="1968149"/>
                  <a:pt x="2153938" y="1981200"/>
                </a:cubicBezTo>
                <a:lnTo>
                  <a:pt x="2344438" y="2000250"/>
                </a:lnTo>
                <a:cubicBezTo>
                  <a:pt x="2382538" y="2012950"/>
                  <a:pt x="2418981" y="2032670"/>
                  <a:pt x="2458738" y="2038350"/>
                </a:cubicBezTo>
                <a:cubicBezTo>
                  <a:pt x="2768213" y="2082561"/>
                  <a:pt x="2547215" y="2055797"/>
                  <a:pt x="3125488" y="2076450"/>
                </a:cubicBezTo>
                <a:lnTo>
                  <a:pt x="3277888" y="2114550"/>
                </a:lnTo>
                <a:cubicBezTo>
                  <a:pt x="3692966" y="2218320"/>
                  <a:pt x="3327911" y="2133124"/>
                  <a:pt x="4401838" y="2152650"/>
                </a:cubicBezTo>
                <a:cubicBezTo>
                  <a:pt x="4427238" y="2159000"/>
                  <a:pt x="4452864" y="2164507"/>
                  <a:pt x="4478038" y="2171700"/>
                </a:cubicBezTo>
                <a:cubicBezTo>
                  <a:pt x="4497346" y="2177217"/>
                  <a:pt x="4515586" y="2186394"/>
                  <a:pt x="4535188" y="2190750"/>
                </a:cubicBezTo>
                <a:cubicBezTo>
                  <a:pt x="4599462" y="2205033"/>
                  <a:pt x="4706048" y="2209407"/>
                  <a:pt x="4763788" y="2247900"/>
                </a:cubicBezTo>
                <a:cubicBezTo>
                  <a:pt x="4927572" y="2357089"/>
                  <a:pt x="4720347" y="2226180"/>
                  <a:pt x="4878088" y="2305050"/>
                </a:cubicBezTo>
                <a:cubicBezTo>
                  <a:pt x="4898566" y="2315289"/>
                  <a:pt x="4914760" y="2332911"/>
                  <a:pt x="4935238" y="2343150"/>
                </a:cubicBezTo>
                <a:cubicBezTo>
                  <a:pt x="4953199" y="2352130"/>
                  <a:pt x="4974835" y="2352448"/>
                  <a:pt x="4992388" y="2362200"/>
                </a:cubicBezTo>
                <a:cubicBezTo>
                  <a:pt x="5032416" y="2384438"/>
                  <a:pt x="5068588" y="2413000"/>
                  <a:pt x="5106688" y="2438400"/>
                </a:cubicBezTo>
                <a:cubicBezTo>
                  <a:pt x="5125738" y="2451100"/>
                  <a:pt x="5142118" y="2469260"/>
                  <a:pt x="5163838" y="2476500"/>
                </a:cubicBezTo>
                <a:cubicBezTo>
                  <a:pt x="5354790" y="2540151"/>
                  <a:pt x="5200045" y="2495171"/>
                  <a:pt x="5392438" y="2533650"/>
                </a:cubicBezTo>
                <a:cubicBezTo>
                  <a:pt x="5491694" y="2553501"/>
                  <a:pt x="5441058" y="2547541"/>
                  <a:pt x="5525788" y="2571750"/>
                </a:cubicBezTo>
                <a:cubicBezTo>
                  <a:pt x="5550962" y="2578943"/>
                  <a:pt x="5576588" y="2584450"/>
                  <a:pt x="5601988" y="2590800"/>
                </a:cubicBezTo>
                <a:cubicBezTo>
                  <a:pt x="6046488" y="2584450"/>
                  <a:pt x="6491318" y="2590004"/>
                  <a:pt x="6935488" y="2571750"/>
                </a:cubicBezTo>
                <a:cubicBezTo>
                  <a:pt x="6958364" y="2570810"/>
                  <a:pt x="6976449" y="2549839"/>
                  <a:pt x="6992638" y="2533650"/>
                </a:cubicBezTo>
                <a:cubicBezTo>
                  <a:pt x="7008827" y="2517461"/>
                  <a:pt x="7012860" y="2490803"/>
                  <a:pt x="7030738" y="2476500"/>
                </a:cubicBezTo>
                <a:cubicBezTo>
                  <a:pt x="7046418" y="2463956"/>
                  <a:pt x="7069927" y="2466430"/>
                  <a:pt x="7087888" y="2457450"/>
                </a:cubicBezTo>
                <a:cubicBezTo>
                  <a:pt x="7108366" y="2447211"/>
                  <a:pt x="7125988" y="2432050"/>
                  <a:pt x="7145038" y="2419350"/>
                </a:cubicBezTo>
                <a:cubicBezTo>
                  <a:pt x="7151388" y="2400300"/>
                  <a:pt x="7158571" y="2381508"/>
                  <a:pt x="7164088" y="2362200"/>
                </a:cubicBezTo>
                <a:cubicBezTo>
                  <a:pt x="7171281" y="2337026"/>
                  <a:pt x="7170148" y="2308732"/>
                  <a:pt x="7183138" y="2286000"/>
                </a:cubicBezTo>
                <a:cubicBezTo>
                  <a:pt x="7272861" y="2128984"/>
                  <a:pt x="7211420" y="2322377"/>
                  <a:pt x="7278388" y="2171700"/>
                </a:cubicBezTo>
                <a:cubicBezTo>
                  <a:pt x="7294699" y="2135000"/>
                  <a:pt x="7288090" y="2085798"/>
                  <a:pt x="7316488" y="2057400"/>
                </a:cubicBezTo>
                <a:cubicBezTo>
                  <a:pt x="7335538" y="2038350"/>
                  <a:pt x="7357098" y="2021516"/>
                  <a:pt x="7373638" y="2000250"/>
                </a:cubicBezTo>
                <a:cubicBezTo>
                  <a:pt x="7401751" y="1964105"/>
                  <a:pt x="7411738" y="1911350"/>
                  <a:pt x="7449838" y="1885950"/>
                </a:cubicBezTo>
                <a:lnTo>
                  <a:pt x="7506988" y="1847850"/>
                </a:lnTo>
                <a:cubicBezTo>
                  <a:pt x="7513338" y="1822450"/>
                  <a:pt x="7508797" y="1791354"/>
                  <a:pt x="7526038" y="1771650"/>
                </a:cubicBezTo>
                <a:cubicBezTo>
                  <a:pt x="7556191" y="1737189"/>
                  <a:pt x="7640338" y="1695450"/>
                  <a:pt x="7640338" y="1695450"/>
                </a:cubicBezTo>
                <a:cubicBezTo>
                  <a:pt x="7646688" y="1676400"/>
                  <a:pt x="7647060" y="1654151"/>
                  <a:pt x="7659388" y="1638300"/>
                </a:cubicBezTo>
                <a:cubicBezTo>
                  <a:pt x="7692468" y="1595768"/>
                  <a:pt x="7773688" y="1524000"/>
                  <a:pt x="7773688" y="1524000"/>
                </a:cubicBezTo>
                <a:cubicBezTo>
                  <a:pt x="7843163" y="1315574"/>
                  <a:pt x="7732361" y="1631274"/>
                  <a:pt x="7830838" y="1409700"/>
                </a:cubicBezTo>
                <a:cubicBezTo>
                  <a:pt x="7857341" y="1350069"/>
                  <a:pt x="7872156" y="1282529"/>
                  <a:pt x="7887988" y="1219200"/>
                </a:cubicBezTo>
                <a:cubicBezTo>
                  <a:pt x="7881638" y="1035050"/>
                  <a:pt x="7892518" y="849494"/>
                  <a:pt x="7868938" y="666750"/>
                </a:cubicBezTo>
                <a:cubicBezTo>
                  <a:pt x="7866008" y="644043"/>
                  <a:pt x="7827977" y="644839"/>
                  <a:pt x="7811788" y="628650"/>
                </a:cubicBezTo>
                <a:cubicBezTo>
                  <a:pt x="7795599" y="612461"/>
                  <a:pt x="7790918" y="586577"/>
                  <a:pt x="7773688" y="571500"/>
                </a:cubicBezTo>
                <a:cubicBezTo>
                  <a:pt x="7739227" y="541347"/>
                  <a:pt x="7691767" y="527679"/>
                  <a:pt x="7659388" y="495300"/>
                </a:cubicBezTo>
                <a:cubicBezTo>
                  <a:pt x="7640338" y="476250"/>
                  <a:pt x="7622934" y="455397"/>
                  <a:pt x="7602238" y="438150"/>
                </a:cubicBezTo>
                <a:cubicBezTo>
                  <a:pt x="7584649" y="423493"/>
                  <a:pt x="7565566" y="410289"/>
                  <a:pt x="7545088" y="400050"/>
                </a:cubicBezTo>
                <a:cubicBezTo>
                  <a:pt x="7506036" y="380524"/>
                  <a:pt x="7428917" y="369196"/>
                  <a:pt x="7392688" y="361950"/>
                </a:cubicBezTo>
                <a:cubicBezTo>
                  <a:pt x="7087888" y="368300"/>
                  <a:pt x="6783154" y="381000"/>
                  <a:pt x="6478288" y="381000"/>
                </a:cubicBezTo>
                <a:cubicBezTo>
                  <a:pt x="6005733" y="381000"/>
                  <a:pt x="6061598" y="384066"/>
                  <a:pt x="5773438" y="342900"/>
                </a:cubicBezTo>
                <a:lnTo>
                  <a:pt x="5659138" y="304800"/>
                </a:lnTo>
                <a:cubicBezTo>
                  <a:pt x="5640088" y="298450"/>
                  <a:pt x="5621469" y="290620"/>
                  <a:pt x="5601988" y="285750"/>
                </a:cubicBezTo>
                <a:cubicBezTo>
                  <a:pt x="5584052" y="281266"/>
                  <a:pt x="5490998" y="260072"/>
                  <a:pt x="5468638" y="247650"/>
                </a:cubicBezTo>
                <a:cubicBezTo>
                  <a:pt x="5428610" y="225412"/>
                  <a:pt x="5397779" y="185930"/>
                  <a:pt x="5354338" y="171450"/>
                </a:cubicBezTo>
                <a:cubicBezTo>
                  <a:pt x="5335288" y="165100"/>
                  <a:pt x="5314741" y="162152"/>
                  <a:pt x="5297188" y="152400"/>
                </a:cubicBezTo>
                <a:cubicBezTo>
                  <a:pt x="5257160" y="130162"/>
                  <a:pt x="5226329" y="90680"/>
                  <a:pt x="5182888" y="76200"/>
                </a:cubicBezTo>
                <a:cubicBezTo>
                  <a:pt x="5046868" y="30860"/>
                  <a:pt x="5102004" y="60377"/>
                  <a:pt x="5011438" y="0"/>
                </a:cubicBezTo>
                <a:lnTo>
                  <a:pt x="2973088" y="38100"/>
                </a:lnTo>
                <a:cubicBezTo>
                  <a:pt x="2934636" y="41762"/>
                  <a:pt x="2896791" y="50240"/>
                  <a:pt x="2858788" y="57150"/>
                </a:cubicBezTo>
                <a:cubicBezTo>
                  <a:pt x="2812773" y="65516"/>
                  <a:pt x="2734379" y="81138"/>
                  <a:pt x="2687338" y="95250"/>
                </a:cubicBezTo>
                <a:cubicBezTo>
                  <a:pt x="2648871" y="106790"/>
                  <a:pt x="2611138" y="120650"/>
                  <a:pt x="2573038" y="133350"/>
                </a:cubicBezTo>
                <a:cubicBezTo>
                  <a:pt x="2553988" y="139700"/>
                  <a:pt x="2535369" y="147530"/>
                  <a:pt x="2515888" y="152400"/>
                </a:cubicBezTo>
                <a:cubicBezTo>
                  <a:pt x="2490488" y="158750"/>
                  <a:pt x="2465710" y="168559"/>
                  <a:pt x="2439688" y="171450"/>
                </a:cubicBezTo>
                <a:cubicBezTo>
                  <a:pt x="2351107" y="181292"/>
                  <a:pt x="2261748" y="182431"/>
                  <a:pt x="2172988" y="190500"/>
                </a:cubicBezTo>
                <a:cubicBezTo>
                  <a:pt x="2122003" y="195135"/>
                  <a:pt x="2071502" y="204191"/>
                  <a:pt x="2020588" y="209550"/>
                </a:cubicBezTo>
                <a:cubicBezTo>
                  <a:pt x="1950835" y="216892"/>
                  <a:pt x="1880888" y="222250"/>
                  <a:pt x="1811038" y="228600"/>
                </a:cubicBezTo>
                <a:cubicBezTo>
                  <a:pt x="1674012" y="274275"/>
                  <a:pt x="1845130" y="218860"/>
                  <a:pt x="1677688" y="266700"/>
                </a:cubicBezTo>
                <a:cubicBezTo>
                  <a:pt x="1658380" y="272217"/>
                  <a:pt x="1640463" y="283259"/>
                  <a:pt x="1620538" y="285750"/>
                </a:cubicBezTo>
                <a:cubicBezTo>
                  <a:pt x="1538383" y="296019"/>
                  <a:pt x="1455438" y="298450"/>
                  <a:pt x="1372888" y="304800"/>
                </a:cubicBezTo>
                <a:cubicBezTo>
                  <a:pt x="1334788" y="311150"/>
                  <a:pt x="1296825" y="318388"/>
                  <a:pt x="1258588" y="323850"/>
                </a:cubicBezTo>
                <a:cubicBezTo>
                  <a:pt x="1207907" y="331090"/>
                  <a:pt x="1156506" y="333465"/>
                  <a:pt x="1106188" y="342900"/>
                </a:cubicBezTo>
                <a:cubicBezTo>
                  <a:pt x="1054721" y="352550"/>
                  <a:pt x="1000623" y="357582"/>
                  <a:pt x="953788" y="381000"/>
                </a:cubicBezTo>
                <a:cubicBezTo>
                  <a:pt x="928388" y="393700"/>
                  <a:pt x="903690" y="407913"/>
                  <a:pt x="877588" y="419100"/>
                </a:cubicBezTo>
                <a:cubicBezTo>
                  <a:pt x="859131" y="427010"/>
                  <a:pt x="837991" y="428398"/>
                  <a:pt x="820438" y="438150"/>
                </a:cubicBezTo>
                <a:cubicBezTo>
                  <a:pt x="780410" y="460388"/>
                  <a:pt x="749579" y="499870"/>
                  <a:pt x="706138" y="514350"/>
                </a:cubicBezTo>
                <a:cubicBezTo>
                  <a:pt x="687088" y="520700"/>
                  <a:pt x="666949" y="524420"/>
                  <a:pt x="648988" y="533400"/>
                </a:cubicBezTo>
                <a:cubicBezTo>
                  <a:pt x="628510" y="543639"/>
                  <a:pt x="612760" y="562201"/>
                  <a:pt x="591838" y="571500"/>
                </a:cubicBezTo>
                <a:cubicBezTo>
                  <a:pt x="555138" y="587811"/>
                  <a:pt x="510954" y="587323"/>
                  <a:pt x="477538" y="609600"/>
                </a:cubicBezTo>
                <a:cubicBezTo>
                  <a:pt x="458488" y="622300"/>
                  <a:pt x="441310" y="638401"/>
                  <a:pt x="420388" y="647700"/>
                </a:cubicBezTo>
                <a:cubicBezTo>
                  <a:pt x="383688" y="664011"/>
                  <a:pt x="306088" y="685800"/>
                  <a:pt x="306088" y="685800"/>
                </a:cubicBezTo>
                <a:cubicBezTo>
                  <a:pt x="287038" y="704850"/>
                  <a:pt x="269634" y="725703"/>
                  <a:pt x="248938" y="742950"/>
                </a:cubicBezTo>
                <a:cubicBezTo>
                  <a:pt x="231349" y="757607"/>
                  <a:pt x="207977" y="764861"/>
                  <a:pt x="191788" y="781050"/>
                </a:cubicBezTo>
                <a:cubicBezTo>
                  <a:pt x="105620" y="867218"/>
                  <a:pt x="207797" y="820164"/>
                  <a:pt x="96538" y="857250"/>
                </a:cubicBezTo>
                <a:cubicBezTo>
                  <a:pt x="81157" y="872631"/>
                  <a:pt x="5077" y="941239"/>
                  <a:pt x="1288" y="971550"/>
                </a:cubicBezTo>
                <a:cubicBezTo>
                  <a:pt x="-2728" y="1003679"/>
                  <a:pt x="2377" y="1039859"/>
                  <a:pt x="20338" y="1066800"/>
                </a:cubicBezTo>
                <a:cubicBezTo>
                  <a:pt x="31477" y="1083508"/>
                  <a:pt x="58438" y="1079500"/>
                  <a:pt x="77488" y="1085850"/>
                </a:cubicBezTo>
                <a:cubicBezTo>
                  <a:pt x="90188" y="1104900"/>
                  <a:pt x="99399" y="1126811"/>
                  <a:pt x="115588" y="1143000"/>
                </a:cubicBezTo>
                <a:cubicBezTo>
                  <a:pt x="131777" y="1159189"/>
                  <a:pt x="155149" y="1166443"/>
                  <a:pt x="172738" y="1181100"/>
                </a:cubicBezTo>
                <a:cubicBezTo>
                  <a:pt x="193434" y="1198347"/>
                  <a:pt x="210838" y="1219200"/>
                  <a:pt x="229888" y="1238250"/>
                </a:cubicBezTo>
                <a:cubicBezTo>
                  <a:pt x="274564" y="1372277"/>
                  <a:pt x="216418" y="1206819"/>
                  <a:pt x="287038" y="1371600"/>
                </a:cubicBezTo>
                <a:cubicBezTo>
                  <a:pt x="294948" y="1390057"/>
                  <a:pt x="293544" y="1413070"/>
                  <a:pt x="306088" y="1428750"/>
                </a:cubicBezTo>
                <a:cubicBezTo>
                  <a:pt x="320391" y="1446628"/>
                  <a:pt x="344188" y="1454150"/>
                  <a:pt x="363238" y="1466850"/>
                </a:cubicBezTo>
                <a:cubicBezTo>
                  <a:pt x="375938" y="1485900"/>
                  <a:pt x="385149" y="1507811"/>
                  <a:pt x="401338" y="1524000"/>
                </a:cubicBezTo>
                <a:cubicBezTo>
                  <a:pt x="474493" y="1597155"/>
                  <a:pt x="565433" y="1571822"/>
                  <a:pt x="668038" y="1581150"/>
                </a:cubicBezTo>
                <a:lnTo>
                  <a:pt x="725188" y="1600200"/>
                </a:lnTo>
                <a:lnTo>
                  <a:pt x="744238" y="1600200"/>
                </a:lnTo>
              </a:path>
            </a:pathLst>
          </a:custGeom>
          <a:gradFill>
            <a:gsLst>
              <a:gs pos="0">
                <a:schemeClr val="tx1">
                  <a:lumMod val="0"/>
                  <a:alpha val="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Freeform 64"/>
          <p:cNvSpPr>
            <a:spLocks/>
          </p:cNvSpPr>
          <p:nvPr/>
        </p:nvSpPr>
        <p:spPr bwMode="auto">
          <a:xfrm rot="20105825">
            <a:off x="1936495" y="4794304"/>
            <a:ext cx="135842" cy="90011"/>
          </a:xfrm>
          <a:custGeom>
            <a:avLst/>
            <a:gdLst>
              <a:gd name="T0" fmla="*/ 0 w 46"/>
              <a:gd name="T1" fmla="*/ 0 h 54"/>
              <a:gd name="T2" fmla="*/ 24 w 46"/>
              <a:gd name="T3" fmla="*/ 26 h 54"/>
              <a:gd name="T4" fmla="*/ 24 w 46"/>
              <a:gd name="T5" fmla="*/ 26 h 54"/>
              <a:gd name="T6" fmla="*/ 36 w 46"/>
              <a:gd name="T7" fmla="*/ 40 h 54"/>
              <a:gd name="T8" fmla="*/ 46 w 46"/>
              <a:gd name="T9" fmla="*/ 54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54"/>
              <a:gd name="T17" fmla="*/ 46 w 46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54">
                <a:moveTo>
                  <a:pt x="0" y="0"/>
                </a:moveTo>
                <a:lnTo>
                  <a:pt x="24" y="26"/>
                </a:lnTo>
                <a:lnTo>
                  <a:pt x="36" y="40"/>
                </a:lnTo>
                <a:lnTo>
                  <a:pt x="46" y="54"/>
                </a:lnTo>
              </a:path>
            </a:pathLst>
          </a:custGeom>
          <a:noFill/>
          <a:ln w="9525">
            <a:solidFill>
              <a:srgbClr val="231F2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730" y="2202959"/>
            <a:ext cx="824270" cy="617541"/>
          </a:xfrm>
          <a:prstGeom prst="rect">
            <a:avLst/>
          </a:prstGeom>
          <a:noFill/>
          <a:ln>
            <a:noFill/>
          </a:ln>
          <a:effectLst/>
          <a:scene3d>
            <a:camera prst="obliqueBottom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141" y="2095760"/>
            <a:ext cx="796669" cy="756272"/>
          </a:xfrm>
          <a:prstGeom prst="rect">
            <a:avLst/>
          </a:prstGeom>
          <a:noFill/>
          <a:ln>
            <a:noFill/>
          </a:ln>
          <a:effectLst/>
          <a:scene3d>
            <a:camera prst="obliqueBottom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308" y="1995686"/>
            <a:ext cx="868872" cy="824814"/>
          </a:xfrm>
          <a:prstGeom prst="rect">
            <a:avLst/>
          </a:prstGeom>
          <a:noFill/>
          <a:ln>
            <a:noFill/>
          </a:ln>
          <a:effectLst/>
          <a:scene3d>
            <a:camera prst="obliqueBottom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9" name="组合 618"/>
          <p:cNvGrpSpPr/>
          <p:nvPr/>
        </p:nvGrpSpPr>
        <p:grpSpPr>
          <a:xfrm>
            <a:off x="-220942" y="4527865"/>
            <a:ext cx="987880" cy="745097"/>
            <a:chOff x="98465" y="4260407"/>
            <a:chExt cx="987880" cy="745097"/>
          </a:xfrm>
        </p:grpSpPr>
        <p:grpSp>
          <p:nvGrpSpPr>
            <p:cNvPr id="608" name="组合 607"/>
            <p:cNvGrpSpPr/>
            <p:nvPr/>
          </p:nvGrpSpPr>
          <p:grpSpPr>
            <a:xfrm rot="3879567">
              <a:off x="253772" y="4415932"/>
              <a:ext cx="194635" cy="505249"/>
              <a:chOff x="1575025" y="4514201"/>
              <a:chExt cx="281024" cy="342137"/>
            </a:xfrm>
          </p:grpSpPr>
          <p:sp>
            <p:nvSpPr>
              <p:cNvPr id="596" name="Freeform 58"/>
              <p:cNvSpPr>
                <a:spLocks/>
              </p:cNvSpPr>
              <p:nvPr/>
            </p:nvSpPr>
            <p:spPr bwMode="auto">
              <a:xfrm rot="20105825">
                <a:off x="1755644" y="4786329"/>
                <a:ext cx="100405" cy="70009"/>
              </a:xfrm>
              <a:custGeom>
                <a:avLst/>
                <a:gdLst>
                  <a:gd name="T0" fmla="*/ 28 w 34"/>
                  <a:gd name="T1" fmla="*/ 6 h 42"/>
                  <a:gd name="T2" fmla="*/ 28 w 34"/>
                  <a:gd name="T3" fmla="*/ 6 h 42"/>
                  <a:gd name="T4" fmla="*/ 34 w 34"/>
                  <a:gd name="T5" fmla="*/ 22 h 42"/>
                  <a:gd name="T6" fmla="*/ 34 w 34"/>
                  <a:gd name="T7" fmla="*/ 22 h 42"/>
                  <a:gd name="T8" fmla="*/ 34 w 34"/>
                  <a:gd name="T9" fmla="*/ 22 h 42"/>
                  <a:gd name="T10" fmla="*/ 32 w 34"/>
                  <a:gd name="T11" fmla="*/ 22 h 42"/>
                  <a:gd name="T12" fmla="*/ 28 w 34"/>
                  <a:gd name="T13" fmla="*/ 22 h 42"/>
                  <a:gd name="T14" fmla="*/ 26 w 34"/>
                  <a:gd name="T15" fmla="*/ 22 h 42"/>
                  <a:gd name="T16" fmla="*/ 26 w 34"/>
                  <a:gd name="T17" fmla="*/ 22 h 42"/>
                  <a:gd name="T18" fmla="*/ 28 w 34"/>
                  <a:gd name="T19" fmla="*/ 30 h 42"/>
                  <a:gd name="T20" fmla="*/ 32 w 34"/>
                  <a:gd name="T21" fmla="*/ 40 h 42"/>
                  <a:gd name="T22" fmla="*/ 32 w 34"/>
                  <a:gd name="T23" fmla="*/ 40 h 42"/>
                  <a:gd name="T24" fmla="*/ 32 w 34"/>
                  <a:gd name="T25" fmla="*/ 40 h 42"/>
                  <a:gd name="T26" fmla="*/ 30 w 34"/>
                  <a:gd name="T27" fmla="*/ 42 h 42"/>
                  <a:gd name="T28" fmla="*/ 24 w 34"/>
                  <a:gd name="T29" fmla="*/ 42 h 42"/>
                  <a:gd name="T30" fmla="*/ 16 w 34"/>
                  <a:gd name="T31" fmla="*/ 40 h 42"/>
                  <a:gd name="T32" fmla="*/ 8 w 34"/>
                  <a:gd name="T33" fmla="*/ 36 h 42"/>
                  <a:gd name="T34" fmla="*/ 8 w 34"/>
                  <a:gd name="T35" fmla="*/ 36 h 42"/>
                  <a:gd name="T36" fmla="*/ 6 w 34"/>
                  <a:gd name="T37" fmla="*/ 34 h 42"/>
                  <a:gd name="T38" fmla="*/ 4 w 34"/>
                  <a:gd name="T39" fmla="*/ 30 h 42"/>
                  <a:gd name="T40" fmla="*/ 2 w 34"/>
                  <a:gd name="T41" fmla="*/ 22 h 42"/>
                  <a:gd name="T42" fmla="*/ 0 w 34"/>
                  <a:gd name="T43" fmla="*/ 10 h 42"/>
                  <a:gd name="T44" fmla="*/ 0 w 34"/>
                  <a:gd name="T45" fmla="*/ 10 h 42"/>
                  <a:gd name="T46" fmla="*/ 2 w 34"/>
                  <a:gd name="T47" fmla="*/ 4 h 42"/>
                  <a:gd name="T48" fmla="*/ 6 w 34"/>
                  <a:gd name="T49" fmla="*/ 0 h 42"/>
                  <a:gd name="T50" fmla="*/ 10 w 34"/>
                  <a:gd name="T51" fmla="*/ 0 h 42"/>
                  <a:gd name="T52" fmla="*/ 14 w 34"/>
                  <a:gd name="T53" fmla="*/ 0 h 42"/>
                  <a:gd name="T54" fmla="*/ 24 w 34"/>
                  <a:gd name="T55" fmla="*/ 4 h 42"/>
                  <a:gd name="T56" fmla="*/ 28 w 34"/>
                  <a:gd name="T57" fmla="*/ 6 h 42"/>
                  <a:gd name="T58" fmla="*/ 28 w 34"/>
                  <a:gd name="T59" fmla="*/ 6 h 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4"/>
                  <a:gd name="T91" fmla="*/ 0 h 42"/>
                  <a:gd name="T92" fmla="*/ 34 w 34"/>
                  <a:gd name="T93" fmla="*/ 42 h 4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4" h="42">
                    <a:moveTo>
                      <a:pt x="28" y="6"/>
                    </a:moveTo>
                    <a:lnTo>
                      <a:pt x="28" y="6"/>
                    </a:lnTo>
                    <a:lnTo>
                      <a:pt x="34" y="22"/>
                    </a:lnTo>
                    <a:lnTo>
                      <a:pt x="32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8" y="30"/>
                    </a:lnTo>
                    <a:lnTo>
                      <a:pt x="32" y="40"/>
                    </a:lnTo>
                    <a:lnTo>
                      <a:pt x="30" y="42"/>
                    </a:lnTo>
                    <a:lnTo>
                      <a:pt x="24" y="42"/>
                    </a:lnTo>
                    <a:lnTo>
                      <a:pt x="16" y="40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4" y="30"/>
                    </a:lnTo>
                    <a:lnTo>
                      <a:pt x="2" y="22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4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" name="Freeform 60"/>
              <p:cNvSpPr>
                <a:spLocks/>
              </p:cNvSpPr>
              <p:nvPr/>
            </p:nvSpPr>
            <p:spPr bwMode="auto">
              <a:xfrm rot="20105825">
                <a:off x="1575025" y="4514201"/>
                <a:ext cx="153560" cy="323374"/>
              </a:xfrm>
              <a:custGeom>
                <a:avLst/>
                <a:gdLst>
                  <a:gd name="T0" fmla="*/ 32 w 52"/>
                  <a:gd name="T1" fmla="*/ 0 h 194"/>
                  <a:gd name="T2" fmla="*/ 32 w 52"/>
                  <a:gd name="T3" fmla="*/ 0 h 194"/>
                  <a:gd name="T4" fmla="*/ 18 w 52"/>
                  <a:gd name="T5" fmla="*/ 42 h 194"/>
                  <a:gd name="T6" fmla="*/ 0 w 52"/>
                  <a:gd name="T7" fmla="*/ 94 h 194"/>
                  <a:gd name="T8" fmla="*/ 0 w 52"/>
                  <a:gd name="T9" fmla="*/ 94 h 194"/>
                  <a:gd name="T10" fmla="*/ 0 w 52"/>
                  <a:gd name="T11" fmla="*/ 114 h 194"/>
                  <a:gd name="T12" fmla="*/ 4 w 52"/>
                  <a:gd name="T13" fmla="*/ 144 h 194"/>
                  <a:gd name="T14" fmla="*/ 12 w 52"/>
                  <a:gd name="T15" fmla="*/ 190 h 194"/>
                  <a:gd name="T16" fmla="*/ 12 w 52"/>
                  <a:gd name="T17" fmla="*/ 190 h 194"/>
                  <a:gd name="T18" fmla="*/ 14 w 52"/>
                  <a:gd name="T19" fmla="*/ 192 h 194"/>
                  <a:gd name="T20" fmla="*/ 16 w 52"/>
                  <a:gd name="T21" fmla="*/ 194 h 194"/>
                  <a:gd name="T22" fmla="*/ 26 w 52"/>
                  <a:gd name="T23" fmla="*/ 194 h 194"/>
                  <a:gd name="T24" fmla="*/ 36 w 52"/>
                  <a:gd name="T25" fmla="*/ 192 h 194"/>
                  <a:gd name="T26" fmla="*/ 42 w 52"/>
                  <a:gd name="T27" fmla="*/ 188 h 194"/>
                  <a:gd name="T28" fmla="*/ 42 w 52"/>
                  <a:gd name="T29" fmla="*/ 188 h 194"/>
                  <a:gd name="T30" fmla="*/ 42 w 52"/>
                  <a:gd name="T31" fmla="*/ 174 h 194"/>
                  <a:gd name="T32" fmla="*/ 40 w 52"/>
                  <a:gd name="T33" fmla="*/ 148 h 194"/>
                  <a:gd name="T34" fmla="*/ 36 w 52"/>
                  <a:gd name="T35" fmla="*/ 108 h 194"/>
                  <a:gd name="T36" fmla="*/ 36 w 52"/>
                  <a:gd name="T37" fmla="*/ 108 h 194"/>
                  <a:gd name="T38" fmla="*/ 44 w 52"/>
                  <a:gd name="T39" fmla="*/ 88 h 194"/>
                  <a:gd name="T40" fmla="*/ 52 w 52"/>
                  <a:gd name="T41" fmla="*/ 74 h 194"/>
                  <a:gd name="T42" fmla="*/ 32 w 52"/>
                  <a:gd name="T43" fmla="*/ 0 h 19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2"/>
                  <a:gd name="T67" fmla="*/ 0 h 194"/>
                  <a:gd name="T68" fmla="*/ 52 w 52"/>
                  <a:gd name="T69" fmla="*/ 194 h 19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2" h="194">
                    <a:moveTo>
                      <a:pt x="32" y="0"/>
                    </a:moveTo>
                    <a:lnTo>
                      <a:pt x="32" y="0"/>
                    </a:lnTo>
                    <a:lnTo>
                      <a:pt x="18" y="42"/>
                    </a:lnTo>
                    <a:lnTo>
                      <a:pt x="0" y="94"/>
                    </a:lnTo>
                    <a:lnTo>
                      <a:pt x="0" y="114"/>
                    </a:lnTo>
                    <a:lnTo>
                      <a:pt x="4" y="144"/>
                    </a:lnTo>
                    <a:lnTo>
                      <a:pt x="12" y="190"/>
                    </a:lnTo>
                    <a:lnTo>
                      <a:pt x="14" y="192"/>
                    </a:lnTo>
                    <a:lnTo>
                      <a:pt x="16" y="194"/>
                    </a:lnTo>
                    <a:lnTo>
                      <a:pt x="26" y="194"/>
                    </a:lnTo>
                    <a:lnTo>
                      <a:pt x="36" y="192"/>
                    </a:lnTo>
                    <a:lnTo>
                      <a:pt x="42" y="188"/>
                    </a:lnTo>
                    <a:lnTo>
                      <a:pt x="42" y="174"/>
                    </a:lnTo>
                    <a:lnTo>
                      <a:pt x="40" y="148"/>
                    </a:lnTo>
                    <a:lnTo>
                      <a:pt x="36" y="108"/>
                    </a:lnTo>
                    <a:lnTo>
                      <a:pt x="44" y="88"/>
                    </a:lnTo>
                    <a:lnTo>
                      <a:pt x="52" y="7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00" name="Freeform 62"/>
            <p:cNvSpPr>
              <a:spLocks/>
            </p:cNvSpPr>
            <p:nvPr/>
          </p:nvSpPr>
          <p:spPr bwMode="auto">
            <a:xfrm rot="20105825">
              <a:off x="380606" y="4268165"/>
              <a:ext cx="230340" cy="196692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1" name="Freeform 63"/>
            <p:cNvSpPr>
              <a:spLocks/>
            </p:cNvSpPr>
            <p:nvPr/>
          </p:nvSpPr>
          <p:spPr bwMode="auto">
            <a:xfrm rot="20105825">
              <a:off x="312736" y="4260407"/>
              <a:ext cx="259274" cy="200025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1" name="组合 610"/>
            <p:cNvGrpSpPr/>
            <p:nvPr/>
          </p:nvGrpSpPr>
          <p:grpSpPr>
            <a:xfrm rot="17764958">
              <a:off x="627789" y="4470984"/>
              <a:ext cx="342710" cy="574403"/>
              <a:chOff x="1828494" y="4686783"/>
              <a:chExt cx="411562" cy="574403"/>
            </a:xfrm>
          </p:grpSpPr>
          <p:grpSp>
            <p:nvGrpSpPr>
              <p:cNvPr id="606" name="组合 605"/>
              <p:cNvGrpSpPr/>
              <p:nvPr/>
            </p:nvGrpSpPr>
            <p:grpSpPr>
              <a:xfrm>
                <a:off x="1828494" y="4686783"/>
                <a:ext cx="411562" cy="563727"/>
                <a:chOff x="1828494" y="4686783"/>
                <a:chExt cx="411562" cy="563727"/>
              </a:xfrm>
            </p:grpSpPr>
            <p:sp>
              <p:nvSpPr>
                <p:cNvPr id="593" name="Freeform 55"/>
                <p:cNvSpPr>
                  <a:spLocks/>
                </p:cNvSpPr>
                <p:nvPr/>
              </p:nvSpPr>
              <p:spPr bwMode="auto">
                <a:xfrm rot="20105825">
                  <a:off x="1938842" y="5187169"/>
                  <a:ext cx="301214" cy="63341"/>
                </a:xfrm>
                <a:custGeom>
                  <a:avLst/>
                  <a:gdLst>
                    <a:gd name="T0" fmla="*/ 2 w 102"/>
                    <a:gd name="T1" fmla="*/ 6 h 38"/>
                    <a:gd name="T2" fmla="*/ 2 w 102"/>
                    <a:gd name="T3" fmla="*/ 6 h 38"/>
                    <a:gd name="T4" fmla="*/ 0 w 102"/>
                    <a:gd name="T5" fmla="*/ 18 h 38"/>
                    <a:gd name="T6" fmla="*/ 0 w 102"/>
                    <a:gd name="T7" fmla="*/ 28 h 38"/>
                    <a:gd name="T8" fmla="*/ 0 w 102"/>
                    <a:gd name="T9" fmla="*/ 28 h 38"/>
                    <a:gd name="T10" fmla="*/ 6 w 102"/>
                    <a:gd name="T11" fmla="*/ 32 h 38"/>
                    <a:gd name="T12" fmla="*/ 16 w 102"/>
                    <a:gd name="T13" fmla="*/ 36 h 38"/>
                    <a:gd name="T14" fmla="*/ 30 w 102"/>
                    <a:gd name="T15" fmla="*/ 38 h 38"/>
                    <a:gd name="T16" fmla="*/ 42 w 102"/>
                    <a:gd name="T17" fmla="*/ 36 h 38"/>
                    <a:gd name="T18" fmla="*/ 42 w 102"/>
                    <a:gd name="T19" fmla="*/ 36 h 38"/>
                    <a:gd name="T20" fmla="*/ 42 w 102"/>
                    <a:gd name="T21" fmla="*/ 32 h 38"/>
                    <a:gd name="T22" fmla="*/ 42 w 102"/>
                    <a:gd name="T23" fmla="*/ 32 h 38"/>
                    <a:gd name="T24" fmla="*/ 66 w 102"/>
                    <a:gd name="T25" fmla="*/ 34 h 38"/>
                    <a:gd name="T26" fmla="*/ 66 w 102"/>
                    <a:gd name="T27" fmla="*/ 34 h 38"/>
                    <a:gd name="T28" fmla="*/ 78 w 102"/>
                    <a:gd name="T29" fmla="*/ 32 h 38"/>
                    <a:gd name="T30" fmla="*/ 88 w 102"/>
                    <a:gd name="T31" fmla="*/ 30 h 38"/>
                    <a:gd name="T32" fmla="*/ 96 w 102"/>
                    <a:gd name="T33" fmla="*/ 26 h 38"/>
                    <a:gd name="T34" fmla="*/ 102 w 102"/>
                    <a:gd name="T35" fmla="*/ 22 h 38"/>
                    <a:gd name="T36" fmla="*/ 102 w 102"/>
                    <a:gd name="T37" fmla="*/ 22 h 38"/>
                    <a:gd name="T38" fmla="*/ 102 w 102"/>
                    <a:gd name="T39" fmla="*/ 16 h 38"/>
                    <a:gd name="T40" fmla="*/ 102 w 102"/>
                    <a:gd name="T41" fmla="*/ 12 h 38"/>
                    <a:gd name="T42" fmla="*/ 102 w 102"/>
                    <a:gd name="T43" fmla="*/ 12 h 38"/>
                    <a:gd name="T44" fmla="*/ 92 w 102"/>
                    <a:gd name="T45" fmla="*/ 6 h 38"/>
                    <a:gd name="T46" fmla="*/ 78 w 102"/>
                    <a:gd name="T47" fmla="*/ 4 h 38"/>
                    <a:gd name="T48" fmla="*/ 58 w 102"/>
                    <a:gd name="T49" fmla="*/ 0 h 38"/>
                    <a:gd name="T50" fmla="*/ 2 w 102"/>
                    <a:gd name="T51" fmla="*/ 6 h 3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02"/>
                    <a:gd name="T79" fmla="*/ 0 h 38"/>
                    <a:gd name="T80" fmla="*/ 102 w 102"/>
                    <a:gd name="T81" fmla="*/ 38 h 3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02" h="38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6" y="32"/>
                      </a:lnTo>
                      <a:lnTo>
                        <a:pt x="16" y="36"/>
                      </a:lnTo>
                      <a:lnTo>
                        <a:pt x="30" y="38"/>
                      </a:lnTo>
                      <a:lnTo>
                        <a:pt x="42" y="36"/>
                      </a:lnTo>
                      <a:lnTo>
                        <a:pt x="42" y="32"/>
                      </a:lnTo>
                      <a:lnTo>
                        <a:pt x="66" y="34"/>
                      </a:lnTo>
                      <a:lnTo>
                        <a:pt x="78" y="32"/>
                      </a:lnTo>
                      <a:lnTo>
                        <a:pt x="88" y="30"/>
                      </a:lnTo>
                      <a:lnTo>
                        <a:pt x="96" y="26"/>
                      </a:lnTo>
                      <a:lnTo>
                        <a:pt x="102" y="22"/>
                      </a:lnTo>
                      <a:lnTo>
                        <a:pt x="102" y="16"/>
                      </a:lnTo>
                      <a:lnTo>
                        <a:pt x="102" y="12"/>
                      </a:lnTo>
                      <a:lnTo>
                        <a:pt x="92" y="6"/>
                      </a:lnTo>
                      <a:lnTo>
                        <a:pt x="78" y="4"/>
                      </a:lnTo>
                      <a:lnTo>
                        <a:pt x="58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59"/>
                <p:cNvSpPr>
                  <a:spLocks/>
                </p:cNvSpPr>
                <p:nvPr/>
              </p:nvSpPr>
              <p:spPr bwMode="auto">
                <a:xfrm rot="20105825">
                  <a:off x="1828494" y="4686783"/>
                  <a:ext cx="344180" cy="543402"/>
                </a:xfrm>
                <a:custGeom>
                  <a:avLst/>
                  <a:gdLst>
                    <a:gd name="T0" fmla="*/ 24 w 154"/>
                    <a:gd name="T1" fmla="*/ 0 h 326"/>
                    <a:gd name="T2" fmla="*/ 22 w 154"/>
                    <a:gd name="T3" fmla="*/ 164 h 326"/>
                    <a:gd name="T4" fmla="*/ 0 w 154"/>
                    <a:gd name="T5" fmla="*/ 312 h 326"/>
                    <a:gd name="T6" fmla="*/ 0 w 154"/>
                    <a:gd name="T7" fmla="*/ 312 h 326"/>
                    <a:gd name="T8" fmla="*/ 6 w 154"/>
                    <a:gd name="T9" fmla="*/ 314 h 326"/>
                    <a:gd name="T10" fmla="*/ 24 w 154"/>
                    <a:gd name="T11" fmla="*/ 320 h 326"/>
                    <a:gd name="T12" fmla="*/ 36 w 154"/>
                    <a:gd name="T13" fmla="*/ 324 h 326"/>
                    <a:gd name="T14" fmla="*/ 46 w 154"/>
                    <a:gd name="T15" fmla="*/ 326 h 326"/>
                    <a:gd name="T16" fmla="*/ 58 w 154"/>
                    <a:gd name="T17" fmla="*/ 324 h 326"/>
                    <a:gd name="T18" fmla="*/ 66 w 154"/>
                    <a:gd name="T19" fmla="*/ 322 h 326"/>
                    <a:gd name="T20" fmla="*/ 66 w 154"/>
                    <a:gd name="T21" fmla="*/ 322 h 326"/>
                    <a:gd name="T22" fmla="*/ 80 w 154"/>
                    <a:gd name="T23" fmla="*/ 228 h 326"/>
                    <a:gd name="T24" fmla="*/ 90 w 154"/>
                    <a:gd name="T25" fmla="*/ 168 h 326"/>
                    <a:gd name="T26" fmla="*/ 94 w 154"/>
                    <a:gd name="T27" fmla="*/ 112 h 326"/>
                    <a:gd name="T28" fmla="*/ 94 w 154"/>
                    <a:gd name="T29" fmla="*/ 112 h 326"/>
                    <a:gd name="T30" fmla="*/ 98 w 154"/>
                    <a:gd name="T31" fmla="*/ 114 h 326"/>
                    <a:gd name="T32" fmla="*/ 106 w 154"/>
                    <a:gd name="T33" fmla="*/ 118 h 326"/>
                    <a:gd name="T34" fmla="*/ 110 w 154"/>
                    <a:gd name="T35" fmla="*/ 118 h 326"/>
                    <a:gd name="T36" fmla="*/ 116 w 154"/>
                    <a:gd name="T37" fmla="*/ 118 h 326"/>
                    <a:gd name="T38" fmla="*/ 122 w 154"/>
                    <a:gd name="T39" fmla="*/ 114 h 326"/>
                    <a:gd name="T40" fmla="*/ 130 w 154"/>
                    <a:gd name="T41" fmla="*/ 108 h 326"/>
                    <a:gd name="T42" fmla="*/ 130 w 154"/>
                    <a:gd name="T43" fmla="*/ 108 h 326"/>
                    <a:gd name="T44" fmla="*/ 130 w 154"/>
                    <a:gd name="T45" fmla="*/ 90 h 326"/>
                    <a:gd name="T46" fmla="*/ 134 w 154"/>
                    <a:gd name="T47" fmla="*/ 80 h 326"/>
                    <a:gd name="T48" fmla="*/ 138 w 154"/>
                    <a:gd name="T49" fmla="*/ 74 h 326"/>
                    <a:gd name="T50" fmla="*/ 142 w 154"/>
                    <a:gd name="T51" fmla="*/ 70 h 326"/>
                    <a:gd name="T52" fmla="*/ 148 w 154"/>
                    <a:gd name="T53" fmla="*/ 70 h 326"/>
                    <a:gd name="T54" fmla="*/ 152 w 154"/>
                    <a:gd name="T55" fmla="*/ 72 h 326"/>
                    <a:gd name="T56" fmla="*/ 154 w 154"/>
                    <a:gd name="T57" fmla="*/ 74 h 326"/>
                    <a:gd name="T58" fmla="*/ 150 w 154"/>
                    <a:gd name="T59" fmla="*/ 10 h 326"/>
                    <a:gd name="T60" fmla="*/ 24 w 154"/>
                    <a:gd name="T61" fmla="*/ 0 h 32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54"/>
                    <a:gd name="T94" fmla="*/ 0 h 326"/>
                    <a:gd name="T95" fmla="*/ 154 w 154"/>
                    <a:gd name="T96" fmla="*/ 326 h 32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54" h="326">
                      <a:moveTo>
                        <a:pt x="24" y="0"/>
                      </a:moveTo>
                      <a:lnTo>
                        <a:pt x="22" y="164"/>
                      </a:lnTo>
                      <a:lnTo>
                        <a:pt x="0" y="312"/>
                      </a:lnTo>
                      <a:lnTo>
                        <a:pt x="6" y="314"/>
                      </a:lnTo>
                      <a:lnTo>
                        <a:pt x="24" y="320"/>
                      </a:lnTo>
                      <a:lnTo>
                        <a:pt x="36" y="324"/>
                      </a:lnTo>
                      <a:lnTo>
                        <a:pt x="46" y="326"/>
                      </a:lnTo>
                      <a:lnTo>
                        <a:pt x="58" y="324"/>
                      </a:lnTo>
                      <a:lnTo>
                        <a:pt x="66" y="322"/>
                      </a:lnTo>
                      <a:lnTo>
                        <a:pt x="80" y="228"/>
                      </a:lnTo>
                      <a:lnTo>
                        <a:pt x="90" y="168"/>
                      </a:lnTo>
                      <a:lnTo>
                        <a:pt x="94" y="112"/>
                      </a:lnTo>
                      <a:lnTo>
                        <a:pt x="98" y="114"/>
                      </a:lnTo>
                      <a:lnTo>
                        <a:pt x="106" y="118"/>
                      </a:lnTo>
                      <a:lnTo>
                        <a:pt x="110" y="118"/>
                      </a:lnTo>
                      <a:lnTo>
                        <a:pt x="116" y="118"/>
                      </a:lnTo>
                      <a:lnTo>
                        <a:pt x="122" y="114"/>
                      </a:lnTo>
                      <a:lnTo>
                        <a:pt x="130" y="108"/>
                      </a:lnTo>
                      <a:lnTo>
                        <a:pt x="130" y="90"/>
                      </a:lnTo>
                      <a:lnTo>
                        <a:pt x="134" y="80"/>
                      </a:lnTo>
                      <a:lnTo>
                        <a:pt x="138" y="74"/>
                      </a:lnTo>
                      <a:lnTo>
                        <a:pt x="142" y="70"/>
                      </a:lnTo>
                      <a:lnTo>
                        <a:pt x="148" y="70"/>
                      </a:lnTo>
                      <a:lnTo>
                        <a:pt x="152" y="72"/>
                      </a:lnTo>
                      <a:lnTo>
                        <a:pt x="154" y="74"/>
                      </a:lnTo>
                      <a:lnTo>
                        <a:pt x="150" y="1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03" name="Freeform 65"/>
              <p:cNvSpPr>
                <a:spLocks/>
              </p:cNvSpPr>
              <p:nvPr/>
            </p:nvSpPr>
            <p:spPr bwMode="auto">
              <a:xfrm rot="20105825">
                <a:off x="1833999" y="4727785"/>
                <a:ext cx="186131" cy="533401"/>
              </a:xfrm>
              <a:custGeom>
                <a:avLst/>
                <a:gdLst>
                  <a:gd name="T0" fmla="*/ 26 w 96"/>
                  <a:gd name="T1" fmla="*/ 0 h 320"/>
                  <a:gd name="T2" fmla="*/ 22 w 96"/>
                  <a:gd name="T3" fmla="*/ 158 h 320"/>
                  <a:gd name="T4" fmla="*/ 0 w 96"/>
                  <a:gd name="T5" fmla="*/ 304 h 320"/>
                  <a:gd name="T6" fmla="*/ 0 w 96"/>
                  <a:gd name="T7" fmla="*/ 304 h 320"/>
                  <a:gd name="T8" fmla="*/ 6 w 96"/>
                  <a:gd name="T9" fmla="*/ 308 h 320"/>
                  <a:gd name="T10" fmla="*/ 20 w 96"/>
                  <a:gd name="T11" fmla="*/ 316 h 320"/>
                  <a:gd name="T12" fmla="*/ 30 w 96"/>
                  <a:gd name="T13" fmla="*/ 318 h 320"/>
                  <a:gd name="T14" fmla="*/ 42 w 96"/>
                  <a:gd name="T15" fmla="*/ 320 h 320"/>
                  <a:gd name="T16" fmla="*/ 54 w 96"/>
                  <a:gd name="T17" fmla="*/ 320 h 320"/>
                  <a:gd name="T18" fmla="*/ 68 w 96"/>
                  <a:gd name="T19" fmla="*/ 316 h 320"/>
                  <a:gd name="T20" fmla="*/ 68 w 96"/>
                  <a:gd name="T21" fmla="*/ 316 h 320"/>
                  <a:gd name="T22" fmla="*/ 90 w 96"/>
                  <a:gd name="T23" fmla="*/ 174 h 320"/>
                  <a:gd name="T24" fmla="*/ 96 w 96"/>
                  <a:gd name="T25" fmla="*/ 110 h 3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6"/>
                  <a:gd name="T40" fmla="*/ 0 h 320"/>
                  <a:gd name="T41" fmla="*/ 96 w 96"/>
                  <a:gd name="T42" fmla="*/ 320 h 3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6" h="320">
                    <a:moveTo>
                      <a:pt x="26" y="0"/>
                    </a:moveTo>
                    <a:lnTo>
                      <a:pt x="22" y="158"/>
                    </a:lnTo>
                    <a:lnTo>
                      <a:pt x="0" y="304"/>
                    </a:lnTo>
                    <a:lnTo>
                      <a:pt x="6" y="308"/>
                    </a:lnTo>
                    <a:lnTo>
                      <a:pt x="20" y="316"/>
                    </a:lnTo>
                    <a:lnTo>
                      <a:pt x="30" y="318"/>
                    </a:lnTo>
                    <a:lnTo>
                      <a:pt x="42" y="320"/>
                    </a:lnTo>
                    <a:lnTo>
                      <a:pt x="54" y="320"/>
                    </a:lnTo>
                    <a:lnTo>
                      <a:pt x="68" y="316"/>
                    </a:lnTo>
                    <a:lnTo>
                      <a:pt x="90" y="174"/>
                    </a:lnTo>
                    <a:lnTo>
                      <a:pt x="96" y="110"/>
                    </a:lnTo>
                  </a:path>
                </a:pathLst>
              </a:custGeom>
              <a:noFill/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99" name="Freeform 61"/>
            <p:cNvSpPr>
              <a:spLocks/>
            </p:cNvSpPr>
            <p:nvPr/>
          </p:nvSpPr>
          <p:spPr bwMode="auto">
            <a:xfrm rot="4348570">
              <a:off x="318400" y="4514265"/>
              <a:ext cx="484305" cy="237982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44" r="27656"/>
            <a:stretch/>
          </p:blipFill>
          <p:spPr bwMode="auto">
            <a:xfrm>
              <a:off x="265809" y="4376713"/>
              <a:ext cx="295817" cy="628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22" name="TextBox 621"/>
          <p:cNvSpPr txBox="1"/>
          <p:nvPr/>
        </p:nvSpPr>
        <p:spPr>
          <a:xfrm>
            <a:off x="627877" y="1381824"/>
            <a:ext cx="2901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大学生活就这样进行着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23" name="TextBox 622"/>
          <p:cNvSpPr txBox="1"/>
          <p:nvPr/>
        </p:nvSpPr>
        <p:spPr>
          <a:xfrm>
            <a:off x="937553" y="1382015"/>
            <a:ext cx="182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平淡中带着充实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26" name="TextBox 625"/>
          <p:cNvSpPr txBox="1"/>
          <p:nvPr/>
        </p:nvSpPr>
        <p:spPr>
          <a:xfrm>
            <a:off x="665561" y="1381824"/>
            <a:ext cx="2938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当然，还有惊喜和感动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1573180" y="2280112"/>
            <a:ext cx="122032" cy="461789"/>
            <a:chOff x="437740" y="169140"/>
            <a:chExt cx="712408" cy="4854281"/>
          </a:xfrm>
          <a:scene3d>
            <a:camera prst="obliqueTopLeft"/>
            <a:lightRig rig="threePt" dir="t"/>
          </a:scene3d>
        </p:grpSpPr>
        <p:sp>
          <p:nvSpPr>
            <p:cNvPr id="261" name="TextBox 260"/>
            <p:cNvSpPr txBox="1"/>
            <p:nvPr/>
          </p:nvSpPr>
          <p:spPr>
            <a:xfrm>
              <a:off x="485512" y="169140"/>
              <a:ext cx="236345" cy="215444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467805" y="1559141"/>
              <a:ext cx="682343" cy="3464280"/>
              <a:chOff x="1012811" y="1573209"/>
              <a:chExt cx="507686" cy="3464280"/>
            </a:xfrm>
          </p:grpSpPr>
          <p:sp>
            <p:nvSpPr>
              <p:cNvPr id="275" name="圆角矩形 274"/>
              <p:cNvSpPr/>
              <p:nvPr/>
            </p:nvSpPr>
            <p:spPr>
              <a:xfrm>
                <a:off x="1231030" y="1573209"/>
                <a:ext cx="85615" cy="3337119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6" name="直接连接符 275"/>
              <p:cNvCxnSpPr/>
              <p:nvPr/>
            </p:nvCxnSpPr>
            <p:spPr>
              <a:xfrm flipH="1">
                <a:off x="1140371" y="4027118"/>
                <a:ext cx="111594" cy="936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7" name="组合 276"/>
              <p:cNvGrpSpPr/>
              <p:nvPr/>
            </p:nvGrpSpPr>
            <p:grpSpPr>
              <a:xfrm>
                <a:off x="1012811" y="4041871"/>
                <a:ext cx="507686" cy="995618"/>
                <a:chOff x="981468" y="4041871"/>
                <a:chExt cx="596934" cy="995618"/>
              </a:xfrm>
            </p:grpSpPr>
            <p:sp>
              <p:nvSpPr>
                <p:cNvPr id="329" name="梯形 68"/>
                <p:cNvSpPr/>
                <p:nvPr/>
              </p:nvSpPr>
              <p:spPr>
                <a:xfrm>
                  <a:off x="1038802" y="4083917"/>
                  <a:ext cx="486087" cy="923747"/>
                </a:xfrm>
                <a:custGeom>
                  <a:avLst/>
                  <a:gdLst>
                    <a:gd name="connsiteX0" fmla="*/ 0 w 584160"/>
                    <a:gd name="connsiteY0" fmla="*/ 936104 h 936104"/>
                    <a:gd name="connsiteX1" fmla="*/ 146040 w 584160"/>
                    <a:gd name="connsiteY1" fmla="*/ 0 h 936104"/>
                    <a:gd name="connsiteX2" fmla="*/ 438120 w 584160"/>
                    <a:gd name="connsiteY2" fmla="*/ 0 h 936104"/>
                    <a:gd name="connsiteX3" fmla="*/ 584160 w 584160"/>
                    <a:gd name="connsiteY3" fmla="*/ 936104 h 936104"/>
                    <a:gd name="connsiteX4" fmla="*/ 0 w 584160"/>
                    <a:gd name="connsiteY4" fmla="*/ 936104 h 936104"/>
                    <a:gd name="connsiteX0" fmla="*/ 0 w 534733"/>
                    <a:gd name="connsiteY0" fmla="*/ 923747 h 936104"/>
                    <a:gd name="connsiteX1" fmla="*/ 96613 w 534733"/>
                    <a:gd name="connsiteY1" fmla="*/ 0 h 936104"/>
                    <a:gd name="connsiteX2" fmla="*/ 388693 w 534733"/>
                    <a:gd name="connsiteY2" fmla="*/ 0 h 936104"/>
                    <a:gd name="connsiteX3" fmla="*/ 534733 w 534733"/>
                    <a:gd name="connsiteY3" fmla="*/ 936104 h 936104"/>
                    <a:gd name="connsiteX4" fmla="*/ 0 w 534733"/>
                    <a:gd name="connsiteY4" fmla="*/ 923747 h 936104"/>
                    <a:gd name="connsiteX0" fmla="*/ 243 w 534976"/>
                    <a:gd name="connsiteY0" fmla="*/ 923747 h 936104"/>
                    <a:gd name="connsiteX1" fmla="*/ 96856 w 534976"/>
                    <a:gd name="connsiteY1" fmla="*/ 0 h 936104"/>
                    <a:gd name="connsiteX2" fmla="*/ 388936 w 534976"/>
                    <a:gd name="connsiteY2" fmla="*/ 0 h 936104"/>
                    <a:gd name="connsiteX3" fmla="*/ 534976 w 534976"/>
                    <a:gd name="connsiteY3" fmla="*/ 936104 h 936104"/>
                    <a:gd name="connsiteX4" fmla="*/ 243 w 534976"/>
                    <a:gd name="connsiteY4" fmla="*/ 923747 h 936104"/>
                    <a:gd name="connsiteX0" fmla="*/ 37697 w 572430"/>
                    <a:gd name="connsiteY0" fmla="*/ 923747 h 936104"/>
                    <a:gd name="connsiteX1" fmla="*/ 46007 w 572430"/>
                    <a:gd name="connsiteY1" fmla="*/ 240947 h 936104"/>
                    <a:gd name="connsiteX2" fmla="*/ 134310 w 572430"/>
                    <a:gd name="connsiteY2" fmla="*/ 0 h 936104"/>
                    <a:gd name="connsiteX3" fmla="*/ 426390 w 572430"/>
                    <a:gd name="connsiteY3" fmla="*/ 0 h 936104"/>
                    <a:gd name="connsiteX4" fmla="*/ 572430 w 572430"/>
                    <a:gd name="connsiteY4" fmla="*/ 936104 h 936104"/>
                    <a:gd name="connsiteX5" fmla="*/ 37697 w 572430"/>
                    <a:gd name="connsiteY5" fmla="*/ 923747 h 936104"/>
                    <a:gd name="connsiteX0" fmla="*/ 37697 w 572430"/>
                    <a:gd name="connsiteY0" fmla="*/ 923747 h 936104"/>
                    <a:gd name="connsiteX1" fmla="*/ 46007 w 572430"/>
                    <a:gd name="connsiteY1" fmla="*/ 240947 h 936104"/>
                    <a:gd name="connsiteX2" fmla="*/ 134310 w 572430"/>
                    <a:gd name="connsiteY2" fmla="*/ 0 h 936104"/>
                    <a:gd name="connsiteX3" fmla="*/ 426390 w 572430"/>
                    <a:gd name="connsiteY3" fmla="*/ 0 h 936104"/>
                    <a:gd name="connsiteX4" fmla="*/ 515562 w 572430"/>
                    <a:gd name="connsiteY4" fmla="*/ 228590 h 936104"/>
                    <a:gd name="connsiteX5" fmla="*/ 572430 w 572430"/>
                    <a:gd name="connsiteY5" fmla="*/ 936104 h 936104"/>
                    <a:gd name="connsiteX6" fmla="*/ 37697 w 572430"/>
                    <a:gd name="connsiteY6" fmla="*/ 923747 h 936104"/>
                    <a:gd name="connsiteX0" fmla="*/ 37697 w 535360"/>
                    <a:gd name="connsiteY0" fmla="*/ 923747 h 923747"/>
                    <a:gd name="connsiteX1" fmla="*/ 46007 w 535360"/>
                    <a:gd name="connsiteY1" fmla="*/ 240947 h 923747"/>
                    <a:gd name="connsiteX2" fmla="*/ 134310 w 535360"/>
                    <a:gd name="connsiteY2" fmla="*/ 0 h 923747"/>
                    <a:gd name="connsiteX3" fmla="*/ 426390 w 535360"/>
                    <a:gd name="connsiteY3" fmla="*/ 0 h 923747"/>
                    <a:gd name="connsiteX4" fmla="*/ 515562 w 535360"/>
                    <a:gd name="connsiteY4" fmla="*/ 228590 h 923747"/>
                    <a:gd name="connsiteX5" fmla="*/ 535360 w 535360"/>
                    <a:gd name="connsiteY5" fmla="*/ 911390 h 923747"/>
                    <a:gd name="connsiteX6" fmla="*/ 37697 w 535360"/>
                    <a:gd name="connsiteY6" fmla="*/ 923747 h 92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360" h="923747">
                      <a:moveTo>
                        <a:pt x="37697" y="923747"/>
                      </a:moveTo>
                      <a:cubicBezTo>
                        <a:pt x="-43862" y="809947"/>
                        <a:pt x="29905" y="394905"/>
                        <a:pt x="46007" y="240947"/>
                      </a:cubicBezTo>
                      <a:cubicBezTo>
                        <a:pt x="62109" y="86989"/>
                        <a:pt x="77091" y="42217"/>
                        <a:pt x="134310" y="0"/>
                      </a:cubicBezTo>
                      <a:lnTo>
                        <a:pt x="426390" y="0"/>
                      </a:lnTo>
                      <a:cubicBezTo>
                        <a:pt x="443757" y="88553"/>
                        <a:pt x="498195" y="140037"/>
                        <a:pt x="515562" y="228590"/>
                      </a:cubicBezTo>
                      <a:lnTo>
                        <a:pt x="535360" y="911390"/>
                      </a:lnTo>
                      <a:lnTo>
                        <a:pt x="37697" y="92374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30" name="直接连接符 329"/>
                <p:cNvCxnSpPr/>
                <p:nvPr/>
              </p:nvCxnSpPr>
              <p:spPr>
                <a:xfrm flipH="1">
                  <a:off x="1033001" y="40839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接连接符 330"/>
                <p:cNvCxnSpPr/>
                <p:nvPr/>
              </p:nvCxnSpPr>
              <p:spPr>
                <a:xfrm flipH="1">
                  <a:off x="1123817" y="4551970"/>
                  <a:ext cx="68514" cy="46805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/>
                <p:cNvCxnSpPr/>
                <p:nvPr/>
              </p:nvCxnSpPr>
              <p:spPr>
                <a:xfrm>
                  <a:off x="1349806" y="4520245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直接连接符 332"/>
                <p:cNvCxnSpPr/>
                <p:nvPr/>
              </p:nvCxnSpPr>
              <p:spPr>
                <a:xfrm>
                  <a:off x="1410476" y="4090726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直接连接符 333"/>
                <p:cNvCxnSpPr/>
                <p:nvPr/>
              </p:nvCxnSpPr>
              <p:spPr>
                <a:xfrm>
                  <a:off x="1359393" y="4145297"/>
                  <a:ext cx="102165" cy="87472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直接连接符 334"/>
                <p:cNvCxnSpPr/>
                <p:nvPr/>
              </p:nvCxnSpPr>
              <p:spPr>
                <a:xfrm flipH="1">
                  <a:off x="1071675" y="407536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直接连接符 335"/>
                <p:cNvCxnSpPr/>
                <p:nvPr/>
              </p:nvCxnSpPr>
              <p:spPr>
                <a:xfrm flipH="1">
                  <a:off x="981468" y="40773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直接连接符 336"/>
                <p:cNvCxnSpPr/>
                <p:nvPr/>
              </p:nvCxnSpPr>
              <p:spPr>
                <a:xfrm flipH="1">
                  <a:off x="1012649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直接连接符 337"/>
                <p:cNvCxnSpPr/>
                <p:nvPr/>
              </p:nvCxnSpPr>
              <p:spPr>
                <a:xfrm flipH="1">
                  <a:off x="1095787" y="410138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直接连接符 338"/>
                <p:cNvCxnSpPr/>
                <p:nvPr/>
              </p:nvCxnSpPr>
              <p:spPr>
                <a:xfrm>
                  <a:off x="1445958" y="40773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/>
                <p:cNvCxnSpPr/>
                <p:nvPr/>
              </p:nvCxnSpPr>
              <p:spPr>
                <a:xfrm>
                  <a:off x="1359393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直接连接符 340"/>
                <p:cNvCxnSpPr/>
                <p:nvPr/>
              </p:nvCxnSpPr>
              <p:spPr>
                <a:xfrm>
                  <a:off x="1476237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/>
                <p:cNvCxnSpPr/>
                <p:nvPr/>
              </p:nvCxnSpPr>
              <p:spPr>
                <a:xfrm>
                  <a:off x="1379343" y="4058843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直接连接符 342"/>
                <p:cNvCxnSpPr/>
                <p:nvPr/>
              </p:nvCxnSpPr>
              <p:spPr>
                <a:xfrm>
                  <a:off x="1304538" y="4044597"/>
                  <a:ext cx="51083" cy="95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直接连接符 343"/>
                <p:cNvCxnSpPr/>
                <p:nvPr/>
              </p:nvCxnSpPr>
              <p:spPr>
                <a:xfrm>
                  <a:off x="1257228" y="4041871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直接连接符 344"/>
                <p:cNvCxnSpPr/>
                <p:nvPr/>
              </p:nvCxnSpPr>
              <p:spPr>
                <a:xfrm>
                  <a:off x="1299745" y="4495170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直接连接符 345"/>
                <p:cNvCxnSpPr/>
                <p:nvPr/>
              </p:nvCxnSpPr>
              <p:spPr>
                <a:xfrm>
                  <a:off x="1328976" y="40839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7" name="直接连接符 346"/>
                <p:cNvCxnSpPr/>
                <p:nvPr/>
              </p:nvCxnSpPr>
              <p:spPr>
                <a:xfrm flipH="1">
                  <a:off x="1172549" y="4066592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直接连接符 347"/>
                <p:cNvCxnSpPr/>
                <p:nvPr/>
              </p:nvCxnSpPr>
              <p:spPr>
                <a:xfrm flipH="1">
                  <a:off x="1215271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直接连接符 348"/>
                <p:cNvCxnSpPr/>
                <p:nvPr/>
              </p:nvCxnSpPr>
              <p:spPr>
                <a:xfrm flipH="1">
                  <a:off x="1257228" y="4659982"/>
                  <a:ext cx="13840" cy="3514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直接连接符 349"/>
                <p:cNvCxnSpPr/>
                <p:nvPr/>
              </p:nvCxnSpPr>
              <p:spPr>
                <a:xfrm flipH="1">
                  <a:off x="1240918" y="4449609"/>
                  <a:ext cx="84235" cy="57589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1" name="直接连接符 350"/>
                <p:cNvCxnSpPr/>
                <p:nvPr/>
              </p:nvCxnSpPr>
              <p:spPr>
                <a:xfrm>
                  <a:off x="1214224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2" name="直接连接符 351"/>
                <p:cNvCxnSpPr/>
                <p:nvPr/>
              </p:nvCxnSpPr>
              <p:spPr>
                <a:xfrm>
                  <a:off x="1243007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8" name="椭圆 277"/>
              <p:cNvSpPr/>
              <p:nvPr/>
            </p:nvSpPr>
            <p:spPr>
              <a:xfrm>
                <a:off x="1088797" y="4050556"/>
                <a:ext cx="387439" cy="4571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9" name="组合 278"/>
              <p:cNvGrpSpPr/>
              <p:nvPr/>
            </p:nvGrpSpPr>
            <p:grpSpPr>
              <a:xfrm>
                <a:off x="1111885" y="3501200"/>
                <a:ext cx="337315" cy="551062"/>
                <a:chOff x="943159" y="4041871"/>
                <a:chExt cx="686852" cy="995618"/>
              </a:xfrm>
            </p:grpSpPr>
            <p:sp>
              <p:nvSpPr>
                <p:cNvPr id="305" name="梯形 304"/>
                <p:cNvSpPr/>
                <p:nvPr/>
              </p:nvSpPr>
              <p:spPr>
                <a:xfrm>
                  <a:off x="943159" y="4083918"/>
                  <a:ext cx="686852" cy="936104"/>
                </a:xfrm>
                <a:prstGeom prst="trapezoid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6" name="直接连接符 305"/>
                <p:cNvCxnSpPr/>
                <p:nvPr/>
              </p:nvCxnSpPr>
              <p:spPr>
                <a:xfrm flipH="1">
                  <a:off x="1033001" y="40839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/>
                <p:cNvCxnSpPr/>
                <p:nvPr/>
              </p:nvCxnSpPr>
              <p:spPr>
                <a:xfrm flipH="1">
                  <a:off x="1123817" y="4551970"/>
                  <a:ext cx="68514" cy="46805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/>
                <p:cNvCxnSpPr/>
                <p:nvPr/>
              </p:nvCxnSpPr>
              <p:spPr>
                <a:xfrm>
                  <a:off x="1349806" y="4520245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/>
                <p:cNvCxnSpPr/>
                <p:nvPr/>
              </p:nvCxnSpPr>
              <p:spPr>
                <a:xfrm>
                  <a:off x="1410476" y="4090726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/>
                <p:cNvCxnSpPr/>
                <p:nvPr/>
              </p:nvCxnSpPr>
              <p:spPr>
                <a:xfrm>
                  <a:off x="1359393" y="4145297"/>
                  <a:ext cx="102165" cy="87472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/>
                <p:nvPr/>
              </p:nvCxnSpPr>
              <p:spPr>
                <a:xfrm flipH="1">
                  <a:off x="1071675" y="407536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/>
                <p:cNvCxnSpPr/>
                <p:nvPr/>
              </p:nvCxnSpPr>
              <p:spPr>
                <a:xfrm flipH="1">
                  <a:off x="981468" y="40773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/>
                <p:cNvCxnSpPr/>
                <p:nvPr/>
              </p:nvCxnSpPr>
              <p:spPr>
                <a:xfrm flipH="1">
                  <a:off x="1012649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/>
                <p:cNvCxnSpPr/>
                <p:nvPr/>
              </p:nvCxnSpPr>
              <p:spPr>
                <a:xfrm flipH="1">
                  <a:off x="1095787" y="410138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/>
                <p:cNvCxnSpPr/>
                <p:nvPr/>
              </p:nvCxnSpPr>
              <p:spPr>
                <a:xfrm>
                  <a:off x="1445958" y="40773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/>
                <p:cNvCxnSpPr/>
                <p:nvPr/>
              </p:nvCxnSpPr>
              <p:spPr>
                <a:xfrm>
                  <a:off x="1359393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/>
                <p:cNvCxnSpPr/>
                <p:nvPr/>
              </p:nvCxnSpPr>
              <p:spPr>
                <a:xfrm>
                  <a:off x="1476237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/>
                <p:cNvCxnSpPr/>
                <p:nvPr/>
              </p:nvCxnSpPr>
              <p:spPr>
                <a:xfrm>
                  <a:off x="1379343" y="4058843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/>
                <p:cNvCxnSpPr/>
                <p:nvPr/>
              </p:nvCxnSpPr>
              <p:spPr>
                <a:xfrm>
                  <a:off x="1304538" y="4044597"/>
                  <a:ext cx="51083" cy="95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/>
                <p:cNvCxnSpPr/>
                <p:nvPr/>
              </p:nvCxnSpPr>
              <p:spPr>
                <a:xfrm>
                  <a:off x="1257228" y="4041871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/>
                <p:cNvCxnSpPr/>
                <p:nvPr/>
              </p:nvCxnSpPr>
              <p:spPr>
                <a:xfrm>
                  <a:off x="1299745" y="4495170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/>
                <p:cNvCxnSpPr/>
                <p:nvPr/>
              </p:nvCxnSpPr>
              <p:spPr>
                <a:xfrm>
                  <a:off x="1328976" y="40839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/>
                <p:cNvCxnSpPr/>
                <p:nvPr/>
              </p:nvCxnSpPr>
              <p:spPr>
                <a:xfrm flipH="1">
                  <a:off x="1172549" y="4066592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/>
                <p:cNvCxnSpPr/>
                <p:nvPr/>
              </p:nvCxnSpPr>
              <p:spPr>
                <a:xfrm flipH="1">
                  <a:off x="1215271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/>
                <p:cNvCxnSpPr/>
                <p:nvPr/>
              </p:nvCxnSpPr>
              <p:spPr>
                <a:xfrm flipH="1">
                  <a:off x="1257228" y="4659982"/>
                  <a:ext cx="13840" cy="3514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/>
                <p:cNvCxnSpPr/>
                <p:nvPr/>
              </p:nvCxnSpPr>
              <p:spPr>
                <a:xfrm flipH="1">
                  <a:off x="1240918" y="4449609"/>
                  <a:ext cx="84235" cy="57589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/>
                <p:cNvCxnSpPr/>
                <p:nvPr/>
              </p:nvCxnSpPr>
              <p:spPr>
                <a:xfrm>
                  <a:off x="1214224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/>
                <p:cNvCxnSpPr/>
                <p:nvPr/>
              </p:nvCxnSpPr>
              <p:spPr>
                <a:xfrm>
                  <a:off x="1243007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0" name="组合 279"/>
              <p:cNvGrpSpPr/>
              <p:nvPr/>
            </p:nvGrpSpPr>
            <p:grpSpPr>
              <a:xfrm>
                <a:off x="1154901" y="3224539"/>
                <a:ext cx="255382" cy="299933"/>
                <a:chOff x="956952" y="4041871"/>
                <a:chExt cx="629472" cy="995618"/>
              </a:xfrm>
            </p:grpSpPr>
            <p:sp>
              <p:nvSpPr>
                <p:cNvPr id="281" name="梯形 68"/>
                <p:cNvSpPr/>
                <p:nvPr/>
              </p:nvSpPr>
              <p:spPr>
                <a:xfrm>
                  <a:off x="956952" y="4083917"/>
                  <a:ext cx="629472" cy="923747"/>
                </a:xfrm>
                <a:custGeom>
                  <a:avLst/>
                  <a:gdLst>
                    <a:gd name="connsiteX0" fmla="*/ 0 w 584160"/>
                    <a:gd name="connsiteY0" fmla="*/ 936104 h 936104"/>
                    <a:gd name="connsiteX1" fmla="*/ 146040 w 584160"/>
                    <a:gd name="connsiteY1" fmla="*/ 0 h 936104"/>
                    <a:gd name="connsiteX2" fmla="*/ 438120 w 584160"/>
                    <a:gd name="connsiteY2" fmla="*/ 0 h 936104"/>
                    <a:gd name="connsiteX3" fmla="*/ 584160 w 584160"/>
                    <a:gd name="connsiteY3" fmla="*/ 936104 h 936104"/>
                    <a:gd name="connsiteX4" fmla="*/ 0 w 584160"/>
                    <a:gd name="connsiteY4" fmla="*/ 936104 h 936104"/>
                    <a:gd name="connsiteX0" fmla="*/ 0 w 534733"/>
                    <a:gd name="connsiteY0" fmla="*/ 923747 h 936104"/>
                    <a:gd name="connsiteX1" fmla="*/ 96613 w 534733"/>
                    <a:gd name="connsiteY1" fmla="*/ 0 h 936104"/>
                    <a:gd name="connsiteX2" fmla="*/ 388693 w 534733"/>
                    <a:gd name="connsiteY2" fmla="*/ 0 h 936104"/>
                    <a:gd name="connsiteX3" fmla="*/ 534733 w 534733"/>
                    <a:gd name="connsiteY3" fmla="*/ 936104 h 936104"/>
                    <a:gd name="connsiteX4" fmla="*/ 0 w 534733"/>
                    <a:gd name="connsiteY4" fmla="*/ 923747 h 936104"/>
                    <a:gd name="connsiteX0" fmla="*/ 243 w 534976"/>
                    <a:gd name="connsiteY0" fmla="*/ 923747 h 936104"/>
                    <a:gd name="connsiteX1" fmla="*/ 96856 w 534976"/>
                    <a:gd name="connsiteY1" fmla="*/ 0 h 936104"/>
                    <a:gd name="connsiteX2" fmla="*/ 388936 w 534976"/>
                    <a:gd name="connsiteY2" fmla="*/ 0 h 936104"/>
                    <a:gd name="connsiteX3" fmla="*/ 534976 w 534976"/>
                    <a:gd name="connsiteY3" fmla="*/ 936104 h 936104"/>
                    <a:gd name="connsiteX4" fmla="*/ 243 w 534976"/>
                    <a:gd name="connsiteY4" fmla="*/ 923747 h 936104"/>
                    <a:gd name="connsiteX0" fmla="*/ 37697 w 572430"/>
                    <a:gd name="connsiteY0" fmla="*/ 923747 h 936104"/>
                    <a:gd name="connsiteX1" fmla="*/ 46007 w 572430"/>
                    <a:gd name="connsiteY1" fmla="*/ 240947 h 936104"/>
                    <a:gd name="connsiteX2" fmla="*/ 134310 w 572430"/>
                    <a:gd name="connsiteY2" fmla="*/ 0 h 936104"/>
                    <a:gd name="connsiteX3" fmla="*/ 426390 w 572430"/>
                    <a:gd name="connsiteY3" fmla="*/ 0 h 936104"/>
                    <a:gd name="connsiteX4" fmla="*/ 572430 w 572430"/>
                    <a:gd name="connsiteY4" fmla="*/ 936104 h 936104"/>
                    <a:gd name="connsiteX5" fmla="*/ 37697 w 572430"/>
                    <a:gd name="connsiteY5" fmla="*/ 923747 h 936104"/>
                    <a:gd name="connsiteX0" fmla="*/ 37697 w 572430"/>
                    <a:gd name="connsiteY0" fmla="*/ 923747 h 936104"/>
                    <a:gd name="connsiteX1" fmla="*/ 46007 w 572430"/>
                    <a:gd name="connsiteY1" fmla="*/ 240947 h 936104"/>
                    <a:gd name="connsiteX2" fmla="*/ 134310 w 572430"/>
                    <a:gd name="connsiteY2" fmla="*/ 0 h 936104"/>
                    <a:gd name="connsiteX3" fmla="*/ 426390 w 572430"/>
                    <a:gd name="connsiteY3" fmla="*/ 0 h 936104"/>
                    <a:gd name="connsiteX4" fmla="*/ 515562 w 572430"/>
                    <a:gd name="connsiteY4" fmla="*/ 228590 h 936104"/>
                    <a:gd name="connsiteX5" fmla="*/ 572430 w 572430"/>
                    <a:gd name="connsiteY5" fmla="*/ 936104 h 936104"/>
                    <a:gd name="connsiteX6" fmla="*/ 37697 w 572430"/>
                    <a:gd name="connsiteY6" fmla="*/ 923747 h 936104"/>
                    <a:gd name="connsiteX0" fmla="*/ 37697 w 535360"/>
                    <a:gd name="connsiteY0" fmla="*/ 923747 h 923747"/>
                    <a:gd name="connsiteX1" fmla="*/ 46007 w 535360"/>
                    <a:gd name="connsiteY1" fmla="*/ 240947 h 923747"/>
                    <a:gd name="connsiteX2" fmla="*/ 134310 w 535360"/>
                    <a:gd name="connsiteY2" fmla="*/ 0 h 923747"/>
                    <a:gd name="connsiteX3" fmla="*/ 426390 w 535360"/>
                    <a:gd name="connsiteY3" fmla="*/ 0 h 923747"/>
                    <a:gd name="connsiteX4" fmla="*/ 515562 w 535360"/>
                    <a:gd name="connsiteY4" fmla="*/ 228590 h 923747"/>
                    <a:gd name="connsiteX5" fmla="*/ 535360 w 535360"/>
                    <a:gd name="connsiteY5" fmla="*/ 911390 h 923747"/>
                    <a:gd name="connsiteX6" fmla="*/ 37697 w 535360"/>
                    <a:gd name="connsiteY6" fmla="*/ 923747 h 92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360" h="923747">
                      <a:moveTo>
                        <a:pt x="37697" y="923747"/>
                      </a:moveTo>
                      <a:cubicBezTo>
                        <a:pt x="-43862" y="809947"/>
                        <a:pt x="29905" y="394905"/>
                        <a:pt x="46007" y="240947"/>
                      </a:cubicBezTo>
                      <a:cubicBezTo>
                        <a:pt x="62109" y="86989"/>
                        <a:pt x="77091" y="42217"/>
                        <a:pt x="134310" y="0"/>
                      </a:cubicBezTo>
                      <a:lnTo>
                        <a:pt x="426390" y="0"/>
                      </a:lnTo>
                      <a:cubicBezTo>
                        <a:pt x="443757" y="88553"/>
                        <a:pt x="498195" y="140037"/>
                        <a:pt x="515562" y="228590"/>
                      </a:cubicBezTo>
                      <a:lnTo>
                        <a:pt x="535360" y="911390"/>
                      </a:lnTo>
                      <a:lnTo>
                        <a:pt x="37697" y="92374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82" name="直接连接符 281"/>
                <p:cNvCxnSpPr/>
                <p:nvPr/>
              </p:nvCxnSpPr>
              <p:spPr>
                <a:xfrm flipH="1">
                  <a:off x="1033001" y="40839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直接连接符 282"/>
                <p:cNvCxnSpPr/>
                <p:nvPr/>
              </p:nvCxnSpPr>
              <p:spPr>
                <a:xfrm flipH="1">
                  <a:off x="1123817" y="4551970"/>
                  <a:ext cx="68514" cy="46805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直接连接符 283"/>
                <p:cNvCxnSpPr/>
                <p:nvPr/>
              </p:nvCxnSpPr>
              <p:spPr>
                <a:xfrm>
                  <a:off x="1349806" y="4520245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直接连接符 284"/>
                <p:cNvCxnSpPr/>
                <p:nvPr/>
              </p:nvCxnSpPr>
              <p:spPr>
                <a:xfrm>
                  <a:off x="1410476" y="4090726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连接符 285"/>
                <p:cNvCxnSpPr/>
                <p:nvPr/>
              </p:nvCxnSpPr>
              <p:spPr>
                <a:xfrm>
                  <a:off x="1359393" y="4145297"/>
                  <a:ext cx="102165" cy="87472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连接符 286"/>
                <p:cNvCxnSpPr/>
                <p:nvPr/>
              </p:nvCxnSpPr>
              <p:spPr>
                <a:xfrm flipH="1">
                  <a:off x="1071675" y="407536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直接连接符 287"/>
                <p:cNvCxnSpPr/>
                <p:nvPr/>
              </p:nvCxnSpPr>
              <p:spPr>
                <a:xfrm flipH="1">
                  <a:off x="981468" y="4077318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直接连接符 288"/>
                <p:cNvCxnSpPr/>
                <p:nvPr/>
              </p:nvCxnSpPr>
              <p:spPr>
                <a:xfrm flipH="1">
                  <a:off x="1012649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直接连接符 289"/>
                <p:cNvCxnSpPr/>
                <p:nvPr/>
              </p:nvCxnSpPr>
              <p:spPr>
                <a:xfrm flipH="1">
                  <a:off x="1095787" y="4101385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/>
                <p:cNvCxnSpPr/>
                <p:nvPr/>
              </p:nvCxnSpPr>
              <p:spPr>
                <a:xfrm>
                  <a:off x="1445958" y="40773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连接符 291"/>
                <p:cNvCxnSpPr/>
                <p:nvPr/>
              </p:nvCxnSpPr>
              <p:spPr>
                <a:xfrm>
                  <a:off x="1359393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/>
                <p:cNvCxnSpPr/>
                <p:nvPr/>
              </p:nvCxnSpPr>
              <p:spPr>
                <a:xfrm>
                  <a:off x="1476237" y="4074240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/>
                <p:cNvCxnSpPr/>
                <p:nvPr/>
              </p:nvCxnSpPr>
              <p:spPr>
                <a:xfrm>
                  <a:off x="1379343" y="4058843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/>
                <p:cNvCxnSpPr/>
                <p:nvPr/>
              </p:nvCxnSpPr>
              <p:spPr>
                <a:xfrm>
                  <a:off x="1304538" y="4044597"/>
                  <a:ext cx="51083" cy="95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连接符 295"/>
                <p:cNvCxnSpPr/>
                <p:nvPr/>
              </p:nvCxnSpPr>
              <p:spPr>
                <a:xfrm>
                  <a:off x="1257228" y="4041871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直接连接符 296"/>
                <p:cNvCxnSpPr/>
                <p:nvPr/>
              </p:nvCxnSpPr>
              <p:spPr>
                <a:xfrm>
                  <a:off x="1299745" y="4495170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/>
                <p:cNvCxnSpPr/>
                <p:nvPr/>
              </p:nvCxnSpPr>
              <p:spPr>
                <a:xfrm>
                  <a:off x="1328976" y="4083918"/>
                  <a:ext cx="102165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直接连接符 298"/>
                <p:cNvCxnSpPr/>
                <p:nvPr/>
              </p:nvCxnSpPr>
              <p:spPr>
                <a:xfrm flipH="1">
                  <a:off x="1172549" y="4066592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连接符 299"/>
                <p:cNvCxnSpPr/>
                <p:nvPr/>
              </p:nvCxnSpPr>
              <p:spPr>
                <a:xfrm flipH="1">
                  <a:off x="1215271" y="4090726"/>
                  <a:ext cx="111594" cy="9361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直接连接符 300"/>
                <p:cNvCxnSpPr/>
                <p:nvPr/>
              </p:nvCxnSpPr>
              <p:spPr>
                <a:xfrm flipH="1">
                  <a:off x="1257228" y="4659982"/>
                  <a:ext cx="13840" cy="3514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/>
                <p:cNvCxnSpPr/>
                <p:nvPr/>
              </p:nvCxnSpPr>
              <p:spPr>
                <a:xfrm flipH="1">
                  <a:off x="1240918" y="4449609"/>
                  <a:ext cx="84235" cy="57589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/>
                <p:cNvCxnSpPr/>
                <p:nvPr/>
              </p:nvCxnSpPr>
              <p:spPr>
                <a:xfrm>
                  <a:off x="1214224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/>
                <p:cNvCxnSpPr/>
                <p:nvPr/>
              </p:nvCxnSpPr>
              <p:spPr>
                <a:xfrm>
                  <a:off x="1243007" y="4515966"/>
                  <a:ext cx="111752" cy="4997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sp3d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3" name="组合 262"/>
            <p:cNvGrpSpPr/>
            <p:nvPr/>
          </p:nvGrpSpPr>
          <p:grpSpPr>
            <a:xfrm>
              <a:off x="437740" y="411510"/>
              <a:ext cx="710014" cy="1337185"/>
              <a:chOff x="561074" y="474922"/>
              <a:chExt cx="486163" cy="1133323"/>
            </a:xfrm>
          </p:grpSpPr>
          <p:sp>
            <p:nvSpPr>
              <p:cNvPr id="264" name="椭圆 263"/>
              <p:cNvSpPr/>
              <p:nvPr/>
            </p:nvSpPr>
            <p:spPr>
              <a:xfrm>
                <a:off x="715954" y="1445993"/>
                <a:ext cx="222541" cy="16225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流程图: 联系 264"/>
              <p:cNvSpPr/>
              <p:nvPr/>
            </p:nvSpPr>
            <p:spPr>
              <a:xfrm>
                <a:off x="768649" y="1384685"/>
                <a:ext cx="112863" cy="143168"/>
              </a:xfrm>
              <a:prstGeom prst="flowChartConnector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等腰三角形 265"/>
              <p:cNvSpPr/>
              <p:nvPr/>
            </p:nvSpPr>
            <p:spPr>
              <a:xfrm rot="10800000">
                <a:off x="678289" y="1295524"/>
                <a:ext cx="290042" cy="15720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7" name="直接连接符 266"/>
              <p:cNvCxnSpPr>
                <a:endCxn id="266" idx="0"/>
              </p:cNvCxnSpPr>
              <p:nvPr/>
            </p:nvCxnSpPr>
            <p:spPr>
              <a:xfrm>
                <a:off x="754571" y="1288266"/>
                <a:ext cx="68739" cy="16445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/>
              <p:cNvCxnSpPr>
                <a:stCxn id="266" idx="3"/>
                <a:endCxn id="266" idx="0"/>
              </p:cNvCxnSpPr>
              <p:nvPr/>
            </p:nvCxnSpPr>
            <p:spPr>
              <a:xfrm>
                <a:off x="823310" y="1295524"/>
                <a:ext cx="0" cy="15720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/>
              <p:cNvCxnSpPr>
                <a:endCxn id="266" idx="0"/>
              </p:cNvCxnSpPr>
              <p:nvPr/>
            </p:nvCxnSpPr>
            <p:spPr>
              <a:xfrm flipH="1">
                <a:off x="823310" y="1295524"/>
                <a:ext cx="73660" cy="15720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梯形 269"/>
              <p:cNvSpPr/>
              <p:nvPr/>
            </p:nvSpPr>
            <p:spPr>
              <a:xfrm rot="10800000">
                <a:off x="712641" y="828345"/>
                <a:ext cx="334596" cy="451966"/>
              </a:xfrm>
              <a:prstGeom prst="trapezoid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梯形 98"/>
              <p:cNvSpPr/>
              <p:nvPr/>
            </p:nvSpPr>
            <p:spPr>
              <a:xfrm rot="10800000">
                <a:off x="561075" y="809286"/>
                <a:ext cx="245474" cy="472310"/>
              </a:xfrm>
              <a:custGeom>
                <a:avLst/>
                <a:gdLst>
                  <a:gd name="connsiteX0" fmla="*/ 0 w 216024"/>
                  <a:gd name="connsiteY0" fmla="*/ 504966 h 504966"/>
                  <a:gd name="connsiteX1" fmla="*/ 54006 w 216024"/>
                  <a:gd name="connsiteY1" fmla="*/ 0 h 504966"/>
                  <a:gd name="connsiteX2" fmla="*/ 162018 w 216024"/>
                  <a:gd name="connsiteY2" fmla="*/ 0 h 504966"/>
                  <a:gd name="connsiteX3" fmla="*/ 216024 w 216024"/>
                  <a:gd name="connsiteY3" fmla="*/ 504966 h 504966"/>
                  <a:gd name="connsiteX4" fmla="*/ 0 w 216024"/>
                  <a:gd name="connsiteY4" fmla="*/ 504966 h 504966"/>
                  <a:gd name="connsiteX0" fmla="*/ 0 w 176110"/>
                  <a:gd name="connsiteY0" fmla="*/ 504966 h 504966"/>
                  <a:gd name="connsiteX1" fmla="*/ 54006 w 176110"/>
                  <a:gd name="connsiteY1" fmla="*/ 0 h 504966"/>
                  <a:gd name="connsiteX2" fmla="*/ 162018 w 176110"/>
                  <a:gd name="connsiteY2" fmla="*/ 0 h 504966"/>
                  <a:gd name="connsiteX3" fmla="*/ 176110 w 176110"/>
                  <a:gd name="connsiteY3" fmla="*/ 504966 h 504966"/>
                  <a:gd name="connsiteX4" fmla="*/ 0 w 176110"/>
                  <a:gd name="connsiteY4" fmla="*/ 504966 h 504966"/>
                  <a:gd name="connsiteX0" fmla="*/ 0 w 248681"/>
                  <a:gd name="connsiteY0" fmla="*/ 504966 h 512223"/>
                  <a:gd name="connsiteX1" fmla="*/ 54006 w 248681"/>
                  <a:gd name="connsiteY1" fmla="*/ 0 h 512223"/>
                  <a:gd name="connsiteX2" fmla="*/ 162018 w 248681"/>
                  <a:gd name="connsiteY2" fmla="*/ 0 h 512223"/>
                  <a:gd name="connsiteX3" fmla="*/ 248681 w 248681"/>
                  <a:gd name="connsiteY3" fmla="*/ 512223 h 512223"/>
                  <a:gd name="connsiteX4" fmla="*/ 0 w 248681"/>
                  <a:gd name="connsiteY4" fmla="*/ 504966 h 512223"/>
                  <a:gd name="connsiteX0" fmla="*/ 0 w 208767"/>
                  <a:gd name="connsiteY0" fmla="*/ 504966 h 512223"/>
                  <a:gd name="connsiteX1" fmla="*/ 14092 w 208767"/>
                  <a:gd name="connsiteY1" fmla="*/ 0 h 512223"/>
                  <a:gd name="connsiteX2" fmla="*/ 122104 w 208767"/>
                  <a:gd name="connsiteY2" fmla="*/ 0 h 512223"/>
                  <a:gd name="connsiteX3" fmla="*/ 208767 w 208767"/>
                  <a:gd name="connsiteY3" fmla="*/ 512223 h 512223"/>
                  <a:gd name="connsiteX4" fmla="*/ 0 w 208767"/>
                  <a:gd name="connsiteY4" fmla="*/ 504966 h 512223"/>
                  <a:gd name="connsiteX0" fmla="*/ 0 w 252310"/>
                  <a:gd name="connsiteY0" fmla="*/ 504966 h 504966"/>
                  <a:gd name="connsiteX1" fmla="*/ 14092 w 252310"/>
                  <a:gd name="connsiteY1" fmla="*/ 0 h 504966"/>
                  <a:gd name="connsiteX2" fmla="*/ 122104 w 252310"/>
                  <a:gd name="connsiteY2" fmla="*/ 0 h 504966"/>
                  <a:gd name="connsiteX3" fmla="*/ 252310 w 252310"/>
                  <a:gd name="connsiteY3" fmla="*/ 472309 h 504966"/>
                  <a:gd name="connsiteX4" fmla="*/ 0 w 252310"/>
                  <a:gd name="connsiteY4" fmla="*/ 504966 h 504966"/>
                  <a:gd name="connsiteX0" fmla="*/ 11308 w 238218"/>
                  <a:gd name="connsiteY0" fmla="*/ 479566 h 479566"/>
                  <a:gd name="connsiteX1" fmla="*/ 0 w 238218"/>
                  <a:gd name="connsiteY1" fmla="*/ 0 h 479566"/>
                  <a:gd name="connsiteX2" fmla="*/ 108012 w 238218"/>
                  <a:gd name="connsiteY2" fmla="*/ 0 h 479566"/>
                  <a:gd name="connsiteX3" fmla="*/ 238218 w 238218"/>
                  <a:gd name="connsiteY3" fmla="*/ 472309 h 479566"/>
                  <a:gd name="connsiteX4" fmla="*/ 11308 w 238218"/>
                  <a:gd name="connsiteY4" fmla="*/ 479566 h 479566"/>
                  <a:gd name="connsiteX0" fmla="*/ 7679 w 234589"/>
                  <a:gd name="connsiteY0" fmla="*/ 479566 h 479566"/>
                  <a:gd name="connsiteX1" fmla="*/ 0 w 234589"/>
                  <a:gd name="connsiteY1" fmla="*/ 29028 h 479566"/>
                  <a:gd name="connsiteX2" fmla="*/ 104383 w 234589"/>
                  <a:gd name="connsiteY2" fmla="*/ 0 h 479566"/>
                  <a:gd name="connsiteX3" fmla="*/ 234589 w 234589"/>
                  <a:gd name="connsiteY3" fmla="*/ 472309 h 479566"/>
                  <a:gd name="connsiteX4" fmla="*/ 7679 w 234589"/>
                  <a:gd name="connsiteY4" fmla="*/ 479566 h 479566"/>
                  <a:gd name="connsiteX0" fmla="*/ 7679 w 234589"/>
                  <a:gd name="connsiteY0" fmla="*/ 450538 h 450538"/>
                  <a:gd name="connsiteX1" fmla="*/ 0 w 234589"/>
                  <a:gd name="connsiteY1" fmla="*/ 0 h 450538"/>
                  <a:gd name="connsiteX2" fmla="*/ 97126 w 234589"/>
                  <a:gd name="connsiteY2" fmla="*/ 3629 h 450538"/>
                  <a:gd name="connsiteX3" fmla="*/ 234589 w 234589"/>
                  <a:gd name="connsiteY3" fmla="*/ 443281 h 450538"/>
                  <a:gd name="connsiteX4" fmla="*/ 7679 w 234589"/>
                  <a:gd name="connsiteY4" fmla="*/ 450538 h 450538"/>
                  <a:gd name="connsiteX0" fmla="*/ 7679 w 234589"/>
                  <a:gd name="connsiteY0" fmla="*/ 468681 h 468681"/>
                  <a:gd name="connsiteX1" fmla="*/ 0 w 234589"/>
                  <a:gd name="connsiteY1" fmla="*/ 18143 h 468681"/>
                  <a:gd name="connsiteX2" fmla="*/ 118897 w 234589"/>
                  <a:gd name="connsiteY2" fmla="*/ 0 h 468681"/>
                  <a:gd name="connsiteX3" fmla="*/ 234589 w 234589"/>
                  <a:gd name="connsiteY3" fmla="*/ 461424 h 468681"/>
                  <a:gd name="connsiteX4" fmla="*/ 7679 w 234589"/>
                  <a:gd name="connsiteY4" fmla="*/ 468681 h 468681"/>
                  <a:gd name="connsiteX0" fmla="*/ 18564 w 245474"/>
                  <a:gd name="connsiteY0" fmla="*/ 468681 h 468681"/>
                  <a:gd name="connsiteX1" fmla="*/ 0 w 245474"/>
                  <a:gd name="connsiteY1" fmla="*/ 3628 h 468681"/>
                  <a:gd name="connsiteX2" fmla="*/ 129782 w 245474"/>
                  <a:gd name="connsiteY2" fmla="*/ 0 h 468681"/>
                  <a:gd name="connsiteX3" fmla="*/ 245474 w 245474"/>
                  <a:gd name="connsiteY3" fmla="*/ 461424 h 468681"/>
                  <a:gd name="connsiteX4" fmla="*/ 18564 w 245474"/>
                  <a:gd name="connsiteY4" fmla="*/ 468681 h 468681"/>
                  <a:gd name="connsiteX0" fmla="*/ 76622 w 245474"/>
                  <a:gd name="connsiteY0" fmla="*/ 472310 h 472310"/>
                  <a:gd name="connsiteX1" fmla="*/ 0 w 245474"/>
                  <a:gd name="connsiteY1" fmla="*/ 3628 h 472310"/>
                  <a:gd name="connsiteX2" fmla="*/ 129782 w 245474"/>
                  <a:gd name="connsiteY2" fmla="*/ 0 h 472310"/>
                  <a:gd name="connsiteX3" fmla="*/ 245474 w 245474"/>
                  <a:gd name="connsiteY3" fmla="*/ 461424 h 472310"/>
                  <a:gd name="connsiteX4" fmla="*/ 76622 w 245474"/>
                  <a:gd name="connsiteY4" fmla="*/ 472310 h 472310"/>
                  <a:gd name="connsiteX0" fmla="*/ 76622 w 245474"/>
                  <a:gd name="connsiteY0" fmla="*/ 472310 h 472310"/>
                  <a:gd name="connsiteX1" fmla="*/ 0 w 245474"/>
                  <a:gd name="connsiteY1" fmla="*/ 3628 h 472310"/>
                  <a:gd name="connsiteX2" fmla="*/ 129782 w 245474"/>
                  <a:gd name="connsiteY2" fmla="*/ 0 h 472310"/>
                  <a:gd name="connsiteX3" fmla="*/ 245474 w 245474"/>
                  <a:gd name="connsiteY3" fmla="*/ 461424 h 472310"/>
                  <a:gd name="connsiteX4" fmla="*/ 76622 w 245474"/>
                  <a:gd name="connsiteY4" fmla="*/ 472310 h 4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74" h="472310">
                    <a:moveTo>
                      <a:pt x="76622" y="472310"/>
                    </a:moveTo>
                    <a:lnTo>
                      <a:pt x="0" y="3628"/>
                    </a:lnTo>
                    <a:lnTo>
                      <a:pt x="129782" y="0"/>
                    </a:lnTo>
                    <a:lnTo>
                      <a:pt x="245474" y="461424"/>
                    </a:lnTo>
                    <a:cubicBezTo>
                      <a:pt x="189190" y="465053"/>
                      <a:pt x="132906" y="450538"/>
                      <a:pt x="76622" y="47231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等腰三角形 99"/>
              <p:cNvSpPr/>
              <p:nvPr/>
            </p:nvSpPr>
            <p:spPr>
              <a:xfrm>
                <a:off x="733093" y="567293"/>
                <a:ext cx="314144" cy="240726"/>
              </a:xfrm>
              <a:custGeom>
                <a:avLst/>
                <a:gdLst>
                  <a:gd name="connsiteX0" fmla="*/ 0 w 314144"/>
                  <a:gd name="connsiteY0" fmla="*/ 226212 h 226212"/>
                  <a:gd name="connsiteX1" fmla="*/ 157072 w 314144"/>
                  <a:gd name="connsiteY1" fmla="*/ 0 h 226212"/>
                  <a:gd name="connsiteX2" fmla="*/ 314144 w 314144"/>
                  <a:gd name="connsiteY2" fmla="*/ 226212 h 226212"/>
                  <a:gd name="connsiteX3" fmla="*/ 0 w 314144"/>
                  <a:gd name="connsiteY3" fmla="*/ 226212 h 226212"/>
                  <a:gd name="connsiteX0" fmla="*/ 0 w 314144"/>
                  <a:gd name="connsiteY0" fmla="*/ 240726 h 240726"/>
                  <a:gd name="connsiteX1" fmla="*/ 44586 w 314144"/>
                  <a:gd name="connsiteY1" fmla="*/ 0 h 240726"/>
                  <a:gd name="connsiteX2" fmla="*/ 314144 w 314144"/>
                  <a:gd name="connsiteY2" fmla="*/ 240726 h 240726"/>
                  <a:gd name="connsiteX3" fmla="*/ 0 w 314144"/>
                  <a:gd name="connsiteY3" fmla="*/ 240726 h 24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144" h="240726">
                    <a:moveTo>
                      <a:pt x="0" y="240726"/>
                    </a:moveTo>
                    <a:lnTo>
                      <a:pt x="44586" y="0"/>
                    </a:lnTo>
                    <a:lnTo>
                      <a:pt x="314144" y="240726"/>
                    </a:lnTo>
                    <a:lnTo>
                      <a:pt x="0" y="24072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等腰三角形 100"/>
              <p:cNvSpPr/>
              <p:nvPr/>
            </p:nvSpPr>
            <p:spPr>
              <a:xfrm>
                <a:off x="561074" y="557624"/>
                <a:ext cx="205447" cy="251662"/>
              </a:xfrm>
              <a:custGeom>
                <a:avLst/>
                <a:gdLst>
                  <a:gd name="connsiteX0" fmla="*/ 0 w 178666"/>
                  <a:gd name="connsiteY0" fmla="*/ 244405 h 244405"/>
                  <a:gd name="connsiteX1" fmla="*/ 89333 w 178666"/>
                  <a:gd name="connsiteY1" fmla="*/ 0 h 244405"/>
                  <a:gd name="connsiteX2" fmla="*/ 178666 w 178666"/>
                  <a:gd name="connsiteY2" fmla="*/ 244405 h 244405"/>
                  <a:gd name="connsiteX3" fmla="*/ 0 w 178666"/>
                  <a:gd name="connsiteY3" fmla="*/ 244405 h 244405"/>
                  <a:gd name="connsiteX0" fmla="*/ 0 w 205447"/>
                  <a:gd name="connsiteY0" fmla="*/ 251662 h 251662"/>
                  <a:gd name="connsiteX1" fmla="*/ 205447 w 205447"/>
                  <a:gd name="connsiteY1" fmla="*/ 0 h 251662"/>
                  <a:gd name="connsiteX2" fmla="*/ 178666 w 205447"/>
                  <a:gd name="connsiteY2" fmla="*/ 251662 h 251662"/>
                  <a:gd name="connsiteX3" fmla="*/ 0 w 205447"/>
                  <a:gd name="connsiteY3" fmla="*/ 251662 h 25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447" h="251662">
                    <a:moveTo>
                      <a:pt x="0" y="251662"/>
                    </a:moveTo>
                    <a:lnTo>
                      <a:pt x="205447" y="0"/>
                    </a:lnTo>
                    <a:lnTo>
                      <a:pt x="178666" y="251662"/>
                    </a:lnTo>
                    <a:lnTo>
                      <a:pt x="0" y="251662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流程图: 联系 273"/>
              <p:cNvSpPr/>
              <p:nvPr/>
            </p:nvSpPr>
            <p:spPr>
              <a:xfrm>
                <a:off x="733093" y="474922"/>
                <a:ext cx="72612" cy="71184"/>
              </a:xfrm>
              <a:prstGeom prst="flowChartConnector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44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 tmFilter="0, 0; .2, .5; .8, .5; 1, 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0" autoRev="1" fill="hold"/>
                                        <p:tgtEl>
                                          <p:spTgt spid="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 tmFilter="0, 0; .2, .5; .8, .5; 1, 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500" autoRev="1" fill="hold"/>
                                        <p:tgtEl>
                                          <p:spTgt spid="2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 tmFilter="0, 0; .2, .5; .8, .5; 1, 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500" autoRev="1" fill="hold"/>
                                        <p:tgtEl>
                                          <p:spTgt spid="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50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4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20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3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4" presetClass="exit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2" dur="2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" grpId="0" animBg="1"/>
      <p:bldP spid="589" grpId="0" animBg="1"/>
      <p:bldP spid="589" grpId="1" animBg="1"/>
      <p:bldP spid="622" grpId="0"/>
      <p:bldP spid="622" grpId="1"/>
      <p:bldP spid="623" grpId="0"/>
      <p:bldP spid="623" grpId="1"/>
      <p:bldP spid="6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1582" y="222065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2009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20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日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晚自习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6651" y="2299136"/>
            <a:ext cx="354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教室突然一片漆黑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505301" y="-408509"/>
            <a:ext cx="10225136" cy="5904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 rot="1380536">
            <a:off x="6383359" y="3975808"/>
            <a:ext cx="109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？</a:t>
            </a:r>
            <a:endParaRPr lang="zh-CN" altLang="en-US" sz="40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 rot="20191408">
            <a:off x="1326182" y="2905834"/>
            <a:ext cx="1095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？</a:t>
            </a:r>
            <a:endParaRPr lang="zh-CN" altLang="en-US" sz="54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 rot="370915">
            <a:off x="4969276" y="1251344"/>
            <a:ext cx="1095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？</a:t>
            </a:r>
            <a:endParaRPr lang="zh-CN" altLang="en-US" sz="40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0422" y="232306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我被同学请到了讲台上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11" name="Group 54"/>
          <p:cNvGrpSpPr>
            <a:grpSpLocks/>
          </p:cNvGrpSpPr>
          <p:nvPr/>
        </p:nvGrpSpPr>
        <p:grpSpPr bwMode="auto">
          <a:xfrm flipH="1">
            <a:off x="6434264" y="4262133"/>
            <a:ext cx="1056934" cy="2224308"/>
            <a:chOff x="3432" y="1439"/>
            <a:chExt cx="272" cy="716"/>
          </a:xfrm>
          <a:effectLst>
            <a:glow>
              <a:srgbClr val="FFFF00"/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2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Group 54"/>
          <p:cNvGrpSpPr>
            <a:grpSpLocks/>
          </p:cNvGrpSpPr>
          <p:nvPr/>
        </p:nvGrpSpPr>
        <p:grpSpPr bwMode="auto">
          <a:xfrm flipH="1">
            <a:off x="6417206" y="4276122"/>
            <a:ext cx="1056934" cy="2224308"/>
            <a:chOff x="3432" y="1439"/>
            <a:chExt cx="272" cy="716"/>
          </a:xfrm>
          <a:effectLst>
            <a:glow rad="914400">
              <a:srgbClr val="FFFF00">
                <a:alpha val="8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4030" y="1443471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-13652" y="1275603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677" y="1884870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5797" y="1626248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265" y="899346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1248838" y="541913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1818080" y="1979917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1869622" y="721705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2415964" y="1506833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962044">
            <a:off x="960806" y="2371489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786" y="2053585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0377" y="1051746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1037" y="1628359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556351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1916391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G:\PPT素材\图片，背景素材\Mobile Device Icons 256\Apple iPhone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9234">
            <a:off x="1043608" y="987574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G:\PPT素材\图片，背景素材\Mobile Device Icons 256\Apple iPhone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345" y="2060407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2425" y="1203598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283718"/>
            <a:ext cx="439335" cy="439335"/>
          </a:xfrm>
          <a:prstGeom prst="rect">
            <a:avLst/>
          </a:prstGeom>
          <a:noFill/>
          <a:effectLst>
            <a:glow>
              <a:schemeClr val="bg1">
                <a:alpha val="17000"/>
              </a:schemeClr>
            </a:glow>
            <a:softEdge rad="1143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TextBox 2048"/>
          <p:cNvSpPr txBox="1"/>
          <p:nvPr/>
        </p:nvSpPr>
        <p:spPr>
          <a:xfrm>
            <a:off x="500451" y="1437955"/>
            <a:ext cx="219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祝你生日快乐</a:t>
            </a:r>
            <a:endParaRPr lang="zh-CN" altLang="en-US">
              <a:solidFill>
                <a:schemeClr val="bg1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054" name="TextBox 2053"/>
          <p:cNvSpPr txBox="1"/>
          <p:nvPr/>
        </p:nvSpPr>
        <p:spPr>
          <a:xfrm>
            <a:off x="257387" y="1502673"/>
            <a:ext cx="2602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祝你生日快乐！</a:t>
            </a:r>
            <a:endParaRPr lang="zh-CN" altLang="en-US">
              <a:solidFill>
                <a:schemeClr val="bg1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055" name="TextBox 2054"/>
          <p:cNvSpPr txBox="1"/>
          <p:nvPr/>
        </p:nvSpPr>
        <p:spPr>
          <a:xfrm>
            <a:off x="392806" y="1504612"/>
            <a:ext cx="229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祝你生日快乐！</a:t>
            </a:r>
            <a:endParaRPr lang="zh-CN" altLang="en-US">
              <a:solidFill>
                <a:schemeClr val="bg1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2057" name="乐符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19" y="1504772"/>
            <a:ext cx="152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乐符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69" y="1443236"/>
            <a:ext cx="2667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乐符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181" y="1424186"/>
            <a:ext cx="3714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乐符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06" y="1543249"/>
            <a:ext cx="2667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1" name="TextBox 2060"/>
          <p:cNvSpPr txBox="1"/>
          <p:nvPr/>
        </p:nvSpPr>
        <p:spPr>
          <a:xfrm>
            <a:off x="3409206" y="2321818"/>
            <a:ext cx="3080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同学们都拿出了手机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163372" y="2326491"/>
            <a:ext cx="3080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有节奏的唱起了生日歌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06874" y="2321818"/>
            <a:ext cx="3080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震惊了！原来今天是我生日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2063" name="Picture 11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1" t="5685" r="35181" b="18139"/>
          <a:stretch/>
        </p:blipFill>
        <p:spPr bwMode="auto">
          <a:xfrm>
            <a:off x="5673547" y="3994768"/>
            <a:ext cx="2311104" cy="451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4" name="泪滴形 2063"/>
          <p:cNvSpPr/>
          <p:nvPr/>
        </p:nvSpPr>
        <p:spPr>
          <a:xfrm rot="1260000">
            <a:off x="10789282" y="6137501"/>
            <a:ext cx="83286" cy="152693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Picture 4" descr="C:\Documents and Settings\Administrator\桌面\未标题-1.gif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rot="1593395">
            <a:off x="5080445" y="6008301"/>
            <a:ext cx="135236" cy="169362"/>
          </a:xfrm>
          <a:prstGeom prst="rect">
            <a:avLst/>
          </a:prstGeom>
          <a:noFill/>
        </p:spPr>
      </p:pic>
      <p:sp>
        <p:nvSpPr>
          <p:cNvPr id="2065" name="TextBox 2064"/>
          <p:cNvSpPr txBox="1"/>
          <p:nvPr/>
        </p:nvSpPr>
        <p:spPr>
          <a:xfrm>
            <a:off x="2915665" y="2218634"/>
            <a:ext cx="3632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虽然我不是唯一享受此待遇的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但我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是第一个！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90" name="Group 181"/>
          <p:cNvGrpSpPr>
            <a:grpSpLocks/>
          </p:cNvGrpSpPr>
          <p:nvPr/>
        </p:nvGrpSpPr>
        <p:grpSpPr bwMode="auto">
          <a:xfrm>
            <a:off x="6346165" y="4133866"/>
            <a:ext cx="573543" cy="461767"/>
            <a:chOff x="1202" y="482"/>
            <a:chExt cx="3402" cy="3402"/>
          </a:xfrm>
        </p:grpSpPr>
        <p:sp>
          <p:nvSpPr>
            <p:cNvPr id="91" name="Rectangle 182"/>
            <p:cNvSpPr>
              <a:spLocks noChangeArrowheads="1"/>
            </p:cNvSpPr>
            <p:nvPr/>
          </p:nvSpPr>
          <p:spPr bwMode="auto">
            <a:xfrm>
              <a:off x="1202" y="482"/>
              <a:ext cx="3402" cy="3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任意多边形 91"/>
            <p:cNvSpPr>
              <a:spLocks noChangeArrowheads="1"/>
            </p:cNvSpPr>
            <p:nvPr/>
          </p:nvSpPr>
          <p:spPr bwMode="auto">
            <a:xfrm>
              <a:off x="2798" y="2975"/>
              <a:ext cx="431" cy="890"/>
            </a:xfrm>
            <a:custGeom>
              <a:avLst/>
              <a:gdLst>
                <a:gd name="T0" fmla="*/ 88900 w 684212"/>
                <a:gd name="T1" fmla="*/ 0 h 1414462"/>
                <a:gd name="T2" fmla="*/ 12700 w 684212"/>
                <a:gd name="T3" fmla="*/ 252412 h 1414462"/>
                <a:gd name="T4" fmla="*/ 69850 w 684212"/>
                <a:gd name="T5" fmla="*/ 538162 h 1414462"/>
                <a:gd name="T6" fmla="*/ 3175 w 684212"/>
                <a:gd name="T7" fmla="*/ 795337 h 1414462"/>
                <a:gd name="T8" fmla="*/ 88900 w 684212"/>
                <a:gd name="T9" fmla="*/ 1062037 h 1414462"/>
                <a:gd name="T10" fmla="*/ 69850 w 684212"/>
                <a:gd name="T11" fmla="*/ 1252537 h 1414462"/>
                <a:gd name="T12" fmla="*/ 522287 w 684212"/>
                <a:gd name="T13" fmla="*/ 1414462 h 1414462"/>
                <a:gd name="T14" fmla="*/ 488950 w 684212"/>
                <a:gd name="T15" fmla="*/ 1195387 h 1414462"/>
                <a:gd name="T16" fmla="*/ 365125 w 684212"/>
                <a:gd name="T17" fmla="*/ 890587 h 1414462"/>
                <a:gd name="T18" fmla="*/ 446087 w 684212"/>
                <a:gd name="T19" fmla="*/ 657225 h 1414462"/>
                <a:gd name="T20" fmla="*/ 436562 w 684212"/>
                <a:gd name="T21" fmla="*/ 481012 h 1414462"/>
                <a:gd name="T22" fmla="*/ 684212 w 684212"/>
                <a:gd name="T23" fmla="*/ 404812 h 1414462"/>
                <a:gd name="T24" fmla="*/ 88900 w 684212"/>
                <a:gd name="T25" fmla="*/ 0 h 14144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4212"/>
                <a:gd name="T40" fmla="*/ 0 h 1414462"/>
                <a:gd name="T41" fmla="*/ 684212 w 684212"/>
                <a:gd name="T42" fmla="*/ 1414462 h 141446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4212" h="1414462">
                  <a:moveTo>
                    <a:pt x="88900" y="0"/>
                  </a:moveTo>
                  <a:cubicBezTo>
                    <a:pt x="52387" y="81359"/>
                    <a:pt x="15875" y="162718"/>
                    <a:pt x="12700" y="252412"/>
                  </a:cubicBezTo>
                  <a:cubicBezTo>
                    <a:pt x="9525" y="342106"/>
                    <a:pt x="71437" y="447675"/>
                    <a:pt x="69850" y="538162"/>
                  </a:cubicBezTo>
                  <a:cubicBezTo>
                    <a:pt x="68263" y="628649"/>
                    <a:pt x="0" y="708025"/>
                    <a:pt x="3175" y="795337"/>
                  </a:cubicBezTo>
                  <a:cubicBezTo>
                    <a:pt x="6350" y="882649"/>
                    <a:pt x="77788" y="985837"/>
                    <a:pt x="88900" y="1062037"/>
                  </a:cubicBezTo>
                  <a:cubicBezTo>
                    <a:pt x="100012" y="1138237"/>
                    <a:pt x="84931" y="1195387"/>
                    <a:pt x="69850" y="1252537"/>
                  </a:cubicBezTo>
                  <a:cubicBezTo>
                    <a:pt x="220662" y="1306512"/>
                    <a:pt x="365913" y="1368424"/>
                    <a:pt x="522287" y="1414462"/>
                  </a:cubicBezTo>
                  <a:cubicBezTo>
                    <a:pt x="511175" y="1341437"/>
                    <a:pt x="515144" y="1282699"/>
                    <a:pt x="488950" y="1195387"/>
                  </a:cubicBezTo>
                  <a:cubicBezTo>
                    <a:pt x="462756" y="1108075"/>
                    <a:pt x="372269" y="980281"/>
                    <a:pt x="365125" y="890587"/>
                  </a:cubicBezTo>
                  <a:cubicBezTo>
                    <a:pt x="357981" y="800893"/>
                    <a:pt x="434181" y="725487"/>
                    <a:pt x="446087" y="657225"/>
                  </a:cubicBezTo>
                  <a:cubicBezTo>
                    <a:pt x="457993" y="588963"/>
                    <a:pt x="396875" y="523081"/>
                    <a:pt x="436562" y="481012"/>
                  </a:cubicBezTo>
                  <a:cubicBezTo>
                    <a:pt x="476249" y="438943"/>
                    <a:pt x="580230" y="421877"/>
                    <a:pt x="684212" y="404812"/>
                  </a:cubicBezTo>
                  <a:lnTo>
                    <a:pt x="88900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3" name="Group 184"/>
          <p:cNvGrpSpPr>
            <a:grpSpLocks/>
          </p:cNvGrpSpPr>
          <p:nvPr/>
        </p:nvGrpSpPr>
        <p:grpSpPr bwMode="auto">
          <a:xfrm>
            <a:off x="6300192" y="4020149"/>
            <a:ext cx="677347" cy="632211"/>
            <a:chOff x="1338" y="482"/>
            <a:chExt cx="3402" cy="3402"/>
          </a:xfrm>
        </p:grpSpPr>
        <p:sp>
          <p:nvSpPr>
            <p:cNvPr id="94" name="Rectangle 185"/>
            <p:cNvSpPr>
              <a:spLocks noChangeArrowheads="1"/>
            </p:cNvSpPr>
            <p:nvPr/>
          </p:nvSpPr>
          <p:spPr bwMode="auto">
            <a:xfrm>
              <a:off x="1338" y="482"/>
              <a:ext cx="3402" cy="3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任意多边形 94"/>
            <p:cNvSpPr>
              <a:spLocks noChangeArrowheads="1"/>
            </p:cNvSpPr>
            <p:nvPr/>
          </p:nvSpPr>
          <p:spPr bwMode="auto">
            <a:xfrm>
              <a:off x="2825" y="2968"/>
              <a:ext cx="439" cy="896"/>
            </a:xfrm>
            <a:custGeom>
              <a:avLst/>
              <a:gdLst>
                <a:gd name="T0" fmla="*/ 100041 w 5340350"/>
                <a:gd name="T1" fmla="*/ 0 h 10934700"/>
                <a:gd name="T2" fmla="*/ 114923 w 5340350"/>
                <a:gd name="T3" fmla="*/ 317190 h 10934700"/>
                <a:gd name="T4" fmla="*/ 5787 w 5340350"/>
                <a:gd name="T5" fmla="*/ 495610 h 10934700"/>
                <a:gd name="T6" fmla="*/ 80198 w 5340350"/>
                <a:gd name="T7" fmla="*/ 797932 h 10934700"/>
                <a:gd name="T8" fmla="*/ 25630 w 5340350"/>
                <a:gd name="T9" fmla="*/ 971395 h 10934700"/>
                <a:gd name="T10" fmla="*/ 80198 w 5340350"/>
                <a:gd name="T11" fmla="*/ 1239025 h 10934700"/>
                <a:gd name="T12" fmla="*/ 551465 w 5340350"/>
                <a:gd name="T13" fmla="*/ 1422400 h 10934700"/>
                <a:gd name="T14" fmla="*/ 437369 w 5340350"/>
                <a:gd name="T15" fmla="*/ 1120079 h 10934700"/>
                <a:gd name="T16" fmla="*/ 526661 w 5340350"/>
                <a:gd name="T17" fmla="*/ 906966 h 10934700"/>
                <a:gd name="T18" fmla="*/ 417526 w 5340350"/>
                <a:gd name="T19" fmla="*/ 599688 h 10934700"/>
                <a:gd name="T20" fmla="*/ 620914 w 5340350"/>
                <a:gd name="T21" fmla="*/ 520390 h 10934700"/>
                <a:gd name="T22" fmla="*/ 695325 w 5340350"/>
                <a:gd name="T23" fmla="*/ 411356 h 10934700"/>
                <a:gd name="T24" fmla="*/ 100041 w 5340350"/>
                <a:gd name="T25" fmla="*/ 0 h 109347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40350"/>
                <a:gd name="T40" fmla="*/ 0 h 10934700"/>
                <a:gd name="T41" fmla="*/ 5340350 w 5340350"/>
                <a:gd name="T42" fmla="*/ 10934700 h 109347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40350" h="10934700">
                  <a:moveTo>
                    <a:pt x="768350" y="0"/>
                  </a:moveTo>
                  <a:cubicBezTo>
                    <a:pt x="916168" y="593191"/>
                    <a:pt x="1009651" y="1816098"/>
                    <a:pt x="882651" y="2438398"/>
                  </a:cubicBezTo>
                  <a:cubicBezTo>
                    <a:pt x="755651" y="3060698"/>
                    <a:pt x="88900" y="3194050"/>
                    <a:pt x="44450" y="3810000"/>
                  </a:cubicBezTo>
                  <a:cubicBezTo>
                    <a:pt x="0" y="4425950"/>
                    <a:pt x="590550" y="5524500"/>
                    <a:pt x="615950" y="6134100"/>
                  </a:cubicBezTo>
                  <a:cubicBezTo>
                    <a:pt x="641350" y="6743700"/>
                    <a:pt x="315868" y="6911996"/>
                    <a:pt x="196850" y="7467600"/>
                  </a:cubicBezTo>
                  <a:cubicBezTo>
                    <a:pt x="125368" y="8023238"/>
                    <a:pt x="223750" y="8380430"/>
                    <a:pt x="615950" y="9525000"/>
                  </a:cubicBezTo>
                  <a:cubicBezTo>
                    <a:pt x="1484260" y="9983786"/>
                    <a:pt x="3130414" y="10448912"/>
                    <a:pt x="4235450" y="10934700"/>
                  </a:cubicBezTo>
                  <a:cubicBezTo>
                    <a:pt x="3721024" y="10148882"/>
                    <a:pt x="3390900" y="9271000"/>
                    <a:pt x="3359150" y="8610600"/>
                  </a:cubicBezTo>
                  <a:cubicBezTo>
                    <a:pt x="3327400" y="7950200"/>
                    <a:pt x="4070350" y="7639050"/>
                    <a:pt x="4044950" y="6972300"/>
                  </a:cubicBezTo>
                  <a:cubicBezTo>
                    <a:pt x="4019550" y="6305550"/>
                    <a:pt x="3086100" y="5105400"/>
                    <a:pt x="3206750" y="4610100"/>
                  </a:cubicBezTo>
                  <a:cubicBezTo>
                    <a:pt x="3327400" y="4114800"/>
                    <a:pt x="4413250" y="4241800"/>
                    <a:pt x="4768850" y="4000500"/>
                  </a:cubicBezTo>
                  <a:cubicBezTo>
                    <a:pt x="5124450" y="3759200"/>
                    <a:pt x="5143500" y="3365500"/>
                    <a:pt x="5340350" y="3162300"/>
                  </a:cubicBezTo>
                  <a:lnTo>
                    <a:pt x="768350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B6DCD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79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42" dur="6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44" dur="6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51" dur="6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53" dur="6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60" dur="6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62" dur="6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69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71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78" dur="6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80" dur="6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87" dur="6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89" dur="6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96" dur="6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98" dur="6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05" dur="6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07" dur="6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14" dur="6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16" dur="6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23" dur="6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25" dur="6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5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32" dur="6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34" dur="6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5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41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43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50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52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59" dur="6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61" dur="6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68" dur="6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70" dur="6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77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79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6" presetClass="emph" presetSubtype="0" repeatCount="indefinite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35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90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6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50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63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197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35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199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6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0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50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3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8.33333E-7 -2.59419E-6 L 0.05052 -2.59419E-6 " pathEditMode="relative" rAng="0" ptsTypes="AA">
                                      <p:cBhvr>
                                        <p:cTn id="20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35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05035 2.25448E-6 L -0.046 0.02285 " pathEditMode="relative" rAng="0" ptsTypes="AA">
                                      <p:cBhvr>
                                        <p:cTn id="208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1143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6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6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63" presetClass="path" presetSubtype="0" accel="50000" decel="5000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1701 0.00771 L 0.67274 -0.40957 " pathEditMode="relative" rAng="0" ptsTypes="AA">
                                      <p:cBhvr>
                                        <p:cTn id="215" dur="10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78" y="-20864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3" presetClass="path" presetSubtype="0" accel="50000" decel="5000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2153 -0.00493 L 0.13055 -0.44907 " pathEditMode="relative" rAng="0" ptsTypes="AA">
                                      <p:cBhvr>
                                        <p:cTn id="222" dur="1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-22222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63" presetClass="path" presetSubtype="0" accel="50000" decel="5000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2361 -0.00524 L 0.3158 0.76821 " pathEditMode="relative" rAng="0" ptsTypes="AA">
                                      <p:cBhvr>
                                        <p:cTn id="229" dur="1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1" y="38673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9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5087 0.00092 C 0.05087 -0.11883 0.17014 -0.21173 0.31545 -0.21173 C 0.46528 -0.21173 0.58455 -0.11883 0.58455 0.00092 C 0.58455 0.12037 0.70382 0.21419 0.85364 0.21419 C 0.99896 0.21419 1.1184 0.12037 1.1184 0.00092 " pathEditMode="relative" rAng="0" ptsTypes="fffff">
                                      <p:cBhvr>
                                        <p:cTn id="233" dur="5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68" y="31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9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.05087 -0.01019 C 0.05087 -0.12994 0.17014 -0.22284 0.31545 -0.22284 C 0.46528 -0.22284 0.58455 -0.12994 0.58455 -0.01019 C 0.58455 0.10926 0.70382 0.20309 0.85364 0.20309 C 0.99896 0.20309 1.1184 0.10926 1.1184 -0.01019 " pathEditMode="relative" rAng="0" ptsTypes="fffff">
                                      <p:cBhvr>
                                        <p:cTn id="237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68" y="31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59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05087 -0.00926 C 0.05087 -0.12901 0.17014 -0.22192 0.31545 -0.22192 C 0.46528 -0.22192 0.58455 -0.12901 0.58455 -0.00926 C 0.58455 0.11018 0.70382 0.20401 0.85364 0.20401 C 0.99896 0.20401 1.1184 0.11018 1.1184 -0.00926 " pathEditMode="relative" rAng="0" ptsTypes="fffff">
                                      <p:cBhvr>
                                        <p:cTn id="241" dur="5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68" y="3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59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0.04722 -0.01019 C 0.04722 -0.12994 0.16649 -0.22284 0.31181 -0.22284 C 0.46163 -0.22284 0.5809 -0.12994 0.5809 -0.01019 C 0.5809 0.10926 0.70017 0.20309 0.85 0.20309 C 0.99531 0.20309 1.11476 0.10926 1.11476 -0.01019 " pathEditMode="relative" rAng="0" ptsTypes="fffff">
                                      <p:cBhvr>
                                        <p:cTn id="245" dur="5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68" y="31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42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1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1" presetClass="exit" presetSubtype="1" repeatCount="indefinite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0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1" presetClass="exit" presetSubtype="1" repeatCount="indefinite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3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3" grpId="0" animBg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2049" grpId="0"/>
      <p:bldP spid="2049" grpId="1"/>
      <p:bldP spid="2054" grpId="0"/>
      <p:bldP spid="2054" grpId="1"/>
      <p:bldP spid="2055" grpId="0"/>
      <p:bldP spid="2055" grpId="1"/>
      <p:bldP spid="2061" grpId="0"/>
      <p:bldP spid="2061" grpId="1"/>
      <p:bldP spid="82" grpId="0"/>
      <p:bldP spid="82" grpId="1"/>
      <p:bldP spid="83" grpId="0"/>
      <p:bldP spid="83" grpId="1"/>
      <p:bldP spid="20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直接连接符 78"/>
          <p:cNvCxnSpPr/>
          <p:nvPr/>
        </p:nvCxnSpPr>
        <p:spPr>
          <a:xfrm>
            <a:off x="-29119" y="4537438"/>
            <a:ext cx="9165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 rot="11266602">
            <a:off x="-2011275" y="6546365"/>
            <a:ext cx="11975419" cy="859015"/>
            <a:chOff x="-23192" y="2715766"/>
            <a:chExt cx="9081779" cy="859015"/>
          </a:xfrm>
          <a:scene3d>
            <a:camera prst="orthographicFront"/>
            <a:lightRig rig="threePt" dir="t"/>
          </a:scene3d>
        </p:grpSpPr>
        <p:grpSp>
          <p:nvGrpSpPr>
            <p:cNvPr id="2" name="组合 1"/>
            <p:cNvGrpSpPr/>
            <p:nvPr/>
          </p:nvGrpSpPr>
          <p:grpSpPr>
            <a:xfrm>
              <a:off x="-23192" y="3430765"/>
              <a:ext cx="9071454" cy="144016"/>
              <a:chOff x="4254" y="2679040"/>
              <a:chExt cx="9071454" cy="293296"/>
            </a:xfrm>
            <a:solidFill>
              <a:schemeClr val="bg2">
                <a:lumMod val="25000"/>
              </a:schemeClr>
            </a:solidFill>
          </p:grpSpPr>
          <p:sp>
            <p:nvSpPr>
              <p:cNvPr id="3" name="圆角矩形 2"/>
              <p:cNvSpPr/>
              <p:nvPr/>
            </p:nvSpPr>
            <p:spPr>
              <a:xfrm>
                <a:off x="4254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1012366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020478" y="2679046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3027036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035148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5043260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6051372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7059484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067596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80864" y="3147814"/>
              <a:ext cx="1018437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018203" y="3147814"/>
              <a:ext cx="1018437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602379" y="3147814"/>
              <a:ext cx="1018437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211" y="3147814"/>
              <a:ext cx="1018437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069088" y="3147814"/>
              <a:ext cx="1018437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-12867" y="2715766"/>
              <a:ext cx="9071454" cy="144016"/>
              <a:chOff x="4254" y="2679040"/>
              <a:chExt cx="9071454" cy="293296"/>
            </a:xfrm>
            <a:solidFill>
              <a:schemeClr val="bg2">
                <a:lumMod val="25000"/>
              </a:schemeClr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4254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012366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020478" y="2679046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3027036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035148" y="2684304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043260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6051372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7059484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067596" y="2679040"/>
                <a:ext cx="1008112" cy="288032"/>
              </a:xfrm>
              <a:prstGeom prst="roundRect">
                <a:avLst/>
              </a:prstGeom>
              <a:grpFill/>
              <a:ln>
                <a:noFill/>
              </a:ln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771800" y="2983133"/>
            <a:ext cx="1034997" cy="1554305"/>
            <a:chOff x="3100668" y="2527843"/>
            <a:chExt cx="1034997" cy="1554305"/>
          </a:xfrm>
        </p:grpSpPr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3100668" y="2527843"/>
              <a:ext cx="1034997" cy="1554305"/>
            </a:xfrm>
            <a:custGeom>
              <a:avLst/>
              <a:gdLst>
                <a:gd name="T0" fmla="*/ 2193 w 2200"/>
                <a:gd name="T1" fmla="*/ 3101 h 3306"/>
                <a:gd name="T2" fmla="*/ 2193 w 2200"/>
                <a:gd name="T3" fmla="*/ 2436 h 3306"/>
                <a:gd name="T4" fmla="*/ 2192 w 2200"/>
                <a:gd name="T5" fmla="*/ 2347 h 3306"/>
                <a:gd name="T6" fmla="*/ 2172 w 2200"/>
                <a:gd name="T7" fmla="*/ 2234 h 3306"/>
                <a:gd name="T8" fmla="*/ 2024 w 2200"/>
                <a:gd name="T9" fmla="*/ 2213 h 3306"/>
                <a:gd name="T10" fmla="*/ 1913 w 2200"/>
                <a:gd name="T11" fmla="*/ 2213 h 3306"/>
                <a:gd name="T12" fmla="*/ 1200 w 2200"/>
                <a:gd name="T13" fmla="*/ 2213 h 3306"/>
                <a:gd name="T14" fmla="*/ 1110 w 2200"/>
                <a:gd name="T15" fmla="*/ 2213 h 3306"/>
                <a:gd name="T16" fmla="*/ 1107 w 2200"/>
                <a:gd name="T17" fmla="*/ 1832 h 3306"/>
                <a:gd name="T18" fmla="*/ 1107 w 2200"/>
                <a:gd name="T19" fmla="*/ 1763 h 3306"/>
                <a:gd name="T20" fmla="*/ 1107 w 2200"/>
                <a:gd name="T21" fmla="*/ 1238 h 3306"/>
                <a:gd name="T22" fmla="*/ 1107 w 2200"/>
                <a:gd name="T23" fmla="*/ 1126 h 3306"/>
                <a:gd name="T24" fmla="*/ 1107 w 2200"/>
                <a:gd name="T25" fmla="*/ 937 h 3306"/>
                <a:gd name="T26" fmla="*/ 1106 w 2200"/>
                <a:gd name="T27" fmla="*/ 908 h 3306"/>
                <a:gd name="T28" fmla="*/ 1106 w 2200"/>
                <a:gd name="T29" fmla="*/ 462 h 3306"/>
                <a:gd name="T30" fmla="*/ 1107 w 2200"/>
                <a:gd name="T31" fmla="*/ 431 h 3306"/>
                <a:gd name="T32" fmla="*/ 1107 w 2200"/>
                <a:gd name="T33" fmla="*/ 260 h 3306"/>
                <a:gd name="T34" fmla="*/ 1106 w 2200"/>
                <a:gd name="T35" fmla="*/ 231 h 3306"/>
                <a:gd name="T36" fmla="*/ 1105 w 2200"/>
                <a:gd name="T37" fmla="*/ 198 h 3306"/>
                <a:gd name="T38" fmla="*/ 1107 w 2200"/>
                <a:gd name="T39" fmla="*/ 103 h 3306"/>
                <a:gd name="T40" fmla="*/ 1088 w 2200"/>
                <a:gd name="T41" fmla="*/ 70 h 3306"/>
                <a:gd name="T42" fmla="*/ 764 w 2200"/>
                <a:gd name="T43" fmla="*/ 45 h 3306"/>
                <a:gd name="T44" fmla="*/ 732 w 2200"/>
                <a:gd name="T45" fmla="*/ 45 h 3306"/>
                <a:gd name="T46" fmla="*/ 673 w 2200"/>
                <a:gd name="T47" fmla="*/ 43 h 3306"/>
                <a:gd name="T48" fmla="*/ 261 w 2200"/>
                <a:gd name="T49" fmla="*/ 45 h 3306"/>
                <a:gd name="T50" fmla="*/ 211 w 2200"/>
                <a:gd name="T51" fmla="*/ 45 h 3306"/>
                <a:gd name="T52" fmla="*/ 24 w 2200"/>
                <a:gd name="T53" fmla="*/ 45 h 3306"/>
                <a:gd name="T54" fmla="*/ 24 w 2200"/>
                <a:gd name="T55" fmla="*/ 68 h 3306"/>
                <a:gd name="T56" fmla="*/ 24 w 2200"/>
                <a:gd name="T57" fmla="*/ 96 h 3306"/>
                <a:gd name="T58" fmla="*/ 20 w 2200"/>
                <a:gd name="T59" fmla="*/ 141 h 3306"/>
                <a:gd name="T60" fmla="*/ 17 w 2200"/>
                <a:gd name="T61" fmla="*/ 187 h 3306"/>
                <a:gd name="T62" fmla="*/ 20 w 2200"/>
                <a:gd name="T63" fmla="*/ 596 h 3306"/>
                <a:gd name="T64" fmla="*/ 23 w 2200"/>
                <a:gd name="T65" fmla="*/ 642 h 3306"/>
                <a:gd name="T66" fmla="*/ 24 w 2200"/>
                <a:gd name="T67" fmla="*/ 1066 h 3306"/>
                <a:gd name="T68" fmla="*/ 24 w 2200"/>
                <a:gd name="T69" fmla="*/ 1115 h 3306"/>
                <a:gd name="T70" fmla="*/ 24 w 2200"/>
                <a:gd name="T71" fmla="*/ 1126 h 3306"/>
                <a:gd name="T72" fmla="*/ 24 w 2200"/>
                <a:gd name="T73" fmla="*/ 1238 h 3306"/>
                <a:gd name="T74" fmla="*/ 24 w 2200"/>
                <a:gd name="T75" fmla="*/ 2213 h 3306"/>
                <a:gd name="T76" fmla="*/ 24 w 2200"/>
                <a:gd name="T77" fmla="*/ 2258 h 3306"/>
                <a:gd name="T78" fmla="*/ 24 w 2200"/>
                <a:gd name="T79" fmla="*/ 3127 h 3306"/>
                <a:gd name="T80" fmla="*/ 24 w 2200"/>
                <a:gd name="T81" fmla="*/ 3174 h 3306"/>
                <a:gd name="T82" fmla="*/ 41 w 2200"/>
                <a:gd name="T83" fmla="*/ 3278 h 3306"/>
                <a:gd name="T84" fmla="*/ 236 w 2200"/>
                <a:gd name="T85" fmla="*/ 3296 h 3306"/>
                <a:gd name="T86" fmla="*/ 265 w 2200"/>
                <a:gd name="T87" fmla="*/ 3296 h 3306"/>
                <a:gd name="T88" fmla="*/ 1110 w 2200"/>
                <a:gd name="T89" fmla="*/ 3296 h 3306"/>
                <a:gd name="T90" fmla="*/ 1200 w 2200"/>
                <a:gd name="T91" fmla="*/ 3296 h 3306"/>
                <a:gd name="T92" fmla="*/ 1998 w 2200"/>
                <a:gd name="T93" fmla="*/ 3296 h 3306"/>
                <a:gd name="T94" fmla="*/ 2024 w 2200"/>
                <a:gd name="T95" fmla="*/ 3296 h 3306"/>
                <a:gd name="T96" fmla="*/ 2187 w 2200"/>
                <a:gd name="T97" fmla="*/ 3293 h 3306"/>
                <a:gd name="T98" fmla="*/ 2187 w 2200"/>
                <a:gd name="T99" fmla="*/ 3272 h 3306"/>
                <a:gd name="T100" fmla="*/ 2193 w 2200"/>
                <a:gd name="T101" fmla="*/ 3127 h 3306"/>
                <a:gd name="T102" fmla="*/ 2193 w 2200"/>
                <a:gd name="T103" fmla="*/ 3101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3306">
                  <a:moveTo>
                    <a:pt x="2193" y="3101"/>
                  </a:moveTo>
                  <a:cubicBezTo>
                    <a:pt x="2193" y="2914"/>
                    <a:pt x="2193" y="2631"/>
                    <a:pt x="2193" y="2436"/>
                  </a:cubicBezTo>
                  <a:cubicBezTo>
                    <a:pt x="2193" y="2403"/>
                    <a:pt x="2193" y="2373"/>
                    <a:pt x="2192" y="2347"/>
                  </a:cubicBezTo>
                  <a:cubicBezTo>
                    <a:pt x="2184" y="2306"/>
                    <a:pt x="2200" y="2250"/>
                    <a:pt x="2172" y="2234"/>
                  </a:cubicBezTo>
                  <a:cubicBezTo>
                    <a:pt x="2132" y="2210"/>
                    <a:pt x="2076" y="2214"/>
                    <a:pt x="2024" y="2213"/>
                  </a:cubicBezTo>
                  <a:cubicBezTo>
                    <a:pt x="1990" y="2213"/>
                    <a:pt x="1953" y="2213"/>
                    <a:pt x="1913" y="2213"/>
                  </a:cubicBezTo>
                  <a:cubicBezTo>
                    <a:pt x="1677" y="2213"/>
                    <a:pt x="1354" y="2213"/>
                    <a:pt x="1200" y="2213"/>
                  </a:cubicBezTo>
                  <a:cubicBezTo>
                    <a:pt x="1200" y="2213"/>
                    <a:pt x="1166" y="2213"/>
                    <a:pt x="1110" y="2213"/>
                  </a:cubicBezTo>
                  <a:cubicBezTo>
                    <a:pt x="1127" y="2085"/>
                    <a:pt x="1123" y="1959"/>
                    <a:pt x="1107" y="1832"/>
                  </a:cubicBezTo>
                  <a:cubicBezTo>
                    <a:pt x="1107" y="1809"/>
                    <a:pt x="1107" y="1786"/>
                    <a:pt x="1107" y="1763"/>
                  </a:cubicBezTo>
                  <a:cubicBezTo>
                    <a:pt x="1107" y="1568"/>
                    <a:pt x="1107" y="1361"/>
                    <a:pt x="1107" y="1238"/>
                  </a:cubicBezTo>
                  <a:cubicBezTo>
                    <a:pt x="1107" y="1238"/>
                    <a:pt x="1107" y="1196"/>
                    <a:pt x="1107" y="1126"/>
                  </a:cubicBezTo>
                  <a:cubicBezTo>
                    <a:pt x="1107" y="1075"/>
                    <a:pt x="1107" y="1010"/>
                    <a:pt x="1107" y="937"/>
                  </a:cubicBezTo>
                  <a:cubicBezTo>
                    <a:pt x="1107" y="928"/>
                    <a:pt x="1106" y="918"/>
                    <a:pt x="1106" y="908"/>
                  </a:cubicBezTo>
                  <a:cubicBezTo>
                    <a:pt x="1084" y="758"/>
                    <a:pt x="1080" y="612"/>
                    <a:pt x="1106" y="462"/>
                  </a:cubicBezTo>
                  <a:cubicBezTo>
                    <a:pt x="1106" y="452"/>
                    <a:pt x="1107" y="441"/>
                    <a:pt x="1107" y="431"/>
                  </a:cubicBezTo>
                  <a:cubicBezTo>
                    <a:pt x="1107" y="370"/>
                    <a:pt x="1107" y="312"/>
                    <a:pt x="1107" y="260"/>
                  </a:cubicBezTo>
                  <a:cubicBezTo>
                    <a:pt x="1107" y="250"/>
                    <a:pt x="1107" y="241"/>
                    <a:pt x="1106" y="231"/>
                  </a:cubicBezTo>
                  <a:cubicBezTo>
                    <a:pt x="1105" y="221"/>
                    <a:pt x="1105" y="209"/>
                    <a:pt x="1105" y="198"/>
                  </a:cubicBezTo>
                  <a:cubicBezTo>
                    <a:pt x="1117" y="160"/>
                    <a:pt x="1116" y="129"/>
                    <a:pt x="1107" y="103"/>
                  </a:cubicBezTo>
                  <a:cubicBezTo>
                    <a:pt x="1103" y="91"/>
                    <a:pt x="1096" y="79"/>
                    <a:pt x="1088" y="70"/>
                  </a:cubicBezTo>
                  <a:cubicBezTo>
                    <a:pt x="992" y="0"/>
                    <a:pt x="868" y="53"/>
                    <a:pt x="764" y="45"/>
                  </a:cubicBezTo>
                  <a:cubicBezTo>
                    <a:pt x="754" y="45"/>
                    <a:pt x="743" y="45"/>
                    <a:pt x="732" y="45"/>
                  </a:cubicBezTo>
                  <a:cubicBezTo>
                    <a:pt x="713" y="45"/>
                    <a:pt x="693" y="44"/>
                    <a:pt x="673" y="43"/>
                  </a:cubicBezTo>
                  <a:cubicBezTo>
                    <a:pt x="536" y="13"/>
                    <a:pt x="400" y="35"/>
                    <a:pt x="261" y="45"/>
                  </a:cubicBezTo>
                  <a:cubicBezTo>
                    <a:pt x="243" y="45"/>
                    <a:pt x="227" y="45"/>
                    <a:pt x="211" y="45"/>
                  </a:cubicBezTo>
                  <a:cubicBezTo>
                    <a:pt x="99" y="45"/>
                    <a:pt x="24" y="45"/>
                    <a:pt x="24" y="45"/>
                  </a:cubicBezTo>
                  <a:cubicBezTo>
                    <a:pt x="24" y="45"/>
                    <a:pt x="24" y="53"/>
                    <a:pt x="24" y="68"/>
                  </a:cubicBezTo>
                  <a:cubicBezTo>
                    <a:pt x="24" y="76"/>
                    <a:pt x="24" y="85"/>
                    <a:pt x="24" y="96"/>
                  </a:cubicBezTo>
                  <a:cubicBezTo>
                    <a:pt x="23" y="111"/>
                    <a:pt x="21" y="126"/>
                    <a:pt x="20" y="141"/>
                  </a:cubicBezTo>
                  <a:cubicBezTo>
                    <a:pt x="19" y="156"/>
                    <a:pt x="17" y="172"/>
                    <a:pt x="17" y="187"/>
                  </a:cubicBezTo>
                  <a:cubicBezTo>
                    <a:pt x="28" y="321"/>
                    <a:pt x="20" y="458"/>
                    <a:pt x="20" y="596"/>
                  </a:cubicBezTo>
                  <a:cubicBezTo>
                    <a:pt x="21" y="611"/>
                    <a:pt x="23" y="626"/>
                    <a:pt x="23" y="642"/>
                  </a:cubicBezTo>
                  <a:cubicBezTo>
                    <a:pt x="0" y="784"/>
                    <a:pt x="8" y="925"/>
                    <a:pt x="24" y="1066"/>
                  </a:cubicBezTo>
                  <a:cubicBezTo>
                    <a:pt x="24" y="1083"/>
                    <a:pt x="24" y="1099"/>
                    <a:pt x="24" y="1115"/>
                  </a:cubicBezTo>
                  <a:cubicBezTo>
                    <a:pt x="24" y="1119"/>
                    <a:pt x="24" y="1123"/>
                    <a:pt x="24" y="1126"/>
                  </a:cubicBezTo>
                  <a:cubicBezTo>
                    <a:pt x="24" y="1196"/>
                    <a:pt x="24" y="1238"/>
                    <a:pt x="24" y="1238"/>
                  </a:cubicBezTo>
                  <a:cubicBezTo>
                    <a:pt x="24" y="2213"/>
                    <a:pt x="24" y="2213"/>
                    <a:pt x="24" y="2213"/>
                  </a:cubicBezTo>
                  <a:cubicBezTo>
                    <a:pt x="24" y="2258"/>
                    <a:pt x="24" y="2258"/>
                    <a:pt x="24" y="2258"/>
                  </a:cubicBezTo>
                  <a:cubicBezTo>
                    <a:pt x="24" y="2404"/>
                    <a:pt x="24" y="2872"/>
                    <a:pt x="24" y="3127"/>
                  </a:cubicBezTo>
                  <a:cubicBezTo>
                    <a:pt x="24" y="3144"/>
                    <a:pt x="24" y="3160"/>
                    <a:pt x="24" y="3174"/>
                  </a:cubicBezTo>
                  <a:cubicBezTo>
                    <a:pt x="28" y="3210"/>
                    <a:pt x="19" y="3266"/>
                    <a:pt x="41" y="3278"/>
                  </a:cubicBezTo>
                  <a:cubicBezTo>
                    <a:pt x="93" y="3306"/>
                    <a:pt x="171" y="3298"/>
                    <a:pt x="236" y="3296"/>
                  </a:cubicBezTo>
                  <a:cubicBezTo>
                    <a:pt x="245" y="3296"/>
                    <a:pt x="255" y="3296"/>
                    <a:pt x="265" y="3296"/>
                  </a:cubicBezTo>
                  <a:cubicBezTo>
                    <a:pt x="528" y="3296"/>
                    <a:pt x="932" y="3296"/>
                    <a:pt x="1110" y="3296"/>
                  </a:cubicBezTo>
                  <a:cubicBezTo>
                    <a:pt x="1166" y="3296"/>
                    <a:pt x="1200" y="3296"/>
                    <a:pt x="1200" y="3296"/>
                  </a:cubicBezTo>
                  <a:cubicBezTo>
                    <a:pt x="1373" y="3296"/>
                    <a:pt x="1762" y="3296"/>
                    <a:pt x="1998" y="3296"/>
                  </a:cubicBezTo>
                  <a:cubicBezTo>
                    <a:pt x="2007" y="3296"/>
                    <a:pt x="2016" y="3296"/>
                    <a:pt x="2024" y="3296"/>
                  </a:cubicBezTo>
                  <a:cubicBezTo>
                    <a:pt x="2080" y="3294"/>
                    <a:pt x="2132" y="3294"/>
                    <a:pt x="2187" y="3293"/>
                  </a:cubicBezTo>
                  <a:cubicBezTo>
                    <a:pt x="2187" y="3293"/>
                    <a:pt x="2187" y="3285"/>
                    <a:pt x="2187" y="3272"/>
                  </a:cubicBezTo>
                  <a:cubicBezTo>
                    <a:pt x="2192" y="3222"/>
                    <a:pt x="2192" y="3174"/>
                    <a:pt x="2193" y="3127"/>
                  </a:cubicBezTo>
                  <a:cubicBezTo>
                    <a:pt x="2193" y="3118"/>
                    <a:pt x="2193" y="3110"/>
                    <a:pt x="2193" y="3101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61881" y="2934692"/>
              <a:ext cx="43088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社会学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775418" y="2475360"/>
            <a:ext cx="1038615" cy="1539111"/>
            <a:chOff x="3104286" y="2020070"/>
            <a:chExt cx="1038615" cy="1539111"/>
          </a:xfrm>
        </p:grpSpPr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3104286" y="2035638"/>
              <a:ext cx="1038615" cy="1523543"/>
            </a:xfrm>
            <a:custGeom>
              <a:avLst/>
              <a:gdLst>
                <a:gd name="T0" fmla="*/ 2189 w 2209"/>
                <a:gd name="T1" fmla="*/ 2830 h 3237"/>
                <a:gd name="T2" fmla="*/ 2189 w 2209"/>
                <a:gd name="T3" fmla="*/ 2763 h 3237"/>
                <a:gd name="T4" fmla="*/ 2189 w 2209"/>
                <a:gd name="T5" fmla="*/ 2154 h 3237"/>
                <a:gd name="T6" fmla="*/ 2189 w 2209"/>
                <a:gd name="T7" fmla="*/ 1881 h 3237"/>
                <a:gd name="T8" fmla="*/ 2188 w 2209"/>
                <a:gd name="T9" fmla="*/ 1854 h 3237"/>
                <a:gd name="T10" fmla="*/ 2188 w 2209"/>
                <a:gd name="T11" fmla="*/ 1450 h 3237"/>
                <a:gd name="T12" fmla="*/ 2189 w 2209"/>
                <a:gd name="T13" fmla="*/ 1422 h 3237"/>
                <a:gd name="T14" fmla="*/ 2189 w 2209"/>
                <a:gd name="T15" fmla="*/ 1266 h 3237"/>
                <a:gd name="T16" fmla="*/ 2188 w 2209"/>
                <a:gd name="T17" fmla="*/ 1240 h 3237"/>
                <a:gd name="T18" fmla="*/ 2186 w 2209"/>
                <a:gd name="T19" fmla="*/ 1210 h 3237"/>
                <a:gd name="T20" fmla="*/ 2189 w 2209"/>
                <a:gd name="T21" fmla="*/ 1124 h 3237"/>
                <a:gd name="T22" fmla="*/ 2169 w 2209"/>
                <a:gd name="T23" fmla="*/ 1094 h 3237"/>
                <a:gd name="T24" fmla="*/ 2152 w 2209"/>
                <a:gd name="T25" fmla="*/ 1084 h 3237"/>
                <a:gd name="T26" fmla="*/ 2177 w 2209"/>
                <a:gd name="T27" fmla="*/ 1084 h 3237"/>
                <a:gd name="T28" fmla="*/ 2178 w 2209"/>
                <a:gd name="T29" fmla="*/ 1062 h 3237"/>
                <a:gd name="T30" fmla="*/ 2178 w 2209"/>
                <a:gd name="T31" fmla="*/ 676 h 3237"/>
                <a:gd name="T32" fmla="*/ 2177 w 2209"/>
                <a:gd name="T33" fmla="*/ 609 h 3237"/>
                <a:gd name="T34" fmla="*/ 2177 w 2209"/>
                <a:gd name="T35" fmla="*/ 0 h 3237"/>
                <a:gd name="T36" fmla="*/ 1094 w 2209"/>
                <a:gd name="T37" fmla="*/ 0 h 3237"/>
                <a:gd name="T38" fmla="*/ 1084 w 2209"/>
                <a:gd name="T39" fmla="*/ 0 h 3237"/>
                <a:gd name="T40" fmla="*/ 0 w 2209"/>
                <a:gd name="T41" fmla="*/ 0 h 3237"/>
                <a:gd name="T42" fmla="*/ 0 w 2209"/>
                <a:gd name="T43" fmla="*/ 1084 h 3237"/>
                <a:gd name="T44" fmla="*/ 223 w 2209"/>
                <a:gd name="T45" fmla="*/ 1084 h 3237"/>
                <a:gd name="T46" fmla="*/ 252 w 2209"/>
                <a:gd name="T47" fmla="*/ 1083 h 3237"/>
                <a:gd name="T48" fmla="*/ 643 w 2209"/>
                <a:gd name="T49" fmla="*/ 1083 h 3237"/>
                <a:gd name="T50" fmla="*/ 676 w 2209"/>
                <a:gd name="T51" fmla="*/ 1084 h 3237"/>
                <a:gd name="T52" fmla="*/ 1084 w 2209"/>
                <a:gd name="T53" fmla="*/ 1084 h 3237"/>
                <a:gd name="T54" fmla="*/ 1094 w 2209"/>
                <a:gd name="T55" fmla="*/ 1084 h 3237"/>
                <a:gd name="T56" fmla="*/ 1105 w 2209"/>
                <a:gd name="T57" fmla="*/ 1084 h 3237"/>
                <a:gd name="T58" fmla="*/ 1105 w 2209"/>
                <a:gd name="T59" fmla="*/ 1092 h 3237"/>
                <a:gd name="T60" fmla="*/ 1105 w 2209"/>
                <a:gd name="T61" fmla="*/ 1117 h 3237"/>
                <a:gd name="T62" fmla="*/ 1102 w 2209"/>
                <a:gd name="T63" fmla="*/ 1159 h 3237"/>
                <a:gd name="T64" fmla="*/ 1098 w 2209"/>
                <a:gd name="T65" fmla="*/ 1200 h 3237"/>
                <a:gd name="T66" fmla="*/ 1102 w 2209"/>
                <a:gd name="T67" fmla="*/ 1571 h 3237"/>
                <a:gd name="T68" fmla="*/ 1105 w 2209"/>
                <a:gd name="T69" fmla="*/ 1613 h 3237"/>
                <a:gd name="T70" fmla="*/ 1105 w 2209"/>
                <a:gd name="T71" fmla="*/ 1997 h 3237"/>
                <a:gd name="T72" fmla="*/ 1105 w 2209"/>
                <a:gd name="T73" fmla="*/ 2042 h 3237"/>
                <a:gd name="T74" fmla="*/ 1105 w 2209"/>
                <a:gd name="T75" fmla="*/ 2154 h 3237"/>
                <a:gd name="T76" fmla="*/ 1105 w 2209"/>
                <a:gd name="T77" fmla="*/ 3237 h 3237"/>
                <a:gd name="T78" fmla="*/ 1328 w 2209"/>
                <a:gd name="T79" fmla="*/ 3237 h 3237"/>
                <a:gd name="T80" fmla="*/ 1357 w 2209"/>
                <a:gd name="T81" fmla="*/ 3237 h 3237"/>
                <a:gd name="T82" fmla="*/ 1748 w 2209"/>
                <a:gd name="T83" fmla="*/ 3237 h 3237"/>
                <a:gd name="T84" fmla="*/ 1781 w 2209"/>
                <a:gd name="T85" fmla="*/ 3237 h 3237"/>
                <a:gd name="T86" fmla="*/ 2189 w 2209"/>
                <a:gd name="T87" fmla="*/ 3237 h 3237"/>
                <a:gd name="T88" fmla="*/ 2189 w 2209"/>
                <a:gd name="T89" fmla="*/ 3216 h 3237"/>
                <a:gd name="T90" fmla="*/ 2189 w 2209"/>
                <a:gd name="T91" fmla="*/ 2830 h 3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09" h="3237">
                  <a:moveTo>
                    <a:pt x="2189" y="2830"/>
                  </a:moveTo>
                  <a:cubicBezTo>
                    <a:pt x="2189" y="2808"/>
                    <a:pt x="2189" y="2786"/>
                    <a:pt x="2189" y="2763"/>
                  </a:cubicBezTo>
                  <a:cubicBezTo>
                    <a:pt x="2189" y="2472"/>
                    <a:pt x="2189" y="2154"/>
                    <a:pt x="2189" y="2154"/>
                  </a:cubicBezTo>
                  <a:cubicBezTo>
                    <a:pt x="2189" y="2154"/>
                    <a:pt x="2189" y="2037"/>
                    <a:pt x="2189" y="1881"/>
                  </a:cubicBezTo>
                  <a:cubicBezTo>
                    <a:pt x="2188" y="1872"/>
                    <a:pt x="2188" y="1863"/>
                    <a:pt x="2188" y="1854"/>
                  </a:cubicBezTo>
                  <a:cubicBezTo>
                    <a:pt x="2165" y="1718"/>
                    <a:pt x="2161" y="1586"/>
                    <a:pt x="2188" y="1450"/>
                  </a:cubicBezTo>
                  <a:cubicBezTo>
                    <a:pt x="2188" y="1440"/>
                    <a:pt x="2188" y="1431"/>
                    <a:pt x="2189" y="1422"/>
                  </a:cubicBezTo>
                  <a:cubicBezTo>
                    <a:pt x="2189" y="1366"/>
                    <a:pt x="2189" y="1313"/>
                    <a:pt x="2189" y="1266"/>
                  </a:cubicBezTo>
                  <a:cubicBezTo>
                    <a:pt x="2188" y="1257"/>
                    <a:pt x="2188" y="1249"/>
                    <a:pt x="2188" y="1240"/>
                  </a:cubicBezTo>
                  <a:cubicBezTo>
                    <a:pt x="2187" y="1230"/>
                    <a:pt x="2186" y="1220"/>
                    <a:pt x="2186" y="1210"/>
                  </a:cubicBezTo>
                  <a:cubicBezTo>
                    <a:pt x="2198" y="1176"/>
                    <a:pt x="2198" y="1147"/>
                    <a:pt x="2189" y="1124"/>
                  </a:cubicBezTo>
                  <a:cubicBezTo>
                    <a:pt x="2184" y="1113"/>
                    <a:pt x="2177" y="1102"/>
                    <a:pt x="2169" y="1094"/>
                  </a:cubicBezTo>
                  <a:cubicBezTo>
                    <a:pt x="2164" y="1090"/>
                    <a:pt x="2158" y="1086"/>
                    <a:pt x="2152" y="1084"/>
                  </a:cubicBezTo>
                  <a:cubicBezTo>
                    <a:pt x="2168" y="1084"/>
                    <a:pt x="2177" y="1084"/>
                    <a:pt x="2177" y="1084"/>
                  </a:cubicBezTo>
                  <a:cubicBezTo>
                    <a:pt x="2177" y="1084"/>
                    <a:pt x="2177" y="1076"/>
                    <a:pt x="2178" y="1062"/>
                  </a:cubicBezTo>
                  <a:cubicBezTo>
                    <a:pt x="2198" y="932"/>
                    <a:pt x="2194" y="804"/>
                    <a:pt x="2178" y="676"/>
                  </a:cubicBezTo>
                  <a:cubicBezTo>
                    <a:pt x="2177" y="654"/>
                    <a:pt x="2177" y="632"/>
                    <a:pt x="2177" y="609"/>
                  </a:cubicBezTo>
                  <a:cubicBezTo>
                    <a:pt x="2177" y="318"/>
                    <a:pt x="2177" y="0"/>
                    <a:pt x="2177" y="0"/>
                  </a:cubicBezTo>
                  <a:cubicBezTo>
                    <a:pt x="1094" y="0"/>
                    <a:pt x="1094" y="0"/>
                    <a:pt x="1094" y="0"/>
                  </a:cubicBezTo>
                  <a:cubicBezTo>
                    <a:pt x="1084" y="0"/>
                    <a:pt x="1084" y="0"/>
                    <a:pt x="10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4"/>
                    <a:pt x="0" y="1084"/>
                    <a:pt x="0" y="1084"/>
                  </a:cubicBezTo>
                  <a:cubicBezTo>
                    <a:pt x="0" y="1084"/>
                    <a:pt x="93" y="1084"/>
                    <a:pt x="223" y="1084"/>
                  </a:cubicBezTo>
                  <a:cubicBezTo>
                    <a:pt x="232" y="1084"/>
                    <a:pt x="242" y="1084"/>
                    <a:pt x="252" y="1083"/>
                  </a:cubicBezTo>
                  <a:cubicBezTo>
                    <a:pt x="384" y="1068"/>
                    <a:pt x="512" y="1056"/>
                    <a:pt x="643" y="1083"/>
                  </a:cubicBezTo>
                  <a:cubicBezTo>
                    <a:pt x="654" y="1083"/>
                    <a:pt x="665" y="1084"/>
                    <a:pt x="676" y="1084"/>
                  </a:cubicBezTo>
                  <a:cubicBezTo>
                    <a:pt x="896" y="1084"/>
                    <a:pt x="1084" y="1084"/>
                    <a:pt x="1084" y="1084"/>
                  </a:cubicBezTo>
                  <a:cubicBezTo>
                    <a:pt x="1094" y="1084"/>
                    <a:pt x="1094" y="1084"/>
                    <a:pt x="1094" y="1084"/>
                  </a:cubicBezTo>
                  <a:cubicBezTo>
                    <a:pt x="1094" y="1084"/>
                    <a:pt x="1098" y="1084"/>
                    <a:pt x="1105" y="1084"/>
                  </a:cubicBezTo>
                  <a:cubicBezTo>
                    <a:pt x="1105" y="1086"/>
                    <a:pt x="1105" y="1089"/>
                    <a:pt x="1105" y="1092"/>
                  </a:cubicBezTo>
                  <a:cubicBezTo>
                    <a:pt x="1105" y="1099"/>
                    <a:pt x="1105" y="1108"/>
                    <a:pt x="1105" y="1117"/>
                  </a:cubicBezTo>
                  <a:cubicBezTo>
                    <a:pt x="1104" y="1131"/>
                    <a:pt x="1103" y="1145"/>
                    <a:pt x="1102" y="1159"/>
                  </a:cubicBezTo>
                  <a:cubicBezTo>
                    <a:pt x="1100" y="1172"/>
                    <a:pt x="1099" y="1186"/>
                    <a:pt x="1098" y="1200"/>
                  </a:cubicBezTo>
                  <a:cubicBezTo>
                    <a:pt x="1109" y="1322"/>
                    <a:pt x="1101" y="1446"/>
                    <a:pt x="1102" y="1571"/>
                  </a:cubicBezTo>
                  <a:cubicBezTo>
                    <a:pt x="1103" y="1585"/>
                    <a:pt x="1104" y="1599"/>
                    <a:pt x="1105" y="1613"/>
                  </a:cubicBezTo>
                  <a:cubicBezTo>
                    <a:pt x="1081" y="1742"/>
                    <a:pt x="1089" y="1870"/>
                    <a:pt x="1105" y="1997"/>
                  </a:cubicBezTo>
                  <a:cubicBezTo>
                    <a:pt x="1105" y="2013"/>
                    <a:pt x="1105" y="2028"/>
                    <a:pt x="1105" y="2042"/>
                  </a:cubicBezTo>
                  <a:cubicBezTo>
                    <a:pt x="1105" y="2111"/>
                    <a:pt x="1105" y="2154"/>
                    <a:pt x="1105" y="2154"/>
                  </a:cubicBezTo>
                  <a:cubicBezTo>
                    <a:pt x="1105" y="3237"/>
                    <a:pt x="1105" y="3237"/>
                    <a:pt x="1105" y="3237"/>
                  </a:cubicBezTo>
                  <a:cubicBezTo>
                    <a:pt x="1105" y="3237"/>
                    <a:pt x="1197" y="3237"/>
                    <a:pt x="1328" y="3237"/>
                  </a:cubicBezTo>
                  <a:cubicBezTo>
                    <a:pt x="1337" y="3237"/>
                    <a:pt x="1347" y="3237"/>
                    <a:pt x="1357" y="3237"/>
                  </a:cubicBezTo>
                  <a:cubicBezTo>
                    <a:pt x="1489" y="3222"/>
                    <a:pt x="1617" y="3210"/>
                    <a:pt x="1748" y="3237"/>
                  </a:cubicBezTo>
                  <a:cubicBezTo>
                    <a:pt x="1759" y="3237"/>
                    <a:pt x="1770" y="3237"/>
                    <a:pt x="1781" y="3237"/>
                  </a:cubicBezTo>
                  <a:cubicBezTo>
                    <a:pt x="2000" y="3237"/>
                    <a:pt x="2189" y="3237"/>
                    <a:pt x="2189" y="3237"/>
                  </a:cubicBezTo>
                  <a:cubicBezTo>
                    <a:pt x="2189" y="3237"/>
                    <a:pt x="2189" y="3230"/>
                    <a:pt x="2189" y="3216"/>
                  </a:cubicBezTo>
                  <a:cubicBezTo>
                    <a:pt x="2209" y="3086"/>
                    <a:pt x="2205" y="2958"/>
                    <a:pt x="2189" y="2830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701027" y="2020070"/>
              <a:ext cx="43088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管理学原理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354916" y="2477273"/>
            <a:ext cx="1037473" cy="1531769"/>
            <a:chOff x="4683784" y="2021983"/>
            <a:chExt cx="1037473" cy="1531769"/>
          </a:xfrm>
        </p:grpSpPr>
        <p:sp>
          <p:nvSpPr>
            <p:cNvPr id="66" name="Freeform 8"/>
            <p:cNvSpPr>
              <a:spLocks/>
            </p:cNvSpPr>
            <p:nvPr/>
          </p:nvSpPr>
          <p:spPr bwMode="auto">
            <a:xfrm flipH="1">
              <a:off x="4683784" y="2021983"/>
              <a:ext cx="1037473" cy="1531769"/>
            </a:xfrm>
            <a:custGeom>
              <a:avLst/>
              <a:gdLst>
                <a:gd name="T0" fmla="*/ 2189 w 2209"/>
                <a:gd name="T1" fmla="*/ 2829 h 3237"/>
                <a:gd name="T2" fmla="*/ 2188 w 2209"/>
                <a:gd name="T3" fmla="*/ 2763 h 3237"/>
                <a:gd name="T4" fmla="*/ 2188 w 2209"/>
                <a:gd name="T5" fmla="*/ 2154 h 3237"/>
                <a:gd name="T6" fmla="*/ 2188 w 2209"/>
                <a:gd name="T7" fmla="*/ 1880 h 3237"/>
                <a:gd name="T8" fmla="*/ 2187 w 2209"/>
                <a:gd name="T9" fmla="*/ 1854 h 3237"/>
                <a:gd name="T10" fmla="*/ 2187 w 2209"/>
                <a:gd name="T11" fmla="*/ 1449 h 3237"/>
                <a:gd name="T12" fmla="*/ 2188 w 2209"/>
                <a:gd name="T13" fmla="*/ 1421 h 3237"/>
                <a:gd name="T14" fmla="*/ 2188 w 2209"/>
                <a:gd name="T15" fmla="*/ 1266 h 3237"/>
                <a:gd name="T16" fmla="*/ 2188 w 2209"/>
                <a:gd name="T17" fmla="*/ 1240 h 3237"/>
                <a:gd name="T18" fmla="*/ 2186 w 2209"/>
                <a:gd name="T19" fmla="*/ 1209 h 3237"/>
                <a:gd name="T20" fmla="*/ 2188 w 2209"/>
                <a:gd name="T21" fmla="*/ 1124 h 3237"/>
                <a:gd name="T22" fmla="*/ 2169 w 2209"/>
                <a:gd name="T23" fmla="*/ 1093 h 3237"/>
                <a:gd name="T24" fmla="*/ 2152 w 2209"/>
                <a:gd name="T25" fmla="*/ 1083 h 3237"/>
                <a:gd name="T26" fmla="*/ 2177 w 2209"/>
                <a:gd name="T27" fmla="*/ 1083 h 3237"/>
                <a:gd name="T28" fmla="*/ 2177 w 2209"/>
                <a:gd name="T29" fmla="*/ 1062 h 3237"/>
                <a:gd name="T30" fmla="*/ 2177 w 2209"/>
                <a:gd name="T31" fmla="*/ 676 h 3237"/>
                <a:gd name="T32" fmla="*/ 2177 w 2209"/>
                <a:gd name="T33" fmla="*/ 609 h 3237"/>
                <a:gd name="T34" fmla="*/ 2177 w 2209"/>
                <a:gd name="T35" fmla="*/ 0 h 3237"/>
                <a:gd name="T36" fmla="*/ 1094 w 2209"/>
                <a:gd name="T37" fmla="*/ 0 h 3237"/>
                <a:gd name="T38" fmla="*/ 1083 w 2209"/>
                <a:gd name="T39" fmla="*/ 0 h 3237"/>
                <a:gd name="T40" fmla="*/ 0 w 2209"/>
                <a:gd name="T41" fmla="*/ 0 h 3237"/>
                <a:gd name="T42" fmla="*/ 0 w 2209"/>
                <a:gd name="T43" fmla="*/ 1083 h 3237"/>
                <a:gd name="T44" fmla="*/ 223 w 2209"/>
                <a:gd name="T45" fmla="*/ 1083 h 3237"/>
                <a:gd name="T46" fmla="*/ 251 w 2209"/>
                <a:gd name="T47" fmla="*/ 1083 h 3237"/>
                <a:gd name="T48" fmla="*/ 643 w 2209"/>
                <a:gd name="T49" fmla="*/ 1083 h 3237"/>
                <a:gd name="T50" fmla="*/ 676 w 2209"/>
                <a:gd name="T51" fmla="*/ 1083 h 3237"/>
                <a:gd name="T52" fmla="*/ 1083 w 2209"/>
                <a:gd name="T53" fmla="*/ 1083 h 3237"/>
                <a:gd name="T54" fmla="*/ 1094 w 2209"/>
                <a:gd name="T55" fmla="*/ 1083 h 3237"/>
                <a:gd name="T56" fmla="*/ 1105 w 2209"/>
                <a:gd name="T57" fmla="*/ 1083 h 3237"/>
                <a:gd name="T58" fmla="*/ 1105 w 2209"/>
                <a:gd name="T59" fmla="*/ 1092 h 3237"/>
                <a:gd name="T60" fmla="*/ 1105 w 2209"/>
                <a:gd name="T61" fmla="*/ 1117 h 3237"/>
                <a:gd name="T62" fmla="*/ 1101 w 2209"/>
                <a:gd name="T63" fmla="*/ 1158 h 3237"/>
                <a:gd name="T64" fmla="*/ 1098 w 2209"/>
                <a:gd name="T65" fmla="*/ 1199 h 3237"/>
                <a:gd name="T66" fmla="*/ 1102 w 2209"/>
                <a:gd name="T67" fmla="*/ 1570 h 3237"/>
                <a:gd name="T68" fmla="*/ 1105 w 2209"/>
                <a:gd name="T69" fmla="*/ 1612 h 3237"/>
                <a:gd name="T70" fmla="*/ 1105 w 2209"/>
                <a:gd name="T71" fmla="*/ 1997 h 3237"/>
                <a:gd name="T72" fmla="*/ 1105 w 2209"/>
                <a:gd name="T73" fmla="*/ 2041 h 3237"/>
                <a:gd name="T74" fmla="*/ 1105 w 2209"/>
                <a:gd name="T75" fmla="*/ 2154 h 3237"/>
                <a:gd name="T76" fmla="*/ 1105 w 2209"/>
                <a:gd name="T77" fmla="*/ 3237 h 3237"/>
                <a:gd name="T78" fmla="*/ 1328 w 2209"/>
                <a:gd name="T79" fmla="*/ 3237 h 3237"/>
                <a:gd name="T80" fmla="*/ 1356 w 2209"/>
                <a:gd name="T81" fmla="*/ 3237 h 3237"/>
                <a:gd name="T82" fmla="*/ 1748 w 2209"/>
                <a:gd name="T83" fmla="*/ 3237 h 3237"/>
                <a:gd name="T84" fmla="*/ 1781 w 2209"/>
                <a:gd name="T85" fmla="*/ 3237 h 3237"/>
                <a:gd name="T86" fmla="*/ 2188 w 2209"/>
                <a:gd name="T87" fmla="*/ 3237 h 3237"/>
                <a:gd name="T88" fmla="*/ 2189 w 2209"/>
                <a:gd name="T89" fmla="*/ 3215 h 3237"/>
                <a:gd name="T90" fmla="*/ 2189 w 2209"/>
                <a:gd name="T91" fmla="*/ 2829 h 3237"/>
                <a:gd name="connsiteX0" fmla="*/ 10213 w 10274"/>
                <a:gd name="connsiteY0" fmla="*/ 8988 h 10248"/>
                <a:gd name="connsiteX1" fmla="*/ 10209 w 10274"/>
                <a:gd name="connsiteY1" fmla="*/ 8784 h 10248"/>
                <a:gd name="connsiteX2" fmla="*/ 10209 w 10274"/>
                <a:gd name="connsiteY2" fmla="*/ 6902 h 10248"/>
                <a:gd name="connsiteX3" fmla="*/ 10209 w 10274"/>
                <a:gd name="connsiteY3" fmla="*/ 6056 h 10248"/>
                <a:gd name="connsiteX4" fmla="*/ 10204 w 10274"/>
                <a:gd name="connsiteY4" fmla="*/ 5976 h 10248"/>
                <a:gd name="connsiteX5" fmla="*/ 10204 w 10274"/>
                <a:gd name="connsiteY5" fmla="*/ 4724 h 10248"/>
                <a:gd name="connsiteX6" fmla="*/ 10209 w 10274"/>
                <a:gd name="connsiteY6" fmla="*/ 4638 h 10248"/>
                <a:gd name="connsiteX7" fmla="*/ 10209 w 10274"/>
                <a:gd name="connsiteY7" fmla="*/ 4159 h 10248"/>
                <a:gd name="connsiteX8" fmla="*/ 10209 w 10274"/>
                <a:gd name="connsiteY8" fmla="*/ 4079 h 10248"/>
                <a:gd name="connsiteX9" fmla="*/ 10200 w 10274"/>
                <a:gd name="connsiteY9" fmla="*/ 3983 h 10248"/>
                <a:gd name="connsiteX10" fmla="*/ 10209 w 10274"/>
                <a:gd name="connsiteY10" fmla="*/ 3720 h 10248"/>
                <a:gd name="connsiteX11" fmla="*/ 10123 w 10274"/>
                <a:gd name="connsiteY11" fmla="*/ 3625 h 10248"/>
                <a:gd name="connsiteX12" fmla="*/ 10046 w 10274"/>
                <a:gd name="connsiteY12" fmla="*/ 3594 h 10248"/>
                <a:gd name="connsiteX13" fmla="*/ 10159 w 10274"/>
                <a:gd name="connsiteY13" fmla="*/ 3594 h 10248"/>
                <a:gd name="connsiteX14" fmla="*/ 10159 w 10274"/>
                <a:gd name="connsiteY14" fmla="*/ 3529 h 10248"/>
                <a:gd name="connsiteX15" fmla="*/ 10159 w 10274"/>
                <a:gd name="connsiteY15" fmla="*/ 2336 h 10248"/>
                <a:gd name="connsiteX16" fmla="*/ 10159 w 10274"/>
                <a:gd name="connsiteY16" fmla="*/ 2129 h 10248"/>
                <a:gd name="connsiteX17" fmla="*/ 10159 w 10274"/>
                <a:gd name="connsiteY17" fmla="*/ 248 h 10248"/>
                <a:gd name="connsiteX18" fmla="*/ 5256 w 10274"/>
                <a:gd name="connsiteY18" fmla="*/ 248 h 10248"/>
                <a:gd name="connsiteX19" fmla="*/ 4412 w 10274"/>
                <a:gd name="connsiteY19" fmla="*/ 248 h 10248"/>
                <a:gd name="connsiteX20" fmla="*/ 304 w 10274"/>
                <a:gd name="connsiteY20" fmla="*/ 248 h 10248"/>
                <a:gd name="connsiteX21" fmla="*/ 304 w 10274"/>
                <a:gd name="connsiteY21" fmla="*/ 3594 h 10248"/>
                <a:gd name="connsiteX22" fmla="*/ 1314 w 10274"/>
                <a:gd name="connsiteY22" fmla="*/ 3594 h 10248"/>
                <a:gd name="connsiteX23" fmla="*/ 1440 w 10274"/>
                <a:gd name="connsiteY23" fmla="*/ 3594 h 10248"/>
                <a:gd name="connsiteX24" fmla="*/ 3215 w 10274"/>
                <a:gd name="connsiteY24" fmla="*/ 3594 h 10248"/>
                <a:gd name="connsiteX25" fmla="*/ 3364 w 10274"/>
                <a:gd name="connsiteY25" fmla="*/ 3594 h 10248"/>
                <a:gd name="connsiteX26" fmla="*/ 5207 w 10274"/>
                <a:gd name="connsiteY26" fmla="*/ 3594 h 10248"/>
                <a:gd name="connsiteX27" fmla="*/ 5256 w 10274"/>
                <a:gd name="connsiteY27" fmla="*/ 3594 h 10248"/>
                <a:gd name="connsiteX28" fmla="*/ 5306 w 10274"/>
                <a:gd name="connsiteY28" fmla="*/ 3594 h 10248"/>
                <a:gd name="connsiteX29" fmla="*/ 5306 w 10274"/>
                <a:gd name="connsiteY29" fmla="*/ 3621 h 10248"/>
                <a:gd name="connsiteX30" fmla="*/ 5306 w 10274"/>
                <a:gd name="connsiteY30" fmla="*/ 3699 h 10248"/>
                <a:gd name="connsiteX31" fmla="*/ 5288 w 10274"/>
                <a:gd name="connsiteY31" fmla="*/ 3825 h 10248"/>
                <a:gd name="connsiteX32" fmla="*/ 5275 w 10274"/>
                <a:gd name="connsiteY32" fmla="*/ 3952 h 10248"/>
                <a:gd name="connsiteX33" fmla="*/ 5293 w 10274"/>
                <a:gd name="connsiteY33" fmla="*/ 5098 h 10248"/>
                <a:gd name="connsiteX34" fmla="*/ 5306 w 10274"/>
                <a:gd name="connsiteY34" fmla="*/ 5228 h 10248"/>
                <a:gd name="connsiteX35" fmla="*/ 5306 w 10274"/>
                <a:gd name="connsiteY35" fmla="*/ 6417 h 10248"/>
                <a:gd name="connsiteX36" fmla="*/ 5306 w 10274"/>
                <a:gd name="connsiteY36" fmla="*/ 6553 h 10248"/>
                <a:gd name="connsiteX37" fmla="*/ 5306 w 10274"/>
                <a:gd name="connsiteY37" fmla="*/ 6902 h 10248"/>
                <a:gd name="connsiteX38" fmla="*/ 5306 w 10274"/>
                <a:gd name="connsiteY38" fmla="*/ 10248 h 10248"/>
                <a:gd name="connsiteX39" fmla="*/ 6316 w 10274"/>
                <a:gd name="connsiteY39" fmla="*/ 10248 h 10248"/>
                <a:gd name="connsiteX40" fmla="*/ 6443 w 10274"/>
                <a:gd name="connsiteY40" fmla="*/ 10248 h 10248"/>
                <a:gd name="connsiteX41" fmla="*/ 8217 w 10274"/>
                <a:gd name="connsiteY41" fmla="*/ 10248 h 10248"/>
                <a:gd name="connsiteX42" fmla="*/ 8366 w 10274"/>
                <a:gd name="connsiteY42" fmla="*/ 10248 h 10248"/>
                <a:gd name="connsiteX43" fmla="*/ 10209 w 10274"/>
                <a:gd name="connsiteY43" fmla="*/ 10248 h 10248"/>
                <a:gd name="connsiteX44" fmla="*/ 10213 w 10274"/>
                <a:gd name="connsiteY44" fmla="*/ 10180 h 10248"/>
                <a:gd name="connsiteX45" fmla="*/ 10213 w 10274"/>
                <a:gd name="connsiteY45" fmla="*/ 8988 h 10248"/>
                <a:gd name="connsiteX0" fmla="*/ 10213 w 10274"/>
                <a:gd name="connsiteY0" fmla="*/ 8992 h 10252"/>
                <a:gd name="connsiteX1" fmla="*/ 10209 w 10274"/>
                <a:gd name="connsiteY1" fmla="*/ 8788 h 10252"/>
                <a:gd name="connsiteX2" fmla="*/ 10209 w 10274"/>
                <a:gd name="connsiteY2" fmla="*/ 6906 h 10252"/>
                <a:gd name="connsiteX3" fmla="*/ 10209 w 10274"/>
                <a:gd name="connsiteY3" fmla="*/ 6060 h 10252"/>
                <a:gd name="connsiteX4" fmla="*/ 10204 w 10274"/>
                <a:gd name="connsiteY4" fmla="*/ 5980 h 10252"/>
                <a:gd name="connsiteX5" fmla="*/ 10204 w 10274"/>
                <a:gd name="connsiteY5" fmla="*/ 4728 h 10252"/>
                <a:gd name="connsiteX6" fmla="*/ 10209 w 10274"/>
                <a:gd name="connsiteY6" fmla="*/ 4642 h 10252"/>
                <a:gd name="connsiteX7" fmla="*/ 10209 w 10274"/>
                <a:gd name="connsiteY7" fmla="*/ 4163 h 10252"/>
                <a:gd name="connsiteX8" fmla="*/ 10209 w 10274"/>
                <a:gd name="connsiteY8" fmla="*/ 4083 h 10252"/>
                <a:gd name="connsiteX9" fmla="*/ 10200 w 10274"/>
                <a:gd name="connsiteY9" fmla="*/ 3987 h 10252"/>
                <a:gd name="connsiteX10" fmla="*/ 10209 w 10274"/>
                <a:gd name="connsiteY10" fmla="*/ 3724 h 10252"/>
                <a:gd name="connsiteX11" fmla="*/ 10123 w 10274"/>
                <a:gd name="connsiteY11" fmla="*/ 3629 h 10252"/>
                <a:gd name="connsiteX12" fmla="*/ 10046 w 10274"/>
                <a:gd name="connsiteY12" fmla="*/ 3598 h 10252"/>
                <a:gd name="connsiteX13" fmla="*/ 10159 w 10274"/>
                <a:gd name="connsiteY13" fmla="*/ 3598 h 10252"/>
                <a:gd name="connsiteX14" fmla="*/ 10159 w 10274"/>
                <a:gd name="connsiteY14" fmla="*/ 3533 h 10252"/>
                <a:gd name="connsiteX15" fmla="*/ 10159 w 10274"/>
                <a:gd name="connsiteY15" fmla="*/ 2340 h 10252"/>
                <a:gd name="connsiteX16" fmla="*/ 10159 w 10274"/>
                <a:gd name="connsiteY16" fmla="*/ 2133 h 10252"/>
                <a:gd name="connsiteX17" fmla="*/ 10159 w 10274"/>
                <a:gd name="connsiteY17" fmla="*/ 252 h 10252"/>
                <a:gd name="connsiteX18" fmla="*/ 5256 w 10274"/>
                <a:gd name="connsiteY18" fmla="*/ 252 h 10252"/>
                <a:gd name="connsiteX19" fmla="*/ 4412 w 10274"/>
                <a:gd name="connsiteY19" fmla="*/ 252 h 10252"/>
                <a:gd name="connsiteX20" fmla="*/ 304 w 10274"/>
                <a:gd name="connsiteY20" fmla="*/ 252 h 10252"/>
                <a:gd name="connsiteX21" fmla="*/ 304 w 10274"/>
                <a:gd name="connsiteY21" fmla="*/ 3598 h 10252"/>
                <a:gd name="connsiteX22" fmla="*/ 1314 w 10274"/>
                <a:gd name="connsiteY22" fmla="*/ 3598 h 10252"/>
                <a:gd name="connsiteX23" fmla="*/ 1440 w 10274"/>
                <a:gd name="connsiteY23" fmla="*/ 3598 h 10252"/>
                <a:gd name="connsiteX24" fmla="*/ 3215 w 10274"/>
                <a:gd name="connsiteY24" fmla="*/ 3598 h 10252"/>
                <a:gd name="connsiteX25" fmla="*/ 3364 w 10274"/>
                <a:gd name="connsiteY25" fmla="*/ 3598 h 10252"/>
                <a:gd name="connsiteX26" fmla="*/ 5207 w 10274"/>
                <a:gd name="connsiteY26" fmla="*/ 3598 h 10252"/>
                <a:gd name="connsiteX27" fmla="*/ 5256 w 10274"/>
                <a:gd name="connsiteY27" fmla="*/ 3598 h 10252"/>
                <a:gd name="connsiteX28" fmla="*/ 5306 w 10274"/>
                <a:gd name="connsiteY28" fmla="*/ 3598 h 10252"/>
                <a:gd name="connsiteX29" fmla="*/ 5306 w 10274"/>
                <a:gd name="connsiteY29" fmla="*/ 3625 h 10252"/>
                <a:gd name="connsiteX30" fmla="*/ 5306 w 10274"/>
                <a:gd name="connsiteY30" fmla="*/ 3703 h 10252"/>
                <a:gd name="connsiteX31" fmla="*/ 5288 w 10274"/>
                <a:gd name="connsiteY31" fmla="*/ 3829 h 10252"/>
                <a:gd name="connsiteX32" fmla="*/ 5275 w 10274"/>
                <a:gd name="connsiteY32" fmla="*/ 3956 h 10252"/>
                <a:gd name="connsiteX33" fmla="*/ 5293 w 10274"/>
                <a:gd name="connsiteY33" fmla="*/ 5102 h 10252"/>
                <a:gd name="connsiteX34" fmla="*/ 5306 w 10274"/>
                <a:gd name="connsiteY34" fmla="*/ 5232 h 10252"/>
                <a:gd name="connsiteX35" fmla="*/ 5306 w 10274"/>
                <a:gd name="connsiteY35" fmla="*/ 6421 h 10252"/>
                <a:gd name="connsiteX36" fmla="*/ 5306 w 10274"/>
                <a:gd name="connsiteY36" fmla="*/ 6557 h 10252"/>
                <a:gd name="connsiteX37" fmla="*/ 5306 w 10274"/>
                <a:gd name="connsiteY37" fmla="*/ 6906 h 10252"/>
                <a:gd name="connsiteX38" fmla="*/ 5306 w 10274"/>
                <a:gd name="connsiteY38" fmla="*/ 10252 h 10252"/>
                <a:gd name="connsiteX39" fmla="*/ 6316 w 10274"/>
                <a:gd name="connsiteY39" fmla="*/ 10252 h 10252"/>
                <a:gd name="connsiteX40" fmla="*/ 6443 w 10274"/>
                <a:gd name="connsiteY40" fmla="*/ 10252 h 10252"/>
                <a:gd name="connsiteX41" fmla="*/ 8217 w 10274"/>
                <a:gd name="connsiteY41" fmla="*/ 10252 h 10252"/>
                <a:gd name="connsiteX42" fmla="*/ 8366 w 10274"/>
                <a:gd name="connsiteY42" fmla="*/ 10252 h 10252"/>
                <a:gd name="connsiteX43" fmla="*/ 10209 w 10274"/>
                <a:gd name="connsiteY43" fmla="*/ 10252 h 10252"/>
                <a:gd name="connsiteX44" fmla="*/ 10213 w 10274"/>
                <a:gd name="connsiteY44" fmla="*/ 10184 h 10252"/>
                <a:gd name="connsiteX45" fmla="*/ 10213 w 10274"/>
                <a:gd name="connsiteY45" fmla="*/ 8992 h 10252"/>
                <a:gd name="connsiteX0" fmla="*/ 10213 w 10274"/>
                <a:gd name="connsiteY0" fmla="*/ 9297 h 10557"/>
                <a:gd name="connsiteX1" fmla="*/ 10209 w 10274"/>
                <a:gd name="connsiteY1" fmla="*/ 9093 h 10557"/>
                <a:gd name="connsiteX2" fmla="*/ 10209 w 10274"/>
                <a:gd name="connsiteY2" fmla="*/ 7211 h 10557"/>
                <a:gd name="connsiteX3" fmla="*/ 10209 w 10274"/>
                <a:gd name="connsiteY3" fmla="*/ 6365 h 10557"/>
                <a:gd name="connsiteX4" fmla="*/ 10204 w 10274"/>
                <a:gd name="connsiteY4" fmla="*/ 6285 h 10557"/>
                <a:gd name="connsiteX5" fmla="*/ 10204 w 10274"/>
                <a:gd name="connsiteY5" fmla="*/ 5033 h 10557"/>
                <a:gd name="connsiteX6" fmla="*/ 10209 w 10274"/>
                <a:gd name="connsiteY6" fmla="*/ 4947 h 10557"/>
                <a:gd name="connsiteX7" fmla="*/ 10209 w 10274"/>
                <a:gd name="connsiteY7" fmla="*/ 4468 h 10557"/>
                <a:gd name="connsiteX8" fmla="*/ 10209 w 10274"/>
                <a:gd name="connsiteY8" fmla="*/ 4388 h 10557"/>
                <a:gd name="connsiteX9" fmla="*/ 10200 w 10274"/>
                <a:gd name="connsiteY9" fmla="*/ 4292 h 10557"/>
                <a:gd name="connsiteX10" fmla="*/ 10209 w 10274"/>
                <a:gd name="connsiteY10" fmla="*/ 4029 h 10557"/>
                <a:gd name="connsiteX11" fmla="*/ 10123 w 10274"/>
                <a:gd name="connsiteY11" fmla="*/ 3934 h 10557"/>
                <a:gd name="connsiteX12" fmla="*/ 10046 w 10274"/>
                <a:gd name="connsiteY12" fmla="*/ 3903 h 10557"/>
                <a:gd name="connsiteX13" fmla="*/ 10159 w 10274"/>
                <a:gd name="connsiteY13" fmla="*/ 3903 h 10557"/>
                <a:gd name="connsiteX14" fmla="*/ 10159 w 10274"/>
                <a:gd name="connsiteY14" fmla="*/ 3838 h 10557"/>
                <a:gd name="connsiteX15" fmla="*/ 10159 w 10274"/>
                <a:gd name="connsiteY15" fmla="*/ 2645 h 10557"/>
                <a:gd name="connsiteX16" fmla="*/ 10159 w 10274"/>
                <a:gd name="connsiteY16" fmla="*/ 2438 h 10557"/>
                <a:gd name="connsiteX17" fmla="*/ 10159 w 10274"/>
                <a:gd name="connsiteY17" fmla="*/ 557 h 10557"/>
                <a:gd name="connsiteX18" fmla="*/ 5256 w 10274"/>
                <a:gd name="connsiteY18" fmla="*/ 557 h 10557"/>
                <a:gd name="connsiteX19" fmla="*/ 4412 w 10274"/>
                <a:gd name="connsiteY19" fmla="*/ 15 h 10557"/>
                <a:gd name="connsiteX20" fmla="*/ 304 w 10274"/>
                <a:gd name="connsiteY20" fmla="*/ 557 h 10557"/>
                <a:gd name="connsiteX21" fmla="*/ 304 w 10274"/>
                <a:gd name="connsiteY21" fmla="*/ 3903 h 10557"/>
                <a:gd name="connsiteX22" fmla="*/ 1314 w 10274"/>
                <a:gd name="connsiteY22" fmla="*/ 3903 h 10557"/>
                <a:gd name="connsiteX23" fmla="*/ 1440 w 10274"/>
                <a:gd name="connsiteY23" fmla="*/ 3903 h 10557"/>
                <a:gd name="connsiteX24" fmla="*/ 3215 w 10274"/>
                <a:gd name="connsiteY24" fmla="*/ 3903 h 10557"/>
                <a:gd name="connsiteX25" fmla="*/ 3364 w 10274"/>
                <a:gd name="connsiteY25" fmla="*/ 3903 h 10557"/>
                <a:gd name="connsiteX26" fmla="*/ 5207 w 10274"/>
                <a:gd name="connsiteY26" fmla="*/ 3903 h 10557"/>
                <a:gd name="connsiteX27" fmla="*/ 5256 w 10274"/>
                <a:gd name="connsiteY27" fmla="*/ 3903 h 10557"/>
                <a:gd name="connsiteX28" fmla="*/ 5306 w 10274"/>
                <a:gd name="connsiteY28" fmla="*/ 3903 h 10557"/>
                <a:gd name="connsiteX29" fmla="*/ 5306 w 10274"/>
                <a:gd name="connsiteY29" fmla="*/ 3930 h 10557"/>
                <a:gd name="connsiteX30" fmla="*/ 5306 w 10274"/>
                <a:gd name="connsiteY30" fmla="*/ 4008 h 10557"/>
                <a:gd name="connsiteX31" fmla="*/ 5288 w 10274"/>
                <a:gd name="connsiteY31" fmla="*/ 4134 h 10557"/>
                <a:gd name="connsiteX32" fmla="*/ 5275 w 10274"/>
                <a:gd name="connsiteY32" fmla="*/ 4261 h 10557"/>
                <a:gd name="connsiteX33" fmla="*/ 5293 w 10274"/>
                <a:gd name="connsiteY33" fmla="*/ 5407 h 10557"/>
                <a:gd name="connsiteX34" fmla="*/ 5306 w 10274"/>
                <a:gd name="connsiteY34" fmla="*/ 5537 h 10557"/>
                <a:gd name="connsiteX35" fmla="*/ 5306 w 10274"/>
                <a:gd name="connsiteY35" fmla="*/ 6726 h 10557"/>
                <a:gd name="connsiteX36" fmla="*/ 5306 w 10274"/>
                <a:gd name="connsiteY36" fmla="*/ 6862 h 10557"/>
                <a:gd name="connsiteX37" fmla="*/ 5306 w 10274"/>
                <a:gd name="connsiteY37" fmla="*/ 7211 h 10557"/>
                <a:gd name="connsiteX38" fmla="*/ 5306 w 10274"/>
                <a:gd name="connsiteY38" fmla="*/ 10557 h 10557"/>
                <a:gd name="connsiteX39" fmla="*/ 6316 w 10274"/>
                <a:gd name="connsiteY39" fmla="*/ 10557 h 10557"/>
                <a:gd name="connsiteX40" fmla="*/ 6443 w 10274"/>
                <a:gd name="connsiteY40" fmla="*/ 10557 h 10557"/>
                <a:gd name="connsiteX41" fmla="*/ 8217 w 10274"/>
                <a:gd name="connsiteY41" fmla="*/ 10557 h 10557"/>
                <a:gd name="connsiteX42" fmla="*/ 8366 w 10274"/>
                <a:gd name="connsiteY42" fmla="*/ 10557 h 10557"/>
                <a:gd name="connsiteX43" fmla="*/ 10209 w 10274"/>
                <a:gd name="connsiteY43" fmla="*/ 10557 h 10557"/>
                <a:gd name="connsiteX44" fmla="*/ 10213 w 10274"/>
                <a:gd name="connsiteY44" fmla="*/ 10489 h 10557"/>
                <a:gd name="connsiteX45" fmla="*/ 10213 w 10274"/>
                <a:gd name="connsiteY45" fmla="*/ 9297 h 10557"/>
                <a:gd name="connsiteX0" fmla="*/ 10213 w 10274"/>
                <a:gd name="connsiteY0" fmla="*/ 9406 h 10666"/>
                <a:gd name="connsiteX1" fmla="*/ 10209 w 10274"/>
                <a:gd name="connsiteY1" fmla="*/ 9202 h 10666"/>
                <a:gd name="connsiteX2" fmla="*/ 10209 w 10274"/>
                <a:gd name="connsiteY2" fmla="*/ 7320 h 10666"/>
                <a:gd name="connsiteX3" fmla="*/ 10209 w 10274"/>
                <a:gd name="connsiteY3" fmla="*/ 6474 h 10666"/>
                <a:gd name="connsiteX4" fmla="*/ 10204 w 10274"/>
                <a:gd name="connsiteY4" fmla="*/ 6394 h 10666"/>
                <a:gd name="connsiteX5" fmla="*/ 10204 w 10274"/>
                <a:gd name="connsiteY5" fmla="*/ 5142 h 10666"/>
                <a:gd name="connsiteX6" fmla="*/ 10209 w 10274"/>
                <a:gd name="connsiteY6" fmla="*/ 5056 h 10666"/>
                <a:gd name="connsiteX7" fmla="*/ 10209 w 10274"/>
                <a:gd name="connsiteY7" fmla="*/ 4577 h 10666"/>
                <a:gd name="connsiteX8" fmla="*/ 10209 w 10274"/>
                <a:gd name="connsiteY8" fmla="*/ 4497 h 10666"/>
                <a:gd name="connsiteX9" fmla="*/ 10200 w 10274"/>
                <a:gd name="connsiteY9" fmla="*/ 4401 h 10666"/>
                <a:gd name="connsiteX10" fmla="*/ 10209 w 10274"/>
                <a:gd name="connsiteY10" fmla="*/ 4138 h 10666"/>
                <a:gd name="connsiteX11" fmla="*/ 10123 w 10274"/>
                <a:gd name="connsiteY11" fmla="*/ 4043 h 10666"/>
                <a:gd name="connsiteX12" fmla="*/ 10046 w 10274"/>
                <a:gd name="connsiteY12" fmla="*/ 4012 h 10666"/>
                <a:gd name="connsiteX13" fmla="*/ 10159 w 10274"/>
                <a:gd name="connsiteY13" fmla="*/ 4012 h 10666"/>
                <a:gd name="connsiteX14" fmla="*/ 10159 w 10274"/>
                <a:gd name="connsiteY14" fmla="*/ 3947 h 10666"/>
                <a:gd name="connsiteX15" fmla="*/ 10159 w 10274"/>
                <a:gd name="connsiteY15" fmla="*/ 2754 h 10666"/>
                <a:gd name="connsiteX16" fmla="*/ 10159 w 10274"/>
                <a:gd name="connsiteY16" fmla="*/ 2547 h 10666"/>
                <a:gd name="connsiteX17" fmla="*/ 10159 w 10274"/>
                <a:gd name="connsiteY17" fmla="*/ 666 h 10666"/>
                <a:gd name="connsiteX18" fmla="*/ 5256 w 10274"/>
                <a:gd name="connsiteY18" fmla="*/ 666 h 10666"/>
                <a:gd name="connsiteX19" fmla="*/ 4412 w 10274"/>
                <a:gd name="connsiteY19" fmla="*/ 124 h 10666"/>
                <a:gd name="connsiteX20" fmla="*/ 304 w 10274"/>
                <a:gd name="connsiteY20" fmla="*/ 666 h 10666"/>
                <a:gd name="connsiteX21" fmla="*/ 304 w 10274"/>
                <a:gd name="connsiteY21" fmla="*/ 4012 h 10666"/>
                <a:gd name="connsiteX22" fmla="*/ 1314 w 10274"/>
                <a:gd name="connsiteY22" fmla="*/ 4012 h 10666"/>
                <a:gd name="connsiteX23" fmla="*/ 1440 w 10274"/>
                <a:gd name="connsiteY23" fmla="*/ 4012 h 10666"/>
                <a:gd name="connsiteX24" fmla="*/ 3215 w 10274"/>
                <a:gd name="connsiteY24" fmla="*/ 4012 h 10666"/>
                <a:gd name="connsiteX25" fmla="*/ 3364 w 10274"/>
                <a:gd name="connsiteY25" fmla="*/ 4012 h 10666"/>
                <a:gd name="connsiteX26" fmla="*/ 5207 w 10274"/>
                <a:gd name="connsiteY26" fmla="*/ 4012 h 10666"/>
                <a:gd name="connsiteX27" fmla="*/ 5256 w 10274"/>
                <a:gd name="connsiteY27" fmla="*/ 4012 h 10666"/>
                <a:gd name="connsiteX28" fmla="*/ 5306 w 10274"/>
                <a:gd name="connsiteY28" fmla="*/ 4012 h 10666"/>
                <a:gd name="connsiteX29" fmla="*/ 5306 w 10274"/>
                <a:gd name="connsiteY29" fmla="*/ 4039 h 10666"/>
                <a:gd name="connsiteX30" fmla="*/ 5306 w 10274"/>
                <a:gd name="connsiteY30" fmla="*/ 4117 h 10666"/>
                <a:gd name="connsiteX31" fmla="*/ 5288 w 10274"/>
                <a:gd name="connsiteY31" fmla="*/ 4243 h 10666"/>
                <a:gd name="connsiteX32" fmla="*/ 5275 w 10274"/>
                <a:gd name="connsiteY32" fmla="*/ 4370 h 10666"/>
                <a:gd name="connsiteX33" fmla="*/ 5293 w 10274"/>
                <a:gd name="connsiteY33" fmla="*/ 5516 h 10666"/>
                <a:gd name="connsiteX34" fmla="*/ 5306 w 10274"/>
                <a:gd name="connsiteY34" fmla="*/ 5646 h 10666"/>
                <a:gd name="connsiteX35" fmla="*/ 5306 w 10274"/>
                <a:gd name="connsiteY35" fmla="*/ 6835 h 10666"/>
                <a:gd name="connsiteX36" fmla="*/ 5306 w 10274"/>
                <a:gd name="connsiteY36" fmla="*/ 6971 h 10666"/>
                <a:gd name="connsiteX37" fmla="*/ 5306 w 10274"/>
                <a:gd name="connsiteY37" fmla="*/ 7320 h 10666"/>
                <a:gd name="connsiteX38" fmla="*/ 5306 w 10274"/>
                <a:gd name="connsiteY38" fmla="*/ 10666 h 10666"/>
                <a:gd name="connsiteX39" fmla="*/ 6316 w 10274"/>
                <a:gd name="connsiteY39" fmla="*/ 10666 h 10666"/>
                <a:gd name="connsiteX40" fmla="*/ 6443 w 10274"/>
                <a:gd name="connsiteY40" fmla="*/ 10666 h 10666"/>
                <a:gd name="connsiteX41" fmla="*/ 8217 w 10274"/>
                <a:gd name="connsiteY41" fmla="*/ 10666 h 10666"/>
                <a:gd name="connsiteX42" fmla="*/ 8366 w 10274"/>
                <a:gd name="connsiteY42" fmla="*/ 10666 h 10666"/>
                <a:gd name="connsiteX43" fmla="*/ 10209 w 10274"/>
                <a:gd name="connsiteY43" fmla="*/ 10666 h 10666"/>
                <a:gd name="connsiteX44" fmla="*/ 10213 w 10274"/>
                <a:gd name="connsiteY44" fmla="*/ 10598 h 10666"/>
                <a:gd name="connsiteX45" fmla="*/ 10213 w 10274"/>
                <a:gd name="connsiteY45" fmla="*/ 9406 h 10666"/>
                <a:gd name="connsiteX0" fmla="*/ 10202 w 10263"/>
                <a:gd name="connsiteY0" fmla="*/ 9122 h 10382"/>
                <a:gd name="connsiteX1" fmla="*/ 10198 w 10263"/>
                <a:gd name="connsiteY1" fmla="*/ 8918 h 10382"/>
                <a:gd name="connsiteX2" fmla="*/ 10198 w 10263"/>
                <a:gd name="connsiteY2" fmla="*/ 7036 h 10382"/>
                <a:gd name="connsiteX3" fmla="*/ 10198 w 10263"/>
                <a:gd name="connsiteY3" fmla="*/ 6190 h 10382"/>
                <a:gd name="connsiteX4" fmla="*/ 10193 w 10263"/>
                <a:gd name="connsiteY4" fmla="*/ 6110 h 10382"/>
                <a:gd name="connsiteX5" fmla="*/ 10193 w 10263"/>
                <a:gd name="connsiteY5" fmla="*/ 4858 h 10382"/>
                <a:gd name="connsiteX6" fmla="*/ 10198 w 10263"/>
                <a:gd name="connsiteY6" fmla="*/ 4772 h 10382"/>
                <a:gd name="connsiteX7" fmla="*/ 10198 w 10263"/>
                <a:gd name="connsiteY7" fmla="*/ 4293 h 10382"/>
                <a:gd name="connsiteX8" fmla="*/ 10198 w 10263"/>
                <a:gd name="connsiteY8" fmla="*/ 4213 h 10382"/>
                <a:gd name="connsiteX9" fmla="*/ 10189 w 10263"/>
                <a:gd name="connsiteY9" fmla="*/ 4117 h 10382"/>
                <a:gd name="connsiteX10" fmla="*/ 10198 w 10263"/>
                <a:gd name="connsiteY10" fmla="*/ 3854 h 10382"/>
                <a:gd name="connsiteX11" fmla="*/ 10112 w 10263"/>
                <a:gd name="connsiteY11" fmla="*/ 3759 h 10382"/>
                <a:gd name="connsiteX12" fmla="*/ 10035 w 10263"/>
                <a:gd name="connsiteY12" fmla="*/ 3728 h 10382"/>
                <a:gd name="connsiteX13" fmla="*/ 10148 w 10263"/>
                <a:gd name="connsiteY13" fmla="*/ 3728 h 10382"/>
                <a:gd name="connsiteX14" fmla="*/ 10148 w 10263"/>
                <a:gd name="connsiteY14" fmla="*/ 3663 h 10382"/>
                <a:gd name="connsiteX15" fmla="*/ 10148 w 10263"/>
                <a:gd name="connsiteY15" fmla="*/ 2470 h 10382"/>
                <a:gd name="connsiteX16" fmla="*/ 10148 w 10263"/>
                <a:gd name="connsiteY16" fmla="*/ 2263 h 10382"/>
                <a:gd name="connsiteX17" fmla="*/ 10148 w 10263"/>
                <a:gd name="connsiteY17" fmla="*/ 382 h 10382"/>
                <a:gd name="connsiteX18" fmla="*/ 5245 w 10263"/>
                <a:gd name="connsiteY18" fmla="*/ 382 h 10382"/>
                <a:gd name="connsiteX19" fmla="*/ 4248 w 10263"/>
                <a:gd name="connsiteY19" fmla="*/ 257 h 10382"/>
                <a:gd name="connsiteX20" fmla="*/ 293 w 10263"/>
                <a:gd name="connsiteY20" fmla="*/ 382 h 10382"/>
                <a:gd name="connsiteX21" fmla="*/ 293 w 10263"/>
                <a:gd name="connsiteY21" fmla="*/ 3728 h 10382"/>
                <a:gd name="connsiteX22" fmla="*/ 1303 w 10263"/>
                <a:gd name="connsiteY22" fmla="*/ 3728 h 10382"/>
                <a:gd name="connsiteX23" fmla="*/ 1429 w 10263"/>
                <a:gd name="connsiteY23" fmla="*/ 3728 h 10382"/>
                <a:gd name="connsiteX24" fmla="*/ 3204 w 10263"/>
                <a:gd name="connsiteY24" fmla="*/ 3728 h 10382"/>
                <a:gd name="connsiteX25" fmla="*/ 3353 w 10263"/>
                <a:gd name="connsiteY25" fmla="*/ 3728 h 10382"/>
                <a:gd name="connsiteX26" fmla="*/ 5196 w 10263"/>
                <a:gd name="connsiteY26" fmla="*/ 3728 h 10382"/>
                <a:gd name="connsiteX27" fmla="*/ 5245 w 10263"/>
                <a:gd name="connsiteY27" fmla="*/ 3728 h 10382"/>
                <a:gd name="connsiteX28" fmla="*/ 5295 w 10263"/>
                <a:gd name="connsiteY28" fmla="*/ 3728 h 10382"/>
                <a:gd name="connsiteX29" fmla="*/ 5295 w 10263"/>
                <a:gd name="connsiteY29" fmla="*/ 3755 h 10382"/>
                <a:gd name="connsiteX30" fmla="*/ 5295 w 10263"/>
                <a:gd name="connsiteY30" fmla="*/ 3833 h 10382"/>
                <a:gd name="connsiteX31" fmla="*/ 5277 w 10263"/>
                <a:gd name="connsiteY31" fmla="*/ 3959 h 10382"/>
                <a:gd name="connsiteX32" fmla="*/ 5264 w 10263"/>
                <a:gd name="connsiteY32" fmla="*/ 4086 h 10382"/>
                <a:gd name="connsiteX33" fmla="*/ 5282 w 10263"/>
                <a:gd name="connsiteY33" fmla="*/ 5232 h 10382"/>
                <a:gd name="connsiteX34" fmla="*/ 5295 w 10263"/>
                <a:gd name="connsiteY34" fmla="*/ 5362 h 10382"/>
                <a:gd name="connsiteX35" fmla="*/ 5295 w 10263"/>
                <a:gd name="connsiteY35" fmla="*/ 6551 h 10382"/>
                <a:gd name="connsiteX36" fmla="*/ 5295 w 10263"/>
                <a:gd name="connsiteY36" fmla="*/ 6687 h 10382"/>
                <a:gd name="connsiteX37" fmla="*/ 5295 w 10263"/>
                <a:gd name="connsiteY37" fmla="*/ 7036 h 10382"/>
                <a:gd name="connsiteX38" fmla="*/ 5295 w 10263"/>
                <a:gd name="connsiteY38" fmla="*/ 10382 h 10382"/>
                <a:gd name="connsiteX39" fmla="*/ 6305 w 10263"/>
                <a:gd name="connsiteY39" fmla="*/ 10382 h 10382"/>
                <a:gd name="connsiteX40" fmla="*/ 6432 w 10263"/>
                <a:gd name="connsiteY40" fmla="*/ 10382 h 10382"/>
                <a:gd name="connsiteX41" fmla="*/ 8206 w 10263"/>
                <a:gd name="connsiteY41" fmla="*/ 10382 h 10382"/>
                <a:gd name="connsiteX42" fmla="*/ 8355 w 10263"/>
                <a:gd name="connsiteY42" fmla="*/ 10382 h 10382"/>
                <a:gd name="connsiteX43" fmla="*/ 10198 w 10263"/>
                <a:gd name="connsiteY43" fmla="*/ 10382 h 10382"/>
                <a:gd name="connsiteX44" fmla="*/ 10202 w 10263"/>
                <a:gd name="connsiteY44" fmla="*/ 10314 h 10382"/>
                <a:gd name="connsiteX45" fmla="*/ 10202 w 10263"/>
                <a:gd name="connsiteY45" fmla="*/ 9122 h 10382"/>
                <a:gd name="connsiteX0" fmla="*/ 10202 w 10263"/>
                <a:gd name="connsiteY0" fmla="*/ 9026 h 10286"/>
                <a:gd name="connsiteX1" fmla="*/ 10198 w 10263"/>
                <a:gd name="connsiteY1" fmla="*/ 8822 h 10286"/>
                <a:gd name="connsiteX2" fmla="*/ 10198 w 10263"/>
                <a:gd name="connsiteY2" fmla="*/ 6940 h 10286"/>
                <a:gd name="connsiteX3" fmla="*/ 10198 w 10263"/>
                <a:gd name="connsiteY3" fmla="*/ 6094 h 10286"/>
                <a:gd name="connsiteX4" fmla="*/ 10193 w 10263"/>
                <a:gd name="connsiteY4" fmla="*/ 6014 h 10286"/>
                <a:gd name="connsiteX5" fmla="*/ 10193 w 10263"/>
                <a:gd name="connsiteY5" fmla="*/ 4762 h 10286"/>
                <a:gd name="connsiteX6" fmla="*/ 10198 w 10263"/>
                <a:gd name="connsiteY6" fmla="*/ 4676 h 10286"/>
                <a:gd name="connsiteX7" fmla="*/ 10198 w 10263"/>
                <a:gd name="connsiteY7" fmla="*/ 4197 h 10286"/>
                <a:gd name="connsiteX8" fmla="*/ 10198 w 10263"/>
                <a:gd name="connsiteY8" fmla="*/ 4117 h 10286"/>
                <a:gd name="connsiteX9" fmla="*/ 10189 w 10263"/>
                <a:gd name="connsiteY9" fmla="*/ 4021 h 10286"/>
                <a:gd name="connsiteX10" fmla="*/ 10198 w 10263"/>
                <a:gd name="connsiteY10" fmla="*/ 3758 h 10286"/>
                <a:gd name="connsiteX11" fmla="*/ 10112 w 10263"/>
                <a:gd name="connsiteY11" fmla="*/ 3663 h 10286"/>
                <a:gd name="connsiteX12" fmla="*/ 10035 w 10263"/>
                <a:gd name="connsiteY12" fmla="*/ 3632 h 10286"/>
                <a:gd name="connsiteX13" fmla="*/ 10148 w 10263"/>
                <a:gd name="connsiteY13" fmla="*/ 3632 h 10286"/>
                <a:gd name="connsiteX14" fmla="*/ 10148 w 10263"/>
                <a:gd name="connsiteY14" fmla="*/ 3567 h 10286"/>
                <a:gd name="connsiteX15" fmla="*/ 10148 w 10263"/>
                <a:gd name="connsiteY15" fmla="*/ 2374 h 10286"/>
                <a:gd name="connsiteX16" fmla="*/ 10148 w 10263"/>
                <a:gd name="connsiteY16" fmla="*/ 2167 h 10286"/>
                <a:gd name="connsiteX17" fmla="*/ 10148 w 10263"/>
                <a:gd name="connsiteY17" fmla="*/ 286 h 10286"/>
                <a:gd name="connsiteX18" fmla="*/ 5245 w 10263"/>
                <a:gd name="connsiteY18" fmla="*/ 286 h 10286"/>
                <a:gd name="connsiteX19" fmla="*/ 4248 w 10263"/>
                <a:gd name="connsiteY19" fmla="*/ 161 h 10286"/>
                <a:gd name="connsiteX20" fmla="*/ 293 w 10263"/>
                <a:gd name="connsiteY20" fmla="*/ 286 h 10286"/>
                <a:gd name="connsiteX21" fmla="*/ 293 w 10263"/>
                <a:gd name="connsiteY21" fmla="*/ 3632 h 10286"/>
                <a:gd name="connsiteX22" fmla="*/ 1303 w 10263"/>
                <a:gd name="connsiteY22" fmla="*/ 3632 h 10286"/>
                <a:gd name="connsiteX23" fmla="*/ 1429 w 10263"/>
                <a:gd name="connsiteY23" fmla="*/ 3632 h 10286"/>
                <a:gd name="connsiteX24" fmla="*/ 3204 w 10263"/>
                <a:gd name="connsiteY24" fmla="*/ 3632 h 10286"/>
                <a:gd name="connsiteX25" fmla="*/ 3353 w 10263"/>
                <a:gd name="connsiteY25" fmla="*/ 3632 h 10286"/>
                <a:gd name="connsiteX26" fmla="*/ 5196 w 10263"/>
                <a:gd name="connsiteY26" fmla="*/ 3632 h 10286"/>
                <a:gd name="connsiteX27" fmla="*/ 5245 w 10263"/>
                <a:gd name="connsiteY27" fmla="*/ 3632 h 10286"/>
                <a:gd name="connsiteX28" fmla="*/ 5295 w 10263"/>
                <a:gd name="connsiteY28" fmla="*/ 3632 h 10286"/>
                <a:gd name="connsiteX29" fmla="*/ 5295 w 10263"/>
                <a:gd name="connsiteY29" fmla="*/ 3659 h 10286"/>
                <a:gd name="connsiteX30" fmla="*/ 5295 w 10263"/>
                <a:gd name="connsiteY30" fmla="*/ 3737 h 10286"/>
                <a:gd name="connsiteX31" fmla="*/ 5277 w 10263"/>
                <a:gd name="connsiteY31" fmla="*/ 3863 h 10286"/>
                <a:gd name="connsiteX32" fmla="*/ 5264 w 10263"/>
                <a:gd name="connsiteY32" fmla="*/ 3990 h 10286"/>
                <a:gd name="connsiteX33" fmla="*/ 5282 w 10263"/>
                <a:gd name="connsiteY33" fmla="*/ 5136 h 10286"/>
                <a:gd name="connsiteX34" fmla="*/ 5295 w 10263"/>
                <a:gd name="connsiteY34" fmla="*/ 5266 h 10286"/>
                <a:gd name="connsiteX35" fmla="*/ 5295 w 10263"/>
                <a:gd name="connsiteY35" fmla="*/ 6455 h 10286"/>
                <a:gd name="connsiteX36" fmla="*/ 5295 w 10263"/>
                <a:gd name="connsiteY36" fmla="*/ 6591 h 10286"/>
                <a:gd name="connsiteX37" fmla="*/ 5295 w 10263"/>
                <a:gd name="connsiteY37" fmla="*/ 6940 h 10286"/>
                <a:gd name="connsiteX38" fmla="*/ 5295 w 10263"/>
                <a:gd name="connsiteY38" fmla="*/ 10286 h 10286"/>
                <a:gd name="connsiteX39" fmla="*/ 6305 w 10263"/>
                <a:gd name="connsiteY39" fmla="*/ 10286 h 10286"/>
                <a:gd name="connsiteX40" fmla="*/ 6432 w 10263"/>
                <a:gd name="connsiteY40" fmla="*/ 10286 h 10286"/>
                <a:gd name="connsiteX41" fmla="*/ 8206 w 10263"/>
                <a:gd name="connsiteY41" fmla="*/ 10286 h 10286"/>
                <a:gd name="connsiteX42" fmla="*/ 8355 w 10263"/>
                <a:gd name="connsiteY42" fmla="*/ 10286 h 10286"/>
                <a:gd name="connsiteX43" fmla="*/ 10198 w 10263"/>
                <a:gd name="connsiteY43" fmla="*/ 10286 h 10286"/>
                <a:gd name="connsiteX44" fmla="*/ 10202 w 10263"/>
                <a:gd name="connsiteY44" fmla="*/ 10218 h 10286"/>
                <a:gd name="connsiteX45" fmla="*/ 10202 w 10263"/>
                <a:gd name="connsiteY45" fmla="*/ 9026 h 10286"/>
                <a:gd name="connsiteX0" fmla="*/ 10189 w 10250"/>
                <a:gd name="connsiteY0" fmla="*/ 8989 h 10249"/>
                <a:gd name="connsiteX1" fmla="*/ 10185 w 10250"/>
                <a:gd name="connsiteY1" fmla="*/ 8785 h 10249"/>
                <a:gd name="connsiteX2" fmla="*/ 10185 w 10250"/>
                <a:gd name="connsiteY2" fmla="*/ 6903 h 10249"/>
                <a:gd name="connsiteX3" fmla="*/ 10185 w 10250"/>
                <a:gd name="connsiteY3" fmla="*/ 6057 h 10249"/>
                <a:gd name="connsiteX4" fmla="*/ 10180 w 10250"/>
                <a:gd name="connsiteY4" fmla="*/ 5977 h 10249"/>
                <a:gd name="connsiteX5" fmla="*/ 10180 w 10250"/>
                <a:gd name="connsiteY5" fmla="*/ 4725 h 10249"/>
                <a:gd name="connsiteX6" fmla="*/ 10185 w 10250"/>
                <a:gd name="connsiteY6" fmla="*/ 4639 h 10249"/>
                <a:gd name="connsiteX7" fmla="*/ 10185 w 10250"/>
                <a:gd name="connsiteY7" fmla="*/ 4160 h 10249"/>
                <a:gd name="connsiteX8" fmla="*/ 10185 w 10250"/>
                <a:gd name="connsiteY8" fmla="*/ 4080 h 10249"/>
                <a:gd name="connsiteX9" fmla="*/ 10176 w 10250"/>
                <a:gd name="connsiteY9" fmla="*/ 3984 h 10249"/>
                <a:gd name="connsiteX10" fmla="*/ 10185 w 10250"/>
                <a:gd name="connsiteY10" fmla="*/ 3721 h 10249"/>
                <a:gd name="connsiteX11" fmla="*/ 10099 w 10250"/>
                <a:gd name="connsiteY11" fmla="*/ 3626 h 10249"/>
                <a:gd name="connsiteX12" fmla="*/ 10022 w 10250"/>
                <a:gd name="connsiteY12" fmla="*/ 3595 h 10249"/>
                <a:gd name="connsiteX13" fmla="*/ 10135 w 10250"/>
                <a:gd name="connsiteY13" fmla="*/ 3595 h 10249"/>
                <a:gd name="connsiteX14" fmla="*/ 10135 w 10250"/>
                <a:gd name="connsiteY14" fmla="*/ 3530 h 10249"/>
                <a:gd name="connsiteX15" fmla="*/ 10135 w 10250"/>
                <a:gd name="connsiteY15" fmla="*/ 2337 h 10249"/>
                <a:gd name="connsiteX16" fmla="*/ 10135 w 10250"/>
                <a:gd name="connsiteY16" fmla="*/ 2130 h 10249"/>
                <a:gd name="connsiteX17" fmla="*/ 10135 w 10250"/>
                <a:gd name="connsiteY17" fmla="*/ 249 h 10249"/>
                <a:gd name="connsiteX18" fmla="*/ 5232 w 10250"/>
                <a:gd name="connsiteY18" fmla="*/ 249 h 10249"/>
                <a:gd name="connsiteX19" fmla="*/ 4052 w 10250"/>
                <a:gd name="connsiteY19" fmla="*/ 228 h 10249"/>
                <a:gd name="connsiteX20" fmla="*/ 280 w 10250"/>
                <a:gd name="connsiteY20" fmla="*/ 249 h 10249"/>
                <a:gd name="connsiteX21" fmla="*/ 280 w 10250"/>
                <a:gd name="connsiteY21" fmla="*/ 3595 h 10249"/>
                <a:gd name="connsiteX22" fmla="*/ 1290 w 10250"/>
                <a:gd name="connsiteY22" fmla="*/ 3595 h 10249"/>
                <a:gd name="connsiteX23" fmla="*/ 1416 w 10250"/>
                <a:gd name="connsiteY23" fmla="*/ 3595 h 10249"/>
                <a:gd name="connsiteX24" fmla="*/ 3191 w 10250"/>
                <a:gd name="connsiteY24" fmla="*/ 3595 h 10249"/>
                <a:gd name="connsiteX25" fmla="*/ 3340 w 10250"/>
                <a:gd name="connsiteY25" fmla="*/ 3595 h 10249"/>
                <a:gd name="connsiteX26" fmla="*/ 5183 w 10250"/>
                <a:gd name="connsiteY26" fmla="*/ 3595 h 10249"/>
                <a:gd name="connsiteX27" fmla="*/ 5232 w 10250"/>
                <a:gd name="connsiteY27" fmla="*/ 3595 h 10249"/>
                <a:gd name="connsiteX28" fmla="*/ 5282 w 10250"/>
                <a:gd name="connsiteY28" fmla="*/ 3595 h 10249"/>
                <a:gd name="connsiteX29" fmla="*/ 5282 w 10250"/>
                <a:gd name="connsiteY29" fmla="*/ 3622 h 10249"/>
                <a:gd name="connsiteX30" fmla="*/ 5282 w 10250"/>
                <a:gd name="connsiteY30" fmla="*/ 3700 h 10249"/>
                <a:gd name="connsiteX31" fmla="*/ 5264 w 10250"/>
                <a:gd name="connsiteY31" fmla="*/ 3826 h 10249"/>
                <a:gd name="connsiteX32" fmla="*/ 5251 w 10250"/>
                <a:gd name="connsiteY32" fmla="*/ 3953 h 10249"/>
                <a:gd name="connsiteX33" fmla="*/ 5269 w 10250"/>
                <a:gd name="connsiteY33" fmla="*/ 5099 h 10249"/>
                <a:gd name="connsiteX34" fmla="*/ 5282 w 10250"/>
                <a:gd name="connsiteY34" fmla="*/ 5229 h 10249"/>
                <a:gd name="connsiteX35" fmla="*/ 5282 w 10250"/>
                <a:gd name="connsiteY35" fmla="*/ 6418 h 10249"/>
                <a:gd name="connsiteX36" fmla="*/ 5282 w 10250"/>
                <a:gd name="connsiteY36" fmla="*/ 6554 h 10249"/>
                <a:gd name="connsiteX37" fmla="*/ 5282 w 10250"/>
                <a:gd name="connsiteY37" fmla="*/ 6903 h 10249"/>
                <a:gd name="connsiteX38" fmla="*/ 5282 w 10250"/>
                <a:gd name="connsiteY38" fmla="*/ 10249 h 10249"/>
                <a:gd name="connsiteX39" fmla="*/ 6292 w 10250"/>
                <a:gd name="connsiteY39" fmla="*/ 10249 h 10249"/>
                <a:gd name="connsiteX40" fmla="*/ 6419 w 10250"/>
                <a:gd name="connsiteY40" fmla="*/ 10249 h 10249"/>
                <a:gd name="connsiteX41" fmla="*/ 8193 w 10250"/>
                <a:gd name="connsiteY41" fmla="*/ 10249 h 10249"/>
                <a:gd name="connsiteX42" fmla="*/ 8342 w 10250"/>
                <a:gd name="connsiteY42" fmla="*/ 10249 h 10249"/>
                <a:gd name="connsiteX43" fmla="*/ 10185 w 10250"/>
                <a:gd name="connsiteY43" fmla="*/ 10249 h 10249"/>
                <a:gd name="connsiteX44" fmla="*/ 10189 w 10250"/>
                <a:gd name="connsiteY44" fmla="*/ 10181 h 10249"/>
                <a:gd name="connsiteX45" fmla="*/ 10189 w 10250"/>
                <a:gd name="connsiteY45" fmla="*/ 8989 h 10249"/>
                <a:gd name="connsiteX0" fmla="*/ 10028 w 10089"/>
                <a:gd name="connsiteY0" fmla="*/ 8767 h 10027"/>
                <a:gd name="connsiteX1" fmla="*/ 10024 w 10089"/>
                <a:gd name="connsiteY1" fmla="*/ 8563 h 10027"/>
                <a:gd name="connsiteX2" fmla="*/ 10024 w 10089"/>
                <a:gd name="connsiteY2" fmla="*/ 6681 h 10027"/>
                <a:gd name="connsiteX3" fmla="*/ 10024 w 10089"/>
                <a:gd name="connsiteY3" fmla="*/ 5835 h 10027"/>
                <a:gd name="connsiteX4" fmla="*/ 10019 w 10089"/>
                <a:gd name="connsiteY4" fmla="*/ 5755 h 10027"/>
                <a:gd name="connsiteX5" fmla="*/ 10019 w 10089"/>
                <a:gd name="connsiteY5" fmla="*/ 4503 h 10027"/>
                <a:gd name="connsiteX6" fmla="*/ 10024 w 10089"/>
                <a:gd name="connsiteY6" fmla="*/ 4417 h 10027"/>
                <a:gd name="connsiteX7" fmla="*/ 10024 w 10089"/>
                <a:gd name="connsiteY7" fmla="*/ 3938 h 10027"/>
                <a:gd name="connsiteX8" fmla="*/ 10024 w 10089"/>
                <a:gd name="connsiteY8" fmla="*/ 3858 h 10027"/>
                <a:gd name="connsiteX9" fmla="*/ 10015 w 10089"/>
                <a:gd name="connsiteY9" fmla="*/ 3762 h 10027"/>
                <a:gd name="connsiteX10" fmla="*/ 10024 w 10089"/>
                <a:gd name="connsiteY10" fmla="*/ 3499 h 10027"/>
                <a:gd name="connsiteX11" fmla="*/ 9938 w 10089"/>
                <a:gd name="connsiteY11" fmla="*/ 3404 h 10027"/>
                <a:gd name="connsiteX12" fmla="*/ 9861 w 10089"/>
                <a:gd name="connsiteY12" fmla="*/ 3373 h 10027"/>
                <a:gd name="connsiteX13" fmla="*/ 9974 w 10089"/>
                <a:gd name="connsiteY13" fmla="*/ 3373 h 10027"/>
                <a:gd name="connsiteX14" fmla="*/ 9974 w 10089"/>
                <a:gd name="connsiteY14" fmla="*/ 3308 h 10027"/>
                <a:gd name="connsiteX15" fmla="*/ 9974 w 10089"/>
                <a:gd name="connsiteY15" fmla="*/ 2115 h 10027"/>
                <a:gd name="connsiteX16" fmla="*/ 9974 w 10089"/>
                <a:gd name="connsiteY16" fmla="*/ 1908 h 10027"/>
                <a:gd name="connsiteX17" fmla="*/ 9974 w 10089"/>
                <a:gd name="connsiteY17" fmla="*/ 27 h 10027"/>
                <a:gd name="connsiteX18" fmla="*/ 5071 w 10089"/>
                <a:gd name="connsiteY18" fmla="*/ 27 h 10027"/>
                <a:gd name="connsiteX19" fmla="*/ 3891 w 10089"/>
                <a:gd name="connsiteY19" fmla="*/ 6 h 10027"/>
                <a:gd name="connsiteX20" fmla="*/ 119 w 10089"/>
                <a:gd name="connsiteY20" fmla="*/ 27 h 10027"/>
                <a:gd name="connsiteX21" fmla="*/ 119 w 10089"/>
                <a:gd name="connsiteY21" fmla="*/ 3373 h 10027"/>
                <a:gd name="connsiteX22" fmla="*/ 1129 w 10089"/>
                <a:gd name="connsiteY22" fmla="*/ 3373 h 10027"/>
                <a:gd name="connsiteX23" fmla="*/ 1255 w 10089"/>
                <a:gd name="connsiteY23" fmla="*/ 3373 h 10027"/>
                <a:gd name="connsiteX24" fmla="*/ 3030 w 10089"/>
                <a:gd name="connsiteY24" fmla="*/ 3373 h 10027"/>
                <a:gd name="connsiteX25" fmla="*/ 3179 w 10089"/>
                <a:gd name="connsiteY25" fmla="*/ 3373 h 10027"/>
                <a:gd name="connsiteX26" fmla="*/ 5022 w 10089"/>
                <a:gd name="connsiteY26" fmla="*/ 3373 h 10027"/>
                <a:gd name="connsiteX27" fmla="*/ 5071 w 10089"/>
                <a:gd name="connsiteY27" fmla="*/ 3373 h 10027"/>
                <a:gd name="connsiteX28" fmla="*/ 5121 w 10089"/>
                <a:gd name="connsiteY28" fmla="*/ 3373 h 10027"/>
                <a:gd name="connsiteX29" fmla="*/ 5121 w 10089"/>
                <a:gd name="connsiteY29" fmla="*/ 3400 h 10027"/>
                <a:gd name="connsiteX30" fmla="*/ 5121 w 10089"/>
                <a:gd name="connsiteY30" fmla="*/ 3478 h 10027"/>
                <a:gd name="connsiteX31" fmla="*/ 5103 w 10089"/>
                <a:gd name="connsiteY31" fmla="*/ 3604 h 10027"/>
                <a:gd name="connsiteX32" fmla="*/ 5090 w 10089"/>
                <a:gd name="connsiteY32" fmla="*/ 3731 h 10027"/>
                <a:gd name="connsiteX33" fmla="*/ 5108 w 10089"/>
                <a:gd name="connsiteY33" fmla="*/ 4877 h 10027"/>
                <a:gd name="connsiteX34" fmla="*/ 5121 w 10089"/>
                <a:gd name="connsiteY34" fmla="*/ 5007 h 10027"/>
                <a:gd name="connsiteX35" fmla="*/ 5121 w 10089"/>
                <a:gd name="connsiteY35" fmla="*/ 6196 h 10027"/>
                <a:gd name="connsiteX36" fmla="*/ 5121 w 10089"/>
                <a:gd name="connsiteY36" fmla="*/ 6332 h 10027"/>
                <a:gd name="connsiteX37" fmla="*/ 5121 w 10089"/>
                <a:gd name="connsiteY37" fmla="*/ 6681 h 10027"/>
                <a:gd name="connsiteX38" fmla="*/ 5121 w 10089"/>
                <a:gd name="connsiteY38" fmla="*/ 10027 h 10027"/>
                <a:gd name="connsiteX39" fmla="*/ 6131 w 10089"/>
                <a:gd name="connsiteY39" fmla="*/ 10027 h 10027"/>
                <a:gd name="connsiteX40" fmla="*/ 6258 w 10089"/>
                <a:gd name="connsiteY40" fmla="*/ 10027 h 10027"/>
                <a:gd name="connsiteX41" fmla="*/ 8032 w 10089"/>
                <a:gd name="connsiteY41" fmla="*/ 10027 h 10027"/>
                <a:gd name="connsiteX42" fmla="*/ 8181 w 10089"/>
                <a:gd name="connsiteY42" fmla="*/ 10027 h 10027"/>
                <a:gd name="connsiteX43" fmla="*/ 10024 w 10089"/>
                <a:gd name="connsiteY43" fmla="*/ 10027 h 10027"/>
                <a:gd name="connsiteX44" fmla="*/ 10028 w 10089"/>
                <a:gd name="connsiteY44" fmla="*/ 9959 h 10027"/>
                <a:gd name="connsiteX45" fmla="*/ 10028 w 10089"/>
                <a:gd name="connsiteY45" fmla="*/ 8767 h 10027"/>
                <a:gd name="connsiteX0" fmla="*/ 9928 w 9989"/>
                <a:gd name="connsiteY0" fmla="*/ 8814 h 10074"/>
                <a:gd name="connsiteX1" fmla="*/ 9924 w 9989"/>
                <a:gd name="connsiteY1" fmla="*/ 8610 h 10074"/>
                <a:gd name="connsiteX2" fmla="*/ 9924 w 9989"/>
                <a:gd name="connsiteY2" fmla="*/ 6728 h 10074"/>
                <a:gd name="connsiteX3" fmla="*/ 9924 w 9989"/>
                <a:gd name="connsiteY3" fmla="*/ 5882 h 10074"/>
                <a:gd name="connsiteX4" fmla="*/ 9919 w 9989"/>
                <a:gd name="connsiteY4" fmla="*/ 5802 h 10074"/>
                <a:gd name="connsiteX5" fmla="*/ 9919 w 9989"/>
                <a:gd name="connsiteY5" fmla="*/ 4550 h 10074"/>
                <a:gd name="connsiteX6" fmla="*/ 9924 w 9989"/>
                <a:gd name="connsiteY6" fmla="*/ 4464 h 10074"/>
                <a:gd name="connsiteX7" fmla="*/ 9924 w 9989"/>
                <a:gd name="connsiteY7" fmla="*/ 3985 h 10074"/>
                <a:gd name="connsiteX8" fmla="*/ 9924 w 9989"/>
                <a:gd name="connsiteY8" fmla="*/ 3905 h 10074"/>
                <a:gd name="connsiteX9" fmla="*/ 9915 w 9989"/>
                <a:gd name="connsiteY9" fmla="*/ 3809 h 10074"/>
                <a:gd name="connsiteX10" fmla="*/ 9924 w 9989"/>
                <a:gd name="connsiteY10" fmla="*/ 3546 h 10074"/>
                <a:gd name="connsiteX11" fmla="*/ 9838 w 9989"/>
                <a:gd name="connsiteY11" fmla="*/ 3451 h 10074"/>
                <a:gd name="connsiteX12" fmla="*/ 9761 w 9989"/>
                <a:gd name="connsiteY12" fmla="*/ 3420 h 10074"/>
                <a:gd name="connsiteX13" fmla="*/ 9874 w 9989"/>
                <a:gd name="connsiteY13" fmla="*/ 3420 h 10074"/>
                <a:gd name="connsiteX14" fmla="*/ 9874 w 9989"/>
                <a:gd name="connsiteY14" fmla="*/ 3355 h 10074"/>
                <a:gd name="connsiteX15" fmla="*/ 9874 w 9989"/>
                <a:gd name="connsiteY15" fmla="*/ 2162 h 10074"/>
                <a:gd name="connsiteX16" fmla="*/ 9874 w 9989"/>
                <a:gd name="connsiteY16" fmla="*/ 1955 h 10074"/>
                <a:gd name="connsiteX17" fmla="*/ 9874 w 9989"/>
                <a:gd name="connsiteY17" fmla="*/ 74 h 10074"/>
                <a:gd name="connsiteX18" fmla="*/ 4971 w 9989"/>
                <a:gd name="connsiteY18" fmla="*/ 74 h 10074"/>
                <a:gd name="connsiteX19" fmla="*/ 3791 w 9989"/>
                <a:gd name="connsiteY19" fmla="*/ 53 h 10074"/>
                <a:gd name="connsiteX20" fmla="*/ 19 w 9989"/>
                <a:gd name="connsiteY20" fmla="*/ 74 h 10074"/>
                <a:gd name="connsiteX21" fmla="*/ 19 w 9989"/>
                <a:gd name="connsiteY21" fmla="*/ 3420 h 10074"/>
                <a:gd name="connsiteX22" fmla="*/ 1029 w 9989"/>
                <a:gd name="connsiteY22" fmla="*/ 3420 h 10074"/>
                <a:gd name="connsiteX23" fmla="*/ 1155 w 9989"/>
                <a:gd name="connsiteY23" fmla="*/ 3420 h 10074"/>
                <a:gd name="connsiteX24" fmla="*/ 2930 w 9989"/>
                <a:gd name="connsiteY24" fmla="*/ 3420 h 10074"/>
                <a:gd name="connsiteX25" fmla="*/ 3079 w 9989"/>
                <a:gd name="connsiteY25" fmla="*/ 3420 h 10074"/>
                <a:gd name="connsiteX26" fmla="*/ 4922 w 9989"/>
                <a:gd name="connsiteY26" fmla="*/ 3420 h 10074"/>
                <a:gd name="connsiteX27" fmla="*/ 4971 w 9989"/>
                <a:gd name="connsiteY27" fmla="*/ 3420 h 10074"/>
                <a:gd name="connsiteX28" fmla="*/ 5021 w 9989"/>
                <a:gd name="connsiteY28" fmla="*/ 3420 h 10074"/>
                <a:gd name="connsiteX29" fmla="*/ 5021 w 9989"/>
                <a:gd name="connsiteY29" fmla="*/ 3447 h 10074"/>
                <a:gd name="connsiteX30" fmla="*/ 5021 w 9989"/>
                <a:gd name="connsiteY30" fmla="*/ 3525 h 10074"/>
                <a:gd name="connsiteX31" fmla="*/ 5003 w 9989"/>
                <a:gd name="connsiteY31" fmla="*/ 3651 h 10074"/>
                <a:gd name="connsiteX32" fmla="*/ 4990 w 9989"/>
                <a:gd name="connsiteY32" fmla="*/ 3778 h 10074"/>
                <a:gd name="connsiteX33" fmla="*/ 5008 w 9989"/>
                <a:gd name="connsiteY33" fmla="*/ 4924 h 10074"/>
                <a:gd name="connsiteX34" fmla="*/ 5021 w 9989"/>
                <a:gd name="connsiteY34" fmla="*/ 5054 h 10074"/>
                <a:gd name="connsiteX35" fmla="*/ 5021 w 9989"/>
                <a:gd name="connsiteY35" fmla="*/ 6243 h 10074"/>
                <a:gd name="connsiteX36" fmla="*/ 5021 w 9989"/>
                <a:gd name="connsiteY36" fmla="*/ 6379 h 10074"/>
                <a:gd name="connsiteX37" fmla="*/ 5021 w 9989"/>
                <a:gd name="connsiteY37" fmla="*/ 6728 h 10074"/>
                <a:gd name="connsiteX38" fmla="*/ 5021 w 9989"/>
                <a:gd name="connsiteY38" fmla="*/ 10074 h 10074"/>
                <a:gd name="connsiteX39" fmla="*/ 6031 w 9989"/>
                <a:gd name="connsiteY39" fmla="*/ 10074 h 10074"/>
                <a:gd name="connsiteX40" fmla="*/ 6158 w 9989"/>
                <a:gd name="connsiteY40" fmla="*/ 10074 h 10074"/>
                <a:gd name="connsiteX41" fmla="*/ 7932 w 9989"/>
                <a:gd name="connsiteY41" fmla="*/ 10074 h 10074"/>
                <a:gd name="connsiteX42" fmla="*/ 8081 w 9989"/>
                <a:gd name="connsiteY42" fmla="*/ 10074 h 10074"/>
                <a:gd name="connsiteX43" fmla="*/ 9924 w 9989"/>
                <a:gd name="connsiteY43" fmla="*/ 10074 h 10074"/>
                <a:gd name="connsiteX44" fmla="*/ 9928 w 9989"/>
                <a:gd name="connsiteY44" fmla="*/ 10006 h 10074"/>
                <a:gd name="connsiteX45" fmla="*/ 9928 w 9989"/>
                <a:gd name="connsiteY45" fmla="*/ 8814 h 10074"/>
                <a:gd name="connsiteX0" fmla="*/ 9939 w 10000"/>
                <a:gd name="connsiteY0" fmla="*/ 8741 h 9992"/>
                <a:gd name="connsiteX1" fmla="*/ 9935 w 10000"/>
                <a:gd name="connsiteY1" fmla="*/ 8539 h 9992"/>
                <a:gd name="connsiteX2" fmla="*/ 9935 w 10000"/>
                <a:gd name="connsiteY2" fmla="*/ 6671 h 9992"/>
                <a:gd name="connsiteX3" fmla="*/ 9935 w 10000"/>
                <a:gd name="connsiteY3" fmla="*/ 5831 h 9992"/>
                <a:gd name="connsiteX4" fmla="*/ 9930 w 10000"/>
                <a:gd name="connsiteY4" fmla="*/ 5751 h 9992"/>
                <a:gd name="connsiteX5" fmla="*/ 9930 w 10000"/>
                <a:gd name="connsiteY5" fmla="*/ 4509 h 9992"/>
                <a:gd name="connsiteX6" fmla="*/ 9935 w 10000"/>
                <a:gd name="connsiteY6" fmla="*/ 4423 h 9992"/>
                <a:gd name="connsiteX7" fmla="*/ 9935 w 10000"/>
                <a:gd name="connsiteY7" fmla="*/ 3948 h 9992"/>
                <a:gd name="connsiteX8" fmla="*/ 9935 w 10000"/>
                <a:gd name="connsiteY8" fmla="*/ 3868 h 9992"/>
                <a:gd name="connsiteX9" fmla="*/ 9926 w 10000"/>
                <a:gd name="connsiteY9" fmla="*/ 3773 h 9992"/>
                <a:gd name="connsiteX10" fmla="*/ 9935 w 10000"/>
                <a:gd name="connsiteY10" fmla="*/ 3512 h 9992"/>
                <a:gd name="connsiteX11" fmla="*/ 9849 w 10000"/>
                <a:gd name="connsiteY11" fmla="*/ 3418 h 9992"/>
                <a:gd name="connsiteX12" fmla="*/ 9772 w 10000"/>
                <a:gd name="connsiteY12" fmla="*/ 3387 h 9992"/>
                <a:gd name="connsiteX13" fmla="*/ 9885 w 10000"/>
                <a:gd name="connsiteY13" fmla="*/ 3387 h 9992"/>
                <a:gd name="connsiteX14" fmla="*/ 9885 w 10000"/>
                <a:gd name="connsiteY14" fmla="*/ 3322 h 9992"/>
                <a:gd name="connsiteX15" fmla="*/ 9885 w 10000"/>
                <a:gd name="connsiteY15" fmla="*/ 2138 h 9992"/>
                <a:gd name="connsiteX16" fmla="*/ 9885 w 10000"/>
                <a:gd name="connsiteY16" fmla="*/ 1933 h 9992"/>
                <a:gd name="connsiteX17" fmla="*/ 9885 w 10000"/>
                <a:gd name="connsiteY17" fmla="*/ 65 h 9992"/>
                <a:gd name="connsiteX18" fmla="*/ 4976 w 10000"/>
                <a:gd name="connsiteY18" fmla="*/ 65 h 9992"/>
                <a:gd name="connsiteX19" fmla="*/ 3795 w 10000"/>
                <a:gd name="connsiteY19" fmla="*/ 45 h 9992"/>
                <a:gd name="connsiteX20" fmla="*/ 19 w 10000"/>
                <a:gd name="connsiteY20" fmla="*/ 65 h 9992"/>
                <a:gd name="connsiteX21" fmla="*/ 19 w 10000"/>
                <a:gd name="connsiteY21" fmla="*/ 3387 h 9992"/>
                <a:gd name="connsiteX22" fmla="*/ 1030 w 10000"/>
                <a:gd name="connsiteY22" fmla="*/ 3387 h 9992"/>
                <a:gd name="connsiteX23" fmla="*/ 1156 w 10000"/>
                <a:gd name="connsiteY23" fmla="*/ 3387 h 9992"/>
                <a:gd name="connsiteX24" fmla="*/ 2933 w 10000"/>
                <a:gd name="connsiteY24" fmla="*/ 3387 h 9992"/>
                <a:gd name="connsiteX25" fmla="*/ 3082 w 10000"/>
                <a:gd name="connsiteY25" fmla="*/ 3387 h 9992"/>
                <a:gd name="connsiteX26" fmla="*/ 4927 w 10000"/>
                <a:gd name="connsiteY26" fmla="*/ 3387 h 9992"/>
                <a:gd name="connsiteX27" fmla="*/ 4976 w 10000"/>
                <a:gd name="connsiteY27" fmla="*/ 3387 h 9992"/>
                <a:gd name="connsiteX28" fmla="*/ 5027 w 10000"/>
                <a:gd name="connsiteY28" fmla="*/ 3387 h 9992"/>
                <a:gd name="connsiteX29" fmla="*/ 5027 w 10000"/>
                <a:gd name="connsiteY29" fmla="*/ 3414 h 9992"/>
                <a:gd name="connsiteX30" fmla="*/ 5027 w 10000"/>
                <a:gd name="connsiteY30" fmla="*/ 3491 h 9992"/>
                <a:gd name="connsiteX31" fmla="*/ 5009 w 10000"/>
                <a:gd name="connsiteY31" fmla="*/ 3616 h 9992"/>
                <a:gd name="connsiteX32" fmla="*/ 4995 w 10000"/>
                <a:gd name="connsiteY32" fmla="*/ 3742 h 9992"/>
                <a:gd name="connsiteX33" fmla="*/ 5014 w 10000"/>
                <a:gd name="connsiteY33" fmla="*/ 4880 h 9992"/>
                <a:gd name="connsiteX34" fmla="*/ 5027 w 10000"/>
                <a:gd name="connsiteY34" fmla="*/ 5009 h 9992"/>
                <a:gd name="connsiteX35" fmla="*/ 5027 w 10000"/>
                <a:gd name="connsiteY35" fmla="*/ 6189 h 9992"/>
                <a:gd name="connsiteX36" fmla="*/ 5027 w 10000"/>
                <a:gd name="connsiteY36" fmla="*/ 6324 h 9992"/>
                <a:gd name="connsiteX37" fmla="*/ 5027 w 10000"/>
                <a:gd name="connsiteY37" fmla="*/ 6671 h 9992"/>
                <a:gd name="connsiteX38" fmla="*/ 5027 w 10000"/>
                <a:gd name="connsiteY38" fmla="*/ 9992 h 9992"/>
                <a:gd name="connsiteX39" fmla="*/ 6038 w 10000"/>
                <a:gd name="connsiteY39" fmla="*/ 9992 h 9992"/>
                <a:gd name="connsiteX40" fmla="*/ 6165 w 10000"/>
                <a:gd name="connsiteY40" fmla="*/ 9992 h 9992"/>
                <a:gd name="connsiteX41" fmla="*/ 7941 w 10000"/>
                <a:gd name="connsiteY41" fmla="*/ 9992 h 9992"/>
                <a:gd name="connsiteX42" fmla="*/ 8090 w 10000"/>
                <a:gd name="connsiteY42" fmla="*/ 9992 h 9992"/>
                <a:gd name="connsiteX43" fmla="*/ 9935 w 10000"/>
                <a:gd name="connsiteY43" fmla="*/ 9992 h 9992"/>
                <a:gd name="connsiteX44" fmla="*/ 9939 w 10000"/>
                <a:gd name="connsiteY44" fmla="*/ 9924 h 9992"/>
                <a:gd name="connsiteX45" fmla="*/ 9939 w 10000"/>
                <a:gd name="connsiteY45" fmla="*/ 8741 h 9992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935 w 10000"/>
                <a:gd name="connsiteY10" fmla="*/ 3515 h 10000"/>
                <a:gd name="connsiteX11" fmla="*/ 9849 w 10000"/>
                <a:gd name="connsiteY11" fmla="*/ 3421 h 10000"/>
                <a:gd name="connsiteX12" fmla="*/ 9772 w 10000"/>
                <a:gd name="connsiteY12" fmla="*/ 3390 h 10000"/>
                <a:gd name="connsiteX13" fmla="*/ 9885 w 10000"/>
                <a:gd name="connsiteY13" fmla="*/ 3390 h 10000"/>
                <a:gd name="connsiteX14" fmla="*/ 9885 w 10000"/>
                <a:gd name="connsiteY14" fmla="*/ 2140 h 10000"/>
                <a:gd name="connsiteX15" fmla="*/ 9885 w 10000"/>
                <a:gd name="connsiteY15" fmla="*/ 1935 h 10000"/>
                <a:gd name="connsiteX16" fmla="*/ 9885 w 10000"/>
                <a:gd name="connsiteY16" fmla="*/ 65 h 10000"/>
                <a:gd name="connsiteX17" fmla="*/ 4976 w 10000"/>
                <a:gd name="connsiteY17" fmla="*/ 65 h 10000"/>
                <a:gd name="connsiteX18" fmla="*/ 3795 w 10000"/>
                <a:gd name="connsiteY18" fmla="*/ 45 h 10000"/>
                <a:gd name="connsiteX19" fmla="*/ 19 w 10000"/>
                <a:gd name="connsiteY19" fmla="*/ 65 h 10000"/>
                <a:gd name="connsiteX20" fmla="*/ 19 w 10000"/>
                <a:gd name="connsiteY20" fmla="*/ 3390 h 10000"/>
                <a:gd name="connsiteX21" fmla="*/ 1030 w 10000"/>
                <a:gd name="connsiteY21" fmla="*/ 3390 h 10000"/>
                <a:gd name="connsiteX22" fmla="*/ 1156 w 10000"/>
                <a:gd name="connsiteY22" fmla="*/ 3390 h 10000"/>
                <a:gd name="connsiteX23" fmla="*/ 2933 w 10000"/>
                <a:gd name="connsiteY23" fmla="*/ 3390 h 10000"/>
                <a:gd name="connsiteX24" fmla="*/ 3082 w 10000"/>
                <a:gd name="connsiteY24" fmla="*/ 3390 h 10000"/>
                <a:gd name="connsiteX25" fmla="*/ 4927 w 10000"/>
                <a:gd name="connsiteY25" fmla="*/ 3390 h 10000"/>
                <a:gd name="connsiteX26" fmla="*/ 4976 w 10000"/>
                <a:gd name="connsiteY26" fmla="*/ 3390 h 10000"/>
                <a:gd name="connsiteX27" fmla="*/ 5027 w 10000"/>
                <a:gd name="connsiteY27" fmla="*/ 3390 h 10000"/>
                <a:gd name="connsiteX28" fmla="*/ 5027 w 10000"/>
                <a:gd name="connsiteY28" fmla="*/ 3417 h 10000"/>
                <a:gd name="connsiteX29" fmla="*/ 5027 w 10000"/>
                <a:gd name="connsiteY29" fmla="*/ 3494 h 10000"/>
                <a:gd name="connsiteX30" fmla="*/ 5009 w 10000"/>
                <a:gd name="connsiteY30" fmla="*/ 3619 h 10000"/>
                <a:gd name="connsiteX31" fmla="*/ 4995 w 10000"/>
                <a:gd name="connsiteY31" fmla="*/ 3745 h 10000"/>
                <a:gd name="connsiteX32" fmla="*/ 5014 w 10000"/>
                <a:gd name="connsiteY32" fmla="*/ 4884 h 10000"/>
                <a:gd name="connsiteX33" fmla="*/ 5027 w 10000"/>
                <a:gd name="connsiteY33" fmla="*/ 5013 h 10000"/>
                <a:gd name="connsiteX34" fmla="*/ 5027 w 10000"/>
                <a:gd name="connsiteY34" fmla="*/ 6194 h 10000"/>
                <a:gd name="connsiteX35" fmla="*/ 5027 w 10000"/>
                <a:gd name="connsiteY35" fmla="*/ 6329 h 10000"/>
                <a:gd name="connsiteX36" fmla="*/ 5027 w 10000"/>
                <a:gd name="connsiteY36" fmla="*/ 6676 h 10000"/>
                <a:gd name="connsiteX37" fmla="*/ 5027 w 10000"/>
                <a:gd name="connsiteY37" fmla="*/ 10000 h 10000"/>
                <a:gd name="connsiteX38" fmla="*/ 6038 w 10000"/>
                <a:gd name="connsiteY38" fmla="*/ 10000 h 10000"/>
                <a:gd name="connsiteX39" fmla="*/ 6165 w 10000"/>
                <a:gd name="connsiteY39" fmla="*/ 10000 h 10000"/>
                <a:gd name="connsiteX40" fmla="*/ 7941 w 10000"/>
                <a:gd name="connsiteY40" fmla="*/ 10000 h 10000"/>
                <a:gd name="connsiteX41" fmla="*/ 8090 w 10000"/>
                <a:gd name="connsiteY41" fmla="*/ 10000 h 10000"/>
                <a:gd name="connsiteX42" fmla="*/ 9935 w 10000"/>
                <a:gd name="connsiteY42" fmla="*/ 10000 h 10000"/>
                <a:gd name="connsiteX43" fmla="*/ 9939 w 10000"/>
                <a:gd name="connsiteY43" fmla="*/ 9932 h 10000"/>
                <a:gd name="connsiteX44" fmla="*/ 9939 w 10000"/>
                <a:gd name="connsiteY44" fmla="*/ 8748 h 10000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935 w 10000"/>
                <a:gd name="connsiteY10" fmla="*/ 3515 h 10000"/>
                <a:gd name="connsiteX11" fmla="*/ 9849 w 10000"/>
                <a:gd name="connsiteY11" fmla="*/ 3421 h 10000"/>
                <a:gd name="connsiteX12" fmla="*/ 9772 w 10000"/>
                <a:gd name="connsiteY12" fmla="*/ 3390 h 10000"/>
                <a:gd name="connsiteX13" fmla="*/ 9885 w 10000"/>
                <a:gd name="connsiteY13" fmla="*/ 2140 h 10000"/>
                <a:gd name="connsiteX14" fmla="*/ 9885 w 10000"/>
                <a:gd name="connsiteY14" fmla="*/ 1935 h 10000"/>
                <a:gd name="connsiteX15" fmla="*/ 9885 w 10000"/>
                <a:gd name="connsiteY15" fmla="*/ 65 h 10000"/>
                <a:gd name="connsiteX16" fmla="*/ 4976 w 10000"/>
                <a:gd name="connsiteY16" fmla="*/ 65 h 10000"/>
                <a:gd name="connsiteX17" fmla="*/ 3795 w 10000"/>
                <a:gd name="connsiteY17" fmla="*/ 45 h 10000"/>
                <a:gd name="connsiteX18" fmla="*/ 19 w 10000"/>
                <a:gd name="connsiteY18" fmla="*/ 65 h 10000"/>
                <a:gd name="connsiteX19" fmla="*/ 19 w 10000"/>
                <a:gd name="connsiteY19" fmla="*/ 3390 h 10000"/>
                <a:gd name="connsiteX20" fmla="*/ 1030 w 10000"/>
                <a:gd name="connsiteY20" fmla="*/ 3390 h 10000"/>
                <a:gd name="connsiteX21" fmla="*/ 1156 w 10000"/>
                <a:gd name="connsiteY21" fmla="*/ 3390 h 10000"/>
                <a:gd name="connsiteX22" fmla="*/ 2933 w 10000"/>
                <a:gd name="connsiteY22" fmla="*/ 3390 h 10000"/>
                <a:gd name="connsiteX23" fmla="*/ 3082 w 10000"/>
                <a:gd name="connsiteY23" fmla="*/ 3390 h 10000"/>
                <a:gd name="connsiteX24" fmla="*/ 4927 w 10000"/>
                <a:gd name="connsiteY24" fmla="*/ 3390 h 10000"/>
                <a:gd name="connsiteX25" fmla="*/ 4976 w 10000"/>
                <a:gd name="connsiteY25" fmla="*/ 3390 h 10000"/>
                <a:gd name="connsiteX26" fmla="*/ 5027 w 10000"/>
                <a:gd name="connsiteY26" fmla="*/ 3390 h 10000"/>
                <a:gd name="connsiteX27" fmla="*/ 5027 w 10000"/>
                <a:gd name="connsiteY27" fmla="*/ 3417 h 10000"/>
                <a:gd name="connsiteX28" fmla="*/ 5027 w 10000"/>
                <a:gd name="connsiteY28" fmla="*/ 3494 h 10000"/>
                <a:gd name="connsiteX29" fmla="*/ 5009 w 10000"/>
                <a:gd name="connsiteY29" fmla="*/ 3619 h 10000"/>
                <a:gd name="connsiteX30" fmla="*/ 4995 w 10000"/>
                <a:gd name="connsiteY30" fmla="*/ 3745 h 10000"/>
                <a:gd name="connsiteX31" fmla="*/ 5014 w 10000"/>
                <a:gd name="connsiteY31" fmla="*/ 4884 h 10000"/>
                <a:gd name="connsiteX32" fmla="*/ 5027 w 10000"/>
                <a:gd name="connsiteY32" fmla="*/ 5013 h 10000"/>
                <a:gd name="connsiteX33" fmla="*/ 5027 w 10000"/>
                <a:gd name="connsiteY33" fmla="*/ 6194 h 10000"/>
                <a:gd name="connsiteX34" fmla="*/ 5027 w 10000"/>
                <a:gd name="connsiteY34" fmla="*/ 6329 h 10000"/>
                <a:gd name="connsiteX35" fmla="*/ 5027 w 10000"/>
                <a:gd name="connsiteY35" fmla="*/ 6676 h 10000"/>
                <a:gd name="connsiteX36" fmla="*/ 5027 w 10000"/>
                <a:gd name="connsiteY36" fmla="*/ 10000 h 10000"/>
                <a:gd name="connsiteX37" fmla="*/ 6038 w 10000"/>
                <a:gd name="connsiteY37" fmla="*/ 10000 h 10000"/>
                <a:gd name="connsiteX38" fmla="*/ 6165 w 10000"/>
                <a:gd name="connsiteY38" fmla="*/ 10000 h 10000"/>
                <a:gd name="connsiteX39" fmla="*/ 7941 w 10000"/>
                <a:gd name="connsiteY39" fmla="*/ 10000 h 10000"/>
                <a:gd name="connsiteX40" fmla="*/ 8090 w 10000"/>
                <a:gd name="connsiteY40" fmla="*/ 10000 h 10000"/>
                <a:gd name="connsiteX41" fmla="*/ 9935 w 10000"/>
                <a:gd name="connsiteY41" fmla="*/ 10000 h 10000"/>
                <a:gd name="connsiteX42" fmla="*/ 9939 w 10000"/>
                <a:gd name="connsiteY42" fmla="*/ 9932 h 10000"/>
                <a:gd name="connsiteX43" fmla="*/ 9939 w 10000"/>
                <a:gd name="connsiteY43" fmla="*/ 8748 h 10000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935 w 10000"/>
                <a:gd name="connsiteY10" fmla="*/ 3515 h 10000"/>
                <a:gd name="connsiteX11" fmla="*/ 9849 w 10000"/>
                <a:gd name="connsiteY11" fmla="*/ 3421 h 10000"/>
                <a:gd name="connsiteX12" fmla="*/ 9956 w 10000"/>
                <a:gd name="connsiteY12" fmla="*/ 3224 h 10000"/>
                <a:gd name="connsiteX13" fmla="*/ 9885 w 10000"/>
                <a:gd name="connsiteY13" fmla="*/ 2140 h 10000"/>
                <a:gd name="connsiteX14" fmla="*/ 9885 w 10000"/>
                <a:gd name="connsiteY14" fmla="*/ 1935 h 10000"/>
                <a:gd name="connsiteX15" fmla="*/ 9885 w 10000"/>
                <a:gd name="connsiteY15" fmla="*/ 65 h 10000"/>
                <a:gd name="connsiteX16" fmla="*/ 4976 w 10000"/>
                <a:gd name="connsiteY16" fmla="*/ 65 h 10000"/>
                <a:gd name="connsiteX17" fmla="*/ 3795 w 10000"/>
                <a:gd name="connsiteY17" fmla="*/ 45 h 10000"/>
                <a:gd name="connsiteX18" fmla="*/ 19 w 10000"/>
                <a:gd name="connsiteY18" fmla="*/ 65 h 10000"/>
                <a:gd name="connsiteX19" fmla="*/ 19 w 10000"/>
                <a:gd name="connsiteY19" fmla="*/ 3390 h 10000"/>
                <a:gd name="connsiteX20" fmla="*/ 1030 w 10000"/>
                <a:gd name="connsiteY20" fmla="*/ 3390 h 10000"/>
                <a:gd name="connsiteX21" fmla="*/ 1156 w 10000"/>
                <a:gd name="connsiteY21" fmla="*/ 3390 h 10000"/>
                <a:gd name="connsiteX22" fmla="*/ 2933 w 10000"/>
                <a:gd name="connsiteY22" fmla="*/ 3390 h 10000"/>
                <a:gd name="connsiteX23" fmla="*/ 3082 w 10000"/>
                <a:gd name="connsiteY23" fmla="*/ 3390 h 10000"/>
                <a:gd name="connsiteX24" fmla="*/ 4927 w 10000"/>
                <a:gd name="connsiteY24" fmla="*/ 3390 h 10000"/>
                <a:gd name="connsiteX25" fmla="*/ 4976 w 10000"/>
                <a:gd name="connsiteY25" fmla="*/ 3390 h 10000"/>
                <a:gd name="connsiteX26" fmla="*/ 5027 w 10000"/>
                <a:gd name="connsiteY26" fmla="*/ 3390 h 10000"/>
                <a:gd name="connsiteX27" fmla="*/ 5027 w 10000"/>
                <a:gd name="connsiteY27" fmla="*/ 3417 h 10000"/>
                <a:gd name="connsiteX28" fmla="*/ 5027 w 10000"/>
                <a:gd name="connsiteY28" fmla="*/ 3494 h 10000"/>
                <a:gd name="connsiteX29" fmla="*/ 5009 w 10000"/>
                <a:gd name="connsiteY29" fmla="*/ 3619 h 10000"/>
                <a:gd name="connsiteX30" fmla="*/ 4995 w 10000"/>
                <a:gd name="connsiteY30" fmla="*/ 3745 h 10000"/>
                <a:gd name="connsiteX31" fmla="*/ 5014 w 10000"/>
                <a:gd name="connsiteY31" fmla="*/ 4884 h 10000"/>
                <a:gd name="connsiteX32" fmla="*/ 5027 w 10000"/>
                <a:gd name="connsiteY32" fmla="*/ 5013 h 10000"/>
                <a:gd name="connsiteX33" fmla="*/ 5027 w 10000"/>
                <a:gd name="connsiteY33" fmla="*/ 6194 h 10000"/>
                <a:gd name="connsiteX34" fmla="*/ 5027 w 10000"/>
                <a:gd name="connsiteY34" fmla="*/ 6329 h 10000"/>
                <a:gd name="connsiteX35" fmla="*/ 5027 w 10000"/>
                <a:gd name="connsiteY35" fmla="*/ 6676 h 10000"/>
                <a:gd name="connsiteX36" fmla="*/ 5027 w 10000"/>
                <a:gd name="connsiteY36" fmla="*/ 10000 h 10000"/>
                <a:gd name="connsiteX37" fmla="*/ 6038 w 10000"/>
                <a:gd name="connsiteY37" fmla="*/ 10000 h 10000"/>
                <a:gd name="connsiteX38" fmla="*/ 6165 w 10000"/>
                <a:gd name="connsiteY38" fmla="*/ 10000 h 10000"/>
                <a:gd name="connsiteX39" fmla="*/ 7941 w 10000"/>
                <a:gd name="connsiteY39" fmla="*/ 10000 h 10000"/>
                <a:gd name="connsiteX40" fmla="*/ 8090 w 10000"/>
                <a:gd name="connsiteY40" fmla="*/ 10000 h 10000"/>
                <a:gd name="connsiteX41" fmla="*/ 9935 w 10000"/>
                <a:gd name="connsiteY41" fmla="*/ 10000 h 10000"/>
                <a:gd name="connsiteX42" fmla="*/ 9939 w 10000"/>
                <a:gd name="connsiteY42" fmla="*/ 9932 h 10000"/>
                <a:gd name="connsiteX43" fmla="*/ 9939 w 10000"/>
                <a:gd name="connsiteY43" fmla="*/ 8748 h 10000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935 w 10000"/>
                <a:gd name="connsiteY10" fmla="*/ 3515 h 10000"/>
                <a:gd name="connsiteX11" fmla="*/ 9956 w 10000"/>
                <a:gd name="connsiteY11" fmla="*/ 3224 h 10000"/>
                <a:gd name="connsiteX12" fmla="*/ 9885 w 10000"/>
                <a:gd name="connsiteY12" fmla="*/ 2140 h 10000"/>
                <a:gd name="connsiteX13" fmla="*/ 9885 w 10000"/>
                <a:gd name="connsiteY13" fmla="*/ 1935 h 10000"/>
                <a:gd name="connsiteX14" fmla="*/ 9885 w 10000"/>
                <a:gd name="connsiteY14" fmla="*/ 65 h 10000"/>
                <a:gd name="connsiteX15" fmla="*/ 4976 w 10000"/>
                <a:gd name="connsiteY15" fmla="*/ 65 h 10000"/>
                <a:gd name="connsiteX16" fmla="*/ 3795 w 10000"/>
                <a:gd name="connsiteY16" fmla="*/ 45 h 10000"/>
                <a:gd name="connsiteX17" fmla="*/ 19 w 10000"/>
                <a:gd name="connsiteY17" fmla="*/ 65 h 10000"/>
                <a:gd name="connsiteX18" fmla="*/ 19 w 10000"/>
                <a:gd name="connsiteY18" fmla="*/ 3390 h 10000"/>
                <a:gd name="connsiteX19" fmla="*/ 1030 w 10000"/>
                <a:gd name="connsiteY19" fmla="*/ 3390 h 10000"/>
                <a:gd name="connsiteX20" fmla="*/ 1156 w 10000"/>
                <a:gd name="connsiteY20" fmla="*/ 3390 h 10000"/>
                <a:gd name="connsiteX21" fmla="*/ 2933 w 10000"/>
                <a:gd name="connsiteY21" fmla="*/ 3390 h 10000"/>
                <a:gd name="connsiteX22" fmla="*/ 3082 w 10000"/>
                <a:gd name="connsiteY22" fmla="*/ 3390 h 10000"/>
                <a:gd name="connsiteX23" fmla="*/ 4927 w 10000"/>
                <a:gd name="connsiteY23" fmla="*/ 3390 h 10000"/>
                <a:gd name="connsiteX24" fmla="*/ 4976 w 10000"/>
                <a:gd name="connsiteY24" fmla="*/ 3390 h 10000"/>
                <a:gd name="connsiteX25" fmla="*/ 5027 w 10000"/>
                <a:gd name="connsiteY25" fmla="*/ 3390 h 10000"/>
                <a:gd name="connsiteX26" fmla="*/ 5027 w 10000"/>
                <a:gd name="connsiteY26" fmla="*/ 3417 h 10000"/>
                <a:gd name="connsiteX27" fmla="*/ 5027 w 10000"/>
                <a:gd name="connsiteY27" fmla="*/ 3494 h 10000"/>
                <a:gd name="connsiteX28" fmla="*/ 5009 w 10000"/>
                <a:gd name="connsiteY28" fmla="*/ 3619 h 10000"/>
                <a:gd name="connsiteX29" fmla="*/ 4995 w 10000"/>
                <a:gd name="connsiteY29" fmla="*/ 3745 h 10000"/>
                <a:gd name="connsiteX30" fmla="*/ 5014 w 10000"/>
                <a:gd name="connsiteY30" fmla="*/ 4884 h 10000"/>
                <a:gd name="connsiteX31" fmla="*/ 5027 w 10000"/>
                <a:gd name="connsiteY31" fmla="*/ 5013 h 10000"/>
                <a:gd name="connsiteX32" fmla="*/ 5027 w 10000"/>
                <a:gd name="connsiteY32" fmla="*/ 6194 h 10000"/>
                <a:gd name="connsiteX33" fmla="*/ 5027 w 10000"/>
                <a:gd name="connsiteY33" fmla="*/ 6329 h 10000"/>
                <a:gd name="connsiteX34" fmla="*/ 5027 w 10000"/>
                <a:gd name="connsiteY34" fmla="*/ 6676 h 10000"/>
                <a:gd name="connsiteX35" fmla="*/ 5027 w 10000"/>
                <a:gd name="connsiteY35" fmla="*/ 10000 h 10000"/>
                <a:gd name="connsiteX36" fmla="*/ 6038 w 10000"/>
                <a:gd name="connsiteY36" fmla="*/ 10000 h 10000"/>
                <a:gd name="connsiteX37" fmla="*/ 6165 w 10000"/>
                <a:gd name="connsiteY37" fmla="*/ 10000 h 10000"/>
                <a:gd name="connsiteX38" fmla="*/ 7941 w 10000"/>
                <a:gd name="connsiteY38" fmla="*/ 10000 h 10000"/>
                <a:gd name="connsiteX39" fmla="*/ 8090 w 10000"/>
                <a:gd name="connsiteY39" fmla="*/ 10000 h 10000"/>
                <a:gd name="connsiteX40" fmla="*/ 9935 w 10000"/>
                <a:gd name="connsiteY40" fmla="*/ 10000 h 10000"/>
                <a:gd name="connsiteX41" fmla="*/ 9939 w 10000"/>
                <a:gd name="connsiteY41" fmla="*/ 9932 h 10000"/>
                <a:gd name="connsiteX42" fmla="*/ 9939 w 10000"/>
                <a:gd name="connsiteY42" fmla="*/ 8748 h 10000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956 w 10000"/>
                <a:gd name="connsiteY10" fmla="*/ 3224 h 10000"/>
                <a:gd name="connsiteX11" fmla="*/ 9885 w 10000"/>
                <a:gd name="connsiteY11" fmla="*/ 2140 h 10000"/>
                <a:gd name="connsiteX12" fmla="*/ 9885 w 10000"/>
                <a:gd name="connsiteY12" fmla="*/ 1935 h 10000"/>
                <a:gd name="connsiteX13" fmla="*/ 9885 w 10000"/>
                <a:gd name="connsiteY13" fmla="*/ 65 h 10000"/>
                <a:gd name="connsiteX14" fmla="*/ 4976 w 10000"/>
                <a:gd name="connsiteY14" fmla="*/ 65 h 10000"/>
                <a:gd name="connsiteX15" fmla="*/ 3795 w 10000"/>
                <a:gd name="connsiteY15" fmla="*/ 45 h 10000"/>
                <a:gd name="connsiteX16" fmla="*/ 19 w 10000"/>
                <a:gd name="connsiteY16" fmla="*/ 65 h 10000"/>
                <a:gd name="connsiteX17" fmla="*/ 19 w 10000"/>
                <a:gd name="connsiteY17" fmla="*/ 3390 h 10000"/>
                <a:gd name="connsiteX18" fmla="*/ 1030 w 10000"/>
                <a:gd name="connsiteY18" fmla="*/ 3390 h 10000"/>
                <a:gd name="connsiteX19" fmla="*/ 1156 w 10000"/>
                <a:gd name="connsiteY19" fmla="*/ 3390 h 10000"/>
                <a:gd name="connsiteX20" fmla="*/ 2933 w 10000"/>
                <a:gd name="connsiteY20" fmla="*/ 3390 h 10000"/>
                <a:gd name="connsiteX21" fmla="*/ 3082 w 10000"/>
                <a:gd name="connsiteY21" fmla="*/ 3390 h 10000"/>
                <a:gd name="connsiteX22" fmla="*/ 4927 w 10000"/>
                <a:gd name="connsiteY22" fmla="*/ 3390 h 10000"/>
                <a:gd name="connsiteX23" fmla="*/ 4976 w 10000"/>
                <a:gd name="connsiteY23" fmla="*/ 3390 h 10000"/>
                <a:gd name="connsiteX24" fmla="*/ 5027 w 10000"/>
                <a:gd name="connsiteY24" fmla="*/ 3390 h 10000"/>
                <a:gd name="connsiteX25" fmla="*/ 5027 w 10000"/>
                <a:gd name="connsiteY25" fmla="*/ 3417 h 10000"/>
                <a:gd name="connsiteX26" fmla="*/ 5027 w 10000"/>
                <a:gd name="connsiteY26" fmla="*/ 3494 h 10000"/>
                <a:gd name="connsiteX27" fmla="*/ 5009 w 10000"/>
                <a:gd name="connsiteY27" fmla="*/ 3619 h 10000"/>
                <a:gd name="connsiteX28" fmla="*/ 4995 w 10000"/>
                <a:gd name="connsiteY28" fmla="*/ 3745 h 10000"/>
                <a:gd name="connsiteX29" fmla="*/ 5014 w 10000"/>
                <a:gd name="connsiteY29" fmla="*/ 4884 h 10000"/>
                <a:gd name="connsiteX30" fmla="*/ 5027 w 10000"/>
                <a:gd name="connsiteY30" fmla="*/ 5013 h 10000"/>
                <a:gd name="connsiteX31" fmla="*/ 5027 w 10000"/>
                <a:gd name="connsiteY31" fmla="*/ 6194 h 10000"/>
                <a:gd name="connsiteX32" fmla="*/ 5027 w 10000"/>
                <a:gd name="connsiteY32" fmla="*/ 6329 h 10000"/>
                <a:gd name="connsiteX33" fmla="*/ 5027 w 10000"/>
                <a:gd name="connsiteY33" fmla="*/ 6676 h 10000"/>
                <a:gd name="connsiteX34" fmla="*/ 5027 w 10000"/>
                <a:gd name="connsiteY34" fmla="*/ 10000 h 10000"/>
                <a:gd name="connsiteX35" fmla="*/ 6038 w 10000"/>
                <a:gd name="connsiteY35" fmla="*/ 10000 h 10000"/>
                <a:gd name="connsiteX36" fmla="*/ 6165 w 10000"/>
                <a:gd name="connsiteY36" fmla="*/ 10000 h 10000"/>
                <a:gd name="connsiteX37" fmla="*/ 7941 w 10000"/>
                <a:gd name="connsiteY37" fmla="*/ 10000 h 10000"/>
                <a:gd name="connsiteX38" fmla="*/ 8090 w 10000"/>
                <a:gd name="connsiteY38" fmla="*/ 10000 h 10000"/>
                <a:gd name="connsiteX39" fmla="*/ 9935 w 10000"/>
                <a:gd name="connsiteY39" fmla="*/ 10000 h 10000"/>
                <a:gd name="connsiteX40" fmla="*/ 9939 w 10000"/>
                <a:gd name="connsiteY40" fmla="*/ 9932 h 10000"/>
                <a:gd name="connsiteX41" fmla="*/ 9939 w 10000"/>
                <a:gd name="connsiteY41" fmla="*/ 8748 h 10000"/>
                <a:gd name="connsiteX0" fmla="*/ 9939 w 10000"/>
                <a:gd name="connsiteY0" fmla="*/ 8748 h 10000"/>
                <a:gd name="connsiteX1" fmla="*/ 9935 w 10000"/>
                <a:gd name="connsiteY1" fmla="*/ 8546 h 10000"/>
                <a:gd name="connsiteX2" fmla="*/ 9935 w 10000"/>
                <a:gd name="connsiteY2" fmla="*/ 6676 h 10000"/>
                <a:gd name="connsiteX3" fmla="*/ 9935 w 10000"/>
                <a:gd name="connsiteY3" fmla="*/ 5836 h 10000"/>
                <a:gd name="connsiteX4" fmla="*/ 9930 w 10000"/>
                <a:gd name="connsiteY4" fmla="*/ 5756 h 10000"/>
                <a:gd name="connsiteX5" fmla="*/ 9930 w 10000"/>
                <a:gd name="connsiteY5" fmla="*/ 4513 h 10000"/>
                <a:gd name="connsiteX6" fmla="*/ 9935 w 10000"/>
                <a:gd name="connsiteY6" fmla="*/ 4427 h 10000"/>
                <a:gd name="connsiteX7" fmla="*/ 9935 w 10000"/>
                <a:gd name="connsiteY7" fmla="*/ 3951 h 10000"/>
                <a:gd name="connsiteX8" fmla="*/ 9935 w 10000"/>
                <a:gd name="connsiteY8" fmla="*/ 3871 h 10000"/>
                <a:gd name="connsiteX9" fmla="*/ 9926 w 10000"/>
                <a:gd name="connsiteY9" fmla="*/ 3776 h 10000"/>
                <a:gd name="connsiteX10" fmla="*/ 9885 w 10000"/>
                <a:gd name="connsiteY10" fmla="*/ 2140 h 10000"/>
                <a:gd name="connsiteX11" fmla="*/ 9885 w 10000"/>
                <a:gd name="connsiteY11" fmla="*/ 1935 h 10000"/>
                <a:gd name="connsiteX12" fmla="*/ 9885 w 10000"/>
                <a:gd name="connsiteY12" fmla="*/ 65 h 10000"/>
                <a:gd name="connsiteX13" fmla="*/ 4976 w 10000"/>
                <a:gd name="connsiteY13" fmla="*/ 65 h 10000"/>
                <a:gd name="connsiteX14" fmla="*/ 3795 w 10000"/>
                <a:gd name="connsiteY14" fmla="*/ 45 h 10000"/>
                <a:gd name="connsiteX15" fmla="*/ 19 w 10000"/>
                <a:gd name="connsiteY15" fmla="*/ 65 h 10000"/>
                <a:gd name="connsiteX16" fmla="*/ 19 w 10000"/>
                <a:gd name="connsiteY16" fmla="*/ 3390 h 10000"/>
                <a:gd name="connsiteX17" fmla="*/ 1030 w 10000"/>
                <a:gd name="connsiteY17" fmla="*/ 3390 h 10000"/>
                <a:gd name="connsiteX18" fmla="*/ 1156 w 10000"/>
                <a:gd name="connsiteY18" fmla="*/ 3390 h 10000"/>
                <a:gd name="connsiteX19" fmla="*/ 2933 w 10000"/>
                <a:gd name="connsiteY19" fmla="*/ 3390 h 10000"/>
                <a:gd name="connsiteX20" fmla="*/ 3082 w 10000"/>
                <a:gd name="connsiteY20" fmla="*/ 3390 h 10000"/>
                <a:gd name="connsiteX21" fmla="*/ 4927 w 10000"/>
                <a:gd name="connsiteY21" fmla="*/ 3390 h 10000"/>
                <a:gd name="connsiteX22" fmla="*/ 4976 w 10000"/>
                <a:gd name="connsiteY22" fmla="*/ 3390 h 10000"/>
                <a:gd name="connsiteX23" fmla="*/ 5027 w 10000"/>
                <a:gd name="connsiteY23" fmla="*/ 3390 h 10000"/>
                <a:gd name="connsiteX24" fmla="*/ 5027 w 10000"/>
                <a:gd name="connsiteY24" fmla="*/ 3417 h 10000"/>
                <a:gd name="connsiteX25" fmla="*/ 5027 w 10000"/>
                <a:gd name="connsiteY25" fmla="*/ 3494 h 10000"/>
                <a:gd name="connsiteX26" fmla="*/ 5009 w 10000"/>
                <a:gd name="connsiteY26" fmla="*/ 3619 h 10000"/>
                <a:gd name="connsiteX27" fmla="*/ 4995 w 10000"/>
                <a:gd name="connsiteY27" fmla="*/ 3745 h 10000"/>
                <a:gd name="connsiteX28" fmla="*/ 5014 w 10000"/>
                <a:gd name="connsiteY28" fmla="*/ 4884 h 10000"/>
                <a:gd name="connsiteX29" fmla="*/ 5027 w 10000"/>
                <a:gd name="connsiteY29" fmla="*/ 5013 h 10000"/>
                <a:gd name="connsiteX30" fmla="*/ 5027 w 10000"/>
                <a:gd name="connsiteY30" fmla="*/ 6194 h 10000"/>
                <a:gd name="connsiteX31" fmla="*/ 5027 w 10000"/>
                <a:gd name="connsiteY31" fmla="*/ 6329 h 10000"/>
                <a:gd name="connsiteX32" fmla="*/ 5027 w 10000"/>
                <a:gd name="connsiteY32" fmla="*/ 6676 h 10000"/>
                <a:gd name="connsiteX33" fmla="*/ 5027 w 10000"/>
                <a:gd name="connsiteY33" fmla="*/ 10000 h 10000"/>
                <a:gd name="connsiteX34" fmla="*/ 6038 w 10000"/>
                <a:gd name="connsiteY34" fmla="*/ 10000 h 10000"/>
                <a:gd name="connsiteX35" fmla="*/ 6165 w 10000"/>
                <a:gd name="connsiteY35" fmla="*/ 10000 h 10000"/>
                <a:gd name="connsiteX36" fmla="*/ 7941 w 10000"/>
                <a:gd name="connsiteY36" fmla="*/ 10000 h 10000"/>
                <a:gd name="connsiteX37" fmla="*/ 8090 w 10000"/>
                <a:gd name="connsiteY37" fmla="*/ 10000 h 10000"/>
                <a:gd name="connsiteX38" fmla="*/ 9935 w 10000"/>
                <a:gd name="connsiteY38" fmla="*/ 10000 h 10000"/>
                <a:gd name="connsiteX39" fmla="*/ 9939 w 10000"/>
                <a:gd name="connsiteY39" fmla="*/ 9932 h 10000"/>
                <a:gd name="connsiteX40" fmla="*/ 9939 w 10000"/>
                <a:gd name="connsiteY40" fmla="*/ 874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000" h="10000">
                  <a:moveTo>
                    <a:pt x="9939" y="8748"/>
                  </a:moveTo>
                  <a:cubicBezTo>
                    <a:pt x="9935" y="8681"/>
                    <a:pt x="9935" y="8613"/>
                    <a:pt x="9935" y="8546"/>
                  </a:cubicBezTo>
                  <a:lnTo>
                    <a:pt x="9935" y="6676"/>
                  </a:lnTo>
                  <a:lnTo>
                    <a:pt x="9935" y="5836"/>
                  </a:lnTo>
                  <a:cubicBezTo>
                    <a:pt x="9935" y="5811"/>
                    <a:pt x="9935" y="5783"/>
                    <a:pt x="9930" y="5756"/>
                  </a:cubicBezTo>
                  <a:cubicBezTo>
                    <a:pt x="9831" y="5337"/>
                    <a:pt x="9813" y="4933"/>
                    <a:pt x="9930" y="4513"/>
                  </a:cubicBezTo>
                  <a:cubicBezTo>
                    <a:pt x="9935" y="4486"/>
                    <a:pt x="9935" y="4455"/>
                    <a:pt x="9935" y="4427"/>
                  </a:cubicBezTo>
                  <a:lnTo>
                    <a:pt x="9935" y="3951"/>
                  </a:lnTo>
                  <a:lnTo>
                    <a:pt x="9935" y="3871"/>
                  </a:lnTo>
                  <a:cubicBezTo>
                    <a:pt x="9930" y="3841"/>
                    <a:pt x="9926" y="3810"/>
                    <a:pt x="9926" y="3776"/>
                  </a:cubicBezTo>
                  <a:cubicBezTo>
                    <a:pt x="9918" y="3488"/>
                    <a:pt x="9892" y="2447"/>
                    <a:pt x="9885" y="2140"/>
                  </a:cubicBezTo>
                  <a:lnTo>
                    <a:pt x="9885" y="1935"/>
                  </a:lnTo>
                  <a:lnTo>
                    <a:pt x="9885" y="65"/>
                  </a:lnTo>
                  <a:lnTo>
                    <a:pt x="4976" y="65"/>
                  </a:lnTo>
                  <a:cubicBezTo>
                    <a:pt x="3961" y="62"/>
                    <a:pt x="4227" y="27"/>
                    <a:pt x="3795" y="45"/>
                  </a:cubicBezTo>
                  <a:cubicBezTo>
                    <a:pt x="3087" y="74"/>
                    <a:pt x="615" y="-83"/>
                    <a:pt x="19" y="65"/>
                  </a:cubicBezTo>
                  <a:cubicBezTo>
                    <a:pt x="-24" y="76"/>
                    <a:pt x="19" y="3390"/>
                    <a:pt x="19" y="3390"/>
                  </a:cubicBezTo>
                  <a:lnTo>
                    <a:pt x="1030" y="3390"/>
                  </a:lnTo>
                  <a:lnTo>
                    <a:pt x="1156" y="3390"/>
                  </a:lnTo>
                  <a:cubicBezTo>
                    <a:pt x="1759" y="3343"/>
                    <a:pt x="2340" y="3306"/>
                    <a:pt x="2933" y="3390"/>
                  </a:cubicBezTo>
                  <a:lnTo>
                    <a:pt x="3082" y="3390"/>
                  </a:lnTo>
                  <a:lnTo>
                    <a:pt x="4927" y="3390"/>
                  </a:lnTo>
                  <a:lnTo>
                    <a:pt x="4976" y="3390"/>
                  </a:lnTo>
                  <a:lnTo>
                    <a:pt x="5027" y="3390"/>
                  </a:lnTo>
                  <a:lnTo>
                    <a:pt x="5027" y="3417"/>
                  </a:lnTo>
                  <a:lnTo>
                    <a:pt x="5027" y="3494"/>
                  </a:lnTo>
                  <a:cubicBezTo>
                    <a:pt x="5023" y="3537"/>
                    <a:pt x="5018" y="3576"/>
                    <a:pt x="5009" y="3619"/>
                  </a:cubicBezTo>
                  <a:cubicBezTo>
                    <a:pt x="5005" y="3663"/>
                    <a:pt x="4999" y="3706"/>
                    <a:pt x="4995" y="3745"/>
                  </a:cubicBezTo>
                  <a:cubicBezTo>
                    <a:pt x="5045" y="4122"/>
                    <a:pt x="5009" y="4504"/>
                    <a:pt x="5014" y="4884"/>
                  </a:cubicBezTo>
                  <a:cubicBezTo>
                    <a:pt x="5018" y="4927"/>
                    <a:pt x="5023" y="4970"/>
                    <a:pt x="5027" y="5013"/>
                  </a:cubicBezTo>
                  <a:cubicBezTo>
                    <a:pt x="4918" y="5412"/>
                    <a:pt x="4954" y="5805"/>
                    <a:pt x="5027" y="6194"/>
                  </a:cubicBezTo>
                  <a:lnTo>
                    <a:pt x="5027" y="6329"/>
                  </a:lnTo>
                  <a:lnTo>
                    <a:pt x="5027" y="6676"/>
                  </a:lnTo>
                  <a:lnTo>
                    <a:pt x="5027" y="10000"/>
                  </a:lnTo>
                  <a:lnTo>
                    <a:pt x="6038" y="10000"/>
                  </a:lnTo>
                  <a:lnTo>
                    <a:pt x="6165" y="10000"/>
                  </a:lnTo>
                  <a:cubicBezTo>
                    <a:pt x="6767" y="9954"/>
                    <a:pt x="7347" y="9918"/>
                    <a:pt x="7941" y="10000"/>
                  </a:cubicBezTo>
                  <a:lnTo>
                    <a:pt x="8090" y="10000"/>
                  </a:lnTo>
                  <a:lnTo>
                    <a:pt x="9935" y="10000"/>
                  </a:lnTo>
                  <a:cubicBezTo>
                    <a:pt x="9935" y="10000"/>
                    <a:pt x="9935" y="9975"/>
                    <a:pt x="9939" y="9932"/>
                  </a:cubicBezTo>
                  <a:cubicBezTo>
                    <a:pt x="10030" y="9537"/>
                    <a:pt x="10012" y="9143"/>
                    <a:pt x="9939" y="8748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4731978" y="2132594"/>
              <a:ext cx="43088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政治学原理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872528" y="2483551"/>
            <a:ext cx="1558924" cy="1023263"/>
            <a:chOff x="5201396" y="2028261"/>
            <a:chExt cx="1558924" cy="1023263"/>
          </a:xfrm>
        </p:grpSpPr>
        <p:sp>
          <p:nvSpPr>
            <p:cNvPr id="69" name="Freeform 7"/>
            <p:cNvSpPr>
              <a:spLocks/>
            </p:cNvSpPr>
            <p:nvPr/>
          </p:nvSpPr>
          <p:spPr bwMode="auto">
            <a:xfrm flipH="1">
              <a:off x="5201396" y="2028261"/>
              <a:ext cx="1541710" cy="1018849"/>
            </a:xfrm>
            <a:custGeom>
              <a:avLst/>
              <a:gdLst>
                <a:gd name="T0" fmla="*/ 3250 w 3271"/>
                <a:gd name="T1" fmla="*/ 1752 h 2159"/>
                <a:gd name="T2" fmla="*/ 3250 w 3271"/>
                <a:gd name="T3" fmla="*/ 1685 h 2159"/>
                <a:gd name="T4" fmla="*/ 3250 w 3271"/>
                <a:gd name="T5" fmla="*/ 1076 h 2159"/>
                <a:gd name="T6" fmla="*/ 2181 w 3271"/>
                <a:gd name="T7" fmla="*/ 1076 h 2159"/>
                <a:gd name="T8" fmla="*/ 2181 w 3271"/>
                <a:gd name="T9" fmla="*/ 1062 h 2159"/>
                <a:gd name="T10" fmla="*/ 2181 w 3271"/>
                <a:gd name="T11" fmla="*/ 676 h 2159"/>
                <a:gd name="T12" fmla="*/ 2181 w 3271"/>
                <a:gd name="T13" fmla="*/ 609 h 2159"/>
                <a:gd name="T14" fmla="*/ 2181 w 3271"/>
                <a:gd name="T15" fmla="*/ 0 h 2159"/>
                <a:gd name="T16" fmla="*/ 1127 w 3271"/>
                <a:gd name="T17" fmla="*/ 0 h 2159"/>
                <a:gd name="T18" fmla="*/ 1098 w 3271"/>
                <a:gd name="T19" fmla="*/ 0 h 2159"/>
                <a:gd name="T20" fmla="*/ 0 w 3271"/>
                <a:gd name="T21" fmla="*/ 0 h 2159"/>
                <a:gd name="T22" fmla="*/ 0 w 3271"/>
                <a:gd name="T23" fmla="*/ 1083 h 2159"/>
                <a:gd name="T24" fmla="*/ 232 w 3271"/>
                <a:gd name="T25" fmla="*/ 1083 h 2159"/>
                <a:gd name="T26" fmla="*/ 262 w 3271"/>
                <a:gd name="T27" fmla="*/ 1083 h 2159"/>
                <a:gd name="T28" fmla="*/ 669 w 3271"/>
                <a:gd name="T29" fmla="*/ 1083 h 2159"/>
                <a:gd name="T30" fmla="*/ 703 w 3271"/>
                <a:gd name="T31" fmla="*/ 1083 h 2159"/>
                <a:gd name="T32" fmla="*/ 1085 w 3271"/>
                <a:gd name="T33" fmla="*/ 1083 h 2159"/>
                <a:gd name="T34" fmla="*/ 1085 w 3271"/>
                <a:gd name="T35" fmla="*/ 2159 h 2159"/>
                <a:gd name="T36" fmla="*/ 1308 w 3271"/>
                <a:gd name="T37" fmla="*/ 2159 h 2159"/>
                <a:gd name="T38" fmla="*/ 1336 w 3271"/>
                <a:gd name="T39" fmla="*/ 2159 h 2159"/>
                <a:gd name="T40" fmla="*/ 1727 w 3271"/>
                <a:gd name="T41" fmla="*/ 2159 h 2159"/>
                <a:gd name="T42" fmla="*/ 1761 w 3271"/>
                <a:gd name="T43" fmla="*/ 2159 h 2159"/>
                <a:gd name="T44" fmla="*/ 2119 w 3271"/>
                <a:gd name="T45" fmla="*/ 2159 h 2159"/>
                <a:gd name="T46" fmla="*/ 2168 w 3271"/>
                <a:gd name="T47" fmla="*/ 2159 h 2159"/>
                <a:gd name="T48" fmla="*/ 2351 w 3271"/>
                <a:gd name="T49" fmla="*/ 2159 h 2159"/>
                <a:gd name="T50" fmla="*/ 2381 w 3271"/>
                <a:gd name="T51" fmla="*/ 2159 h 2159"/>
                <a:gd name="T52" fmla="*/ 2790 w 3271"/>
                <a:gd name="T53" fmla="*/ 2159 h 2159"/>
                <a:gd name="T54" fmla="*/ 2824 w 3271"/>
                <a:gd name="T55" fmla="*/ 2159 h 2159"/>
                <a:gd name="T56" fmla="*/ 3250 w 3271"/>
                <a:gd name="T57" fmla="*/ 2159 h 2159"/>
                <a:gd name="T58" fmla="*/ 3250 w 3271"/>
                <a:gd name="T59" fmla="*/ 2138 h 2159"/>
                <a:gd name="T60" fmla="*/ 3250 w 3271"/>
                <a:gd name="T61" fmla="*/ 1752 h 2159"/>
                <a:gd name="connsiteX0" fmla="*/ 10157 w 10200"/>
                <a:gd name="connsiteY0" fmla="*/ 8486 h 10371"/>
                <a:gd name="connsiteX1" fmla="*/ 10157 w 10200"/>
                <a:gd name="connsiteY1" fmla="*/ 8176 h 10371"/>
                <a:gd name="connsiteX2" fmla="*/ 10157 w 10200"/>
                <a:gd name="connsiteY2" fmla="*/ 5355 h 10371"/>
                <a:gd name="connsiteX3" fmla="*/ 6889 w 10200"/>
                <a:gd name="connsiteY3" fmla="*/ 5355 h 10371"/>
                <a:gd name="connsiteX4" fmla="*/ 6889 w 10200"/>
                <a:gd name="connsiteY4" fmla="*/ 5290 h 10371"/>
                <a:gd name="connsiteX5" fmla="*/ 6889 w 10200"/>
                <a:gd name="connsiteY5" fmla="*/ 3502 h 10371"/>
                <a:gd name="connsiteX6" fmla="*/ 6889 w 10200"/>
                <a:gd name="connsiteY6" fmla="*/ 3192 h 10371"/>
                <a:gd name="connsiteX7" fmla="*/ 6889 w 10200"/>
                <a:gd name="connsiteY7" fmla="*/ 371 h 10371"/>
                <a:gd name="connsiteX8" fmla="*/ 3666 w 10200"/>
                <a:gd name="connsiteY8" fmla="*/ 371 h 10371"/>
                <a:gd name="connsiteX9" fmla="*/ 3206 w 10200"/>
                <a:gd name="connsiteY9" fmla="*/ 371 h 10371"/>
                <a:gd name="connsiteX10" fmla="*/ 221 w 10200"/>
                <a:gd name="connsiteY10" fmla="*/ 371 h 10371"/>
                <a:gd name="connsiteX11" fmla="*/ 221 w 10200"/>
                <a:gd name="connsiteY11" fmla="*/ 5387 h 10371"/>
                <a:gd name="connsiteX12" fmla="*/ 930 w 10200"/>
                <a:gd name="connsiteY12" fmla="*/ 5387 h 10371"/>
                <a:gd name="connsiteX13" fmla="*/ 1022 w 10200"/>
                <a:gd name="connsiteY13" fmla="*/ 5387 h 10371"/>
                <a:gd name="connsiteX14" fmla="*/ 2266 w 10200"/>
                <a:gd name="connsiteY14" fmla="*/ 5387 h 10371"/>
                <a:gd name="connsiteX15" fmla="*/ 2370 w 10200"/>
                <a:gd name="connsiteY15" fmla="*/ 5387 h 10371"/>
                <a:gd name="connsiteX16" fmla="*/ 3538 w 10200"/>
                <a:gd name="connsiteY16" fmla="*/ 5387 h 10371"/>
                <a:gd name="connsiteX17" fmla="*/ 3538 w 10200"/>
                <a:gd name="connsiteY17" fmla="*/ 10371 h 10371"/>
                <a:gd name="connsiteX18" fmla="*/ 4220 w 10200"/>
                <a:gd name="connsiteY18" fmla="*/ 10371 h 10371"/>
                <a:gd name="connsiteX19" fmla="*/ 4305 w 10200"/>
                <a:gd name="connsiteY19" fmla="*/ 10371 h 10371"/>
                <a:gd name="connsiteX20" fmla="*/ 5501 w 10200"/>
                <a:gd name="connsiteY20" fmla="*/ 10371 h 10371"/>
                <a:gd name="connsiteX21" fmla="*/ 5605 w 10200"/>
                <a:gd name="connsiteY21" fmla="*/ 10371 h 10371"/>
                <a:gd name="connsiteX22" fmla="*/ 6699 w 10200"/>
                <a:gd name="connsiteY22" fmla="*/ 10371 h 10371"/>
                <a:gd name="connsiteX23" fmla="*/ 6849 w 10200"/>
                <a:gd name="connsiteY23" fmla="*/ 10371 h 10371"/>
                <a:gd name="connsiteX24" fmla="*/ 7408 w 10200"/>
                <a:gd name="connsiteY24" fmla="*/ 10371 h 10371"/>
                <a:gd name="connsiteX25" fmla="*/ 7500 w 10200"/>
                <a:gd name="connsiteY25" fmla="*/ 10371 h 10371"/>
                <a:gd name="connsiteX26" fmla="*/ 8751 w 10200"/>
                <a:gd name="connsiteY26" fmla="*/ 10371 h 10371"/>
                <a:gd name="connsiteX27" fmla="*/ 8854 w 10200"/>
                <a:gd name="connsiteY27" fmla="*/ 10371 h 10371"/>
                <a:gd name="connsiteX28" fmla="*/ 10157 w 10200"/>
                <a:gd name="connsiteY28" fmla="*/ 10371 h 10371"/>
                <a:gd name="connsiteX29" fmla="*/ 10157 w 10200"/>
                <a:gd name="connsiteY29" fmla="*/ 10274 h 10371"/>
                <a:gd name="connsiteX30" fmla="*/ 10157 w 10200"/>
                <a:gd name="connsiteY30" fmla="*/ 8486 h 10371"/>
                <a:gd name="connsiteX0" fmla="*/ 10157 w 10200"/>
                <a:gd name="connsiteY0" fmla="*/ 8115 h 10000"/>
                <a:gd name="connsiteX1" fmla="*/ 10157 w 10200"/>
                <a:gd name="connsiteY1" fmla="*/ 7805 h 10000"/>
                <a:gd name="connsiteX2" fmla="*/ 10157 w 10200"/>
                <a:gd name="connsiteY2" fmla="*/ 4984 h 10000"/>
                <a:gd name="connsiteX3" fmla="*/ 6889 w 10200"/>
                <a:gd name="connsiteY3" fmla="*/ 4984 h 10000"/>
                <a:gd name="connsiteX4" fmla="*/ 6889 w 10200"/>
                <a:gd name="connsiteY4" fmla="*/ 4919 h 10000"/>
                <a:gd name="connsiteX5" fmla="*/ 6889 w 10200"/>
                <a:gd name="connsiteY5" fmla="*/ 3131 h 10000"/>
                <a:gd name="connsiteX6" fmla="*/ 6889 w 10200"/>
                <a:gd name="connsiteY6" fmla="*/ 2821 h 10000"/>
                <a:gd name="connsiteX7" fmla="*/ 6889 w 10200"/>
                <a:gd name="connsiteY7" fmla="*/ 0 h 10000"/>
                <a:gd name="connsiteX8" fmla="*/ 3666 w 10200"/>
                <a:gd name="connsiteY8" fmla="*/ 0 h 10000"/>
                <a:gd name="connsiteX9" fmla="*/ 221 w 10200"/>
                <a:gd name="connsiteY9" fmla="*/ 0 h 10000"/>
                <a:gd name="connsiteX10" fmla="*/ 221 w 10200"/>
                <a:gd name="connsiteY10" fmla="*/ 5016 h 10000"/>
                <a:gd name="connsiteX11" fmla="*/ 930 w 10200"/>
                <a:gd name="connsiteY11" fmla="*/ 5016 h 10000"/>
                <a:gd name="connsiteX12" fmla="*/ 1022 w 10200"/>
                <a:gd name="connsiteY12" fmla="*/ 5016 h 10000"/>
                <a:gd name="connsiteX13" fmla="*/ 2266 w 10200"/>
                <a:gd name="connsiteY13" fmla="*/ 5016 h 10000"/>
                <a:gd name="connsiteX14" fmla="*/ 2370 w 10200"/>
                <a:gd name="connsiteY14" fmla="*/ 5016 h 10000"/>
                <a:gd name="connsiteX15" fmla="*/ 3538 w 10200"/>
                <a:gd name="connsiteY15" fmla="*/ 5016 h 10000"/>
                <a:gd name="connsiteX16" fmla="*/ 3538 w 10200"/>
                <a:gd name="connsiteY16" fmla="*/ 10000 h 10000"/>
                <a:gd name="connsiteX17" fmla="*/ 4220 w 10200"/>
                <a:gd name="connsiteY17" fmla="*/ 10000 h 10000"/>
                <a:gd name="connsiteX18" fmla="*/ 4305 w 10200"/>
                <a:gd name="connsiteY18" fmla="*/ 10000 h 10000"/>
                <a:gd name="connsiteX19" fmla="*/ 5501 w 10200"/>
                <a:gd name="connsiteY19" fmla="*/ 10000 h 10000"/>
                <a:gd name="connsiteX20" fmla="*/ 5605 w 10200"/>
                <a:gd name="connsiteY20" fmla="*/ 10000 h 10000"/>
                <a:gd name="connsiteX21" fmla="*/ 6699 w 10200"/>
                <a:gd name="connsiteY21" fmla="*/ 10000 h 10000"/>
                <a:gd name="connsiteX22" fmla="*/ 6849 w 10200"/>
                <a:gd name="connsiteY22" fmla="*/ 10000 h 10000"/>
                <a:gd name="connsiteX23" fmla="*/ 7408 w 10200"/>
                <a:gd name="connsiteY23" fmla="*/ 10000 h 10000"/>
                <a:gd name="connsiteX24" fmla="*/ 7500 w 10200"/>
                <a:gd name="connsiteY24" fmla="*/ 10000 h 10000"/>
                <a:gd name="connsiteX25" fmla="*/ 8751 w 10200"/>
                <a:gd name="connsiteY25" fmla="*/ 10000 h 10000"/>
                <a:gd name="connsiteX26" fmla="*/ 8854 w 10200"/>
                <a:gd name="connsiteY26" fmla="*/ 10000 h 10000"/>
                <a:gd name="connsiteX27" fmla="*/ 10157 w 10200"/>
                <a:gd name="connsiteY27" fmla="*/ 10000 h 10000"/>
                <a:gd name="connsiteX28" fmla="*/ 10157 w 10200"/>
                <a:gd name="connsiteY28" fmla="*/ 9903 h 10000"/>
                <a:gd name="connsiteX29" fmla="*/ 10157 w 10200"/>
                <a:gd name="connsiteY29" fmla="*/ 8115 h 10000"/>
                <a:gd name="connsiteX0" fmla="*/ 10011 w 10054"/>
                <a:gd name="connsiteY0" fmla="*/ 8615 h 10500"/>
                <a:gd name="connsiteX1" fmla="*/ 10011 w 10054"/>
                <a:gd name="connsiteY1" fmla="*/ 8305 h 10500"/>
                <a:gd name="connsiteX2" fmla="*/ 10011 w 10054"/>
                <a:gd name="connsiteY2" fmla="*/ 5484 h 10500"/>
                <a:gd name="connsiteX3" fmla="*/ 6743 w 10054"/>
                <a:gd name="connsiteY3" fmla="*/ 5484 h 10500"/>
                <a:gd name="connsiteX4" fmla="*/ 6743 w 10054"/>
                <a:gd name="connsiteY4" fmla="*/ 5419 h 10500"/>
                <a:gd name="connsiteX5" fmla="*/ 6743 w 10054"/>
                <a:gd name="connsiteY5" fmla="*/ 3631 h 10500"/>
                <a:gd name="connsiteX6" fmla="*/ 6743 w 10054"/>
                <a:gd name="connsiteY6" fmla="*/ 3321 h 10500"/>
                <a:gd name="connsiteX7" fmla="*/ 6743 w 10054"/>
                <a:gd name="connsiteY7" fmla="*/ 500 h 10500"/>
                <a:gd name="connsiteX8" fmla="*/ 3520 w 10054"/>
                <a:gd name="connsiteY8" fmla="*/ 500 h 10500"/>
                <a:gd name="connsiteX9" fmla="*/ 75 w 10054"/>
                <a:gd name="connsiteY9" fmla="*/ 500 h 10500"/>
                <a:gd name="connsiteX10" fmla="*/ 75 w 10054"/>
                <a:gd name="connsiteY10" fmla="*/ 5516 h 10500"/>
                <a:gd name="connsiteX11" fmla="*/ 784 w 10054"/>
                <a:gd name="connsiteY11" fmla="*/ 5516 h 10500"/>
                <a:gd name="connsiteX12" fmla="*/ 876 w 10054"/>
                <a:gd name="connsiteY12" fmla="*/ 5516 h 10500"/>
                <a:gd name="connsiteX13" fmla="*/ 2120 w 10054"/>
                <a:gd name="connsiteY13" fmla="*/ 5516 h 10500"/>
                <a:gd name="connsiteX14" fmla="*/ 2224 w 10054"/>
                <a:gd name="connsiteY14" fmla="*/ 5516 h 10500"/>
                <a:gd name="connsiteX15" fmla="*/ 3392 w 10054"/>
                <a:gd name="connsiteY15" fmla="*/ 5516 h 10500"/>
                <a:gd name="connsiteX16" fmla="*/ 3392 w 10054"/>
                <a:gd name="connsiteY16" fmla="*/ 10500 h 10500"/>
                <a:gd name="connsiteX17" fmla="*/ 4074 w 10054"/>
                <a:gd name="connsiteY17" fmla="*/ 10500 h 10500"/>
                <a:gd name="connsiteX18" fmla="*/ 4159 w 10054"/>
                <a:gd name="connsiteY18" fmla="*/ 10500 h 10500"/>
                <a:gd name="connsiteX19" fmla="*/ 5355 w 10054"/>
                <a:gd name="connsiteY19" fmla="*/ 10500 h 10500"/>
                <a:gd name="connsiteX20" fmla="*/ 5459 w 10054"/>
                <a:gd name="connsiteY20" fmla="*/ 10500 h 10500"/>
                <a:gd name="connsiteX21" fmla="*/ 6553 w 10054"/>
                <a:gd name="connsiteY21" fmla="*/ 10500 h 10500"/>
                <a:gd name="connsiteX22" fmla="*/ 6703 w 10054"/>
                <a:gd name="connsiteY22" fmla="*/ 10500 h 10500"/>
                <a:gd name="connsiteX23" fmla="*/ 7262 w 10054"/>
                <a:gd name="connsiteY23" fmla="*/ 10500 h 10500"/>
                <a:gd name="connsiteX24" fmla="*/ 7354 w 10054"/>
                <a:gd name="connsiteY24" fmla="*/ 10500 h 10500"/>
                <a:gd name="connsiteX25" fmla="*/ 8605 w 10054"/>
                <a:gd name="connsiteY25" fmla="*/ 10500 h 10500"/>
                <a:gd name="connsiteX26" fmla="*/ 8708 w 10054"/>
                <a:gd name="connsiteY26" fmla="*/ 10500 h 10500"/>
                <a:gd name="connsiteX27" fmla="*/ 10011 w 10054"/>
                <a:gd name="connsiteY27" fmla="*/ 10500 h 10500"/>
                <a:gd name="connsiteX28" fmla="*/ 10011 w 10054"/>
                <a:gd name="connsiteY28" fmla="*/ 10403 h 10500"/>
                <a:gd name="connsiteX29" fmla="*/ 10011 w 10054"/>
                <a:gd name="connsiteY29" fmla="*/ 8615 h 10500"/>
                <a:gd name="connsiteX0" fmla="*/ 10081 w 10124"/>
                <a:gd name="connsiteY0" fmla="*/ 8268 h 10153"/>
                <a:gd name="connsiteX1" fmla="*/ 10081 w 10124"/>
                <a:gd name="connsiteY1" fmla="*/ 7958 h 10153"/>
                <a:gd name="connsiteX2" fmla="*/ 10081 w 10124"/>
                <a:gd name="connsiteY2" fmla="*/ 5137 h 10153"/>
                <a:gd name="connsiteX3" fmla="*/ 6813 w 10124"/>
                <a:gd name="connsiteY3" fmla="*/ 5137 h 10153"/>
                <a:gd name="connsiteX4" fmla="*/ 6813 w 10124"/>
                <a:gd name="connsiteY4" fmla="*/ 5072 h 10153"/>
                <a:gd name="connsiteX5" fmla="*/ 6813 w 10124"/>
                <a:gd name="connsiteY5" fmla="*/ 3284 h 10153"/>
                <a:gd name="connsiteX6" fmla="*/ 6813 w 10124"/>
                <a:gd name="connsiteY6" fmla="*/ 2974 h 10153"/>
                <a:gd name="connsiteX7" fmla="*/ 6813 w 10124"/>
                <a:gd name="connsiteY7" fmla="*/ 153 h 10153"/>
                <a:gd name="connsiteX8" fmla="*/ 3590 w 10124"/>
                <a:gd name="connsiteY8" fmla="*/ 153 h 10153"/>
                <a:gd name="connsiteX9" fmla="*/ 145 w 10124"/>
                <a:gd name="connsiteY9" fmla="*/ 153 h 10153"/>
                <a:gd name="connsiteX10" fmla="*/ 145 w 10124"/>
                <a:gd name="connsiteY10" fmla="*/ 5169 h 10153"/>
                <a:gd name="connsiteX11" fmla="*/ 854 w 10124"/>
                <a:gd name="connsiteY11" fmla="*/ 5169 h 10153"/>
                <a:gd name="connsiteX12" fmla="*/ 946 w 10124"/>
                <a:gd name="connsiteY12" fmla="*/ 5169 h 10153"/>
                <a:gd name="connsiteX13" fmla="*/ 2190 w 10124"/>
                <a:gd name="connsiteY13" fmla="*/ 5169 h 10153"/>
                <a:gd name="connsiteX14" fmla="*/ 2294 w 10124"/>
                <a:gd name="connsiteY14" fmla="*/ 5169 h 10153"/>
                <a:gd name="connsiteX15" fmla="*/ 3462 w 10124"/>
                <a:gd name="connsiteY15" fmla="*/ 5169 h 10153"/>
                <a:gd name="connsiteX16" fmla="*/ 3462 w 10124"/>
                <a:gd name="connsiteY16" fmla="*/ 10153 h 10153"/>
                <a:gd name="connsiteX17" fmla="*/ 4144 w 10124"/>
                <a:gd name="connsiteY17" fmla="*/ 10153 h 10153"/>
                <a:gd name="connsiteX18" fmla="*/ 4229 w 10124"/>
                <a:gd name="connsiteY18" fmla="*/ 10153 h 10153"/>
                <a:gd name="connsiteX19" fmla="*/ 5425 w 10124"/>
                <a:gd name="connsiteY19" fmla="*/ 10153 h 10153"/>
                <a:gd name="connsiteX20" fmla="*/ 5529 w 10124"/>
                <a:gd name="connsiteY20" fmla="*/ 10153 h 10153"/>
                <a:gd name="connsiteX21" fmla="*/ 6623 w 10124"/>
                <a:gd name="connsiteY21" fmla="*/ 10153 h 10153"/>
                <a:gd name="connsiteX22" fmla="*/ 6773 w 10124"/>
                <a:gd name="connsiteY22" fmla="*/ 10153 h 10153"/>
                <a:gd name="connsiteX23" fmla="*/ 7332 w 10124"/>
                <a:gd name="connsiteY23" fmla="*/ 10153 h 10153"/>
                <a:gd name="connsiteX24" fmla="*/ 7424 w 10124"/>
                <a:gd name="connsiteY24" fmla="*/ 10153 h 10153"/>
                <a:gd name="connsiteX25" fmla="*/ 8675 w 10124"/>
                <a:gd name="connsiteY25" fmla="*/ 10153 h 10153"/>
                <a:gd name="connsiteX26" fmla="*/ 8778 w 10124"/>
                <a:gd name="connsiteY26" fmla="*/ 10153 h 10153"/>
                <a:gd name="connsiteX27" fmla="*/ 10081 w 10124"/>
                <a:gd name="connsiteY27" fmla="*/ 10153 h 10153"/>
                <a:gd name="connsiteX28" fmla="*/ 10081 w 10124"/>
                <a:gd name="connsiteY28" fmla="*/ 10056 h 10153"/>
                <a:gd name="connsiteX29" fmla="*/ 10081 w 10124"/>
                <a:gd name="connsiteY29" fmla="*/ 8268 h 10153"/>
                <a:gd name="connsiteX0" fmla="*/ 10000 w 10043"/>
                <a:gd name="connsiteY0" fmla="*/ 8275 h 10160"/>
                <a:gd name="connsiteX1" fmla="*/ 10000 w 10043"/>
                <a:gd name="connsiteY1" fmla="*/ 7965 h 10160"/>
                <a:gd name="connsiteX2" fmla="*/ 10000 w 10043"/>
                <a:gd name="connsiteY2" fmla="*/ 5144 h 10160"/>
                <a:gd name="connsiteX3" fmla="*/ 6732 w 10043"/>
                <a:gd name="connsiteY3" fmla="*/ 5144 h 10160"/>
                <a:gd name="connsiteX4" fmla="*/ 6732 w 10043"/>
                <a:gd name="connsiteY4" fmla="*/ 5079 h 10160"/>
                <a:gd name="connsiteX5" fmla="*/ 6732 w 10043"/>
                <a:gd name="connsiteY5" fmla="*/ 3291 h 10160"/>
                <a:gd name="connsiteX6" fmla="*/ 6732 w 10043"/>
                <a:gd name="connsiteY6" fmla="*/ 2981 h 10160"/>
                <a:gd name="connsiteX7" fmla="*/ 6732 w 10043"/>
                <a:gd name="connsiteY7" fmla="*/ 160 h 10160"/>
                <a:gd name="connsiteX8" fmla="*/ 3509 w 10043"/>
                <a:gd name="connsiteY8" fmla="*/ 160 h 10160"/>
                <a:gd name="connsiteX9" fmla="*/ 64 w 10043"/>
                <a:gd name="connsiteY9" fmla="*/ 160 h 10160"/>
                <a:gd name="connsiteX10" fmla="*/ 64 w 10043"/>
                <a:gd name="connsiteY10" fmla="*/ 5176 h 10160"/>
                <a:gd name="connsiteX11" fmla="*/ 773 w 10043"/>
                <a:gd name="connsiteY11" fmla="*/ 5176 h 10160"/>
                <a:gd name="connsiteX12" fmla="*/ 865 w 10043"/>
                <a:gd name="connsiteY12" fmla="*/ 5176 h 10160"/>
                <a:gd name="connsiteX13" fmla="*/ 2109 w 10043"/>
                <a:gd name="connsiteY13" fmla="*/ 5176 h 10160"/>
                <a:gd name="connsiteX14" fmla="*/ 2213 w 10043"/>
                <a:gd name="connsiteY14" fmla="*/ 5176 h 10160"/>
                <a:gd name="connsiteX15" fmla="*/ 3381 w 10043"/>
                <a:gd name="connsiteY15" fmla="*/ 5176 h 10160"/>
                <a:gd name="connsiteX16" fmla="*/ 3381 w 10043"/>
                <a:gd name="connsiteY16" fmla="*/ 10160 h 10160"/>
                <a:gd name="connsiteX17" fmla="*/ 4063 w 10043"/>
                <a:gd name="connsiteY17" fmla="*/ 10160 h 10160"/>
                <a:gd name="connsiteX18" fmla="*/ 4148 w 10043"/>
                <a:gd name="connsiteY18" fmla="*/ 10160 h 10160"/>
                <a:gd name="connsiteX19" fmla="*/ 5344 w 10043"/>
                <a:gd name="connsiteY19" fmla="*/ 10160 h 10160"/>
                <a:gd name="connsiteX20" fmla="*/ 5448 w 10043"/>
                <a:gd name="connsiteY20" fmla="*/ 10160 h 10160"/>
                <a:gd name="connsiteX21" fmla="*/ 6542 w 10043"/>
                <a:gd name="connsiteY21" fmla="*/ 10160 h 10160"/>
                <a:gd name="connsiteX22" fmla="*/ 6692 w 10043"/>
                <a:gd name="connsiteY22" fmla="*/ 10160 h 10160"/>
                <a:gd name="connsiteX23" fmla="*/ 7251 w 10043"/>
                <a:gd name="connsiteY23" fmla="*/ 10160 h 10160"/>
                <a:gd name="connsiteX24" fmla="*/ 7343 w 10043"/>
                <a:gd name="connsiteY24" fmla="*/ 10160 h 10160"/>
                <a:gd name="connsiteX25" fmla="*/ 8594 w 10043"/>
                <a:gd name="connsiteY25" fmla="*/ 10160 h 10160"/>
                <a:gd name="connsiteX26" fmla="*/ 8697 w 10043"/>
                <a:gd name="connsiteY26" fmla="*/ 10160 h 10160"/>
                <a:gd name="connsiteX27" fmla="*/ 10000 w 10043"/>
                <a:gd name="connsiteY27" fmla="*/ 10160 h 10160"/>
                <a:gd name="connsiteX28" fmla="*/ 10000 w 10043"/>
                <a:gd name="connsiteY28" fmla="*/ 10063 h 10160"/>
                <a:gd name="connsiteX29" fmla="*/ 10000 w 10043"/>
                <a:gd name="connsiteY29" fmla="*/ 8275 h 10160"/>
                <a:gd name="connsiteX0" fmla="*/ 10136 w 10179"/>
                <a:gd name="connsiteY0" fmla="*/ 8151 h 10036"/>
                <a:gd name="connsiteX1" fmla="*/ 10136 w 10179"/>
                <a:gd name="connsiteY1" fmla="*/ 7841 h 10036"/>
                <a:gd name="connsiteX2" fmla="*/ 10136 w 10179"/>
                <a:gd name="connsiteY2" fmla="*/ 5020 h 10036"/>
                <a:gd name="connsiteX3" fmla="*/ 6868 w 10179"/>
                <a:gd name="connsiteY3" fmla="*/ 5020 h 10036"/>
                <a:gd name="connsiteX4" fmla="*/ 6868 w 10179"/>
                <a:gd name="connsiteY4" fmla="*/ 4955 h 10036"/>
                <a:gd name="connsiteX5" fmla="*/ 6868 w 10179"/>
                <a:gd name="connsiteY5" fmla="*/ 3167 h 10036"/>
                <a:gd name="connsiteX6" fmla="*/ 6868 w 10179"/>
                <a:gd name="connsiteY6" fmla="*/ 2857 h 10036"/>
                <a:gd name="connsiteX7" fmla="*/ 6868 w 10179"/>
                <a:gd name="connsiteY7" fmla="*/ 36 h 10036"/>
                <a:gd name="connsiteX8" fmla="*/ 3645 w 10179"/>
                <a:gd name="connsiteY8" fmla="*/ 36 h 10036"/>
                <a:gd name="connsiteX9" fmla="*/ 200 w 10179"/>
                <a:gd name="connsiteY9" fmla="*/ 36 h 10036"/>
                <a:gd name="connsiteX10" fmla="*/ 200 w 10179"/>
                <a:gd name="connsiteY10" fmla="*/ 5052 h 10036"/>
                <a:gd name="connsiteX11" fmla="*/ 909 w 10179"/>
                <a:gd name="connsiteY11" fmla="*/ 5052 h 10036"/>
                <a:gd name="connsiteX12" fmla="*/ 1001 w 10179"/>
                <a:gd name="connsiteY12" fmla="*/ 5052 h 10036"/>
                <a:gd name="connsiteX13" fmla="*/ 2245 w 10179"/>
                <a:gd name="connsiteY13" fmla="*/ 5052 h 10036"/>
                <a:gd name="connsiteX14" fmla="*/ 2349 w 10179"/>
                <a:gd name="connsiteY14" fmla="*/ 5052 h 10036"/>
                <a:gd name="connsiteX15" fmla="*/ 3517 w 10179"/>
                <a:gd name="connsiteY15" fmla="*/ 5052 h 10036"/>
                <a:gd name="connsiteX16" fmla="*/ 3517 w 10179"/>
                <a:gd name="connsiteY16" fmla="*/ 10036 h 10036"/>
                <a:gd name="connsiteX17" fmla="*/ 4199 w 10179"/>
                <a:gd name="connsiteY17" fmla="*/ 10036 h 10036"/>
                <a:gd name="connsiteX18" fmla="*/ 4284 w 10179"/>
                <a:gd name="connsiteY18" fmla="*/ 10036 h 10036"/>
                <a:gd name="connsiteX19" fmla="*/ 5480 w 10179"/>
                <a:gd name="connsiteY19" fmla="*/ 10036 h 10036"/>
                <a:gd name="connsiteX20" fmla="*/ 5584 w 10179"/>
                <a:gd name="connsiteY20" fmla="*/ 10036 h 10036"/>
                <a:gd name="connsiteX21" fmla="*/ 6678 w 10179"/>
                <a:gd name="connsiteY21" fmla="*/ 10036 h 10036"/>
                <a:gd name="connsiteX22" fmla="*/ 6828 w 10179"/>
                <a:gd name="connsiteY22" fmla="*/ 10036 h 10036"/>
                <a:gd name="connsiteX23" fmla="*/ 7387 w 10179"/>
                <a:gd name="connsiteY23" fmla="*/ 10036 h 10036"/>
                <a:gd name="connsiteX24" fmla="*/ 7479 w 10179"/>
                <a:gd name="connsiteY24" fmla="*/ 10036 h 10036"/>
                <a:gd name="connsiteX25" fmla="*/ 8730 w 10179"/>
                <a:gd name="connsiteY25" fmla="*/ 10036 h 10036"/>
                <a:gd name="connsiteX26" fmla="*/ 8833 w 10179"/>
                <a:gd name="connsiteY26" fmla="*/ 10036 h 10036"/>
                <a:gd name="connsiteX27" fmla="*/ 10136 w 10179"/>
                <a:gd name="connsiteY27" fmla="*/ 10036 h 10036"/>
                <a:gd name="connsiteX28" fmla="*/ 10136 w 10179"/>
                <a:gd name="connsiteY28" fmla="*/ 9939 h 10036"/>
                <a:gd name="connsiteX29" fmla="*/ 10136 w 10179"/>
                <a:gd name="connsiteY29" fmla="*/ 8151 h 10036"/>
                <a:gd name="connsiteX0" fmla="*/ 9981 w 10024"/>
                <a:gd name="connsiteY0" fmla="*/ 8162 h 10047"/>
                <a:gd name="connsiteX1" fmla="*/ 9981 w 10024"/>
                <a:gd name="connsiteY1" fmla="*/ 7852 h 10047"/>
                <a:gd name="connsiteX2" fmla="*/ 9981 w 10024"/>
                <a:gd name="connsiteY2" fmla="*/ 5031 h 10047"/>
                <a:gd name="connsiteX3" fmla="*/ 6713 w 10024"/>
                <a:gd name="connsiteY3" fmla="*/ 5031 h 10047"/>
                <a:gd name="connsiteX4" fmla="*/ 6713 w 10024"/>
                <a:gd name="connsiteY4" fmla="*/ 4966 h 10047"/>
                <a:gd name="connsiteX5" fmla="*/ 6713 w 10024"/>
                <a:gd name="connsiteY5" fmla="*/ 3178 h 10047"/>
                <a:gd name="connsiteX6" fmla="*/ 6713 w 10024"/>
                <a:gd name="connsiteY6" fmla="*/ 2868 h 10047"/>
                <a:gd name="connsiteX7" fmla="*/ 6713 w 10024"/>
                <a:gd name="connsiteY7" fmla="*/ 47 h 10047"/>
                <a:gd name="connsiteX8" fmla="*/ 3490 w 10024"/>
                <a:gd name="connsiteY8" fmla="*/ 47 h 10047"/>
                <a:gd name="connsiteX9" fmla="*/ 45 w 10024"/>
                <a:gd name="connsiteY9" fmla="*/ 47 h 10047"/>
                <a:gd name="connsiteX10" fmla="*/ 45 w 10024"/>
                <a:gd name="connsiteY10" fmla="*/ 5063 h 10047"/>
                <a:gd name="connsiteX11" fmla="*/ 754 w 10024"/>
                <a:gd name="connsiteY11" fmla="*/ 5063 h 10047"/>
                <a:gd name="connsiteX12" fmla="*/ 846 w 10024"/>
                <a:gd name="connsiteY12" fmla="*/ 5063 h 10047"/>
                <a:gd name="connsiteX13" fmla="*/ 2090 w 10024"/>
                <a:gd name="connsiteY13" fmla="*/ 5063 h 10047"/>
                <a:gd name="connsiteX14" fmla="*/ 2194 w 10024"/>
                <a:gd name="connsiteY14" fmla="*/ 5063 h 10047"/>
                <a:gd name="connsiteX15" fmla="*/ 3362 w 10024"/>
                <a:gd name="connsiteY15" fmla="*/ 5063 h 10047"/>
                <a:gd name="connsiteX16" fmla="*/ 3362 w 10024"/>
                <a:gd name="connsiteY16" fmla="*/ 10047 h 10047"/>
                <a:gd name="connsiteX17" fmla="*/ 4044 w 10024"/>
                <a:gd name="connsiteY17" fmla="*/ 10047 h 10047"/>
                <a:gd name="connsiteX18" fmla="*/ 4129 w 10024"/>
                <a:gd name="connsiteY18" fmla="*/ 10047 h 10047"/>
                <a:gd name="connsiteX19" fmla="*/ 5325 w 10024"/>
                <a:gd name="connsiteY19" fmla="*/ 10047 h 10047"/>
                <a:gd name="connsiteX20" fmla="*/ 5429 w 10024"/>
                <a:gd name="connsiteY20" fmla="*/ 10047 h 10047"/>
                <a:gd name="connsiteX21" fmla="*/ 6523 w 10024"/>
                <a:gd name="connsiteY21" fmla="*/ 10047 h 10047"/>
                <a:gd name="connsiteX22" fmla="*/ 6673 w 10024"/>
                <a:gd name="connsiteY22" fmla="*/ 10047 h 10047"/>
                <a:gd name="connsiteX23" fmla="*/ 7232 w 10024"/>
                <a:gd name="connsiteY23" fmla="*/ 10047 h 10047"/>
                <a:gd name="connsiteX24" fmla="*/ 7324 w 10024"/>
                <a:gd name="connsiteY24" fmla="*/ 10047 h 10047"/>
                <a:gd name="connsiteX25" fmla="*/ 8575 w 10024"/>
                <a:gd name="connsiteY25" fmla="*/ 10047 h 10047"/>
                <a:gd name="connsiteX26" fmla="*/ 8678 w 10024"/>
                <a:gd name="connsiteY26" fmla="*/ 10047 h 10047"/>
                <a:gd name="connsiteX27" fmla="*/ 9981 w 10024"/>
                <a:gd name="connsiteY27" fmla="*/ 10047 h 10047"/>
                <a:gd name="connsiteX28" fmla="*/ 9981 w 10024"/>
                <a:gd name="connsiteY28" fmla="*/ 9950 h 10047"/>
                <a:gd name="connsiteX29" fmla="*/ 9981 w 10024"/>
                <a:gd name="connsiteY29" fmla="*/ 8162 h 10047"/>
                <a:gd name="connsiteX0" fmla="*/ 9981 w 10024"/>
                <a:gd name="connsiteY0" fmla="*/ 8152 h 10037"/>
                <a:gd name="connsiteX1" fmla="*/ 9981 w 10024"/>
                <a:gd name="connsiteY1" fmla="*/ 7842 h 10037"/>
                <a:gd name="connsiteX2" fmla="*/ 9981 w 10024"/>
                <a:gd name="connsiteY2" fmla="*/ 5021 h 10037"/>
                <a:gd name="connsiteX3" fmla="*/ 6713 w 10024"/>
                <a:gd name="connsiteY3" fmla="*/ 5021 h 10037"/>
                <a:gd name="connsiteX4" fmla="*/ 6713 w 10024"/>
                <a:gd name="connsiteY4" fmla="*/ 4956 h 10037"/>
                <a:gd name="connsiteX5" fmla="*/ 6713 w 10024"/>
                <a:gd name="connsiteY5" fmla="*/ 3168 h 10037"/>
                <a:gd name="connsiteX6" fmla="*/ 6713 w 10024"/>
                <a:gd name="connsiteY6" fmla="*/ 2858 h 10037"/>
                <a:gd name="connsiteX7" fmla="*/ 6713 w 10024"/>
                <a:gd name="connsiteY7" fmla="*/ 37 h 10037"/>
                <a:gd name="connsiteX8" fmla="*/ 3490 w 10024"/>
                <a:gd name="connsiteY8" fmla="*/ 37 h 10037"/>
                <a:gd name="connsiteX9" fmla="*/ 45 w 10024"/>
                <a:gd name="connsiteY9" fmla="*/ 37 h 10037"/>
                <a:gd name="connsiteX10" fmla="*/ 45 w 10024"/>
                <a:gd name="connsiteY10" fmla="*/ 5053 h 10037"/>
                <a:gd name="connsiteX11" fmla="*/ 754 w 10024"/>
                <a:gd name="connsiteY11" fmla="*/ 5053 h 10037"/>
                <a:gd name="connsiteX12" fmla="*/ 846 w 10024"/>
                <a:gd name="connsiteY12" fmla="*/ 5053 h 10037"/>
                <a:gd name="connsiteX13" fmla="*/ 2090 w 10024"/>
                <a:gd name="connsiteY13" fmla="*/ 5053 h 10037"/>
                <a:gd name="connsiteX14" fmla="*/ 2194 w 10024"/>
                <a:gd name="connsiteY14" fmla="*/ 5053 h 10037"/>
                <a:gd name="connsiteX15" fmla="*/ 3362 w 10024"/>
                <a:gd name="connsiteY15" fmla="*/ 5053 h 10037"/>
                <a:gd name="connsiteX16" fmla="*/ 3362 w 10024"/>
                <a:gd name="connsiteY16" fmla="*/ 10037 h 10037"/>
                <a:gd name="connsiteX17" fmla="*/ 4044 w 10024"/>
                <a:gd name="connsiteY17" fmla="*/ 10037 h 10037"/>
                <a:gd name="connsiteX18" fmla="*/ 4129 w 10024"/>
                <a:gd name="connsiteY18" fmla="*/ 10037 h 10037"/>
                <a:gd name="connsiteX19" fmla="*/ 5325 w 10024"/>
                <a:gd name="connsiteY19" fmla="*/ 10037 h 10037"/>
                <a:gd name="connsiteX20" fmla="*/ 5429 w 10024"/>
                <a:gd name="connsiteY20" fmla="*/ 10037 h 10037"/>
                <a:gd name="connsiteX21" fmla="*/ 6523 w 10024"/>
                <a:gd name="connsiteY21" fmla="*/ 10037 h 10037"/>
                <a:gd name="connsiteX22" fmla="*/ 6673 w 10024"/>
                <a:gd name="connsiteY22" fmla="*/ 10037 h 10037"/>
                <a:gd name="connsiteX23" fmla="*/ 7232 w 10024"/>
                <a:gd name="connsiteY23" fmla="*/ 10037 h 10037"/>
                <a:gd name="connsiteX24" fmla="*/ 7324 w 10024"/>
                <a:gd name="connsiteY24" fmla="*/ 10037 h 10037"/>
                <a:gd name="connsiteX25" fmla="*/ 8575 w 10024"/>
                <a:gd name="connsiteY25" fmla="*/ 10037 h 10037"/>
                <a:gd name="connsiteX26" fmla="*/ 8678 w 10024"/>
                <a:gd name="connsiteY26" fmla="*/ 10037 h 10037"/>
                <a:gd name="connsiteX27" fmla="*/ 9981 w 10024"/>
                <a:gd name="connsiteY27" fmla="*/ 10037 h 10037"/>
                <a:gd name="connsiteX28" fmla="*/ 9981 w 10024"/>
                <a:gd name="connsiteY28" fmla="*/ 9940 h 10037"/>
                <a:gd name="connsiteX29" fmla="*/ 9981 w 10024"/>
                <a:gd name="connsiteY29" fmla="*/ 8152 h 1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24" h="10037">
                  <a:moveTo>
                    <a:pt x="9981" y="8152"/>
                  </a:moveTo>
                  <a:lnTo>
                    <a:pt x="9981" y="7842"/>
                  </a:lnTo>
                  <a:lnTo>
                    <a:pt x="9981" y="5021"/>
                  </a:lnTo>
                  <a:lnTo>
                    <a:pt x="6713" y="5021"/>
                  </a:lnTo>
                  <a:lnTo>
                    <a:pt x="6713" y="4956"/>
                  </a:lnTo>
                  <a:cubicBezTo>
                    <a:pt x="6774" y="4354"/>
                    <a:pt x="6762" y="3761"/>
                    <a:pt x="6713" y="3168"/>
                  </a:cubicBezTo>
                  <a:lnTo>
                    <a:pt x="6713" y="2858"/>
                  </a:lnTo>
                  <a:lnTo>
                    <a:pt x="6713" y="37"/>
                  </a:lnTo>
                  <a:cubicBezTo>
                    <a:pt x="5639" y="37"/>
                    <a:pt x="4564" y="-26"/>
                    <a:pt x="3490" y="37"/>
                  </a:cubicBezTo>
                  <a:cubicBezTo>
                    <a:pt x="2344" y="104"/>
                    <a:pt x="92" y="-71"/>
                    <a:pt x="45" y="37"/>
                  </a:cubicBezTo>
                  <a:cubicBezTo>
                    <a:pt x="-55" y="268"/>
                    <a:pt x="45" y="5053"/>
                    <a:pt x="45" y="5053"/>
                  </a:cubicBezTo>
                  <a:lnTo>
                    <a:pt x="754" y="5053"/>
                  </a:lnTo>
                  <a:lnTo>
                    <a:pt x="846" y="5053"/>
                  </a:lnTo>
                  <a:cubicBezTo>
                    <a:pt x="1268" y="4984"/>
                    <a:pt x="1674" y="4928"/>
                    <a:pt x="2090" y="5053"/>
                  </a:cubicBezTo>
                  <a:lnTo>
                    <a:pt x="2194" y="5053"/>
                  </a:lnTo>
                  <a:lnTo>
                    <a:pt x="3362" y="5053"/>
                  </a:lnTo>
                  <a:lnTo>
                    <a:pt x="3362" y="10037"/>
                  </a:lnTo>
                  <a:lnTo>
                    <a:pt x="4044" y="10037"/>
                  </a:lnTo>
                  <a:lnTo>
                    <a:pt x="4129" y="10037"/>
                  </a:lnTo>
                  <a:cubicBezTo>
                    <a:pt x="4536" y="9968"/>
                    <a:pt x="4927" y="9912"/>
                    <a:pt x="5325" y="10037"/>
                  </a:cubicBezTo>
                  <a:lnTo>
                    <a:pt x="5429" y="10037"/>
                  </a:lnTo>
                  <a:lnTo>
                    <a:pt x="6523" y="10037"/>
                  </a:lnTo>
                  <a:lnTo>
                    <a:pt x="6673" y="10037"/>
                  </a:lnTo>
                  <a:lnTo>
                    <a:pt x="7232" y="10037"/>
                  </a:lnTo>
                  <a:lnTo>
                    <a:pt x="7324" y="10037"/>
                  </a:lnTo>
                  <a:cubicBezTo>
                    <a:pt x="7749" y="9968"/>
                    <a:pt x="8156" y="9912"/>
                    <a:pt x="8575" y="10037"/>
                  </a:cubicBezTo>
                  <a:lnTo>
                    <a:pt x="8678" y="10037"/>
                  </a:lnTo>
                  <a:lnTo>
                    <a:pt x="9981" y="10037"/>
                  </a:lnTo>
                  <a:lnTo>
                    <a:pt x="9981" y="9940"/>
                  </a:lnTo>
                  <a:cubicBezTo>
                    <a:pt x="10045" y="9338"/>
                    <a:pt x="10033" y="8745"/>
                    <a:pt x="9981" y="8152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595525" y="2220527"/>
              <a:ext cx="11647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 中国</a:t>
              </a:r>
              <a:endParaRPr lang="en-US" altLang="zh-CN" sz="1600" b="1" spc="15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 近代</a:t>
              </a:r>
              <a:endParaRPr lang="en-US" altLang="zh-CN" sz="1600" b="1" spc="15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 史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351800" y="3504212"/>
            <a:ext cx="1639275" cy="1015092"/>
            <a:chOff x="4680668" y="3048922"/>
            <a:chExt cx="1639275" cy="1015092"/>
          </a:xfrm>
        </p:grpSpPr>
        <p:sp>
          <p:nvSpPr>
            <p:cNvPr id="72" name="Freeform 6"/>
            <p:cNvSpPr>
              <a:spLocks/>
            </p:cNvSpPr>
            <p:nvPr/>
          </p:nvSpPr>
          <p:spPr bwMode="auto">
            <a:xfrm flipH="1">
              <a:off x="4680668" y="3048922"/>
              <a:ext cx="1538019" cy="1015092"/>
            </a:xfrm>
            <a:custGeom>
              <a:avLst/>
              <a:gdLst>
                <a:gd name="T0" fmla="*/ 3250 w 3271"/>
                <a:gd name="T1" fmla="*/ 1752 h 2160"/>
                <a:gd name="T2" fmla="*/ 3250 w 3271"/>
                <a:gd name="T3" fmla="*/ 1686 h 2160"/>
                <a:gd name="T4" fmla="*/ 3250 w 3271"/>
                <a:gd name="T5" fmla="*/ 1077 h 2160"/>
                <a:gd name="T6" fmla="*/ 2181 w 3271"/>
                <a:gd name="T7" fmla="*/ 1077 h 2160"/>
                <a:gd name="T8" fmla="*/ 2181 w 3271"/>
                <a:gd name="T9" fmla="*/ 1062 h 2160"/>
                <a:gd name="T10" fmla="*/ 2181 w 3271"/>
                <a:gd name="T11" fmla="*/ 676 h 2160"/>
                <a:gd name="T12" fmla="*/ 2181 w 3271"/>
                <a:gd name="T13" fmla="*/ 610 h 2160"/>
                <a:gd name="T14" fmla="*/ 2181 w 3271"/>
                <a:gd name="T15" fmla="*/ 0 h 2160"/>
                <a:gd name="T16" fmla="*/ 1127 w 3271"/>
                <a:gd name="T17" fmla="*/ 0 h 2160"/>
                <a:gd name="T18" fmla="*/ 1098 w 3271"/>
                <a:gd name="T19" fmla="*/ 0 h 2160"/>
                <a:gd name="T20" fmla="*/ 0 w 3271"/>
                <a:gd name="T21" fmla="*/ 0 h 2160"/>
                <a:gd name="T22" fmla="*/ 0 w 3271"/>
                <a:gd name="T23" fmla="*/ 1084 h 2160"/>
                <a:gd name="T24" fmla="*/ 232 w 3271"/>
                <a:gd name="T25" fmla="*/ 1084 h 2160"/>
                <a:gd name="T26" fmla="*/ 262 w 3271"/>
                <a:gd name="T27" fmla="*/ 1084 h 2160"/>
                <a:gd name="T28" fmla="*/ 669 w 3271"/>
                <a:gd name="T29" fmla="*/ 1084 h 2160"/>
                <a:gd name="T30" fmla="*/ 703 w 3271"/>
                <a:gd name="T31" fmla="*/ 1084 h 2160"/>
                <a:gd name="T32" fmla="*/ 1085 w 3271"/>
                <a:gd name="T33" fmla="*/ 1084 h 2160"/>
                <a:gd name="T34" fmla="*/ 1085 w 3271"/>
                <a:gd name="T35" fmla="*/ 2160 h 2160"/>
                <a:gd name="T36" fmla="*/ 1308 w 3271"/>
                <a:gd name="T37" fmla="*/ 2160 h 2160"/>
                <a:gd name="T38" fmla="*/ 1336 w 3271"/>
                <a:gd name="T39" fmla="*/ 2160 h 2160"/>
                <a:gd name="T40" fmla="*/ 1727 w 3271"/>
                <a:gd name="T41" fmla="*/ 2160 h 2160"/>
                <a:gd name="T42" fmla="*/ 1761 w 3271"/>
                <a:gd name="T43" fmla="*/ 2160 h 2160"/>
                <a:gd name="T44" fmla="*/ 2119 w 3271"/>
                <a:gd name="T45" fmla="*/ 2160 h 2160"/>
                <a:gd name="T46" fmla="*/ 2168 w 3271"/>
                <a:gd name="T47" fmla="*/ 2160 h 2160"/>
                <a:gd name="T48" fmla="*/ 2351 w 3271"/>
                <a:gd name="T49" fmla="*/ 2160 h 2160"/>
                <a:gd name="T50" fmla="*/ 2381 w 3271"/>
                <a:gd name="T51" fmla="*/ 2160 h 2160"/>
                <a:gd name="T52" fmla="*/ 2790 w 3271"/>
                <a:gd name="T53" fmla="*/ 2160 h 2160"/>
                <a:gd name="T54" fmla="*/ 2824 w 3271"/>
                <a:gd name="T55" fmla="*/ 2160 h 2160"/>
                <a:gd name="T56" fmla="*/ 3250 w 3271"/>
                <a:gd name="T57" fmla="*/ 2160 h 2160"/>
                <a:gd name="T58" fmla="*/ 3250 w 3271"/>
                <a:gd name="T59" fmla="*/ 2138 h 2160"/>
                <a:gd name="T60" fmla="*/ 3250 w 3271"/>
                <a:gd name="T61" fmla="*/ 1752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1" h="2160">
                  <a:moveTo>
                    <a:pt x="3250" y="1752"/>
                  </a:moveTo>
                  <a:cubicBezTo>
                    <a:pt x="3250" y="1730"/>
                    <a:pt x="3250" y="1708"/>
                    <a:pt x="3250" y="1686"/>
                  </a:cubicBezTo>
                  <a:cubicBezTo>
                    <a:pt x="3250" y="1394"/>
                    <a:pt x="3250" y="1077"/>
                    <a:pt x="3250" y="1077"/>
                  </a:cubicBezTo>
                  <a:cubicBezTo>
                    <a:pt x="2181" y="1077"/>
                    <a:pt x="2181" y="1077"/>
                    <a:pt x="2181" y="1077"/>
                  </a:cubicBezTo>
                  <a:cubicBezTo>
                    <a:pt x="2181" y="1073"/>
                    <a:pt x="2181" y="1068"/>
                    <a:pt x="2181" y="1062"/>
                  </a:cubicBezTo>
                  <a:cubicBezTo>
                    <a:pt x="2202" y="932"/>
                    <a:pt x="2198" y="804"/>
                    <a:pt x="2181" y="676"/>
                  </a:cubicBezTo>
                  <a:cubicBezTo>
                    <a:pt x="2181" y="654"/>
                    <a:pt x="2181" y="632"/>
                    <a:pt x="2181" y="610"/>
                  </a:cubicBezTo>
                  <a:cubicBezTo>
                    <a:pt x="2181" y="318"/>
                    <a:pt x="2181" y="0"/>
                    <a:pt x="2181" y="0"/>
                  </a:cubicBezTo>
                  <a:cubicBezTo>
                    <a:pt x="1127" y="0"/>
                    <a:pt x="1127" y="0"/>
                    <a:pt x="1127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4"/>
                    <a:pt x="0" y="1084"/>
                    <a:pt x="0" y="1084"/>
                  </a:cubicBezTo>
                  <a:cubicBezTo>
                    <a:pt x="0" y="1084"/>
                    <a:pt x="96" y="1084"/>
                    <a:pt x="232" y="1084"/>
                  </a:cubicBezTo>
                  <a:cubicBezTo>
                    <a:pt x="242" y="1084"/>
                    <a:pt x="252" y="1084"/>
                    <a:pt x="262" y="1084"/>
                  </a:cubicBezTo>
                  <a:cubicBezTo>
                    <a:pt x="400" y="1068"/>
                    <a:pt x="533" y="1056"/>
                    <a:pt x="669" y="1084"/>
                  </a:cubicBezTo>
                  <a:cubicBezTo>
                    <a:pt x="680" y="1084"/>
                    <a:pt x="692" y="1084"/>
                    <a:pt x="703" y="1084"/>
                  </a:cubicBezTo>
                  <a:cubicBezTo>
                    <a:pt x="868" y="1084"/>
                    <a:pt x="1015" y="1084"/>
                    <a:pt x="1085" y="1084"/>
                  </a:cubicBezTo>
                  <a:cubicBezTo>
                    <a:pt x="1085" y="2160"/>
                    <a:pt x="1085" y="2160"/>
                    <a:pt x="1085" y="2160"/>
                  </a:cubicBezTo>
                  <a:cubicBezTo>
                    <a:pt x="1085" y="2160"/>
                    <a:pt x="1177" y="2160"/>
                    <a:pt x="1308" y="2160"/>
                  </a:cubicBezTo>
                  <a:cubicBezTo>
                    <a:pt x="1317" y="2160"/>
                    <a:pt x="1326" y="2160"/>
                    <a:pt x="1336" y="2160"/>
                  </a:cubicBezTo>
                  <a:cubicBezTo>
                    <a:pt x="1469" y="2144"/>
                    <a:pt x="1597" y="2132"/>
                    <a:pt x="1727" y="2160"/>
                  </a:cubicBezTo>
                  <a:cubicBezTo>
                    <a:pt x="1739" y="2160"/>
                    <a:pt x="1750" y="2160"/>
                    <a:pt x="1761" y="2160"/>
                  </a:cubicBezTo>
                  <a:cubicBezTo>
                    <a:pt x="1912" y="2160"/>
                    <a:pt x="2049" y="2160"/>
                    <a:pt x="2119" y="2160"/>
                  </a:cubicBezTo>
                  <a:cubicBezTo>
                    <a:pt x="2150" y="2160"/>
                    <a:pt x="2168" y="2160"/>
                    <a:pt x="2168" y="2160"/>
                  </a:cubicBezTo>
                  <a:cubicBezTo>
                    <a:pt x="2209" y="2160"/>
                    <a:pt x="2274" y="2160"/>
                    <a:pt x="2351" y="2160"/>
                  </a:cubicBezTo>
                  <a:cubicBezTo>
                    <a:pt x="2361" y="2160"/>
                    <a:pt x="2371" y="2160"/>
                    <a:pt x="2381" y="2160"/>
                  </a:cubicBezTo>
                  <a:cubicBezTo>
                    <a:pt x="2520" y="2144"/>
                    <a:pt x="2653" y="2132"/>
                    <a:pt x="2790" y="2160"/>
                  </a:cubicBezTo>
                  <a:cubicBezTo>
                    <a:pt x="2801" y="2160"/>
                    <a:pt x="2813" y="2160"/>
                    <a:pt x="2824" y="2160"/>
                  </a:cubicBezTo>
                  <a:cubicBezTo>
                    <a:pt x="3053" y="2160"/>
                    <a:pt x="3250" y="2160"/>
                    <a:pt x="3250" y="2160"/>
                  </a:cubicBezTo>
                  <a:cubicBezTo>
                    <a:pt x="3250" y="2160"/>
                    <a:pt x="3250" y="2152"/>
                    <a:pt x="3250" y="2138"/>
                  </a:cubicBezTo>
                  <a:cubicBezTo>
                    <a:pt x="3271" y="2008"/>
                    <a:pt x="3267" y="1880"/>
                    <a:pt x="3250" y="1752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5154239" y="3250848"/>
              <a:ext cx="11657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社会工作</a:t>
              </a:r>
              <a:endParaRPr lang="en-US" altLang="zh-CN" sz="1600" b="1" spc="15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  <a:p>
              <a:r>
                <a:rPr lang="zh-CN" altLang="en-US" sz="1600" b="1" spc="15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概论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383176" y="2983094"/>
            <a:ext cx="1034997" cy="1556114"/>
            <a:chOff x="5712044" y="2527804"/>
            <a:chExt cx="1034997" cy="1556114"/>
          </a:xfrm>
        </p:grpSpPr>
        <p:sp>
          <p:nvSpPr>
            <p:cNvPr id="75" name="Freeform 10"/>
            <p:cNvSpPr>
              <a:spLocks/>
            </p:cNvSpPr>
            <p:nvPr/>
          </p:nvSpPr>
          <p:spPr bwMode="auto">
            <a:xfrm flipH="1">
              <a:off x="5712044" y="2527804"/>
              <a:ext cx="1034997" cy="1556114"/>
            </a:xfrm>
            <a:custGeom>
              <a:avLst/>
              <a:gdLst>
                <a:gd name="T0" fmla="*/ 2194 w 2200"/>
                <a:gd name="T1" fmla="*/ 3101 h 3307"/>
                <a:gd name="T2" fmla="*/ 2194 w 2200"/>
                <a:gd name="T3" fmla="*/ 2436 h 3307"/>
                <a:gd name="T4" fmla="*/ 2193 w 2200"/>
                <a:gd name="T5" fmla="*/ 2348 h 3307"/>
                <a:gd name="T6" fmla="*/ 2172 w 2200"/>
                <a:gd name="T7" fmla="*/ 2235 h 3307"/>
                <a:gd name="T8" fmla="*/ 2025 w 2200"/>
                <a:gd name="T9" fmla="*/ 2213 h 3307"/>
                <a:gd name="T10" fmla="*/ 1913 w 2200"/>
                <a:gd name="T11" fmla="*/ 2213 h 3307"/>
                <a:gd name="T12" fmla="*/ 1200 w 2200"/>
                <a:gd name="T13" fmla="*/ 2213 h 3307"/>
                <a:gd name="T14" fmla="*/ 1111 w 2200"/>
                <a:gd name="T15" fmla="*/ 2213 h 3307"/>
                <a:gd name="T16" fmla="*/ 1108 w 2200"/>
                <a:gd name="T17" fmla="*/ 1832 h 3307"/>
                <a:gd name="T18" fmla="*/ 1107 w 2200"/>
                <a:gd name="T19" fmla="*/ 1763 h 3307"/>
                <a:gd name="T20" fmla="*/ 1107 w 2200"/>
                <a:gd name="T21" fmla="*/ 1239 h 3307"/>
                <a:gd name="T22" fmla="*/ 1107 w 2200"/>
                <a:gd name="T23" fmla="*/ 1127 h 3307"/>
                <a:gd name="T24" fmla="*/ 1107 w 2200"/>
                <a:gd name="T25" fmla="*/ 938 h 3307"/>
                <a:gd name="T26" fmla="*/ 1107 w 2200"/>
                <a:gd name="T27" fmla="*/ 908 h 3307"/>
                <a:gd name="T28" fmla="*/ 1106 w 2200"/>
                <a:gd name="T29" fmla="*/ 463 h 3307"/>
                <a:gd name="T30" fmla="*/ 1107 w 2200"/>
                <a:gd name="T31" fmla="*/ 432 h 3307"/>
                <a:gd name="T32" fmla="*/ 1107 w 2200"/>
                <a:gd name="T33" fmla="*/ 260 h 3307"/>
                <a:gd name="T34" fmla="*/ 1107 w 2200"/>
                <a:gd name="T35" fmla="*/ 232 h 3307"/>
                <a:gd name="T36" fmla="*/ 1105 w 2200"/>
                <a:gd name="T37" fmla="*/ 198 h 3307"/>
                <a:gd name="T38" fmla="*/ 1107 w 2200"/>
                <a:gd name="T39" fmla="*/ 104 h 3307"/>
                <a:gd name="T40" fmla="*/ 1088 w 2200"/>
                <a:gd name="T41" fmla="*/ 70 h 3307"/>
                <a:gd name="T42" fmla="*/ 765 w 2200"/>
                <a:gd name="T43" fmla="*/ 45 h 3307"/>
                <a:gd name="T44" fmla="*/ 733 w 2200"/>
                <a:gd name="T45" fmla="*/ 45 h 3307"/>
                <a:gd name="T46" fmla="*/ 673 w 2200"/>
                <a:gd name="T47" fmla="*/ 44 h 3307"/>
                <a:gd name="T48" fmla="*/ 261 w 2200"/>
                <a:gd name="T49" fmla="*/ 45 h 3307"/>
                <a:gd name="T50" fmla="*/ 211 w 2200"/>
                <a:gd name="T51" fmla="*/ 45 h 3307"/>
                <a:gd name="T52" fmla="*/ 24 w 2200"/>
                <a:gd name="T53" fmla="*/ 45 h 3307"/>
                <a:gd name="T54" fmla="*/ 24 w 2200"/>
                <a:gd name="T55" fmla="*/ 69 h 3307"/>
                <a:gd name="T56" fmla="*/ 24 w 2200"/>
                <a:gd name="T57" fmla="*/ 96 h 3307"/>
                <a:gd name="T58" fmla="*/ 20 w 2200"/>
                <a:gd name="T59" fmla="*/ 142 h 3307"/>
                <a:gd name="T60" fmla="*/ 17 w 2200"/>
                <a:gd name="T61" fmla="*/ 187 h 3307"/>
                <a:gd name="T62" fmla="*/ 21 w 2200"/>
                <a:gd name="T63" fmla="*/ 596 h 3307"/>
                <a:gd name="T64" fmla="*/ 24 w 2200"/>
                <a:gd name="T65" fmla="*/ 642 h 3307"/>
                <a:gd name="T66" fmla="*/ 24 w 2200"/>
                <a:gd name="T67" fmla="*/ 1066 h 3307"/>
                <a:gd name="T68" fmla="*/ 24 w 2200"/>
                <a:gd name="T69" fmla="*/ 1115 h 3307"/>
                <a:gd name="T70" fmla="*/ 24 w 2200"/>
                <a:gd name="T71" fmla="*/ 1127 h 3307"/>
                <a:gd name="T72" fmla="*/ 24 w 2200"/>
                <a:gd name="T73" fmla="*/ 1239 h 3307"/>
                <a:gd name="T74" fmla="*/ 24 w 2200"/>
                <a:gd name="T75" fmla="*/ 2213 h 3307"/>
                <a:gd name="T76" fmla="*/ 24 w 2200"/>
                <a:gd name="T77" fmla="*/ 2258 h 3307"/>
                <a:gd name="T78" fmla="*/ 24 w 2200"/>
                <a:gd name="T79" fmla="*/ 3127 h 3307"/>
                <a:gd name="T80" fmla="*/ 25 w 2200"/>
                <a:gd name="T81" fmla="*/ 3175 h 3307"/>
                <a:gd name="T82" fmla="*/ 41 w 2200"/>
                <a:gd name="T83" fmla="*/ 3279 h 3307"/>
                <a:gd name="T84" fmla="*/ 236 w 2200"/>
                <a:gd name="T85" fmla="*/ 3296 h 3307"/>
                <a:gd name="T86" fmla="*/ 266 w 2200"/>
                <a:gd name="T87" fmla="*/ 3296 h 3307"/>
                <a:gd name="T88" fmla="*/ 1111 w 2200"/>
                <a:gd name="T89" fmla="*/ 3296 h 3307"/>
                <a:gd name="T90" fmla="*/ 1200 w 2200"/>
                <a:gd name="T91" fmla="*/ 3296 h 3307"/>
                <a:gd name="T92" fmla="*/ 1999 w 2200"/>
                <a:gd name="T93" fmla="*/ 3296 h 3307"/>
                <a:gd name="T94" fmla="*/ 2025 w 2200"/>
                <a:gd name="T95" fmla="*/ 3296 h 3307"/>
                <a:gd name="T96" fmla="*/ 2187 w 2200"/>
                <a:gd name="T97" fmla="*/ 3293 h 3307"/>
                <a:gd name="T98" fmla="*/ 2188 w 2200"/>
                <a:gd name="T99" fmla="*/ 3272 h 3307"/>
                <a:gd name="T100" fmla="*/ 2194 w 2200"/>
                <a:gd name="T101" fmla="*/ 3127 h 3307"/>
                <a:gd name="T102" fmla="*/ 2194 w 2200"/>
                <a:gd name="T103" fmla="*/ 3101 h 3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3307">
                  <a:moveTo>
                    <a:pt x="2194" y="3101"/>
                  </a:moveTo>
                  <a:cubicBezTo>
                    <a:pt x="2194" y="2914"/>
                    <a:pt x="2194" y="2632"/>
                    <a:pt x="2194" y="2436"/>
                  </a:cubicBezTo>
                  <a:cubicBezTo>
                    <a:pt x="2194" y="2403"/>
                    <a:pt x="2194" y="2373"/>
                    <a:pt x="2193" y="2348"/>
                  </a:cubicBezTo>
                  <a:cubicBezTo>
                    <a:pt x="2184" y="2307"/>
                    <a:pt x="2200" y="2251"/>
                    <a:pt x="2172" y="2235"/>
                  </a:cubicBezTo>
                  <a:cubicBezTo>
                    <a:pt x="2132" y="2211"/>
                    <a:pt x="2076" y="2215"/>
                    <a:pt x="2025" y="2213"/>
                  </a:cubicBezTo>
                  <a:cubicBezTo>
                    <a:pt x="1991" y="2213"/>
                    <a:pt x="1953" y="2213"/>
                    <a:pt x="1913" y="2213"/>
                  </a:cubicBezTo>
                  <a:cubicBezTo>
                    <a:pt x="1677" y="2213"/>
                    <a:pt x="1354" y="2213"/>
                    <a:pt x="1200" y="2213"/>
                  </a:cubicBezTo>
                  <a:cubicBezTo>
                    <a:pt x="1200" y="2213"/>
                    <a:pt x="1167" y="2213"/>
                    <a:pt x="1111" y="2213"/>
                  </a:cubicBezTo>
                  <a:cubicBezTo>
                    <a:pt x="1127" y="2085"/>
                    <a:pt x="1123" y="1959"/>
                    <a:pt x="1108" y="1832"/>
                  </a:cubicBezTo>
                  <a:cubicBezTo>
                    <a:pt x="1107" y="1810"/>
                    <a:pt x="1107" y="1786"/>
                    <a:pt x="1107" y="1763"/>
                  </a:cubicBezTo>
                  <a:cubicBezTo>
                    <a:pt x="1107" y="1568"/>
                    <a:pt x="1107" y="1362"/>
                    <a:pt x="1107" y="1239"/>
                  </a:cubicBezTo>
                  <a:cubicBezTo>
                    <a:pt x="1107" y="1239"/>
                    <a:pt x="1107" y="1196"/>
                    <a:pt x="1107" y="1127"/>
                  </a:cubicBezTo>
                  <a:cubicBezTo>
                    <a:pt x="1107" y="1076"/>
                    <a:pt x="1107" y="1011"/>
                    <a:pt x="1107" y="938"/>
                  </a:cubicBezTo>
                  <a:cubicBezTo>
                    <a:pt x="1107" y="928"/>
                    <a:pt x="1107" y="918"/>
                    <a:pt x="1107" y="908"/>
                  </a:cubicBezTo>
                  <a:cubicBezTo>
                    <a:pt x="1084" y="758"/>
                    <a:pt x="1080" y="613"/>
                    <a:pt x="1106" y="463"/>
                  </a:cubicBezTo>
                  <a:cubicBezTo>
                    <a:pt x="1107" y="452"/>
                    <a:pt x="1107" y="442"/>
                    <a:pt x="1107" y="432"/>
                  </a:cubicBezTo>
                  <a:cubicBezTo>
                    <a:pt x="1107" y="370"/>
                    <a:pt x="1107" y="312"/>
                    <a:pt x="1107" y="260"/>
                  </a:cubicBezTo>
                  <a:cubicBezTo>
                    <a:pt x="1107" y="251"/>
                    <a:pt x="1107" y="241"/>
                    <a:pt x="1107" y="232"/>
                  </a:cubicBezTo>
                  <a:cubicBezTo>
                    <a:pt x="1106" y="221"/>
                    <a:pt x="1105" y="210"/>
                    <a:pt x="1105" y="198"/>
                  </a:cubicBezTo>
                  <a:cubicBezTo>
                    <a:pt x="1117" y="161"/>
                    <a:pt x="1116" y="129"/>
                    <a:pt x="1107" y="104"/>
                  </a:cubicBezTo>
                  <a:cubicBezTo>
                    <a:pt x="1103" y="91"/>
                    <a:pt x="1096" y="80"/>
                    <a:pt x="1088" y="70"/>
                  </a:cubicBezTo>
                  <a:cubicBezTo>
                    <a:pt x="992" y="0"/>
                    <a:pt x="868" y="53"/>
                    <a:pt x="765" y="45"/>
                  </a:cubicBezTo>
                  <a:cubicBezTo>
                    <a:pt x="754" y="45"/>
                    <a:pt x="743" y="45"/>
                    <a:pt x="733" y="45"/>
                  </a:cubicBezTo>
                  <a:cubicBezTo>
                    <a:pt x="713" y="45"/>
                    <a:pt x="693" y="45"/>
                    <a:pt x="673" y="44"/>
                  </a:cubicBezTo>
                  <a:cubicBezTo>
                    <a:pt x="536" y="13"/>
                    <a:pt x="400" y="35"/>
                    <a:pt x="261" y="45"/>
                  </a:cubicBezTo>
                  <a:cubicBezTo>
                    <a:pt x="244" y="45"/>
                    <a:pt x="227" y="45"/>
                    <a:pt x="211" y="45"/>
                  </a:cubicBezTo>
                  <a:cubicBezTo>
                    <a:pt x="100" y="45"/>
                    <a:pt x="24" y="45"/>
                    <a:pt x="24" y="45"/>
                  </a:cubicBezTo>
                  <a:cubicBezTo>
                    <a:pt x="24" y="45"/>
                    <a:pt x="24" y="53"/>
                    <a:pt x="24" y="69"/>
                  </a:cubicBezTo>
                  <a:cubicBezTo>
                    <a:pt x="24" y="76"/>
                    <a:pt x="24" y="86"/>
                    <a:pt x="24" y="96"/>
                  </a:cubicBezTo>
                  <a:cubicBezTo>
                    <a:pt x="23" y="111"/>
                    <a:pt x="22" y="127"/>
                    <a:pt x="20" y="142"/>
                  </a:cubicBezTo>
                  <a:cubicBezTo>
                    <a:pt x="19" y="157"/>
                    <a:pt x="18" y="172"/>
                    <a:pt x="17" y="187"/>
                  </a:cubicBezTo>
                  <a:cubicBezTo>
                    <a:pt x="28" y="322"/>
                    <a:pt x="20" y="459"/>
                    <a:pt x="21" y="596"/>
                  </a:cubicBezTo>
                  <a:cubicBezTo>
                    <a:pt x="22" y="611"/>
                    <a:pt x="23" y="627"/>
                    <a:pt x="24" y="642"/>
                  </a:cubicBezTo>
                  <a:cubicBezTo>
                    <a:pt x="0" y="785"/>
                    <a:pt x="8" y="926"/>
                    <a:pt x="24" y="1066"/>
                  </a:cubicBezTo>
                  <a:cubicBezTo>
                    <a:pt x="24" y="1083"/>
                    <a:pt x="24" y="1100"/>
                    <a:pt x="24" y="1115"/>
                  </a:cubicBezTo>
                  <a:cubicBezTo>
                    <a:pt x="24" y="1119"/>
                    <a:pt x="24" y="1123"/>
                    <a:pt x="24" y="1127"/>
                  </a:cubicBezTo>
                  <a:cubicBezTo>
                    <a:pt x="24" y="1196"/>
                    <a:pt x="24" y="1239"/>
                    <a:pt x="24" y="1239"/>
                  </a:cubicBezTo>
                  <a:cubicBezTo>
                    <a:pt x="24" y="2213"/>
                    <a:pt x="24" y="2213"/>
                    <a:pt x="24" y="2213"/>
                  </a:cubicBezTo>
                  <a:cubicBezTo>
                    <a:pt x="24" y="2258"/>
                    <a:pt x="24" y="2258"/>
                    <a:pt x="24" y="2258"/>
                  </a:cubicBezTo>
                  <a:cubicBezTo>
                    <a:pt x="24" y="2404"/>
                    <a:pt x="24" y="2872"/>
                    <a:pt x="24" y="3127"/>
                  </a:cubicBezTo>
                  <a:cubicBezTo>
                    <a:pt x="24" y="3144"/>
                    <a:pt x="24" y="3160"/>
                    <a:pt x="25" y="3175"/>
                  </a:cubicBezTo>
                  <a:cubicBezTo>
                    <a:pt x="28" y="3211"/>
                    <a:pt x="20" y="3267"/>
                    <a:pt x="41" y="3279"/>
                  </a:cubicBezTo>
                  <a:cubicBezTo>
                    <a:pt x="93" y="3307"/>
                    <a:pt x="172" y="3299"/>
                    <a:pt x="236" y="3296"/>
                  </a:cubicBezTo>
                  <a:cubicBezTo>
                    <a:pt x="246" y="3296"/>
                    <a:pt x="256" y="3296"/>
                    <a:pt x="266" y="3296"/>
                  </a:cubicBezTo>
                  <a:cubicBezTo>
                    <a:pt x="528" y="3296"/>
                    <a:pt x="933" y="3296"/>
                    <a:pt x="1111" y="3296"/>
                  </a:cubicBezTo>
                  <a:cubicBezTo>
                    <a:pt x="1166" y="3296"/>
                    <a:pt x="1200" y="3296"/>
                    <a:pt x="1200" y="3296"/>
                  </a:cubicBezTo>
                  <a:cubicBezTo>
                    <a:pt x="1374" y="3296"/>
                    <a:pt x="1762" y="3296"/>
                    <a:pt x="1999" y="3296"/>
                  </a:cubicBezTo>
                  <a:cubicBezTo>
                    <a:pt x="2008" y="3296"/>
                    <a:pt x="2016" y="3296"/>
                    <a:pt x="2025" y="3296"/>
                  </a:cubicBezTo>
                  <a:cubicBezTo>
                    <a:pt x="2080" y="3295"/>
                    <a:pt x="2132" y="3295"/>
                    <a:pt x="2187" y="3293"/>
                  </a:cubicBezTo>
                  <a:cubicBezTo>
                    <a:pt x="2187" y="3293"/>
                    <a:pt x="2187" y="3286"/>
                    <a:pt x="2188" y="3272"/>
                  </a:cubicBezTo>
                  <a:cubicBezTo>
                    <a:pt x="2192" y="3223"/>
                    <a:pt x="2192" y="3175"/>
                    <a:pt x="2194" y="3127"/>
                  </a:cubicBezTo>
                  <a:cubicBezTo>
                    <a:pt x="2194" y="3119"/>
                    <a:pt x="2194" y="3110"/>
                    <a:pt x="2194" y="3101"/>
                  </a:cubicBez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6244146" y="2727392"/>
              <a:ext cx="43088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spc="15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社会心理学</a:t>
              </a:r>
              <a:endParaRPr lang="zh-CN" altLang="en-US" sz="1600" b="1" spc="15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sp>
        <p:nvSpPr>
          <p:cNvPr id="78" name="图文框 77"/>
          <p:cNvSpPr/>
          <p:nvPr/>
        </p:nvSpPr>
        <p:spPr>
          <a:xfrm>
            <a:off x="2105993" y="-769751"/>
            <a:ext cx="4933329" cy="5913251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3013" y="2297954"/>
            <a:ext cx="341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转眼大一的生活就要告一段落了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28768" y="2288074"/>
            <a:ext cx="341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接着就是紧张而忙碌 的复习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50" name="1"/>
          <p:cNvGrpSpPr/>
          <p:nvPr/>
        </p:nvGrpSpPr>
        <p:grpSpPr>
          <a:xfrm>
            <a:off x="823020" y="2785588"/>
            <a:ext cx="1134000" cy="1742400"/>
            <a:chOff x="2067663" y="1227832"/>
            <a:chExt cx="1018034" cy="159715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7663" y="1227832"/>
              <a:ext cx="1018034" cy="1597155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 rot="21368171">
              <a:off x="2148174" y="1433270"/>
              <a:ext cx="911658" cy="923330"/>
            </a:xfrm>
            <a:prstGeom prst="rect">
              <a:avLst/>
            </a:prstGeom>
            <a:noFill/>
            <a:scene3d>
              <a:camera prst="perspectiveHeroicExtremeLef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</a:t>
              </a:r>
              <a:endPara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会</a:t>
              </a:r>
              <a:endPara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5"/>
          <p:cNvGrpSpPr/>
          <p:nvPr/>
        </p:nvGrpSpPr>
        <p:grpSpPr>
          <a:xfrm>
            <a:off x="796378" y="2746830"/>
            <a:ext cx="1134000" cy="1742400"/>
            <a:chOff x="1986425" y="3125718"/>
            <a:chExt cx="1099272" cy="1652514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2378" y="3125718"/>
              <a:ext cx="1053319" cy="1652514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 rot="21368171">
              <a:off x="1986425" y="3443296"/>
              <a:ext cx="911658" cy="523220"/>
            </a:xfrm>
            <a:prstGeom prst="rect">
              <a:avLst/>
            </a:prstGeom>
            <a:noFill/>
            <a:scene3d>
              <a:camera prst="perspectiveHeroicExtremeLef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社会工作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概论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3"/>
          <p:cNvGrpSpPr/>
          <p:nvPr/>
        </p:nvGrpSpPr>
        <p:grpSpPr>
          <a:xfrm>
            <a:off x="810026" y="2781485"/>
            <a:ext cx="1134000" cy="1742400"/>
            <a:chOff x="4060616" y="2571750"/>
            <a:chExt cx="1159456" cy="1671694"/>
          </a:xfrm>
        </p:grpSpPr>
        <p:pic>
          <p:nvPicPr>
            <p:cNvPr id="57" name="Picture 2" descr="D:\TDDOWNLOAD\Brochure and magazine (1) [转换]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4139952" y="2571750"/>
              <a:ext cx="1080120" cy="1671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 rot="21368171">
              <a:off x="4060616" y="2761951"/>
              <a:ext cx="911658" cy="708689"/>
            </a:xfrm>
            <a:prstGeom prst="rect">
              <a:avLst/>
            </a:prstGeom>
            <a:noFill/>
            <a:scene3d>
              <a:camera prst="perspectiveHeroicExtremeLef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mtClean="0">
                  <a:latin typeface="微软雅黑" pitchFamily="34" charset="-122"/>
                  <a:ea typeface="微软雅黑" pitchFamily="34" charset="-122"/>
                </a:rPr>
                <a:t>中国近代史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smtClean="0">
                  <a:latin typeface="微软雅黑" pitchFamily="34" charset="-122"/>
                  <a:ea typeface="微软雅黑" pitchFamily="34" charset="-122"/>
                </a:rPr>
                <a:t>纲要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4"/>
          <p:cNvGrpSpPr/>
          <p:nvPr/>
        </p:nvGrpSpPr>
        <p:grpSpPr>
          <a:xfrm>
            <a:off x="512256" y="2774126"/>
            <a:ext cx="1462279" cy="1742400"/>
            <a:chOff x="5485985" y="1908082"/>
            <a:chExt cx="1457446" cy="1799950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908082"/>
              <a:ext cx="1147295" cy="1799950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 rot="21368171">
              <a:off x="5485985" y="2077320"/>
              <a:ext cx="1428942" cy="1323439"/>
            </a:xfrm>
            <a:prstGeom prst="rect">
              <a:avLst/>
            </a:prstGeom>
            <a:noFill/>
            <a:scene3d>
              <a:camera prst="perspectiveHeroicExtremeLef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会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心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理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2"/>
          <p:cNvGrpSpPr/>
          <p:nvPr/>
        </p:nvGrpSpPr>
        <p:grpSpPr>
          <a:xfrm>
            <a:off x="801397" y="2788775"/>
            <a:ext cx="1134329" cy="1741399"/>
            <a:chOff x="3486763" y="3081276"/>
            <a:chExt cx="1134329" cy="174139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1116" y="3081276"/>
              <a:ext cx="1109976" cy="1741399"/>
            </a:xfrm>
            <a:prstGeom prst="rect">
              <a:avLst/>
            </a:prstGeom>
          </p:spPr>
        </p:pic>
        <p:sp>
          <p:nvSpPr>
            <p:cNvPr id="84" name="TextBox 83"/>
            <p:cNvSpPr txBox="1"/>
            <p:nvPr/>
          </p:nvSpPr>
          <p:spPr>
            <a:xfrm rot="21368171">
              <a:off x="3486763" y="3353934"/>
              <a:ext cx="911658" cy="584775"/>
            </a:xfrm>
            <a:prstGeom prst="rect">
              <a:avLst/>
            </a:prstGeom>
            <a:noFill/>
            <a:scene3d>
              <a:camera prst="perspectiveHeroicExtremeLef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管理学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原理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845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xit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7" grpId="0"/>
      <p:bldP spid="27" grpId="1"/>
      <p:bldP spid="49" grpId="0"/>
      <p:bldP spid="4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-49294" y="4500521"/>
            <a:ext cx="9165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2744504" y="2438586"/>
            <a:ext cx="3757441" cy="2061935"/>
            <a:chOff x="2771800" y="2255260"/>
            <a:chExt cx="3757441" cy="2061935"/>
          </a:xfrm>
        </p:grpSpPr>
        <p:grpSp>
          <p:nvGrpSpPr>
            <p:cNvPr id="2048" name="组合 2047"/>
            <p:cNvGrpSpPr/>
            <p:nvPr/>
          </p:nvGrpSpPr>
          <p:grpSpPr>
            <a:xfrm>
              <a:off x="2771800" y="2761120"/>
              <a:ext cx="1034997" cy="1554305"/>
              <a:chOff x="3100668" y="2527843"/>
              <a:chExt cx="1034997" cy="1554305"/>
            </a:xfrm>
          </p:grpSpPr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100668" y="2527843"/>
                <a:ext cx="1034997" cy="1554305"/>
              </a:xfrm>
              <a:custGeom>
                <a:avLst/>
                <a:gdLst>
                  <a:gd name="T0" fmla="*/ 2193 w 2200"/>
                  <a:gd name="T1" fmla="*/ 3101 h 3306"/>
                  <a:gd name="T2" fmla="*/ 2193 w 2200"/>
                  <a:gd name="T3" fmla="*/ 2436 h 3306"/>
                  <a:gd name="T4" fmla="*/ 2192 w 2200"/>
                  <a:gd name="T5" fmla="*/ 2347 h 3306"/>
                  <a:gd name="T6" fmla="*/ 2172 w 2200"/>
                  <a:gd name="T7" fmla="*/ 2234 h 3306"/>
                  <a:gd name="T8" fmla="*/ 2024 w 2200"/>
                  <a:gd name="T9" fmla="*/ 2213 h 3306"/>
                  <a:gd name="T10" fmla="*/ 1913 w 2200"/>
                  <a:gd name="T11" fmla="*/ 2213 h 3306"/>
                  <a:gd name="T12" fmla="*/ 1200 w 2200"/>
                  <a:gd name="T13" fmla="*/ 2213 h 3306"/>
                  <a:gd name="T14" fmla="*/ 1110 w 2200"/>
                  <a:gd name="T15" fmla="*/ 2213 h 3306"/>
                  <a:gd name="T16" fmla="*/ 1107 w 2200"/>
                  <a:gd name="T17" fmla="*/ 1832 h 3306"/>
                  <a:gd name="T18" fmla="*/ 1107 w 2200"/>
                  <a:gd name="T19" fmla="*/ 1763 h 3306"/>
                  <a:gd name="T20" fmla="*/ 1107 w 2200"/>
                  <a:gd name="T21" fmla="*/ 1238 h 3306"/>
                  <a:gd name="T22" fmla="*/ 1107 w 2200"/>
                  <a:gd name="T23" fmla="*/ 1126 h 3306"/>
                  <a:gd name="T24" fmla="*/ 1107 w 2200"/>
                  <a:gd name="T25" fmla="*/ 937 h 3306"/>
                  <a:gd name="T26" fmla="*/ 1106 w 2200"/>
                  <a:gd name="T27" fmla="*/ 908 h 3306"/>
                  <a:gd name="T28" fmla="*/ 1106 w 2200"/>
                  <a:gd name="T29" fmla="*/ 462 h 3306"/>
                  <a:gd name="T30" fmla="*/ 1107 w 2200"/>
                  <a:gd name="T31" fmla="*/ 431 h 3306"/>
                  <a:gd name="T32" fmla="*/ 1107 w 2200"/>
                  <a:gd name="T33" fmla="*/ 260 h 3306"/>
                  <a:gd name="T34" fmla="*/ 1106 w 2200"/>
                  <a:gd name="T35" fmla="*/ 231 h 3306"/>
                  <a:gd name="T36" fmla="*/ 1105 w 2200"/>
                  <a:gd name="T37" fmla="*/ 198 h 3306"/>
                  <a:gd name="T38" fmla="*/ 1107 w 2200"/>
                  <a:gd name="T39" fmla="*/ 103 h 3306"/>
                  <a:gd name="T40" fmla="*/ 1088 w 2200"/>
                  <a:gd name="T41" fmla="*/ 70 h 3306"/>
                  <a:gd name="T42" fmla="*/ 764 w 2200"/>
                  <a:gd name="T43" fmla="*/ 45 h 3306"/>
                  <a:gd name="T44" fmla="*/ 732 w 2200"/>
                  <a:gd name="T45" fmla="*/ 45 h 3306"/>
                  <a:gd name="T46" fmla="*/ 673 w 2200"/>
                  <a:gd name="T47" fmla="*/ 43 h 3306"/>
                  <a:gd name="T48" fmla="*/ 261 w 2200"/>
                  <a:gd name="T49" fmla="*/ 45 h 3306"/>
                  <a:gd name="T50" fmla="*/ 211 w 2200"/>
                  <a:gd name="T51" fmla="*/ 45 h 3306"/>
                  <a:gd name="T52" fmla="*/ 24 w 2200"/>
                  <a:gd name="T53" fmla="*/ 45 h 3306"/>
                  <a:gd name="T54" fmla="*/ 24 w 2200"/>
                  <a:gd name="T55" fmla="*/ 68 h 3306"/>
                  <a:gd name="T56" fmla="*/ 24 w 2200"/>
                  <a:gd name="T57" fmla="*/ 96 h 3306"/>
                  <a:gd name="T58" fmla="*/ 20 w 2200"/>
                  <a:gd name="T59" fmla="*/ 141 h 3306"/>
                  <a:gd name="T60" fmla="*/ 17 w 2200"/>
                  <a:gd name="T61" fmla="*/ 187 h 3306"/>
                  <a:gd name="T62" fmla="*/ 20 w 2200"/>
                  <a:gd name="T63" fmla="*/ 596 h 3306"/>
                  <a:gd name="T64" fmla="*/ 23 w 2200"/>
                  <a:gd name="T65" fmla="*/ 642 h 3306"/>
                  <a:gd name="T66" fmla="*/ 24 w 2200"/>
                  <a:gd name="T67" fmla="*/ 1066 h 3306"/>
                  <a:gd name="T68" fmla="*/ 24 w 2200"/>
                  <a:gd name="T69" fmla="*/ 1115 h 3306"/>
                  <a:gd name="T70" fmla="*/ 24 w 2200"/>
                  <a:gd name="T71" fmla="*/ 1126 h 3306"/>
                  <a:gd name="T72" fmla="*/ 24 w 2200"/>
                  <a:gd name="T73" fmla="*/ 1238 h 3306"/>
                  <a:gd name="T74" fmla="*/ 24 w 2200"/>
                  <a:gd name="T75" fmla="*/ 2213 h 3306"/>
                  <a:gd name="T76" fmla="*/ 24 w 2200"/>
                  <a:gd name="T77" fmla="*/ 2258 h 3306"/>
                  <a:gd name="T78" fmla="*/ 24 w 2200"/>
                  <a:gd name="T79" fmla="*/ 3127 h 3306"/>
                  <a:gd name="T80" fmla="*/ 24 w 2200"/>
                  <a:gd name="T81" fmla="*/ 3174 h 3306"/>
                  <a:gd name="T82" fmla="*/ 41 w 2200"/>
                  <a:gd name="T83" fmla="*/ 3278 h 3306"/>
                  <a:gd name="T84" fmla="*/ 236 w 2200"/>
                  <a:gd name="T85" fmla="*/ 3296 h 3306"/>
                  <a:gd name="T86" fmla="*/ 265 w 2200"/>
                  <a:gd name="T87" fmla="*/ 3296 h 3306"/>
                  <a:gd name="T88" fmla="*/ 1110 w 2200"/>
                  <a:gd name="T89" fmla="*/ 3296 h 3306"/>
                  <a:gd name="T90" fmla="*/ 1200 w 2200"/>
                  <a:gd name="T91" fmla="*/ 3296 h 3306"/>
                  <a:gd name="T92" fmla="*/ 1998 w 2200"/>
                  <a:gd name="T93" fmla="*/ 3296 h 3306"/>
                  <a:gd name="T94" fmla="*/ 2024 w 2200"/>
                  <a:gd name="T95" fmla="*/ 3296 h 3306"/>
                  <a:gd name="T96" fmla="*/ 2187 w 2200"/>
                  <a:gd name="T97" fmla="*/ 3293 h 3306"/>
                  <a:gd name="T98" fmla="*/ 2187 w 2200"/>
                  <a:gd name="T99" fmla="*/ 3272 h 3306"/>
                  <a:gd name="T100" fmla="*/ 2193 w 2200"/>
                  <a:gd name="T101" fmla="*/ 3127 h 3306"/>
                  <a:gd name="T102" fmla="*/ 2193 w 2200"/>
                  <a:gd name="T103" fmla="*/ 3101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00" h="3306">
                    <a:moveTo>
                      <a:pt x="2193" y="3101"/>
                    </a:moveTo>
                    <a:cubicBezTo>
                      <a:pt x="2193" y="2914"/>
                      <a:pt x="2193" y="2631"/>
                      <a:pt x="2193" y="2436"/>
                    </a:cubicBezTo>
                    <a:cubicBezTo>
                      <a:pt x="2193" y="2403"/>
                      <a:pt x="2193" y="2373"/>
                      <a:pt x="2192" y="2347"/>
                    </a:cubicBezTo>
                    <a:cubicBezTo>
                      <a:pt x="2184" y="2306"/>
                      <a:pt x="2200" y="2250"/>
                      <a:pt x="2172" y="2234"/>
                    </a:cubicBezTo>
                    <a:cubicBezTo>
                      <a:pt x="2132" y="2210"/>
                      <a:pt x="2076" y="2214"/>
                      <a:pt x="2024" y="2213"/>
                    </a:cubicBezTo>
                    <a:cubicBezTo>
                      <a:pt x="1990" y="2213"/>
                      <a:pt x="1953" y="2213"/>
                      <a:pt x="1913" y="2213"/>
                    </a:cubicBezTo>
                    <a:cubicBezTo>
                      <a:pt x="1677" y="2213"/>
                      <a:pt x="1354" y="2213"/>
                      <a:pt x="1200" y="2213"/>
                    </a:cubicBezTo>
                    <a:cubicBezTo>
                      <a:pt x="1200" y="2213"/>
                      <a:pt x="1166" y="2213"/>
                      <a:pt x="1110" y="2213"/>
                    </a:cubicBezTo>
                    <a:cubicBezTo>
                      <a:pt x="1127" y="2085"/>
                      <a:pt x="1123" y="1959"/>
                      <a:pt x="1107" y="1832"/>
                    </a:cubicBezTo>
                    <a:cubicBezTo>
                      <a:pt x="1107" y="1809"/>
                      <a:pt x="1107" y="1786"/>
                      <a:pt x="1107" y="1763"/>
                    </a:cubicBezTo>
                    <a:cubicBezTo>
                      <a:pt x="1107" y="1568"/>
                      <a:pt x="1107" y="1361"/>
                      <a:pt x="1107" y="1238"/>
                    </a:cubicBezTo>
                    <a:cubicBezTo>
                      <a:pt x="1107" y="1238"/>
                      <a:pt x="1107" y="1196"/>
                      <a:pt x="1107" y="1126"/>
                    </a:cubicBezTo>
                    <a:cubicBezTo>
                      <a:pt x="1107" y="1075"/>
                      <a:pt x="1107" y="1010"/>
                      <a:pt x="1107" y="937"/>
                    </a:cubicBezTo>
                    <a:cubicBezTo>
                      <a:pt x="1107" y="928"/>
                      <a:pt x="1106" y="918"/>
                      <a:pt x="1106" y="908"/>
                    </a:cubicBezTo>
                    <a:cubicBezTo>
                      <a:pt x="1084" y="758"/>
                      <a:pt x="1080" y="612"/>
                      <a:pt x="1106" y="462"/>
                    </a:cubicBezTo>
                    <a:cubicBezTo>
                      <a:pt x="1106" y="452"/>
                      <a:pt x="1107" y="441"/>
                      <a:pt x="1107" y="431"/>
                    </a:cubicBezTo>
                    <a:cubicBezTo>
                      <a:pt x="1107" y="370"/>
                      <a:pt x="1107" y="312"/>
                      <a:pt x="1107" y="260"/>
                    </a:cubicBezTo>
                    <a:cubicBezTo>
                      <a:pt x="1107" y="250"/>
                      <a:pt x="1107" y="241"/>
                      <a:pt x="1106" y="231"/>
                    </a:cubicBezTo>
                    <a:cubicBezTo>
                      <a:pt x="1105" y="221"/>
                      <a:pt x="1105" y="209"/>
                      <a:pt x="1105" y="198"/>
                    </a:cubicBezTo>
                    <a:cubicBezTo>
                      <a:pt x="1117" y="160"/>
                      <a:pt x="1116" y="129"/>
                      <a:pt x="1107" y="103"/>
                    </a:cubicBezTo>
                    <a:cubicBezTo>
                      <a:pt x="1103" y="91"/>
                      <a:pt x="1096" y="79"/>
                      <a:pt x="1088" y="70"/>
                    </a:cubicBezTo>
                    <a:cubicBezTo>
                      <a:pt x="992" y="0"/>
                      <a:pt x="868" y="53"/>
                      <a:pt x="764" y="45"/>
                    </a:cubicBezTo>
                    <a:cubicBezTo>
                      <a:pt x="754" y="45"/>
                      <a:pt x="743" y="45"/>
                      <a:pt x="732" y="45"/>
                    </a:cubicBezTo>
                    <a:cubicBezTo>
                      <a:pt x="713" y="45"/>
                      <a:pt x="693" y="44"/>
                      <a:pt x="673" y="43"/>
                    </a:cubicBezTo>
                    <a:cubicBezTo>
                      <a:pt x="536" y="13"/>
                      <a:pt x="400" y="35"/>
                      <a:pt x="261" y="45"/>
                    </a:cubicBezTo>
                    <a:cubicBezTo>
                      <a:pt x="243" y="45"/>
                      <a:pt x="227" y="45"/>
                      <a:pt x="211" y="45"/>
                    </a:cubicBezTo>
                    <a:cubicBezTo>
                      <a:pt x="99" y="45"/>
                      <a:pt x="24" y="45"/>
                      <a:pt x="24" y="45"/>
                    </a:cubicBezTo>
                    <a:cubicBezTo>
                      <a:pt x="24" y="45"/>
                      <a:pt x="24" y="53"/>
                      <a:pt x="24" y="68"/>
                    </a:cubicBezTo>
                    <a:cubicBezTo>
                      <a:pt x="24" y="76"/>
                      <a:pt x="24" y="85"/>
                      <a:pt x="24" y="96"/>
                    </a:cubicBezTo>
                    <a:cubicBezTo>
                      <a:pt x="23" y="111"/>
                      <a:pt x="21" y="126"/>
                      <a:pt x="20" y="141"/>
                    </a:cubicBezTo>
                    <a:cubicBezTo>
                      <a:pt x="19" y="156"/>
                      <a:pt x="17" y="172"/>
                      <a:pt x="17" y="187"/>
                    </a:cubicBezTo>
                    <a:cubicBezTo>
                      <a:pt x="28" y="321"/>
                      <a:pt x="20" y="458"/>
                      <a:pt x="20" y="596"/>
                    </a:cubicBezTo>
                    <a:cubicBezTo>
                      <a:pt x="21" y="611"/>
                      <a:pt x="23" y="626"/>
                      <a:pt x="23" y="642"/>
                    </a:cubicBezTo>
                    <a:cubicBezTo>
                      <a:pt x="0" y="784"/>
                      <a:pt x="8" y="925"/>
                      <a:pt x="24" y="1066"/>
                    </a:cubicBezTo>
                    <a:cubicBezTo>
                      <a:pt x="24" y="1083"/>
                      <a:pt x="24" y="1099"/>
                      <a:pt x="24" y="1115"/>
                    </a:cubicBezTo>
                    <a:cubicBezTo>
                      <a:pt x="24" y="1119"/>
                      <a:pt x="24" y="1123"/>
                      <a:pt x="24" y="1126"/>
                    </a:cubicBezTo>
                    <a:cubicBezTo>
                      <a:pt x="24" y="1196"/>
                      <a:pt x="24" y="1238"/>
                      <a:pt x="24" y="1238"/>
                    </a:cubicBezTo>
                    <a:cubicBezTo>
                      <a:pt x="24" y="2213"/>
                      <a:pt x="24" y="2213"/>
                      <a:pt x="24" y="2213"/>
                    </a:cubicBezTo>
                    <a:cubicBezTo>
                      <a:pt x="24" y="2258"/>
                      <a:pt x="24" y="2258"/>
                      <a:pt x="24" y="2258"/>
                    </a:cubicBezTo>
                    <a:cubicBezTo>
                      <a:pt x="24" y="2404"/>
                      <a:pt x="24" y="2872"/>
                      <a:pt x="24" y="3127"/>
                    </a:cubicBezTo>
                    <a:cubicBezTo>
                      <a:pt x="24" y="3144"/>
                      <a:pt x="24" y="3160"/>
                      <a:pt x="24" y="3174"/>
                    </a:cubicBezTo>
                    <a:cubicBezTo>
                      <a:pt x="28" y="3210"/>
                      <a:pt x="19" y="3266"/>
                      <a:pt x="41" y="3278"/>
                    </a:cubicBezTo>
                    <a:cubicBezTo>
                      <a:pt x="93" y="3306"/>
                      <a:pt x="171" y="3298"/>
                      <a:pt x="236" y="3296"/>
                    </a:cubicBezTo>
                    <a:cubicBezTo>
                      <a:pt x="245" y="3296"/>
                      <a:pt x="255" y="3296"/>
                      <a:pt x="265" y="3296"/>
                    </a:cubicBezTo>
                    <a:cubicBezTo>
                      <a:pt x="528" y="3296"/>
                      <a:pt x="932" y="3296"/>
                      <a:pt x="1110" y="3296"/>
                    </a:cubicBezTo>
                    <a:cubicBezTo>
                      <a:pt x="1166" y="3296"/>
                      <a:pt x="1200" y="3296"/>
                      <a:pt x="1200" y="3296"/>
                    </a:cubicBezTo>
                    <a:cubicBezTo>
                      <a:pt x="1373" y="3296"/>
                      <a:pt x="1762" y="3296"/>
                      <a:pt x="1998" y="3296"/>
                    </a:cubicBezTo>
                    <a:cubicBezTo>
                      <a:pt x="2007" y="3296"/>
                      <a:pt x="2016" y="3296"/>
                      <a:pt x="2024" y="3296"/>
                    </a:cubicBezTo>
                    <a:cubicBezTo>
                      <a:pt x="2080" y="3294"/>
                      <a:pt x="2132" y="3294"/>
                      <a:pt x="2187" y="3293"/>
                    </a:cubicBezTo>
                    <a:cubicBezTo>
                      <a:pt x="2187" y="3293"/>
                      <a:pt x="2187" y="3285"/>
                      <a:pt x="2187" y="3272"/>
                    </a:cubicBezTo>
                    <a:cubicBezTo>
                      <a:pt x="2192" y="3222"/>
                      <a:pt x="2192" y="3174"/>
                      <a:pt x="2193" y="3127"/>
                    </a:cubicBezTo>
                    <a:cubicBezTo>
                      <a:pt x="2193" y="3118"/>
                      <a:pt x="2193" y="3110"/>
                      <a:pt x="2193" y="3101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161881" y="2934692"/>
                <a:ext cx="430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社会学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  <p:grpSp>
          <p:nvGrpSpPr>
            <p:cNvPr id="2049" name="组合 2048"/>
            <p:cNvGrpSpPr/>
            <p:nvPr/>
          </p:nvGrpSpPr>
          <p:grpSpPr>
            <a:xfrm>
              <a:off x="2775418" y="2268915"/>
              <a:ext cx="1038615" cy="1523543"/>
              <a:chOff x="3104286" y="2035638"/>
              <a:chExt cx="1038615" cy="1523543"/>
            </a:xfrm>
          </p:grpSpPr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104286" y="2035638"/>
                <a:ext cx="1038615" cy="1523543"/>
              </a:xfrm>
              <a:custGeom>
                <a:avLst/>
                <a:gdLst>
                  <a:gd name="T0" fmla="*/ 2189 w 2209"/>
                  <a:gd name="T1" fmla="*/ 2830 h 3237"/>
                  <a:gd name="T2" fmla="*/ 2189 w 2209"/>
                  <a:gd name="T3" fmla="*/ 2763 h 3237"/>
                  <a:gd name="T4" fmla="*/ 2189 w 2209"/>
                  <a:gd name="T5" fmla="*/ 2154 h 3237"/>
                  <a:gd name="T6" fmla="*/ 2189 w 2209"/>
                  <a:gd name="T7" fmla="*/ 1881 h 3237"/>
                  <a:gd name="T8" fmla="*/ 2188 w 2209"/>
                  <a:gd name="T9" fmla="*/ 1854 h 3237"/>
                  <a:gd name="T10" fmla="*/ 2188 w 2209"/>
                  <a:gd name="T11" fmla="*/ 1450 h 3237"/>
                  <a:gd name="T12" fmla="*/ 2189 w 2209"/>
                  <a:gd name="T13" fmla="*/ 1422 h 3237"/>
                  <a:gd name="T14" fmla="*/ 2189 w 2209"/>
                  <a:gd name="T15" fmla="*/ 1266 h 3237"/>
                  <a:gd name="T16" fmla="*/ 2188 w 2209"/>
                  <a:gd name="T17" fmla="*/ 1240 h 3237"/>
                  <a:gd name="T18" fmla="*/ 2186 w 2209"/>
                  <a:gd name="T19" fmla="*/ 1210 h 3237"/>
                  <a:gd name="T20" fmla="*/ 2189 w 2209"/>
                  <a:gd name="T21" fmla="*/ 1124 h 3237"/>
                  <a:gd name="T22" fmla="*/ 2169 w 2209"/>
                  <a:gd name="T23" fmla="*/ 1094 h 3237"/>
                  <a:gd name="T24" fmla="*/ 2152 w 2209"/>
                  <a:gd name="T25" fmla="*/ 1084 h 3237"/>
                  <a:gd name="T26" fmla="*/ 2177 w 2209"/>
                  <a:gd name="T27" fmla="*/ 1084 h 3237"/>
                  <a:gd name="T28" fmla="*/ 2178 w 2209"/>
                  <a:gd name="T29" fmla="*/ 1062 h 3237"/>
                  <a:gd name="T30" fmla="*/ 2178 w 2209"/>
                  <a:gd name="T31" fmla="*/ 676 h 3237"/>
                  <a:gd name="T32" fmla="*/ 2177 w 2209"/>
                  <a:gd name="T33" fmla="*/ 609 h 3237"/>
                  <a:gd name="T34" fmla="*/ 2177 w 2209"/>
                  <a:gd name="T35" fmla="*/ 0 h 3237"/>
                  <a:gd name="T36" fmla="*/ 1094 w 2209"/>
                  <a:gd name="T37" fmla="*/ 0 h 3237"/>
                  <a:gd name="T38" fmla="*/ 1084 w 2209"/>
                  <a:gd name="T39" fmla="*/ 0 h 3237"/>
                  <a:gd name="T40" fmla="*/ 0 w 2209"/>
                  <a:gd name="T41" fmla="*/ 0 h 3237"/>
                  <a:gd name="T42" fmla="*/ 0 w 2209"/>
                  <a:gd name="T43" fmla="*/ 1084 h 3237"/>
                  <a:gd name="T44" fmla="*/ 223 w 2209"/>
                  <a:gd name="T45" fmla="*/ 1084 h 3237"/>
                  <a:gd name="T46" fmla="*/ 252 w 2209"/>
                  <a:gd name="T47" fmla="*/ 1083 h 3237"/>
                  <a:gd name="T48" fmla="*/ 643 w 2209"/>
                  <a:gd name="T49" fmla="*/ 1083 h 3237"/>
                  <a:gd name="T50" fmla="*/ 676 w 2209"/>
                  <a:gd name="T51" fmla="*/ 1084 h 3237"/>
                  <a:gd name="T52" fmla="*/ 1084 w 2209"/>
                  <a:gd name="T53" fmla="*/ 1084 h 3237"/>
                  <a:gd name="T54" fmla="*/ 1094 w 2209"/>
                  <a:gd name="T55" fmla="*/ 1084 h 3237"/>
                  <a:gd name="T56" fmla="*/ 1105 w 2209"/>
                  <a:gd name="T57" fmla="*/ 1084 h 3237"/>
                  <a:gd name="T58" fmla="*/ 1105 w 2209"/>
                  <a:gd name="T59" fmla="*/ 1092 h 3237"/>
                  <a:gd name="T60" fmla="*/ 1105 w 2209"/>
                  <a:gd name="T61" fmla="*/ 1117 h 3237"/>
                  <a:gd name="T62" fmla="*/ 1102 w 2209"/>
                  <a:gd name="T63" fmla="*/ 1159 h 3237"/>
                  <a:gd name="T64" fmla="*/ 1098 w 2209"/>
                  <a:gd name="T65" fmla="*/ 1200 h 3237"/>
                  <a:gd name="T66" fmla="*/ 1102 w 2209"/>
                  <a:gd name="T67" fmla="*/ 1571 h 3237"/>
                  <a:gd name="T68" fmla="*/ 1105 w 2209"/>
                  <a:gd name="T69" fmla="*/ 1613 h 3237"/>
                  <a:gd name="T70" fmla="*/ 1105 w 2209"/>
                  <a:gd name="T71" fmla="*/ 1997 h 3237"/>
                  <a:gd name="T72" fmla="*/ 1105 w 2209"/>
                  <a:gd name="T73" fmla="*/ 2042 h 3237"/>
                  <a:gd name="T74" fmla="*/ 1105 w 2209"/>
                  <a:gd name="T75" fmla="*/ 2154 h 3237"/>
                  <a:gd name="T76" fmla="*/ 1105 w 2209"/>
                  <a:gd name="T77" fmla="*/ 3237 h 3237"/>
                  <a:gd name="T78" fmla="*/ 1328 w 2209"/>
                  <a:gd name="T79" fmla="*/ 3237 h 3237"/>
                  <a:gd name="T80" fmla="*/ 1357 w 2209"/>
                  <a:gd name="T81" fmla="*/ 3237 h 3237"/>
                  <a:gd name="T82" fmla="*/ 1748 w 2209"/>
                  <a:gd name="T83" fmla="*/ 3237 h 3237"/>
                  <a:gd name="T84" fmla="*/ 1781 w 2209"/>
                  <a:gd name="T85" fmla="*/ 3237 h 3237"/>
                  <a:gd name="T86" fmla="*/ 2189 w 2209"/>
                  <a:gd name="T87" fmla="*/ 3237 h 3237"/>
                  <a:gd name="T88" fmla="*/ 2189 w 2209"/>
                  <a:gd name="T89" fmla="*/ 3216 h 3237"/>
                  <a:gd name="T90" fmla="*/ 2189 w 2209"/>
                  <a:gd name="T91" fmla="*/ 2830 h 3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09" h="3237">
                    <a:moveTo>
                      <a:pt x="2189" y="2830"/>
                    </a:moveTo>
                    <a:cubicBezTo>
                      <a:pt x="2189" y="2808"/>
                      <a:pt x="2189" y="2786"/>
                      <a:pt x="2189" y="2763"/>
                    </a:cubicBezTo>
                    <a:cubicBezTo>
                      <a:pt x="2189" y="2472"/>
                      <a:pt x="2189" y="2154"/>
                      <a:pt x="2189" y="2154"/>
                    </a:cubicBezTo>
                    <a:cubicBezTo>
                      <a:pt x="2189" y="2154"/>
                      <a:pt x="2189" y="2037"/>
                      <a:pt x="2189" y="1881"/>
                    </a:cubicBezTo>
                    <a:cubicBezTo>
                      <a:pt x="2188" y="1872"/>
                      <a:pt x="2188" y="1863"/>
                      <a:pt x="2188" y="1854"/>
                    </a:cubicBezTo>
                    <a:cubicBezTo>
                      <a:pt x="2165" y="1718"/>
                      <a:pt x="2161" y="1586"/>
                      <a:pt x="2188" y="1450"/>
                    </a:cubicBezTo>
                    <a:cubicBezTo>
                      <a:pt x="2188" y="1440"/>
                      <a:pt x="2188" y="1431"/>
                      <a:pt x="2189" y="1422"/>
                    </a:cubicBezTo>
                    <a:cubicBezTo>
                      <a:pt x="2189" y="1366"/>
                      <a:pt x="2189" y="1313"/>
                      <a:pt x="2189" y="1266"/>
                    </a:cubicBezTo>
                    <a:cubicBezTo>
                      <a:pt x="2188" y="1257"/>
                      <a:pt x="2188" y="1249"/>
                      <a:pt x="2188" y="1240"/>
                    </a:cubicBezTo>
                    <a:cubicBezTo>
                      <a:pt x="2187" y="1230"/>
                      <a:pt x="2186" y="1220"/>
                      <a:pt x="2186" y="1210"/>
                    </a:cubicBezTo>
                    <a:cubicBezTo>
                      <a:pt x="2198" y="1176"/>
                      <a:pt x="2198" y="1147"/>
                      <a:pt x="2189" y="1124"/>
                    </a:cubicBezTo>
                    <a:cubicBezTo>
                      <a:pt x="2184" y="1113"/>
                      <a:pt x="2177" y="1102"/>
                      <a:pt x="2169" y="1094"/>
                    </a:cubicBezTo>
                    <a:cubicBezTo>
                      <a:pt x="2164" y="1090"/>
                      <a:pt x="2158" y="1086"/>
                      <a:pt x="2152" y="1084"/>
                    </a:cubicBezTo>
                    <a:cubicBezTo>
                      <a:pt x="2168" y="1084"/>
                      <a:pt x="2177" y="1084"/>
                      <a:pt x="2177" y="1084"/>
                    </a:cubicBezTo>
                    <a:cubicBezTo>
                      <a:pt x="2177" y="1084"/>
                      <a:pt x="2177" y="1076"/>
                      <a:pt x="2178" y="1062"/>
                    </a:cubicBezTo>
                    <a:cubicBezTo>
                      <a:pt x="2198" y="932"/>
                      <a:pt x="2194" y="804"/>
                      <a:pt x="2178" y="676"/>
                    </a:cubicBezTo>
                    <a:cubicBezTo>
                      <a:pt x="2177" y="654"/>
                      <a:pt x="2177" y="632"/>
                      <a:pt x="2177" y="609"/>
                    </a:cubicBezTo>
                    <a:cubicBezTo>
                      <a:pt x="2177" y="318"/>
                      <a:pt x="2177" y="0"/>
                      <a:pt x="2177" y="0"/>
                    </a:cubicBezTo>
                    <a:cubicBezTo>
                      <a:pt x="1094" y="0"/>
                      <a:pt x="1094" y="0"/>
                      <a:pt x="1094" y="0"/>
                    </a:cubicBezTo>
                    <a:cubicBezTo>
                      <a:pt x="1084" y="0"/>
                      <a:pt x="1084" y="0"/>
                      <a:pt x="10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84"/>
                      <a:pt x="0" y="1084"/>
                      <a:pt x="0" y="1084"/>
                    </a:cubicBezTo>
                    <a:cubicBezTo>
                      <a:pt x="0" y="1084"/>
                      <a:pt x="93" y="1084"/>
                      <a:pt x="223" y="1084"/>
                    </a:cubicBezTo>
                    <a:cubicBezTo>
                      <a:pt x="232" y="1084"/>
                      <a:pt x="242" y="1084"/>
                      <a:pt x="252" y="1083"/>
                    </a:cubicBezTo>
                    <a:cubicBezTo>
                      <a:pt x="384" y="1068"/>
                      <a:pt x="512" y="1056"/>
                      <a:pt x="643" y="1083"/>
                    </a:cubicBezTo>
                    <a:cubicBezTo>
                      <a:pt x="654" y="1083"/>
                      <a:pt x="665" y="1084"/>
                      <a:pt x="676" y="1084"/>
                    </a:cubicBezTo>
                    <a:cubicBezTo>
                      <a:pt x="896" y="1084"/>
                      <a:pt x="1084" y="1084"/>
                      <a:pt x="1084" y="1084"/>
                    </a:cubicBezTo>
                    <a:cubicBezTo>
                      <a:pt x="1094" y="1084"/>
                      <a:pt x="1094" y="1084"/>
                      <a:pt x="1094" y="1084"/>
                    </a:cubicBezTo>
                    <a:cubicBezTo>
                      <a:pt x="1094" y="1084"/>
                      <a:pt x="1098" y="1084"/>
                      <a:pt x="1105" y="1084"/>
                    </a:cubicBezTo>
                    <a:cubicBezTo>
                      <a:pt x="1105" y="1086"/>
                      <a:pt x="1105" y="1089"/>
                      <a:pt x="1105" y="1092"/>
                    </a:cubicBezTo>
                    <a:cubicBezTo>
                      <a:pt x="1105" y="1099"/>
                      <a:pt x="1105" y="1108"/>
                      <a:pt x="1105" y="1117"/>
                    </a:cubicBezTo>
                    <a:cubicBezTo>
                      <a:pt x="1104" y="1131"/>
                      <a:pt x="1103" y="1145"/>
                      <a:pt x="1102" y="1159"/>
                    </a:cubicBezTo>
                    <a:cubicBezTo>
                      <a:pt x="1100" y="1172"/>
                      <a:pt x="1099" y="1186"/>
                      <a:pt x="1098" y="1200"/>
                    </a:cubicBezTo>
                    <a:cubicBezTo>
                      <a:pt x="1109" y="1322"/>
                      <a:pt x="1101" y="1446"/>
                      <a:pt x="1102" y="1571"/>
                    </a:cubicBezTo>
                    <a:cubicBezTo>
                      <a:pt x="1103" y="1585"/>
                      <a:pt x="1104" y="1599"/>
                      <a:pt x="1105" y="1613"/>
                    </a:cubicBezTo>
                    <a:cubicBezTo>
                      <a:pt x="1081" y="1742"/>
                      <a:pt x="1089" y="1870"/>
                      <a:pt x="1105" y="1997"/>
                    </a:cubicBezTo>
                    <a:cubicBezTo>
                      <a:pt x="1105" y="2013"/>
                      <a:pt x="1105" y="2028"/>
                      <a:pt x="1105" y="2042"/>
                    </a:cubicBezTo>
                    <a:cubicBezTo>
                      <a:pt x="1105" y="2111"/>
                      <a:pt x="1105" y="2154"/>
                      <a:pt x="1105" y="2154"/>
                    </a:cubicBezTo>
                    <a:cubicBezTo>
                      <a:pt x="1105" y="3237"/>
                      <a:pt x="1105" y="3237"/>
                      <a:pt x="1105" y="3237"/>
                    </a:cubicBezTo>
                    <a:cubicBezTo>
                      <a:pt x="1105" y="3237"/>
                      <a:pt x="1197" y="3237"/>
                      <a:pt x="1328" y="3237"/>
                    </a:cubicBezTo>
                    <a:cubicBezTo>
                      <a:pt x="1337" y="3237"/>
                      <a:pt x="1347" y="3237"/>
                      <a:pt x="1357" y="3237"/>
                    </a:cubicBezTo>
                    <a:cubicBezTo>
                      <a:pt x="1489" y="3222"/>
                      <a:pt x="1617" y="3210"/>
                      <a:pt x="1748" y="3237"/>
                    </a:cubicBezTo>
                    <a:cubicBezTo>
                      <a:pt x="1759" y="3237"/>
                      <a:pt x="1770" y="3237"/>
                      <a:pt x="1781" y="3237"/>
                    </a:cubicBezTo>
                    <a:cubicBezTo>
                      <a:pt x="2000" y="3237"/>
                      <a:pt x="2189" y="3237"/>
                      <a:pt x="2189" y="3237"/>
                    </a:cubicBezTo>
                    <a:cubicBezTo>
                      <a:pt x="2189" y="3237"/>
                      <a:pt x="2189" y="3230"/>
                      <a:pt x="2189" y="3216"/>
                    </a:cubicBezTo>
                    <a:cubicBezTo>
                      <a:pt x="2209" y="3086"/>
                      <a:pt x="2205" y="2958"/>
                      <a:pt x="2189" y="2830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3701027" y="2114956"/>
                <a:ext cx="430887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管理学原理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  <p:grpSp>
          <p:nvGrpSpPr>
            <p:cNvPr id="2051" name="组合 2050"/>
            <p:cNvGrpSpPr/>
            <p:nvPr/>
          </p:nvGrpSpPr>
          <p:grpSpPr>
            <a:xfrm>
              <a:off x="4354916" y="2255260"/>
              <a:ext cx="1037473" cy="1531769"/>
              <a:chOff x="4683784" y="2021983"/>
              <a:chExt cx="1037473" cy="1531769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 flipH="1">
                <a:off x="4683784" y="2021983"/>
                <a:ext cx="1037473" cy="1531769"/>
              </a:xfrm>
              <a:custGeom>
                <a:avLst/>
                <a:gdLst>
                  <a:gd name="T0" fmla="*/ 2189 w 2209"/>
                  <a:gd name="T1" fmla="*/ 2829 h 3237"/>
                  <a:gd name="T2" fmla="*/ 2188 w 2209"/>
                  <a:gd name="T3" fmla="*/ 2763 h 3237"/>
                  <a:gd name="T4" fmla="*/ 2188 w 2209"/>
                  <a:gd name="T5" fmla="*/ 2154 h 3237"/>
                  <a:gd name="T6" fmla="*/ 2188 w 2209"/>
                  <a:gd name="T7" fmla="*/ 1880 h 3237"/>
                  <a:gd name="T8" fmla="*/ 2187 w 2209"/>
                  <a:gd name="T9" fmla="*/ 1854 h 3237"/>
                  <a:gd name="T10" fmla="*/ 2187 w 2209"/>
                  <a:gd name="T11" fmla="*/ 1449 h 3237"/>
                  <a:gd name="T12" fmla="*/ 2188 w 2209"/>
                  <a:gd name="T13" fmla="*/ 1421 h 3237"/>
                  <a:gd name="T14" fmla="*/ 2188 w 2209"/>
                  <a:gd name="T15" fmla="*/ 1266 h 3237"/>
                  <a:gd name="T16" fmla="*/ 2188 w 2209"/>
                  <a:gd name="T17" fmla="*/ 1240 h 3237"/>
                  <a:gd name="T18" fmla="*/ 2186 w 2209"/>
                  <a:gd name="T19" fmla="*/ 1209 h 3237"/>
                  <a:gd name="T20" fmla="*/ 2188 w 2209"/>
                  <a:gd name="T21" fmla="*/ 1124 h 3237"/>
                  <a:gd name="T22" fmla="*/ 2169 w 2209"/>
                  <a:gd name="T23" fmla="*/ 1093 h 3237"/>
                  <a:gd name="T24" fmla="*/ 2152 w 2209"/>
                  <a:gd name="T25" fmla="*/ 1083 h 3237"/>
                  <a:gd name="T26" fmla="*/ 2177 w 2209"/>
                  <a:gd name="T27" fmla="*/ 1083 h 3237"/>
                  <a:gd name="T28" fmla="*/ 2177 w 2209"/>
                  <a:gd name="T29" fmla="*/ 1062 h 3237"/>
                  <a:gd name="T30" fmla="*/ 2177 w 2209"/>
                  <a:gd name="T31" fmla="*/ 676 h 3237"/>
                  <a:gd name="T32" fmla="*/ 2177 w 2209"/>
                  <a:gd name="T33" fmla="*/ 609 h 3237"/>
                  <a:gd name="T34" fmla="*/ 2177 w 2209"/>
                  <a:gd name="T35" fmla="*/ 0 h 3237"/>
                  <a:gd name="T36" fmla="*/ 1094 w 2209"/>
                  <a:gd name="T37" fmla="*/ 0 h 3237"/>
                  <a:gd name="T38" fmla="*/ 1083 w 2209"/>
                  <a:gd name="T39" fmla="*/ 0 h 3237"/>
                  <a:gd name="T40" fmla="*/ 0 w 2209"/>
                  <a:gd name="T41" fmla="*/ 0 h 3237"/>
                  <a:gd name="T42" fmla="*/ 0 w 2209"/>
                  <a:gd name="T43" fmla="*/ 1083 h 3237"/>
                  <a:gd name="T44" fmla="*/ 223 w 2209"/>
                  <a:gd name="T45" fmla="*/ 1083 h 3237"/>
                  <a:gd name="T46" fmla="*/ 251 w 2209"/>
                  <a:gd name="T47" fmla="*/ 1083 h 3237"/>
                  <a:gd name="T48" fmla="*/ 643 w 2209"/>
                  <a:gd name="T49" fmla="*/ 1083 h 3237"/>
                  <a:gd name="T50" fmla="*/ 676 w 2209"/>
                  <a:gd name="T51" fmla="*/ 1083 h 3237"/>
                  <a:gd name="T52" fmla="*/ 1083 w 2209"/>
                  <a:gd name="T53" fmla="*/ 1083 h 3237"/>
                  <a:gd name="T54" fmla="*/ 1094 w 2209"/>
                  <a:gd name="T55" fmla="*/ 1083 h 3237"/>
                  <a:gd name="T56" fmla="*/ 1105 w 2209"/>
                  <a:gd name="T57" fmla="*/ 1083 h 3237"/>
                  <a:gd name="T58" fmla="*/ 1105 w 2209"/>
                  <a:gd name="T59" fmla="*/ 1092 h 3237"/>
                  <a:gd name="T60" fmla="*/ 1105 w 2209"/>
                  <a:gd name="T61" fmla="*/ 1117 h 3237"/>
                  <a:gd name="T62" fmla="*/ 1101 w 2209"/>
                  <a:gd name="T63" fmla="*/ 1158 h 3237"/>
                  <a:gd name="T64" fmla="*/ 1098 w 2209"/>
                  <a:gd name="T65" fmla="*/ 1199 h 3237"/>
                  <a:gd name="T66" fmla="*/ 1102 w 2209"/>
                  <a:gd name="T67" fmla="*/ 1570 h 3237"/>
                  <a:gd name="T68" fmla="*/ 1105 w 2209"/>
                  <a:gd name="T69" fmla="*/ 1612 h 3237"/>
                  <a:gd name="T70" fmla="*/ 1105 w 2209"/>
                  <a:gd name="T71" fmla="*/ 1997 h 3237"/>
                  <a:gd name="T72" fmla="*/ 1105 w 2209"/>
                  <a:gd name="T73" fmla="*/ 2041 h 3237"/>
                  <a:gd name="T74" fmla="*/ 1105 w 2209"/>
                  <a:gd name="T75" fmla="*/ 2154 h 3237"/>
                  <a:gd name="T76" fmla="*/ 1105 w 2209"/>
                  <a:gd name="T77" fmla="*/ 3237 h 3237"/>
                  <a:gd name="T78" fmla="*/ 1328 w 2209"/>
                  <a:gd name="T79" fmla="*/ 3237 h 3237"/>
                  <a:gd name="T80" fmla="*/ 1356 w 2209"/>
                  <a:gd name="T81" fmla="*/ 3237 h 3237"/>
                  <a:gd name="T82" fmla="*/ 1748 w 2209"/>
                  <a:gd name="T83" fmla="*/ 3237 h 3237"/>
                  <a:gd name="T84" fmla="*/ 1781 w 2209"/>
                  <a:gd name="T85" fmla="*/ 3237 h 3237"/>
                  <a:gd name="T86" fmla="*/ 2188 w 2209"/>
                  <a:gd name="T87" fmla="*/ 3237 h 3237"/>
                  <a:gd name="T88" fmla="*/ 2189 w 2209"/>
                  <a:gd name="T89" fmla="*/ 3215 h 3237"/>
                  <a:gd name="T90" fmla="*/ 2189 w 2209"/>
                  <a:gd name="T91" fmla="*/ 2829 h 3237"/>
                  <a:gd name="connsiteX0" fmla="*/ 10213 w 10274"/>
                  <a:gd name="connsiteY0" fmla="*/ 8988 h 10248"/>
                  <a:gd name="connsiteX1" fmla="*/ 10209 w 10274"/>
                  <a:gd name="connsiteY1" fmla="*/ 8784 h 10248"/>
                  <a:gd name="connsiteX2" fmla="*/ 10209 w 10274"/>
                  <a:gd name="connsiteY2" fmla="*/ 6902 h 10248"/>
                  <a:gd name="connsiteX3" fmla="*/ 10209 w 10274"/>
                  <a:gd name="connsiteY3" fmla="*/ 6056 h 10248"/>
                  <a:gd name="connsiteX4" fmla="*/ 10204 w 10274"/>
                  <a:gd name="connsiteY4" fmla="*/ 5976 h 10248"/>
                  <a:gd name="connsiteX5" fmla="*/ 10204 w 10274"/>
                  <a:gd name="connsiteY5" fmla="*/ 4724 h 10248"/>
                  <a:gd name="connsiteX6" fmla="*/ 10209 w 10274"/>
                  <a:gd name="connsiteY6" fmla="*/ 4638 h 10248"/>
                  <a:gd name="connsiteX7" fmla="*/ 10209 w 10274"/>
                  <a:gd name="connsiteY7" fmla="*/ 4159 h 10248"/>
                  <a:gd name="connsiteX8" fmla="*/ 10209 w 10274"/>
                  <a:gd name="connsiteY8" fmla="*/ 4079 h 10248"/>
                  <a:gd name="connsiteX9" fmla="*/ 10200 w 10274"/>
                  <a:gd name="connsiteY9" fmla="*/ 3983 h 10248"/>
                  <a:gd name="connsiteX10" fmla="*/ 10209 w 10274"/>
                  <a:gd name="connsiteY10" fmla="*/ 3720 h 10248"/>
                  <a:gd name="connsiteX11" fmla="*/ 10123 w 10274"/>
                  <a:gd name="connsiteY11" fmla="*/ 3625 h 10248"/>
                  <a:gd name="connsiteX12" fmla="*/ 10046 w 10274"/>
                  <a:gd name="connsiteY12" fmla="*/ 3594 h 10248"/>
                  <a:gd name="connsiteX13" fmla="*/ 10159 w 10274"/>
                  <a:gd name="connsiteY13" fmla="*/ 3594 h 10248"/>
                  <a:gd name="connsiteX14" fmla="*/ 10159 w 10274"/>
                  <a:gd name="connsiteY14" fmla="*/ 3529 h 10248"/>
                  <a:gd name="connsiteX15" fmla="*/ 10159 w 10274"/>
                  <a:gd name="connsiteY15" fmla="*/ 2336 h 10248"/>
                  <a:gd name="connsiteX16" fmla="*/ 10159 w 10274"/>
                  <a:gd name="connsiteY16" fmla="*/ 2129 h 10248"/>
                  <a:gd name="connsiteX17" fmla="*/ 10159 w 10274"/>
                  <a:gd name="connsiteY17" fmla="*/ 248 h 10248"/>
                  <a:gd name="connsiteX18" fmla="*/ 5256 w 10274"/>
                  <a:gd name="connsiteY18" fmla="*/ 248 h 10248"/>
                  <a:gd name="connsiteX19" fmla="*/ 4412 w 10274"/>
                  <a:gd name="connsiteY19" fmla="*/ 248 h 10248"/>
                  <a:gd name="connsiteX20" fmla="*/ 304 w 10274"/>
                  <a:gd name="connsiteY20" fmla="*/ 248 h 10248"/>
                  <a:gd name="connsiteX21" fmla="*/ 304 w 10274"/>
                  <a:gd name="connsiteY21" fmla="*/ 3594 h 10248"/>
                  <a:gd name="connsiteX22" fmla="*/ 1314 w 10274"/>
                  <a:gd name="connsiteY22" fmla="*/ 3594 h 10248"/>
                  <a:gd name="connsiteX23" fmla="*/ 1440 w 10274"/>
                  <a:gd name="connsiteY23" fmla="*/ 3594 h 10248"/>
                  <a:gd name="connsiteX24" fmla="*/ 3215 w 10274"/>
                  <a:gd name="connsiteY24" fmla="*/ 3594 h 10248"/>
                  <a:gd name="connsiteX25" fmla="*/ 3364 w 10274"/>
                  <a:gd name="connsiteY25" fmla="*/ 3594 h 10248"/>
                  <a:gd name="connsiteX26" fmla="*/ 5207 w 10274"/>
                  <a:gd name="connsiteY26" fmla="*/ 3594 h 10248"/>
                  <a:gd name="connsiteX27" fmla="*/ 5256 w 10274"/>
                  <a:gd name="connsiteY27" fmla="*/ 3594 h 10248"/>
                  <a:gd name="connsiteX28" fmla="*/ 5306 w 10274"/>
                  <a:gd name="connsiteY28" fmla="*/ 3594 h 10248"/>
                  <a:gd name="connsiteX29" fmla="*/ 5306 w 10274"/>
                  <a:gd name="connsiteY29" fmla="*/ 3621 h 10248"/>
                  <a:gd name="connsiteX30" fmla="*/ 5306 w 10274"/>
                  <a:gd name="connsiteY30" fmla="*/ 3699 h 10248"/>
                  <a:gd name="connsiteX31" fmla="*/ 5288 w 10274"/>
                  <a:gd name="connsiteY31" fmla="*/ 3825 h 10248"/>
                  <a:gd name="connsiteX32" fmla="*/ 5275 w 10274"/>
                  <a:gd name="connsiteY32" fmla="*/ 3952 h 10248"/>
                  <a:gd name="connsiteX33" fmla="*/ 5293 w 10274"/>
                  <a:gd name="connsiteY33" fmla="*/ 5098 h 10248"/>
                  <a:gd name="connsiteX34" fmla="*/ 5306 w 10274"/>
                  <a:gd name="connsiteY34" fmla="*/ 5228 h 10248"/>
                  <a:gd name="connsiteX35" fmla="*/ 5306 w 10274"/>
                  <a:gd name="connsiteY35" fmla="*/ 6417 h 10248"/>
                  <a:gd name="connsiteX36" fmla="*/ 5306 w 10274"/>
                  <a:gd name="connsiteY36" fmla="*/ 6553 h 10248"/>
                  <a:gd name="connsiteX37" fmla="*/ 5306 w 10274"/>
                  <a:gd name="connsiteY37" fmla="*/ 6902 h 10248"/>
                  <a:gd name="connsiteX38" fmla="*/ 5306 w 10274"/>
                  <a:gd name="connsiteY38" fmla="*/ 10248 h 10248"/>
                  <a:gd name="connsiteX39" fmla="*/ 6316 w 10274"/>
                  <a:gd name="connsiteY39" fmla="*/ 10248 h 10248"/>
                  <a:gd name="connsiteX40" fmla="*/ 6443 w 10274"/>
                  <a:gd name="connsiteY40" fmla="*/ 10248 h 10248"/>
                  <a:gd name="connsiteX41" fmla="*/ 8217 w 10274"/>
                  <a:gd name="connsiteY41" fmla="*/ 10248 h 10248"/>
                  <a:gd name="connsiteX42" fmla="*/ 8366 w 10274"/>
                  <a:gd name="connsiteY42" fmla="*/ 10248 h 10248"/>
                  <a:gd name="connsiteX43" fmla="*/ 10209 w 10274"/>
                  <a:gd name="connsiteY43" fmla="*/ 10248 h 10248"/>
                  <a:gd name="connsiteX44" fmla="*/ 10213 w 10274"/>
                  <a:gd name="connsiteY44" fmla="*/ 10180 h 10248"/>
                  <a:gd name="connsiteX45" fmla="*/ 10213 w 10274"/>
                  <a:gd name="connsiteY45" fmla="*/ 8988 h 10248"/>
                  <a:gd name="connsiteX0" fmla="*/ 10213 w 10274"/>
                  <a:gd name="connsiteY0" fmla="*/ 8992 h 10252"/>
                  <a:gd name="connsiteX1" fmla="*/ 10209 w 10274"/>
                  <a:gd name="connsiteY1" fmla="*/ 8788 h 10252"/>
                  <a:gd name="connsiteX2" fmla="*/ 10209 w 10274"/>
                  <a:gd name="connsiteY2" fmla="*/ 6906 h 10252"/>
                  <a:gd name="connsiteX3" fmla="*/ 10209 w 10274"/>
                  <a:gd name="connsiteY3" fmla="*/ 6060 h 10252"/>
                  <a:gd name="connsiteX4" fmla="*/ 10204 w 10274"/>
                  <a:gd name="connsiteY4" fmla="*/ 5980 h 10252"/>
                  <a:gd name="connsiteX5" fmla="*/ 10204 w 10274"/>
                  <a:gd name="connsiteY5" fmla="*/ 4728 h 10252"/>
                  <a:gd name="connsiteX6" fmla="*/ 10209 w 10274"/>
                  <a:gd name="connsiteY6" fmla="*/ 4642 h 10252"/>
                  <a:gd name="connsiteX7" fmla="*/ 10209 w 10274"/>
                  <a:gd name="connsiteY7" fmla="*/ 4163 h 10252"/>
                  <a:gd name="connsiteX8" fmla="*/ 10209 w 10274"/>
                  <a:gd name="connsiteY8" fmla="*/ 4083 h 10252"/>
                  <a:gd name="connsiteX9" fmla="*/ 10200 w 10274"/>
                  <a:gd name="connsiteY9" fmla="*/ 3987 h 10252"/>
                  <a:gd name="connsiteX10" fmla="*/ 10209 w 10274"/>
                  <a:gd name="connsiteY10" fmla="*/ 3724 h 10252"/>
                  <a:gd name="connsiteX11" fmla="*/ 10123 w 10274"/>
                  <a:gd name="connsiteY11" fmla="*/ 3629 h 10252"/>
                  <a:gd name="connsiteX12" fmla="*/ 10046 w 10274"/>
                  <a:gd name="connsiteY12" fmla="*/ 3598 h 10252"/>
                  <a:gd name="connsiteX13" fmla="*/ 10159 w 10274"/>
                  <a:gd name="connsiteY13" fmla="*/ 3598 h 10252"/>
                  <a:gd name="connsiteX14" fmla="*/ 10159 w 10274"/>
                  <a:gd name="connsiteY14" fmla="*/ 3533 h 10252"/>
                  <a:gd name="connsiteX15" fmla="*/ 10159 w 10274"/>
                  <a:gd name="connsiteY15" fmla="*/ 2340 h 10252"/>
                  <a:gd name="connsiteX16" fmla="*/ 10159 w 10274"/>
                  <a:gd name="connsiteY16" fmla="*/ 2133 h 10252"/>
                  <a:gd name="connsiteX17" fmla="*/ 10159 w 10274"/>
                  <a:gd name="connsiteY17" fmla="*/ 252 h 10252"/>
                  <a:gd name="connsiteX18" fmla="*/ 5256 w 10274"/>
                  <a:gd name="connsiteY18" fmla="*/ 252 h 10252"/>
                  <a:gd name="connsiteX19" fmla="*/ 4412 w 10274"/>
                  <a:gd name="connsiteY19" fmla="*/ 252 h 10252"/>
                  <a:gd name="connsiteX20" fmla="*/ 304 w 10274"/>
                  <a:gd name="connsiteY20" fmla="*/ 252 h 10252"/>
                  <a:gd name="connsiteX21" fmla="*/ 304 w 10274"/>
                  <a:gd name="connsiteY21" fmla="*/ 3598 h 10252"/>
                  <a:gd name="connsiteX22" fmla="*/ 1314 w 10274"/>
                  <a:gd name="connsiteY22" fmla="*/ 3598 h 10252"/>
                  <a:gd name="connsiteX23" fmla="*/ 1440 w 10274"/>
                  <a:gd name="connsiteY23" fmla="*/ 3598 h 10252"/>
                  <a:gd name="connsiteX24" fmla="*/ 3215 w 10274"/>
                  <a:gd name="connsiteY24" fmla="*/ 3598 h 10252"/>
                  <a:gd name="connsiteX25" fmla="*/ 3364 w 10274"/>
                  <a:gd name="connsiteY25" fmla="*/ 3598 h 10252"/>
                  <a:gd name="connsiteX26" fmla="*/ 5207 w 10274"/>
                  <a:gd name="connsiteY26" fmla="*/ 3598 h 10252"/>
                  <a:gd name="connsiteX27" fmla="*/ 5256 w 10274"/>
                  <a:gd name="connsiteY27" fmla="*/ 3598 h 10252"/>
                  <a:gd name="connsiteX28" fmla="*/ 5306 w 10274"/>
                  <a:gd name="connsiteY28" fmla="*/ 3598 h 10252"/>
                  <a:gd name="connsiteX29" fmla="*/ 5306 w 10274"/>
                  <a:gd name="connsiteY29" fmla="*/ 3625 h 10252"/>
                  <a:gd name="connsiteX30" fmla="*/ 5306 w 10274"/>
                  <a:gd name="connsiteY30" fmla="*/ 3703 h 10252"/>
                  <a:gd name="connsiteX31" fmla="*/ 5288 w 10274"/>
                  <a:gd name="connsiteY31" fmla="*/ 3829 h 10252"/>
                  <a:gd name="connsiteX32" fmla="*/ 5275 w 10274"/>
                  <a:gd name="connsiteY32" fmla="*/ 3956 h 10252"/>
                  <a:gd name="connsiteX33" fmla="*/ 5293 w 10274"/>
                  <a:gd name="connsiteY33" fmla="*/ 5102 h 10252"/>
                  <a:gd name="connsiteX34" fmla="*/ 5306 w 10274"/>
                  <a:gd name="connsiteY34" fmla="*/ 5232 h 10252"/>
                  <a:gd name="connsiteX35" fmla="*/ 5306 w 10274"/>
                  <a:gd name="connsiteY35" fmla="*/ 6421 h 10252"/>
                  <a:gd name="connsiteX36" fmla="*/ 5306 w 10274"/>
                  <a:gd name="connsiteY36" fmla="*/ 6557 h 10252"/>
                  <a:gd name="connsiteX37" fmla="*/ 5306 w 10274"/>
                  <a:gd name="connsiteY37" fmla="*/ 6906 h 10252"/>
                  <a:gd name="connsiteX38" fmla="*/ 5306 w 10274"/>
                  <a:gd name="connsiteY38" fmla="*/ 10252 h 10252"/>
                  <a:gd name="connsiteX39" fmla="*/ 6316 w 10274"/>
                  <a:gd name="connsiteY39" fmla="*/ 10252 h 10252"/>
                  <a:gd name="connsiteX40" fmla="*/ 6443 w 10274"/>
                  <a:gd name="connsiteY40" fmla="*/ 10252 h 10252"/>
                  <a:gd name="connsiteX41" fmla="*/ 8217 w 10274"/>
                  <a:gd name="connsiteY41" fmla="*/ 10252 h 10252"/>
                  <a:gd name="connsiteX42" fmla="*/ 8366 w 10274"/>
                  <a:gd name="connsiteY42" fmla="*/ 10252 h 10252"/>
                  <a:gd name="connsiteX43" fmla="*/ 10209 w 10274"/>
                  <a:gd name="connsiteY43" fmla="*/ 10252 h 10252"/>
                  <a:gd name="connsiteX44" fmla="*/ 10213 w 10274"/>
                  <a:gd name="connsiteY44" fmla="*/ 10184 h 10252"/>
                  <a:gd name="connsiteX45" fmla="*/ 10213 w 10274"/>
                  <a:gd name="connsiteY45" fmla="*/ 8992 h 10252"/>
                  <a:gd name="connsiteX0" fmla="*/ 10213 w 10274"/>
                  <a:gd name="connsiteY0" fmla="*/ 9297 h 10557"/>
                  <a:gd name="connsiteX1" fmla="*/ 10209 w 10274"/>
                  <a:gd name="connsiteY1" fmla="*/ 9093 h 10557"/>
                  <a:gd name="connsiteX2" fmla="*/ 10209 w 10274"/>
                  <a:gd name="connsiteY2" fmla="*/ 7211 h 10557"/>
                  <a:gd name="connsiteX3" fmla="*/ 10209 w 10274"/>
                  <a:gd name="connsiteY3" fmla="*/ 6365 h 10557"/>
                  <a:gd name="connsiteX4" fmla="*/ 10204 w 10274"/>
                  <a:gd name="connsiteY4" fmla="*/ 6285 h 10557"/>
                  <a:gd name="connsiteX5" fmla="*/ 10204 w 10274"/>
                  <a:gd name="connsiteY5" fmla="*/ 5033 h 10557"/>
                  <a:gd name="connsiteX6" fmla="*/ 10209 w 10274"/>
                  <a:gd name="connsiteY6" fmla="*/ 4947 h 10557"/>
                  <a:gd name="connsiteX7" fmla="*/ 10209 w 10274"/>
                  <a:gd name="connsiteY7" fmla="*/ 4468 h 10557"/>
                  <a:gd name="connsiteX8" fmla="*/ 10209 w 10274"/>
                  <a:gd name="connsiteY8" fmla="*/ 4388 h 10557"/>
                  <a:gd name="connsiteX9" fmla="*/ 10200 w 10274"/>
                  <a:gd name="connsiteY9" fmla="*/ 4292 h 10557"/>
                  <a:gd name="connsiteX10" fmla="*/ 10209 w 10274"/>
                  <a:gd name="connsiteY10" fmla="*/ 4029 h 10557"/>
                  <a:gd name="connsiteX11" fmla="*/ 10123 w 10274"/>
                  <a:gd name="connsiteY11" fmla="*/ 3934 h 10557"/>
                  <a:gd name="connsiteX12" fmla="*/ 10046 w 10274"/>
                  <a:gd name="connsiteY12" fmla="*/ 3903 h 10557"/>
                  <a:gd name="connsiteX13" fmla="*/ 10159 w 10274"/>
                  <a:gd name="connsiteY13" fmla="*/ 3903 h 10557"/>
                  <a:gd name="connsiteX14" fmla="*/ 10159 w 10274"/>
                  <a:gd name="connsiteY14" fmla="*/ 3838 h 10557"/>
                  <a:gd name="connsiteX15" fmla="*/ 10159 w 10274"/>
                  <a:gd name="connsiteY15" fmla="*/ 2645 h 10557"/>
                  <a:gd name="connsiteX16" fmla="*/ 10159 w 10274"/>
                  <a:gd name="connsiteY16" fmla="*/ 2438 h 10557"/>
                  <a:gd name="connsiteX17" fmla="*/ 10159 w 10274"/>
                  <a:gd name="connsiteY17" fmla="*/ 557 h 10557"/>
                  <a:gd name="connsiteX18" fmla="*/ 5256 w 10274"/>
                  <a:gd name="connsiteY18" fmla="*/ 557 h 10557"/>
                  <a:gd name="connsiteX19" fmla="*/ 4412 w 10274"/>
                  <a:gd name="connsiteY19" fmla="*/ 15 h 10557"/>
                  <a:gd name="connsiteX20" fmla="*/ 304 w 10274"/>
                  <a:gd name="connsiteY20" fmla="*/ 557 h 10557"/>
                  <a:gd name="connsiteX21" fmla="*/ 304 w 10274"/>
                  <a:gd name="connsiteY21" fmla="*/ 3903 h 10557"/>
                  <a:gd name="connsiteX22" fmla="*/ 1314 w 10274"/>
                  <a:gd name="connsiteY22" fmla="*/ 3903 h 10557"/>
                  <a:gd name="connsiteX23" fmla="*/ 1440 w 10274"/>
                  <a:gd name="connsiteY23" fmla="*/ 3903 h 10557"/>
                  <a:gd name="connsiteX24" fmla="*/ 3215 w 10274"/>
                  <a:gd name="connsiteY24" fmla="*/ 3903 h 10557"/>
                  <a:gd name="connsiteX25" fmla="*/ 3364 w 10274"/>
                  <a:gd name="connsiteY25" fmla="*/ 3903 h 10557"/>
                  <a:gd name="connsiteX26" fmla="*/ 5207 w 10274"/>
                  <a:gd name="connsiteY26" fmla="*/ 3903 h 10557"/>
                  <a:gd name="connsiteX27" fmla="*/ 5256 w 10274"/>
                  <a:gd name="connsiteY27" fmla="*/ 3903 h 10557"/>
                  <a:gd name="connsiteX28" fmla="*/ 5306 w 10274"/>
                  <a:gd name="connsiteY28" fmla="*/ 3903 h 10557"/>
                  <a:gd name="connsiteX29" fmla="*/ 5306 w 10274"/>
                  <a:gd name="connsiteY29" fmla="*/ 3930 h 10557"/>
                  <a:gd name="connsiteX30" fmla="*/ 5306 w 10274"/>
                  <a:gd name="connsiteY30" fmla="*/ 4008 h 10557"/>
                  <a:gd name="connsiteX31" fmla="*/ 5288 w 10274"/>
                  <a:gd name="connsiteY31" fmla="*/ 4134 h 10557"/>
                  <a:gd name="connsiteX32" fmla="*/ 5275 w 10274"/>
                  <a:gd name="connsiteY32" fmla="*/ 4261 h 10557"/>
                  <a:gd name="connsiteX33" fmla="*/ 5293 w 10274"/>
                  <a:gd name="connsiteY33" fmla="*/ 5407 h 10557"/>
                  <a:gd name="connsiteX34" fmla="*/ 5306 w 10274"/>
                  <a:gd name="connsiteY34" fmla="*/ 5537 h 10557"/>
                  <a:gd name="connsiteX35" fmla="*/ 5306 w 10274"/>
                  <a:gd name="connsiteY35" fmla="*/ 6726 h 10557"/>
                  <a:gd name="connsiteX36" fmla="*/ 5306 w 10274"/>
                  <a:gd name="connsiteY36" fmla="*/ 6862 h 10557"/>
                  <a:gd name="connsiteX37" fmla="*/ 5306 w 10274"/>
                  <a:gd name="connsiteY37" fmla="*/ 7211 h 10557"/>
                  <a:gd name="connsiteX38" fmla="*/ 5306 w 10274"/>
                  <a:gd name="connsiteY38" fmla="*/ 10557 h 10557"/>
                  <a:gd name="connsiteX39" fmla="*/ 6316 w 10274"/>
                  <a:gd name="connsiteY39" fmla="*/ 10557 h 10557"/>
                  <a:gd name="connsiteX40" fmla="*/ 6443 w 10274"/>
                  <a:gd name="connsiteY40" fmla="*/ 10557 h 10557"/>
                  <a:gd name="connsiteX41" fmla="*/ 8217 w 10274"/>
                  <a:gd name="connsiteY41" fmla="*/ 10557 h 10557"/>
                  <a:gd name="connsiteX42" fmla="*/ 8366 w 10274"/>
                  <a:gd name="connsiteY42" fmla="*/ 10557 h 10557"/>
                  <a:gd name="connsiteX43" fmla="*/ 10209 w 10274"/>
                  <a:gd name="connsiteY43" fmla="*/ 10557 h 10557"/>
                  <a:gd name="connsiteX44" fmla="*/ 10213 w 10274"/>
                  <a:gd name="connsiteY44" fmla="*/ 10489 h 10557"/>
                  <a:gd name="connsiteX45" fmla="*/ 10213 w 10274"/>
                  <a:gd name="connsiteY45" fmla="*/ 9297 h 10557"/>
                  <a:gd name="connsiteX0" fmla="*/ 10213 w 10274"/>
                  <a:gd name="connsiteY0" fmla="*/ 9406 h 10666"/>
                  <a:gd name="connsiteX1" fmla="*/ 10209 w 10274"/>
                  <a:gd name="connsiteY1" fmla="*/ 9202 h 10666"/>
                  <a:gd name="connsiteX2" fmla="*/ 10209 w 10274"/>
                  <a:gd name="connsiteY2" fmla="*/ 7320 h 10666"/>
                  <a:gd name="connsiteX3" fmla="*/ 10209 w 10274"/>
                  <a:gd name="connsiteY3" fmla="*/ 6474 h 10666"/>
                  <a:gd name="connsiteX4" fmla="*/ 10204 w 10274"/>
                  <a:gd name="connsiteY4" fmla="*/ 6394 h 10666"/>
                  <a:gd name="connsiteX5" fmla="*/ 10204 w 10274"/>
                  <a:gd name="connsiteY5" fmla="*/ 5142 h 10666"/>
                  <a:gd name="connsiteX6" fmla="*/ 10209 w 10274"/>
                  <a:gd name="connsiteY6" fmla="*/ 5056 h 10666"/>
                  <a:gd name="connsiteX7" fmla="*/ 10209 w 10274"/>
                  <a:gd name="connsiteY7" fmla="*/ 4577 h 10666"/>
                  <a:gd name="connsiteX8" fmla="*/ 10209 w 10274"/>
                  <a:gd name="connsiteY8" fmla="*/ 4497 h 10666"/>
                  <a:gd name="connsiteX9" fmla="*/ 10200 w 10274"/>
                  <a:gd name="connsiteY9" fmla="*/ 4401 h 10666"/>
                  <a:gd name="connsiteX10" fmla="*/ 10209 w 10274"/>
                  <a:gd name="connsiteY10" fmla="*/ 4138 h 10666"/>
                  <a:gd name="connsiteX11" fmla="*/ 10123 w 10274"/>
                  <a:gd name="connsiteY11" fmla="*/ 4043 h 10666"/>
                  <a:gd name="connsiteX12" fmla="*/ 10046 w 10274"/>
                  <a:gd name="connsiteY12" fmla="*/ 4012 h 10666"/>
                  <a:gd name="connsiteX13" fmla="*/ 10159 w 10274"/>
                  <a:gd name="connsiteY13" fmla="*/ 4012 h 10666"/>
                  <a:gd name="connsiteX14" fmla="*/ 10159 w 10274"/>
                  <a:gd name="connsiteY14" fmla="*/ 3947 h 10666"/>
                  <a:gd name="connsiteX15" fmla="*/ 10159 w 10274"/>
                  <a:gd name="connsiteY15" fmla="*/ 2754 h 10666"/>
                  <a:gd name="connsiteX16" fmla="*/ 10159 w 10274"/>
                  <a:gd name="connsiteY16" fmla="*/ 2547 h 10666"/>
                  <a:gd name="connsiteX17" fmla="*/ 10159 w 10274"/>
                  <a:gd name="connsiteY17" fmla="*/ 666 h 10666"/>
                  <a:gd name="connsiteX18" fmla="*/ 5256 w 10274"/>
                  <a:gd name="connsiteY18" fmla="*/ 666 h 10666"/>
                  <a:gd name="connsiteX19" fmla="*/ 4412 w 10274"/>
                  <a:gd name="connsiteY19" fmla="*/ 124 h 10666"/>
                  <a:gd name="connsiteX20" fmla="*/ 304 w 10274"/>
                  <a:gd name="connsiteY20" fmla="*/ 666 h 10666"/>
                  <a:gd name="connsiteX21" fmla="*/ 304 w 10274"/>
                  <a:gd name="connsiteY21" fmla="*/ 4012 h 10666"/>
                  <a:gd name="connsiteX22" fmla="*/ 1314 w 10274"/>
                  <a:gd name="connsiteY22" fmla="*/ 4012 h 10666"/>
                  <a:gd name="connsiteX23" fmla="*/ 1440 w 10274"/>
                  <a:gd name="connsiteY23" fmla="*/ 4012 h 10666"/>
                  <a:gd name="connsiteX24" fmla="*/ 3215 w 10274"/>
                  <a:gd name="connsiteY24" fmla="*/ 4012 h 10666"/>
                  <a:gd name="connsiteX25" fmla="*/ 3364 w 10274"/>
                  <a:gd name="connsiteY25" fmla="*/ 4012 h 10666"/>
                  <a:gd name="connsiteX26" fmla="*/ 5207 w 10274"/>
                  <a:gd name="connsiteY26" fmla="*/ 4012 h 10666"/>
                  <a:gd name="connsiteX27" fmla="*/ 5256 w 10274"/>
                  <a:gd name="connsiteY27" fmla="*/ 4012 h 10666"/>
                  <a:gd name="connsiteX28" fmla="*/ 5306 w 10274"/>
                  <a:gd name="connsiteY28" fmla="*/ 4012 h 10666"/>
                  <a:gd name="connsiteX29" fmla="*/ 5306 w 10274"/>
                  <a:gd name="connsiteY29" fmla="*/ 4039 h 10666"/>
                  <a:gd name="connsiteX30" fmla="*/ 5306 w 10274"/>
                  <a:gd name="connsiteY30" fmla="*/ 4117 h 10666"/>
                  <a:gd name="connsiteX31" fmla="*/ 5288 w 10274"/>
                  <a:gd name="connsiteY31" fmla="*/ 4243 h 10666"/>
                  <a:gd name="connsiteX32" fmla="*/ 5275 w 10274"/>
                  <a:gd name="connsiteY32" fmla="*/ 4370 h 10666"/>
                  <a:gd name="connsiteX33" fmla="*/ 5293 w 10274"/>
                  <a:gd name="connsiteY33" fmla="*/ 5516 h 10666"/>
                  <a:gd name="connsiteX34" fmla="*/ 5306 w 10274"/>
                  <a:gd name="connsiteY34" fmla="*/ 5646 h 10666"/>
                  <a:gd name="connsiteX35" fmla="*/ 5306 w 10274"/>
                  <a:gd name="connsiteY35" fmla="*/ 6835 h 10666"/>
                  <a:gd name="connsiteX36" fmla="*/ 5306 w 10274"/>
                  <a:gd name="connsiteY36" fmla="*/ 6971 h 10666"/>
                  <a:gd name="connsiteX37" fmla="*/ 5306 w 10274"/>
                  <a:gd name="connsiteY37" fmla="*/ 7320 h 10666"/>
                  <a:gd name="connsiteX38" fmla="*/ 5306 w 10274"/>
                  <a:gd name="connsiteY38" fmla="*/ 10666 h 10666"/>
                  <a:gd name="connsiteX39" fmla="*/ 6316 w 10274"/>
                  <a:gd name="connsiteY39" fmla="*/ 10666 h 10666"/>
                  <a:gd name="connsiteX40" fmla="*/ 6443 w 10274"/>
                  <a:gd name="connsiteY40" fmla="*/ 10666 h 10666"/>
                  <a:gd name="connsiteX41" fmla="*/ 8217 w 10274"/>
                  <a:gd name="connsiteY41" fmla="*/ 10666 h 10666"/>
                  <a:gd name="connsiteX42" fmla="*/ 8366 w 10274"/>
                  <a:gd name="connsiteY42" fmla="*/ 10666 h 10666"/>
                  <a:gd name="connsiteX43" fmla="*/ 10209 w 10274"/>
                  <a:gd name="connsiteY43" fmla="*/ 10666 h 10666"/>
                  <a:gd name="connsiteX44" fmla="*/ 10213 w 10274"/>
                  <a:gd name="connsiteY44" fmla="*/ 10598 h 10666"/>
                  <a:gd name="connsiteX45" fmla="*/ 10213 w 10274"/>
                  <a:gd name="connsiteY45" fmla="*/ 9406 h 10666"/>
                  <a:gd name="connsiteX0" fmla="*/ 10202 w 10263"/>
                  <a:gd name="connsiteY0" fmla="*/ 9122 h 10382"/>
                  <a:gd name="connsiteX1" fmla="*/ 10198 w 10263"/>
                  <a:gd name="connsiteY1" fmla="*/ 8918 h 10382"/>
                  <a:gd name="connsiteX2" fmla="*/ 10198 w 10263"/>
                  <a:gd name="connsiteY2" fmla="*/ 7036 h 10382"/>
                  <a:gd name="connsiteX3" fmla="*/ 10198 w 10263"/>
                  <a:gd name="connsiteY3" fmla="*/ 6190 h 10382"/>
                  <a:gd name="connsiteX4" fmla="*/ 10193 w 10263"/>
                  <a:gd name="connsiteY4" fmla="*/ 6110 h 10382"/>
                  <a:gd name="connsiteX5" fmla="*/ 10193 w 10263"/>
                  <a:gd name="connsiteY5" fmla="*/ 4858 h 10382"/>
                  <a:gd name="connsiteX6" fmla="*/ 10198 w 10263"/>
                  <a:gd name="connsiteY6" fmla="*/ 4772 h 10382"/>
                  <a:gd name="connsiteX7" fmla="*/ 10198 w 10263"/>
                  <a:gd name="connsiteY7" fmla="*/ 4293 h 10382"/>
                  <a:gd name="connsiteX8" fmla="*/ 10198 w 10263"/>
                  <a:gd name="connsiteY8" fmla="*/ 4213 h 10382"/>
                  <a:gd name="connsiteX9" fmla="*/ 10189 w 10263"/>
                  <a:gd name="connsiteY9" fmla="*/ 4117 h 10382"/>
                  <a:gd name="connsiteX10" fmla="*/ 10198 w 10263"/>
                  <a:gd name="connsiteY10" fmla="*/ 3854 h 10382"/>
                  <a:gd name="connsiteX11" fmla="*/ 10112 w 10263"/>
                  <a:gd name="connsiteY11" fmla="*/ 3759 h 10382"/>
                  <a:gd name="connsiteX12" fmla="*/ 10035 w 10263"/>
                  <a:gd name="connsiteY12" fmla="*/ 3728 h 10382"/>
                  <a:gd name="connsiteX13" fmla="*/ 10148 w 10263"/>
                  <a:gd name="connsiteY13" fmla="*/ 3728 h 10382"/>
                  <a:gd name="connsiteX14" fmla="*/ 10148 w 10263"/>
                  <a:gd name="connsiteY14" fmla="*/ 3663 h 10382"/>
                  <a:gd name="connsiteX15" fmla="*/ 10148 w 10263"/>
                  <a:gd name="connsiteY15" fmla="*/ 2470 h 10382"/>
                  <a:gd name="connsiteX16" fmla="*/ 10148 w 10263"/>
                  <a:gd name="connsiteY16" fmla="*/ 2263 h 10382"/>
                  <a:gd name="connsiteX17" fmla="*/ 10148 w 10263"/>
                  <a:gd name="connsiteY17" fmla="*/ 382 h 10382"/>
                  <a:gd name="connsiteX18" fmla="*/ 5245 w 10263"/>
                  <a:gd name="connsiteY18" fmla="*/ 382 h 10382"/>
                  <a:gd name="connsiteX19" fmla="*/ 4248 w 10263"/>
                  <a:gd name="connsiteY19" fmla="*/ 257 h 10382"/>
                  <a:gd name="connsiteX20" fmla="*/ 293 w 10263"/>
                  <a:gd name="connsiteY20" fmla="*/ 382 h 10382"/>
                  <a:gd name="connsiteX21" fmla="*/ 293 w 10263"/>
                  <a:gd name="connsiteY21" fmla="*/ 3728 h 10382"/>
                  <a:gd name="connsiteX22" fmla="*/ 1303 w 10263"/>
                  <a:gd name="connsiteY22" fmla="*/ 3728 h 10382"/>
                  <a:gd name="connsiteX23" fmla="*/ 1429 w 10263"/>
                  <a:gd name="connsiteY23" fmla="*/ 3728 h 10382"/>
                  <a:gd name="connsiteX24" fmla="*/ 3204 w 10263"/>
                  <a:gd name="connsiteY24" fmla="*/ 3728 h 10382"/>
                  <a:gd name="connsiteX25" fmla="*/ 3353 w 10263"/>
                  <a:gd name="connsiteY25" fmla="*/ 3728 h 10382"/>
                  <a:gd name="connsiteX26" fmla="*/ 5196 w 10263"/>
                  <a:gd name="connsiteY26" fmla="*/ 3728 h 10382"/>
                  <a:gd name="connsiteX27" fmla="*/ 5245 w 10263"/>
                  <a:gd name="connsiteY27" fmla="*/ 3728 h 10382"/>
                  <a:gd name="connsiteX28" fmla="*/ 5295 w 10263"/>
                  <a:gd name="connsiteY28" fmla="*/ 3728 h 10382"/>
                  <a:gd name="connsiteX29" fmla="*/ 5295 w 10263"/>
                  <a:gd name="connsiteY29" fmla="*/ 3755 h 10382"/>
                  <a:gd name="connsiteX30" fmla="*/ 5295 w 10263"/>
                  <a:gd name="connsiteY30" fmla="*/ 3833 h 10382"/>
                  <a:gd name="connsiteX31" fmla="*/ 5277 w 10263"/>
                  <a:gd name="connsiteY31" fmla="*/ 3959 h 10382"/>
                  <a:gd name="connsiteX32" fmla="*/ 5264 w 10263"/>
                  <a:gd name="connsiteY32" fmla="*/ 4086 h 10382"/>
                  <a:gd name="connsiteX33" fmla="*/ 5282 w 10263"/>
                  <a:gd name="connsiteY33" fmla="*/ 5232 h 10382"/>
                  <a:gd name="connsiteX34" fmla="*/ 5295 w 10263"/>
                  <a:gd name="connsiteY34" fmla="*/ 5362 h 10382"/>
                  <a:gd name="connsiteX35" fmla="*/ 5295 w 10263"/>
                  <a:gd name="connsiteY35" fmla="*/ 6551 h 10382"/>
                  <a:gd name="connsiteX36" fmla="*/ 5295 w 10263"/>
                  <a:gd name="connsiteY36" fmla="*/ 6687 h 10382"/>
                  <a:gd name="connsiteX37" fmla="*/ 5295 w 10263"/>
                  <a:gd name="connsiteY37" fmla="*/ 7036 h 10382"/>
                  <a:gd name="connsiteX38" fmla="*/ 5295 w 10263"/>
                  <a:gd name="connsiteY38" fmla="*/ 10382 h 10382"/>
                  <a:gd name="connsiteX39" fmla="*/ 6305 w 10263"/>
                  <a:gd name="connsiteY39" fmla="*/ 10382 h 10382"/>
                  <a:gd name="connsiteX40" fmla="*/ 6432 w 10263"/>
                  <a:gd name="connsiteY40" fmla="*/ 10382 h 10382"/>
                  <a:gd name="connsiteX41" fmla="*/ 8206 w 10263"/>
                  <a:gd name="connsiteY41" fmla="*/ 10382 h 10382"/>
                  <a:gd name="connsiteX42" fmla="*/ 8355 w 10263"/>
                  <a:gd name="connsiteY42" fmla="*/ 10382 h 10382"/>
                  <a:gd name="connsiteX43" fmla="*/ 10198 w 10263"/>
                  <a:gd name="connsiteY43" fmla="*/ 10382 h 10382"/>
                  <a:gd name="connsiteX44" fmla="*/ 10202 w 10263"/>
                  <a:gd name="connsiteY44" fmla="*/ 10314 h 10382"/>
                  <a:gd name="connsiteX45" fmla="*/ 10202 w 10263"/>
                  <a:gd name="connsiteY45" fmla="*/ 9122 h 10382"/>
                  <a:gd name="connsiteX0" fmla="*/ 10202 w 10263"/>
                  <a:gd name="connsiteY0" fmla="*/ 9026 h 10286"/>
                  <a:gd name="connsiteX1" fmla="*/ 10198 w 10263"/>
                  <a:gd name="connsiteY1" fmla="*/ 8822 h 10286"/>
                  <a:gd name="connsiteX2" fmla="*/ 10198 w 10263"/>
                  <a:gd name="connsiteY2" fmla="*/ 6940 h 10286"/>
                  <a:gd name="connsiteX3" fmla="*/ 10198 w 10263"/>
                  <a:gd name="connsiteY3" fmla="*/ 6094 h 10286"/>
                  <a:gd name="connsiteX4" fmla="*/ 10193 w 10263"/>
                  <a:gd name="connsiteY4" fmla="*/ 6014 h 10286"/>
                  <a:gd name="connsiteX5" fmla="*/ 10193 w 10263"/>
                  <a:gd name="connsiteY5" fmla="*/ 4762 h 10286"/>
                  <a:gd name="connsiteX6" fmla="*/ 10198 w 10263"/>
                  <a:gd name="connsiteY6" fmla="*/ 4676 h 10286"/>
                  <a:gd name="connsiteX7" fmla="*/ 10198 w 10263"/>
                  <a:gd name="connsiteY7" fmla="*/ 4197 h 10286"/>
                  <a:gd name="connsiteX8" fmla="*/ 10198 w 10263"/>
                  <a:gd name="connsiteY8" fmla="*/ 4117 h 10286"/>
                  <a:gd name="connsiteX9" fmla="*/ 10189 w 10263"/>
                  <a:gd name="connsiteY9" fmla="*/ 4021 h 10286"/>
                  <a:gd name="connsiteX10" fmla="*/ 10198 w 10263"/>
                  <a:gd name="connsiteY10" fmla="*/ 3758 h 10286"/>
                  <a:gd name="connsiteX11" fmla="*/ 10112 w 10263"/>
                  <a:gd name="connsiteY11" fmla="*/ 3663 h 10286"/>
                  <a:gd name="connsiteX12" fmla="*/ 10035 w 10263"/>
                  <a:gd name="connsiteY12" fmla="*/ 3632 h 10286"/>
                  <a:gd name="connsiteX13" fmla="*/ 10148 w 10263"/>
                  <a:gd name="connsiteY13" fmla="*/ 3632 h 10286"/>
                  <a:gd name="connsiteX14" fmla="*/ 10148 w 10263"/>
                  <a:gd name="connsiteY14" fmla="*/ 3567 h 10286"/>
                  <a:gd name="connsiteX15" fmla="*/ 10148 w 10263"/>
                  <a:gd name="connsiteY15" fmla="*/ 2374 h 10286"/>
                  <a:gd name="connsiteX16" fmla="*/ 10148 w 10263"/>
                  <a:gd name="connsiteY16" fmla="*/ 2167 h 10286"/>
                  <a:gd name="connsiteX17" fmla="*/ 10148 w 10263"/>
                  <a:gd name="connsiteY17" fmla="*/ 286 h 10286"/>
                  <a:gd name="connsiteX18" fmla="*/ 5245 w 10263"/>
                  <a:gd name="connsiteY18" fmla="*/ 286 h 10286"/>
                  <a:gd name="connsiteX19" fmla="*/ 4248 w 10263"/>
                  <a:gd name="connsiteY19" fmla="*/ 161 h 10286"/>
                  <a:gd name="connsiteX20" fmla="*/ 293 w 10263"/>
                  <a:gd name="connsiteY20" fmla="*/ 286 h 10286"/>
                  <a:gd name="connsiteX21" fmla="*/ 293 w 10263"/>
                  <a:gd name="connsiteY21" fmla="*/ 3632 h 10286"/>
                  <a:gd name="connsiteX22" fmla="*/ 1303 w 10263"/>
                  <a:gd name="connsiteY22" fmla="*/ 3632 h 10286"/>
                  <a:gd name="connsiteX23" fmla="*/ 1429 w 10263"/>
                  <a:gd name="connsiteY23" fmla="*/ 3632 h 10286"/>
                  <a:gd name="connsiteX24" fmla="*/ 3204 w 10263"/>
                  <a:gd name="connsiteY24" fmla="*/ 3632 h 10286"/>
                  <a:gd name="connsiteX25" fmla="*/ 3353 w 10263"/>
                  <a:gd name="connsiteY25" fmla="*/ 3632 h 10286"/>
                  <a:gd name="connsiteX26" fmla="*/ 5196 w 10263"/>
                  <a:gd name="connsiteY26" fmla="*/ 3632 h 10286"/>
                  <a:gd name="connsiteX27" fmla="*/ 5245 w 10263"/>
                  <a:gd name="connsiteY27" fmla="*/ 3632 h 10286"/>
                  <a:gd name="connsiteX28" fmla="*/ 5295 w 10263"/>
                  <a:gd name="connsiteY28" fmla="*/ 3632 h 10286"/>
                  <a:gd name="connsiteX29" fmla="*/ 5295 w 10263"/>
                  <a:gd name="connsiteY29" fmla="*/ 3659 h 10286"/>
                  <a:gd name="connsiteX30" fmla="*/ 5295 w 10263"/>
                  <a:gd name="connsiteY30" fmla="*/ 3737 h 10286"/>
                  <a:gd name="connsiteX31" fmla="*/ 5277 w 10263"/>
                  <a:gd name="connsiteY31" fmla="*/ 3863 h 10286"/>
                  <a:gd name="connsiteX32" fmla="*/ 5264 w 10263"/>
                  <a:gd name="connsiteY32" fmla="*/ 3990 h 10286"/>
                  <a:gd name="connsiteX33" fmla="*/ 5282 w 10263"/>
                  <a:gd name="connsiteY33" fmla="*/ 5136 h 10286"/>
                  <a:gd name="connsiteX34" fmla="*/ 5295 w 10263"/>
                  <a:gd name="connsiteY34" fmla="*/ 5266 h 10286"/>
                  <a:gd name="connsiteX35" fmla="*/ 5295 w 10263"/>
                  <a:gd name="connsiteY35" fmla="*/ 6455 h 10286"/>
                  <a:gd name="connsiteX36" fmla="*/ 5295 w 10263"/>
                  <a:gd name="connsiteY36" fmla="*/ 6591 h 10286"/>
                  <a:gd name="connsiteX37" fmla="*/ 5295 w 10263"/>
                  <a:gd name="connsiteY37" fmla="*/ 6940 h 10286"/>
                  <a:gd name="connsiteX38" fmla="*/ 5295 w 10263"/>
                  <a:gd name="connsiteY38" fmla="*/ 10286 h 10286"/>
                  <a:gd name="connsiteX39" fmla="*/ 6305 w 10263"/>
                  <a:gd name="connsiteY39" fmla="*/ 10286 h 10286"/>
                  <a:gd name="connsiteX40" fmla="*/ 6432 w 10263"/>
                  <a:gd name="connsiteY40" fmla="*/ 10286 h 10286"/>
                  <a:gd name="connsiteX41" fmla="*/ 8206 w 10263"/>
                  <a:gd name="connsiteY41" fmla="*/ 10286 h 10286"/>
                  <a:gd name="connsiteX42" fmla="*/ 8355 w 10263"/>
                  <a:gd name="connsiteY42" fmla="*/ 10286 h 10286"/>
                  <a:gd name="connsiteX43" fmla="*/ 10198 w 10263"/>
                  <a:gd name="connsiteY43" fmla="*/ 10286 h 10286"/>
                  <a:gd name="connsiteX44" fmla="*/ 10202 w 10263"/>
                  <a:gd name="connsiteY44" fmla="*/ 10218 h 10286"/>
                  <a:gd name="connsiteX45" fmla="*/ 10202 w 10263"/>
                  <a:gd name="connsiteY45" fmla="*/ 9026 h 10286"/>
                  <a:gd name="connsiteX0" fmla="*/ 10189 w 10250"/>
                  <a:gd name="connsiteY0" fmla="*/ 8989 h 10249"/>
                  <a:gd name="connsiteX1" fmla="*/ 10185 w 10250"/>
                  <a:gd name="connsiteY1" fmla="*/ 8785 h 10249"/>
                  <a:gd name="connsiteX2" fmla="*/ 10185 w 10250"/>
                  <a:gd name="connsiteY2" fmla="*/ 6903 h 10249"/>
                  <a:gd name="connsiteX3" fmla="*/ 10185 w 10250"/>
                  <a:gd name="connsiteY3" fmla="*/ 6057 h 10249"/>
                  <a:gd name="connsiteX4" fmla="*/ 10180 w 10250"/>
                  <a:gd name="connsiteY4" fmla="*/ 5977 h 10249"/>
                  <a:gd name="connsiteX5" fmla="*/ 10180 w 10250"/>
                  <a:gd name="connsiteY5" fmla="*/ 4725 h 10249"/>
                  <a:gd name="connsiteX6" fmla="*/ 10185 w 10250"/>
                  <a:gd name="connsiteY6" fmla="*/ 4639 h 10249"/>
                  <a:gd name="connsiteX7" fmla="*/ 10185 w 10250"/>
                  <a:gd name="connsiteY7" fmla="*/ 4160 h 10249"/>
                  <a:gd name="connsiteX8" fmla="*/ 10185 w 10250"/>
                  <a:gd name="connsiteY8" fmla="*/ 4080 h 10249"/>
                  <a:gd name="connsiteX9" fmla="*/ 10176 w 10250"/>
                  <a:gd name="connsiteY9" fmla="*/ 3984 h 10249"/>
                  <a:gd name="connsiteX10" fmla="*/ 10185 w 10250"/>
                  <a:gd name="connsiteY10" fmla="*/ 3721 h 10249"/>
                  <a:gd name="connsiteX11" fmla="*/ 10099 w 10250"/>
                  <a:gd name="connsiteY11" fmla="*/ 3626 h 10249"/>
                  <a:gd name="connsiteX12" fmla="*/ 10022 w 10250"/>
                  <a:gd name="connsiteY12" fmla="*/ 3595 h 10249"/>
                  <a:gd name="connsiteX13" fmla="*/ 10135 w 10250"/>
                  <a:gd name="connsiteY13" fmla="*/ 3595 h 10249"/>
                  <a:gd name="connsiteX14" fmla="*/ 10135 w 10250"/>
                  <a:gd name="connsiteY14" fmla="*/ 3530 h 10249"/>
                  <a:gd name="connsiteX15" fmla="*/ 10135 w 10250"/>
                  <a:gd name="connsiteY15" fmla="*/ 2337 h 10249"/>
                  <a:gd name="connsiteX16" fmla="*/ 10135 w 10250"/>
                  <a:gd name="connsiteY16" fmla="*/ 2130 h 10249"/>
                  <a:gd name="connsiteX17" fmla="*/ 10135 w 10250"/>
                  <a:gd name="connsiteY17" fmla="*/ 249 h 10249"/>
                  <a:gd name="connsiteX18" fmla="*/ 5232 w 10250"/>
                  <a:gd name="connsiteY18" fmla="*/ 249 h 10249"/>
                  <a:gd name="connsiteX19" fmla="*/ 4052 w 10250"/>
                  <a:gd name="connsiteY19" fmla="*/ 228 h 10249"/>
                  <a:gd name="connsiteX20" fmla="*/ 280 w 10250"/>
                  <a:gd name="connsiteY20" fmla="*/ 249 h 10249"/>
                  <a:gd name="connsiteX21" fmla="*/ 280 w 10250"/>
                  <a:gd name="connsiteY21" fmla="*/ 3595 h 10249"/>
                  <a:gd name="connsiteX22" fmla="*/ 1290 w 10250"/>
                  <a:gd name="connsiteY22" fmla="*/ 3595 h 10249"/>
                  <a:gd name="connsiteX23" fmla="*/ 1416 w 10250"/>
                  <a:gd name="connsiteY23" fmla="*/ 3595 h 10249"/>
                  <a:gd name="connsiteX24" fmla="*/ 3191 w 10250"/>
                  <a:gd name="connsiteY24" fmla="*/ 3595 h 10249"/>
                  <a:gd name="connsiteX25" fmla="*/ 3340 w 10250"/>
                  <a:gd name="connsiteY25" fmla="*/ 3595 h 10249"/>
                  <a:gd name="connsiteX26" fmla="*/ 5183 w 10250"/>
                  <a:gd name="connsiteY26" fmla="*/ 3595 h 10249"/>
                  <a:gd name="connsiteX27" fmla="*/ 5232 w 10250"/>
                  <a:gd name="connsiteY27" fmla="*/ 3595 h 10249"/>
                  <a:gd name="connsiteX28" fmla="*/ 5282 w 10250"/>
                  <a:gd name="connsiteY28" fmla="*/ 3595 h 10249"/>
                  <a:gd name="connsiteX29" fmla="*/ 5282 w 10250"/>
                  <a:gd name="connsiteY29" fmla="*/ 3622 h 10249"/>
                  <a:gd name="connsiteX30" fmla="*/ 5282 w 10250"/>
                  <a:gd name="connsiteY30" fmla="*/ 3700 h 10249"/>
                  <a:gd name="connsiteX31" fmla="*/ 5264 w 10250"/>
                  <a:gd name="connsiteY31" fmla="*/ 3826 h 10249"/>
                  <a:gd name="connsiteX32" fmla="*/ 5251 w 10250"/>
                  <a:gd name="connsiteY32" fmla="*/ 3953 h 10249"/>
                  <a:gd name="connsiteX33" fmla="*/ 5269 w 10250"/>
                  <a:gd name="connsiteY33" fmla="*/ 5099 h 10249"/>
                  <a:gd name="connsiteX34" fmla="*/ 5282 w 10250"/>
                  <a:gd name="connsiteY34" fmla="*/ 5229 h 10249"/>
                  <a:gd name="connsiteX35" fmla="*/ 5282 w 10250"/>
                  <a:gd name="connsiteY35" fmla="*/ 6418 h 10249"/>
                  <a:gd name="connsiteX36" fmla="*/ 5282 w 10250"/>
                  <a:gd name="connsiteY36" fmla="*/ 6554 h 10249"/>
                  <a:gd name="connsiteX37" fmla="*/ 5282 w 10250"/>
                  <a:gd name="connsiteY37" fmla="*/ 6903 h 10249"/>
                  <a:gd name="connsiteX38" fmla="*/ 5282 w 10250"/>
                  <a:gd name="connsiteY38" fmla="*/ 10249 h 10249"/>
                  <a:gd name="connsiteX39" fmla="*/ 6292 w 10250"/>
                  <a:gd name="connsiteY39" fmla="*/ 10249 h 10249"/>
                  <a:gd name="connsiteX40" fmla="*/ 6419 w 10250"/>
                  <a:gd name="connsiteY40" fmla="*/ 10249 h 10249"/>
                  <a:gd name="connsiteX41" fmla="*/ 8193 w 10250"/>
                  <a:gd name="connsiteY41" fmla="*/ 10249 h 10249"/>
                  <a:gd name="connsiteX42" fmla="*/ 8342 w 10250"/>
                  <a:gd name="connsiteY42" fmla="*/ 10249 h 10249"/>
                  <a:gd name="connsiteX43" fmla="*/ 10185 w 10250"/>
                  <a:gd name="connsiteY43" fmla="*/ 10249 h 10249"/>
                  <a:gd name="connsiteX44" fmla="*/ 10189 w 10250"/>
                  <a:gd name="connsiteY44" fmla="*/ 10181 h 10249"/>
                  <a:gd name="connsiteX45" fmla="*/ 10189 w 10250"/>
                  <a:gd name="connsiteY45" fmla="*/ 8989 h 10249"/>
                  <a:gd name="connsiteX0" fmla="*/ 10028 w 10089"/>
                  <a:gd name="connsiteY0" fmla="*/ 8767 h 10027"/>
                  <a:gd name="connsiteX1" fmla="*/ 10024 w 10089"/>
                  <a:gd name="connsiteY1" fmla="*/ 8563 h 10027"/>
                  <a:gd name="connsiteX2" fmla="*/ 10024 w 10089"/>
                  <a:gd name="connsiteY2" fmla="*/ 6681 h 10027"/>
                  <a:gd name="connsiteX3" fmla="*/ 10024 w 10089"/>
                  <a:gd name="connsiteY3" fmla="*/ 5835 h 10027"/>
                  <a:gd name="connsiteX4" fmla="*/ 10019 w 10089"/>
                  <a:gd name="connsiteY4" fmla="*/ 5755 h 10027"/>
                  <a:gd name="connsiteX5" fmla="*/ 10019 w 10089"/>
                  <a:gd name="connsiteY5" fmla="*/ 4503 h 10027"/>
                  <a:gd name="connsiteX6" fmla="*/ 10024 w 10089"/>
                  <a:gd name="connsiteY6" fmla="*/ 4417 h 10027"/>
                  <a:gd name="connsiteX7" fmla="*/ 10024 w 10089"/>
                  <a:gd name="connsiteY7" fmla="*/ 3938 h 10027"/>
                  <a:gd name="connsiteX8" fmla="*/ 10024 w 10089"/>
                  <a:gd name="connsiteY8" fmla="*/ 3858 h 10027"/>
                  <a:gd name="connsiteX9" fmla="*/ 10015 w 10089"/>
                  <a:gd name="connsiteY9" fmla="*/ 3762 h 10027"/>
                  <a:gd name="connsiteX10" fmla="*/ 10024 w 10089"/>
                  <a:gd name="connsiteY10" fmla="*/ 3499 h 10027"/>
                  <a:gd name="connsiteX11" fmla="*/ 9938 w 10089"/>
                  <a:gd name="connsiteY11" fmla="*/ 3404 h 10027"/>
                  <a:gd name="connsiteX12" fmla="*/ 9861 w 10089"/>
                  <a:gd name="connsiteY12" fmla="*/ 3373 h 10027"/>
                  <a:gd name="connsiteX13" fmla="*/ 9974 w 10089"/>
                  <a:gd name="connsiteY13" fmla="*/ 3373 h 10027"/>
                  <a:gd name="connsiteX14" fmla="*/ 9974 w 10089"/>
                  <a:gd name="connsiteY14" fmla="*/ 3308 h 10027"/>
                  <a:gd name="connsiteX15" fmla="*/ 9974 w 10089"/>
                  <a:gd name="connsiteY15" fmla="*/ 2115 h 10027"/>
                  <a:gd name="connsiteX16" fmla="*/ 9974 w 10089"/>
                  <a:gd name="connsiteY16" fmla="*/ 1908 h 10027"/>
                  <a:gd name="connsiteX17" fmla="*/ 9974 w 10089"/>
                  <a:gd name="connsiteY17" fmla="*/ 27 h 10027"/>
                  <a:gd name="connsiteX18" fmla="*/ 5071 w 10089"/>
                  <a:gd name="connsiteY18" fmla="*/ 27 h 10027"/>
                  <a:gd name="connsiteX19" fmla="*/ 3891 w 10089"/>
                  <a:gd name="connsiteY19" fmla="*/ 6 h 10027"/>
                  <a:gd name="connsiteX20" fmla="*/ 119 w 10089"/>
                  <a:gd name="connsiteY20" fmla="*/ 27 h 10027"/>
                  <a:gd name="connsiteX21" fmla="*/ 119 w 10089"/>
                  <a:gd name="connsiteY21" fmla="*/ 3373 h 10027"/>
                  <a:gd name="connsiteX22" fmla="*/ 1129 w 10089"/>
                  <a:gd name="connsiteY22" fmla="*/ 3373 h 10027"/>
                  <a:gd name="connsiteX23" fmla="*/ 1255 w 10089"/>
                  <a:gd name="connsiteY23" fmla="*/ 3373 h 10027"/>
                  <a:gd name="connsiteX24" fmla="*/ 3030 w 10089"/>
                  <a:gd name="connsiteY24" fmla="*/ 3373 h 10027"/>
                  <a:gd name="connsiteX25" fmla="*/ 3179 w 10089"/>
                  <a:gd name="connsiteY25" fmla="*/ 3373 h 10027"/>
                  <a:gd name="connsiteX26" fmla="*/ 5022 w 10089"/>
                  <a:gd name="connsiteY26" fmla="*/ 3373 h 10027"/>
                  <a:gd name="connsiteX27" fmla="*/ 5071 w 10089"/>
                  <a:gd name="connsiteY27" fmla="*/ 3373 h 10027"/>
                  <a:gd name="connsiteX28" fmla="*/ 5121 w 10089"/>
                  <a:gd name="connsiteY28" fmla="*/ 3373 h 10027"/>
                  <a:gd name="connsiteX29" fmla="*/ 5121 w 10089"/>
                  <a:gd name="connsiteY29" fmla="*/ 3400 h 10027"/>
                  <a:gd name="connsiteX30" fmla="*/ 5121 w 10089"/>
                  <a:gd name="connsiteY30" fmla="*/ 3478 h 10027"/>
                  <a:gd name="connsiteX31" fmla="*/ 5103 w 10089"/>
                  <a:gd name="connsiteY31" fmla="*/ 3604 h 10027"/>
                  <a:gd name="connsiteX32" fmla="*/ 5090 w 10089"/>
                  <a:gd name="connsiteY32" fmla="*/ 3731 h 10027"/>
                  <a:gd name="connsiteX33" fmla="*/ 5108 w 10089"/>
                  <a:gd name="connsiteY33" fmla="*/ 4877 h 10027"/>
                  <a:gd name="connsiteX34" fmla="*/ 5121 w 10089"/>
                  <a:gd name="connsiteY34" fmla="*/ 5007 h 10027"/>
                  <a:gd name="connsiteX35" fmla="*/ 5121 w 10089"/>
                  <a:gd name="connsiteY35" fmla="*/ 6196 h 10027"/>
                  <a:gd name="connsiteX36" fmla="*/ 5121 w 10089"/>
                  <a:gd name="connsiteY36" fmla="*/ 6332 h 10027"/>
                  <a:gd name="connsiteX37" fmla="*/ 5121 w 10089"/>
                  <a:gd name="connsiteY37" fmla="*/ 6681 h 10027"/>
                  <a:gd name="connsiteX38" fmla="*/ 5121 w 10089"/>
                  <a:gd name="connsiteY38" fmla="*/ 10027 h 10027"/>
                  <a:gd name="connsiteX39" fmla="*/ 6131 w 10089"/>
                  <a:gd name="connsiteY39" fmla="*/ 10027 h 10027"/>
                  <a:gd name="connsiteX40" fmla="*/ 6258 w 10089"/>
                  <a:gd name="connsiteY40" fmla="*/ 10027 h 10027"/>
                  <a:gd name="connsiteX41" fmla="*/ 8032 w 10089"/>
                  <a:gd name="connsiteY41" fmla="*/ 10027 h 10027"/>
                  <a:gd name="connsiteX42" fmla="*/ 8181 w 10089"/>
                  <a:gd name="connsiteY42" fmla="*/ 10027 h 10027"/>
                  <a:gd name="connsiteX43" fmla="*/ 10024 w 10089"/>
                  <a:gd name="connsiteY43" fmla="*/ 10027 h 10027"/>
                  <a:gd name="connsiteX44" fmla="*/ 10028 w 10089"/>
                  <a:gd name="connsiteY44" fmla="*/ 9959 h 10027"/>
                  <a:gd name="connsiteX45" fmla="*/ 10028 w 10089"/>
                  <a:gd name="connsiteY45" fmla="*/ 8767 h 10027"/>
                  <a:gd name="connsiteX0" fmla="*/ 9928 w 9989"/>
                  <a:gd name="connsiteY0" fmla="*/ 8814 h 10074"/>
                  <a:gd name="connsiteX1" fmla="*/ 9924 w 9989"/>
                  <a:gd name="connsiteY1" fmla="*/ 8610 h 10074"/>
                  <a:gd name="connsiteX2" fmla="*/ 9924 w 9989"/>
                  <a:gd name="connsiteY2" fmla="*/ 6728 h 10074"/>
                  <a:gd name="connsiteX3" fmla="*/ 9924 w 9989"/>
                  <a:gd name="connsiteY3" fmla="*/ 5882 h 10074"/>
                  <a:gd name="connsiteX4" fmla="*/ 9919 w 9989"/>
                  <a:gd name="connsiteY4" fmla="*/ 5802 h 10074"/>
                  <a:gd name="connsiteX5" fmla="*/ 9919 w 9989"/>
                  <a:gd name="connsiteY5" fmla="*/ 4550 h 10074"/>
                  <a:gd name="connsiteX6" fmla="*/ 9924 w 9989"/>
                  <a:gd name="connsiteY6" fmla="*/ 4464 h 10074"/>
                  <a:gd name="connsiteX7" fmla="*/ 9924 w 9989"/>
                  <a:gd name="connsiteY7" fmla="*/ 3985 h 10074"/>
                  <a:gd name="connsiteX8" fmla="*/ 9924 w 9989"/>
                  <a:gd name="connsiteY8" fmla="*/ 3905 h 10074"/>
                  <a:gd name="connsiteX9" fmla="*/ 9915 w 9989"/>
                  <a:gd name="connsiteY9" fmla="*/ 3809 h 10074"/>
                  <a:gd name="connsiteX10" fmla="*/ 9924 w 9989"/>
                  <a:gd name="connsiteY10" fmla="*/ 3546 h 10074"/>
                  <a:gd name="connsiteX11" fmla="*/ 9838 w 9989"/>
                  <a:gd name="connsiteY11" fmla="*/ 3451 h 10074"/>
                  <a:gd name="connsiteX12" fmla="*/ 9761 w 9989"/>
                  <a:gd name="connsiteY12" fmla="*/ 3420 h 10074"/>
                  <a:gd name="connsiteX13" fmla="*/ 9874 w 9989"/>
                  <a:gd name="connsiteY13" fmla="*/ 3420 h 10074"/>
                  <a:gd name="connsiteX14" fmla="*/ 9874 w 9989"/>
                  <a:gd name="connsiteY14" fmla="*/ 3355 h 10074"/>
                  <a:gd name="connsiteX15" fmla="*/ 9874 w 9989"/>
                  <a:gd name="connsiteY15" fmla="*/ 2162 h 10074"/>
                  <a:gd name="connsiteX16" fmla="*/ 9874 w 9989"/>
                  <a:gd name="connsiteY16" fmla="*/ 1955 h 10074"/>
                  <a:gd name="connsiteX17" fmla="*/ 9874 w 9989"/>
                  <a:gd name="connsiteY17" fmla="*/ 74 h 10074"/>
                  <a:gd name="connsiteX18" fmla="*/ 4971 w 9989"/>
                  <a:gd name="connsiteY18" fmla="*/ 74 h 10074"/>
                  <a:gd name="connsiteX19" fmla="*/ 3791 w 9989"/>
                  <a:gd name="connsiteY19" fmla="*/ 53 h 10074"/>
                  <a:gd name="connsiteX20" fmla="*/ 19 w 9989"/>
                  <a:gd name="connsiteY20" fmla="*/ 74 h 10074"/>
                  <a:gd name="connsiteX21" fmla="*/ 19 w 9989"/>
                  <a:gd name="connsiteY21" fmla="*/ 3420 h 10074"/>
                  <a:gd name="connsiteX22" fmla="*/ 1029 w 9989"/>
                  <a:gd name="connsiteY22" fmla="*/ 3420 h 10074"/>
                  <a:gd name="connsiteX23" fmla="*/ 1155 w 9989"/>
                  <a:gd name="connsiteY23" fmla="*/ 3420 h 10074"/>
                  <a:gd name="connsiteX24" fmla="*/ 2930 w 9989"/>
                  <a:gd name="connsiteY24" fmla="*/ 3420 h 10074"/>
                  <a:gd name="connsiteX25" fmla="*/ 3079 w 9989"/>
                  <a:gd name="connsiteY25" fmla="*/ 3420 h 10074"/>
                  <a:gd name="connsiteX26" fmla="*/ 4922 w 9989"/>
                  <a:gd name="connsiteY26" fmla="*/ 3420 h 10074"/>
                  <a:gd name="connsiteX27" fmla="*/ 4971 w 9989"/>
                  <a:gd name="connsiteY27" fmla="*/ 3420 h 10074"/>
                  <a:gd name="connsiteX28" fmla="*/ 5021 w 9989"/>
                  <a:gd name="connsiteY28" fmla="*/ 3420 h 10074"/>
                  <a:gd name="connsiteX29" fmla="*/ 5021 w 9989"/>
                  <a:gd name="connsiteY29" fmla="*/ 3447 h 10074"/>
                  <a:gd name="connsiteX30" fmla="*/ 5021 w 9989"/>
                  <a:gd name="connsiteY30" fmla="*/ 3525 h 10074"/>
                  <a:gd name="connsiteX31" fmla="*/ 5003 w 9989"/>
                  <a:gd name="connsiteY31" fmla="*/ 3651 h 10074"/>
                  <a:gd name="connsiteX32" fmla="*/ 4990 w 9989"/>
                  <a:gd name="connsiteY32" fmla="*/ 3778 h 10074"/>
                  <a:gd name="connsiteX33" fmla="*/ 5008 w 9989"/>
                  <a:gd name="connsiteY33" fmla="*/ 4924 h 10074"/>
                  <a:gd name="connsiteX34" fmla="*/ 5021 w 9989"/>
                  <a:gd name="connsiteY34" fmla="*/ 5054 h 10074"/>
                  <a:gd name="connsiteX35" fmla="*/ 5021 w 9989"/>
                  <a:gd name="connsiteY35" fmla="*/ 6243 h 10074"/>
                  <a:gd name="connsiteX36" fmla="*/ 5021 w 9989"/>
                  <a:gd name="connsiteY36" fmla="*/ 6379 h 10074"/>
                  <a:gd name="connsiteX37" fmla="*/ 5021 w 9989"/>
                  <a:gd name="connsiteY37" fmla="*/ 6728 h 10074"/>
                  <a:gd name="connsiteX38" fmla="*/ 5021 w 9989"/>
                  <a:gd name="connsiteY38" fmla="*/ 10074 h 10074"/>
                  <a:gd name="connsiteX39" fmla="*/ 6031 w 9989"/>
                  <a:gd name="connsiteY39" fmla="*/ 10074 h 10074"/>
                  <a:gd name="connsiteX40" fmla="*/ 6158 w 9989"/>
                  <a:gd name="connsiteY40" fmla="*/ 10074 h 10074"/>
                  <a:gd name="connsiteX41" fmla="*/ 7932 w 9989"/>
                  <a:gd name="connsiteY41" fmla="*/ 10074 h 10074"/>
                  <a:gd name="connsiteX42" fmla="*/ 8081 w 9989"/>
                  <a:gd name="connsiteY42" fmla="*/ 10074 h 10074"/>
                  <a:gd name="connsiteX43" fmla="*/ 9924 w 9989"/>
                  <a:gd name="connsiteY43" fmla="*/ 10074 h 10074"/>
                  <a:gd name="connsiteX44" fmla="*/ 9928 w 9989"/>
                  <a:gd name="connsiteY44" fmla="*/ 10006 h 10074"/>
                  <a:gd name="connsiteX45" fmla="*/ 9928 w 9989"/>
                  <a:gd name="connsiteY45" fmla="*/ 8814 h 10074"/>
                  <a:gd name="connsiteX0" fmla="*/ 9939 w 10000"/>
                  <a:gd name="connsiteY0" fmla="*/ 8741 h 9992"/>
                  <a:gd name="connsiteX1" fmla="*/ 9935 w 10000"/>
                  <a:gd name="connsiteY1" fmla="*/ 8539 h 9992"/>
                  <a:gd name="connsiteX2" fmla="*/ 9935 w 10000"/>
                  <a:gd name="connsiteY2" fmla="*/ 6671 h 9992"/>
                  <a:gd name="connsiteX3" fmla="*/ 9935 w 10000"/>
                  <a:gd name="connsiteY3" fmla="*/ 5831 h 9992"/>
                  <a:gd name="connsiteX4" fmla="*/ 9930 w 10000"/>
                  <a:gd name="connsiteY4" fmla="*/ 5751 h 9992"/>
                  <a:gd name="connsiteX5" fmla="*/ 9930 w 10000"/>
                  <a:gd name="connsiteY5" fmla="*/ 4509 h 9992"/>
                  <a:gd name="connsiteX6" fmla="*/ 9935 w 10000"/>
                  <a:gd name="connsiteY6" fmla="*/ 4423 h 9992"/>
                  <a:gd name="connsiteX7" fmla="*/ 9935 w 10000"/>
                  <a:gd name="connsiteY7" fmla="*/ 3948 h 9992"/>
                  <a:gd name="connsiteX8" fmla="*/ 9935 w 10000"/>
                  <a:gd name="connsiteY8" fmla="*/ 3868 h 9992"/>
                  <a:gd name="connsiteX9" fmla="*/ 9926 w 10000"/>
                  <a:gd name="connsiteY9" fmla="*/ 3773 h 9992"/>
                  <a:gd name="connsiteX10" fmla="*/ 9935 w 10000"/>
                  <a:gd name="connsiteY10" fmla="*/ 3512 h 9992"/>
                  <a:gd name="connsiteX11" fmla="*/ 9849 w 10000"/>
                  <a:gd name="connsiteY11" fmla="*/ 3418 h 9992"/>
                  <a:gd name="connsiteX12" fmla="*/ 9772 w 10000"/>
                  <a:gd name="connsiteY12" fmla="*/ 3387 h 9992"/>
                  <a:gd name="connsiteX13" fmla="*/ 9885 w 10000"/>
                  <a:gd name="connsiteY13" fmla="*/ 3387 h 9992"/>
                  <a:gd name="connsiteX14" fmla="*/ 9885 w 10000"/>
                  <a:gd name="connsiteY14" fmla="*/ 3322 h 9992"/>
                  <a:gd name="connsiteX15" fmla="*/ 9885 w 10000"/>
                  <a:gd name="connsiteY15" fmla="*/ 2138 h 9992"/>
                  <a:gd name="connsiteX16" fmla="*/ 9885 w 10000"/>
                  <a:gd name="connsiteY16" fmla="*/ 1933 h 9992"/>
                  <a:gd name="connsiteX17" fmla="*/ 9885 w 10000"/>
                  <a:gd name="connsiteY17" fmla="*/ 65 h 9992"/>
                  <a:gd name="connsiteX18" fmla="*/ 4976 w 10000"/>
                  <a:gd name="connsiteY18" fmla="*/ 65 h 9992"/>
                  <a:gd name="connsiteX19" fmla="*/ 3795 w 10000"/>
                  <a:gd name="connsiteY19" fmla="*/ 45 h 9992"/>
                  <a:gd name="connsiteX20" fmla="*/ 19 w 10000"/>
                  <a:gd name="connsiteY20" fmla="*/ 65 h 9992"/>
                  <a:gd name="connsiteX21" fmla="*/ 19 w 10000"/>
                  <a:gd name="connsiteY21" fmla="*/ 3387 h 9992"/>
                  <a:gd name="connsiteX22" fmla="*/ 1030 w 10000"/>
                  <a:gd name="connsiteY22" fmla="*/ 3387 h 9992"/>
                  <a:gd name="connsiteX23" fmla="*/ 1156 w 10000"/>
                  <a:gd name="connsiteY23" fmla="*/ 3387 h 9992"/>
                  <a:gd name="connsiteX24" fmla="*/ 2933 w 10000"/>
                  <a:gd name="connsiteY24" fmla="*/ 3387 h 9992"/>
                  <a:gd name="connsiteX25" fmla="*/ 3082 w 10000"/>
                  <a:gd name="connsiteY25" fmla="*/ 3387 h 9992"/>
                  <a:gd name="connsiteX26" fmla="*/ 4927 w 10000"/>
                  <a:gd name="connsiteY26" fmla="*/ 3387 h 9992"/>
                  <a:gd name="connsiteX27" fmla="*/ 4976 w 10000"/>
                  <a:gd name="connsiteY27" fmla="*/ 3387 h 9992"/>
                  <a:gd name="connsiteX28" fmla="*/ 5027 w 10000"/>
                  <a:gd name="connsiteY28" fmla="*/ 3387 h 9992"/>
                  <a:gd name="connsiteX29" fmla="*/ 5027 w 10000"/>
                  <a:gd name="connsiteY29" fmla="*/ 3414 h 9992"/>
                  <a:gd name="connsiteX30" fmla="*/ 5027 w 10000"/>
                  <a:gd name="connsiteY30" fmla="*/ 3491 h 9992"/>
                  <a:gd name="connsiteX31" fmla="*/ 5009 w 10000"/>
                  <a:gd name="connsiteY31" fmla="*/ 3616 h 9992"/>
                  <a:gd name="connsiteX32" fmla="*/ 4995 w 10000"/>
                  <a:gd name="connsiteY32" fmla="*/ 3742 h 9992"/>
                  <a:gd name="connsiteX33" fmla="*/ 5014 w 10000"/>
                  <a:gd name="connsiteY33" fmla="*/ 4880 h 9992"/>
                  <a:gd name="connsiteX34" fmla="*/ 5027 w 10000"/>
                  <a:gd name="connsiteY34" fmla="*/ 5009 h 9992"/>
                  <a:gd name="connsiteX35" fmla="*/ 5027 w 10000"/>
                  <a:gd name="connsiteY35" fmla="*/ 6189 h 9992"/>
                  <a:gd name="connsiteX36" fmla="*/ 5027 w 10000"/>
                  <a:gd name="connsiteY36" fmla="*/ 6324 h 9992"/>
                  <a:gd name="connsiteX37" fmla="*/ 5027 w 10000"/>
                  <a:gd name="connsiteY37" fmla="*/ 6671 h 9992"/>
                  <a:gd name="connsiteX38" fmla="*/ 5027 w 10000"/>
                  <a:gd name="connsiteY38" fmla="*/ 9992 h 9992"/>
                  <a:gd name="connsiteX39" fmla="*/ 6038 w 10000"/>
                  <a:gd name="connsiteY39" fmla="*/ 9992 h 9992"/>
                  <a:gd name="connsiteX40" fmla="*/ 6165 w 10000"/>
                  <a:gd name="connsiteY40" fmla="*/ 9992 h 9992"/>
                  <a:gd name="connsiteX41" fmla="*/ 7941 w 10000"/>
                  <a:gd name="connsiteY41" fmla="*/ 9992 h 9992"/>
                  <a:gd name="connsiteX42" fmla="*/ 8090 w 10000"/>
                  <a:gd name="connsiteY42" fmla="*/ 9992 h 9992"/>
                  <a:gd name="connsiteX43" fmla="*/ 9935 w 10000"/>
                  <a:gd name="connsiteY43" fmla="*/ 9992 h 9992"/>
                  <a:gd name="connsiteX44" fmla="*/ 9939 w 10000"/>
                  <a:gd name="connsiteY44" fmla="*/ 9924 h 9992"/>
                  <a:gd name="connsiteX45" fmla="*/ 9939 w 10000"/>
                  <a:gd name="connsiteY45" fmla="*/ 8741 h 9992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935 w 10000"/>
                  <a:gd name="connsiteY10" fmla="*/ 3515 h 10000"/>
                  <a:gd name="connsiteX11" fmla="*/ 9849 w 10000"/>
                  <a:gd name="connsiteY11" fmla="*/ 3421 h 10000"/>
                  <a:gd name="connsiteX12" fmla="*/ 9772 w 10000"/>
                  <a:gd name="connsiteY12" fmla="*/ 3390 h 10000"/>
                  <a:gd name="connsiteX13" fmla="*/ 9885 w 10000"/>
                  <a:gd name="connsiteY13" fmla="*/ 3390 h 10000"/>
                  <a:gd name="connsiteX14" fmla="*/ 9885 w 10000"/>
                  <a:gd name="connsiteY14" fmla="*/ 2140 h 10000"/>
                  <a:gd name="connsiteX15" fmla="*/ 9885 w 10000"/>
                  <a:gd name="connsiteY15" fmla="*/ 1935 h 10000"/>
                  <a:gd name="connsiteX16" fmla="*/ 9885 w 10000"/>
                  <a:gd name="connsiteY16" fmla="*/ 65 h 10000"/>
                  <a:gd name="connsiteX17" fmla="*/ 4976 w 10000"/>
                  <a:gd name="connsiteY17" fmla="*/ 65 h 10000"/>
                  <a:gd name="connsiteX18" fmla="*/ 3795 w 10000"/>
                  <a:gd name="connsiteY18" fmla="*/ 45 h 10000"/>
                  <a:gd name="connsiteX19" fmla="*/ 19 w 10000"/>
                  <a:gd name="connsiteY19" fmla="*/ 65 h 10000"/>
                  <a:gd name="connsiteX20" fmla="*/ 19 w 10000"/>
                  <a:gd name="connsiteY20" fmla="*/ 3390 h 10000"/>
                  <a:gd name="connsiteX21" fmla="*/ 1030 w 10000"/>
                  <a:gd name="connsiteY21" fmla="*/ 3390 h 10000"/>
                  <a:gd name="connsiteX22" fmla="*/ 1156 w 10000"/>
                  <a:gd name="connsiteY22" fmla="*/ 3390 h 10000"/>
                  <a:gd name="connsiteX23" fmla="*/ 2933 w 10000"/>
                  <a:gd name="connsiteY23" fmla="*/ 3390 h 10000"/>
                  <a:gd name="connsiteX24" fmla="*/ 3082 w 10000"/>
                  <a:gd name="connsiteY24" fmla="*/ 3390 h 10000"/>
                  <a:gd name="connsiteX25" fmla="*/ 4927 w 10000"/>
                  <a:gd name="connsiteY25" fmla="*/ 3390 h 10000"/>
                  <a:gd name="connsiteX26" fmla="*/ 4976 w 10000"/>
                  <a:gd name="connsiteY26" fmla="*/ 3390 h 10000"/>
                  <a:gd name="connsiteX27" fmla="*/ 5027 w 10000"/>
                  <a:gd name="connsiteY27" fmla="*/ 3390 h 10000"/>
                  <a:gd name="connsiteX28" fmla="*/ 5027 w 10000"/>
                  <a:gd name="connsiteY28" fmla="*/ 3417 h 10000"/>
                  <a:gd name="connsiteX29" fmla="*/ 5027 w 10000"/>
                  <a:gd name="connsiteY29" fmla="*/ 3494 h 10000"/>
                  <a:gd name="connsiteX30" fmla="*/ 5009 w 10000"/>
                  <a:gd name="connsiteY30" fmla="*/ 3619 h 10000"/>
                  <a:gd name="connsiteX31" fmla="*/ 4995 w 10000"/>
                  <a:gd name="connsiteY31" fmla="*/ 3745 h 10000"/>
                  <a:gd name="connsiteX32" fmla="*/ 5014 w 10000"/>
                  <a:gd name="connsiteY32" fmla="*/ 4884 h 10000"/>
                  <a:gd name="connsiteX33" fmla="*/ 5027 w 10000"/>
                  <a:gd name="connsiteY33" fmla="*/ 5013 h 10000"/>
                  <a:gd name="connsiteX34" fmla="*/ 5027 w 10000"/>
                  <a:gd name="connsiteY34" fmla="*/ 6194 h 10000"/>
                  <a:gd name="connsiteX35" fmla="*/ 5027 w 10000"/>
                  <a:gd name="connsiteY35" fmla="*/ 6329 h 10000"/>
                  <a:gd name="connsiteX36" fmla="*/ 5027 w 10000"/>
                  <a:gd name="connsiteY36" fmla="*/ 6676 h 10000"/>
                  <a:gd name="connsiteX37" fmla="*/ 5027 w 10000"/>
                  <a:gd name="connsiteY37" fmla="*/ 10000 h 10000"/>
                  <a:gd name="connsiteX38" fmla="*/ 6038 w 10000"/>
                  <a:gd name="connsiteY38" fmla="*/ 10000 h 10000"/>
                  <a:gd name="connsiteX39" fmla="*/ 6165 w 10000"/>
                  <a:gd name="connsiteY39" fmla="*/ 10000 h 10000"/>
                  <a:gd name="connsiteX40" fmla="*/ 7941 w 10000"/>
                  <a:gd name="connsiteY40" fmla="*/ 10000 h 10000"/>
                  <a:gd name="connsiteX41" fmla="*/ 8090 w 10000"/>
                  <a:gd name="connsiteY41" fmla="*/ 10000 h 10000"/>
                  <a:gd name="connsiteX42" fmla="*/ 9935 w 10000"/>
                  <a:gd name="connsiteY42" fmla="*/ 10000 h 10000"/>
                  <a:gd name="connsiteX43" fmla="*/ 9939 w 10000"/>
                  <a:gd name="connsiteY43" fmla="*/ 9932 h 10000"/>
                  <a:gd name="connsiteX44" fmla="*/ 9939 w 10000"/>
                  <a:gd name="connsiteY44" fmla="*/ 8748 h 10000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935 w 10000"/>
                  <a:gd name="connsiteY10" fmla="*/ 3515 h 10000"/>
                  <a:gd name="connsiteX11" fmla="*/ 9849 w 10000"/>
                  <a:gd name="connsiteY11" fmla="*/ 3421 h 10000"/>
                  <a:gd name="connsiteX12" fmla="*/ 9772 w 10000"/>
                  <a:gd name="connsiteY12" fmla="*/ 3390 h 10000"/>
                  <a:gd name="connsiteX13" fmla="*/ 9885 w 10000"/>
                  <a:gd name="connsiteY13" fmla="*/ 2140 h 10000"/>
                  <a:gd name="connsiteX14" fmla="*/ 9885 w 10000"/>
                  <a:gd name="connsiteY14" fmla="*/ 1935 h 10000"/>
                  <a:gd name="connsiteX15" fmla="*/ 9885 w 10000"/>
                  <a:gd name="connsiteY15" fmla="*/ 65 h 10000"/>
                  <a:gd name="connsiteX16" fmla="*/ 4976 w 10000"/>
                  <a:gd name="connsiteY16" fmla="*/ 65 h 10000"/>
                  <a:gd name="connsiteX17" fmla="*/ 3795 w 10000"/>
                  <a:gd name="connsiteY17" fmla="*/ 45 h 10000"/>
                  <a:gd name="connsiteX18" fmla="*/ 19 w 10000"/>
                  <a:gd name="connsiteY18" fmla="*/ 65 h 10000"/>
                  <a:gd name="connsiteX19" fmla="*/ 19 w 10000"/>
                  <a:gd name="connsiteY19" fmla="*/ 3390 h 10000"/>
                  <a:gd name="connsiteX20" fmla="*/ 1030 w 10000"/>
                  <a:gd name="connsiteY20" fmla="*/ 3390 h 10000"/>
                  <a:gd name="connsiteX21" fmla="*/ 1156 w 10000"/>
                  <a:gd name="connsiteY21" fmla="*/ 3390 h 10000"/>
                  <a:gd name="connsiteX22" fmla="*/ 2933 w 10000"/>
                  <a:gd name="connsiteY22" fmla="*/ 3390 h 10000"/>
                  <a:gd name="connsiteX23" fmla="*/ 3082 w 10000"/>
                  <a:gd name="connsiteY23" fmla="*/ 3390 h 10000"/>
                  <a:gd name="connsiteX24" fmla="*/ 4927 w 10000"/>
                  <a:gd name="connsiteY24" fmla="*/ 3390 h 10000"/>
                  <a:gd name="connsiteX25" fmla="*/ 4976 w 10000"/>
                  <a:gd name="connsiteY25" fmla="*/ 3390 h 10000"/>
                  <a:gd name="connsiteX26" fmla="*/ 5027 w 10000"/>
                  <a:gd name="connsiteY26" fmla="*/ 3390 h 10000"/>
                  <a:gd name="connsiteX27" fmla="*/ 5027 w 10000"/>
                  <a:gd name="connsiteY27" fmla="*/ 3417 h 10000"/>
                  <a:gd name="connsiteX28" fmla="*/ 5027 w 10000"/>
                  <a:gd name="connsiteY28" fmla="*/ 3494 h 10000"/>
                  <a:gd name="connsiteX29" fmla="*/ 5009 w 10000"/>
                  <a:gd name="connsiteY29" fmla="*/ 3619 h 10000"/>
                  <a:gd name="connsiteX30" fmla="*/ 4995 w 10000"/>
                  <a:gd name="connsiteY30" fmla="*/ 3745 h 10000"/>
                  <a:gd name="connsiteX31" fmla="*/ 5014 w 10000"/>
                  <a:gd name="connsiteY31" fmla="*/ 4884 h 10000"/>
                  <a:gd name="connsiteX32" fmla="*/ 5027 w 10000"/>
                  <a:gd name="connsiteY32" fmla="*/ 5013 h 10000"/>
                  <a:gd name="connsiteX33" fmla="*/ 5027 w 10000"/>
                  <a:gd name="connsiteY33" fmla="*/ 6194 h 10000"/>
                  <a:gd name="connsiteX34" fmla="*/ 5027 w 10000"/>
                  <a:gd name="connsiteY34" fmla="*/ 6329 h 10000"/>
                  <a:gd name="connsiteX35" fmla="*/ 5027 w 10000"/>
                  <a:gd name="connsiteY35" fmla="*/ 6676 h 10000"/>
                  <a:gd name="connsiteX36" fmla="*/ 5027 w 10000"/>
                  <a:gd name="connsiteY36" fmla="*/ 10000 h 10000"/>
                  <a:gd name="connsiteX37" fmla="*/ 6038 w 10000"/>
                  <a:gd name="connsiteY37" fmla="*/ 10000 h 10000"/>
                  <a:gd name="connsiteX38" fmla="*/ 6165 w 10000"/>
                  <a:gd name="connsiteY38" fmla="*/ 10000 h 10000"/>
                  <a:gd name="connsiteX39" fmla="*/ 7941 w 10000"/>
                  <a:gd name="connsiteY39" fmla="*/ 10000 h 10000"/>
                  <a:gd name="connsiteX40" fmla="*/ 8090 w 10000"/>
                  <a:gd name="connsiteY40" fmla="*/ 10000 h 10000"/>
                  <a:gd name="connsiteX41" fmla="*/ 9935 w 10000"/>
                  <a:gd name="connsiteY41" fmla="*/ 10000 h 10000"/>
                  <a:gd name="connsiteX42" fmla="*/ 9939 w 10000"/>
                  <a:gd name="connsiteY42" fmla="*/ 9932 h 10000"/>
                  <a:gd name="connsiteX43" fmla="*/ 9939 w 10000"/>
                  <a:gd name="connsiteY43" fmla="*/ 8748 h 10000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935 w 10000"/>
                  <a:gd name="connsiteY10" fmla="*/ 3515 h 10000"/>
                  <a:gd name="connsiteX11" fmla="*/ 9849 w 10000"/>
                  <a:gd name="connsiteY11" fmla="*/ 3421 h 10000"/>
                  <a:gd name="connsiteX12" fmla="*/ 9956 w 10000"/>
                  <a:gd name="connsiteY12" fmla="*/ 3224 h 10000"/>
                  <a:gd name="connsiteX13" fmla="*/ 9885 w 10000"/>
                  <a:gd name="connsiteY13" fmla="*/ 2140 h 10000"/>
                  <a:gd name="connsiteX14" fmla="*/ 9885 w 10000"/>
                  <a:gd name="connsiteY14" fmla="*/ 1935 h 10000"/>
                  <a:gd name="connsiteX15" fmla="*/ 9885 w 10000"/>
                  <a:gd name="connsiteY15" fmla="*/ 65 h 10000"/>
                  <a:gd name="connsiteX16" fmla="*/ 4976 w 10000"/>
                  <a:gd name="connsiteY16" fmla="*/ 65 h 10000"/>
                  <a:gd name="connsiteX17" fmla="*/ 3795 w 10000"/>
                  <a:gd name="connsiteY17" fmla="*/ 45 h 10000"/>
                  <a:gd name="connsiteX18" fmla="*/ 19 w 10000"/>
                  <a:gd name="connsiteY18" fmla="*/ 65 h 10000"/>
                  <a:gd name="connsiteX19" fmla="*/ 19 w 10000"/>
                  <a:gd name="connsiteY19" fmla="*/ 3390 h 10000"/>
                  <a:gd name="connsiteX20" fmla="*/ 1030 w 10000"/>
                  <a:gd name="connsiteY20" fmla="*/ 3390 h 10000"/>
                  <a:gd name="connsiteX21" fmla="*/ 1156 w 10000"/>
                  <a:gd name="connsiteY21" fmla="*/ 3390 h 10000"/>
                  <a:gd name="connsiteX22" fmla="*/ 2933 w 10000"/>
                  <a:gd name="connsiteY22" fmla="*/ 3390 h 10000"/>
                  <a:gd name="connsiteX23" fmla="*/ 3082 w 10000"/>
                  <a:gd name="connsiteY23" fmla="*/ 3390 h 10000"/>
                  <a:gd name="connsiteX24" fmla="*/ 4927 w 10000"/>
                  <a:gd name="connsiteY24" fmla="*/ 3390 h 10000"/>
                  <a:gd name="connsiteX25" fmla="*/ 4976 w 10000"/>
                  <a:gd name="connsiteY25" fmla="*/ 3390 h 10000"/>
                  <a:gd name="connsiteX26" fmla="*/ 5027 w 10000"/>
                  <a:gd name="connsiteY26" fmla="*/ 3390 h 10000"/>
                  <a:gd name="connsiteX27" fmla="*/ 5027 w 10000"/>
                  <a:gd name="connsiteY27" fmla="*/ 3417 h 10000"/>
                  <a:gd name="connsiteX28" fmla="*/ 5027 w 10000"/>
                  <a:gd name="connsiteY28" fmla="*/ 3494 h 10000"/>
                  <a:gd name="connsiteX29" fmla="*/ 5009 w 10000"/>
                  <a:gd name="connsiteY29" fmla="*/ 3619 h 10000"/>
                  <a:gd name="connsiteX30" fmla="*/ 4995 w 10000"/>
                  <a:gd name="connsiteY30" fmla="*/ 3745 h 10000"/>
                  <a:gd name="connsiteX31" fmla="*/ 5014 w 10000"/>
                  <a:gd name="connsiteY31" fmla="*/ 4884 h 10000"/>
                  <a:gd name="connsiteX32" fmla="*/ 5027 w 10000"/>
                  <a:gd name="connsiteY32" fmla="*/ 5013 h 10000"/>
                  <a:gd name="connsiteX33" fmla="*/ 5027 w 10000"/>
                  <a:gd name="connsiteY33" fmla="*/ 6194 h 10000"/>
                  <a:gd name="connsiteX34" fmla="*/ 5027 w 10000"/>
                  <a:gd name="connsiteY34" fmla="*/ 6329 h 10000"/>
                  <a:gd name="connsiteX35" fmla="*/ 5027 w 10000"/>
                  <a:gd name="connsiteY35" fmla="*/ 6676 h 10000"/>
                  <a:gd name="connsiteX36" fmla="*/ 5027 w 10000"/>
                  <a:gd name="connsiteY36" fmla="*/ 10000 h 10000"/>
                  <a:gd name="connsiteX37" fmla="*/ 6038 w 10000"/>
                  <a:gd name="connsiteY37" fmla="*/ 10000 h 10000"/>
                  <a:gd name="connsiteX38" fmla="*/ 6165 w 10000"/>
                  <a:gd name="connsiteY38" fmla="*/ 10000 h 10000"/>
                  <a:gd name="connsiteX39" fmla="*/ 7941 w 10000"/>
                  <a:gd name="connsiteY39" fmla="*/ 10000 h 10000"/>
                  <a:gd name="connsiteX40" fmla="*/ 8090 w 10000"/>
                  <a:gd name="connsiteY40" fmla="*/ 10000 h 10000"/>
                  <a:gd name="connsiteX41" fmla="*/ 9935 w 10000"/>
                  <a:gd name="connsiteY41" fmla="*/ 10000 h 10000"/>
                  <a:gd name="connsiteX42" fmla="*/ 9939 w 10000"/>
                  <a:gd name="connsiteY42" fmla="*/ 9932 h 10000"/>
                  <a:gd name="connsiteX43" fmla="*/ 9939 w 10000"/>
                  <a:gd name="connsiteY43" fmla="*/ 8748 h 10000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935 w 10000"/>
                  <a:gd name="connsiteY10" fmla="*/ 3515 h 10000"/>
                  <a:gd name="connsiteX11" fmla="*/ 9956 w 10000"/>
                  <a:gd name="connsiteY11" fmla="*/ 3224 h 10000"/>
                  <a:gd name="connsiteX12" fmla="*/ 9885 w 10000"/>
                  <a:gd name="connsiteY12" fmla="*/ 2140 h 10000"/>
                  <a:gd name="connsiteX13" fmla="*/ 9885 w 10000"/>
                  <a:gd name="connsiteY13" fmla="*/ 1935 h 10000"/>
                  <a:gd name="connsiteX14" fmla="*/ 9885 w 10000"/>
                  <a:gd name="connsiteY14" fmla="*/ 65 h 10000"/>
                  <a:gd name="connsiteX15" fmla="*/ 4976 w 10000"/>
                  <a:gd name="connsiteY15" fmla="*/ 65 h 10000"/>
                  <a:gd name="connsiteX16" fmla="*/ 3795 w 10000"/>
                  <a:gd name="connsiteY16" fmla="*/ 45 h 10000"/>
                  <a:gd name="connsiteX17" fmla="*/ 19 w 10000"/>
                  <a:gd name="connsiteY17" fmla="*/ 65 h 10000"/>
                  <a:gd name="connsiteX18" fmla="*/ 19 w 10000"/>
                  <a:gd name="connsiteY18" fmla="*/ 3390 h 10000"/>
                  <a:gd name="connsiteX19" fmla="*/ 1030 w 10000"/>
                  <a:gd name="connsiteY19" fmla="*/ 3390 h 10000"/>
                  <a:gd name="connsiteX20" fmla="*/ 1156 w 10000"/>
                  <a:gd name="connsiteY20" fmla="*/ 3390 h 10000"/>
                  <a:gd name="connsiteX21" fmla="*/ 2933 w 10000"/>
                  <a:gd name="connsiteY21" fmla="*/ 3390 h 10000"/>
                  <a:gd name="connsiteX22" fmla="*/ 3082 w 10000"/>
                  <a:gd name="connsiteY22" fmla="*/ 3390 h 10000"/>
                  <a:gd name="connsiteX23" fmla="*/ 4927 w 10000"/>
                  <a:gd name="connsiteY23" fmla="*/ 3390 h 10000"/>
                  <a:gd name="connsiteX24" fmla="*/ 4976 w 10000"/>
                  <a:gd name="connsiteY24" fmla="*/ 3390 h 10000"/>
                  <a:gd name="connsiteX25" fmla="*/ 5027 w 10000"/>
                  <a:gd name="connsiteY25" fmla="*/ 3390 h 10000"/>
                  <a:gd name="connsiteX26" fmla="*/ 5027 w 10000"/>
                  <a:gd name="connsiteY26" fmla="*/ 3417 h 10000"/>
                  <a:gd name="connsiteX27" fmla="*/ 5027 w 10000"/>
                  <a:gd name="connsiteY27" fmla="*/ 3494 h 10000"/>
                  <a:gd name="connsiteX28" fmla="*/ 5009 w 10000"/>
                  <a:gd name="connsiteY28" fmla="*/ 3619 h 10000"/>
                  <a:gd name="connsiteX29" fmla="*/ 4995 w 10000"/>
                  <a:gd name="connsiteY29" fmla="*/ 3745 h 10000"/>
                  <a:gd name="connsiteX30" fmla="*/ 5014 w 10000"/>
                  <a:gd name="connsiteY30" fmla="*/ 4884 h 10000"/>
                  <a:gd name="connsiteX31" fmla="*/ 5027 w 10000"/>
                  <a:gd name="connsiteY31" fmla="*/ 5013 h 10000"/>
                  <a:gd name="connsiteX32" fmla="*/ 5027 w 10000"/>
                  <a:gd name="connsiteY32" fmla="*/ 6194 h 10000"/>
                  <a:gd name="connsiteX33" fmla="*/ 5027 w 10000"/>
                  <a:gd name="connsiteY33" fmla="*/ 6329 h 10000"/>
                  <a:gd name="connsiteX34" fmla="*/ 5027 w 10000"/>
                  <a:gd name="connsiteY34" fmla="*/ 6676 h 10000"/>
                  <a:gd name="connsiteX35" fmla="*/ 5027 w 10000"/>
                  <a:gd name="connsiteY35" fmla="*/ 10000 h 10000"/>
                  <a:gd name="connsiteX36" fmla="*/ 6038 w 10000"/>
                  <a:gd name="connsiteY36" fmla="*/ 10000 h 10000"/>
                  <a:gd name="connsiteX37" fmla="*/ 6165 w 10000"/>
                  <a:gd name="connsiteY37" fmla="*/ 10000 h 10000"/>
                  <a:gd name="connsiteX38" fmla="*/ 7941 w 10000"/>
                  <a:gd name="connsiteY38" fmla="*/ 10000 h 10000"/>
                  <a:gd name="connsiteX39" fmla="*/ 8090 w 10000"/>
                  <a:gd name="connsiteY39" fmla="*/ 10000 h 10000"/>
                  <a:gd name="connsiteX40" fmla="*/ 9935 w 10000"/>
                  <a:gd name="connsiteY40" fmla="*/ 10000 h 10000"/>
                  <a:gd name="connsiteX41" fmla="*/ 9939 w 10000"/>
                  <a:gd name="connsiteY41" fmla="*/ 9932 h 10000"/>
                  <a:gd name="connsiteX42" fmla="*/ 9939 w 10000"/>
                  <a:gd name="connsiteY42" fmla="*/ 8748 h 10000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956 w 10000"/>
                  <a:gd name="connsiteY10" fmla="*/ 3224 h 10000"/>
                  <a:gd name="connsiteX11" fmla="*/ 9885 w 10000"/>
                  <a:gd name="connsiteY11" fmla="*/ 2140 h 10000"/>
                  <a:gd name="connsiteX12" fmla="*/ 9885 w 10000"/>
                  <a:gd name="connsiteY12" fmla="*/ 1935 h 10000"/>
                  <a:gd name="connsiteX13" fmla="*/ 9885 w 10000"/>
                  <a:gd name="connsiteY13" fmla="*/ 65 h 10000"/>
                  <a:gd name="connsiteX14" fmla="*/ 4976 w 10000"/>
                  <a:gd name="connsiteY14" fmla="*/ 65 h 10000"/>
                  <a:gd name="connsiteX15" fmla="*/ 3795 w 10000"/>
                  <a:gd name="connsiteY15" fmla="*/ 45 h 10000"/>
                  <a:gd name="connsiteX16" fmla="*/ 19 w 10000"/>
                  <a:gd name="connsiteY16" fmla="*/ 65 h 10000"/>
                  <a:gd name="connsiteX17" fmla="*/ 19 w 10000"/>
                  <a:gd name="connsiteY17" fmla="*/ 3390 h 10000"/>
                  <a:gd name="connsiteX18" fmla="*/ 1030 w 10000"/>
                  <a:gd name="connsiteY18" fmla="*/ 3390 h 10000"/>
                  <a:gd name="connsiteX19" fmla="*/ 1156 w 10000"/>
                  <a:gd name="connsiteY19" fmla="*/ 3390 h 10000"/>
                  <a:gd name="connsiteX20" fmla="*/ 2933 w 10000"/>
                  <a:gd name="connsiteY20" fmla="*/ 3390 h 10000"/>
                  <a:gd name="connsiteX21" fmla="*/ 3082 w 10000"/>
                  <a:gd name="connsiteY21" fmla="*/ 3390 h 10000"/>
                  <a:gd name="connsiteX22" fmla="*/ 4927 w 10000"/>
                  <a:gd name="connsiteY22" fmla="*/ 3390 h 10000"/>
                  <a:gd name="connsiteX23" fmla="*/ 4976 w 10000"/>
                  <a:gd name="connsiteY23" fmla="*/ 3390 h 10000"/>
                  <a:gd name="connsiteX24" fmla="*/ 5027 w 10000"/>
                  <a:gd name="connsiteY24" fmla="*/ 3390 h 10000"/>
                  <a:gd name="connsiteX25" fmla="*/ 5027 w 10000"/>
                  <a:gd name="connsiteY25" fmla="*/ 3417 h 10000"/>
                  <a:gd name="connsiteX26" fmla="*/ 5027 w 10000"/>
                  <a:gd name="connsiteY26" fmla="*/ 3494 h 10000"/>
                  <a:gd name="connsiteX27" fmla="*/ 5009 w 10000"/>
                  <a:gd name="connsiteY27" fmla="*/ 3619 h 10000"/>
                  <a:gd name="connsiteX28" fmla="*/ 4995 w 10000"/>
                  <a:gd name="connsiteY28" fmla="*/ 3745 h 10000"/>
                  <a:gd name="connsiteX29" fmla="*/ 5014 w 10000"/>
                  <a:gd name="connsiteY29" fmla="*/ 4884 h 10000"/>
                  <a:gd name="connsiteX30" fmla="*/ 5027 w 10000"/>
                  <a:gd name="connsiteY30" fmla="*/ 5013 h 10000"/>
                  <a:gd name="connsiteX31" fmla="*/ 5027 w 10000"/>
                  <a:gd name="connsiteY31" fmla="*/ 6194 h 10000"/>
                  <a:gd name="connsiteX32" fmla="*/ 5027 w 10000"/>
                  <a:gd name="connsiteY32" fmla="*/ 6329 h 10000"/>
                  <a:gd name="connsiteX33" fmla="*/ 5027 w 10000"/>
                  <a:gd name="connsiteY33" fmla="*/ 6676 h 10000"/>
                  <a:gd name="connsiteX34" fmla="*/ 5027 w 10000"/>
                  <a:gd name="connsiteY34" fmla="*/ 10000 h 10000"/>
                  <a:gd name="connsiteX35" fmla="*/ 6038 w 10000"/>
                  <a:gd name="connsiteY35" fmla="*/ 10000 h 10000"/>
                  <a:gd name="connsiteX36" fmla="*/ 6165 w 10000"/>
                  <a:gd name="connsiteY36" fmla="*/ 10000 h 10000"/>
                  <a:gd name="connsiteX37" fmla="*/ 7941 w 10000"/>
                  <a:gd name="connsiteY37" fmla="*/ 10000 h 10000"/>
                  <a:gd name="connsiteX38" fmla="*/ 8090 w 10000"/>
                  <a:gd name="connsiteY38" fmla="*/ 10000 h 10000"/>
                  <a:gd name="connsiteX39" fmla="*/ 9935 w 10000"/>
                  <a:gd name="connsiteY39" fmla="*/ 10000 h 10000"/>
                  <a:gd name="connsiteX40" fmla="*/ 9939 w 10000"/>
                  <a:gd name="connsiteY40" fmla="*/ 9932 h 10000"/>
                  <a:gd name="connsiteX41" fmla="*/ 9939 w 10000"/>
                  <a:gd name="connsiteY41" fmla="*/ 8748 h 10000"/>
                  <a:gd name="connsiteX0" fmla="*/ 9939 w 10000"/>
                  <a:gd name="connsiteY0" fmla="*/ 8748 h 10000"/>
                  <a:gd name="connsiteX1" fmla="*/ 9935 w 10000"/>
                  <a:gd name="connsiteY1" fmla="*/ 8546 h 10000"/>
                  <a:gd name="connsiteX2" fmla="*/ 9935 w 10000"/>
                  <a:gd name="connsiteY2" fmla="*/ 6676 h 10000"/>
                  <a:gd name="connsiteX3" fmla="*/ 9935 w 10000"/>
                  <a:gd name="connsiteY3" fmla="*/ 5836 h 10000"/>
                  <a:gd name="connsiteX4" fmla="*/ 9930 w 10000"/>
                  <a:gd name="connsiteY4" fmla="*/ 5756 h 10000"/>
                  <a:gd name="connsiteX5" fmla="*/ 9930 w 10000"/>
                  <a:gd name="connsiteY5" fmla="*/ 4513 h 10000"/>
                  <a:gd name="connsiteX6" fmla="*/ 9935 w 10000"/>
                  <a:gd name="connsiteY6" fmla="*/ 4427 h 10000"/>
                  <a:gd name="connsiteX7" fmla="*/ 9935 w 10000"/>
                  <a:gd name="connsiteY7" fmla="*/ 3951 h 10000"/>
                  <a:gd name="connsiteX8" fmla="*/ 9935 w 10000"/>
                  <a:gd name="connsiteY8" fmla="*/ 3871 h 10000"/>
                  <a:gd name="connsiteX9" fmla="*/ 9926 w 10000"/>
                  <a:gd name="connsiteY9" fmla="*/ 3776 h 10000"/>
                  <a:gd name="connsiteX10" fmla="*/ 9885 w 10000"/>
                  <a:gd name="connsiteY10" fmla="*/ 2140 h 10000"/>
                  <a:gd name="connsiteX11" fmla="*/ 9885 w 10000"/>
                  <a:gd name="connsiteY11" fmla="*/ 1935 h 10000"/>
                  <a:gd name="connsiteX12" fmla="*/ 9885 w 10000"/>
                  <a:gd name="connsiteY12" fmla="*/ 65 h 10000"/>
                  <a:gd name="connsiteX13" fmla="*/ 4976 w 10000"/>
                  <a:gd name="connsiteY13" fmla="*/ 65 h 10000"/>
                  <a:gd name="connsiteX14" fmla="*/ 3795 w 10000"/>
                  <a:gd name="connsiteY14" fmla="*/ 45 h 10000"/>
                  <a:gd name="connsiteX15" fmla="*/ 19 w 10000"/>
                  <a:gd name="connsiteY15" fmla="*/ 65 h 10000"/>
                  <a:gd name="connsiteX16" fmla="*/ 19 w 10000"/>
                  <a:gd name="connsiteY16" fmla="*/ 3390 h 10000"/>
                  <a:gd name="connsiteX17" fmla="*/ 1030 w 10000"/>
                  <a:gd name="connsiteY17" fmla="*/ 3390 h 10000"/>
                  <a:gd name="connsiteX18" fmla="*/ 1156 w 10000"/>
                  <a:gd name="connsiteY18" fmla="*/ 3390 h 10000"/>
                  <a:gd name="connsiteX19" fmla="*/ 2933 w 10000"/>
                  <a:gd name="connsiteY19" fmla="*/ 3390 h 10000"/>
                  <a:gd name="connsiteX20" fmla="*/ 3082 w 10000"/>
                  <a:gd name="connsiteY20" fmla="*/ 3390 h 10000"/>
                  <a:gd name="connsiteX21" fmla="*/ 4927 w 10000"/>
                  <a:gd name="connsiteY21" fmla="*/ 3390 h 10000"/>
                  <a:gd name="connsiteX22" fmla="*/ 4976 w 10000"/>
                  <a:gd name="connsiteY22" fmla="*/ 3390 h 10000"/>
                  <a:gd name="connsiteX23" fmla="*/ 5027 w 10000"/>
                  <a:gd name="connsiteY23" fmla="*/ 3390 h 10000"/>
                  <a:gd name="connsiteX24" fmla="*/ 5027 w 10000"/>
                  <a:gd name="connsiteY24" fmla="*/ 3417 h 10000"/>
                  <a:gd name="connsiteX25" fmla="*/ 5027 w 10000"/>
                  <a:gd name="connsiteY25" fmla="*/ 3494 h 10000"/>
                  <a:gd name="connsiteX26" fmla="*/ 5009 w 10000"/>
                  <a:gd name="connsiteY26" fmla="*/ 3619 h 10000"/>
                  <a:gd name="connsiteX27" fmla="*/ 4995 w 10000"/>
                  <a:gd name="connsiteY27" fmla="*/ 3745 h 10000"/>
                  <a:gd name="connsiteX28" fmla="*/ 5014 w 10000"/>
                  <a:gd name="connsiteY28" fmla="*/ 4884 h 10000"/>
                  <a:gd name="connsiteX29" fmla="*/ 5027 w 10000"/>
                  <a:gd name="connsiteY29" fmla="*/ 5013 h 10000"/>
                  <a:gd name="connsiteX30" fmla="*/ 5027 w 10000"/>
                  <a:gd name="connsiteY30" fmla="*/ 6194 h 10000"/>
                  <a:gd name="connsiteX31" fmla="*/ 5027 w 10000"/>
                  <a:gd name="connsiteY31" fmla="*/ 6329 h 10000"/>
                  <a:gd name="connsiteX32" fmla="*/ 5027 w 10000"/>
                  <a:gd name="connsiteY32" fmla="*/ 6676 h 10000"/>
                  <a:gd name="connsiteX33" fmla="*/ 5027 w 10000"/>
                  <a:gd name="connsiteY33" fmla="*/ 10000 h 10000"/>
                  <a:gd name="connsiteX34" fmla="*/ 6038 w 10000"/>
                  <a:gd name="connsiteY34" fmla="*/ 10000 h 10000"/>
                  <a:gd name="connsiteX35" fmla="*/ 6165 w 10000"/>
                  <a:gd name="connsiteY35" fmla="*/ 10000 h 10000"/>
                  <a:gd name="connsiteX36" fmla="*/ 7941 w 10000"/>
                  <a:gd name="connsiteY36" fmla="*/ 10000 h 10000"/>
                  <a:gd name="connsiteX37" fmla="*/ 8090 w 10000"/>
                  <a:gd name="connsiteY37" fmla="*/ 10000 h 10000"/>
                  <a:gd name="connsiteX38" fmla="*/ 9935 w 10000"/>
                  <a:gd name="connsiteY38" fmla="*/ 10000 h 10000"/>
                  <a:gd name="connsiteX39" fmla="*/ 9939 w 10000"/>
                  <a:gd name="connsiteY39" fmla="*/ 9932 h 10000"/>
                  <a:gd name="connsiteX40" fmla="*/ 9939 w 10000"/>
                  <a:gd name="connsiteY40" fmla="*/ 874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000" h="10000">
                    <a:moveTo>
                      <a:pt x="9939" y="8748"/>
                    </a:moveTo>
                    <a:cubicBezTo>
                      <a:pt x="9935" y="8681"/>
                      <a:pt x="9935" y="8613"/>
                      <a:pt x="9935" y="8546"/>
                    </a:cubicBezTo>
                    <a:lnTo>
                      <a:pt x="9935" y="6676"/>
                    </a:lnTo>
                    <a:lnTo>
                      <a:pt x="9935" y="5836"/>
                    </a:lnTo>
                    <a:cubicBezTo>
                      <a:pt x="9935" y="5811"/>
                      <a:pt x="9935" y="5783"/>
                      <a:pt x="9930" y="5756"/>
                    </a:cubicBezTo>
                    <a:cubicBezTo>
                      <a:pt x="9831" y="5337"/>
                      <a:pt x="9813" y="4933"/>
                      <a:pt x="9930" y="4513"/>
                    </a:cubicBezTo>
                    <a:cubicBezTo>
                      <a:pt x="9935" y="4486"/>
                      <a:pt x="9935" y="4455"/>
                      <a:pt x="9935" y="4427"/>
                    </a:cubicBezTo>
                    <a:lnTo>
                      <a:pt x="9935" y="3951"/>
                    </a:lnTo>
                    <a:lnTo>
                      <a:pt x="9935" y="3871"/>
                    </a:lnTo>
                    <a:cubicBezTo>
                      <a:pt x="9930" y="3841"/>
                      <a:pt x="9926" y="3810"/>
                      <a:pt x="9926" y="3776"/>
                    </a:cubicBezTo>
                    <a:cubicBezTo>
                      <a:pt x="9918" y="3488"/>
                      <a:pt x="9892" y="2447"/>
                      <a:pt x="9885" y="2140"/>
                    </a:cubicBezTo>
                    <a:lnTo>
                      <a:pt x="9885" y="1935"/>
                    </a:lnTo>
                    <a:lnTo>
                      <a:pt x="9885" y="65"/>
                    </a:lnTo>
                    <a:lnTo>
                      <a:pt x="4976" y="65"/>
                    </a:lnTo>
                    <a:cubicBezTo>
                      <a:pt x="3961" y="62"/>
                      <a:pt x="4227" y="27"/>
                      <a:pt x="3795" y="45"/>
                    </a:cubicBezTo>
                    <a:cubicBezTo>
                      <a:pt x="3087" y="74"/>
                      <a:pt x="615" y="-83"/>
                      <a:pt x="19" y="65"/>
                    </a:cubicBezTo>
                    <a:cubicBezTo>
                      <a:pt x="-24" y="76"/>
                      <a:pt x="19" y="3390"/>
                      <a:pt x="19" y="3390"/>
                    </a:cubicBezTo>
                    <a:lnTo>
                      <a:pt x="1030" y="3390"/>
                    </a:lnTo>
                    <a:lnTo>
                      <a:pt x="1156" y="3390"/>
                    </a:lnTo>
                    <a:cubicBezTo>
                      <a:pt x="1759" y="3343"/>
                      <a:pt x="2340" y="3306"/>
                      <a:pt x="2933" y="3390"/>
                    </a:cubicBezTo>
                    <a:lnTo>
                      <a:pt x="3082" y="3390"/>
                    </a:lnTo>
                    <a:lnTo>
                      <a:pt x="4927" y="3390"/>
                    </a:lnTo>
                    <a:lnTo>
                      <a:pt x="4976" y="3390"/>
                    </a:lnTo>
                    <a:lnTo>
                      <a:pt x="5027" y="3390"/>
                    </a:lnTo>
                    <a:lnTo>
                      <a:pt x="5027" y="3417"/>
                    </a:lnTo>
                    <a:lnTo>
                      <a:pt x="5027" y="3494"/>
                    </a:lnTo>
                    <a:cubicBezTo>
                      <a:pt x="5023" y="3537"/>
                      <a:pt x="5018" y="3576"/>
                      <a:pt x="5009" y="3619"/>
                    </a:cubicBezTo>
                    <a:cubicBezTo>
                      <a:pt x="5005" y="3663"/>
                      <a:pt x="4999" y="3706"/>
                      <a:pt x="4995" y="3745"/>
                    </a:cubicBezTo>
                    <a:cubicBezTo>
                      <a:pt x="5045" y="4122"/>
                      <a:pt x="5009" y="4504"/>
                      <a:pt x="5014" y="4884"/>
                    </a:cubicBezTo>
                    <a:cubicBezTo>
                      <a:pt x="5018" y="4927"/>
                      <a:pt x="5023" y="4970"/>
                      <a:pt x="5027" y="5013"/>
                    </a:cubicBezTo>
                    <a:cubicBezTo>
                      <a:pt x="4918" y="5412"/>
                      <a:pt x="4954" y="5805"/>
                      <a:pt x="5027" y="6194"/>
                    </a:cubicBezTo>
                    <a:lnTo>
                      <a:pt x="5027" y="6329"/>
                    </a:lnTo>
                    <a:lnTo>
                      <a:pt x="5027" y="6676"/>
                    </a:lnTo>
                    <a:lnTo>
                      <a:pt x="5027" y="10000"/>
                    </a:lnTo>
                    <a:lnTo>
                      <a:pt x="6038" y="10000"/>
                    </a:lnTo>
                    <a:lnTo>
                      <a:pt x="6165" y="10000"/>
                    </a:lnTo>
                    <a:cubicBezTo>
                      <a:pt x="6767" y="9954"/>
                      <a:pt x="7347" y="9918"/>
                      <a:pt x="7941" y="10000"/>
                    </a:cubicBezTo>
                    <a:lnTo>
                      <a:pt x="8090" y="10000"/>
                    </a:lnTo>
                    <a:lnTo>
                      <a:pt x="9935" y="10000"/>
                    </a:lnTo>
                    <a:cubicBezTo>
                      <a:pt x="9935" y="10000"/>
                      <a:pt x="9935" y="9975"/>
                      <a:pt x="9939" y="9932"/>
                    </a:cubicBezTo>
                    <a:cubicBezTo>
                      <a:pt x="10030" y="9537"/>
                      <a:pt x="10012" y="9143"/>
                      <a:pt x="9939" y="8748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731978" y="2158472"/>
                <a:ext cx="430887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政治学原理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  <p:grpSp>
          <p:nvGrpSpPr>
            <p:cNvPr id="2054" name="组合 2053"/>
            <p:cNvGrpSpPr/>
            <p:nvPr/>
          </p:nvGrpSpPr>
          <p:grpSpPr>
            <a:xfrm>
              <a:off x="4872528" y="2261538"/>
              <a:ext cx="1656713" cy="1018849"/>
              <a:chOff x="5201396" y="2028261"/>
              <a:chExt cx="1656713" cy="1018849"/>
            </a:xfrm>
          </p:grpSpPr>
          <p:sp>
            <p:nvSpPr>
              <p:cNvPr id="12" name="Freeform 7"/>
              <p:cNvSpPr>
                <a:spLocks/>
              </p:cNvSpPr>
              <p:nvPr/>
            </p:nvSpPr>
            <p:spPr bwMode="auto">
              <a:xfrm flipH="1">
                <a:off x="5201396" y="2028261"/>
                <a:ext cx="1541710" cy="1018849"/>
              </a:xfrm>
              <a:custGeom>
                <a:avLst/>
                <a:gdLst>
                  <a:gd name="T0" fmla="*/ 3250 w 3271"/>
                  <a:gd name="T1" fmla="*/ 1752 h 2159"/>
                  <a:gd name="T2" fmla="*/ 3250 w 3271"/>
                  <a:gd name="T3" fmla="*/ 1685 h 2159"/>
                  <a:gd name="T4" fmla="*/ 3250 w 3271"/>
                  <a:gd name="T5" fmla="*/ 1076 h 2159"/>
                  <a:gd name="T6" fmla="*/ 2181 w 3271"/>
                  <a:gd name="T7" fmla="*/ 1076 h 2159"/>
                  <a:gd name="T8" fmla="*/ 2181 w 3271"/>
                  <a:gd name="T9" fmla="*/ 1062 h 2159"/>
                  <a:gd name="T10" fmla="*/ 2181 w 3271"/>
                  <a:gd name="T11" fmla="*/ 676 h 2159"/>
                  <a:gd name="T12" fmla="*/ 2181 w 3271"/>
                  <a:gd name="T13" fmla="*/ 609 h 2159"/>
                  <a:gd name="T14" fmla="*/ 2181 w 3271"/>
                  <a:gd name="T15" fmla="*/ 0 h 2159"/>
                  <a:gd name="T16" fmla="*/ 1127 w 3271"/>
                  <a:gd name="T17" fmla="*/ 0 h 2159"/>
                  <a:gd name="T18" fmla="*/ 1098 w 3271"/>
                  <a:gd name="T19" fmla="*/ 0 h 2159"/>
                  <a:gd name="T20" fmla="*/ 0 w 3271"/>
                  <a:gd name="T21" fmla="*/ 0 h 2159"/>
                  <a:gd name="T22" fmla="*/ 0 w 3271"/>
                  <a:gd name="T23" fmla="*/ 1083 h 2159"/>
                  <a:gd name="T24" fmla="*/ 232 w 3271"/>
                  <a:gd name="T25" fmla="*/ 1083 h 2159"/>
                  <a:gd name="T26" fmla="*/ 262 w 3271"/>
                  <a:gd name="T27" fmla="*/ 1083 h 2159"/>
                  <a:gd name="T28" fmla="*/ 669 w 3271"/>
                  <a:gd name="T29" fmla="*/ 1083 h 2159"/>
                  <a:gd name="T30" fmla="*/ 703 w 3271"/>
                  <a:gd name="T31" fmla="*/ 1083 h 2159"/>
                  <a:gd name="T32" fmla="*/ 1085 w 3271"/>
                  <a:gd name="T33" fmla="*/ 1083 h 2159"/>
                  <a:gd name="T34" fmla="*/ 1085 w 3271"/>
                  <a:gd name="T35" fmla="*/ 2159 h 2159"/>
                  <a:gd name="T36" fmla="*/ 1308 w 3271"/>
                  <a:gd name="T37" fmla="*/ 2159 h 2159"/>
                  <a:gd name="T38" fmla="*/ 1336 w 3271"/>
                  <a:gd name="T39" fmla="*/ 2159 h 2159"/>
                  <a:gd name="T40" fmla="*/ 1727 w 3271"/>
                  <a:gd name="T41" fmla="*/ 2159 h 2159"/>
                  <a:gd name="T42" fmla="*/ 1761 w 3271"/>
                  <a:gd name="T43" fmla="*/ 2159 h 2159"/>
                  <a:gd name="T44" fmla="*/ 2119 w 3271"/>
                  <a:gd name="T45" fmla="*/ 2159 h 2159"/>
                  <a:gd name="T46" fmla="*/ 2168 w 3271"/>
                  <a:gd name="T47" fmla="*/ 2159 h 2159"/>
                  <a:gd name="T48" fmla="*/ 2351 w 3271"/>
                  <a:gd name="T49" fmla="*/ 2159 h 2159"/>
                  <a:gd name="T50" fmla="*/ 2381 w 3271"/>
                  <a:gd name="T51" fmla="*/ 2159 h 2159"/>
                  <a:gd name="T52" fmla="*/ 2790 w 3271"/>
                  <a:gd name="T53" fmla="*/ 2159 h 2159"/>
                  <a:gd name="T54" fmla="*/ 2824 w 3271"/>
                  <a:gd name="T55" fmla="*/ 2159 h 2159"/>
                  <a:gd name="T56" fmla="*/ 3250 w 3271"/>
                  <a:gd name="T57" fmla="*/ 2159 h 2159"/>
                  <a:gd name="T58" fmla="*/ 3250 w 3271"/>
                  <a:gd name="T59" fmla="*/ 2138 h 2159"/>
                  <a:gd name="T60" fmla="*/ 3250 w 3271"/>
                  <a:gd name="T61" fmla="*/ 1752 h 2159"/>
                  <a:gd name="connsiteX0" fmla="*/ 10157 w 10200"/>
                  <a:gd name="connsiteY0" fmla="*/ 8486 h 10371"/>
                  <a:gd name="connsiteX1" fmla="*/ 10157 w 10200"/>
                  <a:gd name="connsiteY1" fmla="*/ 8176 h 10371"/>
                  <a:gd name="connsiteX2" fmla="*/ 10157 w 10200"/>
                  <a:gd name="connsiteY2" fmla="*/ 5355 h 10371"/>
                  <a:gd name="connsiteX3" fmla="*/ 6889 w 10200"/>
                  <a:gd name="connsiteY3" fmla="*/ 5355 h 10371"/>
                  <a:gd name="connsiteX4" fmla="*/ 6889 w 10200"/>
                  <a:gd name="connsiteY4" fmla="*/ 5290 h 10371"/>
                  <a:gd name="connsiteX5" fmla="*/ 6889 w 10200"/>
                  <a:gd name="connsiteY5" fmla="*/ 3502 h 10371"/>
                  <a:gd name="connsiteX6" fmla="*/ 6889 w 10200"/>
                  <a:gd name="connsiteY6" fmla="*/ 3192 h 10371"/>
                  <a:gd name="connsiteX7" fmla="*/ 6889 w 10200"/>
                  <a:gd name="connsiteY7" fmla="*/ 371 h 10371"/>
                  <a:gd name="connsiteX8" fmla="*/ 3666 w 10200"/>
                  <a:gd name="connsiteY8" fmla="*/ 371 h 10371"/>
                  <a:gd name="connsiteX9" fmla="*/ 3206 w 10200"/>
                  <a:gd name="connsiteY9" fmla="*/ 371 h 10371"/>
                  <a:gd name="connsiteX10" fmla="*/ 221 w 10200"/>
                  <a:gd name="connsiteY10" fmla="*/ 371 h 10371"/>
                  <a:gd name="connsiteX11" fmla="*/ 221 w 10200"/>
                  <a:gd name="connsiteY11" fmla="*/ 5387 h 10371"/>
                  <a:gd name="connsiteX12" fmla="*/ 930 w 10200"/>
                  <a:gd name="connsiteY12" fmla="*/ 5387 h 10371"/>
                  <a:gd name="connsiteX13" fmla="*/ 1022 w 10200"/>
                  <a:gd name="connsiteY13" fmla="*/ 5387 h 10371"/>
                  <a:gd name="connsiteX14" fmla="*/ 2266 w 10200"/>
                  <a:gd name="connsiteY14" fmla="*/ 5387 h 10371"/>
                  <a:gd name="connsiteX15" fmla="*/ 2370 w 10200"/>
                  <a:gd name="connsiteY15" fmla="*/ 5387 h 10371"/>
                  <a:gd name="connsiteX16" fmla="*/ 3538 w 10200"/>
                  <a:gd name="connsiteY16" fmla="*/ 5387 h 10371"/>
                  <a:gd name="connsiteX17" fmla="*/ 3538 w 10200"/>
                  <a:gd name="connsiteY17" fmla="*/ 10371 h 10371"/>
                  <a:gd name="connsiteX18" fmla="*/ 4220 w 10200"/>
                  <a:gd name="connsiteY18" fmla="*/ 10371 h 10371"/>
                  <a:gd name="connsiteX19" fmla="*/ 4305 w 10200"/>
                  <a:gd name="connsiteY19" fmla="*/ 10371 h 10371"/>
                  <a:gd name="connsiteX20" fmla="*/ 5501 w 10200"/>
                  <a:gd name="connsiteY20" fmla="*/ 10371 h 10371"/>
                  <a:gd name="connsiteX21" fmla="*/ 5605 w 10200"/>
                  <a:gd name="connsiteY21" fmla="*/ 10371 h 10371"/>
                  <a:gd name="connsiteX22" fmla="*/ 6699 w 10200"/>
                  <a:gd name="connsiteY22" fmla="*/ 10371 h 10371"/>
                  <a:gd name="connsiteX23" fmla="*/ 6849 w 10200"/>
                  <a:gd name="connsiteY23" fmla="*/ 10371 h 10371"/>
                  <a:gd name="connsiteX24" fmla="*/ 7408 w 10200"/>
                  <a:gd name="connsiteY24" fmla="*/ 10371 h 10371"/>
                  <a:gd name="connsiteX25" fmla="*/ 7500 w 10200"/>
                  <a:gd name="connsiteY25" fmla="*/ 10371 h 10371"/>
                  <a:gd name="connsiteX26" fmla="*/ 8751 w 10200"/>
                  <a:gd name="connsiteY26" fmla="*/ 10371 h 10371"/>
                  <a:gd name="connsiteX27" fmla="*/ 8854 w 10200"/>
                  <a:gd name="connsiteY27" fmla="*/ 10371 h 10371"/>
                  <a:gd name="connsiteX28" fmla="*/ 10157 w 10200"/>
                  <a:gd name="connsiteY28" fmla="*/ 10371 h 10371"/>
                  <a:gd name="connsiteX29" fmla="*/ 10157 w 10200"/>
                  <a:gd name="connsiteY29" fmla="*/ 10274 h 10371"/>
                  <a:gd name="connsiteX30" fmla="*/ 10157 w 10200"/>
                  <a:gd name="connsiteY30" fmla="*/ 8486 h 10371"/>
                  <a:gd name="connsiteX0" fmla="*/ 10157 w 10200"/>
                  <a:gd name="connsiteY0" fmla="*/ 8115 h 10000"/>
                  <a:gd name="connsiteX1" fmla="*/ 10157 w 10200"/>
                  <a:gd name="connsiteY1" fmla="*/ 7805 h 10000"/>
                  <a:gd name="connsiteX2" fmla="*/ 10157 w 10200"/>
                  <a:gd name="connsiteY2" fmla="*/ 4984 h 10000"/>
                  <a:gd name="connsiteX3" fmla="*/ 6889 w 10200"/>
                  <a:gd name="connsiteY3" fmla="*/ 4984 h 10000"/>
                  <a:gd name="connsiteX4" fmla="*/ 6889 w 10200"/>
                  <a:gd name="connsiteY4" fmla="*/ 4919 h 10000"/>
                  <a:gd name="connsiteX5" fmla="*/ 6889 w 10200"/>
                  <a:gd name="connsiteY5" fmla="*/ 3131 h 10000"/>
                  <a:gd name="connsiteX6" fmla="*/ 6889 w 10200"/>
                  <a:gd name="connsiteY6" fmla="*/ 2821 h 10000"/>
                  <a:gd name="connsiteX7" fmla="*/ 6889 w 10200"/>
                  <a:gd name="connsiteY7" fmla="*/ 0 h 10000"/>
                  <a:gd name="connsiteX8" fmla="*/ 3666 w 10200"/>
                  <a:gd name="connsiteY8" fmla="*/ 0 h 10000"/>
                  <a:gd name="connsiteX9" fmla="*/ 221 w 10200"/>
                  <a:gd name="connsiteY9" fmla="*/ 0 h 10000"/>
                  <a:gd name="connsiteX10" fmla="*/ 221 w 10200"/>
                  <a:gd name="connsiteY10" fmla="*/ 5016 h 10000"/>
                  <a:gd name="connsiteX11" fmla="*/ 930 w 10200"/>
                  <a:gd name="connsiteY11" fmla="*/ 5016 h 10000"/>
                  <a:gd name="connsiteX12" fmla="*/ 1022 w 10200"/>
                  <a:gd name="connsiteY12" fmla="*/ 5016 h 10000"/>
                  <a:gd name="connsiteX13" fmla="*/ 2266 w 10200"/>
                  <a:gd name="connsiteY13" fmla="*/ 5016 h 10000"/>
                  <a:gd name="connsiteX14" fmla="*/ 2370 w 10200"/>
                  <a:gd name="connsiteY14" fmla="*/ 5016 h 10000"/>
                  <a:gd name="connsiteX15" fmla="*/ 3538 w 10200"/>
                  <a:gd name="connsiteY15" fmla="*/ 5016 h 10000"/>
                  <a:gd name="connsiteX16" fmla="*/ 3538 w 10200"/>
                  <a:gd name="connsiteY16" fmla="*/ 10000 h 10000"/>
                  <a:gd name="connsiteX17" fmla="*/ 4220 w 10200"/>
                  <a:gd name="connsiteY17" fmla="*/ 10000 h 10000"/>
                  <a:gd name="connsiteX18" fmla="*/ 4305 w 10200"/>
                  <a:gd name="connsiteY18" fmla="*/ 10000 h 10000"/>
                  <a:gd name="connsiteX19" fmla="*/ 5501 w 10200"/>
                  <a:gd name="connsiteY19" fmla="*/ 10000 h 10000"/>
                  <a:gd name="connsiteX20" fmla="*/ 5605 w 10200"/>
                  <a:gd name="connsiteY20" fmla="*/ 10000 h 10000"/>
                  <a:gd name="connsiteX21" fmla="*/ 6699 w 10200"/>
                  <a:gd name="connsiteY21" fmla="*/ 10000 h 10000"/>
                  <a:gd name="connsiteX22" fmla="*/ 6849 w 10200"/>
                  <a:gd name="connsiteY22" fmla="*/ 10000 h 10000"/>
                  <a:gd name="connsiteX23" fmla="*/ 7408 w 10200"/>
                  <a:gd name="connsiteY23" fmla="*/ 10000 h 10000"/>
                  <a:gd name="connsiteX24" fmla="*/ 7500 w 10200"/>
                  <a:gd name="connsiteY24" fmla="*/ 10000 h 10000"/>
                  <a:gd name="connsiteX25" fmla="*/ 8751 w 10200"/>
                  <a:gd name="connsiteY25" fmla="*/ 10000 h 10000"/>
                  <a:gd name="connsiteX26" fmla="*/ 8854 w 10200"/>
                  <a:gd name="connsiteY26" fmla="*/ 10000 h 10000"/>
                  <a:gd name="connsiteX27" fmla="*/ 10157 w 10200"/>
                  <a:gd name="connsiteY27" fmla="*/ 10000 h 10000"/>
                  <a:gd name="connsiteX28" fmla="*/ 10157 w 10200"/>
                  <a:gd name="connsiteY28" fmla="*/ 9903 h 10000"/>
                  <a:gd name="connsiteX29" fmla="*/ 10157 w 10200"/>
                  <a:gd name="connsiteY29" fmla="*/ 8115 h 10000"/>
                  <a:gd name="connsiteX0" fmla="*/ 10011 w 10054"/>
                  <a:gd name="connsiteY0" fmla="*/ 8615 h 10500"/>
                  <a:gd name="connsiteX1" fmla="*/ 10011 w 10054"/>
                  <a:gd name="connsiteY1" fmla="*/ 8305 h 10500"/>
                  <a:gd name="connsiteX2" fmla="*/ 10011 w 10054"/>
                  <a:gd name="connsiteY2" fmla="*/ 5484 h 10500"/>
                  <a:gd name="connsiteX3" fmla="*/ 6743 w 10054"/>
                  <a:gd name="connsiteY3" fmla="*/ 5484 h 10500"/>
                  <a:gd name="connsiteX4" fmla="*/ 6743 w 10054"/>
                  <a:gd name="connsiteY4" fmla="*/ 5419 h 10500"/>
                  <a:gd name="connsiteX5" fmla="*/ 6743 w 10054"/>
                  <a:gd name="connsiteY5" fmla="*/ 3631 h 10500"/>
                  <a:gd name="connsiteX6" fmla="*/ 6743 w 10054"/>
                  <a:gd name="connsiteY6" fmla="*/ 3321 h 10500"/>
                  <a:gd name="connsiteX7" fmla="*/ 6743 w 10054"/>
                  <a:gd name="connsiteY7" fmla="*/ 500 h 10500"/>
                  <a:gd name="connsiteX8" fmla="*/ 3520 w 10054"/>
                  <a:gd name="connsiteY8" fmla="*/ 500 h 10500"/>
                  <a:gd name="connsiteX9" fmla="*/ 75 w 10054"/>
                  <a:gd name="connsiteY9" fmla="*/ 500 h 10500"/>
                  <a:gd name="connsiteX10" fmla="*/ 75 w 10054"/>
                  <a:gd name="connsiteY10" fmla="*/ 5516 h 10500"/>
                  <a:gd name="connsiteX11" fmla="*/ 784 w 10054"/>
                  <a:gd name="connsiteY11" fmla="*/ 5516 h 10500"/>
                  <a:gd name="connsiteX12" fmla="*/ 876 w 10054"/>
                  <a:gd name="connsiteY12" fmla="*/ 5516 h 10500"/>
                  <a:gd name="connsiteX13" fmla="*/ 2120 w 10054"/>
                  <a:gd name="connsiteY13" fmla="*/ 5516 h 10500"/>
                  <a:gd name="connsiteX14" fmla="*/ 2224 w 10054"/>
                  <a:gd name="connsiteY14" fmla="*/ 5516 h 10500"/>
                  <a:gd name="connsiteX15" fmla="*/ 3392 w 10054"/>
                  <a:gd name="connsiteY15" fmla="*/ 5516 h 10500"/>
                  <a:gd name="connsiteX16" fmla="*/ 3392 w 10054"/>
                  <a:gd name="connsiteY16" fmla="*/ 10500 h 10500"/>
                  <a:gd name="connsiteX17" fmla="*/ 4074 w 10054"/>
                  <a:gd name="connsiteY17" fmla="*/ 10500 h 10500"/>
                  <a:gd name="connsiteX18" fmla="*/ 4159 w 10054"/>
                  <a:gd name="connsiteY18" fmla="*/ 10500 h 10500"/>
                  <a:gd name="connsiteX19" fmla="*/ 5355 w 10054"/>
                  <a:gd name="connsiteY19" fmla="*/ 10500 h 10500"/>
                  <a:gd name="connsiteX20" fmla="*/ 5459 w 10054"/>
                  <a:gd name="connsiteY20" fmla="*/ 10500 h 10500"/>
                  <a:gd name="connsiteX21" fmla="*/ 6553 w 10054"/>
                  <a:gd name="connsiteY21" fmla="*/ 10500 h 10500"/>
                  <a:gd name="connsiteX22" fmla="*/ 6703 w 10054"/>
                  <a:gd name="connsiteY22" fmla="*/ 10500 h 10500"/>
                  <a:gd name="connsiteX23" fmla="*/ 7262 w 10054"/>
                  <a:gd name="connsiteY23" fmla="*/ 10500 h 10500"/>
                  <a:gd name="connsiteX24" fmla="*/ 7354 w 10054"/>
                  <a:gd name="connsiteY24" fmla="*/ 10500 h 10500"/>
                  <a:gd name="connsiteX25" fmla="*/ 8605 w 10054"/>
                  <a:gd name="connsiteY25" fmla="*/ 10500 h 10500"/>
                  <a:gd name="connsiteX26" fmla="*/ 8708 w 10054"/>
                  <a:gd name="connsiteY26" fmla="*/ 10500 h 10500"/>
                  <a:gd name="connsiteX27" fmla="*/ 10011 w 10054"/>
                  <a:gd name="connsiteY27" fmla="*/ 10500 h 10500"/>
                  <a:gd name="connsiteX28" fmla="*/ 10011 w 10054"/>
                  <a:gd name="connsiteY28" fmla="*/ 10403 h 10500"/>
                  <a:gd name="connsiteX29" fmla="*/ 10011 w 10054"/>
                  <a:gd name="connsiteY29" fmla="*/ 8615 h 10500"/>
                  <a:gd name="connsiteX0" fmla="*/ 10081 w 10124"/>
                  <a:gd name="connsiteY0" fmla="*/ 8268 h 10153"/>
                  <a:gd name="connsiteX1" fmla="*/ 10081 w 10124"/>
                  <a:gd name="connsiteY1" fmla="*/ 7958 h 10153"/>
                  <a:gd name="connsiteX2" fmla="*/ 10081 w 10124"/>
                  <a:gd name="connsiteY2" fmla="*/ 5137 h 10153"/>
                  <a:gd name="connsiteX3" fmla="*/ 6813 w 10124"/>
                  <a:gd name="connsiteY3" fmla="*/ 5137 h 10153"/>
                  <a:gd name="connsiteX4" fmla="*/ 6813 w 10124"/>
                  <a:gd name="connsiteY4" fmla="*/ 5072 h 10153"/>
                  <a:gd name="connsiteX5" fmla="*/ 6813 w 10124"/>
                  <a:gd name="connsiteY5" fmla="*/ 3284 h 10153"/>
                  <a:gd name="connsiteX6" fmla="*/ 6813 w 10124"/>
                  <a:gd name="connsiteY6" fmla="*/ 2974 h 10153"/>
                  <a:gd name="connsiteX7" fmla="*/ 6813 w 10124"/>
                  <a:gd name="connsiteY7" fmla="*/ 153 h 10153"/>
                  <a:gd name="connsiteX8" fmla="*/ 3590 w 10124"/>
                  <a:gd name="connsiteY8" fmla="*/ 153 h 10153"/>
                  <a:gd name="connsiteX9" fmla="*/ 145 w 10124"/>
                  <a:gd name="connsiteY9" fmla="*/ 153 h 10153"/>
                  <a:gd name="connsiteX10" fmla="*/ 145 w 10124"/>
                  <a:gd name="connsiteY10" fmla="*/ 5169 h 10153"/>
                  <a:gd name="connsiteX11" fmla="*/ 854 w 10124"/>
                  <a:gd name="connsiteY11" fmla="*/ 5169 h 10153"/>
                  <a:gd name="connsiteX12" fmla="*/ 946 w 10124"/>
                  <a:gd name="connsiteY12" fmla="*/ 5169 h 10153"/>
                  <a:gd name="connsiteX13" fmla="*/ 2190 w 10124"/>
                  <a:gd name="connsiteY13" fmla="*/ 5169 h 10153"/>
                  <a:gd name="connsiteX14" fmla="*/ 2294 w 10124"/>
                  <a:gd name="connsiteY14" fmla="*/ 5169 h 10153"/>
                  <a:gd name="connsiteX15" fmla="*/ 3462 w 10124"/>
                  <a:gd name="connsiteY15" fmla="*/ 5169 h 10153"/>
                  <a:gd name="connsiteX16" fmla="*/ 3462 w 10124"/>
                  <a:gd name="connsiteY16" fmla="*/ 10153 h 10153"/>
                  <a:gd name="connsiteX17" fmla="*/ 4144 w 10124"/>
                  <a:gd name="connsiteY17" fmla="*/ 10153 h 10153"/>
                  <a:gd name="connsiteX18" fmla="*/ 4229 w 10124"/>
                  <a:gd name="connsiteY18" fmla="*/ 10153 h 10153"/>
                  <a:gd name="connsiteX19" fmla="*/ 5425 w 10124"/>
                  <a:gd name="connsiteY19" fmla="*/ 10153 h 10153"/>
                  <a:gd name="connsiteX20" fmla="*/ 5529 w 10124"/>
                  <a:gd name="connsiteY20" fmla="*/ 10153 h 10153"/>
                  <a:gd name="connsiteX21" fmla="*/ 6623 w 10124"/>
                  <a:gd name="connsiteY21" fmla="*/ 10153 h 10153"/>
                  <a:gd name="connsiteX22" fmla="*/ 6773 w 10124"/>
                  <a:gd name="connsiteY22" fmla="*/ 10153 h 10153"/>
                  <a:gd name="connsiteX23" fmla="*/ 7332 w 10124"/>
                  <a:gd name="connsiteY23" fmla="*/ 10153 h 10153"/>
                  <a:gd name="connsiteX24" fmla="*/ 7424 w 10124"/>
                  <a:gd name="connsiteY24" fmla="*/ 10153 h 10153"/>
                  <a:gd name="connsiteX25" fmla="*/ 8675 w 10124"/>
                  <a:gd name="connsiteY25" fmla="*/ 10153 h 10153"/>
                  <a:gd name="connsiteX26" fmla="*/ 8778 w 10124"/>
                  <a:gd name="connsiteY26" fmla="*/ 10153 h 10153"/>
                  <a:gd name="connsiteX27" fmla="*/ 10081 w 10124"/>
                  <a:gd name="connsiteY27" fmla="*/ 10153 h 10153"/>
                  <a:gd name="connsiteX28" fmla="*/ 10081 w 10124"/>
                  <a:gd name="connsiteY28" fmla="*/ 10056 h 10153"/>
                  <a:gd name="connsiteX29" fmla="*/ 10081 w 10124"/>
                  <a:gd name="connsiteY29" fmla="*/ 8268 h 10153"/>
                  <a:gd name="connsiteX0" fmla="*/ 10000 w 10043"/>
                  <a:gd name="connsiteY0" fmla="*/ 8275 h 10160"/>
                  <a:gd name="connsiteX1" fmla="*/ 10000 w 10043"/>
                  <a:gd name="connsiteY1" fmla="*/ 7965 h 10160"/>
                  <a:gd name="connsiteX2" fmla="*/ 10000 w 10043"/>
                  <a:gd name="connsiteY2" fmla="*/ 5144 h 10160"/>
                  <a:gd name="connsiteX3" fmla="*/ 6732 w 10043"/>
                  <a:gd name="connsiteY3" fmla="*/ 5144 h 10160"/>
                  <a:gd name="connsiteX4" fmla="*/ 6732 w 10043"/>
                  <a:gd name="connsiteY4" fmla="*/ 5079 h 10160"/>
                  <a:gd name="connsiteX5" fmla="*/ 6732 w 10043"/>
                  <a:gd name="connsiteY5" fmla="*/ 3291 h 10160"/>
                  <a:gd name="connsiteX6" fmla="*/ 6732 w 10043"/>
                  <a:gd name="connsiteY6" fmla="*/ 2981 h 10160"/>
                  <a:gd name="connsiteX7" fmla="*/ 6732 w 10043"/>
                  <a:gd name="connsiteY7" fmla="*/ 160 h 10160"/>
                  <a:gd name="connsiteX8" fmla="*/ 3509 w 10043"/>
                  <a:gd name="connsiteY8" fmla="*/ 160 h 10160"/>
                  <a:gd name="connsiteX9" fmla="*/ 64 w 10043"/>
                  <a:gd name="connsiteY9" fmla="*/ 160 h 10160"/>
                  <a:gd name="connsiteX10" fmla="*/ 64 w 10043"/>
                  <a:gd name="connsiteY10" fmla="*/ 5176 h 10160"/>
                  <a:gd name="connsiteX11" fmla="*/ 773 w 10043"/>
                  <a:gd name="connsiteY11" fmla="*/ 5176 h 10160"/>
                  <a:gd name="connsiteX12" fmla="*/ 865 w 10043"/>
                  <a:gd name="connsiteY12" fmla="*/ 5176 h 10160"/>
                  <a:gd name="connsiteX13" fmla="*/ 2109 w 10043"/>
                  <a:gd name="connsiteY13" fmla="*/ 5176 h 10160"/>
                  <a:gd name="connsiteX14" fmla="*/ 2213 w 10043"/>
                  <a:gd name="connsiteY14" fmla="*/ 5176 h 10160"/>
                  <a:gd name="connsiteX15" fmla="*/ 3381 w 10043"/>
                  <a:gd name="connsiteY15" fmla="*/ 5176 h 10160"/>
                  <a:gd name="connsiteX16" fmla="*/ 3381 w 10043"/>
                  <a:gd name="connsiteY16" fmla="*/ 10160 h 10160"/>
                  <a:gd name="connsiteX17" fmla="*/ 4063 w 10043"/>
                  <a:gd name="connsiteY17" fmla="*/ 10160 h 10160"/>
                  <a:gd name="connsiteX18" fmla="*/ 4148 w 10043"/>
                  <a:gd name="connsiteY18" fmla="*/ 10160 h 10160"/>
                  <a:gd name="connsiteX19" fmla="*/ 5344 w 10043"/>
                  <a:gd name="connsiteY19" fmla="*/ 10160 h 10160"/>
                  <a:gd name="connsiteX20" fmla="*/ 5448 w 10043"/>
                  <a:gd name="connsiteY20" fmla="*/ 10160 h 10160"/>
                  <a:gd name="connsiteX21" fmla="*/ 6542 w 10043"/>
                  <a:gd name="connsiteY21" fmla="*/ 10160 h 10160"/>
                  <a:gd name="connsiteX22" fmla="*/ 6692 w 10043"/>
                  <a:gd name="connsiteY22" fmla="*/ 10160 h 10160"/>
                  <a:gd name="connsiteX23" fmla="*/ 7251 w 10043"/>
                  <a:gd name="connsiteY23" fmla="*/ 10160 h 10160"/>
                  <a:gd name="connsiteX24" fmla="*/ 7343 w 10043"/>
                  <a:gd name="connsiteY24" fmla="*/ 10160 h 10160"/>
                  <a:gd name="connsiteX25" fmla="*/ 8594 w 10043"/>
                  <a:gd name="connsiteY25" fmla="*/ 10160 h 10160"/>
                  <a:gd name="connsiteX26" fmla="*/ 8697 w 10043"/>
                  <a:gd name="connsiteY26" fmla="*/ 10160 h 10160"/>
                  <a:gd name="connsiteX27" fmla="*/ 10000 w 10043"/>
                  <a:gd name="connsiteY27" fmla="*/ 10160 h 10160"/>
                  <a:gd name="connsiteX28" fmla="*/ 10000 w 10043"/>
                  <a:gd name="connsiteY28" fmla="*/ 10063 h 10160"/>
                  <a:gd name="connsiteX29" fmla="*/ 10000 w 10043"/>
                  <a:gd name="connsiteY29" fmla="*/ 8275 h 10160"/>
                  <a:gd name="connsiteX0" fmla="*/ 10136 w 10179"/>
                  <a:gd name="connsiteY0" fmla="*/ 8151 h 10036"/>
                  <a:gd name="connsiteX1" fmla="*/ 10136 w 10179"/>
                  <a:gd name="connsiteY1" fmla="*/ 7841 h 10036"/>
                  <a:gd name="connsiteX2" fmla="*/ 10136 w 10179"/>
                  <a:gd name="connsiteY2" fmla="*/ 5020 h 10036"/>
                  <a:gd name="connsiteX3" fmla="*/ 6868 w 10179"/>
                  <a:gd name="connsiteY3" fmla="*/ 5020 h 10036"/>
                  <a:gd name="connsiteX4" fmla="*/ 6868 w 10179"/>
                  <a:gd name="connsiteY4" fmla="*/ 4955 h 10036"/>
                  <a:gd name="connsiteX5" fmla="*/ 6868 w 10179"/>
                  <a:gd name="connsiteY5" fmla="*/ 3167 h 10036"/>
                  <a:gd name="connsiteX6" fmla="*/ 6868 w 10179"/>
                  <a:gd name="connsiteY6" fmla="*/ 2857 h 10036"/>
                  <a:gd name="connsiteX7" fmla="*/ 6868 w 10179"/>
                  <a:gd name="connsiteY7" fmla="*/ 36 h 10036"/>
                  <a:gd name="connsiteX8" fmla="*/ 3645 w 10179"/>
                  <a:gd name="connsiteY8" fmla="*/ 36 h 10036"/>
                  <a:gd name="connsiteX9" fmla="*/ 200 w 10179"/>
                  <a:gd name="connsiteY9" fmla="*/ 36 h 10036"/>
                  <a:gd name="connsiteX10" fmla="*/ 200 w 10179"/>
                  <a:gd name="connsiteY10" fmla="*/ 5052 h 10036"/>
                  <a:gd name="connsiteX11" fmla="*/ 909 w 10179"/>
                  <a:gd name="connsiteY11" fmla="*/ 5052 h 10036"/>
                  <a:gd name="connsiteX12" fmla="*/ 1001 w 10179"/>
                  <a:gd name="connsiteY12" fmla="*/ 5052 h 10036"/>
                  <a:gd name="connsiteX13" fmla="*/ 2245 w 10179"/>
                  <a:gd name="connsiteY13" fmla="*/ 5052 h 10036"/>
                  <a:gd name="connsiteX14" fmla="*/ 2349 w 10179"/>
                  <a:gd name="connsiteY14" fmla="*/ 5052 h 10036"/>
                  <a:gd name="connsiteX15" fmla="*/ 3517 w 10179"/>
                  <a:gd name="connsiteY15" fmla="*/ 5052 h 10036"/>
                  <a:gd name="connsiteX16" fmla="*/ 3517 w 10179"/>
                  <a:gd name="connsiteY16" fmla="*/ 10036 h 10036"/>
                  <a:gd name="connsiteX17" fmla="*/ 4199 w 10179"/>
                  <a:gd name="connsiteY17" fmla="*/ 10036 h 10036"/>
                  <a:gd name="connsiteX18" fmla="*/ 4284 w 10179"/>
                  <a:gd name="connsiteY18" fmla="*/ 10036 h 10036"/>
                  <a:gd name="connsiteX19" fmla="*/ 5480 w 10179"/>
                  <a:gd name="connsiteY19" fmla="*/ 10036 h 10036"/>
                  <a:gd name="connsiteX20" fmla="*/ 5584 w 10179"/>
                  <a:gd name="connsiteY20" fmla="*/ 10036 h 10036"/>
                  <a:gd name="connsiteX21" fmla="*/ 6678 w 10179"/>
                  <a:gd name="connsiteY21" fmla="*/ 10036 h 10036"/>
                  <a:gd name="connsiteX22" fmla="*/ 6828 w 10179"/>
                  <a:gd name="connsiteY22" fmla="*/ 10036 h 10036"/>
                  <a:gd name="connsiteX23" fmla="*/ 7387 w 10179"/>
                  <a:gd name="connsiteY23" fmla="*/ 10036 h 10036"/>
                  <a:gd name="connsiteX24" fmla="*/ 7479 w 10179"/>
                  <a:gd name="connsiteY24" fmla="*/ 10036 h 10036"/>
                  <a:gd name="connsiteX25" fmla="*/ 8730 w 10179"/>
                  <a:gd name="connsiteY25" fmla="*/ 10036 h 10036"/>
                  <a:gd name="connsiteX26" fmla="*/ 8833 w 10179"/>
                  <a:gd name="connsiteY26" fmla="*/ 10036 h 10036"/>
                  <a:gd name="connsiteX27" fmla="*/ 10136 w 10179"/>
                  <a:gd name="connsiteY27" fmla="*/ 10036 h 10036"/>
                  <a:gd name="connsiteX28" fmla="*/ 10136 w 10179"/>
                  <a:gd name="connsiteY28" fmla="*/ 9939 h 10036"/>
                  <a:gd name="connsiteX29" fmla="*/ 10136 w 10179"/>
                  <a:gd name="connsiteY29" fmla="*/ 8151 h 10036"/>
                  <a:gd name="connsiteX0" fmla="*/ 9981 w 10024"/>
                  <a:gd name="connsiteY0" fmla="*/ 8162 h 10047"/>
                  <a:gd name="connsiteX1" fmla="*/ 9981 w 10024"/>
                  <a:gd name="connsiteY1" fmla="*/ 7852 h 10047"/>
                  <a:gd name="connsiteX2" fmla="*/ 9981 w 10024"/>
                  <a:gd name="connsiteY2" fmla="*/ 5031 h 10047"/>
                  <a:gd name="connsiteX3" fmla="*/ 6713 w 10024"/>
                  <a:gd name="connsiteY3" fmla="*/ 5031 h 10047"/>
                  <a:gd name="connsiteX4" fmla="*/ 6713 w 10024"/>
                  <a:gd name="connsiteY4" fmla="*/ 4966 h 10047"/>
                  <a:gd name="connsiteX5" fmla="*/ 6713 w 10024"/>
                  <a:gd name="connsiteY5" fmla="*/ 3178 h 10047"/>
                  <a:gd name="connsiteX6" fmla="*/ 6713 w 10024"/>
                  <a:gd name="connsiteY6" fmla="*/ 2868 h 10047"/>
                  <a:gd name="connsiteX7" fmla="*/ 6713 w 10024"/>
                  <a:gd name="connsiteY7" fmla="*/ 47 h 10047"/>
                  <a:gd name="connsiteX8" fmla="*/ 3490 w 10024"/>
                  <a:gd name="connsiteY8" fmla="*/ 47 h 10047"/>
                  <a:gd name="connsiteX9" fmla="*/ 45 w 10024"/>
                  <a:gd name="connsiteY9" fmla="*/ 47 h 10047"/>
                  <a:gd name="connsiteX10" fmla="*/ 45 w 10024"/>
                  <a:gd name="connsiteY10" fmla="*/ 5063 h 10047"/>
                  <a:gd name="connsiteX11" fmla="*/ 754 w 10024"/>
                  <a:gd name="connsiteY11" fmla="*/ 5063 h 10047"/>
                  <a:gd name="connsiteX12" fmla="*/ 846 w 10024"/>
                  <a:gd name="connsiteY12" fmla="*/ 5063 h 10047"/>
                  <a:gd name="connsiteX13" fmla="*/ 2090 w 10024"/>
                  <a:gd name="connsiteY13" fmla="*/ 5063 h 10047"/>
                  <a:gd name="connsiteX14" fmla="*/ 2194 w 10024"/>
                  <a:gd name="connsiteY14" fmla="*/ 5063 h 10047"/>
                  <a:gd name="connsiteX15" fmla="*/ 3362 w 10024"/>
                  <a:gd name="connsiteY15" fmla="*/ 5063 h 10047"/>
                  <a:gd name="connsiteX16" fmla="*/ 3362 w 10024"/>
                  <a:gd name="connsiteY16" fmla="*/ 10047 h 10047"/>
                  <a:gd name="connsiteX17" fmla="*/ 4044 w 10024"/>
                  <a:gd name="connsiteY17" fmla="*/ 10047 h 10047"/>
                  <a:gd name="connsiteX18" fmla="*/ 4129 w 10024"/>
                  <a:gd name="connsiteY18" fmla="*/ 10047 h 10047"/>
                  <a:gd name="connsiteX19" fmla="*/ 5325 w 10024"/>
                  <a:gd name="connsiteY19" fmla="*/ 10047 h 10047"/>
                  <a:gd name="connsiteX20" fmla="*/ 5429 w 10024"/>
                  <a:gd name="connsiteY20" fmla="*/ 10047 h 10047"/>
                  <a:gd name="connsiteX21" fmla="*/ 6523 w 10024"/>
                  <a:gd name="connsiteY21" fmla="*/ 10047 h 10047"/>
                  <a:gd name="connsiteX22" fmla="*/ 6673 w 10024"/>
                  <a:gd name="connsiteY22" fmla="*/ 10047 h 10047"/>
                  <a:gd name="connsiteX23" fmla="*/ 7232 w 10024"/>
                  <a:gd name="connsiteY23" fmla="*/ 10047 h 10047"/>
                  <a:gd name="connsiteX24" fmla="*/ 7324 w 10024"/>
                  <a:gd name="connsiteY24" fmla="*/ 10047 h 10047"/>
                  <a:gd name="connsiteX25" fmla="*/ 8575 w 10024"/>
                  <a:gd name="connsiteY25" fmla="*/ 10047 h 10047"/>
                  <a:gd name="connsiteX26" fmla="*/ 8678 w 10024"/>
                  <a:gd name="connsiteY26" fmla="*/ 10047 h 10047"/>
                  <a:gd name="connsiteX27" fmla="*/ 9981 w 10024"/>
                  <a:gd name="connsiteY27" fmla="*/ 10047 h 10047"/>
                  <a:gd name="connsiteX28" fmla="*/ 9981 w 10024"/>
                  <a:gd name="connsiteY28" fmla="*/ 9950 h 10047"/>
                  <a:gd name="connsiteX29" fmla="*/ 9981 w 10024"/>
                  <a:gd name="connsiteY29" fmla="*/ 8162 h 10047"/>
                  <a:gd name="connsiteX0" fmla="*/ 9981 w 10024"/>
                  <a:gd name="connsiteY0" fmla="*/ 8152 h 10037"/>
                  <a:gd name="connsiteX1" fmla="*/ 9981 w 10024"/>
                  <a:gd name="connsiteY1" fmla="*/ 7842 h 10037"/>
                  <a:gd name="connsiteX2" fmla="*/ 9981 w 10024"/>
                  <a:gd name="connsiteY2" fmla="*/ 5021 h 10037"/>
                  <a:gd name="connsiteX3" fmla="*/ 6713 w 10024"/>
                  <a:gd name="connsiteY3" fmla="*/ 5021 h 10037"/>
                  <a:gd name="connsiteX4" fmla="*/ 6713 w 10024"/>
                  <a:gd name="connsiteY4" fmla="*/ 4956 h 10037"/>
                  <a:gd name="connsiteX5" fmla="*/ 6713 w 10024"/>
                  <a:gd name="connsiteY5" fmla="*/ 3168 h 10037"/>
                  <a:gd name="connsiteX6" fmla="*/ 6713 w 10024"/>
                  <a:gd name="connsiteY6" fmla="*/ 2858 h 10037"/>
                  <a:gd name="connsiteX7" fmla="*/ 6713 w 10024"/>
                  <a:gd name="connsiteY7" fmla="*/ 37 h 10037"/>
                  <a:gd name="connsiteX8" fmla="*/ 3490 w 10024"/>
                  <a:gd name="connsiteY8" fmla="*/ 37 h 10037"/>
                  <a:gd name="connsiteX9" fmla="*/ 45 w 10024"/>
                  <a:gd name="connsiteY9" fmla="*/ 37 h 10037"/>
                  <a:gd name="connsiteX10" fmla="*/ 45 w 10024"/>
                  <a:gd name="connsiteY10" fmla="*/ 5053 h 10037"/>
                  <a:gd name="connsiteX11" fmla="*/ 754 w 10024"/>
                  <a:gd name="connsiteY11" fmla="*/ 5053 h 10037"/>
                  <a:gd name="connsiteX12" fmla="*/ 846 w 10024"/>
                  <a:gd name="connsiteY12" fmla="*/ 5053 h 10037"/>
                  <a:gd name="connsiteX13" fmla="*/ 2090 w 10024"/>
                  <a:gd name="connsiteY13" fmla="*/ 5053 h 10037"/>
                  <a:gd name="connsiteX14" fmla="*/ 2194 w 10024"/>
                  <a:gd name="connsiteY14" fmla="*/ 5053 h 10037"/>
                  <a:gd name="connsiteX15" fmla="*/ 3362 w 10024"/>
                  <a:gd name="connsiteY15" fmla="*/ 5053 h 10037"/>
                  <a:gd name="connsiteX16" fmla="*/ 3362 w 10024"/>
                  <a:gd name="connsiteY16" fmla="*/ 10037 h 10037"/>
                  <a:gd name="connsiteX17" fmla="*/ 4044 w 10024"/>
                  <a:gd name="connsiteY17" fmla="*/ 10037 h 10037"/>
                  <a:gd name="connsiteX18" fmla="*/ 4129 w 10024"/>
                  <a:gd name="connsiteY18" fmla="*/ 10037 h 10037"/>
                  <a:gd name="connsiteX19" fmla="*/ 5325 w 10024"/>
                  <a:gd name="connsiteY19" fmla="*/ 10037 h 10037"/>
                  <a:gd name="connsiteX20" fmla="*/ 5429 w 10024"/>
                  <a:gd name="connsiteY20" fmla="*/ 10037 h 10037"/>
                  <a:gd name="connsiteX21" fmla="*/ 6523 w 10024"/>
                  <a:gd name="connsiteY21" fmla="*/ 10037 h 10037"/>
                  <a:gd name="connsiteX22" fmla="*/ 6673 w 10024"/>
                  <a:gd name="connsiteY22" fmla="*/ 10037 h 10037"/>
                  <a:gd name="connsiteX23" fmla="*/ 7232 w 10024"/>
                  <a:gd name="connsiteY23" fmla="*/ 10037 h 10037"/>
                  <a:gd name="connsiteX24" fmla="*/ 7324 w 10024"/>
                  <a:gd name="connsiteY24" fmla="*/ 10037 h 10037"/>
                  <a:gd name="connsiteX25" fmla="*/ 8575 w 10024"/>
                  <a:gd name="connsiteY25" fmla="*/ 10037 h 10037"/>
                  <a:gd name="connsiteX26" fmla="*/ 8678 w 10024"/>
                  <a:gd name="connsiteY26" fmla="*/ 10037 h 10037"/>
                  <a:gd name="connsiteX27" fmla="*/ 9981 w 10024"/>
                  <a:gd name="connsiteY27" fmla="*/ 10037 h 10037"/>
                  <a:gd name="connsiteX28" fmla="*/ 9981 w 10024"/>
                  <a:gd name="connsiteY28" fmla="*/ 9940 h 10037"/>
                  <a:gd name="connsiteX29" fmla="*/ 9981 w 10024"/>
                  <a:gd name="connsiteY29" fmla="*/ 8152 h 1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024" h="10037">
                    <a:moveTo>
                      <a:pt x="9981" y="8152"/>
                    </a:moveTo>
                    <a:lnTo>
                      <a:pt x="9981" y="7842"/>
                    </a:lnTo>
                    <a:lnTo>
                      <a:pt x="9981" y="5021"/>
                    </a:lnTo>
                    <a:lnTo>
                      <a:pt x="6713" y="5021"/>
                    </a:lnTo>
                    <a:lnTo>
                      <a:pt x="6713" y="4956"/>
                    </a:lnTo>
                    <a:cubicBezTo>
                      <a:pt x="6774" y="4354"/>
                      <a:pt x="6762" y="3761"/>
                      <a:pt x="6713" y="3168"/>
                    </a:cubicBezTo>
                    <a:lnTo>
                      <a:pt x="6713" y="2858"/>
                    </a:lnTo>
                    <a:lnTo>
                      <a:pt x="6713" y="37"/>
                    </a:lnTo>
                    <a:cubicBezTo>
                      <a:pt x="5639" y="37"/>
                      <a:pt x="4564" y="-26"/>
                      <a:pt x="3490" y="37"/>
                    </a:cubicBezTo>
                    <a:cubicBezTo>
                      <a:pt x="2344" y="104"/>
                      <a:pt x="92" y="-71"/>
                      <a:pt x="45" y="37"/>
                    </a:cubicBezTo>
                    <a:cubicBezTo>
                      <a:pt x="-55" y="268"/>
                      <a:pt x="45" y="5053"/>
                      <a:pt x="45" y="5053"/>
                    </a:cubicBezTo>
                    <a:lnTo>
                      <a:pt x="754" y="5053"/>
                    </a:lnTo>
                    <a:lnTo>
                      <a:pt x="846" y="5053"/>
                    </a:lnTo>
                    <a:cubicBezTo>
                      <a:pt x="1268" y="4984"/>
                      <a:pt x="1674" y="4928"/>
                      <a:pt x="2090" y="5053"/>
                    </a:cubicBezTo>
                    <a:lnTo>
                      <a:pt x="2194" y="5053"/>
                    </a:lnTo>
                    <a:lnTo>
                      <a:pt x="3362" y="5053"/>
                    </a:lnTo>
                    <a:lnTo>
                      <a:pt x="3362" y="10037"/>
                    </a:lnTo>
                    <a:lnTo>
                      <a:pt x="4044" y="10037"/>
                    </a:lnTo>
                    <a:lnTo>
                      <a:pt x="4129" y="10037"/>
                    </a:lnTo>
                    <a:cubicBezTo>
                      <a:pt x="4536" y="9968"/>
                      <a:pt x="4927" y="9912"/>
                      <a:pt x="5325" y="10037"/>
                    </a:cubicBezTo>
                    <a:lnTo>
                      <a:pt x="5429" y="10037"/>
                    </a:lnTo>
                    <a:lnTo>
                      <a:pt x="6523" y="10037"/>
                    </a:lnTo>
                    <a:lnTo>
                      <a:pt x="6673" y="10037"/>
                    </a:lnTo>
                    <a:lnTo>
                      <a:pt x="7232" y="10037"/>
                    </a:lnTo>
                    <a:lnTo>
                      <a:pt x="7324" y="10037"/>
                    </a:lnTo>
                    <a:cubicBezTo>
                      <a:pt x="7749" y="9968"/>
                      <a:pt x="8156" y="9912"/>
                      <a:pt x="8575" y="10037"/>
                    </a:cubicBezTo>
                    <a:lnTo>
                      <a:pt x="8678" y="10037"/>
                    </a:lnTo>
                    <a:lnTo>
                      <a:pt x="9981" y="10037"/>
                    </a:lnTo>
                    <a:lnTo>
                      <a:pt x="9981" y="9940"/>
                    </a:lnTo>
                    <a:cubicBezTo>
                      <a:pt x="10045" y="9338"/>
                      <a:pt x="10033" y="8745"/>
                      <a:pt x="9981" y="8152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693314" y="2185831"/>
                <a:ext cx="116479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中国</a:t>
                </a:r>
                <a:endParaRPr lang="en-US" altLang="zh-CN" sz="1600" b="1" spc="15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近代</a:t>
                </a:r>
                <a:endParaRPr lang="en-US" altLang="zh-CN" sz="1600" b="1" spc="15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  <a:p>
                <a:r>
                  <a:rPr lang="zh-CN" altLang="en-US" sz="1600" b="1" spc="15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史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  <p:grpSp>
          <p:nvGrpSpPr>
            <p:cNvPr id="2052" name="组合 2051"/>
            <p:cNvGrpSpPr/>
            <p:nvPr/>
          </p:nvGrpSpPr>
          <p:grpSpPr>
            <a:xfrm>
              <a:off x="4351800" y="3282199"/>
              <a:ext cx="1647901" cy="1015092"/>
              <a:chOff x="4680668" y="3048922"/>
              <a:chExt cx="1647901" cy="1015092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 flipH="1">
                <a:off x="4680668" y="3048922"/>
                <a:ext cx="1538019" cy="1015092"/>
              </a:xfrm>
              <a:custGeom>
                <a:avLst/>
                <a:gdLst>
                  <a:gd name="T0" fmla="*/ 3250 w 3271"/>
                  <a:gd name="T1" fmla="*/ 1752 h 2160"/>
                  <a:gd name="T2" fmla="*/ 3250 w 3271"/>
                  <a:gd name="T3" fmla="*/ 1686 h 2160"/>
                  <a:gd name="T4" fmla="*/ 3250 w 3271"/>
                  <a:gd name="T5" fmla="*/ 1077 h 2160"/>
                  <a:gd name="T6" fmla="*/ 2181 w 3271"/>
                  <a:gd name="T7" fmla="*/ 1077 h 2160"/>
                  <a:gd name="T8" fmla="*/ 2181 w 3271"/>
                  <a:gd name="T9" fmla="*/ 1062 h 2160"/>
                  <a:gd name="T10" fmla="*/ 2181 w 3271"/>
                  <a:gd name="T11" fmla="*/ 676 h 2160"/>
                  <a:gd name="T12" fmla="*/ 2181 w 3271"/>
                  <a:gd name="T13" fmla="*/ 610 h 2160"/>
                  <a:gd name="T14" fmla="*/ 2181 w 3271"/>
                  <a:gd name="T15" fmla="*/ 0 h 2160"/>
                  <a:gd name="T16" fmla="*/ 1127 w 3271"/>
                  <a:gd name="T17" fmla="*/ 0 h 2160"/>
                  <a:gd name="T18" fmla="*/ 1098 w 3271"/>
                  <a:gd name="T19" fmla="*/ 0 h 2160"/>
                  <a:gd name="T20" fmla="*/ 0 w 3271"/>
                  <a:gd name="T21" fmla="*/ 0 h 2160"/>
                  <a:gd name="T22" fmla="*/ 0 w 3271"/>
                  <a:gd name="T23" fmla="*/ 1084 h 2160"/>
                  <a:gd name="T24" fmla="*/ 232 w 3271"/>
                  <a:gd name="T25" fmla="*/ 1084 h 2160"/>
                  <a:gd name="T26" fmla="*/ 262 w 3271"/>
                  <a:gd name="T27" fmla="*/ 1084 h 2160"/>
                  <a:gd name="T28" fmla="*/ 669 w 3271"/>
                  <a:gd name="T29" fmla="*/ 1084 h 2160"/>
                  <a:gd name="T30" fmla="*/ 703 w 3271"/>
                  <a:gd name="T31" fmla="*/ 1084 h 2160"/>
                  <a:gd name="T32" fmla="*/ 1085 w 3271"/>
                  <a:gd name="T33" fmla="*/ 1084 h 2160"/>
                  <a:gd name="T34" fmla="*/ 1085 w 3271"/>
                  <a:gd name="T35" fmla="*/ 2160 h 2160"/>
                  <a:gd name="T36" fmla="*/ 1308 w 3271"/>
                  <a:gd name="T37" fmla="*/ 2160 h 2160"/>
                  <a:gd name="T38" fmla="*/ 1336 w 3271"/>
                  <a:gd name="T39" fmla="*/ 2160 h 2160"/>
                  <a:gd name="T40" fmla="*/ 1727 w 3271"/>
                  <a:gd name="T41" fmla="*/ 2160 h 2160"/>
                  <a:gd name="T42" fmla="*/ 1761 w 3271"/>
                  <a:gd name="T43" fmla="*/ 2160 h 2160"/>
                  <a:gd name="T44" fmla="*/ 2119 w 3271"/>
                  <a:gd name="T45" fmla="*/ 2160 h 2160"/>
                  <a:gd name="T46" fmla="*/ 2168 w 3271"/>
                  <a:gd name="T47" fmla="*/ 2160 h 2160"/>
                  <a:gd name="T48" fmla="*/ 2351 w 3271"/>
                  <a:gd name="T49" fmla="*/ 2160 h 2160"/>
                  <a:gd name="T50" fmla="*/ 2381 w 3271"/>
                  <a:gd name="T51" fmla="*/ 2160 h 2160"/>
                  <a:gd name="T52" fmla="*/ 2790 w 3271"/>
                  <a:gd name="T53" fmla="*/ 2160 h 2160"/>
                  <a:gd name="T54" fmla="*/ 2824 w 3271"/>
                  <a:gd name="T55" fmla="*/ 2160 h 2160"/>
                  <a:gd name="T56" fmla="*/ 3250 w 3271"/>
                  <a:gd name="T57" fmla="*/ 2160 h 2160"/>
                  <a:gd name="T58" fmla="*/ 3250 w 3271"/>
                  <a:gd name="T59" fmla="*/ 2138 h 2160"/>
                  <a:gd name="T60" fmla="*/ 3250 w 3271"/>
                  <a:gd name="T61" fmla="*/ 1752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71" h="2160">
                    <a:moveTo>
                      <a:pt x="3250" y="1752"/>
                    </a:moveTo>
                    <a:cubicBezTo>
                      <a:pt x="3250" y="1730"/>
                      <a:pt x="3250" y="1708"/>
                      <a:pt x="3250" y="1686"/>
                    </a:cubicBezTo>
                    <a:cubicBezTo>
                      <a:pt x="3250" y="1394"/>
                      <a:pt x="3250" y="1077"/>
                      <a:pt x="3250" y="1077"/>
                    </a:cubicBezTo>
                    <a:cubicBezTo>
                      <a:pt x="2181" y="1077"/>
                      <a:pt x="2181" y="1077"/>
                      <a:pt x="2181" y="1077"/>
                    </a:cubicBezTo>
                    <a:cubicBezTo>
                      <a:pt x="2181" y="1073"/>
                      <a:pt x="2181" y="1068"/>
                      <a:pt x="2181" y="1062"/>
                    </a:cubicBezTo>
                    <a:cubicBezTo>
                      <a:pt x="2202" y="932"/>
                      <a:pt x="2198" y="804"/>
                      <a:pt x="2181" y="676"/>
                    </a:cubicBezTo>
                    <a:cubicBezTo>
                      <a:pt x="2181" y="654"/>
                      <a:pt x="2181" y="632"/>
                      <a:pt x="2181" y="610"/>
                    </a:cubicBezTo>
                    <a:cubicBezTo>
                      <a:pt x="2181" y="318"/>
                      <a:pt x="2181" y="0"/>
                      <a:pt x="2181" y="0"/>
                    </a:cubicBezTo>
                    <a:cubicBezTo>
                      <a:pt x="1127" y="0"/>
                      <a:pt x="1127" y="0"/>
                      <a:pt x="1127" y="0"/>
                    </a:cubicBezTo>
                    <a:cubicBezTo>
                      <a:pt x="1098" y="0"/>
                      <a:pt x="1098" y="0"/>
                      <a:pt x="109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84"/>
                      <a:pt x="0" y="1084"/>
                      <a:pt x="0" y="1084"/>
                    </a:cubicBezTo>
                    <a:cubicBezTo>
                      <a:pt x="0" y="1084"/>
                      <a:pt x="96" y="1084"/>
                      <a:pt x="232" y="1084"/>
                    </a:cubicBezTo>
                    <a:cubicBezTo>
                      <a:pt x="242" y="1084"/>
                      <a:pt x="252" y="1084"/>
                      <a:pt x="262" y="1084"/>
                    </a:cubicBezTo>
                    <a:cubicBezTo>
                      <a:pt x="400" y="1068"/>
                      <a:pt x="533" y="1056"/>
                      <a:pt x="669" y="1084"/>
                    </a:cubicBezTo>
                    <a:cubicBezTo>
                      <a:pt x="680" y="1084"/>
                      <a:pt x="692" y="1084"/>
                      <a:pt x="703" y="1084"/>
                    </a:cubicBezTo>
                    <a:cubicBezTo>
                      <a:pt x="868" y="1084"/>
                      <a:pt x="1015" y="1084"/>
                      <a:pt x="1085" y="1084"/>
                    </a:cubicBezTo>
                    <a:cubicBezTo>
                      <a:pt x="1085" y="2160"/>
                      <a:pt x="1085" y="2160"/>
                      <a:pt x="1085" y="2160"/>
                    </a:cubicBezTo>
                    <a:cubicBezTo>
                      <a:pt x="1085" y="2160"/>
                      <a:pt x="1177" y="2160"/>
                      <a:pt x="1308" y="2160"/>
                    </a:cubicBezTo>
                    <a:cubicBezTo>
                      <a:pt x="1317" y="2160"/>
                      <a:pt x="1326" y="2160"/>
                      <a:pt x="1336" y="2160"/>
                    </a:cubicBezTo>
                    <a:cubicBezTo>
                      <a:pt x="1469" y="2144"/>
                      <a:pt x="1597" y="2132"/>
                      <a:pt x="1727" y="2160"/>
                    </a:cubicBezTo>
                    <a:cubicBezTo>
                      <a:pt x="1739" y="2160"/>
                      <a:pt x="1750" y="2160"/>
                      <a:pt x="1761" y="2160"/>
                    </a:cubicBezTo>
                    <a:cubicBezTo>
                      <a:pt x="1912" y="2160"/>
                      <a:pt x="2049" y="2160"/>
                      <a:pt x="2119" y="2160"/>
                    </a:cubicBezTo>
                    <a:cubicBezTo>
                      <a:pt x="2150" y="2160"/>
                      <a:pt x="2168" y="2160"/>
                      <a:pt x="2168" y="2160"/>
                    </a:cubicBezTo>
                    <a:cubicBezTo>
                      <a:pt x="2209" y="2160"/>
                      <a:pt x="2274" y="2160"/>
                      <a:pt x="2351" y="2160"/>
                    </a:cubicBezTo>
                    <a:cubicBezTo>
                      <a:pt x="2361" y="2160"/>
                      <a:pt x="2371" y="2160"/>
                      <a:pt x="2381" y="2160"/>
                    </a:cubicBezTo>
                    <a:cubicBezTo>
                      <a:pt x="2520" y="2144"/>
                      <a:pt x="2653" y="2132"/>
                      <a:pt x="2790" y="2160"/>
                    </a:cubicBezTo>
                    <a:cubicBezTo>
                      <a:pt x="2801" y="2160"/>
                      <a:pt x="2813" y="2160"/>
                      <a:pt x="2824" y="2160"/>
                    </a:cubicBezTo>
                    <a:cubicBezTo>
                      <a:pt x="3053" y="2160"/>
                      <a:pt x="3250" y="2160"/>
                      <a:pt x="3250" y="2160"/>
                    </a:cubicBezTo>
                    <a:cubicBezTo>
                      <a:pt x="3250" y="2160"/>
                      <a:pt x="3250" y="2152"/>
                      <a:pt x="3250" y="2138"/>
                    </a:cubicBezTo>
                    <a:cubicBezTo>
                      <a:pt x="3271" y="2008"/>
                      <a:pt x="3267" y="1880"/>
                      <a:pt x="3250" y="1752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162865" y="3255102"/>
                <a:ext cx="116570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社会工作</a:t>
                </a:r>
                <a:endParaRPr lang="en-US" altLang="zh-CN" sz="1600" b="1" spc="15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  <a:p>
                <a:r>
                  <a:rPr lang="zh-CN" altLang="en-US" sz="1600" b="1" spc="15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概论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  <p:grpSp>
          <p:nvGrpSpPr>
            <p:cNvPr id="2053" name="组合 2052"/>
            <p:cNvGrpSpPr/>
            <p:nvPr/>
          </p:nvGrpSpPr>
          <p:grpSpPr>
            <a:xfrm>
              <a:off x="5383176" y="2761081"/>
              <a:ext cx="1034997" cy="1556114"/>
              <a:chOff x="5712044" y="2527804"/>
              <a:chExt cx="1034997" cy="1556114"/>
            </a:xfrm>
          </p:grpSpPr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 flipH="1">
                <a:off x="5712044" y="2527804"/>
                <a:ext cx="1034997" cy="1556114"/>
              </a:xfrm>
              <a:custGeom>
                <a:avLst/>
                <a:gdLst>
                  <a:gd name="T0" fmla="*/ 2194 w 2200"/>
                  <a:gd name="T1" fmla="*/ 3101 h 3307"/>
                  <a:gd name="T2" fmla="*/ 2194 w 2200"/>
                  <a:gd name="T3" fmla="*/ 2436 h 3307"/>
                  <a:gd name="T4" fmla="*/ 2193 w 2200"/>
                  <a:gd name="T5" fmla="*/ 2348 h 3307"/>
                  <a:gd name="T6" fmla="*/ 2172 w 2200"/>
                  <a:gd name="T7" fmla="*/ 2235 h 3307"/>
                  <a:gd name="T8" fmla="*/ 2025 w 2200"/>
                  <a:gd name="T9" fmla="*/ 2213 h 3307"/>
                  <a:gd name="T10" fmla="*/ 1913 w 2200"/>
                  <a:gd name="T11" fmla="*/ 2213 h 3307"/>
                  <a:gd name="T12" fmla="*/ 1200 w 2200"/>
                  <a:gd name="T13" fmla="*/ 2213 h 3307"/>
                  <a:gd name="T14" fmla="*/ 1111 w 2200"/>
                  <a:gd name="T15" fmla="*/ 2213 h 3307"/>
                  <a:gd name="T16" fmla="*/ 1108 w 2200"/>
                  <a:gd name="T17" fmla="*/ 1832 h 3307"/>
                  <a:gd name="T18" fmla="*/ 1107 w 2200"/>
                  <a:gd name="T19" fmla="*/ 1763 h 3307"/>
                  <a:gd name="T20" fmla="*/ 1107 w 2200"/>
                  <a:gd name="T21" fmla="*/ 1239 h 3307"/>
                  <a:gd name="T22" fmla="*/ 1107 w 2200"/>
                  <a:gd name="T23" fmla="*/ 1127 h 3307"/>
                  <a:gd name="T24" fmla="*/ 1107 w 2200"/>
                  <a:gd name="T25" fmla="*/ 938 h 3307"/>
                  <a:gd name="T26" fmla="*/ 1107 w 2200"/>
                  <a:gd name="T27" fmla="*/ 908 h 3307"/>
                  <a:gd name="T28" fmla="*/ 1106 w 2200"/>
                  <a:gd name="T29" fmla="*/ 463 h 3307"/>
                  <a:gd name="T30" fmla="*/ 1107 w 2200"/>
                  <a:gd name="T31" fmla="*/ 432 h 3307"/>
                  <a:gd name="T32" fmla="*/ 1107 w 2200"/>
                  <a:gd name="T33" fmla="*/ 260 h 3307"/>
                  <a:gd name="T34" fmla="*/ 1107 w 2200"/>
                  <a:gd name="T35" fmla="*/ 232 h 3307"/>
                  <a:gd name="T36" fmla="*/ 1105 w 2200"/>
                  <a:gd name="T37" fmla="*/ 198 h 3307"/>
                  <a:gd name="T38" fmla="*/ 1107 w 2200"/>
                  <a:gd name="T39" fmla="*/ 104 h 3307"/>
                  <a:gd name="T40" fmla="*/ 1088 w 2200"/>
                  <a:gd name="T41" fmla="*/ 70 h 3307"/>
                  <a:gd name="T42" fmla="*/ 765 w 2200"/>
                  <a:gd name="T43" fmla="*/ 45 h 3307"/>
                  <a:gd name="T44" fmla="*/ 733 w 2200"/>
                  <a:gd name="T45" fmla="*/ 45 h 3307"/>
                  <a:gd name="T46" fmla="*/ 673 w 2200"/>
                  <a:gd name="T47" fmla="*/ 44 h 3307"/>
                  <a:gd name="T48" fmla="*/ 261 w 2200"/>
                  <a:gd name="T49" fmla="*/ 45 h 3307"/>
                  <a:gd name="T50" fmla="*/ 211 w 2200"/>
                  <a:gd name="T51" fmla="*/ 45 h 3307"/>
                  <a:gd name="T52" fmla="*/ 24 w 2200"/>
                  <a:gd name="T53" fmla="*/ 45 h 3307"/>
                  <a:gd name="T54" fmla="*/ 24 w 2200"/>
                  <a:gd name="T55" fmla="*/ 69 h 3307"/>
                  <a:gd name="T56" fmla="*/ 24 w 2200"/>
                  <a:gd name="T57" fmla="*/ 96 h 3307"/>
                  <a:gd name="T58" fmla="*/ 20 w 2200"/>
                  <a:gd name="T59" fmla="*/ 142 h 3307"/>
                  <a:gd name="T60" fmla="*/ 17 w 2200"/>
                  <a:gd name="T61" fmla="*/ 187 h 3307"/>
                  <a:gd name="T62" fmla="*/ 21 w 2200"/>
                  <a:gd name="T63" fmla="*/ 596 h 3307"/>
                  <a:gd name="T64" fmla="*/ 24 w 2200"/>
                  <a:gd name="T65" fmla="*/ 642 h 3307"/>
                  <a:gd name="T66" fmla="*/ 24 w 2200"/>
                  <a:gd name="T67" fmla="*/ 1066 h 3307"/>
                  <a:gd name="T68" fmla="*/ 24 w 2200"/>
                  <a:gd name="T69" fmla="*/ 1115 h 3307"/>
                  <a:gd name="T70" fmla="*/ 24 w 2200"/>
                  <a:gd name="T71" fmla="*/ 1127 h 3307"/>
                  <a:gd name="T72" fmla="*/ 24 w 2200"/>
                  <a:gd name="T73" fmla="*/ 1239 h 3307"/>
                  <a:gd name="T74" fmla="*/ 24 w 2200"/>
                  <a:gd name="T75" fmla="*/ 2213 h 3307"/>
                  <a:gd name="T76" fmla="*/ 24 w 2200"/>
                  <a:gd name="T77" fmla="*/ 2258 h 3307"/>
                  <a:gd name="T78" fmla="*/ 24 w 2200"/>
                  <a:gd name="T79" fmla="*/ 3127 h 3307"/>
                  <a:gd name="T80" fmla="*/ 25 w 2200"/>
                  <a:gd name="T81" fmla="*/ 3175 h 3307"/>
                  <a:gd name="T82" fmla="*/ 41 w 2200"/>
                  <a:gd name="T83" fmla="*/ 3279 h 3307"/>
                  <a:gd name="T84" fmla="*/ 236 w 2200"/>
                  <a:gd name="T85" fmla="*/ 3296 h 3307"/>
                  <a:gd name="T86" fmla="*/ 266 w 2200"/>
                  <a:gd name="T87" fmla="*/ 3296 h 3307"/>
                  <a:gd name="T88" fmla="*/ 1111 w 2200"/>
                  <a:gd name="T89" fmla="*/ 3296 h 3307"/>
                  <a:gd name="T90" fmla="*/ 1200 w 2200"/>
                  <a:gd name="T91" fmla="*/ 3296 h 3307"/>
                  <a:gd name="T92" fmla="*/ 1999 w 2200"/>
                  <a:gd name="T93" fmla="*/ 3296 h 3307"/>
                  <a:gd name="T94" fmla="*/ 2025 w 2200"/>
                  <a:gd name="T95" fmla="*/ 3296 h 3307"/>
                  <a:gd name="T96" fmla="*/ 2187 w 2200"/>
                  <a:gd name="T97" fmla="*/ 3293 h 3307"/>
                  <a:gd name="T98" fmla="*/ 2188 w 2200"/>
                  <a:gd name="T99" fmla="*/ 3272 h 3307"/>
                  <a:gd name="T100" fmla="*/ 2194 w 2200"/>
                  <a:gd name="T101" fmla="*/ 3127 h 3307"/>
                  <a:gd name="T102" fmla="*/ 2194 w 2200"/>
                  <a:gd name="T103" fmla="*/ 3101 h 3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00" h="3307">
                    <a:moveTo>
                      <a:pt x="2194" y="3101"/>
                    </a:moveTo>
                    <a:cubicBezTo>
                      <a:pt x="2194" y="2914"/>
                      <a:pt x="2194" y="2632"/>
                      <a:pt x="2194" y="2436"/>
                    </a:cubicBezTo>
                    <a:cubicBezTo>
                      <a:pt x="2194" y="2403"/>
                      <a:pt x="2194" y="2373"/>
                      <a:pt x="2193" y="2348"/>
                    </a:cubicBezTo>
                    <a:cubicBezTo>
                      <a:pt x="2184" y="2307"/>
                      <a:pt x="2200" y="2251"/>
                      <a:pt x="2172" y="2235"/>
                    </a:cubicBezTo>
                    <a:cubicBezTo>
                      <a:pt x="2132" y="2211"/>
                      <a:pt x="2076" y="2215"/>
                      <a:pt x="2025" y="2213"/>
                    </a:cubicBezTo>
                    <a:cubicBezTo>
                      <a:pt x="1991" y="2213"/>
                      <a:pt x="1953" y="2213"/>
                      <a:pt x="1913" y="2213"/>
                    </a:cubicBezTo>
                    <a:cubicBezTo>
                      <a:pt x="1677" y="2213"/>
                      <a:pt x="1354" y="2213"/>
                      <a:pt x="1200" y="2213"/>
                    </a:cubicBezTo>
                    <a:cubicBezTo>
                      <a:pt x="1200" y="2213"/>
                      <a:pt x="1167" y="2213"/>
                      <a:pt x="1111" y="2213"/>
                    </a:cubicBezTo>
                    <a:cubicBezTo>
                      <a:pt x="1127" y="2085"/>
                      <a:pt x="1123" y="1959"/>
                      <a:pt x="1108" y="1832"/>
                    </a:cubicBezTo>
                    <a:cubicBezTo>
                      <a:pt x="1107" y="1810"/>
                      <a:pt x="1107" y="1786"/>
                      <a:pt x="1107" y="1763"/>
                    </a:cubicBezTo>
                    <a:cubicBezTo>
                      <a:pt x="1107" y="1568"/>
                      <a:pt x="1107" y="1362"/>
                      <a:pt x="1107" y="1239"/>
                    </a:cubicBezTo>
                    <a:cubicBezTo>
                      <a:pt x="1107" y="1239"/>
                      <a:pt x="1107" y="1196"/>
                      <a:pt x="1107" y="1127"/>
                    </a:cubicBezTo>
                    <a:cubicBezTo>
                      <a:pt x="1107" y="1076"/>
                      <a:pt x="1107" y="1011"/>
                      <a:pt x="1107" y="938"/>
                    </a:cubicBezTo>
                    <a:cubicBezTo>
                      <a:pt x="1107" y="928"/>
                      <a:pt x="1107" y="918"/>
                      <a:pt x="1107" y="908"/>
                    </a:cubicBezTo>
                    <a:cubicBezTo>
                      <a:pt x="1084" y="758"/>
                      <a:pt x="1080" y="613"/>
                      <a:pt x="1106" y="463"/>
                    </a:cubicBezTo>
                    <a:cubicBezTo>
                      <a:pt x="1107" y="452"/>
                      <a:pt x="1107" y="442"/>
                      <a:pt x="1107" y="432"/>
                    </a:cubicBezTo>
                    <a:cubicBezTo>
                      <a:pt x="1107" y="370"/>
                      <a:pt x="1107" y="312"/>
                      <a:pt x="1107" y="260"/>
                    </a:cubicBezTo>
                    <a:cubicBezTo>
                      <a:pt x="1107" y="251"/>
                      <a:pt x="1107" y="241"/>
                      <a:pt x="1107" y="232"/>
                    </a:cubicBezTo>
                    <a:cubicBezTo>
                      <a:pt x="1106" y="221"/>
                      <a:pt x="1105" y="210"/>
                      <a:pt x="1105" y="198"/>
                    </a:cubicBezTo>
                    <a:cubicBezTo>
                      <a:pt x="1117" y="161"/>
                      <a:pt x="1116" y="129"/>
                      <a:pt x="1107" y="104"/>
                    </a:cubicBezTo>
                    <a:cubicBezTo>
                      <a:pt x="1103" y="91"/>
                      <a:pt x="1096" y="80"/>
                      <a:pt x="1088" y="70"/>
                    </a:cubicBezTo>
                    <a:cubicBezTo>
                      <a:pt x="992" y="0"/>
                      <a:pt x="868" y="53"/>
                      <a:pt x="765" y="45"/>
                    </a:cubicBezTo>
                    <a:cubicBezTo>
                      <a:pt x="754" y="45"/>
                      <a:pt x="743" y="45"/>
                      <a:pt x="733" y="45"/>
                    </a:cubicBezTo>
                    <a:cubicBezTo>
                      <a:pt x="713" y="45"/>
                      <a:pt x="693" y="45"/>
                      <a:pt x="673" y="44"/>
                    </a:cubicBezTo>
                    <a:cubicBezTo>
                      <a:pt x="536" y="13"/>
                      <a:pt x="400" y="35"/>
                      <a:pt x="261" y="45"/>
                    </a:cubicBezTo>
                    <a:cubicBezTo>
                      <a:pt x="244" y="45"/>
                      <a:pt x="227" y="45"/>
                      <a:pt x="211" y="45"/>
                    </a:cubicBezTo>
                    <a:cubicBezTo>
                      <a:pt x="100" y="45"/>
                      <a:pt x="24" y="45"/>
                      <a:pt x="24" y="45"/>
                    </a:cubicBezTo>
                    <a:cubicBezTo>
                      <a:pt x="24" y="45"/>
                      <a:pt x="24" y="53"/>
                      <a:pt x="24" y="69"/>
                    </a:cubicBezTo>
                    <a:cubicBezTo>
                      <a:pt x="24" y="76"/>
                      <a:pt x="24" y="86"/>
                      <a:pt x="24" y="96"/>
                    </a:cubicBezTo>
                    <a:cubicBezTo>
                      <a:pt x="23" y="111"/>
                      <a:pt x="22" y="127"/>
                      <a:pt x="20" y="142"/>
                    </a:cubicBezTo>
                    <a:cubicBezTo>
                      <a:pt x="19" y="157"/>
                      <a:pt x="18" y="172"/>
                      <a:pt x="17" y="187"/>
                    </a:cubicBezTo>
                    <a:cubicBezTo>
                      <a:pt x="28" y="322"/>
                      <a:pt x="20" y="459"/>
                      <a:pt x="21" y="596"/>
                    </a:cubicBezTo>
                    <a:cubicBezTo>
                      <a:pt x="22" y="611"/>
                      <a:pt x="23" y="627"/>
                      <a:pt x="24" y="642"/>
                    </a:cubicBezTo>
                    <a:cubicBezTo>
                      <a:pt x="0" y="785"/>
                      <a:pt x="8" y="926"/>
                      <a:pt x="24" y="1066"/>
                    </a:cubicBezTo>
                    <a:cubicBezTo>
                      <a:pt x="24" y="1083"/>
                      <a:pt x="24" y="1100"/>
                      <a:pt x="24" y="1115"/>
                    </a:cubicBezTo>
                    <a:cubicBezTo>
                      <a:pt x="24" y="1119"/>
                      <a:pt x="24" y="1123"/>
                      <a:pt x="24" y="1127"/>
                    </a:cubicBezTo>
                    <a:cubicBezTo>
                      <a:pt x="24" y="1196"/>
                      <a:pt x="24" y="1239"/>
                      <a:pt x="24" y="1239"/>
                    </a:cubicBezTo>
                    <a:cubicBezTo>
                      <a:pt x="24" y="2213"/>
                      <a:pt x="24" y="2213"/>
                      <a:pt x="24" y="2213"/>
                    </a:cubicBezTo>
                    <a:cubicBezTo>
                      <a:pt x="24" y="2258"/>
                      <a:pt x="24" y="2258"/>
                      <a:pt x="24" y="2258"/>
                    </a:cubicBezTo>
                    <a:cubicBezTo>
                      <a:pt x="24" y="2404"/>
                      <a:pt x="24" y="2872"/>
                      <a:pt x="24" y="3127"/>
                    </a:cubicBezTo>
                    <a:cubicBezTo>
                      <a:pt x="24" y="3144"/>
                      <a:pt x="24" y="3160"/>
                      <a:pt x="25" y="3175"/>
                    </a:cubicBezTo>
                    <a:cubicBezTo>
                      <a:pt x="28" y="3211"/>
                      <a:pt x="20" y="3267"/>
                      <a:pt x="41" y="3279"/>
                    </a:cubicBezTo>
                    <a:cubicBezTo>
                      <a:pt x="93" y="3307"/>
                      <a:pt x="172" y="3299"/>
                      <a:pt x="236" y="3296"/>
                    </a:cubicBezTo>
                    <a:cubicBezTo>
                      <a:pt x="246" y="3296"/>
                      <a:pt x="256" y="3296"/>
                      <a:pt x="266" y="3296"/>
                    </a:cubicBezTo>
                    <a:cubicBezTo>
                      <a:pt x="528" y="3296"/>
                      <a:pt x="933" y="3296"/>
                      <a:pt x="1111" y="3296"/>
                    </a:cubicBezTo>
                    <a:cubicBezTo>
                      <a:pt x="1166" y="3296"/>
                      <a:pt x="1200" y="3296"/>
                      <a:pt x="1200" y="3296"/>
                    </a:cubicBezTo>
                    <a:cubicBezTo>
                      <a:pt x="1374" y="3296"/>
                      <a:pt x="1762" y="3296"/>
                      <a:pt x="1999" y="3296"/>
                    </a:cubicBezTo>
                    <a:cubicBezTo>
                      <a:pt x="2008" y="3296"/>
                      <a:pt x="2016" y="3296"/>
                      <a:pt x="2025" y="3296"/>
                    </a:cubicBezTo>
                    <a:cubicBezTo>
                      <a:pt x="2080" y="3295"/>
                      <a:pt x="2132" y="3295"/>
                      <a:pt x="2187" y="3293"/>
                    </a:cubicBezTo>
                    <a:cubicBezTo>
                      <a:pt x="2187" y="3293"/>
                      <a:pt x="2187" y="3286"/>
                      <a:pt x="2188" y="3272"/>
                    </a:cubicBezTo>
                    <a:cubicBezTo>
                      <a:pt x="2192" y="3223"/>
                      <a:pt x="2192" y="3175"/>
                      <a:pt x="2194" y="3127"/>
                    </a:cubicBezTo>
                    <a:cubicBezTo>
                      <a:pt x="2194" y="3119"/>
                      <a:pt x="2194" y="3110"/>
                      <a:pt x="2194" y="3101"/>
                    </a:cubicBezTo>
                    <a:close/>
                  </a:path>
                </a:pathLst>
              </a:custGeom>
              <a:solidFill>
                <a:schemeClr val="bg1">
                  <a:alpha val="11000"/>
                </a:schemeClr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287276" y="2710140"/>
                <a:ext cx="430887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spc="150" smtClean="0">
                    <a:solidFill>
                      <a:schemeClr val="bg1"/>
                    </a:solidFill>
                    <a:latin typeface="方正卡通简体" pitchFamily="65" charset="-122"/>
                    <a:ea typeface="方正卡通简体" pitchFamily="65" charset="-122"/>
                  </a:rPr>
                  <a:t>社会心理学</a:t>
                </a:r>
                <a:endParaRPr lang="zh-CN" altLang="en-US" sz="1600" b="1" spc="150" dirty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</p:grpSp>
      <p:sp>
        <p:nvSpPr>
          <p:cNvPr id="2" name="五角星 1"/>
          <p:cNvSpPr/>
          <p:nvPr/>
        </p:nvSpPr>
        <p:spPr>
          <a:xfrm rot="19279244">
            <a:off x="3207469" y="4570414"/>
            <a:ext cx="288032" cy="288032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 rot="20916252">
            <a:off x="3907268" y="4784071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 rot="20916252">
            <a:off x="4245646" y="4628101"/>
            <a:ext cx="183899" cy="1838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 rot="20916252">
            <a:off x="5109858" y="4583536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 rot="19769453">
            <a:off x="3030059" y="4605961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 rot="566179">
            <a:off x="5608668" y="4630643"/>
            <a:ext cx="196357" cy="19635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角星 33"/>
          <p:cNvSpPr/>
          <p:nvPr/>
        </p:nvSpPr>
        <p:spPr>
          <a:xfrm rot="20916252">
            <a:off x="4952366" y="4667113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五角星 34"/>
          <p:cNvSpPr/>
          <p:nvPr/>
        </p:nvSpPr>
        <p:spPr>
          <a:xfrm rot="1253165">
            <a:off x="5674660" y="4875656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 rot="1253165">
            <a:off x="4729161" y="4616862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 rot="19769453">
            <a:off x="2842577" y="4643724"/>
            <a:ext cx="192733" cy="192733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十字星 16"/>
          <p:cNvSpPr/>
          <p:nvPr/>
        </p:nvSpPr>
        <p:spPr>
          <a:xfrm>
            <a:off x="3553917" y="4617434"/>
            <a:ext cx="182596" cy="18259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十字星 40"/>
          <p:cNvSpPr/>
          <p:nvPr/>
        </p:nvSpPr>
        <p:spPr>
          <a:xfrm rot="1231525">
            <a:off x="3933165" y="4610222"/>
            <a:ext cx="182596" cy="18259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十字星 41"/>
          <p:cNvSpPr/>
          <p:nvPr/>
        </p:nvSpPr>
        <p:spPr>
          <a:xfrm rot="21442667">
            <a:off x="4503926" y="4621959"/>
            <a:ext cx="282531" cy="28253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十字星 45"/>
          <p:cNvSpPr/>
          <p:nvPr/>
        </p:nvSpPr>
        <p:spPr>
          <a:xfrm rot="21216437">
            <a:off x="3614992" y="4631008"/>
            <a:ext cx="366475" cy="366475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十字星 46"/>
          <p:cNvSpPr/>
          <p:nvPr/>
        </p:nvSpPr>
        <p:spPr>
          <a:xfrm rot="863393">
            <a:off x="5714258" y="4658338"/>
            <a:ext cx="366475" cy="366475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十字星 47"/>
          <p:cNvSpPr/>
          <p:nvPr/>
        </p:nvSpPr>
        <p:spPr>
          <a:xfrm>
            <a:off x="5457627" y="4991930"/>
            <a:ext cx="158460" cy="15846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十字星 48"/>
          <p:cNvSpPr/>
          <p:nvPr/>
        </p:nvSpPr>
        <p:spPr>
          <a:xfrm rot="20255305">
            <a:off x="6127648" y="4617347"/>
            <a:ext cx="158460" cy="15846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079468" y="3822908"/>
            <a:ext cx="2970968" cy="722621"/>
            <a:chOff x="2946236" y="1677662"/>
            <a:chExt cx="2970968" cy="722621"/>
          </a:xfrm>
        </p:grpSpPr>
        <p:sp>
          <p:nvSpPr>
            <p:cNvPr id="50" name="五角星 49"/>
            <p:cNvSpPr/>
            <p:nvPr/>
          </p:nvSpPr>
          <p:spPr>
            <a:xfrm rot="19279244">
              <a:off x="3481974" y="1677662"/>
              <a:ext cx="288032" cy="288032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946236" y="1753692"/>
              <a:ext cx="2970968" cy="646591"/>
              <a:chOff x="2832146" y="3715790"/>
              <a:chExt cx="2970968" cy="646591"/>
            </a:xfrm>
          </p:grpSpPr>
          <p:sp>
            <p:nvSpPr>
              <p:cNvPr id="52" name="五角星 51"/>
              <p:cNvSpPr/>
              <p:nvPr/>
            </p:nvSpPr>
            <p:spPr>
              <a:xfrm rot="566179">
                <a:off x="3656685" y="4081014"/>
                <a:ext cx="196357" cy="196357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五角星 52"/>
              <p:cNvSpPr/>
              <p:nvPr/>
            </p:nvSpPr>
            <p:spPr>
              <a:xfrm rot="20916252">
                <a:off x="4865573" y="4127991"/>
                <a:ext cx="234390" cy="234390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五角星 53"/>
              <p:cNvSpPr/>
              <p:nvPr/>
            </p:nvSpPr>
            <p:spPr>
              <a:xfrm rot="21178742">
                <a:off x="5670853" y="4089061"/>
                <a:ext cx="132261" cy="132261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五角星 54"/>
              <p:cNvSpPr/>
              <p:nvPr/>
            </p:nvSpPr>
            <p:spPr>
              <a:xfrm rot="20680576">
                <a:off x="4243823" y="4156323"/>
                <a:ext cx="182158" cy="182158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五角星 55"/>
              <p:cNvSpPr/>
              <p:nvPr/>
            </p:nvSpPr>
            <p:spPr>
              <a:xfrm rot="19769453">
                <a:off x="2832146" y="4030420"/>
                <a:ext cx="192733" cy="192733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五角星 70"/>
              <p:cNvSpPr/>
              <p:nvPr/>
            </p:nvSpPr>
            <p:spPr>
              <a:xfrm rot="1805677">
                <a:off x="4321284" y="3715790"/>
                <a:ext cx="144726" cy="144726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五角星 73"/>
              <p:cNvSpPr/>
              <p:nvPr/>
            </p:nvSpPr>
            <p:spPr>
              <a:xfrm rot="2745158">
                <a:off x="4670806" y="3739603"/>
                <a:ext cx="234390" cy="234390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05881" y="3583507"/>
            <a:ext cx="2928864" cy="754832"/>
            <a:chOff x="3020978" y="1668271"/>
            <a:chExt cx="2928864" cy="754832"/>
          </a:xfrm>
        </p:grpSpPr>
        <p:sp>
          <p:nvSpPr>
            <p:cNvPr id="57" name="五角星 56"/>
            <p:cNvSpPr/>
            <p:nvPr/>
          </p:nvSpPr>
          <p:spPr>
            <a:xfrm rot="20916252">
              <a:off x="4125488" y="1891604"/>
              <a:ext cx="234390" cy="23439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 rot="20916252">
              <a:off x="5207822" y="1797961"/>
              <a:ext cx="234390" cy="23439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五角星 58"/>
            <p:cNvSpPr/>
            <p:nvPr/>
          </p:nvSpPr>
          <p:spPr>
            <a:xfrm rot="1253165">
              <a:off x="5715452" y="2074449"/>
              <a:ext cx="234390" cy="23439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五角星 59"/>
            <p:cNvSpPr/>
            <p:nvPr/>
          </p:nvSpPr>
          <p:spPr>
            <a:xfrm rot="1253165">
              <a:off x="4763049" y="1989619"/>
              <a:ext cx="234390" cy="23439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十字星 60"/>
            <p:cNvSpPr/>
            <p:nvPr/>
          </p:nvSpPr>
          <p:spPr>
            <a:xfrm>
              <a:off x="3651881" y="1732560"/>
              <a:ext cx="182596" cy="18259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十字星 61"/>
            <p:cNvSpPr/>
            <p:nvPr/>
          </p:nvSpPr>
          <p:spPr>
            <a:xfrm rot="21442667">
              <a:off x="4162991" y="2140572"/>
              <a:ext cx="282531" cy="282531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十字星 66"/>
            <p:cNvSpPr/>
            <p:nvPr/>
          </p:nvSpPr>
          <p:spPr>
            <a:xfrm>
              <a:off x="4993805" y="2195245"/>
              <a:ext cx="182596" cy="18259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十字星 67"/>
            <p:cNvSpPr/>
            <p:nvPr/>
          </p:nvSpPr>
          <p:spPr>
            <a:xfrm rot="19340426">
              <a:off x="4100661" y="1668271"/>
              <a:ext cx="251756" cy="2517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十字星 68"/>
            <p:cNvSpPr/>
            <p:nvPr/>
          </p:nvSpPr>
          <p:spPr>
            <a:xfrm rot="19340426">
              <a:off x="5442585" y="2130956"/>
              <a:ext cx="251756" cy="2517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五角星 69"/>
            <p:cNvSpPr/>
            <p:nvPr/>
          </p:nvSpPr>
          <p:spPr>
            <a:xfrm rot="20916252">
              <a:off x="3676234" y="2305776"/>
              <a:ext cx="117195" cy="11719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十字星 71"/>
            <p:cNvSpPr/>
            <p:nvPr/>
          </p:nvSpPr>
          <p:spPr>
            <a:xfrm>
              <a:off x="5603840" y="1951162"/>
              <a:ext cx="141183" cy="141183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十字星 72"/>
            <p:cNvSpPr/>
            <p:nvPr/>
          </p:nvSpPr>
          <p:spPr>
            <a:xfrm rot="21442667">
              <a:off x="3020978" y="2122650"/>
              <a:ext cx="282531" cy="282531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十字星 62"/>
          <p:cNvSpPr/>
          <p:nvPr/>
        </p:nvSpPr>
        <p:spPr>
          <a:xfrm>
            <a:off x="3593154" y="4657305"/>
            <a:ext cx="182596" cy="18259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/>
        </p:nvSpPr>
        <p:spPr>
          <a:xfrm rot="20255305">
            <a:off x="4362021" y="4645673"/>
            <a:ext cx="158460" cy="15846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五角星 64"/>
          <p:cNvSpPr/>
          <p:nvPr/>
        </p:nvSpPr>
        <p:spPr>
          <a:xfrm rot="20916252">
            <a:off x="5325428" y="4682834"/>
            <a:ext cx="234390" cy="23439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五角星 65"/>
          <p:cNvSpPr/>
          <p:nvPr/>
        </p:nvSpPr>
        <p:spPr>
          <a:xfrm rot="20916252">
            <a:off x="5631892" y="4678195"/>
            <a:ext cx="182227" cy="18222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758152" y="-45616"/>
            <a:ext cx="588963" cy="2105024"/>
            <a:chOff x="3782789" y="1996410"/>
            <a:chExt cx="588963" cy="2105024"/>
          </a:xfrm>
        </p:grpSpPr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3782789" y="1996410"/>
              <a:ext cx="588963" cy="2105024"/>
            </a:xfrm>
            <a:custGeom>
              <a:avLst/>
              <a:gdLst>
                <a:gd name="T0" fmla="*/ 1174 w 1228"/>
                <a:gd name="T1" fmla="*/ 4352 h 4392"/>
                <a:gd name="T2" fmla="*/ 994 w 1228"/>
                <a:gd name="T3" fmla="*/ 4360 h 4392"/>
                <a:gd name="T4" fmla="*/ 962 w 1228"/>
                <a:gd name="T5" fmla="*/ 4361 h 4392"/>
                <a:gd name="T6" fmla="*/ 930 w 1228"/>
                <a:gd name="T7" fmla="*/ 4361 h 4392"/>
                <a:gd name="T8" fmla="*/ 903 w 1228"/>
                <a:gd name="T9" fmla="*/ 4361 h 4392"/>
                <a:gd name="T10" fmla="*/ 435 w 1228"/>
                <a:gd name="T11" fmla="*/ 4361 h 4392"/>
                <a:gd name="T12" fmla="*/ 403 w 1228"/>
                <a:gd name="T13" fmla="*/ 4361 h 4392"/>
                <a:gd name="T14" fmla="*/ 24 w 1228"/>
                <a:gd name="T15" fmla="*/ 4344 h 4392"/>
                <a:gd name="T16" fmla="*/ 21 w 1228"/>
                <a:gd name="T17" fmla="*/ 4185 h 4392"/>
                <a:gd name="T18" fmla="*/ 21 w 1228"/>
                <a:gd name="T19" fmla="*/ 4156 h 4392"/>
                <a:gd name="T20" fmla="*/ 21 w 1228"/>
                <a:gd name="T21" fmla="*/ 3777 h 4392"/>
                <a:gd name="T22" fmla="*/ 21 w 1228"/>
                <a:gd name="T23" fmla="*/ 3732 h 4392"/>
                <a:gd name="T24" fmla="*/ 28 w 1228"/>
                <a:gd name="T25" fmla="*/ 2560 h 4392"/>
                <a:gd name="T26" fmla="*/ 28 w 1228"/>
                <a:gd name="T27" fmla="*/ 1996 h 4392"/>
                <a:gd name="T28" fmla="*/ 24 w 1228"/>
                <a:gd name="T29" fmla="*/ 1845 h 4392"/>
                <a:gd name="T30" fmla="*/ 19 w 1228"/>
                <a:gd name="T31" fmla="*/ 1807 h 4392"/>
                <a:gd name="T32" fmla="*/ 12 w 1228"/>
                <a:gd name="T33" fmla="*/ 1445 h 4392"/>
                <a:gd name="T34" fmla="*/ 15 w 1228"/>
                <a:gd name="T35" fmla="*/ 1398 h 4392"/>
                <a:gd name="T36" fmla="*/ 12 w 1228"/>
                <a:gd name="T37" fmla="*/ 504 h 4392"/>
                <a:gd name="T38" fmla="*/ 19 w 1228"/>
                <a:gd name="T39" fmla="*/ 292 h 4392"/>
                <a:gd name="T40" fmla="*/ 19 w 1228"/>
                <a:gd name="T41" fmla="*/ 250 h 4392"/>
                <a:gd name="T42" fmla="*/ 19 w 1228"/>
                <a:gd name="T43" fmla="*/ 209 h 4392"/>
                <a:gd name="T44" fmla="*/ 17 w 1228"/>
                <a:gd name="T45" fmla="*/ 167 h 4392"/>
                <a:gd name="T46" fmla="*/ 52 w 1228"/>
                <a:gd name="T47" fmla="*/ 68 h 4392"/>
                <a:gd name="T48" fmla="*/ 214 w 1228"/>
                <a:gd name="T49" fmla="*/ 50 h 4392"/>
                <a:gd name="T50" fmla="*/ 246 w 1228"/>
                <a:gd name="T51" fmla="*/ 46 h 4392"/>
                <a:gd name="T52" fmla="*/ 613 w 1228"/>
                <a:gd name="T53" fmla="*/ 36 h 4392"/>
                <a:gd name="T54" fmla="*/ 644 w 1228"/>
                <a:gd name="T55" fmla="*/ 36 h 4392"/>
                <a:gd name="T56" fmla="*/ 851 w 1228"/>
                <a:gd name="T57" fmla="*/ 36 h 4392"/>
                <a:gd name="T58" fmla="*/ 889 w 1228"/>
                <a:gd name="T59" fmla="*/ 36 h 4392"/>
                <a:gd name="T60" fmla="*/ 1025 w 1228"/>
                <a:gd name="T61" fmla="*/ 34 h 4392"/>
                <a:gd name="T62" fmla="*/ 1058 w 1228"/>
                <a:gd name="T63" fmla="*/ 32 h 4392"/>
                <a:gd name="T64" fmla="*/ 1175 w 1228"/>
                <a:gd name="T65" fmla="*/ 294 h 4392"/>
                <a:gd name="T66" fmla="*/ 1177 w 1228"/>
                <a:gd name="T67" fmla="*/ 330 h 4392"/>
                <a:gd name="T68" fmla="*/ 1177 w 1228"/>
                <a:gd name="T69" fmla="*/ 366 h 4392"/>
                <a:gd name="T70" fmla="*/ 1177 w 1228"/>
                <a:gd name="T71" fmla="*/ 404 h 4392"/>
                <a:gd name="T72" fmla="*/ 1188 w 1228"/>
                <a:gd name="T73" fmla="*/ 616 h 4392"/>
                <a:gd name="T74" fmla="*/ 1189 w 1228"/>
                <a:gd name="T75" fmla="*/ 1620 h 4392"/>
                <a:gd name="T76" fmla="*/ 1191 w 1228"/>
                <a:gd name="T77" fmla="*/ 1668 h 4392"/>
                <a:gd name="T78" fmla="*/ 1173 w 1228"/>
                <a:gd name="T79" fmla="*/ 2013 h 4392"/>
                <a:gd name="T80" fmla="*/ 1169 w 1228"/>
                <a:gd name="T81" fmla="*/ 2054 h 4392"/>
                <a:gd name="T82" fmla="*/ 1168 w 1228"/>
                <a:gd name="T83" fmla="*/ 2096 h 4392"/>
                <a:gd name="T84" fmla="*/ 1177 w 1228"/>
                <a:gd name="T85" fmla="*/ 3459 h 4392"/>
                <a:gd name="T86" fmla="*/ 1177 w 1228"/>
                <a:gd name="T87" fmla="*/ 3503 h 4392"/>
                <a:gd name="T88" fmla="*/ 1177 w 1228"/>
                <a:gd name="T89" fmla="*/ 3787 h 4392"/>
                <a:gd name="T90" fmla="*/ 1178 w 1228"/>
                <a:gd name="T91" fmla="*/ 3825 h 4392"/>
                <a:gd name="T92" fmla="*/ 1189 w 1228"/>
                <a:gd name="T93" fmla="*/ 4209 h 4392"/>
                <a:gd name="T94" fmla="*/ 1187 w 1228"/>
                <a:gd name="T95" fmla="*/ 4236 h 4392"/>
                <a:gd name="T96" fmla="*/ 1174 w 1228"/>
                <a:gd name="T97" fmla="*/ 4347 h 4392"/>
                <a:gd name="T98" fmla="*/ 1174 w 1228"/>
                <a:gd name="T99" fmla="*/ 4352 h 4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28" h="4392">
                  <a:moveTo>
                    <a:pt x="1174" y="4352"/>
                  </a:moveTo>
                  <a:cubicBezTo>
                    <a:pt x="1116" y="4348"/>
                    <a:pt x="1056" y="4356"/>
                    <a:pt x="994" y="4360"/>
                  </a:cubicBezTo>
                  <a:cubicBezTo>
                    <a:pt x="984" y="4361"/>
                    <a:pt x="973" y="4361"/>
                    <a:pt x="962" y="4361"/>
                  </a:cubicBezTo>
                  <a:cubicBezTo>
                    <a:pt x="952" y="4361"/>
                    <a:pt x="941" y="4361"/>
                    <a:pt x="930" y="4361"/>
                  </a:cubicBezTo>
                  <a:cubicBezTo>
                    <a:pt x="921" y="4361"/>
                    <a:pt x="912" y="4361"/>
                    <a:pt x="903" y="4361"/>
                  </a:cubicBezTo>
                  <a:cubicBezTo>
                    <a:pt x="763" y="4361"/>
                    <a:pt x="590" y="4361"/>
                    <a:pt x="435" y="4361"/>
                  </a:cubicBezTo>
                  <a:cubicBezTo>
                    <a:pt x="424" y="4361"/>
                    <a:pt x="413" y="4361"/>
                    <a:pt x="403" y="4361"/>
                  </a:cubicBezTo>
                  <a:cubicBezTo>
                    <a:pt x="276" y="4360"/>
                    <a:pt x="132" y="4392"/>
                    <a:pt x="24" y="4344"/>
                  </a:cubicBezTo>
                  <a:cubicBezTo>
                    <a:pt x="0" y="4332"/>
                    <a:pt x="24" y="4244"/>
                    <a:pt x="21" y="4185"/>
                  </a:cubicBezTo>
                  <a:cubicBezTo>
                    <a:pt x="21" y="4175"/>
                    <a:pt x="21" y="4166"/>
                    <a:pt x="21" y="4156"/>
                  </a:cubicBezTo>
                  <a:cubicBezTo>
                    <a:pt x="21" y="4058"/>
                    <a:pt x="21" y="3929"/>
                    <a:pt x="21" y="3777"/>
                  </a:cubicBezTo>
                  <a:cubicBezTo>
                    <a:pt x="21" y="3762"/>
                    <a:pt x="21" y="3747"/>
                    <a:pt x="21" y="3732"/>
                  </a:cubicBezTo>
                  <a:cubicBezTo>
                    <a:pt x="28" y="3340"/>
                    <a:pt x="12" y="2952"/>
                    <a:pt x="28" y="2560"/>
                  </a:cubicBezTo>
                  <a:cubicBezTo>
                    <a:pt x="32" y="2372"/>
                    <a:pt x="12" y="2184"/>
                    <a:pt x="28" y="1996"/>
                  </a:cubicBezTo>
                  <a:cubicBezTo>
                    <a:pt x="32" y="1945"/>
                    <a:pt x="29" y="1895"/>
                    <a:pt x="24" y="1845"/>
                  </a:cubicBezTo>
                  <a:cubicBezTo>
                    <a:pt x="22" y="1832"/>
                    <a:pt x="21" y="1820"/>
                    <a:pt x="19" y="1807"/>
                  </a:cubicBezTo>
                  <a:cubicBezTo>
                    <a:pt x="0" y="1688"/>
                    <a:pt x="8" y="1564"/>
                    <a:pt x="12" y="1445"/>
                  </a:cubicBezTo>
                  <a:cubicBezTo>
                    <a:pt x="13" y="1429"/>
                    <a:pt x="14" y="1414"/>
                    <a:pt x="15" y="1398"/>
                  </a:cubicBezTo>
                  <a:cubicBezTo>
                    <a:pt x="30" y="1098"/>
                    <a:pt x="2" y="801"/>
                    <a:pt x="12" y="504"/>
                  </a:cubicBezTo>
                  <a:cubicBezTo>
                    <a:pt x="12" y="432"/>
                    <a:pt x="16" y="364"/>
                    <a:pt x="19" y="292"/>
                  </a:cubicBezTo>
                  <a:cubicBezTo>
                    <a:pt x="19" y="278"/>
                    <a:pt x="19" y="264"/>
                    <a:pt x="19" y="250"/>
                  </a:cubicBezTo>
                  <a:cubicBezTo>
                    <a:pt x="19" y="237"/>
                    <a:pt x="19" y="223"/>
                    <a:pt x="19" y="209"/>
                  </a:cubicBezTo>
                  <a:cubicBezTo>
                    <a:pt x="18" y="195"/>
                    <a:pt x="18" y="181"/>
                    <a:pt x="17" y="167"/>
                  </a:cubicBezTo>
                  <a:cubicBezTo>
                    <a:pt x="8" y="132"/>
                    <a:pt x="8" y="72"/>
                    <a:pt x="52" y="68"/>
                  </a:cubicBezTo>
                  <a:cubicBezTo>
                    <a:pt x="107" y="66"/>
                    <a:pt x="160" y="58"/>
                    <a:pt x="214" y="50"/>
                  </a:cubicBezTo>
                  <a:cubicBezTo>
                    <a:pt x="225" y="49"/>
                    <a:pt x="235" y="47"/>
                    <a:pt x="246" y="46"/>
                  </a:cubicBezTo>
                  <a:cubicBezTo>
                    <a:pt x="368" y="40"/>
                    <a:pt x="492" y="44"/>
                    <a:pt x="613" y="36"/>
                  </a:cubicBezTo>
                  <a:cubicBezTo>
                    <a:pt x="623" y="36"/>
                    <a:pt x="634" y="36"/>
                    <a:pt x="644" y="36"/>
                  </a:cubicBezTo>
                  <a:cubicBezTo>
                    <a:pt x="716" y="36"/>
                    <a:pt x="786" y="36"/>
                    <a:pt x="851" y="36"/>
                  </a:cubicBezTo>
                  <a:cubicBezTo>
                    <a:pt x="864" y="36"/>
                    <a:pt x="877" y="36"/>
                    <a:pt x="889" y="36"/>
                  </a:cubicBezTo>
                  <a:cubicBezTo>
                    <a:pt x="933" y="42"/>
                    <a:pt x="979" y="37"/>
                    <a:pt x="1025" y="34"/>
                  </a:cubicBezTo>
                  <a:cubicBezTo>
                    <a:pt x="1036" y="33"/>
                    <a:pt x="1047" y="33"/>
                    <a:pt x="1058" y="32"/>
                  </a:cubicBezTo>
                  <a:cubicBezTo>
                    <a:pt x="1228" y="0"/>
                    <a:pt x="1176" y="192"/>
                    <a:pt x="1175" y="294"/>
                  </a:cubicBezTo>
                  <a:cubicBezTo>
                    <a:pt x="1175" y="306"/>
                    <a:pt x="1176" y="318"/>
                    <a:pt x="1177" y="330"/>
                  </a:cubicBezTo>
                  <a:cubicBezTo>
                    <a:pt x="1177" y="342"/>
                    <a:pt x="1177" y="354"/>
                    <a:pt x="1177" y="366"/>
                  </a:cubicBezTo>
                  <a:cubicBezTo>
                    <a:pt x="1177" y="379"/>
                    <a:pt x="1177" y="391"/>
                    <a:pt x="1177" y="404"/>
                  </a:cubicBezTo>
                  <a:cubicBezTo>
                    <a:pt x="1180" y="476"/>
                    <a:pt x="1188" y="544"/>
                    <a:pt x="1188" y="616"/>
                  </a:cubicBezTo>
                  <a:cubicBezTo>
                    <a:pt x="1191" y="952"/>
                    <a:pt x="1170" y="1285"/>
                    <a:pt x="1189" y="1620"/>
                  </a:cubicBezTo>
                  <a:cubicBezTo>
                    <a:pt x="1190" y="1636"/>
                    <a:pt x="1191" y="1652"/>
                    <a:pt x="1191" y="1668"/>
                  </a:cubicBezTo>
                  <a:cubicBezTo>
                    <a:pt x="1176" y="1784"/>
                    <a:pt x="1172" y="1896"/>
                    <a:pt x="1173" y="2013"/>
                  </a:cubicBezTo>
                  <a:cubicBezTo>
                    <a:pt x="1171" y="2026"/>
                    <a:pt x="1170" y="2040"/>
                    <a:pt x="1169" y="2054"/>
                  </a:cubicBezTo>
                  <a:cubicBezTo>
                    <a:pt x="1168" y="2068"/>
                    <a:pt x="1167" y="2082"/>
                    <a:pt x="1168" y="2096"/>
                  </a:cubicBezTo>
                  <a:cubicBezTo>
                    <a:pt x="1184" y="2552"/>
                    <a:pt x="1168" y="3004"/>
                    <a:pt x="1177" y="3459"/>
                  </a:cubicBezTo>
                  <a:cubicBezTo>
                    <a:pt x="1177" y="3474"/>
                    <a:pt x="1177" y="3488"/>
                    <a:pt x="1177" y="3503"/>
                  </a:cubicBezTo>
                  <a:cubicBezTo>
                    <a:pt x="1177" y="3604"/>
                    <a:pt x="1177" y="3700"/>
                    <a:pt x="1177" y="3787"/>
                  </a:cubicBezTo>
                  <a:cubicBezTo>
                    <a:pt x="1177" y="3800"/>
                    <a:pt x="1177" y="3812"/>
                    <a:pt x="1178" y="3825"/>
                  </a:cubicBezTo>
                  <a:cubicBezTo>
                    <a:pt x="1172" y="3952"/>
                    <a:pt x="1192" y="4080"/>
                    <a:pt x="1189" y="4209"/>
                  </a:cubicBezTo>
                  <a:cubicBezTo>
                    <a:pt x="1189" y="4218"/>
                    <a:pt x="1188" y="4227"/>
                    <a:pt x="1187" y="4236"/>
                  </a:cubicBezTo>
                  <a:cubicBezTo>
                    <a:pt x="1183" y="4273"/>
                    <a:pt x="1175" y="4310"/>
                    <a:pt x="1174" y="4347"/>
                  </a:cubicBezTo>
                  <a:cubicBezTo>
                    <a:pt x="1174" y="4350"/>
                    <a:pt x="1174" y="4352"/>
                    <a:pt x="1174" y="4352"/>
                  </a:cubicBezTo>
                  <a:close/>
                </a:path>
              </a:pathLst>
            </a:custGeom>
            <a:solidFill>
              <a:srgbClr val="F3A211"/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845391" y="2198639"/>
              <a:ext cx="430887" cy="17972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1600" b="1" spc="150" smtClean="0">
                  <a:latin typeface="方正卡通简体" pitchFamily="65" charset="-122"/>
                  <a:ea typeface="方正卡通简体" pitchFamily="65" charset="-122"/>
                </a:rPr>
                <a:t>大学英语</a:t>
              </a:r>
              <a:endParaRPr lang="zh-CN" altLang="en-US" sz="1600" b="1" spc="150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16200000">
            <a:off x="1031403" y="-47348"/>
            <a:ext cx="588963" cy="2105024"/>
            <a:chOff x="3782789" y="1996410"/>
            <a:chExt cx="588963" cy="2105024"/>
          </a:xfrm>
        </p:grpSpPr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3782789" y="1996410"/>
              <a:ext cx="588963" cy="2105024"/>
            </a:xfrm>
            <a:custGeom>
              <a:avLst/>
              <a:gdLst>
                <a:gd name="T0" fmla="*/ 1174 w 1228"/>
                <a:gd name="T1" fmla="*/ 4352 h 4392"/>
                <a:gd name="T2" fmla="*/ 994 w 1228"/>
                <a:gd name="T3" fmla="*/ 4360 h 4392"/>
                <a:gd name="T4" fmla="*/ 962 w 1228"/>
                <a:gd name="T5" fmla="*/ 4361 h 4392"/>
                <a:gd name="T6" fmla="*/ 930 w 1228"/>
                <a:gd name="T7" fmla="*/ 4361 h 4392"/>
                <a:gd name="T8" fmla="*/ 903 w 1228"/>
                <a:gd name="T9" fmla="*/ 4361 h 4392"/>
                <a:gd name="T10" fmla="*/ 435 w 1228"/>
                <a:gd name="T11" fmla="*/ 4361 h 4392"/>
                <a:gd name="T12" fmla="*/ 403 w 1228"/>
                <a:gd name="T13" fmla="*/ 4361 h 4392"/>
                <a:gd name="T14" fmla="*/ 24 w 1228"/>
                <a:gd name="T15" fmla="*/ 4344 h 4392"/>
                <a:gd name="T16" fmla="*/ 21 w 1228"/>
                <a:gd name="T17" fmla="*/ 4185 h 4392"/>
                <a:gd name="T18" fmla="*/ 21 w 1228"/>
                <a:gd name="T19" fmla="*/ 4156 h 4392"/>
                <a:gd name="T20" fmla="*/ 21 w 1228"/>
                <a:gd name="T21" fmla="*/ 3777 h 4392"/>
                <a:gd name="T22" fmla="*/ 21 w 1228"/>
                <a:gd name="T23" fmla="*/ 3732 h 4392"/>
                <a:gd name="T24" fmla="*/ 28 w 1228"/>
                <a:gd name="T25" fmla="*/ 2560 h 4392"/>
                <a:gd name="T26" fmla="*/ 28 w 1228"/>
                <a:gd name="T27" fmla="*/ 1996 h 4392"/>
                <a:gd name="T28" fmla="*/ 24 w 1228"/>
                <a:gd name="T29" fmla="*/ 1845 h 4392"/>
                <a:gd name="T30" fmla="*/ 19 w 1228"/>
                <a:gd name="T31" fmla="*/ 1807 h 4392"/>
                <a:gd name="T32" fmla="*/ 12 w 1228"/>
                <a:gd name="T33" fmla="*/ 1445 h 4392"/>
                <a:gd name="T34" fmla="*/ 15 w 1228"/>
                <a:gd name="T35" fmla="*/ 1398 h 4392"/>
                <a:gd name="T36" fmla="*/ 12 w 1228"/>
                <a:gd name="T37" fmla="*/ 504 h 4392"/>
                <a:gd name="T38" fmla="*/ 19 w 1228"/>
                <a:gd name="T39" fmla="*/ 292 h 4392"/>
                <a:gd name="T40" fmla="*/ 19 w 1228"/>
                <a:gd name="T41" fmla="*/ 250 h 4392"/>
                <a:gd name="T42" fmla="*/ 19 w 1228"/>
                <a:gd name="T43" fmla="*/ 209 h 4392"/>
                <a:gd name="T44" fmla="*/ 17 w 1228"/>
                <a:gd name="T45" fmla="*/ 167 h 4392"/>
                <a:gd name="T46" fmla="*/ 52 w 1228"/>
                <a:gd name="T47" fmla="*/ 68 h 4392"/>
                <a:gd name="T48" fmla="*/ 214 w 1228"/>
                <a:gd name="T49" fmla="*/ 50 h 4392"/>
                <a:gd name="T50" fmla="*/ 246 w 1228"/>
                <a:gd name="T51" fmla="*/ 46 h 4392"/>
                <a:gd name="T52" fmla="*/ 613 w 1228"/>
                <a:gd name="T53" fmla="*/ 36 h 4392"/>
                <a:gd name="T54" fmla="*/ 644 w 1228"/>
                <a:gd name="T55" fmla="*/ 36 h 4392"/>
                <a:gd name="T56" fmla="*/ 851 w 1228"/>
                <a:gd name="T57" fmla="*/ 36 h 4392"/>
                <a:gd name="T58" fmla="*/ 889 w 1228"/>
                <a:gd name="T59" fmla="*/ 36 h 4392"/>
                <a:gd name="T60" fmla="*/ 1025 w 1228"/>
                <a:gd name="T61" fmla="*/ 34 h 4392"/>
                <a:gd name="T62" fmla="*/ 1058 w 1228"/>
                <a:gd name="T63" fmla="*/ 32 h 4392"/>
                <a:gd name="T64" fmla="*/ 1175 w 1228"/>
                <a:gd name="T65" fmla="*/ 294 h 4392"/>
                <a:gd name="T66" fmla="*/ 1177 w 1228"/>
                <a:gd name="T67" fmla="*/ 330 h 4392"/>
                <a:gd name="T68" fmla="*/ 1177 w 1228"/>
                <a:gd name="T69" fmla="*/ 366 h 4392"/>
                <a:gd name="T70" fmla="*/ 1177 w 1228"/>
                <a:gd name="T71" fmla="*/ 404 h 4392"/>
                <a:gd name="T72" fmla="*/ 1188 w 1228"/>
                <a:gd name="T73" fmla="*/ 616 h 4392"/>
                <a:gd name="T74" fmla="*/ 1189 w 1228"/>
                <a:gd name="T75" fmla="*/ 1620 h 4392"/>
                <a:gd name="T76" fmla="*/ 1191 w 1228"/>
                <a:gd name="T77" fmla="*/ 1668 h 4392"/>
                <a:gd name="T78" fmla="*/ 1173 w 1228"/>
                <a:gd name="T79" fmla="*/ 2013 h 4392"/>
                <a:gd name="T80" fmla="*/ 1169 w 1228"/>
                <a:gd name="T81" fmla="*/ 2054 h 4392"/>
                <a:gd name="T82" fmla="*/ 1168 w 1228"/>
                <a:gd name="T83" fmla="*/ 2096 h 4392"/>
                <a:gd name="T84" fmla="*/ 1177 w 1228"/>
                <a:gd name="T85" fmla="*/ 3459 h 4392"/>
                <a:gd name="T86" fmla="*/ 1177 w 1228"/>
                <a:gd name="T87" fmla="*/ 3503 h 4392"/>
                <a:gd name="T88" fmla="*/ 1177 w 1228"/>
                <a:gd name="T89" fmla="*/ 3787 h 4392"/>
                <a:gd name="T90" fmla="*/ 1178 w 1228"/>
                <a:gd name="T91" fmla="*/ 3825 h 4392"/>
                <a:gd name="T92" fmla="*/ 1189 w 1228"/>
                <a:gd name="T93" fmla="*/ 4209 h 4392"/>
                <a:gd name="T94" fmla="*/ 1187 w 1228"/>
                <a:gd name="T95" fmla="*/ 4236 h 4392"/>
                <a:gd name="T96" fmla="*/ 1174 w 1228"/>
                <a:gd name="T97" fmla="*/ 4347 h 4392"/>
                <a:gd name="T98" fmla="*/ 1174 w 1228"/>
                <a:gd name="T99" fmla="*/ 4352 h 4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28" h="4392">
                  <a:moveTo>
                    <a:pt x="1174" y="4352"/>
                  </a:moveTo>
                  <a:cubicBezTo>
                    <a:pt x="1116" y="4348"/>
                    <a:pt x="1056" y="4356"/>
                    <a:pt x="994" y="4360"/>
                  </a:cubicBezTo>
                  <a:cubicBezTo>
                    <a:pt x="984" y="4361"/>
                    <a:pt x="973" y="4361"/>
                    <a:pt x="962" y="4361"/>
                  </a:cubicBezTo>
                  <a:cubicBezTo>
                    <a:pt x="952" y="4361"/>
                    <a:pt x="941" y="4361"/>
                    <a:pt x="930" y="4361"/>
                  </a:cubicBezTo>
                  <a:cubicBezTo>
                    <a:pt x="921" y="4361"/>
                    <a:pt x="912" y="4361"/>
                    <a:pt x="903" y="4361"/>
                  </a:cubicBezTo>
                  <a:cubicBezTo>
                    <a:pt x="763" y="4361"/>
                    <a:pt x="590" y="4361"/>
                    <a:pt x="435" y="4361"/>
                  </a:cubicBezTo>
                  <a:cubicBezTo>
                    <a:pt x="424" y="4361"/>
                    <a:pt x="413" y="4361"/>
                    <a:pt x="403" y="4361"/>
                  </a:cubicBezTo>
                  <a:cubicBezTo>
                    <a:pt x="276" y="4360"/>
                    <a:pt x="132" y="4392"/>
                    <a:pt x="24" y="4344"/>
                  </a:cubicBezTo>
                  <a:cubicBezTo>
                    <a:pt x="0" y="4332"/>
                    <a:pt x="24" y="4244"/>
                    <a:pt x="21" y="4185"/>
                  </a:cubicBezTo>
                  <a:cubicBezTo>
                    <a:pt x="21" y="4175"/>
                    <a:pt x="21" y="4166"/>
                    <a:pt x="21" y="4156"/>
                  </a:cubicBezTo>
                  <a:cubicBezTo>
                    <a:pt x="21" y="4058"/>
                    <a:pt x="21" y="3929"/>
                    <a:pt x="21" y="3777"/>
                  </a:cubicBezTo>
                  <a:cubicBezTo>
                    <a:pt x="21" y="3762"/>
                    <a:pt x="21" y="3747"/>
                    <a:pt x="21" y="3732"/>
                  </a:cubicBezTo>
                  <a:cubicBezTo>
                    <a:pt x="28" y="3340"/>
                    <a:pt x="12" y="2952"/>
                    <a:pt x="28" y="2560"/>
                  </a:cubicBezTo>
                  <a:cubicBezTo>
                    <a:pt x="32" y="2372"/>
                    <a:pt x="12" y="2184"/>
                    <a:pt x="28" y="1996"/>
                  </a:cubicBezTo>
                  <a:cubicBezTo>
                    <a:pt x="32" y="1945"/>
                    <a:pt x="29" y="1895"/>
                    <a:pt x="24" y="1845"/>
                  </a:cubicBezTo>
                  <a:cubicBezTo>
                    <a:pt x="22" y="1832"/>
                    <a:pt x="21" y="1820"/>
                    <a:pt x="19" y="1807"/>
                  </a:cubicBezTo>
                  <a:cubicBezTo>
                    <a:pt x="0" y="1688"/>
                    <a:pt x="8" y="1564"/>
                    <a:pt x="12" y="1445"/>
                  </a:cubicBezTo>
                  <a:cubicBezTo>
                    <a:pt x="13" y="1429"/>
                    <a:pt x="14" y="1414"/>
                    <a:pt x="15" y="1398"/>
                  </a:cubicBezTo>
                  <a:cubicBezTo>
                    <a:pt x="30" y="1098"/>
                    <a:pt x="2" y="801"/>
                    <a:pt x="12" y="504"/>
                  </a:cubicBezTo>
                  <a:cubicBezTo>
                    <a:pt x="12" y="432"/>
                    <a:pt x="16" y="364"/>
                    <a:pt x="19" y="292"/>
                  </a:cubicBezTo>
                  <a:cubicBezTo>
                    <a:pt x="19" y="278"/>
                    <a:pt x="19" y="264"/>
                    <a:pt x="19" y="250"/>
                  </a:cubicBezTo>
                  <a:cubicBezTo>
                    <a:pt x="19" y="237"/>
                    <a:pt x="19" y="223"/>
                    <a:pt x="19" y="209"/>
                  </a:cubicBezTo>
                  <a:cubicBezTo>
                    <a:pt x="18" y="195"/>
                    <a:pt x="18" y="181"/>
                    <a:pt x="17" y="167"/>
                  </a:cubicBezTo>
                  <a:cubicBezTo>
                    <a:pt x="8" y="132"/>
                    <a:pt x="8" y="72"/>
                    <a:pt x="52" y="68"/>
                  </a:cubicBezTo>
                  <a:cubicBezTo>
                    <a:pt x="107" y="66"/>
                    <a:pt x="160" y="58"/>
                    <a:pt x="214" y="50"/>
                  </a:cubicBezTo>
                  <a:cubicBezTo>
                    <a:pt x="225" y="49"/>
                    <a:pt x="235" y="47"/>
                    <a:pt x="246" y="46"/>
                  </a:cubicBezTo>
                  <a:cubicBezTo>
                    <a:pt x="368" y="40"/>
                    <a:pt x="492" y="44"/>
                    <a:pt x="613" y="36"/>
                  </a:cubicBezTo>
                  <a:cubicBezTo>
                    <a:pt x="623" y="36"/>
                    <a:pt x="634" y="36"/>
                    <a:pt x="644" y="36"/>
                  </a:cubicBezTo>
                  <a:cubicBezTo>
                    <a:pt x="716" y="36"/>
                    <a:pt x="786" y="36"/>
                    <a:pt x="851" y="36"/>
                  </a:cubicBezTo>
                  <a:cubicBezTo>
                    <a:pt x="864" y="36"/>
                    <a:pt x="877" y="36"/>
                    <a:pt x="889" y="36"/>
                  </a:cubicBezTo>
                  <a:cubicBezTo>
                    <a:pt x="933" y="42"/>
                    <a:pt x="979" y="37"/>
                    <a:pt x="1025" y="34"/>
                  </a:cubicBezTo>
                  <a:cubicBezTo>
                    <a:pt x="1036" y="33"/>
                    <a:pt x="1047" y="33"/>
                    <a:pt x="1058" y="32"/>
                  </a:cubicBezTo>
                  <a:cubicBezTo>
                    <a:pt x="1228" y="0"/>
                    <a:pt x="1176" y="192"/>
                    <a:pt x="1175" y="294"/>
                  </a:cubicBezTo>
                  <a:cubicBezTo>
                    <a:pt x="1175" y="306"/>
                    <a:pt x="1176" y="318"/>
                    <a:pt x="1177" y="330"/>
                  </a:cubicBezTo>
                  <a:cubicBezTo>
                    <a:pt x="1177" y="342"/>
                    <a:pt x="1177" y="354"/>
                    <a:pt x="1177" y="366"/>
                  </a:cubicBezTo>
                  <a:cubicBezTo>
                    <a:pt x="1177" y="379"/>
                    <a:pt x="1177" y="391"/>
                    <a:pt x="1177" y="404"/>
                  </a:cubicBezTo>
                  <a:cubicBezTo>
                    <a:pt x="1180" y="476"/>
                    <a:pt x="1188" y="544"/>
                    <a:pt x="1188" y="616"/>
                  </a:cubicBezTo>
                  <a:cubicBezTo>
                    <a:pt x="1191" y="952"/>
                    <a:pt x="1170" y="1285"/>
                    <a:pt x="1189" y="1620"/>
                  </a:cubicBezTo>
                  <a:cubicBezTo>
                    <a:pt x="1190" y="1636"/>
                    <a:pt x="1191" y="1652"/>
                    <a:pt x="1191" y="1668"/>
                  </a:cubicBezTo>
                  <a:cubicBezTo>
                    <a:pt x="1176" y="1784"/>
                    <a:pt x="1172" y="1896"/>
                    <a:pt x="1173" y="2013"/>
                  </a:cubicBezTo>
                  <a:cubicBezTo>
                    <a:pt x="1171" y="2026"/>
                    <a:pt x="1170" y="2040"/>
                    <a:pt x="1169" y="2054"/>
                  </a:cubicBezTo>
                  <a:cubicBezTo>
                    <a:pt x="1168" y="2068"/>
                    <a:pt x="1167" y="2082"/>
                    <a:pt x="1168" y="2096"/>
                  </a:cubicBezTo>
                  <a:cubicBezTo>
                    <a:pt x="1184" y="2552"/>
                    <a:pt x="1168" y="3004"/>
                    <a:pt x="1177" y="3459"/>
                  </a:cubicBezTo>
                  <a:cubicBezTo>
                    <a:pt x="1177" y="3474"/>
                    <a:pt x="1177" y="3488"/>
                    <a:pt x="1177" y="3503"/>
                  </a:cubicBezTo>
                  <a:cubicBezTo>
                    <a:pt x="1177" y="3604"/>
                    <a:pt x="1177" y="3700"/>
                    <a:pt x="1177" y="3787"/>
                  </a:cubicBezTo>
                  <a:cubicBezTo>
                    <a:pt x="1177" y="3800"/>
                    <a:pt x="1177" y="3812"/>
                    <a:pt x="1178" y="3825"/>
                  </a:cubicBezTo>
                  <a:cubicBezTo>
                    <a:pt x="1172" y="3952"/>
                    <a:pt x="1192" y="4080"/>
                    <a:pt x="1189" y="4209"/>
                  </a:cubicBezTo>
                  <a:cubicBezTo>
                    <a:pt x="1189" y="4218"/>
                    <a:pt x="1188" y="4227"/>
                    <a:pt x="1187" y="4236"/>
                  </a:cubicBezTo>
                  <a:cubicBezTo>
                    <a:pt x="1183" y="4273"/>
                    <a:pt x="1175" y="4310"/>
                    <a:pt x="1174" y="4347"/>
                  </a:cubicBezTo>
                  <a:cubicBezTo>
                    <a:pt x="1174" y="4350"/>
                    <a:pt x="1174" y="4352"/>
                    <a:pt x="1174" y="4352"/>
                  </a:cubicBezTo>
                  <a:close/>
                </a:path>
              </a:pathLst>
            </a:custGeom>
            <a:solidFill>
              <a:srgbClr val="F3A211"/>
            </a:solidFill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3845391" y="2198639"/>
              <a:ext cx="430887" cy="17972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1600" b="1" spc="150" smtClean="0">
                  <a:latin typeface="方正卡通简体" pitchFamily="65" charset="-122"/>
                  <a:ea typeface="方正卡通简体" pitchFamily="65" charset="-122"/>
                </a:rPr>
                <a:t>大学英语</a:t>
              </a:r>
              <a:endParaRPr lang="zh-CN" altLang="en-US" sz="1600" b="1" spc="150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9" name="掌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11904" y="-1310908"/>
            <a:ext cx="609600" cy="609600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3420593" y="1530940"/>
            <a:ext cx="2432831" cy="1249095"/>
            <a:chOff x="6620660" y="-2562299"/>
            <a:chExt cx="2432831" cy="1249095"/>
          </a:xfrm>
        </p:grpSpPr>
        <p:sp>
          <p:nvSpPr>
            <p:cNvPr id="82" name="矩形 81"/>
            <p:cNvSpPr/>
            <p:nvPr/>
          </p:nvSpPr>
          <p:spPr>
            <a:xfrm>
              <a:off x="6620660" y="-2562299"/>
              <a:ext cx="203453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全过</a:t>
              </a:r>
              <a:endParaRPr lang="zh-CN" altLang="en-US" sz="7200" b="1" dirty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528988" y="-2513533"/>
              <a:ext cx="5245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方正琥珀简体" pitchFamily="65" charset="-122"/>
                  <a:ea typeface="方正琥珀简体" pitchFamily="65" charset="-122"/>
                </a:rPr>
                <a:t>!</a:t>
              </a:r>
              <a:endParaRPr lang="zh-CN" altLang="en-US" sz="7200" dirty="0">
                <a:solidFill>
                  <a:schemeClr val="bg1"/>
                </a:solidFill>
                <a:latin typeface="方正琥珀简体" pitchFamily="65" charset="-122"/>
                <a:ea typeface="方正琥珀简体" pitchFamily="65" charset="-122"/>
              </a:endParaRPr>
            </a:p>
          </p:txBody>
        </p:sp>
      </p:grpSp>
      <p:sp>
        <p:nvSpPr>
          <p:cNvPr id="83" name="图文框 82"/>
          <p:cNvSpPr/>
          <p:nvPr/>
        </p:nvSpPr>
        <p:spPr>
          <a:xfrm>
            <a:off x="2105993" y="-769751"/>
            <a:ext cx="4933329" cy="5913251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643 -4.93827E-7 L 0.29896 0.00093 " pathEditMode="relative" rAng="0" ptsTypes="AA">
                                      <p:cBhvr>
                                        <p:cTn id="9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18" y="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1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44444E-6 6.17284E-7 L 4.44444E-6 0.47963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98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4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0.03247 -0.07531 C 0.03906 -0.09228 0.04966 -0.09691 0.06025 -0.09691 C 0.0724 -0.09691 0.08195 -0.09228 0.08854 -0.07531 L 0.12136 -2.96296E-6 " pathEditMode="relative" rAng="0" ptsTypes="FffFF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9" y="-48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4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4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4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34 0.01482 L -0.02031 -0.05617 C -0.02447 -0.07222 -0.0309 -0.07623 -0.0375 -0.07623 C -0.04479 -0.07623 -0.05052 -0.07222 -0.05468 -0.05617 L -0.07447 0.01482 " pathEditMode="relative" rAng="0" ptsTypes="FffFF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5" y="-456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4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4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73 -0.01389 L -0.03125 -0.10772 C -0.03871 -0.12901 -0.05069 -0.13457 -0.06284 -0.13457 C -0.07639 -0.13457 -0.08715 -0.12901 -0.09461 -0.10772 L -0.13159 -0.01389 " pathEditMode="relative" rAng="0" ptsTypes="FffFF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604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4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-0.01328 L -0.02552 -0.11235 C -0.03299 -0.13426 -0.04497 -0.14044 -0.05712 -0.14044 C -0.07066 -0.14044 -0.08143 -0.13426 -0.08889 -0.11235 L -0.12587 -0.01328 " pathEditMode="relative" rAng="0" ptsTypes="FffFF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635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44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44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44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48 -0.01667 L 0.01718 -0.10186 C 0.02135 -0.12068 0.02812 -0.12624 0.03489 -0.12624 C 0.04253 -0.12624 0.04861 -0.12068 0.05277 -0.10186 L 0.07361 -0.01667 " pathEditMode="relative" rAng="0" ptsTypes="FffFF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54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4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44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4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44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4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44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44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44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8.64198E-7 L -0.03698 -0.05926 C -0.04445 -0.07253 -0.05643 -0.07624 -0.06858 -0.07624 C -0.08212 -0.07624 -0.09289 -0.07253 -0.10035 -0.05926 L -0.13733 8.64198E-7 " pathEditMode="relative" rAng="0" ptsTypes="FffFF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382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44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4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-2.34568E-6 L 0.02066 -0.05524 C 0.02482 -0.06759 0.03159 -0.07129 0.03836 -0.07129 C 0.046 -0.07129 0.05208 -0.06759 0.05625 -0.05524 L 0.07708 -2.34568E-6 " pathEditMode="relative" rAng="0" ptsTypes="FffFF">
                                      <p:cBhvr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358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1" presetClass="exit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2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1" presetClass="exit" presetSubtype="0" repeatCount="2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7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6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6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3" presetClass="entr" presetSubtype="28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3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0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2830" numSld="1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32" grpId="0" animBg="1"/>
      <p:bldP spid="32" grpId="1" animBg="1"/>
      <p:bldP spid="33" grpId="0" animBg="1"/>
      <p:bldP spid="33" grpId="1" animBg="1"/>
      <p:bldP spid="37" grpId="0" animBg="1"/>
      <p:bldP spid="37" grpId="1" animBg="1"/>
      <p:bldP spid="29" grpId="0" animBg="1"/>
      <p:bldP spid="29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17" grpId="0" animBg="1"/>
      <p:bldP spid="17" grpId="1" animBg="1"/>
      <p:bldP spid="41" grpId="0" animBg="1"/>
      <p:bldP spid="41" grpId="1" animBg="1"/>
      <p:bldP spid="42" grpId="0" animBg="1"/>
      <p:bldP spid="42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片 12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2" y="-189891"/>
            <a:ext cx="11937790" cy="5677873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grpSp>
        <p:nvGrpSpPr>
          <p:cNvPr id="129" name="组合 128"/>
          <p:cNvGrpSpPr/>
          <p:nvPr/>
        </p:nvGrpSpPr>
        <p:grpSpPr>
          <a:xfrm>
            <a:off x="4090403" y="2175430"/>
            <a:ext cx="1741277" cy="2320102"/>
            <a:chOff x="1723031" y="778886"/>
            <a:chExt cx="2317641" cy="3396861"/>
          </a:xfrm>
        </p:grpSpPr>
        <p:sp>
          <p:nvSpPr>
            <p:cNvPr id="130" name="Freeform 780"/>
            <p:cNvSpPr>
              <a:spLocks/>
            </p:cNvSpPr>
            <p:nvPr/>
          </p:nvSpPr>
          <p:spPr bwMode="auto">
            <a:xfrm>
              <a:off x="2175120" y="792202"/>
              <a:ext cx="1865552" cy="1405415"/>
            </a:xfrm>
            <a:custGeom>
              <a:avLst/>
              <a:gdLst>
                <a:gd name="T0" fmla="*/ 0 w 116"/>
                <a:gd name="T1" fmla="*/ 102 h 136"/>
                <a:gd name="T2" fmla="*/ 60 w 116"/>
                <a:gd name="T3" fmla="*/ 136 h 136"/>
                <a:gd name="T4" fmla="*/ 116 w 116"/>
                <a:gd name="T5" fmla="*/ 104 h 136"/>
                <a:gd name="T6" fmla="*/ 116 w 116"/>
                <a:gd name="T7" fmla="*/ 36 h 136"/>
                <a:gd name="T8" fmla="*/ 54 w 116"/>
                <a:gd name="T9" fmla="*/ 0 h 136"/>
                <a:gd name="T10" fmla="*/ 54 w 116"/>
                <a:gd name="T11" fmla="*/ 68 h 136"/>
                <a:gd name="T12" fmla="*/ 0 w 116"/>
                <a:gd name="T13" fmla="*/ 102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36"/>
                <a:gd name="T23" fmla="*/ 116 w 116"/>
                <a:gd name="T24" fmla="*/ 136 h 1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36">
                  <a:moveTo>
                    <a:pt x="0" y="102"/>
                  </a:moveTo>
                  <a:lnTo>
                    <a:pt x="60" y="136"/>
                  </a:lnTo>
                  <a:lnTo>
                    <a:pt x="116" y="104"/>
                  </a:lnTo>
                  <a:lnTo>
                    <a:pt x="116" y="36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781"/>
            <p:cNvSpPr>
              <a:spLocks/>
            </p:cNvSpPr>
            <p:nvPr/>
          </p:nvSpPr>
          <p:spPr bwMode="auto">
            <a:xfrm>
              <a:off x="3075209" y="851673"/>
              <a:ext cx="868456" cy="950728"/>
            </a:xfrm>
            <a:custGeom>
              <a:avLst/>
              <a:gdLst>
                <a:gd name="T0" fmla="*/ 0 w 54"/>
                <a:gd name="T1" fmla="*/ 0 h 92"/>
                <a:gd name="T2" fmla="*/ 54 w 54"/>
                <a:gd name="T3" fmla="*/ 32 h 92"/>
                <a:gd name="T4" fmla="*/ 54 w 54"/>
                <a:gd name="T5" fmla="*/ 92 h 92"/>
                <a:gd name="T6" fmla="*/ 0 w 54"/>
                <a:gd name="T7" fmla="*/ 62 h 92"/>
                <a:gd name="T8" fmla="*/ 0 w 54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2"/>
                <a:gd name="T17" fmla="*/ 54 w 54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2">
                  <a:moveTo>
                    <a:pt x="0" y="0"/>
                  </a:moveTo>
                  <a:lnTo>
                    <a:pt x="54" y="32"/>
                  </a:lnTo>
                  <a:lnTo>
                    <a:pt x="54" y="9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782"/>
            <p:cNvSpPr>
              <a:spLocks/>
            </p:cNvSpPr>
            <p:nvPr/>
          </p:nvSpPr>
          <p:spPr bwMode="auto">
            <a:xfrm>
              <a:off x="2291743" y="1549515"/>
              <a:ext cx="1608242" cy="495348"/>
            </a:xfrm>
            <a:custGeom>
              <a:avLst/>
              <a:gdLst>
                <a:gd name="T0" fmla="*/ 0 w 100"/>
                <a:gd name="T1" fmla="*/ 30 h 58"/>
                <a:gd name="T2" fmla="*/ 52 w 100"/>
                <a:gd name="T3" fmla="*/ 58 h 58"/>
                <a:gd name="T4" fmla="*/ 100 w 100"/>
                <a:gd name="T5" fmla="*/ 30 h 58"/>
                <a:gd name="T6" fmla="*/ 48 w 100"/>
                <a:gd name="T7" fmla="*/ 0 h 58"/>
                <a:gd name="T8" fmla="*/ 0 w 100"/>
                <a:gd name="T9" fmla="*/ 3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8"/>
                <a:gd name="T17" fmla="*/ 100 w 100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8">
                  <a:moveTo>
                    <a:pt x="0" y="30"/>
                  </a:moveTo>
                  <a:lnTo>
                    <a:pt x="52" y="58"/>
                  </a:lnTo>
                  <a:lnTo>
                    <a:pt x="100" y="30"/>
                  </a:lnTo>
                  <a:lnTo>
                    <a:pt x="4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53133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圆柱形 132"/>
            <p:cNvSpPr/>
            <p:nvPr/>
          </p:nvSpPr>
          <p:spPr>
            <a:xfrm>
              <a:off x="2304425" y="1120888"/>
              <a:ext cx="144016" cy="2024475"/>
            </a:xfrm>
            <a:prstGeom prst="can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流程图: 联系 133"/>
            <p:cNvSpPr/>
            <p:nvPr/>
          </p:nvSpPr>
          <p:spPr>
            <a:xfrm>
              <a:off x="2304425" y="2647779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2772477" y="1859002"/>
              <a:ext cx="0" cy="34250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流程图: 联系 135"/>
            <p:cNvSpPr/>
            <p:nvPr/>
          </p:nvSpPr>
          <p:spPr>
            <a:xfrm>
              <a:off x="3312537" y="2065243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流程图: 联系 136"/>
            <p:cNvSpPr/>
            <p:nvPr/>
          </p:nvSpPr>
          <p:spPr>
            <a:xfrm>
              <a:off x="2112295" y="1875508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723031" y="1193823"/>
              <a:ext cx="2105602" cy="2981924"/>
              <a:chOff x="4995991" y="1522179"/>
              <a:chExt cx="2105602" cy="2981924"/>
            </a:xfrm>
          </p:grpSpPr>
          <p:sp>
            <p:nvSpPr>
              <p:cNvPr id="141" name="Freeform 744"/>
              <p:cNvSpPr>
                <a:spLocks/>
              </p:cNvSpPr>
              <p:nvPr/>
            </p:nvSpPr>
            <p:spPr bwMode="auto">
              <a:xfrm>
                <a:off x="6639346" y="3706234"/>
                <a:ext cx="462247" cy="218788"/>
              </a:xfrm>
              <a:custGeom>
                <a:avLst/>
                <a:gdLst>
                  <a:gd name="T0" fmla="*/ 0 w 74"/>
                  <a:gd name="T1" fmla="*/ 10 h 30"/>
                  <a:gd name="T2" fmla="*/ 0 w 74"/>
                  <a:gd name="T3" fmla="*/ 10 h 30"/>
                  <a:gd name="T4" fmla="*/ 0 w 74"/>
                  <a:gd name="T5" fmla="*/ 18 h 30"/>
                  <a:gd name="T6" fmla="*/ 0 w 74"/>
                  <a:gd name="T7" fmla="*/ 26 h 30"/>
                  <a:gd name="T8" fmla="*/ 0 w 74"/>
                  <a:gd name="T9" fmla="*/ 26 h 30"/>
                  <a:gd name="T10" fmla="*/ 6 w 74"/>
                  <a:gd name="T11" fmla="*/ 28 h 30"/>
                  <a:gd name="T12" fmla="*/ 14 w 74"/>
                  <a:gd name="T13" fmla="*/ 30 h 30"/>
                  <a:gd name="T14" fmla="*/ 24 w 74"/>
                  <a:gd name="T15" fmla="*/ 30 h 30"/>
                  <a:gd name="T16" fmla="*/ 32 w 74"/>
                  <a:gd name="T17" fmla="*/ 28 h 30"/>
                  <a:gd name="T18" fmla="*/ 32 w 74"/>
                  <a:gd name="T19" fmla="*/ 28 h 30"/>
                  <a:gd name="T20" fmla="*/ 32 w 74"/>
                  <a:gd name="T21" fmla="*/ 24 h 30"/>
                  <a:gd name="T22" fmla="*/ 32 w 74"/>
                  <a:gd name="T23" fmla="*/ 24 h 30"/>
                  <a:gd name="T24" fmla="*/ 50 w 74"/>
                  <a:gd name="T25" fmla="*/ 22 h 30"/>
                  <a:gd name="T26" fmla="*/ 50 w 74"/>
                  <a:gd name="T27" fmla="*/ 22 h 30"/>
                  <a:gd name="T28" fmla="*/ 58 w 74"/>
                  <a:gd name="T29" fmla="*/ 20 h 30"/>
                  <a:gd name="T30" fmla="*/ 66 w 74"/>
                  <a:gd name="T31" fmla="*/ 18 h 30"/>
                  <a:gd name="T32" fmla="*/ 72 w 74"/>
                  <a:gd name="T33" fmla="*/ 14 h 30"/>
                  <a:gd name="T34" fmla="*/ 74 w 74"/>
                  <a:gd name="T35" fmla="*/ 10 h 30"/>
                  <a:gd name="T36" fmla="*/ 74 w 74"/>
                  <a:gd name="T37" fmla="*/ 10 h 30"/>
                  <a:gd name="T38" fmla="*/ 74 w 74"/>
                  <a:gd name="T39" fmla="*/ 6 h 30"/>
                  <a:gd name="T40" fmla="*/ 74 w 74"/>
                  <a:gd name="T41" fmla="*/ 4 h 30"/>
                  <a:gd name="T42" fmla="*/ 74 w 74"/>
                  <a:gd name="T43" fmla="*/ 4 h 30"/>
                  <a:gd name="T44" fmla="*/ 66 w 74"/>
                  <a:gd name="T45" fmla="*/ 2 h 30"/>
                  <a:gd name="T46" fmla="*/ 54 w 74"/>
                  <a:gd name="T47" fmla="*/ 0 h 30"/>
                  <a:gd name="T48" fmla="*/ 40 w 74"/>
                  <a:gd name="T49" fmla="*/ 0 h 30"/>
                  <a:gd name="T50" fmla="*/ 0 w 74"/>
                  <a:gd name="T51" fmla="*/ 10 h 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30"/>
                  <a:gd name="T80" fmla="*/ 74 w 74"/>
                  <a:gd name="T81" fmla="*/ 30 h 30"/>
                  <a:gd name="connsiteX0" fmla="*/ 0 w 10000"/>
                  <a:gd name="connsiteY0" fmla="*/ 3333 h 10000"/>
                  <a:gd name="connsiteX1" fmla="*/ 0 w 10000"/>
                  <a:gd name="connsiteY1" fmla="*/ 3333 h 10000"/>
                  <a:gd name="connsiteX2" fmla="*/ 0 w 10000"/>
                  <a:gd name="connsiteY2" fmla="*/ 6000 h 10000"/>
                  <a:gd name="connsiteX3" fmla="*/ 0 w 10000"/>
                  <a:gd name="connsiteY3" fmla="*/ 8667 h 10000"/>
                  <a:gd name="connsiteX4" fmla="*/ 811 w 10000"/>
                  <a:gd name="connsiteY4" fmla="*/ 9333 h 10000"/>
                  <a:gd name="connsiteX5" fmla="*/ 1892 w 10000"/>
                  <a:gd name="connsiteY5" fmla="*/ 10000 h 10000"/>
                  <a:gd name="connsiteX6" fmla="*/ 3243 w 10000"/>
                  <a:gd name="connsiteY6" fmla="*/ 10000 h 10000"/>
                  <a:gd name="connsiteX7" fmla="*/ 3524 w 10000"/>
                  <a:gd name="connsiteY7" fmla="*/ 8045 h 10000"/>
                  <a:gd name="connsiteX8" fmla="*/ 4324 w 10000"/>
                  <a:gd name="connsiteY8" fmla="*/ 8000 h 10000"/>
                  <a:gd name="connsiteX9" fmla="*/ 6757 w 10000"/>
                  <a:gd name="connsiteY9" fmla="*/ 7333 h 10000"/>
                  <a:gd name="connsiteX10" fmla="*/ 7838 w 10000"/>
                  <a:gd name="connsiteY10" fmla="*/ 6667 h 10000"/>
                  <a:gd name="connsiteX11" fmla="*/ 8919 w 10000"/>
                  <a:gd name="connsiteY11" fmla="*/ 6000 h 10000"/>
                  <a:gd name="connsiteX12" fmla="*/ 9730 w 10000"/>
                  <a:gd name="connsiteY12" fmla="*/ 4667 h 10000"/>
                  <a:gd name="connsiteX13" fmla="*/ 10000 w 10000"/>
                  <a:gd name="connsiteY13" fmla="*/ 3333 h 10000"/>
                  <a:gd name="connsiteX14" fmla="*/ 10000 w 10000"/>
                  <a:gd name="connsiteY14" fmla="*/ 2000 h 10000"/>
                  <a:gd name="connsiteX15" fmla="*/ 10000 w 10000"/>
                  <a:gd name="connsiteY15" fmla="*/ 1333 h 10000"/>
                  <a:gd name="connsiteX16" fmla="*/ 8919 w 10000"/>
                  <a:gd name="connsiteY16" fmla="*/ 667 h 10000"/>
                  <a:gd name="connsiteX17" fmla="*/ 7297 w 10000"/>
                  <a:gd name="connsiteY17" fmla="*/ 0 h 10000"/>
                  <a:gd name="connsiteX18" fmla="*/ 5405 w 10000"/>
                  <a:gd name="connsiteY18" fmla="*/ 0 h 10000"/>
                  <a:gd name="connsiteX19" fmla="*/ 0 w 10000"/>
                  <a:gd name="connsiteY19" fmla="*/ 3333 h 10000"/>
                  <a:gd name="connsiteX0" fmla="*/ 0 w 10000"/>
                  <a:gd name="connsiteY0" fmla="*/ 3333 h 10000"/>
                  <a:gd name="connsiteX1" fmla="*/ 0 w 10000"/>
                  <a:gd name="connsiteY1" fmla="*/ 3333 h 10000"/>
                  <a:gd name="connsiteX2" fmla="*/ 0 w 10000"/>
                  <a:gd name="connsiteY2" fmla="*/ 6000 h 10000"/>
                  <a:gd name="connsiteX3" fmla="*/ 0 w 10000"/>
                  <a:gd name="connsiteY3" fmla="*/ 8667 h 10000"/>
                  <a:gd name="connsiteX4" fmla="*/ 811 w 10000"/>
                  <a:gd name="connsiteY4" fmla="*/ 9333 h 10000"/>
                  <a:gd name="connsiteX5" fmla="*/ 1892 w 10000"/>
                  <a:gd name="connsiteY5" fmla="*/ 10000 h 10000"/>
                  <a:gd name="connsiteX6" fmla="*/ 2643 w 10000"/>
                  <a:gd name="connsiteY6" fmla="*/ 8310 h 10000"/>
                  <a:gd name="connsiteX7" fmla="*/ 3524 w 10000"/>
                  <a:gd name="connsiteY7" fmla="*/ 8045 h 10000"/>
                  <a:gd name="connsiteX8" fmla="*/ 4324 w 10000"/>
                  <a:gd name="connsiteY8" fmla="*/ 8000 h 10000"/>
                  <a:gd name="connsiteX9" fmla="*/ 6757 w 10000"/>
                  <a:gd name="connsiteY9" fmla="*/ 7333 h 10000"/>
                  <a:gd name="connsiteX10" fmla="*/ 7838 w 10000"/>
                  <a:gd name="connsiteY10" fmla="*/ 6667 h 10000"/>
                  <a:gd name="connsiteX11" fmla="*/ 8919 w 10000"/>
                  <a:gd name="connsiteY11" fmla="*/ 6000 h 10000"/>
                  <a:gd name="connsiteX12" fmla="*/ 9730 w 10000"/>
                  <a:gd name="connsiteY12" fmla="*/ 4667 h 10000"/>
                  <a:gd name="connsiteX13" fmla="*/ 10000 w 10000"/>
                  <a:gd name="connsiteY13" fmla="*/ 3333 h 10000"/>
                  <a:gd name="connsiteX14" fmla="*/ 10000 w 10000"/>
                  <a:gd name="connsiteY14" fmla="*/ 2000 h 10000"/>
                  <a:gd name="connsiteX15" fmla="*/ 10000 w 10000"/>
                  <a:gd name="connsiteY15" fmla="*/ 1333 h 10000"/>
                  <a:gd name="connsiteX16" fmla="*/ 8919 w 10000"/>
                  <a:gd name="connsiteY16" fmla="*/ 667 h 10000"/>
                  <a:gd name="connsiteX17" fmla="*/ 7297 w 10000"/>
                  <a:gd name="connsiteY17" fmla="*/ 0 h 10000"/>
                  <a:gd name="connsiteX18" fmla="*/ 5405 w 10000"/>
                  <a:gd name="connsiteY18" fmla="*/ 0 h 10000"/>
                  <a:gd name="connsiteX19" fmla="*/ 0 w 10000"/>
                  <a:gd name="connsiteY19" fmla="*/ 3333 h 10000"/>
                  <a:gd name="connsiteX0" fmla="*/ 0 w 10000"/>
                  <a:gd name="connsiteY0" fmla="*/ 3333 h 9333"/>
                  <a:gd name="connsiteX1" fmla="*/ 0 w 10000"/>
                  <a:gd name="connsiteY1" fmla="*/ 3333 h 9333"/>
                  <a:gd name="connsiteX2" fmla="*/ 0 w 10000"/>
                  <a:gd name="connsiteY2" fmla="*/ 6000 h 9333"/>
                  <a:gd name="connsiteX3" fmla="*/ 0 w 10000"/>
                  <a:gd name="connsiteY3" fmla="*/ 8667 h 9333"/>
                  <a:gd name="connsiteX4" fmla="*/ 811 w 10000"/>
                  <a:gd name="connsiteY4" fmla="*/ 9333 h 9333"/>
                  <a:gd name="connsiteX5" fmla="*/ 1492 w 10000"/>
                  <a:gd name="connsiteY5" fmla="*/ 8068 h 9333"/>
                  <a:gd name="connsiteX6" fmla="*/ 2643 w 10000"/>
                  <a:gd name="connsiteY6" fmla="*/ 8310 h 9333"/>
                  <a:gd name="connsiteX7" fmla="*/ 3524 w 10000"/>
                  <a:gd name="connsiteY7" fmla="*/ 8045 h 9333"/>
                  <a:gd name="connsiteX8" fmla="*/ 4324 w 10000"/>
                  <a:gd name="connsiteY8" fmla="*/ 8000 h 9333"/>
                  <a:gd name="connsiteX9" fmla="*/ 6757 w 10000"/>
                  <a:gd name="connsiteY9" fmla="*/ 7333 h 9333"/>
                  <a:gd name="connsiteX10" fmla="*/ 7838 w 10000"/>
                  <a:gd name="connsiteY10" fmla="*/ 6667 h 9333"/>
                  <a:gd name="connsiteX11" fmla="*/ 8919 w 10000"/>
                  <a:gd name="connsiteY11" fmla="*/ 6000 h 9333"/>
                  <a:gd name="connsiteX12" fmla="*/ 9730 w 10000"/>
                  <a:gd name="connsiteY12" fmla="*/ 4667 h 9333"/>
                  <a:gd name="connsiteX13" fmla="*/ 10000 w 10000"/>
                  <a:gd name="connsiteY13" fmla="*/ 3333 h 9333"/>
                  <a:gd name="connsiteX14" fmla="*/ 10000 w 10000"/>
                  <a:gd name="connsiteY14" fmla="*/ 2000 h 9333"/>
                  <a:gd name="connsiteX15" fmla="*/ 10000 w 10000"/>
                  <a:gd name="connsiteY15" fmla="*/ 1333 h 9333"/>
                  <a:gd name="connsiteX16" fmla="*/ 8919 w 10000"/>
                  <a:gd name="connsiteY16" fmla="*/ 667 h 9333"/>
                  <a:gd name="connsiteX17" fmla="*/ 7297 w 10000"/>
                  <a:gd name="connsiteY17" fmla="*/ 0 h 9333"/>
                  <a:gd name="connsiteX18" fmla="*/ 5405 w 10000"/>
                  <a:gd name="connsiteY18" fmla="*/ 0 h 9333"/>
                  <a:gd name="connsiteX19" fmla="*/ 0 w 10000"/>
                  <a:gd name="connsiteY19" fmla="*/ 3333 h 9333"/>
                  <a:gd name="connsiteX0" fmla="*/ 0 w 10000"/>
                  <a:gd name="connsiteY0" fmla="*/ 3571 h 9286"/>
                  <a:gd name="connsiteX1" fmla="*/ 0 w 10000"/>
                  <a:gd name="connsiteY1" fmla="*/ 3571 h 9286"/>
                  <a:gd name="connsiteX2" fmla="*/ 0 w 10000"/>
                  <a:gd name="connsiteY2" fmla="*/ 6429 h 9286"/>
                  <a:gd name="connsiteX3" fmla="*/ 0 w 10000"/>
                  <a:gd name="connsiteY3" fmla="*/ 9286 h 9286"/>
                  <a:gd name="connsiteX4" fmla="*/ 661 w 10000"/>
                  <a:gd name="connsiteY4" fmla="*/ 8793 h 9286"/>
                  <a:gd name="connsiteX5" fmla="*/ 1492 w 10000"/>
                  <a:gd name="connsiteY5" fmla="*/ 8645 h 9286"/>
                  <a:gd name="connsiteX6" fmla="*/ 2643 w 10000"/>
                  <a:gd name="connsiteY6" fmla="*/ 8904 h 9286"/>
                  <a:gd name="connsiteX7" fmla="*/ 3524 w 10000"/>
                  <a:gd name="connsiteY7" fmla="*/ 8620 h 9286"/>
                  <a:gd name="connsiteX8" fmla="*/ 4324 w 10000"/>
                  <a:gd name="connsiteY8" fmla="*/ 8572 h 9286"/>
                  <a:gd name="connsiteX9" fmla="*/ 6757 w 10000"/>
                  <a:gd name="connsiteY9" fmla="*/ 7857 h 9286"/>
                  <a:gd name="connsiteX10" fmla="*/ 7838 w 10000"/>
                  <a:gd name="connsiteY10" fmla="*/ 7143 h 9286"/>
                  <a:gd name="connsiteX11" fmla="*/ 8919 w 10000"/>
                  <a:gd name="connsiteY11" fmla="*/ 6429 h 9286"/>
                  <a:gd name="connsiteX12" fmla="*/ 9730 w 10000"/>
                  <a:gd name="connsiteY12" fmla="*/ 5001 h 9286"/>
                  <a:gd name="connsiteX13" fmla="*/ 10000 w 10000"/>
                  <a:gd name="connsiteY13" fmla="*/ 3571 h 9286"/>
                  <a:gd name="connsiteX14" fmla="*/ 10000 w 10000"/>
                  <a:gd name="connsiteY14" fmla="*/ 2143 h 9286"/>
                  <a:gd name="connsiteX15" fmla="*/ 10000 w 10000"/>
                  <a:gd name="connsiteY15" fmla="*/ 1428 h 9286"/>
                  <a:gd name="connsiteX16" fmla="*/ 8919 w 10000"/>
                  <a:gd name="connsiteY16" fmla="*/ 715 h 9286"/>
                  <a:gd name="connsiteX17" fmla="*/ 7297 w 10000"/>
                  <a:gd name="connsiteY17" fmla="*/ 0 h 9286"/>
                  <a:gd name="connsiteX18" fmla="*/ 5405 w 10000"/>
                  <a:gd name="connsiteY18" fmla="*/ 0 h 9286"/>
                  <a:gd name="connsiteX19" fmla="*/ 0 w 10000"/>
                  <a:gd name="connsiteY19" fmla="*/ 3571 h 9286"/>
                  <a:gd name="connsiteX0" fmla="*/ 0 w 10000"/>
                  <a:gd name="connsiteY0" fmla="*/ 3846 h 9589"/>
                  <a:gd name="connsiteX1" fmla="*/ 0 w 10000"/>
                  <a:gd name="connsiteY1" fmla="*/ 3846 h 9589"/>
                  <a:gd name="connsiteX2" fmla="*/ 0 w 10000"/>
                  <a:gd name="connsiteY2" fmla="*/ 6923 h 9589"/>
                  <a:gd name="connsiteX3" fmla="*/ 200 w 10000"/>
                  <a:gd name="connsiteY3" fmla="*/ 9164 h 9589"/>
                  <a:gd name="connsiteX4" fmla="*/ 661 w 10000"/>
                  <a:gd name="connsiteY4" fmla="*/ 9469 h 9589"/>
                  <a:gd name="connsiteX5" fmla="*/ 1492 w 10000"/>
                  <a:gd name="connsiteY5" fmla="*/ 9310 h 9589"/>
                  <a:gd name="connsiteX6" fmla="*/ 2643 w 10000"/>
                  <a:gd name="connsiteY6" fmla="*/ 9589 h 9589"/>
                  <a:gd name="connsiteX7" fmla="*/ 3524 w 10000"/>
                  <a:gd name="connsiteY7" fmla="*/ 9283 h 9589"/>
                  <a:gd name="connsiteX8" fmla="*/ 4324 w 10000"/>
                  <a:gd name="connsiteY8" fmla="*/ 9231 h 9589"/>
                  <a:gd name="connsiteX9" fmla="*/ 6757 w 10000"/>
                  <a:gd name="connsiteY9" fmla="*/ 8461 h 9589"/>
                  <a:gd name="connsiteX10" fmla="*/ 7838 w 10000"/>
                  <a:gd name="connsiteY10" fmla="*/ 7692 h 9589"/>
                  <a:gd name="connsiteX11" fmla="*/ 8919 w 10000"/>
                  <a:gd name="connsiteY11" fmla="*/ 6923 h 9589"/>
                  <a:gd name="connsiteX12" fmla="*/ 9730 w 10000"/>
                  <a:gd name="connsiteY12" fmla="*/ 5386 h 9589"/>
                  <a:gd name="connsiteX13" fmla="*/ 10000 w 10000"/>
                  <a:gd name="connsiteY13" fmla="*/ 3846 h 9589"/>
                  <a:gd name="connsiteX14" fmla="*/ 10000 w 10000"/>
                  <a:gd name="connsiteY14" fmla="*/ 2308 h 9589"/>
                  <a:gd name="connsiteX15" fmla="*/ 10000 w 10000"/>
                  <a:gd name="connsiteY15" fmla="*/ 1538 h 9589"/>
                  <a:gd name="connsiteX16" fmla="*/ 8919 w 10000"/>
                  <a:gd name="connsiteY16" fmla="*/ 770 h 9589"/>
                  <a:gd name="connsiteX17" fmla="*/ 7297 w 10000"/>
                  <a:gd name="connsiteY17" fmla="*/ 0 h 9589"/>
                  <a:gd name="connsiteX18" fmla="*/ 5405 w 10000"/>
                  <a:gd name="connsiteY18" fmla="*/ 0 h 9589"/>
                  <a:gd name="connsiteX19" fmla="*/ 0 w 10000"/>
                  <a:gd name="connsiteY19" fmla="*/ 3846 h 9589"/>
                  <a:gd name="connsiteX0" fmla="*/ 0 w 10000"/>
                  <a:gd name="connsiteY0" fmla="*/ 4011 h 10000"/>
                  <a:gd name="connsiteX1" fmla="*/ 0 w 10000"/>
                  <a:gd name="connsiteY1" fmla="*/ 4011 h 10000"/>
                  <a:gd name="connsiteX2" fmla="*/ 0 w 10000"/>
                  <a:gd name="connsiteY2" fmla="*/ 7220 h 10000"/>
                  <a:gd name="connsiteX3" fmla="*/ 200 w 10000"/>
                  <a:gd name="connsiteY3" fmla="*/ 9557 h 10000"/>
                  <a:gd name="connsiteX4" fmla="*/ 661 w 10000"/>
                  <a:gd name="connsiteY4" fmla="*/ 9875 h 10000"/>
                  <a:gd name="connsiteX5" fmla="*/ 1492 w 10000"/>
                  <a:gd name="connsiteY5" fmla="*/ 9709 h 10000"/>
                  <a:gd name="connsiteX6" fmla="*/ 2643 w 10000"/>
                  <a:gd name="connsiteY6" fmla="*/ 10000 h 10000"/>
                  <a:gd name="connsiteX7" fmla="*/ 3524 w 10000"/>
                  <a:gd name="connsiteY7" fmla="*/ 9681 h 10000"/>
                  <a:gd name="connsiteX8" fmla="*/ 4324 w 10000"/>
                  <a:gd name="connsiteY8" fmla="*/ 9627 h 10000"/>
                  <a:gd name="connsiteX9" fmla="*/ 6757 w 10000"/>
                  <a:gd name="connsiteY9" fmla="*/ 8824 h 10000"/>
                  <a:gd name="connsiteX10" fmla="*/ 7838 w 10000"/>
                  <a:gd name="connsiteY10" fmla="*/ 8022 h 10000"/>
                  <a:gd name="connsiteX11" fmla="*/ 8919 w 10000"/>
                  <a:gd name="connsiteY11" fmla="*/ 7220 h 10000"/>
                  <a:gd name="connsiteX12" fmla="*/ 9730 w 10000"/>
                  <a:gd name="connsiteY12" fmla="*/ 5617 h 10000"/>
                  <a:gd name="connsiteX13" fmla="*/ 10000 w 10000"/>
                  <a:gd name="connsiteY13" fmla="*/ 4011 h 10000"/>
                  <a:gd name="connsiteX14" fmla="*/ 10000 w 10000"/>
                  <a:gd name="connsiteY14" fmla="*/ 2407 h 10000"/>
                  <a:gd name="connsiteX15" fmla="*/ 10000 w 10000"/>
                  <a:gd name="connsiteY15" fmla="*/ 1604 h 10000"/>
                  <a:gd name="connsiteX16" fmla="*/ 8919 w 10000"/>
                  <a:gd name="connsiteY16" fmla="*/ 803 h 10000"/>
                  <a:gd name="connsiteX17" fmla="*/ 7297 w 10000"/>
                  <a:gd name="connsiteY17" fmla="*/ 0 h 10000"/>
                  <a:gd name="connsiteX18" fmla="*/ 5655 w 10000"/>
                  <a:gd name="connsiteY18" fmla="*/ 1453 h 10000"/>
                  <a:gd name="connsiteX19" fmla="*/ 0 w 10000"/>
                  <a:gd name="connsiteY19" fmla="*/ 4011 h 10000"/>
                  <a:gd name="connsiteX0" fmla="*/ 0 w 10000"/>
                  <a:gd name="connsiteY0" fmla="*/ 4011 h 10000"/>
                  <a:gd name="connsiteX1" fmla="*/ 0 w 10000"/>
                  <a:gd name="connsiteY1" fmla="*/ 4011 h 10000"/>
                  <a:gd name="connsiteX2" fmla="*/ 0 w 10000"/>
                  <a:gd name="connsiteY2" fmla="*/ 7220 h 10000"/>
                  <a:gd name="connsiteX3" fmla="*/ 200 w 10000"/>
                  <a:gd name="connsiteY3" fmla="*/ 9557 h 10000"/>
                  <a:gd name="connsiteX4" fmla="*/ 661 w 10000"/>
                  <a:gd name="connsiteY4" fmla="*/ 9875 h 10000"/>
                  <a:gd name="connsiteX5" fmla="*/ 1492 w 10000"/>
                  <a:gd name="connsiteY5" fmla="*/ 9709 h 10000"/>
                  <a:gd name="connsiteX6" fmla="*/ 2643 w 10000"/>
                  <a:gd name="connsiteY6" fmla="*/ 10000 h 10000"/>
                  <a:gd name="connsiteX7" fmla="*/ 3524 w 10000"/>
                  <a:gd name="connsiteY7" fmla="*/ 9681 h 10000"/>
                  <a:gd name="connsiteX8" fmla="*/ 4324 w 10000"/>
                  <a:gd name="connsiteY8" fmla="*/ 9627 h 10000"/>
                  <a:gd name="connsiteX9" fmla="*/ 6757 w 10000"/>
                  <a:gd name="connsiteY9" fmla="*/ 8824 h 10000"/>
                  <a:gd name="connsiteX10" fmla="*/ 7838 w 10000"/>
                  <a:gd name="connsiteY10" fmla="*/ 8022 h 10000"/>
                  <a:gd name="connsiteX11" fmla="*/ 8919 w 10000"/>
                  <a:gd name="connsiteY11" fmla="*/ 7220 h 10000"/>
                  <a:gd name="connsiteX12" fmla="*/ 9730 w 10000"/>
                  <a:gd name="connsiteY12" fmla="*/ 5617 h 10000"/>
                  <a:gd name="connsiteX13" fmla="*/ 10000 w 10000"/>
                  <a:gd name="connsiteY13" fmla="*/ 4011 h 10000"/>
                  <a:gd name="connsiteX14" fmla="*/ 10000 w 10000"/>
                  <a:gd name="connsiteY14" fmla="*/ 2407 h 10000"/>
                  <a:gd name="connsiteX15" fmla="*/ 10000 w 10000"/>
                  <a:gd name="connsiteY15" fmla="*/ 1604 h 10000"/>
                  <a:gd name="connsiteX16" fmla="*/ 8919 w 10000"/>
                  <a:gd name="connsiteY16" fmla="*/ 803 h 10000"/>
                  <a:gd name="connsiteX17" fmla="*/ 7297 w 10000"/>
                  <a:gd name="connsiteY17" fmla="*/ 0 h 10000"/>
                  <a:gd name="connsiteX18" fmla="*/ 5655 w 10000"/>
                  <a:gd name="connsiteY18" fmla="*/ 1453 h 10000"/>
                  <a:gd name="connsiteX19" fmla="*/ 0 w 10000"/>
                  <a:gd name="connsiteY19" fmla="*/ 4011 h 10000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661 w 10000"/>
                  <a:gd name="connsiteY4" fmla="*/ 10456 h 10581"/>
                  <a:gd name="connsiteX5" fmla="*/ 1492 w 10000"/>
                  <a:gd name="connsiteY5" fmla="*/ 1029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661 w 10000"/>
                  <a:gd name="connsiteY4" fmla="*/ 10456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461 w 10000"/>
                  <a:gd name="connsiteY4" fmla="*/ 8713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794 w 10000"/>
                  <a:gd name="connsiteY5" fmla="*/ 9382 h 10581"/>
                  <a:gd name="connsiteX6" fmla="*/ 1342 w 10000"/>
                  <a:gd name="connsiteY6" fmla="*/ 8740 h 10581"/>
                  <a:gd name="connsiteX7" fmla="*/ 2643 w 10000"/>
                  <a:gd name="connsiteY7" fmla="*/ 10581 h 10581"/>
                  <a:gd name="connsiteX8" fmla="*/ 3524 w 10000"/>
                  <a:gd name="connsiteY8" fmla="*/ 10262 h 10581"/>
                  <a:gd name="connsiteX9" fmla="*/ 4324 w 10000"/>
                  <a:gd name="connsiteY9" fmla="*/ 10208 h 10581"/>
                  <a:gd name="connsiteX10" fmla="*/ 6757 w 10000"/>
                  <a:gd name="connsiteY10" fmla="*/ 9405 h 10581"/>
                  <a:gd name="connsiteX11" fmla="*/ 7838 w 10000"/>
                  <a:gd name="connsiteY11" fmla="*/ 8603 h 10581"/>
                  <a:gd name="connsiteX12" fmla="*/ 8919 w 10000"/>
                  <a:gd name="connsiteY12" fmla="*/ 7801 h 10581"/>
                  <a:gd name="connsiteX13" fmla="*/ 9730 w 10000"/>
                  <a:gd name="connsiteY13" fmla="*/ 6198 h 10581"/>
                  <a:gd name="connsiteX14" fmla="*/ 10000 w 10000"/>
                  <a:gd name="connsiteY14" fmla="*/ 4592 h 10581"/>
                  <a:gd name="connsiteX15" fmla="*/ 10000 w 10000"/>
                  <a:gd name="connsiteY15" fmla="*/ 2988 h 10581"/>
                  <a:gd name="connsiteX16" fmla="*/ 10000 w 10000"/>
                  <a:gd name="connsiteY16" fmla="*/ 2185 h 10581"/>
                  <a:gd name="connsiteX17" fmla="*/ 8919 w 10000"/>
                  <a:gd name="connsiteY17" fmla="*/ 1384 h 10581"/>
                  <a:gd name="connsiteX18" fmla="*/ 7197 w 10000"/>
                  <a:gd name="connsiteY18" fmla="*/ 0 h 10581"/>
                  <a:gd name="connsiteX19" fmla="*/ 5655 w 10000"/>
                  <a:gd name="connsiteY19" fmla="*/ 2034 h 10581"/>
                  <a:gd name="connsiteX20" fmla="*/ 0 w 10000"/>
                  <a:gd name="connsiteY20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794 w 10000"/>
                  <a:gd name="connsiteY5" fmla="*/ 9382 h 10581"/>
                  <a:gd name="connsiteX6" fmla="*/ 1342 w 10000"/>
                  <a:gd name="connsiteY6" fmla="*/ 8740 h 10581"/>
                  <a:gd name="connsiteX7" fmla="*/ 1643 w 10000"/>
                  <a:gd name="connsiteY7" fmla="*/ 9576 h 10581"/>
                  <a:gd name="connsiteX8" fmla="*/ 2643 w 10000"/>
                  <a:gd name="connsiteY8" fmla="*/ 10581 h 10581"/>
                  <a:gd name="connsiteX9" fmla="*/ 3524 w 10000"/>
                  <a:gd name="connsiteY9" fmla="*/ 10262 h 10581"/>
                  <a:gd name="connsiteX10" fmla="*/ 4324 w 10000"/>
                  <a:gd name="connsiteY10" fmla="*/ 10208 h 10581"/>
                  <a:gd name="connsiteX11" fmla="*/ 6757 w 10000"/>
                  <a:gd name="connsiteY11" fmla="*/ 9405 h 10581"/>
                  <a:gd name="connsiteX12" fmla="*/ 7838 w 10000"/>
                  <a:gd name="connsiteY12" fmla="*/ 8603 h 10581"/>
                  <a:gd name="connsiteX13" fmla="*/ 8919 w 10000"/>
                  <a:gd name="connsiteY13" fmla="*/ 7801 h 10581"/>
                  <a:gd name="connsiteX14" fmla="*/ 9730 w 10000"/>
                  <a:gd name="connsiteY14" fmla="*/ 6198 h 10581"/>
                  <a:gd name="connsiteX15" fmla="*/ 10000 w 10000"/>
                  <a:gd name="connsiteY15" fmla="*/ 4592 h 10581"/>
                  <a:gd name="connsiteX16" fmla="*/ 10000 w 10000"/>
                  <a:gd name="connsiteY16" fmla="*/ 2988 h 10581"/>
                  <a:gd name="connsiteX17" fmla="*/ 10000 w 10000"/>
                  <a:gd name="connsiteY17" fmla="*/ 2185 h 10581"/>
                  <a:gd name="connsiteX18" fmla="*/ 8919 w 10000"/>
                  <a:gd name="connsiteY18" fmla="*/ 1384 h 10581"/>
                  <a:gd name="connsiteX19" fmla="*/ 7197 w 10000"/>
                  <a:gd name="connsiteY19" fmla="*/ 0 h 10581"/>
                  <a:gd name="connsiteX20" fmla="*/ 5655 w 10000"/>
                  <a:gd name="connsiteY20" fmla="*/ 2034 h 10581"/>
                  <a:gd name="connsiteX21" fmla="*/ 0 w 10000"/>
                  <a:gd name="connsiteY21" fmla="*/ 4592 h 10581"/>
                  <a:gd name="connsiteX0" fmla="*/ 0 w 10000"/>
                  <a:gd name="connsiteY0" fmla="*/ 4592 h 10398"/>
                  <a:gd name="connsiteX1" fmla="*/ 0 w 10000"/>
                  <a:gd name="connsiteY1" fmla="*/ 4592 h 10398"/>
                  <a:gd name="connsiteX2" fmla="*/ 0 w 10000"/>
                  <a:gd name="connsiteY2" fmla="*/ 7801 h 10398"/>
                  <a:gd name="connsiteX3" fmla="*/ 200 w 10000"/>
                  <a:gd name="connsiteY3" fmla="*/ 9363 h 10398"/>
                  <a:gd name="connsiteX4" fmla="*/ 461 w 10000"/>
                  <a:gd name="connsiteY4" fmla="*/ 8713 h 10398"/>
                  <a:gd name="connsiteX5" fmla="*/ 794 w 10000"/>
                  <a:gd name="connsiteY5" fmla="*/ 9382 h 10398"/>
                  <a:gd name="connsiteX6" fmla="*/ 1342 w 10000"/>
                  <a:gd name="connsiteY6" fmla="*/ 8740 h 10398"/>
                  <a:gd name="connsiteX7" fmla="*/ 1643 w 10000"/>
                  <a:gd name="connsiteY7" fmla="*/ 9576 h 10398"/>
                  <a:gd name="connsiteX8" fmla="*/ 2593 w 10000"/>
                  <a:gd name="connsiteY8" fmla="*/ 8935 h 10398"/>
                  <a:gd name="connsiteX9" fmla="*/ 3524 w 10000"/>
                  <a:gd name="connsiteY9" fmla="*/ 10262 h 10398"/>
                  <a:gd name="connsiteX10" fmla="*/ 4324 w 10000"/>
                  <a:gd name="connsiteY10" fmla="*/ 10208 h 10398"/>
                  <a:gd name="connsiteX11" fmla="*/ 6757 w 10000"/>
                  <a:gd name="connsiteY11" fmla="*/ 9405 h 10398"/>
                  <a:gd name="connsiteX12" fmla="*/ 7838 w 10000"/>
                  <a:gd name="connsiteY12" fmla="*/ 8603 h 10398"/>
                  <a:gd name="connsiteX13" fmla="*/ 8919 w 10000"/>
                  <a:gd name="connsiteY13" fmla="*/ 7801 h 10398"/>
                  <a:gd name="connsiteX14" fmla="*/ 9730 w 10000"/>
                  <a:gd name="connsiteY14" fmla="*/ 6198 h 10398"/>
                  <a:gd name="connsiteX15" fmla="*/ 10000 w 10000"/>
                  <a:gd name="connsiteY15" fmla="*/ 4592 h 10398"/>
                  <a:gd name="connsiteX16" fmla="*/ 10000 w 10000"/>
                  <a:gd name="connsiteY16" fmla="*/ 2988 h 10398"/>
                  <a:gd name="connsiteX17" fmla="*/ 10000 w 10000"/>
                  <a:gd name="connsiteY17" fmla="*/ 2185 h 10398"/>
                  <a:gd name="connsiteX18" fmla="*/ 8919 w 10000"/>
                  <a:gd name="connsiteY18" fmla="*/ 1384 h 10398"/>
                  <a:gd name="connsiteX19" fmla="*/ 7197 w 10000"/>
                  <a:gd name="connsiteY19" fmla="*/ 0 h 10398"/>
                  <a:gd name="connsiteX20" fmla="*/ 5655 w 10000"/>
                  <a:gd name="connsiteY20" fmla="*/ 2034 h 10398"/>
                  <a:gd name="connsiteX21" fmla="*/ 0 w 10000"/>
                  <a:gd name="connsiteY21" fmla="*/ 4592 h 1039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2593 w 10000"/>
                  <a:gd name="connsiteY8" fmla="*/ 8935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6757 w 10000"/>
                  <a:gd name="connsiteY11" fmla="*/ 9405 h 10208"/>
                  <a:gd name="connsiteX12" fmla="*/ 7838 w 10000"/>
                  <a:gd name="connsiteY12" fmla="*/ 8603 h 10208"/>
                  <a:gd name="connsiteX13" fmla="*/ 8919 w 10000"/>
                  <a:gd name="connsiteY13" fmla="*/ 7801 h 10208"/>
                  <a:gd name="connsiteX14" fmla="*/ 9730 w 10000"/>
                  <a:gd name="connsiteY14" fmla="*/ 6198 h 10208"/>
                  <a:gd name="connsiteX15" fmla="*/ 10000 w 10000"/>
                  <a:gd name="connsiteY15" fmla="*/ 4592 h 10208"/>
                  <a:gd name="connsiteX16" fmla="*/ 10000 w 10000"/>
                  <a:gd name="connsiteY16" fmla="*/ 2988 h 10208"/>
                  <a:gd name="connsiteX17" fmla="*/ 10000 w 10000"/>
                  <a:gd name="connsiteY17" fmla="*/ 2185 h 10208"/>
                  <a:gd name="connsiteX18" fmla="*/ 8919 w 10000"/>
                  <a:gd name="connsiteY18" fmla="*/ 1384 h 10208"/>
                  <a:gd name="connsiteX19" fmla="*/ 7197 w 10000"/>
                  <a:gd name="connsiteY19" fmla="*/ 0 h 10208"/>
                  <a:gd name="connsiteX20" fmla="*/ 5655 w 10000"/>
                  <a:gd name="connsiteY20" fmla="*/ 2034 h 10208"/>
                  <a:gd name="connsiteX21" fmla="*/ 0 w 10000"/>
                  <a:gd name="connsiteY21" fmla="*/ 4592 h 1020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3093 w 10000"/>
                  <a:gd name="connsiteY8" fmla="*/ 9322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6757 w 10000"/>
                  <a:gd name="connsiteY11" fmla="*/ 9405 h 10208"/>
                  <a:gd name="connsiteX12" fmla="*/ 7838 w 10000"/>
                  <a:gd name="connsiteY12" fmla="*/ 8603 h 10208"/>
                  <a:gd name="connsiteX13" fmla="*/ 8919 w 10000"/>
                  <a:gd name="connsiteY13" fmla="*/ 7801 h 10208"/>
                  <a:gd name="connsiteX14" fmla="*/ 9730 w 10000"/>
                  <a:gd name="connsiteY14" fmla="*/ 6198 h 10208"/>
                  <a:gd name="connsiteX15" fmla="*/ 10000 w 10000"/>
                  <a:gd name="connsiteY15" fmla="*/ 4592 h 10208"/>
                  <a:gd name="connsiteX16" fmla="*/ 10000 w 10000"/>
                  <a:gd name="connsiteY16" fmla="*/ 2988 h 10208"/>
                  <a:gd name="connsiteX17" fmla="*/ 10000 w 10000"/>
                  <a:gd name="connsiteY17" fmla="*/ 2185 h 10208"/>
                  <a:gd name="connsiteX18" fmla="*/ 8919 w 10000"/>
                  <a:gd name="connsiteY18" fmla="*/ 1384 h 10208"/>
                  <a:gd name="connsiteX19" fmla="*/ 7197 w 10000"/>
                  <a:gd name="connsiteY19" fmla="*/ 0 h 10208"/>
                  <a:gd name="connsiteX20" fmla="*/ 5655 w 10000"/>
                  <a:gd name="connsiteY20" fmla="*/ 2034 h 10208"/>
                  <a:gd name="connsiteX21" fmla="*/ 0 w 10000"/>
                  <a:gd name="connsiteY21" fmla="*/ 4592 h 1020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3093 w 10000"/>
                  <a:gd name="connsiteY8" fmla="*/ 9322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5541 w 10000"/>
                  <a:gd name="connsiteY11" fmla="*/ 8510 h 10208"/>
                  <a:gd name="connsiteX12" fmla="*/ 6757 w 10000"/>
                  <a:gd name="connsiteY12" fmla="*/ 9405 h 10208"/>
                  <a:gd name="connsiteX13" fmla="*/ 7838 w 10000"/>
                  <a:gd name="connsiteY13" fmla="*/ 8603 h 10208"/>
                  <a:gd name="connsiteX14" fmla="*/ 8919 w 10000"/>
                  <a:gd name="connsiteY14" fmla="*/ 7801 h 10208"/>
                  <a:gd name="connsiteX15" fmla="*/ 9730 w 10000"/>
                  <a:gd name="connsiteY15" fmla="*/ 6198 h 10208"/>
                  <a:gd name="connsiteX16" fmla="*/ 10000 w 10000"/>
                  <a:gd name="connsiteY16" fmla="*/ 4592 h 10208"/>
                  <a:gd name="connsiteX17" fmla="*/ 10000 w 10000"/>
                  <a:gd name="connsiteY17" fmla="*/ 2988 h 10208"/>
                  <a:gd name="connsiteX18" fmla="*/ 10000 w 10000"/>
                  <a:gd name="connsiteY18" fmla="*/ 2185 h 10208"/>
                  <a:gd name="connsiteX19" fmla="*/ 8919 w 10000"/>
                  <a:gd name="connsiteY19" fmla="*/ 1384 h 10208"/>
                  <a:gd name="connsiteX20" fmla="*/ 7197 w 10000"/>
                  <a:gd name="connsiteY20" fmla="*/ 0 h 10208"/>
                  <a:gd name="connsiteX21" fmla="*/ 5655 w 10000"/>
                  <a:gd name="connsiteY21" fmla="*/ 2034 h 10208"/>
                  <a:gd name="connsiteX22" fmla="*/ 0 w 10000"/>
                  <a:gd name="connsiteY22" fmla="*/ 4592 h 10208"/>
                  <a:gd name="connsiteX0" fmla="*/ 0 w 10000"/>
                  <a:gd name="connsiteY0" fmla="*/ 4592 h 9576"/>
                  <a:gd name="connsiteX1" fmla="*/ 0 w 10000"/>
                  <a:gd name="connsiteY1" fmla="*/ 4592 h 9576"/>
                  <a:gd name="connsiteX2" fmla="*/ 0 w 10000"/>
                  <a:gd name="connsiteY2" fmla="*/ 7801 h 9576"/>
                  <a:gd name="connsiteX3" fmla="*/ 200 w 10000"/>
                  <a:gd name="connsiteY3" fmla="*/ 9363 h 9576"/>
                  <a:gd name="connsiteX4" fmla="*/ 461 w 10000"/>
                  <a:gd name="connsiteY4" fmla="*/ 8713 h 9576"/>
                  <a:gd name="connsiteX5" fmla="*/ 794 w 10000"/>
                  <a:gd name="connsiteY5" fmla="*/ 9382 h 9576"/>
                  <a:gd name="connsiteX6" fmla="*/ 1342 w 10000"/>
                  <a:gd name="connsiteY6" fmla="*/ 8740 h 9576"/>
                  <a:gd name="connsiteX7" fmla="*/ 1643 w 10000"/>
                  <a:gd name="connsiteY7" fmla="*/ 9576 h 9576"/>
                  <a:gd name="connsiteX8" fmla="*/ 3093 w 10000"/>
                  <a:gd name="connsiteY8" fmla="*/ 9322 h 9576"/>
                  <a:gd name="connsiteX9" fmla="*/ 4074 w 10000"/>
                  <a:gd name="connsiteY9" fmla="*/ 8519 h 9576"/>
                  <a:gd name="connsiteX10" fmla="*/ 4774 w 10000"/>
                  <a:gd name="connsiteY10" fmla="*/ 8755 h 9576"/>
                  <a:gd name="connsiteX11" fmla="*/ 5541 w 10000"/>
                  <a:gd name="connsiteY11" fmla="*/ 8510 h 9576"/>
                  <a:gd name="connsiteX12" fmla="*/ 6757 w 10000"/>
                  <a:gd name="connsiteY12" fmla="*/ 9405 h 9576"/>
                  <a:gd name="connsiteX13" fmla="*/ 7838 w 10000"/>
                  <a:gd name="connsiteY13" fmla="*/ 8603 h 9576"/>
                  <a:gd name="connsiteX14" fmla="*/ 8919 w 10000"/>
                  <a:gd name="connsiteY14" fmla="*/ 7801 h 9576"/>
                  <a:gd name="connsiteX15" fmla="*/ 9730 w 10000"/>
                  <a:gd name="connsiteY15" fmla="*/ 6198 h 9576"/>
                  <a:gd name="connsiteX16" fmla="*/ 10000 w 10000"/>
                  <a:gd name="connsiteY16" fmla="*/ 4592 h 9576"/>
                  <a:gd name="connsiteX17" fmla="*/ 10000 w 10000"/>
                  <a:gd name="connsiteY17" fmla="*/ 2988 h 9576"/>
                  <a:gd name="connsiteX18" fmla="*/ 10000 w 10000"/>
                  <a:gd name="connsiteY18" fmla="*/ 2185 h 9576"/>
                  <a:gd name="connsiteX19" fmla="*/ 8919 w 10000"/>
                  <a:gd name="connsiteY19" fmla="*/ 1384 h 9576"/>
                  <a:gd name="connsiteX20" fmla="*/ 7197 w 10000"/>
                  <a:gd name="connsiteY20" fmla="*/ 0 h 9576"/>
                  <a:gd name="connsiteX21" fmla="*/ 5655 w 10000"/>
                  <a:gd name="connsiteY21" fmla="*/ 2034 h 9576"/>
                  <a:gd name="connsiteX22" fmla="*/ 0 w 10000"/>
                  <a:gd name="connsiteY22" fmla="*/ 4592 h 9576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838 w 10000"/>
                  <a:gd name="connsiteY13" fmla="*/ 8984 h 10000"/>
                  <a:gd name="connsiteX14" fmla="*/ 8919 w 10000"/>
                  <a:gd name="connsiteY14" fmla="*/ 8146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8919 w 10000"/>
                  <a:gd name="connsiteY14" fmla="*/ 8146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9700 w 10000"/>
                  <a:gd name="connsiteY16" fmla="*/ 4492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9700 w 10000"/>
                  <a:gd name="connsiteY16" fmla="*/ 4492 h 10000"/>
                  <a:gd name="connsiteX17" fmla="*/ 9600 w 10000"/>
                  <a:gd name="connsiteY17" fmla="*/ 3019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9700"/>
                  <a:gd name="connsiteY0" fmla="*/ 4795 h 10000"/>
                  <a:gd name="connsiteX1" fmla="*/ 0 w 9700"/>
                  <a:gd name="connsiteY1" fmla="*/ 4795 h 10000"/>
                  <a:gd name="connsiteX2" fmla="*/ 0 w 9700"/>
                  <a:gd name="connsiteY2" fmla="*/ 8146 h 10000"/>
                  <a:gd name="connsiteX3" fmla="*/ 200 w 9700"/>
                  <a:gd name="connsiteY3" fmla="*/ 9778 h 10000"/>
                  <a:gd name="connsiteX4" fmla="*/ 461 w 9700"/>
                  <a:gd name="connsiteY4" fmla="*/ 9099 h 10000"/>
                  <a:gd name="connsiteX5" fmla="*/ 794 w 9700"/>
                  <a:gd name="connsiteY5" fmla="*/ 9797 h 10000"/>
                  <a:gd name="connsiteX6" fmla="*/ 1342 w 9700"/>
                  <a:gd name="connsiteY6" fmla="*/ 9127 h 10000"/>
                  <a:gd name="connsiteX7" fmla="*/ 1643 w 9700"/>
                  <a:gd name="connsiteY7" fmla="*/ 10000 h 10000"/>
                  <a:gd name="connsiteX8" fmla="*/ 3093 w 9700"/>
                  <a:gd name="connsiteY8" fmla="*/ 9735 h 10000"/>
                  <a:gd name="connsiteX9" fmla="*/ 4074 w 9700"/>
                  <a:gd name="connsiteY9" fmla="*/ 8896 h 10000"/>
                  <a:gd name="connsiteX10" fmla="*/ 4774 w 9700"/>
                  <a:gd name="connsiteY10" fmla="*/ 9143 h 10000"/>
                  <a:gd name="connsiteX11" fmla="*/ 5541 w 9700"/>
                  <a:gd name="connsiteY11" fmla="*/ 8887 h 10000"/>
                  <a:gd name="connsiteX12" fmla="*/ 7057 w 9700"/>
                  <a:gd name="connsiteY12" fmla="*/ 8102 h 10000"/>
                  <a:gd name="connsiteX13" fmla="*/ 7738 w 9700"/>
                  <a:gd name="connsiteY13" fmla="*/ 7467 h 10000"/>
                  <a:gd name="connsiteX14" fmla="*/ 9019 w 9700"/>
                  <a:gd name="connsiteY14" fmla="*/ 6022 h 10000"/>
                  <a:gd name="connsiteX15" fmla="*/ 9480 w 9700"/>
                  <a:gd name="connsiteY15" fmla="*/ 5360 h 10000"/>
                  <a:gd name="connsiteX16" fmla="*/ 9700 w 9700"/>
                  <a:gd name="connsiteY16" fmla="*/ 4492 h 10000"/>
                  <a:gd name="connsiteX17" fmla="*/ 9600 w 9700"/>
                  <a:gd name="connsiteY17" fmla="*/ 3019 h 10000"/>
                  <a:gd name="connsiteX18" fmla="*/ 9300 w 9700"/>
                  <a:gd name="connsiteY18" fmla="*/ 1776 h 10000"/>
                  <a:gd name="connsiteX19" fmla="*/ 8919 w 9700"/>
                  <a:gd name="connsiteY19" fmla="*/ 1445 h 10000"/>
                  <a:gd name="connsiteX20" fmla="*/ 7197 w 9700"/>
                  <a:gd name="connsiteY20" fmla="*/ 0 h 10000"/>
                  <a:gd name="connsiteX21" fmla="*/ 5655 w 9700"/>
                  <a:gd name="connsiteY21" fmla="*/ 2124 h 10000"/>
                  <a:gd name="connsiteX22" fmla="*/ 0 w 97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6 w 10000"/>
                  <a:gd name="connsiteY3" fmla="*/ 9778 h 10000"/>
                  <a:gd name="connsiteX4" fmla="*/ 475 w 10000"/>
                  <a:gd name="connsiteY4" fmla="*/ 9099 h 10000"/>
                  <a:gd name="connsiteX5" fmla="*/ 819 w 10000"/>
                  <a:gd name="connsiteY5" fmla="*/ 9797 h 10000"/>
                  <a:gd name="connsiteX6" fmla="*/ 1384 w 10000"/>
                  <a:gd name="connsiteY6" fmla="*/ 9127 h 10000"/>
                  <a:gd name="connsiteX7" fmla="*/ 1694 w 10000"/>
                  <a:gd name="connsiteY7" fmla="*/ 10000 h 10000"/>
                  <a:gd name="connsiteX8" fmla="*/ 3189 w 10000"/>
                  <a:gd name="connsiteY8" fmla="*/ 9735 h 10000"/>
                  <a:gd name="connsiteX9" fmla="*/ 4200 w 10000"/>
                  <a:gd name="connsiteY9" fmla="*/ 8896 h 10000"/>
                  <a:gd name="connsiteX10" fmla="*/ 4922 w 10000"/>
                  <a:gd name="connsiteY10" fmla="*/ 9143 h 10000"/>
                  <a:gd name="connsiteX11" fmla="*/ 5712 w 10000"/>
                  <a:gd name="connsiteY11" fmla="*/ 8887 h 10000"/>
                  <a:gd name="connsiteX12" fmla="*/ 7275 w 10000"/>
                  <a:gd name="connsiteY12" fmla="*/ 8102 h 10000"/>
                  <a:gd name="connsiteX13" fmla="*/ 7977 w 10000"/>
                  <a:gd name="connsiteY13" fmla="*/ 7467 h 10000"/>
                  <a:gd name="connsiteX14" fmla="*/ 9298 w 10000"/>
                  <a:gd name="connsiteY14" fmla="*/ 6022 h 10000"/>
                  <a:gd name="connsiteX15" fmla="*/ 9773 w 10000"/>
                  <a:gd name="connsiteY15" fmla="*/ 5360 h 10000"/>
                  <a:gd name="connsiteX16" fmla="*/ 10000 w 10000"/>
                  <a:gd name="connsiteY16" fmla="*/ 4492 h 10000"/>
                  <a:gd name="connsiteX17" fmla="*/ 9897 w 10000"/>
                  <a:gd name="connsiteY17" fmla="*/ 3019 h 10000"/>
                  <a:gd name="connsiteX18" fmla="*/ 9588 w 10000"/>
                  <a:gd name="connsiteY18" fmla="*/ 1776 h 10000"/>
                  <a:gd name="connsiteX19" fmla="*/ 8886 w 10000"/>
                  <a:gd name="connsiteY19" fmla="*/ 1445 h 10000"/>
                  <a:gd name="connsiteX20" fmla="*/ 7420 w 10000"/>
                  <a:gd name="connsiteY20" fmla="*/ 0 h 10000"/>
                  <a:gd name="connsiteX21" fmla="*/ 5830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6 w 10000"/>
                  <a:gd name="connsiteY3" fmla="*/ 9778 h 10000"/>
                  <a:gd name="connsiteX4" fmla="*/ 475 w 10000"/>
                  <a:gd name="connsiteY4" fmla="*/ 9099 h 10000"/>
                  <a:gd name="connsiteX5" fmla="*/ 819 w 10000"/>
                  <a:gd name="connsiteY5" fmla="*/ 9797 h 10000"/>
                  <a:gd name="connsiteX6" fmla="*/ 1384 w 10000"/>
                  <a:gd name="connsiteY6" fmla="*/ 9127 h 10000"/>
                  <a:gd name="connsiteX7" fmla="*/ 1694 w 10000"/>
                  <a:gd name="connsiteY7" fmla="*/ 10000 h 10000"/>
                  <a:gd name="connsiteX8" fmla="*/ 3189 w 10000"/>
                  <a:gd name="connsiteY8" fmla="*/ 9735 h 10000"/>
                  <a:gd name="connsiteX9" fmla="*/ 4200 w 10000"/>
                  <a:gd name="connsiteY9" fmla="*/ 8896 h 10000"/>
                  <a:gd name="connsiteX10" fmla="*/ 4922 w 10000"/>
                  <a:gd name="connsiteY10" fmla="*/ 9143 h 10000"/>
                  <a:gd name="connsiteX11" fmla="*/ 5712 w 10000"/>
                  <a:gd name="connsiteY11" fmla="*/ 8887 h 10000"/>
                  <a:gd name="connsiteX12" fmla="*/ 7275 w 10000"/>
                  <a:gd name="connsiteY12" fmla="*/ 8102 h 10000"/>
                  <a:gd name="connsiteX13" fmla="*/ 7977 w 10000"/>
                  <a:gd name="connsiteY13" fmla="*/ 7467 h 10000"/>
                  <a:gd name="connsiteX14" fmla="*/ 9298 w 10000"/>
                  <a:gd name="connsiteY14" fmla="*/ 6022 h 10000"/>
                  <a:gd name="connsiteX15" fmla="*/ 9773 w 10000"/>
                  <a:gd name="connsiteY15" fmla="*/ 5360 h 10000"/>
                  <a:gd name="connsiteX16" fmla="*/ 10000 w 10000"/>
                  <a:gd name="connsiteY16" fmla="*/ 4492 h 10000"/>
                  <a:gd name="connsiteX17" fmla="*/ 9897 w 10000"/>
                  <a:gd name="connsiteY17" fmla="*/ 3019 h 10000"/>
                  <a:gd name="connsiteX18" fmla="*/ 9588 w 10000"/>
                  <a:gd name="connsiteY18" fmla="*/ 1776 h 10000"/>
                  <a:gd name="connsiteX19" fmla="*/ 8422 w 10000"/>
                  <a:gd name="connsiteY19" fmla="*/ 1040 h 10000"/>
                  <a:gd name="connsiteX20" fmla="*/ 7420 w 10000"/>
                  <a:gd name="connsiteY20" fmla="*/ 0 h 10000"/>
                  <a:gd name="connsiteX21" fmla="*/ 5830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087 h 9292"/>
                  <a:gd name="connsiteX1" fmla="*/ 0 w 10000"/>
                  <a:gd name="connsiteY1" fmla="*/ 4087 h 9292"/>
                  <a:gd name="connsiteX2" fmla="*/ 0 w 10000"/>
                  <a:gd name="connsiteY2" fmla="*/ 7438 h 9292"/>
                  <a:gd name="connsiteX3" fmla="*/ 206 w 10000"/>
                  <a:gd name="connsiteY3" fmla="*/ 9070 h 9292"/>
                  <a:gd name="connsiteX4" fmla="*/ 475 w 10000"/>
                  <a:gd name="connsiteY4" fmla="*/ 8391 h 9292"/>
                  <a:gd name="connsiteX5" fmla="*/ 819 w 10000"/>
                  <a:gd name="connsiteY5" fmla="*/ 9089 h 9292"/>
                  <a:gd name="connsiteX6" fmla="*/ 1384 w 10000"/>
                  <a:gd name="connsiteY6" fmla="*/ 8419 h 9292"/>
                  <a:gd name="connsiteX7" fmla="*/ 1694 w 10000"/>
                  <a:gd name="connsiteY7" fmla="*/ 9292 h 9292"/>
                  <a:gd name="connsiteX8" fmla="*/ 3189 w 10000"/>
                  <a:gd name="connsiteY8" fmla="*/ 9027 h 9292"/>
                  <a:gd name="connsiteX9" fmla="*/ 4200 w 10000"/>
                  <a:gd name="connsiteY9" fmla="*/ 8188 h 9292"/>
                  <a:gd name="connsiteX10" fmla="*/ 4922 w 10000"/>
                  <a:gd name="connsiteY10" fmla="*/ 8435 h 9292"/>
                  <a:gd name="connsiteX11" fmla="*/ 5712 w 10000"/>
                  <a:gd name="connsiteY11" fmla="*/ 8179 h 9292"/>
                  <a:gd name="connsiteX12" fmla="*/ 7275 w 10000"/>
                  <a:gd name="connsiteY12" fmla="*/ 7394 h 9292"/>
                  <a:gd name="connsiteX13" fmla="*/ 7977 w 10000"/>
                  <a:gd name="connsiteY13" fmla="*/ 6759 h 9292"/>
                  <a:gd name="connsiteX14" fmla="*/ 9298 w 10000"/>
                  <a:gd name="connsiteY14" fmla="*/ 5314 h 9292"/>
                  <a:gd name="connsiteX15" fmla="*/ 9773 w 10000"/>
                  <a:gd name="connsiteY15" fmla="*/ 4652 h 9292"/>
                  <a:gd name="connsiteX16" fmla="*/ 10000 w 10000"/>
                  <a:gd name="connsiteY16" fmla="*/ 3784 h 9292"/>
                  <a:gd name="connsiteX17" fmla="*/ 9897 w 10000"/>
                  <a:gd name="connsiteY17" fmla="*/ 2311 h 9292"/>
                  <a:gd name="connsiteX18" fmla="*/ 9588 w 10000"/>
                  <a:gd name="connsiteY18" fmla="*/ 1068 h 9292"/>
                  <a:gd name="connsiteX19" fmla="*/ 8422 w 10000"/>
                  <a:gd name="connsiteY19" fmla="*/ 332 h 9292"/>
                  <a:gd name="connsiteX20" fmla="*/ 7420 w 10000"/>
                  <a:gd name="connsiteY20" fmla="*/ 0 h 9292"/>
                  <a:gd name="connsiteX21" fmla="*/ 5830 w 10000"/>
                  <a:gd name="connsiteY21" fmla="*/ 1416 h 9292"/>
                  <a:gd name="connsiteX22" fmla="*/ 0 w 10000"/>
                  <a:gd name="connsiteY22" fmla="*/ 4087 h 9292"/>
                  <a:gd name="connsiteX0" fmla="*/ 0 w 10000"/>
                  <a:gd name="connsiteY0" fmla="*/ 4398 h 10000"/>
                  <a:gd name="connsiteX1" fmla="*/ 0 w 10000"/>
                  <a:gd name="connsiteY1" fmla="*/ 4398 h 10000"/>
                  <a:gd name="connsiteX2" fmla="*/ 0 w 10000"/>
                  <a:gd name="connsiteY2" fmla="*/ 8005 h 10000"/>
                  <a:gd name="connsiteX3" fmla="*/ 206 w 10000"/>
                  <a:gd name="connsiteY3" fmla="*/ 9761 h 10000"/>
                  <a:gd name="connsiteX4" fmla="*/ 475 w 10000"/>
                  <a:gd name="connsiteY4" fmla="*/ 9030 h 10000"/>
                  <a:gd name="connsiteX5" fmla="*/ 819 w 10000"/>
                  <a:gd name="connsiteY5" fmla="*/ 9782 h 10000"/>
                  <a:gd name="connsiteX6" fmla="*/ 1281 w 10000"/>
                  <a:gd name="connsiteY6" fmla="*/ 9822 h 10000"/>
                  <a:gd name="connsiteX7" fmla="*/ 1694 w 10000"/>
                  <a:gd name="connsiteY7" fmla="*/ 10000 h 10000"/>
                  <a:gd name="connsiteX8" fmla="*/ 3189 w 10000"/>
                  <a:gd name="connsiteY8" fmla="*/ 9715 h 10000"/>
                  <a:gd name="connsiteX9" fmla="*/ 4200 w 10000"/>
                  <a:gd name="connsiteY9" fmla="*/ 8812 h 10000"/>
                  <a:gd name="connsiteX10" fmla="*/ 4922 w 10000"/>
                  <a:gd name="connsiteY10" fmla="*/ 9078 h 10000"/>
                  <a:gd name="connsiteX11" fmla="*/ 5712 w 10000"/>
                  <a:gd name="connsiteY11" fmla="*/ 8802 h 10000"/>
                  <a:gd name="connsiteX12" fmla="*/ 7275 w 10000"/>
                  <a:gd name="connsiteY12" fmla="*/ 7957 h 10000"/>
                  <a:gd name="connsiteX13" fmla="*/ 7977 w 10000"/>
                  <a:gd name="connsiteY13" fmla="*/ 7274 h 10000"/>
                  <a:gd name="connsiteX14" fmla="*/ 9298 w 10000"/>
                  <a:gd name="connsiteY14" fmla="*/ 5719 h 10000"/>
                  <a:gd name="connsiteX15" fmla="*/ 9773 w 10000"/>
                  <a:gd name="connsiteY15" fmla="*/ 5006 h 10000"/>
                  <a:gd name="connsiteX16" fmla="*/ 10000 w 10000"/>
                  <a:gd name="connsiteY16" fmla="*/ 4072 h 10000"/>
                  <a:gd name="connsiteX17" fmla="*/ 9897 w 10000"/>
                  <a:gd name="connsiteY17" fmla="*/ 2487 h 10000"/>
                  <a:gd name="connsiteX18" fmla="*/ 9588 w 10000"/>
                  <a:gd name="connsiteY18" fmla="*/ 1149 h 10000"/>
                  <a:gd name="connsiteX19" fmla="*/ 8422 w 10000"/>
                  <a:gd name="connsiteY19" fmla="*/ 357 h 10000"/>
                  <a:gd name="connsiteX20" fmla="*/ 7420 w 10000"/>
                  <a:gd name="connsiteY20" fmla="*/ 0 h 10000"/>
                  <a:gd name="connsiteX21" fmla="*/ 5830 w 10000"/>
                  <a:gd name="connsiteY21" fmla="*/ 1524 h 10000"/>
                  <a:gd name="connsiteX22" fmla="*/ 0 w 10000"/>
                  <a:gd name="connsiteY22" fmla="*/ 4398 h 10000"/>
                  <a:gd name="connsiteX0" fmla="*/ 0 w 10000"/>
                  <a:gd name="connsiteY0" fmla="*/ 4398 h 10000"/>
                  <a:gd name="connsiteX1" fmla="*/ 0 w 10000"/>
                  <a:gd name="connsiteY1" fmla="*/ 4398 h 10000"/>
                  <a:gd name="connsiteX2" fmla="*/ 0 w 10000"/>
                  <a:gd name="connsiteY2" fmla="*/ 8005 h 10000"/>
                  <a:gd name="connsiteX3" fmla="*/ 206 w 10000"/>
                  <a:gd name="connsiteY3" fmla="*/ 9761 h 10000"/>
                  <a:gd name="connsiteX4" fmla="*/ 578 w 10000"/>
                  <a:gd name="connsiteY4" fmla="*/ 9683 h 10000"/>
                  <a:gd name="connsiteX5" fmla="*/ 819 w 10000"/>
                  <a:gd name="connsiteY5" fmla="*/ 9782 h 10000"/>
                  <a:gd name="connsiteX6" fmla="*/ 1281 w 10000"/>
                  <a:gd name="connsiteY6" fmla="*/ 9822 h 10000"/>
                  <a:gd name="connsiteX7" fmla="*/ 1694 w 10000"/>
                  <a:gd name="connsiteY7" fmla="*/ 10000 h 10000"/>
                  <a:gd name="connsiteX8" fmla="*/ 3189 w 10000"/>
                  <a:gd name="connsiteY8" fmla="*/ 9715 h 10000"/>
                  <a:gd name="connsiteX9" fmla="*/ 4200 w 10000"/>
                  <a:gd name="connsiteY9" fmla="*/ 8812 h 10000"/>
                  <a:gd name="connsiteX10" fmla="*/ 4922 w 10000"/>
                  <a:gd name="connsiteY10" fmla="*/ 9078 h 10000"/>
                  <a:gd name="connsiteX11" fmla="*/ 5712 w 10000"/>
                  <a:gd name="connsiteY11" fmla="*/ 8802 h 10000"/>
                  <a:gd name="connsiteX12" fmla="*/ 7275 w 10000"/>
                  <a:gd name="connsiteY12" fmla="*/ 7957 h 10000"/>
                  <a:gd name="connsiteX13" fmla="*/ 7977 w 10000"/>
                  <a:gd name="connsiteY13" fmla="*/ 7274 h 10000"/>
                  <a:gd name="connsiteX14" fmla="*/ 9298 w 10000"/>
                  <a:gd name="connsiteY14" fmla="*/ 5719 h 10000"/>
                  <a:gd name="connsiteX15" fmla="*/ 9773 w 10000"/>
                  <a:gd name="connsiteY15" fmla="*/ 5006 h 10000"/>
                  <a:gd name="connsiteX16" fmla="*/ 10000 w 10000"/>
                  <a:gd name="connsiteY16" fmla="*/ 4072 h 10000"/>
                  <a:gd name="connsiteX17" fmla="*/ 9897 w 10000"/>
                  <a:gd name="connsiteY17" fmla="*/ 2487 h 10000"/>
                  <a:gd name="connsiteX18" fmla="*/ 9588 w 10000"/>
                  <a:gd name="connsiteY18" fmla="*/ 1149 h 10000"/>
                  <a:gd name="connsiteX19" fmla="*/ 8422 w 10000"/>
                  <a:gd name="connsiteY19" fmla="*/ 357 h 10000"/>
                  <a:gd name="connsiteX20" fmla="*/ 7420 w 10000"/>
                  <a:gd name="connsiteY20" fmla="*/ 0 h 10000"/>
                  <a:gd name="connsiteX21" fmla="*/ 5830 w 10000"/>
                  <a:gd name="connsiteY21" fmla="*/ 1524 h 10000"/>
                  <a:gd name="connsiteX22" fmla="*/ 0 w 10000"/>
                  <a:gd name="connsiteY22" fmla="*/ 439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000" h="10000">
                    <a:moveTo>
                      <a:pt x="0" y="4398"/>
                    </a:moveTo>
                    <a:lnTo>
                      <a:pt x="0" y="4398"/>
                    </a:lnTo>
                    <a:lnTo>
                      <a:pt x="0" y="8005"/>
                    </a:lnTo>
                    <a:cubicBezTo>
                      <a:pt x="69" y="8881"/>
                      <a:pt x="137" y="8885"/>
                      <a:pt x="206" y="9761"/>
                    </a:cubicBezTo>
                    <a:cubicBezTo>
                      <a:pt x="296" y="9518"/>
                      <a:pt x="488" y="9927"/>
                      <a:pt x="578" y="9683"/>
                    </a:cubicBezTo>
                    <a:cubicBezTo>
                      <a:pt x="641" y="9680"/>
                      <a:pt x="756" y="9786"/>
                      <a:pt x="819" y="9782"/>
                    </a:cubicBezTo>
                    <a:lnTo>
                      <a:pt x="1281" y="9822"/>
                    </a:lnTo>
                    <a:cubicBezTo>
                      <a:pt x="1332" y="9918"/>
                      <a:pt x="1642" y="9904"/>
                      <a:pt x="1694" y="10000"/>
                    </a:cubicBezTo>
                    <a:lnTo>
                      <a:pt x="3189" y="9715"/>
                    </a:lnTo>
                    <a:cubicBezTo>
                      <a:pt x="3286" y="8832"/>
                      <a:pt x="4103" y="9694"/>
                      <a:pt x="4200" y="8812"/>
                    </a:cubicBezTo>
                    <a:cubicBezTo>
                      <a:pt x="4286" y="9445"/>
                      <a:pt x="4836" y="8445"/>
                      <a:pt x="4922" y="9078"/>
                    </a:cubicBezTo>
                    <a:lnTo>
                      <a:pt x="5712" y="8802"/>
                    </a:lnTo>
                    <a:lnTo>
                      <a:pt x="7275" y="7957"/>
                    </a:lnTo>
                    <a:lnTo>
                      <a:pt x="7977" y="7274"/>
                    </a:lnTo>
                    <a:lnTo>
                      <a:pt x="9298" y="5719"/>
                    </a:lnTo>
                    <a:lnTo>
                      <a:pt x="9773" y="5006"/>
                    </a:lnTo>
                    <a:cubicBezTo>
                      <a:pt x="9848" y="4695"/>
                      <a:pt x="9925" y="4383"/>
                      <a:pt x="10000" y="4072"/>
                    </a:cubicBezTo>
                    <a:cubicBezTo>
                      <a:pt x="9966" y="3544"/>
                      <a:pt x="9931" y="3015"/>
                      <a:pt x="9897" y="2487"/>
                    </a:cubicBezTo>
                    <a:lnTo>
                      <a:pt x="9588" y="1149"/>
                    </a:lnTo>
                    <a:lnTo>
                      <a:pt x="8422" y="357"/>
                    </a:lnTo>
                    <a:lnTo>
                      <a:pt x="7420" y="0"/>
                    </a:lnTo>
                    <a:cubicBezTo>
                      <a:pt x="6856" y="543"/>
                      <a:pt x="5827" y="436"/>
                      <a:pt x="5830" y="1524"/>
                    </a:cubicBezTo>
                    <a:lnTo>
                      <a:pt x="0" y="4398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742"/>
              <p:cNvSpPr>
                <a:spLocks/>
              </p:cNvSpPr>
              <p:nvPr/>
            </p:nvSpPr>
            <p:spPr bwMode="auto">
              <a:xfrm>
                <a:off x="6068617" y="3705473"/>
                <a:ext cx="591615" cy="167307"/>
              </a:xfrm>
              <a:custGeom>
                <a:avLst/>
                <a:gdLst>
                  <a:gd name="T0" fmla="*/ 2 w 76"/>
                  <a:gd name="T1" fmla="*/ 8 h 28"/>
                  <a:gd name="T2" fmla="*/ 2 w 76"/>
                  <a:gd name="T3" fmla="*/ 8 h 28"/>
                  <a:gd name="T4" fmla="*/ 0 w 76"/>
                  <a:gd name="T5" fmla="*/ 16 h 28"/>
                  <a:gd name="T6" fmla="*/ 2 w 76"/>
                  <a:gd name="T7" fmla="*/ 24 h 28"/>
                  <a:gd name="T8" fmla="*/ 2 w 76"/>
                  <a:gd name="T9" fmla="*/ 24 h 28"/>
                  <a:gd name="T10" fmla="*/ 6 w 76"/>
                  <a:gd name="T11" fmla="*/ 26 h 28"/>
                  <a:gd name="T12" fmla="*/ 14 w 76"/>
                  <a:gd name="T13" fmla="*/ 28 h 28"/>
                  <a:gd name="T14" fmla="*/ 24 w 76"/>
                  <a:gd name="T15" fmla="*/ 28 h 28"/>
                  <a:gd name="T16" fmla="*/ 34 w 76"/>
                  <a:gd name="T17" fmla="*/ 26 h 28"/>
                  <a:gd name="T18" fmla="*/ 34 w 76"/>
                  <a:gd name="T19" fmla="*/ 26 h 28"/>
                  <a:gd name="T20" fmla="*/ 34 w 76"/>
                  <a:gd name="T21" fmla="*/ 22 h 28"/>
                  <a:gd name="T22" fmla="*/ 34 w 76"/>
                  <a:gd name="T23" fmla="*/ 22 h 28"/>
                  <a:gd name="T24" fmla="*/ 50 w 76"/>
                  <a:gd name="T25" fmla="*/ 22 h 28"/>
                  <a:gd name="T26" fmla="*/ 50 w 76"/>
                  <a:gd name="T27" fmla="*/ 22 h 28"/>
                  <a:gd name="T28" fmla="*/ 58 w 76"/>
                  <a:gd name="T29" fmla="*/ 20 h 28"/>
                  <a:gd name="T30" fmla="*/ 66 w 76"/>
                  <a:gd name="T31" fmla="*/ 16 h 28"/>
                  <a:gd name="T32" fmla="*/ 72 w 76"/>
                  <a:gd name="T33" fmla="*/ 12 h 28"/>
                  <a:gd name="T34" fmla="*/ 76 w 76"/>
                  <a:gd name="T35" fmla="*/ 10 h 28"/>
                  <a:gd name="T36" fmla="*/ 76 w 76"/>
                  <a:gd name="T37" fmla="*/ 10 h 28"/>
                  <a:gd name="T38" fmla="*/ 76 w 76"/>
                  <a:gd name="T39" fmla="*/ 6 h 28"/>
                  <a:gd name="T40" fmla="*/ 74 w 76"/>
                  <a:gd name="T41" fmla="*/ 2 h 28"/>
                  <a:gd name="T42" fmla="*/ 74 w 76"/>
                  <a:gd name="T43" fmla="*/ 2 h 28"/>
                  <a:gd name="T44" fmla="*/ 68 w 76"/>
                  <a:gd name="T45" fmla="*/ 0 h 28"/>
                  <a:gd name="T46" fmla="*/ 56 w 76"/>
                  <a:gd name="T47" fmla="*/ 0 h 28"/>
                  <a:gd name="T48" fmla="*/ 40 w 76"/>
                  <a:gd name="T49" fmla="*/ 0 h 28"/>
                  <a:gd name="T50" fmla="*/ 2 w 76"/>
                  <a:gd name="T51" fmla="*/ 8 h 2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6"/>
                  <a:gd name="T79" fmla="*/ 0 h 28"/>
                  <a:gd name="T80" fmla="*/ 76 w 76"/>
                  <a:gd name="T81" fmla="*/ 28 h 28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58 w 10000"/>
                  <a:gd name="connsiteY6" fmla="*/ 10000 h 10000"/>
                  <a:gd name="connsiteX7" fmla="*/ 4474 w 10000"/>
                  <a:gd name="connsiteY7" fmla="*/ 9286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58 w 10000"/>
                  <a:gd name="connsiteY6" fmla="*/ 10000 h 10000"/>
                  <a:gd name="connsiteX7" fmla="*/ 4592 w 10000"/>
                  <a:gd name="connsiteY7" fmla="*/ 8251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97 w 10000"/>
                  <a:gd name="connsiteY6" fmla="*/ 8706 h 10000"/>
                  <a:gd name="connsiteX7" fmla="*/ 4592 w 10000"/>
                  <a:gd name="connsiteY7" fmla="*/ 8251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9286"/>
                  <a:gd name="connsiteX1" fmla="*/ 263 w 10000"/>
                  <a:gd name="connsiteY1" fmla="*/ 2857 h 9286"/>
                  <a:gd name="connsiteX2" fmla="*/ 0 w 10000"/>
                  <a:gd name="connsiteY2" fmla="*/ 5714 h 9286"/>
                  <a:gd name="connsiteX3" fmla="*/ 263 w 10000"/>
                  <a:gd name="connsiteY3" fmla="*/ 8571 h 9286"/>
                  <a:gd name="connsiteX4" fmla="*/ 789 w 10000"/>
                  <a:gd name="connsiteY4" fmla="*/ 9286 h 9286"/>
                  <a:gd name="connsiteX5" fmla="*/ 1881 w 10000"/>
                  <a:gd name="connsiteY5" fmla="*/ 9094 h 9286"/>
                  <a:gd name="connsiteX6" fmla="*/ 3197 w 10000"/>
                  <a:gd name="connsiteY6" fmla="*/ 8706 h 9286"/>
                  <a:gd name="connsiteX7" fmla="*/ 4592 w 10000"/>
                  <a:gd name="connsiteY7" fmla="*/ 8251 h 9286"/>
                  <a:gd name="connsiteX8" fmla="*/ 5142 w 10000"/>
                  <a:gd name="connsiteY8" fmla="*/ 7986 h 9286"/>
                  <a:gd name="connsiteX9" fmla="*/ 6579 w 10000"/>
                  <a:gd name="connsiteY9" fmla="*/ 7857 h 9286"/>
                  <a:gd name="connsiteX10" fmla="*/ 7632 w 10000"/>
                  <a:gd name="connsiteY10" fmla="*/ 7143 h 9286"/>
                  <a:gd name="connsiteX11" fmla="*/ 8684 w 10000"/>
                  <a:gd name="connsiteY11" fmla="*/ 5714 h 9286"/>
                  <a:gd name="connsiteX12" fmla="*/ 9474 w 10000"/>
                  <a:gd name="connsiteY12" fmla="*/ 4286 h 9286"/>
                  <a:gd name="connsiteX13" fmla="*/ 10000 w 10000"/>
                  <a:gd name="connsiteY13" fmla="*/ 3571 h 9286"/>
                  <a:gd name="connsiteX14" fmla="*/ 10000 w 10000"/>
                  <a:gd name="connsiteY14" fmla="*/ 2143 h 9286"/>
                  <a:gd name="connsiteX15" fmla="*/ 9737 w 10000"/>
                  <a:gd name="connsiteY15" fmla="*/ 714 h 9286"/>
                  <a:gd name="connsiteX16" fmla="*/ 8947 w 10000"/>
                  <a:gd name="connsiteY16" fmla="*/ 0 h 9286"/>
                  <a:gd name="connsiteX17" fmla="*/ 7368 w 10000"/>
                  <a:gd name="connsiteY17" fmla="*/ 0 h 9286"/>
                  <a:gd name="connsiteX18" fmla="*/ 5263 w 10000"/>
                  <a:gd name="connsiteY18" fmla="*/ 0 h 9286"/>
                  <a:gd name="connsiteX19" fmla="*/ 263 w 10000"/>
                  <a:gd name="connsiteY19" fmla="*/ 2857 h 9286"/>
                  <a:gd name="connsiteX0" fmla="*/ 263 w 10000"/>
                  <a:gd name="connsiteY0" fmla="*/ 3077 h 9793"/>
                  <a:gd name="connsiteX1" fmla="*/ 263 w 10000"/>
                  <a:gd name="connsiteY1" fmla="*/ 3077 h 9793"/>
                  <a:gd name="connsiteX2" fmla="*/ 0 w 10000"/>
                  <a:gd name="connsiteY2" fmla="*/ 6153 h 9793"/>
                  <a:gd name="connsiteX3" fmla="*/ 263 w 10000"/>
                  <a:gd name="connsiteY3" fmla="*/ 9230 h 9793"/>
                  <a:gd name="connsiteX4" fmla="*/ 907 w 10000"/>
                  <a:gd name="connsiteY4" fmla="*/ 9442 h 9793"/>
                  <a:gd name="connsiteX5" fmla="*/ 1881 w 10000"/>
                  <a:gd name="connsiteY5" fmla="*/ 9793 h 9793"/>
                  <a:gd name="connsiteX6" fmla="*/ 3197 w 10000"/>
                  <a:gd name="connsiteY6" fmla="*/ 9375 h 9793"/>
                  <a:gd name="connsiteX7" fmla="*/ 4592 w 10000"/>
                  <a:gd name="connsiteY7" fmla="*/ 8885 h 9793"/>
                  <a:gd name="connsiteX8" fmla="*/ 5142 w 10000"/>
                  <a:gd name="connsiteY8" fmla="*/ 8600 h 9793"/>
                  <a:gd name="connsiteX9" fmla="*/ 6579 w 10000"/>
                  <a:gd name="connsiteY9" fmla="*/ 8461 h 9793"/>
                  <a:gd name="connsiteX10" fmla="*/ 7632 w 10000"/>
                  <a:gd name="connsiteY10" fmla="*/ 7692 h 9793"/>
                  <a:gd name="connsiteX11" fmla="*/ 8684 w 10000"/>
                  <a:gd name="connsiteY11" fmla="*/ 6153 h 9793"/>
                  <a:gd name="connsiteX12" fmla="*/ 9474 w 10000"/>
                  <a:gd name="connsiteY12" fmla="*/ 4616 h 9793"/>
                  <a:gd name="connsiteX13" fmla="*/ 10000 w 10000"/>
                  <a:gd name="connsiteY13" fmla="*/ 3846 h 9793"/>
                  <a:gd name="connsiteX14" fmla="*/ 10000 w 10000"/>
                  <a:gd name="connsiteY14" fmla="*/ 2308 h 9793"/>
                  <a:gd name="connsiteX15" fmla="*/ 9737 w 10000"/>
                  <a:gd name="connsiteY15" fmla="*/ 769 h 9793"/>
                  <a:gd name="connsiteX16" fmla="*/ 8947 w 10000"/>
                  <a:gd name="connsiteY16" fmla="*/ 0 h 9793"/>
                  <a:gd name="connsiteX17" fmla="*/ 7368 w 10000"/>
                  <a:gd name="connsiteY17" fmla="*/ 0 h 9793"/>
                  <a:gd name="connsiteX18" fmla="*/ 5263 w 10000"/>
                  <a:gd name="connsiteY18" fmla="*/ 0 h 9793"/>
                  <a:gd name="connsiteX19" fmla="*/ 263 w 10000"/>
                  <a:gd name="connsiteY19" fmla="*/ 3077 h 9793"/>
                  <a:gd name="connsiteX0" fmla="*/ 29 w 9766"/>
                  <a:gd name="connsiteY0" fmla="*/ 3142 h 10000"/>
                  <a:gd name="connsiteX1" fmla="*/ 29 w 9766"/>
                  <a:gd name="connsiteY1" fmla="*/ 3142 h 10000"/>
                  <a:gd name="connsiteX2" fmla="*/ 2 w 9766"/>
                  <a:gd name="connsiteY2" fmla="*/ 6141 h 10000"/>
                  <a:gd name="connsiteX3" fmla="*/ 29 w 9766"/>
                  <a:gd name="connsiteY3" fmla="*/ 9425 h 10000"/>
                  <a:gd name="connsiteX4" fmla="*/ 673 w 9766"/>
                  <a:gd name="connsiteY4" fmla="*/ 9642 h 10000"/>
                  <a:gd name="connsiteX5" fmla="*/ 1647 w 9766"/>
                  <a:gd name="connsiteY5" fmla="*/ 10000 h 10000"/>
                  <a:gd name="connsiteX6" fmla="*/ 2963 w 9766"/>
                  <a:gd name="connsiteY6" fmla="*/ 9573 h 10000"/>
                  <a:gd name="connsiteX7" fmla="*/ 4358 w 9766"/>
                  <a:gd name="connsiteY7" fmla="*/ 9073 h 10000"/>
                  <a:gd name="connsiteX8" fmla="*/ 4908 w 9766"/>
                  <a:gd name="connsiteY8" fmla="*/ 8782 h 10000"/>
                  <a:gd name="connsiteX9" fmla="*/ 6345 w 9766"/>
                  <a:gd name="connsiteY9" fmla="*/ 8640 h 10000"/>
                  <a:gd name="connsiteX10" fmla="*/ 7398 w 9766"/>
                  <a:gd name="connsiteY10" fmla="*/ 7855 h 10000"/>
                  <a:gd name="connsiteX11" fmla="*/ 8450 w 9766"/>
                  <a:gd name="connsiteY11" fmla="*/ 6283 h 10000"/>
                  <a:gd name="connsiteX12" fmla="*/ 9240 w 9766"/>
                  <a:gd name="connsiteY12" fmla="*/ 4714 h 10000"/>
                  <a:gd name="connsiteX13" fmla="*/ 9766 w 9766"/>
                  <a:gd name="connsiteY13" fmla="*/ 3927 h 10000"/>
                  <a:gd name="connsiteX14" fmla="*/ 9766 w 9766"/>
                  <a:gd name="connsiteY14" fmla="*/ 2357 h 10000"/>
                  <a:gd name="connsiteX15" fmla="*/ 9503 w 9766"/>
                  <a:gd name="connsiteY15" fmla="*/ 785 h 10000"/>
                  <a:gd name="connsiteX16" fmla="*/ 8713 w 9766"/>
                  <a:gd name="connsiteY16" fmla="*/ 0 h 10000"/>
                  <a:gd name="connsiteX17" fmla="*/ 7134 w 9766"/>
                  <a:gd name="connsiteY17" fmla="*/ 0 h 10000"/>
                  <a:gd name="connsiteX18" fmla="*/ 5029 w 9766"/>
                  <a:gd name="connsiteY18" fmla="*/ 0 h 10000"/>
                  <a:gd name="connsiteX19" fmla="*/ 29 w 9766"/>
                  <a:gd name="connsiteY19" fmla="*/ 3142 h 10000"/>
                  <a:gd name="connsiteX0" fmla="*/ 392 w 10000"/>
                  <a:gd name="connsiteY0" fmla="*/ 2857 h 10000"/>
                  <a:gd name="connsiteX1" fmla="*/ 30 w 10000"/>
                  <a:gd name="connsiteY1" fmla="*/ 3142 h 10000"/>
                  <a:gd name="connsiteX2" fmla="*/ 2 w 10000"/>
                  <a:gd name="connsiteY2" fmla="*/ 6141 h 10000"/>
                  <a:gd name="connsiteX3" fmla="*/ 30 w 10000"/>
                  <a:gd name="connsiteY3" fmla="*/ 9425 h 10000"/>
                  <a:gd name="connsiteX4" fmla="*/ 689 w 10000"/>
                  <a:gd name="connsiteY4" fmla="*/ 9642 h 10000"/>
                  <a:gd name="connsiteX5" fmla="*/ 1686 w 10000"/>
                  <a:gd name="connsiteY5" fmla="*/ 10000 h 10000"/>
                  <a:gd name="connsiteX6" fmla="*/ 3034 w 10000"/>
                  <a:gd name="connsiteY6" fmla="*/ 9573 h 10000"/>
                  <a:gd name="connsiteX7" fmla="*/ 4462 w 10000"/>
                  <a:gd name="connsiteY7" fmla="*/ 9073 h 10000"/>
                  <a:gd name="connsiteX8" fmla="*/ 5026 w 10000"/>
                  <a:gd name="connsiteY8" fmla="*/ 8782 h 10000"/>
                  <a:gd name="connsiteX9" fmla="*/ 6497 w 10000"/>
                  <a:gd name="connsiteY9" fmla="*/ 8640 h 10000"/>
                  <a:gd name="connsiteX10" fmla="*/ 7575 w 10000"/>
                  <a:gd name="connsiteY10" fmla="*/ 7855 h 10000"/>
                  <a:gd name="connsiteX11" fmla="*/ 8652 w 10000"/>
                  <a:gd name="connsiteY11" fmla="*/ 6283 h 10000"/>
                  <a:gd name="connsiteX12" fmla="*/ 9461 w 10000"/>
                  <a:gd name="connsiteY12" fmla="*/ 4714 h 10000"/>
                  <a:gd name="connsiteX13" fmla="*/ 10000 w 10000"/>
                  <a:gd name="connsiteY13" fmla="*/ 3927 h 10000"/>
                  <a:gd name="connsiteX14" fmla="*/ 10000 w 10000"/>
                  <a:gd name="connsiteY14" fmla="*/ 2357 h 10000"/>
                  <a:gd name="connsiteX15" fmla="*/ 9731 w 10000"/>
                  <a:gd name="connsiteY15" fmla="*/ 785 h 10000"/>
                  <a:gd name="connsiteX16" fmla="*/ 8922 w 10000"/>
                  <a:gd name="connsiteY16" fmla="*/ 0 h 10000"/>
                  <a:gd name="connsiteX17" fmla="*/ 7305 w 10000"/>
                  <a:gd name="connsiteY17" fmla="*/ 0 h 10000"/>
                  <a:gd name="connsiteX18" fmla="*/ 5149 w 10000"/>
                  <a:gd name="connsiteY18" fmla="*/ 0 h 10000"/>
                  <a:gd name="connsiteX19" fmla="*/ 392 w 10000"/>
                  <a:gd name="connsiteY19" fmla="*/ 285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392" y="2857"/>
                    </a:moveTo>
                    <a:lnTo>
                      <a:pt x="30" y="3142"/>
                    </a:lnTo>
                    <a:cubicBezTo>
                      <a:pt x="-60" y="4189"/>
                      <a:pt x="92" y="5094"/>
                      <a:pt x="2" y="6141"/>
                    </a:cubicBezTo>
                    <a:cubicBezTo>
                      <a:pt x="92" y="7189"/>
                      <a:pt x="-60" y="8378"/>
                      <a:pt x="30" y="9425"/>
                    </a:cubicBezTo>
                    <a:lnTo>
                      <a:pt x="689" y="9642"/>
                    </a:lnTo>
                    <a:lnTo>
                      <a:pt x="1686" y="10000"/>
                    </a:lnTo>
                    <a:lnTo>
                      <a:pt x="3034" y="9573"/>
                    </a:lnTo>
                    <a:lnTo>
                      <a:pt x="4462" y="9073"/>
                    </a:lnTo>
                    <a:lnTo>
                      <a:pt x="5026" y="8782"/>
                    </a:lnTo>
                    <a:lnTo>
                      <a:pt x="6497" y="8640"/>
                    </a:lnTo>
                    <a:lnTo>
                      <a:pt x="7575" y="7855"/>
                    </a:lnTo>
                    <a:lnTo>
                      <a:pt x="8652" y="6283"/>
                    </a:lnTo>
                    <a:lnTo>
                      <a:pt x="9461" y="4714"/>
                    </a:lnTo>
                    <a:lnTo>
                      <a:pt x="10000" y="3927"/>
                    </a:lnTo>
                    <a:lnTo>
                      <a:pt x="10000" y="2357"/>
                    </a:lnTo>
                    <a:cubicBezTo>
                      <a:pt x="9910" y="1833"/>
                      <a:pt x="9821" y="1308"/>
                      <a:pt x="9731" y="785"/>
                    </a:cubicBezTo>
                    <a:lnTo>
                      <a:pt x="8922" y="0"/>
                    </a:lnTo>
                    <a:lnTo>
                      <a:pt x="7305" y="0"/>
                    </a:lnTo>
                    <a:lnTo>
                      <a:pt x="5149" y="0"/>
                    </a:lnTo>
                    <a:lnTo>
                      <a:pt x="392" y="2857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4995991" y="1522179"/>
                <a:ext cx="1921435" cy="2981924"/>
                <a:chOff x="4995991" y="1522179"/>
                <a:chExt cx="1921435" cy="2981924"/>
              </a:xfrm>
            </p:grpSpPr>
            <p:grpSp>
              <p:nvGrpSpPr>
                <p:cNvPr id="147" name="组合 146"/>
                <p:cNvGrpSpPr/>
                <p:nvPr/>
              </p:nvGrpSpPr>
              <p:grpSpPr>
                <a:xfrm>
                  <a:off x="4995991" y="1522179"/>
                  <a:ext cx="1921435" cy="2981924"/>
                  <a:chOff x="340039" y="3575397"/>
                  <a:chExt cx="222214" cy="328487"/>
                </a:xfrm>
              </p:grpSpPr>
              <p:sp>
                <p:nvSpPr>
                  <p:cNvPr id="150" name="Freeform 750"/>
                  <p:cNvSpPr>
                    <a:spLocks/>
                  </p:cNvSpPr>
                  <p:nvPr/>
                </p:nvSpPr>
                <p:spPr bwMode="auto">
                  <a:xfrm>
                    <a:off x="403795" y="3578264"/>
                    <a:ext cx="40906" cy="13356"/>
                  </a:xfrm>
                  <a:custGeom>
                    <a:avLst/>
                    <a:gdLst>
                      <a:gd name="T0" fmla="*/ 4 w 40"/>
                      <a:gd name="T1" fmla="*/ 0 h 16"/>
                      <a:gd name="T2" fmla="*/ 4 w 40"/>
                      <a:gd name="T3" fmla="*/ 0 h 16"/>
                      <a:gd name="T4" fmla="*/ 0 w 40"/>
                      <a:gd name="T5" fmla="*/ 6 h 16"/>
                      <a:gd name="T6" fmla="*/ 0 w 40"/>
                      <a:gd name="T7" fmla="*/ 8 h 16"/>
                      <a:gd name="T8" fmla="*/ 2 w 40"/>
                      <a:gd name="T9" fmla="*/ 12 h 16"/>
                      <a:gd name="T10" fmla="*/ 2 w 40"/>
                      <a:gd name="T11" fmla="*/ 12 h 16"/>
                      <a:gd name="T12" fmla="*/ 8 w 40"/>
                      <a:gd name="T13" fmla="*/ 16 h 16"/>
                      <a:gd name="T14" fmla="*/ 18 w 40"/>
                      <a:gd name="T15" fmla="*/ 16 h 16"/>
                      <a:gd name="T16" fmla="*/ 28 w 40"/>
                      <a:gd name="T17" fmla="*/ 16 h 16"/>
                      <a:gd name="T18" fmla="*/ 40 w 40"/>
                      <a:gd name="T19" fmla="*/ 14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40"/>
                      <a:gd name="T31" fmla="*/ 0 h 16"/>
                      <a:gd name="T32" fmla="*/ 40 w 40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40" h="16">
                        <a:moveTo>
                          <a:pt x="4" y="0"/>
                        </a:moveTo>
                        <a:lnTo>
                          <a:pt x="4" y="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8" y="16"/>
                        </a:lnTo>
                        <a:lnTo>
                          <a:pt x="18" y="16"/>
                        </a:lnTo>
                        <a:lnTo>
                          <a:pt x="28" y="16"/>
                        </a:lnTo>
                        <a:lnTo>
                          <a:pt x="40" y="14"/>
                        </a:lnTo>
                      </a:path>
                    </a:pathLst>
                  </a:custGeom>
                  <a:noFill/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743"/>
                  <p:cNvSpPr>
                    <a:spLocks/>
                  </p:cNvSpPr>
                  <p:nvPr/>
                </p:nvSpPr>
                <p:spPr bwMode="auto">
                  <a:xfrm>
                    <a:off x="459301" y="3769446"/>
                    <a:ext cx="36895" cy="55273"/>
                  </a:xfrm>
                  <a:custGeom>
                    <a:avLst/>
                    <a:gdLst>
                      <a:gd name="T0" fmla="*/ 2 w 42"/>
                      <a:gd name="T1" fmla="*/ 18 h 54"/>
                      <a:gd name="T2" fmla="*/ 0 w 42"/>
                      <a:gd name="T3" fmla="*/ 50 h 54"/>
                      <a:gd name="T4" fmla="*/ 0 w 42"/>
                      <a:gd name="T5" fmla="*/ 50 h 54"/>
                      <a:gd name="T6" fmla="*/ 12 w 42"/>
                      <a:gd name="T7" fmla="*/ 54 h 54"/>
                      <a:gd name="T8" fmla="*/ 22 w 42"/>
                      <a:gd name="T9" fmla="*/ 54 h 54"/>
                      <a:gd name="T10" fmla="*/ 34 w 42"/>
                      <a:gd name="T11" fmla="*/ 52 h 54"/>
                      <a:gd name="T12" fmla="*/ 34 w 42"/>
                      <a:gd name="T13" fmla="*/ 52 h 54"/>
                      <a:gd name="T14" fmla="*/ 40 w 42"/>
                      <a:gd name="T15" fmla="*/ 48 h 54"/>
                      <a:gd name="T16" fmla="*/ 42 w 42"/>
                      <a:gd name="T17" fmla="*/ 42 h 54"/>
                      <a:gd name="T18" fmla="*/ 42 w 42"/>
                      <a:gd name="T19" fmla="*/ 34 h 54"/>
                      <a:gd name="T20" fmla="*/ 42 w 42"/>
                      <a:gd name="T21" fmla="*/ 24 h 54"/>
                      <a:gd name="T22" fmla="*/ 38 w 42"/>
                      <a:gd name="T23" fmla="*/ 8 h 54"/>
                      <a:gd name="T24" fmla="*/ 38 w 42"/>
                      <a:gd name="T25" fmla="*/ 0 h 54"/>
                      <a:gd name="T26" fmla="*/ 2 w 42"/>
                      <a:gd name="T27" fmla="*/ 18 h 5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"/>
                      <a:gd name="T43" fmla="*/ 0 h 54"/>
                      <a:gd name="T44" fmla="*/ 42 w 42"/>
                      <a:gd name="T45" fmla="*/ 54 h 54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9048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8269 w 10000"/>
                      <a:gd name="connsiteY8" fmla="*/ 5156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8012 w 10000"/>
                      <a:gd name="connsiteY7" fmla="*/ 6771 h 10000"/>
                      <a:gd name="connsiteX8" fmla="*/ 8269 w 10000"/>
                      <a:gd name="connsiteY8" fmla="*/ 5156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9524"/>
                      <a:gd name="connsiteY0" fmla="*/ 3333 h 10000"/>
                      <a:gd name="connsiteX1" fmla="*/ 0 w 9524"/>
                      <a:gd name="connsiteY1" fmla="*/ 9259 h 10000"/>
                      <a:gd name="connsiteX2" fmla="*/ 2857 w 9524"/>
                      <a:gd name="connsiteY2" fmla="*/ 10000 h 10000"/>
                      <a:gd name="connsiteX3" fmla="*/ 5238 w 9524"/>
                      <a:gd name="connsiteY3" fmla="*/ 10000 h 10000"/>
                      <a:gd name="connsiteX4" fmla="*/ 8095 w 9524"/>
                      <a:gd name="connsiteY4" fmla="*/ 9630 h 10000"/>
                      <a:gd name="connsiteX5" fmla="*/ 9524 w 9524"/>
                      <a:gd name="connsiteY5" fmla="*/ 8889 h 10000"/>
                      <a:gd name="connsiteX6" fmla="*/ 8012 w 9524"/>
                      <a:gd name="connsiteY6" fmla="*/ 8063 h 10000"/>
                      <a:gd name="connsiteX7" fmla="*/ 8012 w 9524"/>
                      <a:gd name="connsiteY7" fmla="*/ 6771 h 10000"/>
                      <a:gd name="connsiteX8" fmla="*/ 8269 w 9524"/>
                      <a:gd name="connsiteY8" fmla="*/ 5156 h 10000"/>
                      <a:gd name="connsiteX9" fmla="*/ 7830 w 9524"/>
                      <a:gd name="connsiteY9" fmla="*/ 3000 h 10000"/>
                      <a:gd name="connsiteX10" fmla="*/ 8471 w 9524"/>
                      <a:gd name="connsiteY10" fmla="*/ 0 h 10000"/>
                      <a:gd name="connsiteX11" fmla="*/ 476 w 9524"/>
                      <a:gd name="connsiteY11" fmla="*/ 3333 h 10000"/>
                      <a:gd name="connsiteX0" fmla="*/ 500 w 8968"/>
                      <a:gd name="connsiteY0" fmla="*/ 3333 h 10000"/>
                      <a:gd name="connsiteX1" fmla="*/ 0 w 8968"/>
                      <a:gd name="connsiteY1" fmla="*/ 9259 h 10000"/>
                      <a:gd name="connsiteX2" fmla="*/ 3000 w 8968"/>
                      <a:gd name="connsiteY2" fmla="*/ 10000 h 10000"/>
                      <a:gd name="connsiteX3" fmla="*/ 5500 w 8968"/>
                      <a:gd name="connsiteY3" fmla="*/ 10000 h 10000"/>
                      <a:gd name="connsiteX4" fmla="*/ 8500 w 8968"/>
                      <a:gd name="connsiteY4" fmla="*/ 9630 h 10000"/>
                      <a:gd name="connsiteX5" fmla="*/ 8384 w 8968"/>
                      <a:gd name="connsiteY5" fmla="*/ 8842 h 10000"/>
                      <a:gd name="connsiteX6" fmla="*/ 8412 w 8968"/>
                      <a:gd name="connsiteY6" fmla="*/ 8063 h 10000"/>
                      <a:gd name="connsiteX7" fmla="*/ 8412 w 8968"/>
                      <a:gd name="connsiteY7" fmla="*/ 6771 h 10000"/>
                      <a:gd name="connsiteX8" fmla="*/ 8682 w 8968"/>
                      <a:gd name="connsiteY8" fmla="*/ 5156 h 10000"/>
                      <a:gd name="connsiteX9" fmla="*/ 8221 w 8968"/>
                      <a:gd name="connsiteY9" fmla="*/ 3000 h 10000"/>
                      <a:gd name="connsiteX10" fmla="*/ 8894 w 8968"/>
                      <a:gd name="connsiteY10" fmla="*/ 0 h 10000"/>
                      <a:gd name="connsiteX11" fmla="*/ 500 w 8968"/>
                      <a:gd name="connsiteY11" fmla="*/ 3333 h 10000"/>
                      <a:gd name="connsiteX0" fmla="*/ 558 w 10000"/>
                      <a:gd name="connsiteY0" fmla="*/ 3333 h 10000"/>
                      <a:gd name="connsiteX1" fmla="*/ 0 w 10000"/>
                      <a:gd name="connsiteY1" fmla="*/ 9259 h 10000"/>
                      <a:gd name="connsiteX2" fmla="*/ 3345 w 10000"/>
                      <a:gd name="connsiteY2" fmla="*/ 10000 h 10000"/>
                      <a:gd name="connsiteX3" fmla="*/ 6133 w 10000"/>
                      <a:gd name="connsiteY3" fmla="*/ 10000 h 10000"/>
                      <a:gd name="connsiteX4" fmla="*/ 9103 w 10000"/>
                      <a:gd name="connsiteY4" fmla="*/ 9630 h 10000"/>
                      <a:gd name="connsiteX5" fmla="*/ 9349 w 10000"/>
                      <a:gd name="connsiteY5" fmla="*/ 8842 h 10000"/>
                      <a:gd name="connsiteX6" fmla="*/ 9380 w 10000"/>
                      <a:gd name="connsiteY6" fmla="*/ 8063 h 10000"/>
                      <a:gd name="connsiteX7" fmla="*/ 9380 w 10000"/>
                      <a:gd name="connsiteY7" fmla="*/ 6771 h 10000"/>
                      <a:gd name="connsiteX8" fmla="*/ 9681 w 10000"/>
                      <a:gd name="connsiteY8" fmla="*/ 5156 h 10000"/>
                      <a:gd name="connsiteX9" fmla="*/ 9167 w 10000"/>
                      <a:gd name="connsiteY9" fmla="*/ 3000 h 10000"/>
                      <a:gd name="connsiteX10" fmla="*/ 9917 w 10000"/>
                      <a:gd name="connsiteY10" fmla="*/ 0 h 10000"/>
                      <a:gd name="connsiteX11" fmla="*/ 558 w 10000"/>
                      <a:gd name="connsiteY11" fmla="*/ 3333 h 10000"/>
                      <a:gd name="connsiteX0" fmla="*/ 672 w 10114"/>
                      <a:gd name="connsiteY0" fmla="*/ 3333 h 10000"/>
                      <a:gd name="connsiteX1" fmla="*/ 1024 w 10114"/>
                      <a:gd name="connsiteY1" fmla="*/ 5411 h 10000"/>
                      <a:gd name="connsiteX2" fmla="*/ 114 w 10114"/>
                      <a:gd name="connsiteY2" fmla="*/ 9259 h 10000"/>
                      <a:gd name="connsiteX3" fmla="*/ 3459 w 10114"/>
                      <a:gd name="connsiteY3" fmla="*/ 10000 h 10000"/>
                      <a:gd name="connsiteX4" fmla="*/ 6247 w 10114"/>
                      <a:gd name="connsiteY4" fmla="*/ 10000 h 10000"/>
                      <a:gd name="connsiteX5" fmla="*/ 9217 w 10114"/>
                      <a:gd name="connsiteY5" fmla="*/ 9630 h 10000"/>
                      <a:gd name="connsiteX6" fmla="*/ 9463 w 10114"/>
                      <a:gd name="connsiteY6" fmla="*/ 8842 h 10000"/>
                      <a:gd name="connsiteX7" fmla="*/ 9494 w 10114"/>
                      <a:gd name="connsiteY7" fmla="*/ 8063 h 10000"/>
                      <a:gd name="connsiteX8" fmla="*/ 9494 w 10114"/>
                      <a:gd name="connsiteY8" fmla="*/ 6771 h 10000"/>
                      <a:gd name="connsiteX9" fmla="*/ 9795 w 10114"/>
                      <a:gd name="connsiteY9" fmla="*/ 5156 h 10000"/>
                      <a:gd name="connsiteX10" fmla="*/ 9281 w 10114"/>
                      <a:gd name="connsiteY10" fmla="*/ 3000 h 10000"/>
                      <a:gd name="connsiteX11" fmla="*/ 10031 w 10114"/>
                      <a:gd name="connsiteY11" fmla="*/ 0 h 10000"/>
                      <a:gd name="connsiteX12" fmla="*/ 672 w 10114"/>
                      <a:gd name="connsiteY12" fmla="*/ 3333 h 10000"/>
                      <a:gd name="connsiteX0" fmla="*/ 615 w 10057"/>
                      <a:gd name="connsiteY0" fmla="*/ 3333 h 10000"/>
                      <a:gd name="connsiteX1" fmla="*/ 967 w 10057"/>
                      <a:gd name="connsiteY1" fmla="*/ 5411 h 10000"/>
                      <a:gd name="connsiteX2" fmla="*/ 1258 w 10057"/>
                      <a:gd name="connsiteY2" fmla="*/ 8689 h 10000"/>
                      <a:gd name="connsiteX3" fmla="*/ 3402 w 10057"/>
                      <a:gd name="connsiteY3" fmla="*/ 10000 h 10000"/>
                      <a:gd name="connsiteX4" fmla="*/ 6190 w 10057"/>
                      <a:gd name="connsiteY4" fmla="*/ 10000 h 10000"/>
                      <a:gd name="connsiteX5" fmla="*/ 9160 w 10057"/>
                      <a:gd name="connsiteY5" fmla="*/ 9630 h 10000"/>
                      <a:gd name="connsiteX6" fmla="*/ 9406 w 10057"/>
                      <a:gd name="connsiteY6" fmla="*/ 8842 h 10000"/>
                      <a:gd name="connsiteX7" fmla="*/ 9437 w 10057"/>
                      <a:gd name="connsiteY7" fmla="*/ 8063 h 10000"/>
                      <a:gd name="connsiteX8" fmla="*/ 9437 w 10057"/>
                      <a:gd name="connsiteY8" fmla="*/ 6771 h 10000"/>
                      <a:gd name="connsiteX9" fmla="*/ 9738 w 10057"/>
                      <a:gd name="connsiteY9" fmla="*/ 5156 h 10000"/>
                      <a:gd name="connsiteX10" fmla="*/ 9224 w 10057"/>
                      <a:gd name="connsiteY10" fmla="*/ 3000 h 10000"/>
                      <a:gd name="connsiteX11" fmla="*/ 9974 w 10057"/>
                      <a:gd name="connsiteY11" fmla="*/ 0 h 10000"/>
                      <a:gd name="connsiteX12" fmla="*/ 615 w 10057"/>
                      <a:gd name="connsiteY12" fmla="*/ 3333 h 10000"/>
                      <a:gd name="connsiteX0" fmla="*/ 615 w 10057"/>
                      <a:gd name="connsiteY0" fmla="*/ 3333 h 10000"/>
                      <a:gd name="connsiteX1" fmla="*/ 967 w 10057"/>
                      <a:gd name="connsiteY1" fmla="*/ 5411 h 10000"/>
                      <a:gd name="connsiteX2" fmla="*/ 1258 w 10057"/>
                      <a:gd name="connsiteY2" fmla="*/ 8689 h 10000"/>
                      <a:gd name="connsiteX3" fmla="*/ 1342 w 10057"/>
                      <a:gd name="connsiteY3" fmla="*/ 9683 h 10000"/>
                      <a:gd name="connsiteX4" fmla="*/ 3402 w 10057"/>
                      <a:gd name="connsiteY4" fmla="*/ 10000 h 10000"/>
                      <a:gd name="connsiteX5" fmla="*/ 6190 w 10057"/>
                      <a:gd name="connsiteY5" fmla="*/ 10000 h 10000"/>
                      <a:gd name="connsiteX6" fmla="*/ 9160 w 10057"/>
                      <a:gd name="connsiteY6" fmla="*/ 9630 h 10000"/>
                      <a:gd name="connsiteX7" fmla="*/ 9406 w 10057"/>
                      <a:gd name="connsiteY7" fmla="*/ 8842 h 10000"/>
                      <a:gd name="connsiteX8" fmla="*/ 9437 w 10057"/>
                      <a:gd name="connsiteY8" fmla="*/ 8063 h 10000"/>
                      <a:gd name="connsiteX9" fmla="*/ 9437 w 10057"/>
                      <a:gd name="connsiteY9" fmla="*/ 6771 h 10000"/>
                      <a:gd name="connsiteX10" fmla="*/ 9738 w 10057"/>
                      <a:gd name="connsiteY10" fmla="*/ 5156 h 10000"/>
                      <a:gd name="connsiteX11" fmla="*/ 9224 w 10057"/>
                      <a:gd name="connsiteY11" fmla="*/ 3000 h 10000"/>
                      <a:gd name="connsiteX12" fmla="*/ 9974 w 10057"/>
                      <a:gd name="connsiteY12" fmla="*/ 0 h 10000"/>
                      <a:gd name="connsiteX13" fmla="*/ 615 w 10057"/>
                      <a:gd name="connsiteY13" fmla="*/ 3333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057" h="10000">
                        <a:moveTo>
                          <a:pt x="615" y="3333"/>
                        </a:moveTo>
                        <a:cubicBezTo>
                          <a:pt x="-986" y="4203"/>
                          <a:pt x="1060" y="4423"/>
                          <a:pt x="967" y="5411"/>
                        </a:cubicBezTo>
                        <a:cubicBezTo>
                          <a:pt x="874" y="6399"/>
                          <a:pt x="1058" y="8064"/>
                          <a:pt x="1258" y="8689"/>
                        </a:cubicBezTo>
                        <a:cubicBezTo>
                          <a:pt x="1561" y="8846"/>
                          <a:pt x="1039" y="9526"/>
                          <a:pt x="1342" y="9683"/>
                        </a:cubicBezTo>
                        <a:lnTo>
                          <a:pt x="3402" y="10000"/>
                        </a:lnTo>
                        <a:lnTo>
                          <a:pt x="6190" y="10000"/>
                        </a:lnTo>
                        <a:lnTo>
                          <a:pt x="9160" y="9630"/>
                        </a:lnTo>
                        <a:cubicBezTo>
                          <a:pt x="9117" y="9367"/>
                          <a:pt x="9449" y="9105"/>
                          <a:pt x="9406" y="8842"/>
                        </a:cubicBezTo>
                        <a:cubicBezTo>
                          <a:pt x="9416" y="8582"/>
                          <a:pt x="9427" y="8323"/>
                          <a:pt x="9437" y="8063"/>
                        </a:cubicBezTo>
                        <a:lnTo>
                          <a:pt x="9437" y="6771"/>
                        </a:lnTo>
                        <a:cubicBezTo>
                          <a:pt x="9538" y="6233"/>
                          <a:pt x="9638" y="5694"/>
                          <a:pt x="9738" y="5156"/>
                        </a:cubicBezTo>
                        <a:cubicBezTo>
                          <a:pt x="9567" y="4437"/>
                          <a:pt x="9396" y="3719"/>
                          <a:pt x="9224" y="3000"/>
                        </a:cubicBezTo>
                        <a:cubicBezTo>
                          <a:pt x="9475" y="2000"/>
                          <a:pt x="10325" y="1095"/>
                          <a:pt x="9974" y="0"/>
                        </a:cubicBezTo>
                        <a:lnTo>
                          <a:pt x="615" y="33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745"/>
                  <p:cNvSpPr>
                    <a:spLocks/>
                  </p:cNvSpPr>
                  <p:nvPr/>
                </p:nvSpPr>
                <p:spPr bwMode="auto">
                  <a:xfrm>
                    <a:off x="428519" y="3706986"/>
                    <a:ext cx="130597" cy="122331"/>
                  </a:xfrm>
                  <a:custGeom>
                    <a:avLst/>
                    <a:gdLst>
                      <a:gd name="T0" fmla="*/ 96 w 134"/>
                      <a:gd name="T1" fmla="*/ 132 h 134"/>
                      <a:gd name="T2" fmla="*/ 96 w 134"/>
                      <a:gd name="T3" fmla="*/ 132 h 134"/>
                      <a:gd name="T4" fmla="*/ 106 w 134"/>
                      <a:gd name="T5" fmla="*/ 134 h 134"/>
                      <a:gd name="T6" fmla="*/ 118 w 134"/>
                      <a:gd name="T7" fmla="*/ 132 h 134"/>
                      <a:gd name="T8" fmla="*/ 130 w 134"/>
                      <a:gd name="T9" fmla="*/ 130 h 134"/>
                      <a:gd name="T10" fmla="*/ 132 w 134"/>
                      <a:gd name="T11" fmla="*/ 128 h 134"/>
                      <a:gd name="T12" fmla="*/ 134 w 134"/>
                      <a:gd name="T13" fmla="*/ 126 h 134"/>
                      <a:gd name="T14" fmla="*/ 134 w 134"/>
                      <a:gd name="T15" fmla="*/ 126 h 134"/>
                      <a:gd name="T16" fmla="*/ 132 w 134"/>
                      <a:gd name="T17" fmla="*/ 8 h 134"/>
                      <a:gd name="T18" fmla="*/ 132 w 134"/>
                      <a:gd name="T19" fmla="*/ 8 h 134"/>
                      <a:gd name="T20" fmla="*/ 128 w 134"/>
                      <a:gd name="T21" fmla="*/ 6 h 134"/>
                      <a:gd name="T22" fmla="*/ 122 w 134"/>
                      <a:gd name="T23" fmla="*/ 4 h 134"/>
                      <a:gd name="T24" fmla="*/ 112 w 134"/>
                      <a:gd name="T25" fmla="*/ 0 h 134"/>
                      <a:gd name="T26" fmla="*/ 112 w 134"/>
                      <a:gd name="T27" fmla="*/ 0 h 134"/>
                      <a:gd name="T28" fmla="*/ 38 w 134"/>
                      <a:gd name="T29" fmla="*/ 24 h 134"/>
                      <a:gd name="T30" fmla="*/ 0 w 134"/>
                      <a:gd name="T31" fmla="*/ 56 h 134"/>
                      <a:gd name="T32" fmla="*/ 0 w 134"/>
                      <a:gd name="T33" fmla="*/ 56 h 134"/>
                      <a:gd name="T34" fmla="*/ 0 w 134"/>
                      <a:gd name="T35" fmla="*/ 68 h 134"/>
                      <a:gd name="T36" fmla="*/ 0 w 134"/>
                      <a:gd name="T37" fmla="*/ 78 h 134"/>
                      <a:gd name="T38" fmla="*/ 2 w 134"/>
                      <a:gd name="T39" fmla="*/ 82 h 134"/>
                      <a:gd name="T40" fmla="*/ 4 w 134"/>
                      <a:gd name="T41" fmla="*/ 84 h 134"/>
                      <a:gd name="T42" fmla="*/ 4 w 134"/>
                      <a:gd name="T43" fmla="*/ 84 h 134"/>
                      <a:gd name="T44" fmla="*/ 10 w 134"/>
                      <a:gd name="T45" fmla="*/ 84 h 134"/>
                      <a:gd name="T46" fmla="*/ 22 w 134"/>
                      <a:gd name="T47" fmla="*/ 82 h 134"/>
                      <a:gd name="T48" fmla="*/ 34 w 134"/>
                      <a:gd name="T49" fmla="*/ 78 h 134"/>
                      <a:gd name="T50" fmla="*/ 46 w 134"/>
                      <a:gd name="T51" fmla="*/ 72 h 134"/>
                      <a:gd name="T52" fmla="*/ 46 w 134"/>
                      <a:gd name="T53" fmla="*/ 72 h 134"/>
                      <a:gd name="T54" fmla="*/ 74 w 134"/>
                      <a:gd name="T55" fmla="*/ 56 h 134"/>
                      <a:gd name="T56" fmla="*/ 90 w 134"/>
                      <a:gd name="T57" fmla="*/ 48 h 134"/>
                      <a:gd name="T58" fmla="*/ 96 w 134"/>
                      <a:gd name="T59" fmla="*/ 132 h 1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34"/>
                      <a:gd name="T91" fmla="*/ 0 h 134"/>
                      <a:gd name="T92" fmla="*/ 134 w 134"/>
                      <a:gd name="T93" fmla="*/ 134 h 134"/>
                      <a:gd name="connsiteX0" fmla="*/ 7164 w 10000"/>
                      <a:gd name="connsiteY0" fmla="*/ 9851 h 10000"/>
                      <a:gd name="connsiteX1" fmla="*/ 7164 w 10000"/>
                      <a:gd name="connsiteY1" fmla="*/ 9851 h 10000"/>
                      <a:gd name="connsiteX2" fmla="*/ 7910 w 10000"/>
                      <a:gd name="connsiteY2" fmla="*/ 10000 h 10000"/>
                      <a:gd name="connsiteX3" fmla="*/ 8806 w 10000"/>
                      <a:gd name="connsiteY3" fmla="*/ 9851 h 10000"/>
                      <a:gd name="connsiteX4" fmla="*/ 9701 w 10000"/>
                      <a:gd name="connsiteY4" fmla="*/ 9701 h 10000"/>
                      <a:gd name="connsiteX5" fmla="*/ 9851 w 10000"/>
                      <a:gd name="connsiteY5" fmla="*/ 9552 h 10000"/>
                      <a:gd name="connsiteX6" fmla="*/ 10000 w 10000"/>
                      <a:gd name="connsiteY6" fmla="*/ 9403 h 10000"/>
                      <a:gd name="connsiteX7" fmla="*/ 9659 w 10000"/>
                      <a:gd name="connsiteY7" fmla="*/ 7873 h 10000"/>
                      <a:gd name="connsiteX8" fmla="*/ 9851 w 10000"/>
                      <a:gd name="connsiteY8" fmla="*/ 597 h 10000"/>
                      <a:gd name="connsiteX9" fmla="*/ 9552 w 10000"/>
                      <a:gd name="connsiteY9" fmla="*/ 448 h 10000"/>
                      <a:gd name="connsiteX10" fmla="*/ 9104 w 10000"/>
                      <a:gd name="connsiteY10" fmla="*/ 299 h 10000"/>
                      <a:gd name="connsiteX11" fmla="*/ 8358 w 10000"/>
                      <a:gd name="connsiteY11" fmla="*/ 0 h 10000"/>
                      <a:gd name="connsiteX12" fmla="*/ 2836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49 w 10000"/>
                      <a:gd name="connsiteY16" fmla="*/ 6119 h 10000"/>
                      <a:gd name="connsiteX17" fmla="*/ 299 w 10000"/>
                      <a:gd name="connsiteY17" fmla="*/ 6269 h 10000"/>
                      <a:gd name="connsiteX18" fmla="*/ 746 w 10000"/>
                      <a:gd name="connsiteY18" fmla="*/ 6269 h 10000"/>
                      <a:gd name="connsiteX19" fmla="*/ 1642 w 10000"/>
                      <a:gd name="connsiteY19" fmla="*/ 6119 h 10000"/>
                      <a:gd name="connsiteX20" fmla="*/ 2537 w 10000"/>
                      <a:gd name="connsiteY20" fmla="*/ 5821 h 10000"/>
                      <a:gd name="connsiteX21" fmla="*/ 3433 w 10000"/>
                      <a:gd name="connsiteY21" fmla="*/ 5373 h 10000"/>
                      <a:gd name="connsiteX22" fmla="*/ 5522 w 10000"/>
                      <a:gd name="connsiteY22" fmla="*/ 4179 h 10000"/>
                      <a:gd name="connsiteX23" fmla="*/ 6716 w 10000"/>
                      <a:gd name="connsiteY23" fmla="*/ 3582 h 10000"/>
                      <a:gd name="connsiteX24" fmla="*/ 7164 w 10000"/>
                      <a:gd name="connsiteY24" fmla="*/ 9851 h 10000"/>
                      <a:gd name="connsiteX0" fmla="*/ 7164 w 9851"/>
                      <a:gd name="connsiteY0" fmla="*/ 9851 h 10000"/>
                      <a:gd name="connsiteX1" fmla="*/ 7164 w 9851"/>
                      <a:gd name="connsiteY1" fmla="*/ 9851 h 10000"/>
                      <a:gd name="connsiteX2" fmla="*/ 7910 w 9851"/>
                      <a:gd name="connsiteY2" fmla="*/ 10000 h 10000"/>
                      <a:gd name="connsiteX3" fmla="*/ 8806 w 9851"/>
                      <a:gd name="connsiteY3" fmla="*/ 9851 h 10000"/>
                      <a:gd name="connsiteX4" fmla="*/ 9701 w 9851"/>
                      <a:gd name="connsiteY4" fmla="*/ 9701 h 10000"/>
                      <a:gd name="connsiteX5" fmla="*/ 9851 w 9851"/>
                      <a:gd name="connsiteY5" fmla="*/ 9552 h 10000"/>
                      <a:gd name="connsiteX6" fmla="*/ 9598 w 9851"/>
                      <a:gd name="connsiteY6" fmla="*/ 9250 h 10000"/>
                      <a:gd name="connsiteX7" fmla="*/ 9659 w 9851"/>
                      <a:gd name="connsiteY7" fmla="*/ 7873 h 10000"/>
                      <a:gd name="connsiteX8" fmla="*/ 9851 w 9851"/>
                      <a:gd name="connsiteY8" fmla="*/ 597 h 10000"/>
                      <a:gd name="connsiteX9" fmla="*/ 9552 w 9851"/>
                      <a:gd name="connsiteY9" fmla="*/ 448 h 10000"/>
                      <a:gd name="connsiteX10" fmla="*/ 9104 w 9851"/>
                      <a:gd name="connsiteY10" fmla="*/ 299 h 10000"/>
                      <a:gd name="connsiteX11" fmla="*/ 8358 w 9851"/>
                      <a:gd name="connsiteY11" fmla="*/ 0 h 10000"/>
                      <a:gd name="connsiteX12" fmla="*/ 2836 w 9851"/>
                      <a:gd name="connsiteY12" fmla="*/ 1791 h 10000"/>
                      <a:gd name="connsiteX13" fmla="*/ 0 w 9851"/>
                      <a:gd name="connsiteY13" fmla="*/ 4179 h 10000"/>
                      <a:gd name="connsiteX14" fmla="*/ 0 w 9851"/>
                      <a:gd name="connsiteY14" fmla="*/ 5075 h 10000"/>
                      <a:gd name="connsiteX15" fmla="*/ 0 w 9851"/>
                      <a:gd name="connsiteY15" fmla="*/ 5821 h 10000"/>
                      <a:gd name="connsiteX16" fmla="*/ 149 w 9851"/>
                      <a:gd name="connsiteY16" fmla="*/ 6119 h 10000"/>
                      <a:gd name="connsiteX17" fmla="*/ 299 w 9851"/>
                      <a:gd name="connsiteY17" fmla="*/ 6269 h 10000"/>
                      <a:gd name="connsiteX18" fmla="*/ 746 w 9851"/>
                      <a:gd name="connsiteY18" fmla="*/ 6269 h 10000"/>
                      <a:gd name="connsiteX19" fmla="*/ 1642 w 9851"/>
                      <a:gd name="connsiteY19" fmla="*/ 6119 h 10000"/>
                      <a:gd name="connsiteX20" fmla="*/ 2537 w 9851"/>
                      <a:gd name="connsiteY20" fmla="*/ 5821 h 10000"/>
                      <a:gd name="connsiteX21" fmla="*/ 3433 w 9851"/>
                      <a:gd name="connsiteY21" fmla="*/ 5373 h 10000"/>
                      <a:gd name="connsiteX22" fmla="*/ 5522 w 9851"/>
                      <a:gd name="connsiteY22" fmla="*/ 4179 h 10000"/>
                      <a:gd name="connsiteX23" fmla="*/ 6716 w 9851"/>
                      <a:gd name="connsiteY23" fmla="*/ 3582 h 10000"/>
                      <a:gd name="connsiteX24" fmla="*/ 7164 w 9851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848 w 10000"/>
                      <a:gd name="connsiteY4" fmla="*/ 9701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10000 w 10000"/>
                      <a:gd name="connsiteY8" fmla="*/ 597 h 10000"/>
                      <a:gd name="connsiteX9" fmla="*/ 9696 w 10000"/>
                      <a:gd name="connsiteY9" fmla="*/ 448 h 10000"/>
                      <a:gd name="connsiteX10" fmla="*/ 9242 w 10000"/>
                      <a:gd name="connsiteY10" fmla="*/ 299 h 10000"/>
                      <a:gd name="connsiteX11" fmla="*/ 8484 w 10000"/>
                      <a:gd name="connsiteY11" fmla="*/ 0 h 10000"/>
                      <a:gd name="connsiteX12" fmla="*/ 2879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51 w 10000"/>
                      <a:gd name="connsiteY16" fmla="*/ 6119 h 10000"/>
                      <a:gd name="connsiteX17" fmla="*/ 304 w 10000"/>
                      <a:gd name="connsiteY17" fmla="*/ 6269 h 10000"/>
                      <a:gd name="connsiteX18" fmla="*/ 757 w 10000"/>
                      <a:gd name="connsiteY18" fmla="*/ 6269 h 10000"/>
                      <a:gd name="connsiteX19" fmla="*/ 1667 w 10000"/>
                      <a:gd name="connsiteY19" fmla="*/ 6119 h 10000"/>
                      <a:gd name="connsiteX20" fmla="*/ 2575 w 10000"/>
                      <a:gd name="connsiteY20" fmla="*/ 5821 h 10000"/>
                      <a:gd name="connsiteX21" fmla="*/ 3485 w 10000"/>
                      <a:gd name="connsiteY21" fmla="*/ 5373 h 10000"/>
                      <a:gd name="connsiteX22" fmla="*/ 5606 w 10000"/>
                      <a:gd name="connsiteY22" fmla="*/ 4179 h 10000"/>
                      <a:gd name="connsiteX23" fmla="*/ 6818 w 10000"/>
                      <a:gd name="connsiteY23" fmla="*/ 3582 h 10000"/>
                      <a:gd name="connsiteX24" fmla="*/ 7272 w 10000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10000 w 10000"/>
                      <a:gd name="connsiteY8" fmla="*/ 597 h 10000"/>
                      <a:gd name="connsiteX9" fmla="*/ 9696 w 10000"/>
                      <a:gd name="connsiteY9" fmla="*/ 448 h 10000"/>
                      <a:gd name="connsiteX10" fmla="*/ 9242 w 10000"/>
                      <a:gd name="connsiteY10" fmla="*/ 299 h 10000"/>
                      <a:gd name="connsiteX11" fmla="*/ 8484 w 10000"/>
                      <a:gd name="connsiteY11" fmla="*/ 0 h 10000"/>
                      <a:gd name="connsiteX12" fmla="*/ 2879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51 w 10000"/>
                      <a:gd name="connsiteY16" fmla="*/ 6119 h 10000"/>
                      <a:gd name="connsiteX17" fmla="*/ 304 w 10000"/>
                      <a:gd name="connsiteY17" fmla="*/ 6269 h 10000"/>
                      <a:gd name="connsiteX18" fmla="*/ 757 w 10000"/>
                      <a:gd name="connsiteY18" fmla="*/ 6269 h 10000"/>
                      <a:gd name="connsiteX19" fmla="*/ 1667 w 10000"/>
                      <a:gd name="connsiteY19" fmla="*/ 6119 h 10000"/>
                      <a:gd name="connsiteX20" fmla="*/ 2575 w 10000"/>
                      <a:gd name="connsiteY20" fmla="*/ 5821 h 10000"/>
                      <a:gd name="connsiteX21" fmla="*/ 3485 w 10000"/>
                      <a:gd name="connsiteY21" fmla="*/ 5373 h 10000"/>
                      <a:gd name="connsiteX22" fmla="*/ 5606 w 10000"/>
                      <a:gd name="connsiteY22" fmla="*/ 4179 h 10000"/>
                      <a:gd name="connsiteX23" fmla="*/ 6818 w 10000"/>
                      <a:gd name="connsiteY23" fmla="*/ 3582 h 10000"/>
                      <a:gd name="connsiteX24" fmla="*/ 7272 w 10000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10000 w 10000"/>
                      <a:gd name="connsiteY9" fmla="*/ 597 h 10000"/>
                      <a:gd name="connsiteX10" fmla="*/ 9696 w 10000"/>
                      <a:gd name="connsiteY10" fmla="*/ 448 h 10000"/>
                      <a:gd name="connsiteX11" fmla="*/ 9242 w 10000"/>
                      <a:gd name="connsiteY11" fmla="*/ 299 h 10000"/>
                      <a:gd name="connsiteX12" fmla="*/ 8484 w 10000"/>
                      <a:gd name="connsiteY12" fmla="*/ 0 h 10000"/>
                      <a:gd name="connsiteX13" fmla="*/ 2879 w 10000"/>
                      <a:gd name="connsiteY13" fmla="*/ 1791 h 10000"/>
                      <a:gd name="connsiteX14" fmla="*/ 0 w 10000"/>
                      <a:gd name="connsiteY14" fmla="*/ 4179 h 10000"/>
                      <a:gd name="connsiteX15" fmla="*/ 0 w 10000"/>
                      <a:gd name="connsiteY15" fmla="*/ 5075 h 10000"/>
                      <a:gd name="connsiteX16" fmla="*/ 0 w 10000"/>
                      <a:gd name="connsiteY16" fmla="*/ 5821 h 10000"/>
                      <a:gd name="connsiteX17" fmla="*/ 151 w 10000"/>
                      <a:gd name="connsiteY17" fmla="*/ 6119 h 10000"/>
                      <a:gd name="connsiteX18" fmla="*/ 304 w 10000"/>
                      <a:gd name="connsiteY18" fmla="*/ 6269 h 10000"/>
                      <a:gd name="connsiteX19" fmla="*/ 757 w 10000"/>
                      <a:gd name="connsiteY19" fmla="*/ 6269 h 10000"/>
                      <a:gd name="connsiteX20" fmla="*/ 1667 w 10000"/>
                      <a:gd name="connsiteY20" fmla="*/ 6119 h 10000"/>
                      <a:gd name="connsiteX21" fmla="*/ 2575 w 10000"/>
                      <a:gd name="connsiteY21" fmla="*/ 5821 h 10000"/>
                      <a:gd name="connsiteX22" fmla="*/ 3485 w 10000"/>
                      <a:gd name="connsiteY22" fmla="*/ 5373 h 10000"/>
                      <a:gd name="connsiteX23" fmla="*/ 5606 w 10000"/>
                      <a:gd name="connsiteY23" fmla="*/ 4179 h 10000"/>
                      <a:gd name="connsiteX24" fmla="*/ 6818 w 10000"/>
                      <a:gd name="connsiteY24" fmla="*/ 3582 h 10000"/>
                      <a:gd name="connsiteX25" fmla="*/ 7272 w 10000"/>
                      <a:gd name="connsiteY25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602 w 10000"/>
                      <a:gd name="connsiteY9" fmla="*/ 3436 h 10000"/>
                      <a:gd name="connsiteX10" fmla="*/ 10000 w 10000"/>
                      <a:gd name="connsiteY10" fmla="*/ 597 h 10000"/>
                      <a:gd name="connsiteX11" fmla="*/ 9696 w 10000"/>
                      <a:gd name="connsiteY11" fmla="*/ 448 h 10000"/>
                      <a:gd name="connsiteX12" fmla="*/ 9242 w 10000"/>
                      <a:gd name="connsiteY12" fmla="*/ 299 h 10000"/>
                      <a:gd name="connsiteX13" fmla="*/ 8484 w 10000"/>
                      <a:gd name="connsiteY13" fmla="*/ 0 h 10000"/>
                      <a:gd name="connsiteX14" fmla="*/ 2879 w 10000"/>
                      <a:gd name="connsiteY14" fmla="*/ 1791 h 10000"/>
                      <a:gd name="connsiteX15" fmla="*/ 0 w 10000"/>
                      <a:gd name="connsiteY15" fmla="*/ 4179 h 10000"/>
                      <a:gd name="connsiteX16" fmla="*/ 0 w 10000"/>
                      <a:gd name="connsiteY16" fmla="*/ 5075 h 10000"/>
                      <a:gd name="connsiteX17" fmla="*/ 0 w 10000"/>
                      <a:gd name="connsiteY17" fmla="*/ 5821 h 10000"/>
                      <a:gd name="connsiteX18" fmla="*/ 151 w 10000"/>
                      <a:gd name="connsiteY18" fmla="*/ 6119 h 10000"/>
                      <a:gd name="connsiteX19" fmla="*/ 304 w 10000"/>
                      <a:gd name="connsiteY19" fmla="*/ 6269 h 10000"/>
                      <a:gd name="connsiteX20" fmla="*/ 757 w 10000"/>
                      <a:gd name="connsiteY20" fmla="*/ 6269 h 10000"/>
                      <a:gd name="connsiteX21" fmla="*/ 1667 w 10000"/>
                      <a:gd name="connsiteY21" fmla="*/ 6119 h 10000"/>
                      <a:gd name="connsiteX22" fmla="*/ 2575 w 10000"/>
                      <a:gd name="connsiteY22" fmla="*/ 5821 h 10000"/>
                      <a:gd name="connsiteX23" fmla="*/ 3485 w 10000"/>
                      <a:gd name="connsiteY23" fmla="*/ 5373 h 10000"/>
                      <a:gd name="connsiteX24" fmla="*/ 5606 w 10000"/>
                      <a:gd name="connsiteY24" fmla="*/ 4179 h 10000"/>
                      <a:gd name="connsiteX25" fmla="*/ 6818 w 10000"/>
                      <a:gd name="connsiteY25" fmla="*/ 3582 h 10000"/>
                      <a:gd name="connsiteX26" fmla="*/ 7272 w 10000"/>
                      <a:gd name="connsiteY26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336 w 10000"/>
                      <a:gd name="connsiteY9" fmla="*/ 4890 h 10000"/>
                      <a:gd name="connsiteX10" fmla="*/ 9602 w 10000"/>
                      <a:gd name="connsiteY10" fmla="*/ 3436 h 10000"/>
                      <a:gd name="connsiteX11" fmla="*/ 10000 w 10000"/>
                      <a:gd name="connsiteY11" fmla="*/ 597 h 10000"/>
                      <a:gd name="connsiteX12" fmla="*/ 9696 w 10000"/>
                      <a:gd name="connsiteY12" fmla="*/ 448 h 10000"/>
                      <a:gd name="connsiteX13" fmla="*/ 9242 w 10000"/>
                      <a:gd name="connsiteY13" fmla="*/ 299 h 10000"/>
                      <a:gd name="connsiteX14" fmla="*/ 8484 w 10000"/>
                      <a:gd name="connsiteY14" fmla="*/ 0 h 10000"/>
                      <a:gd name="connsiteX15" fmla="*/ 2879 w 10000"/>
                      <a:gd name="connsiteY15" fmla="*/ 1791 h 10000"/>
                      <a:gd name="connsiteX16" fmla="*/ 0 w 10000"/>
                      <a:gd name="connsiteY16" fmla="*/ 4179 h 10000"/>
                      <a:gd name="connsiteX17" fmla="*/ 0 w 10000"/>
                      <a:gd name="connsiteY17" fmla="*/ 5075 h 10000"/>
                      <a:gd name="connsiteX18" fmla="*/ 0 w 10000"/>
                      <a:gd name="connsiteY18" fmla="*/ 5821 h 10000"/>
                      <a:gd name="connsiteX19" fmla="*/ 151 w 10000"/>
                      <a:gd name="connsiteY19" fmla="*/ 6119 h 10000"/>
                      <a:gd name="connsiteX20" fmla="*/ 304 w 10000"/>
                      <a:gd name="connsiteY20" fmla="*/ 6269 h 10000"/>
                      <a:gd name="connsiteX21" fmla="*/ 757 w 10000"/>
                      <a:gd name="connsiteY21" fmla="*/ 6269 h 10000"/>
                      <a:gd name="connsiteX22" fmla="*/ 1667 w 10000"/>
                      <a:gd name="connsiteY22" fmla="*/ 6119 h 10000"/>
                      <a:gd name="connsiteX23" fmla="*/ 2575 w 10000"/>
                      <a:gd name="connsiteY23" fmla="*/ 5821 h 10000"/>
                      <a:gd name="connsiteX24" fmla="*/ 3485 w 10000"/>
                      <a:gd name="connsiteY24" fmla="*/ 5373 h 10000"/>
                      <a:gd name="connsiteX25" fmla="*/ 5606 w 10000"/>
                      <a:gd name="connsiteY25" fmla="*/ 4179 h 10000"/>
                      <a:gd name="connsiteX26" fmla="*/ 6818 w 10000"/>
                      <a:gd name="connsiteY26" fmla="*/ 3582 h 10000"/>
                      <a:gd name="connsiteX27" fmla="*/ 7272 w 10000"/>
                      <a:gd name="connsiteY27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194 w 10000"/>
                      <a:gd name="connsiteY9" fmla="*/ 5559 h 10000"/>
                      <a:gd name="connsiteX10" fmla="*/ 9336 w 10000"/>
                      <a:gd name="connsiteY10" fmla="*/ 4890 h 10000"/>
                      <a:gd name="connsiteX11" fmla="*/ 9602 w 10000"/>
                      <a:gd name="connsiteY11" fmla="*/ 3436 h 10000"/>
                      <a:gd name="connsiteX12" fmla="*/ 10000 w 10000"/>
                      <a:gd name="connsiteY12" fmla="*/ 597 h 10000"/>
                      <a:gd name="connsiteX13" fmla="*/ 9696 w 10000"/>
                      <a:gd name="connsiteY13" fmla="*/ 448 h 10000"/>
                      <a:gd name="connsiteX14" fmla="*/ 9242 w 10000"/>
                      <a:gd name="connsiteY14" fmla="*/ 299 h 10000"/>
                      <a:gd name="connsiteX15" fmla="*/ 8484 w 10000"/>
                      <a:gd name="connsiteY15" fmla="*/ 0 h 10000"/>
                      <a:gd name="connsiteX16" fmla="*/ 2879 w 10000"/>
                      <a:gd name="connsiteY16" fmla="*/ 1791 h 10000"/>
                      <a:gd name="connsiteX17" fmla="*/ 0 w 10000"/>
                      <a:gd name="connsiteY17" fmla="*/ 4179 h 10000"/>
                      <a:gd name="connsiteX18" fmla="*/ 0 w 10000"/>
                      <a:gd name="connsiteY18" fmla="*/ 5075 h 10000"/>
                      <a:gd name="connsiteX19" fmla="*/ 0 w 10000"/>
                      <a:gd name="connsiteY19" fmla="*/ 5821 h 10000"/>
                      <a:gd name="connsiteX20" fmla="*/ 151 w 10000"/>
                      <a:gd name="connsiteY20" fmla="*/ 6119 h 10000"/>
                      <a:gd name="connsiteX21" fmla="*/ 304 w 10000"/>
                      <a:gd name="connsiteY21" fmla="*/ 6269 h 10000"/>
                      <a:gd name="connsiteX22" fmla="*/ 757 w 10000"/>
                      <a:gd name="connsiteY22" fmla="*/ 6269 h 10000"/>
                      <a:gd name="connsiteX23" fmla="*/ 1667 w 10000"/>
                      <a:gd name="connsiteY23" fmla="*/ 6119 h 10000"/>
                      <a:gd name="connsiteX24" fmla="*/ 2575 w 10000"/>
                      <a:gd name="connsiteY24" fmla="*/ 5821 h 10000"/>
                      <a:gd name="connsiteX25" fmla="*/ 3485 w 10000"/>
                      <a:gd name="connsiteY25" fmla="*/ 5373 h 10000"/>
                      <a:gd name="connsiteX26" fmla="*/ 5606 w 10000"/>
                      <a:gd name="connsiteY26" fmla="*/ 4179 h 10000"/>
                      <a:gd name="connsiteX27" fmla="*/ 6818 w 10000"/>
                      <a:gd name="connsiteY27" fmla="*/ 3582 h 10000"/>
                      <a:gd name="connsiteX28" fmla="*/ 7272 w 10000"/>
                      <a:gd name="connsiteY28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581 w 10000"/>
                      <a:gd name="connsiteY9" fmla="*/ 6515 h 10000"/>
                      <a:gd name="connsiteX10" fmla="*/ 9194 w 10000"/>
                      <a:gd name="connsiteY10" fmla="*/ 5559 h 10000"/>
                      <a:gd name="connsiteX11" fmla="*/ 9336 w 10000"/>
                      <a:gd name="connsiteY11" fmla="*/ 4890 h 10000"/>
                      <a:gd name="connsiteX12" fmla="*/ 9602 w 10000"/>
                      <a:gd name="connsiteY12" fmla="*/ 3436 h 10000"/>
                      <a:gd name="connsiteX13" fmla="*/ 10000 w 10000"/>
                      <a:gd name="connsiteY13" fmla="*/ 597 h 10000"/>
                      <a:gd name="connsiteX14" fmla="*/ 9696 w 10000"/>
                      <a:gd name="connsiteY14" fmla="*/ 448 h 10000"/>
                      <a:gd name="connsiteX15" fmla="*/ 9242 w 10000"/>
                      <a:gd name="connsiteY15" fmla="*/ 299 h 10000"/>
                      <a:gd name="connsiteX16" fmla="*/ 8484 w 10000"/>
                      <a:gd name="connsiteY16" fmla="*/ 0 h 10000"/>
                      <a:gd name="connsiteX17" fmla="*/ 2879 w 10000"/>
                      <a:gd name="connsiteY17" fmla="*/ 1791 h 10000"/>
                      <a:gd name="connsiteX18" fmla="*/ 0 w 10000"/>
                      <a:gd name="connsiteY18" fmla="*/ 4179 h 10000"/>
                      <a:gd name="connsiteX19" fmla="*/ 0 w 10000"/>
                      <a:gd name="connsiteY19" fmla="*/ 5075 h 10000"/>
                      <a:gd name="connsiteX20" fmla="*/ 0 w 10000"/>
                      <a:gd name="connsiteY20" fmla="*/ 5821 h 10000"/>
                      <a:gd name="connsiteX21" fmla="*/ 151 w 10000"/>
                      <a:gd name="connsiteY21" fmla="*/ 6119 h 10000"/>
                      <a:gd name="connsiteX22" fmla="*/ 304 w 10000"/>
                      <a:gd name="connsiteY22" fmla="*/ 6269 h 10000"/>
                      <a:gd name="connsiteX23" fmla="*/ 757 w 10000"/>
                      <a:gd name="connsiteY23" fmla="*/ 6269 h 10000"/>
                      <a:gd name="connsiteX24" fmla="*/ 1667 w 10000"/>
                      <a:gd name="connsiteY24" fmla="*/ 6119 h 10000"/>
                      <a:gd name="connsiteX25" fmla="*/ 2575 w 10000"/>
                      <a:gd name="connsiteY25" fmla="*/ 5821 h 10000"/>
                      <a:gd name="connsiteX26" fmla="*/ 3485 w 10000"/>
                      <a:gd name="connsiteY26" fmla="*/ 5373 h 10000"/>
                      <a:gd name="connsiteX27" fmla="*/ 5606 w 10000"/>
                      <a:gd name="connsiteY27" fmla="*/ 4179 h 10000"/>
                      <a:gd name="connsiteX28" fmla="*/ 6818 w 10000"/>
                      <a:gd name="connsiteY28" fmla="*/ 3582 h 10000"/>
                      <a:gd name="connsiteX29" fmla="*/ 7272 w 10000"/>
                      <a:gd name="connsiteY29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724 w 10000"/>
                      <a:gd name="connsiteY9" fmla="*/ 6343 h 10000"/>
                      <a:gd name="connsiteX10" fmla="*/ 9581 w 10000"/>
                      <a:gd name="connsiteY10" fmla="*/ 6515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581 w 10000"/>
                      <a:gd name="connsiteY10" fmla="*/ 6515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498 w 10000"/>
                      <a:gd name="connsiteY6" fmla="*/ 9212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498 w 10000"/>
                      <a:gd name="connsiteY6" fmla="*/ 9212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316 w 10000"/>
                      <a:gd name="connsiteY11" fmla="*/ 5578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10000" h="10000">
                        <a:moveTo>
                          <a:pt x="7272" y="9851"/>
                        </a:moveTo>
                        <a:lnTo>
                          <a:pt x="7272" y="9851"/>
                        </a:lnTo>
                        <a:lnTo>
                          <a:pt x="8030" y="10000"/>
                        </a:lnTo>
                        <a:lnTo>
                          <a:pt x="8939" y="9851"/>
                        </a:lnTo>
                        <a:lnTo>
                          <a:pt x="9481" y="9624"/>
                        </a:lnTo>
                        <a:cubicBezTo>
                          <a:pt x="9409" y="9511"/>
                          <a:pt x="9705" y="9474"/>
                          <a:pt x="9633" y="9361"/>
                        </a:cubicBezTo>
                        <a:lnTo>
                          <a:pt x="9498" y="9212"/>
                        </a:lnTo>
                        <a:cubicBezTo>
                          <a:pt x="9516" y="9073"/>
                          <a:pt x="9626" y="9456"/>
                          <a:pt x="9601" y="7988"/>
                        </a:cubicBezTo>
                        <a:cubicBezTo>
                          <a:pt x="9601" y="7618"/>
                          <a:pt x="9534" y="7726"/>
                          <a:pt x="9520" y="7471"/>
                        </a:cubicBezTo>
                        <a:cubicBezTo>
                          <a:pt x="9507" y="7216"/>
                          <a:pt x="9486" y="6850"/>
                          <a:pt x="9459" y="6764"/>
                        </a:cubicBezTo>
                        <a:cubicBezTo>
                          <a:pt x="9439" y="6493"/>
                          <a:pt x="9445" y="6589"/>
                          <a:pt x="9357" y="6458"/>
                        </a:cubicBezTo>
                        <a:cubicBezTo>
                          <a:pt x="9269" y="6327"/>
                          <a:pt x="9374" y="5804"/>
                          <a:pt x="9316" y="5578"/>
                        </a:cubicBezTo>
                        <a:cubicBezTo>
                          <a:pt x="9258" y="5352"/>
                          <a:pt x="9316" y="5231"/>
                          <a:pt x="9336" y="4890"/>
                        </a:cubicBezTo>
                        <a:cubicBezTo>
                          <a:pt x="9356" y="4549"/>
                          <a:pt x="9536" y="4107"/>
                          <a:pt x="9602" y="3436"/>
                        </a:cubicBezTo>
                        <a:cubicBezTo>
                          <a:pt x="9735" y="2490"/>
                          <a:pt x="9867" y="1543"/>
                          <a:pt x="10000" y="597"/>
                        </a:cubicBezTo>
                        <a:lnTo>
                          <a:pt x="9696" y="448"/>
                        </a:lnTo>
                        <a:lnTo>
                          <a:pt x="9242" y="299"/>
                        </a:lnTo>
                        <a:lnTo>
                          <a:pt x="8484" y="0"/>
                        </a:lnTo>
                        <a:lnTo>
                          <a:pt x="2879" y="1791"/>
                        </a:lnTo>
                        <a:lnTo>
                          <a:pt x="0" y="4179"/>
                        </a:lnTo>
                        <a:lnTo>
                          <a:pt x="0" y="5075"/>
                        </a:lnTo>
                        <a:lnTo>
                          <a:pt x="0" y="5821"/>
                        </a:lnTo>
                        <a:cubicBezTo>
                          <a:pt x="51" y="5920"/>
                          <a:pt x="100" y="6020"/>
                          <a:pt x="151" y="6119"/>
                        </a:cubicBezTo>
                        <a:lnTo>
                          <a:pt x="304" y="6269"/>
                        </a:lnTo>
                        <a:lnTo>
                          <a:pt x="757" y="6269"/>
                        </a:lnTo>
                        <a:lnTo>
                          <a:pt x="1667" y="6119"/>
                        </a:lnTo>
                        <a:lnTo>
                          <a:pt x="2575" y="5821"/>
                        </a:lnTo>
                        <a:lnTo>
                          <a:pt x="3485" y="5373"/>
                        </a:lnTo>
                        <a:lnTo>
                          <a:pt x="5606" y="4179"/>
                        </a:lnTo>
                        <a:lnTo>
                          <a:pt x="6818" y="3582"/>
                        </a:lnTo>
                        <a:cubicBezTo>
                          <a:pt x="6969" y="5672"/>
                          <a:pt x="7121" y="7761"/>
                          <a:pt x="7272" y="9851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752"/>
                  <p:cNvSpPr>
                    <a:spLocks/>
                  </p:cNvSpPr>
                  <p:nvPr/>
                </p:nvSpPr>
                <p:spPr bwMode="auto">
                  <a:xfrm>
                    <a:off x="340039" y="3742158"/>
                    <a:ext cx="24544" cy="122830"/>
                  </a:xfrm>
                  <a:custGeom>
                    <a:avLst/>
                    <a:gdLst>
                      <a:gd name="T0" fmla="*/ 0 w 24"/>
                      <a:gd name="T1" fmla="*/ 0 h 120"/>
                      <a:gd name="T2" fmla="*/ 24 w 24"/>
                      <a:gd name="T3" fmla="*/ 14 h 120"/>
                      <a:gd name="T4" fmla="*/ 24 w 24"/>
                      <a:gd name="T5" fmla="*/ 114 h 120"/>
                      <a:gd name="T6" fmla="*/ 14 w 24"/>
                      <a:gd name="T7" fmla="*/ 120 h 120"/>
                      <a:gd name="T8" fmla="*/ 0 w 24"/>
                      <a:gd name="T9" fmla="*/ 112 h 120"/>
                      <a:gd name="T10" fmla="*/ 0 w 24"/>
                      <a:gd name="T11" fmla="*/ 0 h 1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4"/>
                      <a:gd name="T19" fmla="*/ 0 h 120"/>
                      <a:gd name="T20" fmla="*/ 24 w 24"/>
                      <a:gd name="T21" fmla="*/ 120 h 1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4" h="120">
                        <a:moveTo>
                          <a:pt x="0" y="0"/>
                        </a:moveTo>
                        <a:lnTo>
                          <a:pt x="24" y="14"/>
                        </a:lnTo>
                        <a:lnTo>
                          <a:pt x="24" y="114"/>
                        </a:lnTo>
                        <a:lnTo>
                          <a:pt x="14" y="120"/>
                        </a:lnTo>
                        <a:lnTo>
                          <a:pt x="0" y="1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Line 753"/>
                  <p:cNvSpPr>
                    <a:spLocks noChangeShapeType="1"/>
                  </p:cNvSpPr>
                  <p:nvPr/>
                </p:nvSpPr>
                <p:spPr bwMode="auto">
                  <a:xfrm>
                    <a:off x="354356" y="3748299"/>
                    <a:ext cx="1023" cy="116688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755"/>
                  <p:cNvSpPr>
                    <a:spLocks/>
                  </p:cNvSpPr>
                  <p:nvPr/>
                </p:nvSpPr>
                <p:spPr bwMode="auto">
                  <a:xfrm>
                    <a:off x="510246" y="3735565"/>
                    <a:ext cx="20566" cy="119187"/>
                  </a:xfrm>
                  <a:custGeom>
                    <a:avLst/>
                    <a:gdLst>
                      <a:gd name="T0" fmla="*/ 0 w 24"/>
                      <a:gd name="T1" fmla="*/ 14 h 116"/>
                      <a:gd name="T2" fmla="*/ 12 w 24"/>
                      <a:gd name="T3" fmla="*/ 8 h 116"/>
                      <a:gd name="T4" fmla="*/ 24 w 24"/>
                      <a:gd name="T5" fmla="*/ 0 h 116"/>
                      <a:gd name="T6" fmla="*/ 24 w 24"/>
                      <a:gd name="T7" fmla="*/ 108 h 116"/>
                      <a:gd name="T8" fmla="*/ 12 w 24"/>
                      <a:gd name="T9" fmla="*/ 116 h 116"/>
                      <a:gd name="T10" fmla="*/ 0 w 24"/>
                      <a:gd name="T11" fmla="*/ 108 h 116"/>
                      <a:gd name="T12" fmla="*/ 0 w 24"/>
                      <a:gd name="T13" fmla="*/ 14 h 11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"/>
                      <a:gd name="T22" fmla="*/ 0 h 116"/>
                      <a:gd name="T23" fmla="*/ 24 w 24"/>
                      <a:gd name="T24" fmla="*/ 116 h 11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" h="116">
                        <a:moveTo>
                          <a:pt x="0" y="14"/>
                        </a:moveTo>
                        <a:lnTo>
                          <a:pt x="12" y="8"/>
                        </a:lnTo>
                        <a:lnTo>
                          <a:pt x="24" y="0"/>
                        </a:lnTo>
                        <a:lnTo>
                          <a:pt x="24" y="108"/>
                        </a:lnTo>
                        <a:lnTo>
                          <a:pt x="12" y="116"/>
                        </a:lnTo>
                        <a:lnTo>
                          <a:pt x="0" y="108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Line 756"/>
                  <p:cNvSpPr>
                    <a:spLocks noChangeShapeType="1"/>
                  </p:cNvSpPr>
                  <p:nvPr/>
                </p:nvSpPr>
                <p:spPr bwMode="auto">
                  <a:xfrm>
                    <a:off x="522518" y="3744205"/>
                    <a:ext cx="1023" cy="108500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757"/>
                  <p:cNvSpPr>
                    <a:spLocks/>
                  </p:cNvSpPr>
                  <p:nvPr/>
                </p:nvSpPr>
                <p:spPr bwMode="auto">
                  <a:xfrm>
                    <a:off x="420252" y="3785148"/>
                    <a:ext cx="24544" cy="118736"/>
                  </a:xfrm>
                  <a:custGeom>
                    <a:avLst/>
                    <a:gdLst>
                      <a:gd name="T0" fmla="*/ 0 w 24"/>
                      <a:gd name="T1" fmla="*/ 0 h 116"/>
                      <a:gd name="T2" fmla="*/ 12 w 24"/>
                      <a:gd name="T3" fmla="*/ 8 h 116"/>
                      <a:gd name="T4" fmla="*/ 24 w 24"/>
                      <a:gd name="T5" fmla="*/ 4 h 116"/>
                      <a:gd name="T6" fmla="*/ 24 w 24"/>
                      <a:gd name="T7" fmla="*/ 112 h 116"/>
                      <a:gd name="T8" fmla="*/ 12 w 24"/>
                      <a:gd name="T9" fmla="*/ 116 h 116"/>
                      <a:gd name="T10" fmla="*/ 0 w 24"/>
                      <a:gd name="T11" fmla="*/ 110 h 116"/>
                      <a:gd name="T12" fmla="*/ 0 w 24"/>
                      <a:gd name="T13" fmla="*/ 0 h 11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"/>
                      <a:gd name="T22" fmla="*/ 0 h 116"/>
                      <a:gd name="T23" fmla="*/ 24 w 24"/>
                      <a:gd name="T24" fmla="*/ 116 h 11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" h="116">
                        <a:moveTo>
                          <a:pt x="0" y="0"/>
                        </a:moveTo>
                        <a:lnTo>
                          <a:pt x="12" y="8"/>
                        </a:lnTo>
                        <a:lnTo>
                          <a:pt x="24" y="4"/>
                        </a:lnTo>
                        <a:lnTo>
                          <a:pt x="24" y="112"/>
                        </a:lnTo>
                        <a:lnTo>
                          <a:pt x="12" y="116"/>
                        </a:lnTo>
                        <a:lnTo>
                          <a:pt x="0" y="1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Line 762"/>
                  <p:cNvSpPr>
                    <a:spLocks noChangeShapeType="1"/>
                  </p:cNvSpPr>
                  <p:nvPr/>
                </p:nvSpPr>
                <p:spPr bwMode="auto">
                  <a:xfrm>
                    <a:off x="432524" y="3793337"/>
                    <a:ext cx="1023" cy="110547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771"/>
                  <p:cNvSpPr>
                    <a:spLocks/>
                  </p:cNvSpPr>
                  <p:nvPr/>
                </p:nvSpPr>
                <p:spPr bwMode="auto">
                  <a:xfrm>
                    <a:off x="444796" y="3779007"/>
                    <a:ext cx="16363" cy="42990"/>
                  </a:xfrm>
                  <a:custGeom>
                    <a:avLst/>
                    <a:gdLst>
                      <a:gd name="T0" fmla="*/ 16 w 16"/>
                      <a:gd name="T1" fmla="*/ 0 h 42"/>
                      <a:gd name="T2" fmla="*/ 16 w 16"/>
                      <a:gd name="T3" fmla="*/ 34 h 42"/>
                      <a:gd name="T4" fmla="*/ 2 w 16"/>
                      <a:gd name="T5" fmla="*/ 42 h 42"/>
                      <a:gd name="T6" fmla="*/ 0 w 16"/>
                      <a:gd name="T7" fmla="*/ 10 h 42"/>
                      <a:gd name="T8" fmla="*/ 16 w 16"/>
                      <a:gd name="T9" fmla="*/ 0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6"/>
                      <a:gd name="T16" fmla="*/ 0 h 42"/>
                      <a:gd name="T17" fmla="*/ 16 w 16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6" h="42">
                        <a:moveTo>
                          <a:pt x="16" y="0"/>
                        </a:moveTo>
                        <a:lnTo>
                          <a:pt x="16" y="34"/>
                        </a:lnTo>
                        <a:lnTo>
                          <a:pt x="2" y="42"/>
                        </a:lnTo>
                        <a:lnTo>
                          <a:pt x="0" y="1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231F2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Line 756"/>
                  <p:cNvSpPr>
                    <a:spLocks noChangeShapeType="1"/>
                  </p:cNvSpPr>
                  <p:nvPr/>
                </p:nvSpPr>
                <p:spPr bwMode="auto">
                  <a:xfrm>
                    <a:off x="512292" y="3739087"/>
                    <a:ext cx="1023" cy="108500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747"/>
                  <p:cNvSpPr>
                    <a:spLocks/>
                  </p:cNvSpPr>
                  <p:nvPr/>
                </p:nvSpPr>
                <p:spPr bwMode="auto">
                  <a:xfrm>
                    <a:off x="376085" y="3576729"/>
                    <a:ext cx="96481" cy="171459"/>
                  </a:xfrm>
                  <a:custGeom>
                    <a:avLst/>
                    <a:gdLst>
                      <a:gd name="T0" fmla="*/ 40 w 108"/>
                      <a:gd name="T1" fmla="*/ 2 h 164"/>
                      <a:gd name="T2" fmla="*/ 40 w 108"/>
                      <a:gd name="T3" fmla="*/ 2 h 164"/>
                      <a:gd name="T4" fmla="*/ 60 w 108"/>
                      <a:gd name="T5" fmla="*/ 8 h 164"/>
                      <a:gd name="T6" fmla="*/ 72 w 108"/>
                      <a:gd name="T7" fmla="*/ 14 h 164"/>
                      <a:gd name="T8" fmla="*/ 82 w 108"/>
                      <a:gd name="T9" fmla="*/ 20 h 164"/>
                      <a:gd name="T10" fmla="*/ 82 w 108"/>
                      <a:gd name="T11" fmla="*/ 20 h 164"/>
                      <a:gd name="T12" fmla="*/ 94 w 108"/>
                      <a:gd name="T13" fmla="*/ 30 h 164"/>
                      <a:gd name="T14" fmla="*/ 100 w 108"/>
                      <a:gd name="T15" fmla="*/ 36 h 164"/>
                      <a:gd name="T16" fmla="*/ 104 w 108"/>
                      <a:gd name="T17" fmla="*/ 42 h 164"/>
                      <a:gd name="T18" fmla="*/ 104 w 108"/>
                      <a:gd name="T19" fmla="*/ 42 h 164"/>
                      <a:gd name="T20" fmla="*/ 106 w 108"/>
                      <a:gd name="T21" fmla="*/ 54 h 164"/>
                      <a:gd name="T22" fmla="*/ 106 w 108"/>
                      <a:gd name="T23" fmla="*/ 72 h 164"/>
                      <a:gd name="T24" fmla="*/ 106 w 108"/>
                      <a:gd name="T25" fmla="*/ 104 h 164"/>
                      <a:gd name="T26" fmla="*/ 106 w 108"/>
                      <a:gd name="T27" fmla="*/ 104 h 164"/>
                      <a:gd name="T28" fmla="*/ 106 w 108"/>
                      <a:gd name="T29" fmla="*/ 132 h 164"/>
                      <a:gd name="T30" fmla="*/ 108 w 108"/>
                      <a:gd name="T31" fmla="*/ 152 h 164"/>
                      <a:gd name="T32" fmla="*/ 108 w 108"/>
                      <a:gd name="T33" fmla="*/ 152 h 164"/>
                      <a:gd name="T34" fmla="*/ 98 w 108"/>
                      <a:gd name="T35" fmla="*/ 158 h 164"/>
                      <a:gd name="T36" fmla="*/ 86 w 108"/>
                      <a:gd name="T37" fmla="*/ 162 h 164"/>
                      <a:gd name="T38" fmla="*/ 72 w 108"/>
                      <a:gd name="T39" fmla="*/ 164 h 164"/>
                      <a:gd name="T40" fmla="*/ 56 w 108"/>
                      <a:gd name="T41" fmla="*/ 164 h 164"/>
                      <a:gd name="T42" fmla="*/ 42 w 108"/>
                      <a:gd name="T43" fmla="*/ 162 h 164"/>
                      <a:gd name="T44" fmla="*/ 30 w 108"/>
                      <a:gd name="T45" fmla="*/ 158 h 164"/>
                      <a:gd name="T46" fmla="*/ 20 w 108"/>
                      <a:gd name="T47" fmla="*/ 154 h 164"/>
                      <a:gd name="T48" fmla="*/ 18 w 108"/>
                      <a:gd name="T49" fmla="*/ 150 h 164"/>
                      <a:gd name="T50" fmla="*/ 16 w 108"/>
                      <a:gd name="T51" fmla="*/ 148 h 164"/>
                      <a:gd name="T52" fmla="*/ 16 w 108"/>
                      <a:gd name="T53" fmla="*/ 148 h 164"/>
                      <a:gd name="T54" fmla="*/ 12 w 108"/>
                      <a:gd name="T55" fmla="*/ 106 h 164"/>
                      <a:gd name="T56" fmla="*/ 8 w 108"/>
                      <a:gd name="T57" fmla="*/ 76 h 164"/>
                      <a:gd name="T58" fmla="*/ 8 w 108"/>
                      <a:gd name="T59" fmla="*/ 76 h 164"/>
                      <a:gd name="T60" fmla="*/ 4 w 108"/>
                      <a:gd name="T61" fmla="*/ 54 h 164"/>
                      <a:gd name="T62" fmla="*/ 0 w 108"/>
                      <a:gd name="T63" fmla="*/ 34 h 164"/>
                      <a:gd name="T64" fmla="*/ 0 w 108"/>
                      <a:gd name="T65" fmla="*/ 26 h 164"/>
                      <a:gd name="T66" fmla="*/ 2 w 108"/>
                      <a:gd name="T67" fmla="*/ 18 h 164"/>
                      <a:gd name="T68" fmla="*/ 4 w 108"/>
                      <a:gd name="T69" fmla="*/ 12 h 164"/>
                      <a:gd name="T70" fmla="*/ 8 w 108"/>
                      <a:gd name="T71" fmla="*/ 6 h 164"/>
                      <a:gd name="T72" fmla="*/ 8 w 108"/>
                      <a:gd name="T73" fmla="*/ 6 h 164"/>
                      <a:gd name="T74" fmla="*/ 18 w 108"/>
                      <a:gd name="T75" fmla="*/ 2 h 164"/>
                      <a:gd name="T76" fmla="*/ 26 w 108"/>
                      <a:gd name="T77" fmla="*/ 0 h 164"/>
                      <a:gd name="T78" fmla="*/ 34 w 108"/>
                      <a:gd name="T79" fmla="*/ 0 h 164"/>
                      <a:gd name="T80" fmla="*/ 40 w 108"/>
                      <a:gd name="T81" fmla="*/ 2 h 164"/>
                      <a:gd name="T82" fmla="*/ 40 w 108"/>
                      <a:gd name="T83" fmla="*/ 2 h 16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8"/>
                      <a:gd name="T127" fmla="*/ 0 h 164"/>
                      <a:gd name="T128" fmla="*/ 108 w 108"/>
                      <a:gd name="T129" fmla="*/ 164 h 16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074 w 10000"/>
                      <a:gd name="connsiteY13" fmla="*/ 9634 h 10214"/>
                      <a:gd name="connsiteX14" fmla="*/ 7963 w 10000"/>
                      <a:gd name="connsiteY14" fmla="*/ 9878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074 w 10000"/>
                      <a:gd name="connsiteY13" fmla="*/ 9634 h 10214"/>
                      <a:gd name="connsiteX14" fmla="*/ 8077 w 10000"/>
                      <a:gd name="connsiteY14" fmla="*/ 10164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644 w 10000"/>
                      <a:gd name="connsiteY13" fmla="*/ 9920 h 10214"/>
                      <a:gd name="connsiteX14" fmla="*/ 8077 w 10000"/>
                      <a:gd name="connsiteY14" fmla="*/ 10164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570"/>
                      <a:gd name="connsiteY0" fmla="*/ 122 h 10214"/>
                      <a:gd name="connsiteX1" fmla="*/ 3704 w 10570"/>
                      <a:gd name="connsiteY1" fmla="*/ 122 h 10214"/>
                      <a:gd name="connsiteX2" fmla="*/ 5556 w 10570"/>
                      <a:gd name="connsiteY2" fmla="*/ 488 h 10214"/>
                      <a:gd name="connsiteX3" fmla="*/ 6667 w 10570"/>
                      <a:gd name="connsiteY3" fmla="*/ 854 h 10214"/>
                      <a:gd name="connsiteX4" fmla="*/ 7593 w 10570"/>
                      <a:gd name="connsiteY4" fmla="*/ 1220 h 10214"/>
                      <a:gd name="connsiteX5" fmla="*/ 8704 w 10570"/>
                      <a:gd name="connsiteY5" fmla="*/ 1829 h 10214"/>
                      <a:gd name="connsiteX6" fmla="*/ 9259 w 10570"/>
                      <a:gd name="connsiteY6" fmla="*/ 2195 h 10214"/>
                      <a:gd name="connsiteX7" fmla="*/ 9630 w 10570"/>
                      <a:gd name="connsiteY7" fmla="*/ 2561 h 10214"/>
                      <a:gd name="connsiteX8" fmla="*/ 9815 w 10570"/>
                      <a:gd name="connsiteY8" fmla="*/ 3293 h 10214"/>
                      <a:gd name="connsiteX9" fmla="*/ 9815 w 10570"/>
                      <a:gd name="connsiteY9" fmla="*/ 4390 h 10214"/>
                      <a:gd name="connsiteX10" fmla="*/ 9815 w 10570"/>
                      <a:gd name="connsiteY10" fmla="*/ 6341 h 10214"/>
                      <a:gd name="connsiteX11" fmla="*/ 9815 w 10570"/>
                      <a:gd name="connsiteY11" fmla="*/ 8049 h 10214"/>
                      <a:gd name="connsiteX12" fmla="*/ 10570 w 10570"/>
                      <a:gd name="connsiteY12" fmla="*/ 9625 h 10214"/>
                      <a:gd name="connsiteX13" fmla="*/ 9644 w 10570"/>
                      <a:gd name="connsiteY13" fmla="*/ 9920 h 10214"/>
                      <a:gd name="connsiteX14" fmla="*/ 8077 w 10570"/>
                      <a:gd name="connsiteY14" fmla="*/ 10164 h 10214"/>
                      <a:gd name="connsiteX15" fmla="*/ 6781 w 10570"/>
                      <a:gd name="connsiteY15" fmla="*/ 10214 h 10214"/>
                      <a:gd name="connsiteX16" fmla="*/ 5185 w 10570"/>
                      <a:gd name="connsiteY16" fmla="*/ 10000 h 10214"/>
                      <a:gd name="connsiteX17" fmla="*/ 3889 w 10570"/>
                      <a:gd name="connsiteY17" fmla="*/ 9878 h 10214"/>
                      <a:gd name="connsiteX18" fmla="*/ 2778 w 10570"/>
                      <a:gd name="connsiteY18" fmla="*/ 9634 h 10214"/>
                      <a:gd name="connsiteX19" fmla="*/ 1852 w 10570"/>
                      <a:gd name="connsiteY19" fmla="*/ 9390 h 10214"/>
                      <a:gd name="connsiteX20" fmla="*/ 1667 w 10570"/>
                      <a:gd name="connsiteY20" fmla="*/ 9146 h 10214"/>
                      <a:gd name="connsiteX21" fmla="*/ 1481 w 10570"/>
                      <a:gd name="connsiteY21" fmla="*/ 9024 h 10214"/>
                      <a:gd name="connsiteX22" fmla="*/ 1111 w 10570"/>
                      <a:gd name="connsiteY22" fmla="*/ 6463 h 10214"/>
                      <a:gd name="connsiteX23" fmla="*/ 741 w 10570"/>
                      <a:gd name="connsiteY23" fmla="*/ 4634 h 10214"/>
                      <a:gd name="connsiteX24" fmla="*/ 370 w 10570"/>
                      <a:gd name="connsiteY24" fmla="*/ 3293 h 10214"/>
                      <a:gd name="connsiteX25" fmla="*/ 0 w 10570"/>
                      <a:gd name="connsiteY25" fmla="*/ 2073 h 10214"/>
                      <a:gd name="connsiteX26" fmla="*/ 0 w 10570"/>
                      <a:gd name="connsiteY26" fmla="*/ 1585 h 10214"/>
                      <a:gd name="connsiteX27" fmla="*/ 185 w 10570"/>
                      <a:gd name="connsiteY27" fmla="*/ 1098 h 10214"/>
                      <a:gd name="connsiteX28" fmla="*/ 370 w 10570"/>
                      <a:gd name="connsiteY28" fmla="*/ 732 h 10214"/>
                      <a:gd name="connsiteX29" fmla="*/ 741 w 10570"/>
                      <a:gd name="connsiteY29" fmla="*/ 366 h 10214"/>
                      <a:gd name="connsiteX30" fmla="*/ 1667 w 10570"/>
                      <a:gd name="connsiteY30" fmla="*/ 122 h 10214"/>
                      <a:gd name="connsiteX31" fmla="*/ 2407 w 10570"/>
                      <a:gd name="connsiteY31" fmla="*/ 0 h 10214"/>
                      <a:gd name="connsiteX32" fmla="*/ 3148 w 10570"/>
                      <a:gd name="connsiteY32" fmla="*/ 0 h 10214"/>
                      <a:gd name="connsiteX33" fmla="*/ 3704 w 10570"/>
                      <a:gd name="connsiteY33" fmla="*/ 122 h 10214"/>
                      <a:gd name="connsiteX0" fmla="*/ 3704 w 10570"/>
                      <a:gd name="connsiteY0" fmla="*/ 122 h 10214"/>
                      <a:gd name="connsiteX1" fmla="*/ 3704 w 10570"/>
                      <a:gd name="connsiteY1" fmla="*/ 122 h 10214"/>
                      <a:gd name="connsiteX2" fmla="*/ 5556 w 10570"/>
                      <a:gd name="connsiteY2" fmla="*/ 488 h 10214"/>
                      <a:gd name="connsiteX3" fmla="*/ 6667 w 10570"/>
                      <a:gd name="connsiteY3" fmla="*/ 854 h 10214"/>
                      <a:gd name="connsiteX4" fmla="*/ 7593 w 10570"/>
                      <a:gd name="connsiteY4" fmla="*/ 1220 h 10214"/>
                      <a:gd name="connsiteX5" fmla="*/ 8704 w 10570"/>
                      <a:gd name="connsiteY5" fmla="*/ 1829 h 10214"/>
                      <a:gd name="connsiteX6" fmla="*/ 9259 w 10570"/>
                      <a:gd name="connsiteY6" fmla="*/ 2195 h 10214"/>
                      <a:gd name="connsiteX7" fmla="*/ 9630 w 10570"/>
                      <a:gd name="connsiteY7" fmla="*/ 2561 h 10214"/>
                      <a:gd name="connsiteX8" fmla="*/ 9815 w 10570"/>
                      <a:gd name="connsiteY8" fmla="*/ 3293 h 10214"/>
                      <a:gd name="connsiteX9" fmla="*/ 9815 w 10570"/>
                      <a:gd name="connsiteY9" fmla="*/ 4390 h 10214"/>
                      <a:gd name="connsiteX10" fmla="*/ 9815 w 10570"/>
                      <a:gd name="connsiteY10" fmla="*/ 6341 h 10214"/>
                      <a:gd name="connsiteX11" fmla="*/ 9815 w 10570"/>
                      <a:gd name="connsiteY11" fmla="*/ 8049 h 10214"/>
                      <a:gd name="connsiteX12" fmla="*/ 10570 w 10570"/>
                      <a:gd name="connsiteY12" fmla="*/ 9625 h 10214"/>
                      <a:gd name="connsiteX13" fmla="*/ 9644 w 10570"/>
                      <a:gd name="connsiteY13" fmla="*/ 9920 h 10214"/>
                      <a:gd name="connsiteX14" fmla="*/ 8077 w 10570"/>
                      <a:gd name="connsiteY14" fmla="*/ 10164 h 10214"/>
                      <a:gd name="connsiteX15" fmla="*/ 6781 w 10570"/>
                      <a:gd name="connsiteY15" fmla="*/ 10214 h 10214"/>
                      <a:gd name="connsiteX16" fmla="*/ 5185 w 10570"/>
                      <a:gd name="connsiteY16" fmla="*/ 10214 h 10214"/>
                      <a:gd name="connsiteX17" fmla="*/ 3889 w 10570"/>
                      <a:gd name="connsiteY17" fmla="*/ 9878 h 10214"/>
                      <a:gd name="connsiteX18" fmla="*/ 2778 w 10570"/>
                      <a:gd name="connsiteY18" fmla="*/ 9634 h 10214"/>
                      <a:gd name="connsiteX19" fmla="*/ 1852 w 10570"/>
                      <a:gd name="connsiteY19" fmla="*/ 9390 h 10214"/>
                      <a:gd name="connsiteX20" fmla="*/ 1667 w 10570"/>
                      <a:gd name="connsiteY20" fmla="*/ 9146 h 10214"/>
                      <a:gd name="connsiteX21" fmla="*/ 1481 w 10570"/>
                      <a:gd name="connsiteY21" fmla="*/ 9024 h 10214"/>
                      <a:gd name="connsiteX22" fmla="*/ 1111 w 10570"/>
                      <a:gd name="connsiteY22" fmla="*/ 6463 h 10214"/>
                      <a:gd name="connsiteX23" fmla="*/ 741 w 10570"/>
                      <a:gd name="connsiteY23" fmla="*/ 4634 h 10214"/>
                      <a:gd name="connsiteX24" fmla="*/ 370 w 10570"/>
                      <a:gd name="connsiteY24" fmla="*/ 3293 h 10214"/>
                      <a:gd name="connsiteX25" fmla="*/ 0 w 10570"/>
                      <a:gd name="connsiteY25" fmla="*/ 2073 h 10214"/>
                      <a:gd name="connsiteX26" fmla="*/ 0 w 10570"/>
                      <a:gd name="connsiteY26" fmla="*/ 1585 h 10214"/>
                      <a:gd name="connsiteX27" fmla="*/ 185 w 10570"/>
                      <a:gd name="connsiteY27" fmla="*/ 1098 h 10214"/>
                      <a:gd name="connsiteX28" fmla="*/ 370 w 10570"/>
                      <a:gd name="connsiteY28" fmla="*/ 732 h 10214"/>
                      <a:gd name="connsiteX29" fmla="*/ 741 w 10570"/>
                      <a:gd name="connsiteY29" fmla="*/ 366 h 10214"/>
                      <a:gd name="connsiteX30" fmla="*/ 1667 w 10570"/>
                      <a:gd name="connsiteY30" fmla="*/ 122 h 10214"/>
                      <a:gd name="connsiteX31" fmla="*/ 2407 w 10570"/>
                      <a:gd name="connsiteY31" fmla="*/ 0 h 10214"/>
                      <a:gd name="connsiteX32" fmla="*/ 3148 w 10570"/>
                      <a:gd name="connsiteY32" fmla="*/ 0 h 10214"/>
                      <a:gd name="connsiteX33" fmla="*/ 3704 w 10570"/>
                      <a:gd name="connsiteY33" fmla="*/ 122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10570" h="10214">
                        <a:moveTo>
                          <a:pt x="3704" y="122"/>
                        </a:moveTo>
                        <a:lnTo>
                          <a:pt x="3704" y="122"/>
                        </a:lnTo>
                        <a:lnTo>
                          <a:pt x="5556" y="488"/>
                        </a:lnTo>
                        <a:lnTo>
                          <a:pt x="6667" y="854"/>
                        </a:lnTo>
                        <a:lnTo>
                          <a:pt x="7593" y="1220"/>
                        </a:lnTo>
                        <a:lnTo>
                          <a:pt x="8704" y="1829"/>
                        </a:lnTo>
                        <a:lnTo>
                          <a:pt x="9259" y="2195"/>
                        </a:lnTo>
                        <a:lnTo>
                          <a:pt x="9630" y="2561"/>
                        </a:lnTo>
                        <a:cubicBezTo>
                          <a:pt x="9692" y="2805"/>
                          <a:pt x="9753" y="3049"/>
                          <a:pt x="9815" y="3293"/>
                        </a:cubicBezTo>
                        <a:lnTo>
                          <a:pt x="9815" y="4390"/>
                        </a:lnTo>
                        <a:lnTo>
                          <a:pt x="9815" y="6341"/>
                        </a:lnTo>
                        <a:lnTo>
                          <a:pt x="9815" y="8049"/>
                        </a:lnTo>
                        <a:cubicBezTo>
                          <a:pt x="9877" y="8455"/>
                          <a:pt x="10508" y="9219"/>
                          <a:pt x="10570" y="9625"/>
                        </a:cubicBezTo>
                        <a:lnTo>
                          <a:pt x="9644" y="9920"/>
                        </a:lnTo>
                        <a:lnTo>
                          <a:pt x="8077" y="10164"/>
                        </a:lnTo>
                        <a:lnTo>
                          <a:pt x="6781" y="10214"/>
                        </a:lnTo>
                        <a:lnTo>
                          <a:pt x="5185" y="10214"/>
                        </a:lnTo>
                        <a:lnTo>
                          <a:pt x="3889" y="9878"/>
                        </a:lnTo>
                        <a:lnTo>
                          <a:pt x="2778" y="9634"/>
                        </a:lnTo>
                        <a:lnTo>
                          <a:pt x="1852" y="9390"/>
                        </a:lnTo>
                        <a:cubicBezTo>
                          <a:pt x="1790" y="9309"/>
                          <a:pt x="1729" y="9227"/>
                          <a:pt x="1667" y="9146"/>
                        </a:cubicBezTo>
                        <a:lnTo>
                          <a:pt x="1481" y="9024"/>
                        </a:lnTo>
                        <a:cubicBezTo>
                          <a:pt x="1358" y="8170"/>
                          <a:pt x="1234" y="7317"/>
                          <a:pt x="1111" y="6463"/>
                        </a:cubicBezTo>
                        <a:cubicBezTo>
                          <a:pt x="988" y="5853"/>
                          <a:pt x="864" y="5244"/>
                          <a:pt x="741" y="4634"/>
                        </a:cubicBezTo>
                        <a:lnTo>
                          <a:pt x="370" y="3293"/>
                        </a:lnTo>
                        <a:cubicBezTo>
                          <a:pt x="247" y="2886"/>
                          <a:pt x="123" y="2480"/>
                          <a:pt x="0" y="2073"/>
                        </a:cubicBezTo>
                        <a:lnTo>
                          <a:pt x="0" y="1585"/>
                        </a:lnTo>
                        <a:cubicBezTo>
                          <a:pt x="62" y="1423"/>
                          <a:pt x="123" y="1260"/>
                          <a:pt x="185" y="1098"/>
                        </a:cubicBezTo>
                        <a:cubicBezTo>
                          <a:pt x="247" y="976"/>
                          <a:pt x="308" y="854"/>
                          <a:pt x="370" y="732"/>
                        </a:cubicBezTo>
                        <a:lnTo>
                          <a:pt x="741" y="366"/>
                        </a:lnTo>
                        <a:lnTo>
                          <a:pt x="1667" y="122"/>
                        </a:lnTo>
                        <a:lnTo>
                          <a:pt x="2407" y="0"/>
                        </a:lnTo>
                        <a:lnTo>
                          <a:pt x="3148" y="0"/>
                        </a:lnTo>
                        <a:lnTo>
                          <a:pt x="3704" y="122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" name="Freeform 758"/>
                  <p:cNvSpPr>
                    <a:spLocks/>
                  </p:cNvSpPr>
                  <p:nvPr/>
                </p:nvSpPr>
                <p:spPr bwMode="auto">
                  <a:xfrm>
                    <a:off x="340195" y="3575397"/>
                    <a:ext cx="186124" cy="227235"/>
                  </a:xfrm>
                  <a:custGeom>
                    <a:avLst/>
                    <a:gdLst>
                      <a:gd name="T0" fmla="*/ 0 w 182"/>
                      <a:gd name="T1" fmla="*/ 172 h 222"/>
                      <a:gd name="T2" fmla="*/ 0 w 182"/>
                      <a:gd name="T3" fmla="*/ 6 h 222"/>
                      <a:gd name="T4" fmla="*/ 12 w 182"/>
                      <a:gd name="T5" fmla="*/ 0 h 222"/>
                      <a:gd name="T6" fmla="*/ 92 w 182"/>
                      <a:gd name="T7" fmla="*/ 40 h 222"/>
                      <a:gd name="T8" fmla="*/ 92 w 182"/>
                      <a:gd name="T9" fmla="*/ 204 h 222"/>
                      <a:gd name="T10" fmla="*/ 182 w 182"/>
                      <a:gd name="T11" fmla="*/ 152 h 222"/>
                      <a:gd name="T12" fmla="*/ 182 w 182"/>
                      <a:gd name="T13" fmla="*/ 166 h 222"/>
                      <a:gd name="T14" fmla="*/ 84 w 182"/>
                      <a:gd name="T15" fmla="*/ 222 h 222"/>
                      <a:gd name="T16" fmla="*/ 0 w 182"/>
                      <a:gd name="T17" fmla="*/ 172 h 22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2"/>
                      <a:gd name="T28" fmla="*/ 0 h 222"/>
                      <a:gd name="T29" fmla="*/ 182 w 182"/>
                      <a:gd name="T30" fmla="*/ 222 h 22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2" h="222">
                        <a:moveTo>
                          <a:pt x="0" y="172"/>
                        </a:moveTo>
                        <a:lnTo>
                          <a:pt x="0" y="6"/>
                        </a:lnTo>
                        <a:lnTo>
                          <a:pt x="12" y="0"/>
                        </a:lnTo>
                        <a:lnTo>
                          <a:pt x="92" y="40"/>
                        </a:lnTo>
                        <a:lnTo>
                          <a:pt x="92" y="204"/>
                        </a:lnTo>
                        <a:lnTo>
                          <a:pt x="182" y="152"/>
                        </a:lnTo>
                        <a:lnTo>
                          <a:pt x="182" y="166"/>
                        </a:lnTo>
                        <a:lnTo>
                          <a:pt x="84" y="222"/>
                        </a:lnTo>
                        <a:lnTo>
                          <a:pt x="0" y="172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759"/>
                  <p:cNvSpPr>
                    <a:spLocks/>
                  </p:cNvSpPr>
                  <p:nvPr/>
                </p:nvSpPr>
                <p:spPr bwMode="auto">
                  <a:xfrm>
                    <a:off x="343424" y="3582468"/>
                    <a:ext cx="82179" cy="214952"/>
                  </a:xfrm>
                  <a:custGeom>
                    <a:avLst/>
                    <a:gdLst>
                      <a:gd name="T0" fmla="*/ 0 w 78"/>
                      <a:gd name="T1" fmla="*/ 0 h 210"/>
                      <a:gd name="T2" fmla="*/ 78 w 78"/>
                      <a:gd name="T3" fmla="*/ 38 h 210"/>
                      <a:gd name="T4" fmla="*/ 78 w 78"/>
                      <a:gd name="T5" fmla="*/ 210 h 210"/>
                      <a:gd name="T6" fmla="*/ 0 w 78"/>
                      <a:gd name="T7" fmla="*/ 162 h 210"/>
                      <a:gd name="T8" fmla="*/ 0 w 78"/>
                      <a:gd name="T9" fmla="*/ 0 h 2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8"/>
                      <a:gd name="T16" fmla="*/ 0 h 210"/>
                      <a:gd name="T17" fmla="*/ 78 w 78"/>
                      <a:gd name="T18" fmla="*/ 210 h 2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8" h="210">
                        <a:moveTo>
                          <a:pt x="0" y="0"/>
                        </a:moveTo>
                        <a:lnTo>
                          <a:pt x="78" y="38"/>
                        </a:lnTo>
                        <a:lnTo>
                          <a:pt x="78" y="210"/>
                        </a:lnTo>
                        <a:lnTo>
                          <a:pt x="0" y="16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53133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783"/>
                  <p:cNvSpPr>
                    <a:spLocks/>
                  </p:cNvSpPr>
                  <p:nvPr/>
                </p:nvSpPr>
                <p:spPr bwMode="auto">
                  <a:xfrm>
                    <a:off x="544929" y="3629779"/>
                    <a:ext cx="17324" cy="14192"/>
                  </a:xfrm>
                  <a:custGeom>
                    <a:avLst/>
                    <a:gdLst>
                      <a:gd name="T0" fmla="*/ 2 w 30"/>
                      <a:gd name="T1" fmla="*/ 22 h 22"/>
                      <a:gd name="T2" fmla="*/ 2 w 30"/>
                      <a:gd name="T3" fmla="*/ 22 h 22"/>
                      <a:gd name="T4" fmla="*/ 4 w 30"/>
                      <a:gd name="T5" fmla="*/ 22 h 22"/>
                      <a:gd name="T6" fmla="*/ 10 w 30"/>
                      <a:gd name="T7" fmla="*/ 22 h 22"/>
                      <a:gd name="T8" fmla="*/ 10 w 30"/>
                      <a:gd name="T9" fmla="*/ 22 h 22"/>
                      <a:gd name="T10" fmla="*/ 14 w 30"/>
                      <a:gd name="T11" fmla="*/ 20 h 22"/>
                      <a:gd name="T12" fmla="*/ 22 w 30"/>
                      <a:gd name="T13" fmla="*/ 14 h 22"/>
                      <a:gd name="T14" fmla="*/ 28 w 30"/>
                      <a:gd name="T15" fmla="*/ 8 h 22"/>
                      <a:gd name="T16" fmla="*/ 30 w 30"/>
                      <a:gd name="T17" fmla="*/ 4 h 22"/>
                      <a:gd name="T18" fmla="*/ 30 w 30"/>
                      <a:gd name="T19" fmla="*/ 4 h 22"/>
                      <a:gd name="T20" fmla="*/ 26 w 30"/>
                      <a:gd name="T21" fmla="*/ 2 h 22"/>
                      <a:gd name="T22" fmla="*/ 20 w 30"/>
                      <a:gd name="T23" fmla="*/ 0 h 22"/>
                      <a:gd name="T24" fmla="*/ 4 w 30"/>
                      <a:gd name="T25" fmla="*/ 0 h 22"/>
                      <a:gd name="T26" fmla="*/ 4 w 30"/>
                      <a:gd name="T27" fmla="*/ 0 h 22"/>
                      <a:gd name="T28" fmla="*/ 2 w 30"/>
                      <a:gd name="T29" fmla="*/ 0 h 22"/>
                      <a:gd name="T30" fmla="*/ 2 w 30"/>
                      <a:gd name="T31" fmla="*/ 4 h 22"/>
                      <a:gd name="T32" fmla="*/ 0 w 30"/>
                      <a:gd name="T33" fmla="*/ 10 h 22"/>
                      <a:gd name="T34" fmla="*/ 2 w 30"/>
                      <a:gd name="T35" fmla="*/ 22 h 22"/>
                      <a:gd name="T36" fmla="*/ 2 w 30"/>
                      <a:gd name="T37" fmla="*/ 22 h 2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30"/>
                      <a:gd name="T58" fmla="*/ 0 h 22"/>
                      <a:gd name="T59" fmla="*/ 30 w 30"/>
                      <a:gd name="T60" fmla="*/ 22 h 22"/>
                      <a:gd name="connsiteX0" fmla="*/ 667 w 9333"/>
                      <a:gd name="connsiteY0" fmla="*/ 10000 h 10000"/>
                      <a:gd name="connsiteX1" fmla="*/ 667 w 9333"/>
                      <a:gd name="connsiteY1" fmla="*/ 10000 h 10000"/>
                      <a:gd name="connsiteX2" fmla="*/ 1333 w 9333"/>
                      <a:gd name="connsiteY2" fmla="*/ 10000 h 10000"/>
                      <a:gd name="connsiteX3" fmla="*/ 3333 w 9333"/>
                      <a:gd name="connsiteY3" fmla="*/ 10000 h 10000"/>
                      <a:gd name="connsiteX4" fmla="*/ 4667 w 9333"/>
                      <a:gd name="connsiteY4" fmla="*/ 9091 h 10000"/>
                      <a:gd name="connsiteX5" fmla="*/ 7333 w 9333"/>
                      <a:gd name="connsiteY5" fmla="*/ 6364 h 10000"/>
                      <a:gd name="connsiteX6" fmla="*/ 9333 w 9333"/>
                      <a:gd name="connsiteY6" fmla="*/ 3636 h 10000"/>
                      <a:gd name="connsiteX7" fmla="*/ 7902 w 9333"/>
                      <a:gd name="connsiteY7" fmla="*/ 2207 h 10000"/>
                      <a:gd name="connsiteX8" fmla="*/ 8667 w 9333"/>
                      <a:gd name="connsiteY8" fmla="*/ 909 h 10000"/>
                      <a:gd name="connsiteX9" fmla="*/ 6667 w 9333"/>
                      <a:gd name="connsiteY9" fmla="*/ 0 h 10000"/>
                      <a:gd name="connsiteX10" fmla="*/ 1333 w 9333"/>
                      <a:gd name="connsiteY10" fmla="*/ 0 h 10000"/>
                      <a:gd name="connsiteX11" fmla="*/ 667 w 9333"/>
                      <a:gd name="connsiteY11" fmla="*/ 0 h 10000"/>
                      <a:gd name="connsiteX12" fmla="*/ 667 w 9333"/>
                      <a:gd name="connsiteY12" fmla="*/ 1818 h 10000"/>
                      <a:gd name="connsiteX13" fmla="*/ 0 w 9333"/>
                      <a:gd name="connsiteY13" fmla="*/ 4545 h 10000"/>
                      <a:gd name="connsiteX14" fmla="*/ 667 w 9333"/>
                      <a:gd name="connsiteY14" fmla="*/ 10000 h 10000"/>
                      <a:gd name="connsiteX0" fmla="*/ 715 w 10073"/>
                      <a:gd name="connsiteY0" fmla="*/ 10000 h 10000"/>
                      <a:gd name="connsiteX1" fmla="*/ 715 w 10073"/>
                      <a:gd name="connsiteY1" fmla="*/ 10000 h 10000"/>
                      <a:gd name="connsiteX2" fmla="*/ 1428 w 10073"/>
                      <a:gd name="connsiteY2" fmla="*/ 10000 h 10000"/>
                      <a:gd name="connsiteX3" fmla="*/ 3571 w 10073"/>
                      <a:gd name="connsiteY3" fmla="*/ 10000 h 10000"/>
                      <a:gd name="connsiteX4" fmla="*/ 5001 w 10073"/>
                      <a:gd name="connsiteY4" fmla="*/ 9091 h 10000"/>
                      <a:gd name="connsiteX5" fmla="*/ 7857 w 10073"/>
                      <a:gd name="connsiteY5" fmla="*/ 6364 h 10000"/>
                      <a:gd name="connsiteX6" fmla="*/ 10000 w 10073"/>
                      <a:gd name="connsiteY6" fmla="*/ 3636 h 10000"/>
                      <a:gd name="connsiteX7" fmla="*/ 10073 w 10073"/>
                      <a:gd name="connsiteY7" fmla="*/ 1429 h 10000"/>
                      <a:gd name="connsiteX8" fmla="*/ 9286 w 10073"/>
                      <a:gd name="connsiteY8" fmla="*/ 909 h 10000"/>
                      <a:gd name="connsiteX9" fmla="*/ 7143 w 10073"/>
                      <a:gd name="connsiteY9" fmla="*/ 0 h 10000"/>
                      <a:gd name="connsiteX10" fmla="*/ 1428 w 10073"/>
                      <a:gd name="connsiteY10" fmla="*/ 0 h 10000"/>
                      <a:gd name="connsiteX11" fmla="*/ 715 w 10073"/>
                      <a:gd name="connsiteY11" fmla="*/ 0 h 10000"/>
                      <a:gd name="connsiteX12" fmla="*/ 715 w 10073"/>
                      <a:gd name="connsiteY12" fmla="*/ 1818 h 10000"/>
                      <a:gd name="connsiteX13" fmla="*/ 0 w 10073"/>
                      <a:gd name="connsiteY13" fmla="*/ 4545 h 10000"/>
                      <a:gd name="connsiteX14" fmla="*/ 715 w 10073"/>
                      <a:gd name="connsiteY14" fmla="*/ 10000 h 10000"/>
                      <a:gd name="connsiteX0" fmla="*/ 715 w 10000"/>
                      <a:gd name="connsiteY0" fmla="*/ 10000 h 10000"/>
                      <a:gd name="connsiteX1" fmla="*/ 715 w 10000"/>
                      <a:gd name="connsiteY1" fmla="*/ 10000 h 10000"/>
                      <a:gd name="connsiteX2" fmla="*/ 1428 w 10000"/>
                      <a:gd name="connsiteY2" fmla="*/ 10000 h 10000"/>
                      <a:gd name="connsiteX3" fmla="*/ 3571 w 10000"/>
                      <a:gd name="connsiteY3" fmla="*/ 10000 h 10000"/>
                      <a:gd name="connsiteX4" fmla="*/ 5001 w 10000"/>
                      <a:gd name="connsiteY4" fmla="*/ 9091 h 10000"/>
                      <a:gd name="connsiteX5" fmla="*/ 7857 w 10000"/>
                      <a:gd name="connsiteY5" fmla="*/ 6364 h 10000"/>
                      <a:gd name="connsiteX6" fmla="*/ 10000 w 10000"/>
                      <a:gd name="connsiteY6" fmla="*/ 3636 h 10000"/>
                      <a:gd name="connsiteX7" fmla="*/ 9431 w 10000"/>
                      <a:gd name="connsiteY7" fmla="*/ 2596 h 10000"/>
                      <a:gd name="connsiteX8" fmla="*/ 9286 w 10000"/>
                      <a:gd name="connsiteY8" fmla="*/ 909 h 10000"/>
                      <a:gd name="connsiteX9" fmla="*/ 7143 w 10000"/>
                      <a:gd name="connsiteY9" fmla="*/ 0 h 10000"/>
                      <a:gd name="connsiteX10" fmla="*/ 1428 w 10000"/>
                      <a:gd name="connsiteY10" fmla="*/ 0 h 10000"/>
                      <a:gd name="connsiteX11" fmla="*/ 715 w 10000"/>
                      <a:gd name="connsiteY11" fmla="*/ 0 h 10000"/>
                      <a:gd name="connsiteX12" fmla="*/ 715 w 10000"/>
                      <a:gd name="connsiteY12" fmla="*/ 1818 h 10000"/>
                      <a:gd name="connsiteX13" fmla="*/ 0 w 10000"/>
                      <a:gd name="connsiteY13" fmla="*/ 4545 h 10000"/>
                      <a:gd name="connsiteX14" fmla="*/ 715 w 10000"/>
                      <a:gd name="connsiteY14" fmla="*/ 10000 h 10000"/>
                      <a:gd name="connsiteX0" fmla="*/ 715 w 10000"/>
                      <a:gd name="connsiteY0" fmla="*/ 11556 h 11556"/>
                      <a:gd name="connsiteX1" fmla="*/ 715 w 10000"/>
                      <a:gd name="connsiteY1" fmla="*/ 11556 h 11556"/>
                      <a:gd name="connsiteX2" fmla="*/ 1428 w 10000"/>
                      <a:gd name="connsiteY2" fmla="*/ 11556 h 11556"/>
                      <a:gd name="connsiteX3" fmla="*/ 3571 w 10000"/>
                      <a:gd name="connsiteY3" fmla="*/ 11556 h 11556"/>
                      <a:gd name="connsiteX4" fmla="*/ 5001 w 10000"/>
                      <a:gd name="connsiteY4" fmla="*/ 10647 h 11556"/>
                      <a:gd name="connsiteX5" fmla="*/ 7857 w 10000"/>
                      <a:gd name="connsiteY5" fmla="*/ 7920 h 11556"/>
                      <a:gd name="connsiteX6" fmla="*/ 10000 w 10000"/>
                      <a:gd name="connsiteY6" fmla="*/ 5192 h 11556"/>
                      <a:gd name="connsiteX7" fmla="*/ 9431 w 10000"/>
                      <a:gd name="connsiteY7" fmla="*/ 4152 h 11556"/>
                      <a:gd name="connsiteX8" fmla="*/ 9286 w 10000"/>
                      <a:gd name="connsiteY8" fmla="*/ 2465 h 11556"/>
                      <a:gd name="connsiteX9" fmla="*/ 7464 w 10000"/>
                      <a:gd name="connsiteY9" fmla="*/ 0 h 11556"/>
                      <a:gd name="connsiteX10" fmla="*/ 1428 w 10000"/>
                      <a:gd name="connsiteY10" fmla="*/ 1556 h 11556"/>
                      <a:gd name="connsiteX11" fmla="*/ 715 w 10000"/>
                      <a:gd name="connsiteY11" fmla="*/ 1556 h 11556"/>
                      <a:gd name="connsiteX12" fmla="*/ 715 w 10000"/>
                      <a:gd name="connsiteY12" fmla="*/ 3374 h 11556"/>
                      <a:gd name="connsiteX13" fmla="*/ 0 w 10000"/>
                      <a:gd name="connsiteY13" fmla="*/ 6101 h 11556"/>
                      <a:gd name="connsiteX14" fmla="*/ 715 w 10000"/>
                      <a:gd name="connsiteY14" fmla="*/ 11556 h 11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000" h="11556">
                        <a:moveTo>
                          <a:pt x="715" y="11556"/>
                        </a:moveTo>
                        <a:lnTo>
                          <a:pt x="715" y="11556"/>
                        </a:lnTo>
                        <a:lnTo>
                          <a:pt x="1428" y="11556"/>
                        </a:lnTo>
                        <a:lnTo>
                          <a:pt x="3571" y="11556"/>
                        </a:lnTo>
                        <a:lnTo>
                          <a:pt x="5001" y="10647"/>
                        </a:lnTo>
                        <a:lnTo>
                          <a:pt x="7857" y="7920"/>
                        </a:lnTo>
                        <a:lnTo>
                          <a:pt x="10000" y="5192"/>
                        </a:lnTo>
                        <a:cubicBezTo>
                          <a:pt x="10024" y="4456"/>
                          <a:pt x="9407" y="4888"/>
                          <a:pt x="9431" y="4152"/>
                        </a:cubicBezTo>
                        <a:cubicBezTo>
                          <a:pt x="9383" y="3590"/>
                          <a:pt x="9334" y="3027"/>
                          <a:pt x="9286" y="2465"/>
                        </a:cubicBezTo>
                        <a:lnTo>
                          <a:pt x="7464" y="0"/>
                        </a:lnTo>
                        <a:lnTo>
                          <a:pt x="1428" y="1556"/>
                        </a:lnTo>
                        <a:lnTo>
                          <a:pt x="715" y="1556"/>
                        </a:lnTo>
                        <a:lnTo>
                          <a:pt x="715" y="3374"/>
                        </a:lnTo>
                        <a:lnTo>
                          <a:pt x="0" y="6101"/>
                        </a:lnTo>
                        <a:lnTo>
                          <a:pt x="715" y="11556"/>
                        </a:lnTo>
                        <a:close/>
                      </a:path>
                    </a:pathLst>
                  </a:custGeom>
                  <a:solidFill>
                    <a:srgbClr val="E3C3A7"/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8" name="椭圆 133"/>
                <p:cNvSpPr/>
                <p:nvPr/>
              </p:nvSpPr>
              <p:spPr>
                <a:xfrm>
                  <a:off x="5904943" y="1881050"/>
                  <a:ext cx="943081" cy="861315"/>
                </a:xfrm>
                <a:custGeom>
                  <a:avLst/>
                  <a:gdLst>
                    <a:gd name="connsiteX0" fmla="*/ 0 w 432048"/>
                    <a:gd name="connsiteY0" fmla="*/ 316012 h 632023"/>
                    <a:gd name="connsiteX1" fmla="*/ 216024 w 432048"/>
                    <a:gd name="connsiteY1" fmla="*/ 0 h 632023"/>
                    <a:gd name="connsiteX2" fmla="*/ 432048 w 432048"/>
                    <a:gd name="connsiteY2" fmla="*/ 316012 h 632023"/>
                    <a:gd name="connsiteX3" fmla="*/ 216024 w 432048"/>
                    <a:gd name="connsiteY3" fmla="*/ 632024 h 632023"/>
                    <a:gd name="connsiteX4" fmla="*/ 0 w 432048"/>
                    <a:gd name="connsiteY4" fmla="*/ 316012 h 632023"/>
                    <a:gd name="connsiteX0" fmla="*/ 0 w 276998"/>
                    <a:gd name="connsiteY0" fmla="*/ 316012 h 632024"/>
                    <a:gd name="connsiteX1" fmla="*/ 60974 w 276998"/>
                    <a:gd name="connsiteY1" fmla="*/ 0 h 632024"/>
                    <a:gd name="connsiteX2" fmla="*/ 276998 w 276998"/>
                    <a:gd name="connsiteY2" fmla="*/ 316012 h 632024"/>
                    <a:gd name="connsiteX3" fmla="*/ 60974 w 276998"/>
                    <a:gd name="connsiteY3" fmla="*/ 632024 h 632024"/>
                    <a:gd name="connsiteX4" fmla="*/ 0 w 276998"/>
                    <a:gd name="connsiteY4" fmla="*/ 316012 h 632024"/>
                    <a:gd name="connsiteX0" fmla="*/ 42937 w 319935"/>
                    <a:gd name="connsiteY0" fmla="*/ 316012 h 632024"/>
                    <a:gd name="connsiteX1" fmla="*/ 103911 w 319935"/>
                    <a:gd name="connsiteY1" fmla="*/ 0 h 632024"/>
                    <a:gd name="connsiteX2" fmla="*/ 319935 w 319935"/>
                    <a:gd name="connsiteY2" fmla="*/ 316012 h 632024"/>
                    <a:gd name="connsiteX3" fmla="*/ 103911 w 319935"/>
                    <a:gd name="connsiteY3" fmla="*/ 632024 h 632024"/>
                    <a:gd name="connsiteX4" fmla="*/ 42937 w 319935"/>
                    <a:gd name="connsiteY4" fmla="*/ 316012 h 632024"/>
                    <a:gd name="connsiteX0" fmla="*/ 80225 w 357223"/>
                    <a:gd name="connsiteY0" fmla="*/ 324854 h 640866"/>
                    <a:gd name="connsiteX1" fmla="*/ 1055 w 357223"/>
                    <a:gd name="connsiteY1" fmla="*/ 108169 h 640866"/>
                    <a:gd name="connsiteX2" fmla="*/ 141199 w 357223"/>
                    <a:gd name="connsiteY2" fmla="*/ 8842 h 640866"/>
                    <a:gd name="connsiteX3" fmla="*/ 357223 w 357223"/>
                    <a:gd name="connsiteY3" fmla="*/ 324854 h 640866"/>
                    <a:gd name="connsiteX4" fmla="*/ 141199 w 357223"/>
                    <a:gd name="connsiteY4" fmla="*/ 640866 h 640866"/>
                    <a:gd name="connsiteX5" fmla="*/ 80225 w 357223"/>
                    <a:gd name="connsiteY5" fmla="*/ 324854 h 640866"/>
                    <a:gd name="connsiteX0" fmla="*/ 90959 w 367957"/>
                    <a:gd name="connsiteY0" fmla="*/ 323624 h 639636"/>
                    <a:gd name="connsiteX1" fmla="*/ 11789 w 367957"/>
                    <a:gd name="connsiteY1" fmla="*/ 202355 h 639636"/>
                    <a:gd name="connsiteX2" fmla="*/ 11789 w 367957"/>
                    <a:gd name="connsiteY2" fmla="*/ 106939 h 639636"/>
                    <a:gd name="connsiteX3" fmla="*/ 151933 w 367957"/>
                    <a:gd name="connsiteY3" fmla="*/ 7612 h 639636"/>
                    <a:gd name="connsiteX4" fmla="*/ 367957 w 367957"/>
                    <a:gd name="connsiteY4" fmla="*/ 323624 h 639636"/>
                    <a:gd name="connsiteX5" fmla="*/ 151933 w 367957"/>
                    <a:gd name="connsiteY5" fmla="*/ 639636 h 639636"/>
                    <a:gd name="connsiteX6" fmla="*/ 90959 w 367957"/>
                    <a:gd name="connsiteY6" fmla="*/ 323624 h 639636"/>
                    <a:gd name="connsiteX0" fmla="*/ 105415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105415 w 382413"/>
                    <a:gd name="connsiteY6" fmla="*/ 324559 h 640571"/>
                    <a:gd name="connsiteX0" fmla="*/ 65659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65659 w 382413"/>
                    <a:gd name="connsiteY6" fmla="*/ 324559 h 640571"/>
                    <a:gd name="connsiteX0" fmla="*/ 65659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65659 w 382413"/>
                    <a:gd name="connsiteY6" fmla="*/ 324559 h 640571"/>
                    <a:gd name="connsiteX0" fmla="*/ 65659 w 382413"/>
                    <a:gd name="connsiteY0" fmla="*/ 324559 h 646675"/>
                    <a:gd name="connsiteX1" fmla="*/ 26245 w 382413"/>
                    <a:gd name="connsiteY1" fmla="*/ 203290 h 646675"/>
                    <a:gd name="connsiteX2" fmla="*/ 6367 w 382413"/>
                    <a:gd name="connsiteY2" fmla="*/ 99923 h 646675"/>
                    <a:gd name="connsiteX3" fmla="*/ 166389 w 382413"/>
                    <a:gd name="connsiteY3" fmla="*/ 8547 h 646675"/>
                    <a:gd name="connsiteX4" fmla="*/ 382413 w 382413"/>
                    <a:gd name="connsiteY4" fmla="*/ 324559 h 646675"/>
                    <a:gd name="connsiteX5" fmla="*/ 166389 w 382413"/>
                    <a:gd name="connsiteY5" fmla="*/ 640571 h 646675"/>
                    <a:gd name="connsiteX6" fmla="*/ 149490 w 382413"/>
                    <a:gd name="connsiteY6" fmla="*/ 517367 h 646675"/>
                    <a:gd name="connsiteX7" fmla="*/ 65659 w 382413"/>
                    <a:gd name="connsiteY7" fmla="*/ 324559 h 646675"/>
                    <a:gd name="connsiteX0" fmla="*/ 65659 w 382413"/>
                    <a:gd name="connsiteY0" fmla="*/ 324559 h 616823"/>
                    <a:gd name="connsiteX1" fmla="*/ 26245 w 382413"/>
                    <a:gd name="connsiteY1" fmla="*/ 203290 h 616823"/>
                    <a:gd name="connsiteX2" fmla="*/ 6367 w 382413"/>
                    <a:gd name="connsiteY2" fmla="*/ 99923 h 616823"/>
                    <a:gd name="connsiteX3" fmla="*/ 166389 w 382413"/>
                    <a:gd name="connsiteY3" fmla="*/ 8547 h 616823"/>
                    <a:gd name="connsiteX4" fmla="*/ 382413 w 382413"/>
                    <a:gd name="connsiteY4" fmla="*/ 324559 h 616823"/>
                    <a:gd name="connsiteX5" fmla="*/ 218072 w 382413"/>
                    <a:gd name="connsiteY5" fmla="*/ 608766 h 616823"/>
                    <a:gd name="connsiteX6" fmla="*/ 149490 w 382413"/>
                    <a:gd name="connsiteY6" fmla="*/ 517367 h 616823"/>
                    <a:gd name="connsiteX7" fmla="*/ 65659 w 382413"/>
                    <a:gd name="connsiteY7" fmla="*/ 324559 h 616823"/>
                    <a:gd name="connsiteX0" fmla="*/ 65659 w 382413"/>
                    <a:gd name="connsiteY0" fmla="*/ 324559 h 609532"/>
                    <a:gd name="connsiteX1" fmla="*/ 26245 w 382413"/>
                    <a:gd name="connsiteY1" fmla="*/ 203290 h 609532"/>
                    <a:gd name="connsiteX2" fmla="*/ 6367 w 382413"/>
                    <a:gd name="connsiteY2" fmla="*/ 99923 h 609532"/>
                    <a:gd name="connsiteX3" fmla="*/ 166389 w 382413"/>
                    <a:gd name="connsiteY3" fmla="*/ 8547 h 609532"/>
                    <a:gd name="connsiteX4" fmla="*/ 382413 w 382413"/>
                    <a:gd name="connsiteY4" fmla="*/ 324559 h 609532"/>
                    <a:gd name="connsiteX5" fmla="*/ 218072 w 382413"/>
                    <a:gd name="connsiteY5" fmla="*/ 608766 h 609532"/>
                    <a:gd name="connsiteX6" fmla="*/ 149490 w 382413"/>
                    <a:gd name="connsiteY6" fmla="*/ 517367 h 609532"/>
                    <a:gd name="connsiteX7" fmla="*/ 65659 w 382413"/>
                    <a:gd name="connsiteY7" fmla="*/ 324559 h 609532"/>
                    <a:gd name="connsiteX0" fmla="*/ 65659 w 386389"/>
                    <a:gd name="connsiteY0" fmla="*/ 327326 h 616865"/>
                    <a:gd name="connsiteX1" fmla="*/ 26245 w 386389"/>
                    <a:gd name="connsiteY1" fmla="*/ 206057 h 616865"/>
                    <a:gd name="connsiteX2" fmla="*/ 6367 w 386389"/>
                    <a:gd name="connsiteY2" fmla="*/ 102690 h 616865"/>
                    <a:gd name="connsiteX3" fmla="*/ 166389 w 386389"/>
                    <a:gd name="connsiteY3" fmla="*/ 11314 h 616865"/>
                    <a:gd name="connsiteX4" fmla="*/ 386389 w 386389"/>
                    <a:gd name="connsiteY4" fmla="*/ 375034 h 616865"/>
                    <a:gd name="connsiteX5" fmla="*/ 218072 w 386389"/>
                    <a:gd name="connsiteY5" fmla="*/ 611533 h 616865"/>
                    <a:gd name="connsiteX6" fmla="*/ 149490 w 386389"/>
                    <a:gd name="connsiteY6" fmla="*/ 520134 h 616865"/>
                    <a:gd name="connsiteX7" fmla="*/ 65659 w 386389"/>
                    <a:gd name="connsiteY7" fmla="*/ 327326 h 616865"/>
                    <a:gd name="connsiteX0" fmla="*/ 65659 w 386443"/>
                    <a:gd name="connsiteY0" fmla="*/ 316194 h 605733"/>
                    <a:gd name="connsiteX1" fmla="*/ 26245 w 386443"/>
                    <a:gd name="connsiteY1" fmla="*/ 194925 h 605733"/>
                    <a:gd name="connsiteX2" fmla="*/ 6367 w 386443"/>
                    <a:gd name="connsiteY2" fmla="*/ 91558 h 605733"/>
                    <a:gd name="connsiteX3" fmla="*/ 166389 w 386443"/>
                    <a:gd name="connsiteY3" fmla="*/ 182 h 605733"/>
                    <a:gd name="connsiteX4" fmla="*/ 268760 w 386443"/>
                    <a:gd name="connsiteY4" fmla="*/ 115413 h 605733"/>
                    <a:gd name="connsiteX5" fmla="*/ 386389 w 386443"/>
                    <a:gd name="connsiteY5" fmla="*/ 363902 h 605733"/>
                    <a:gd name="connsiteX6" fmla="*/ 218072 w 386443"/>
                    <a:gd name="connsiteY6" fmla="*/ 600401 h 605733"/>
                    <a:gd name="connsiteX7" fmla="*/ 149490 w 386443"/>
                    <a:gd name="connsiteY7" fmla="*/ 509002 h 605733"/>
                    <a:gd name="connsiteX8" fmla="*/ 65659 w 386443"/>
                    <a:gd name="connsiteY8" fmla="*/ 316194 h 605733"/>
                    <a:gd name="connsiteX0" fmla="*/ 65659 w 386455"/>
                    <a:gd name="connsiteY0" fmla="*/ 316096 h 605635"/>
                    <a:gd name="connsiteX1" fmla="*/ 26245 w 386455"/>
                    <a:gd name="connsiteY1" fmla="*/ 194827 h 605635"/>
                    <a:gd name="connsiteX2" fmla="*/ 6367 w 386455"/>
                    <a:gd name="connsiteY2" fmla="*/ 91460 h 605635"/>
                    <a:gd name="connsiteX3" fmla="*/ 166389 w 386455"/>
                    <a:gd name="connsiteY3" fmla="*/ 84 h 605635"/>
                    <a:gd name="connsiteX4" fmla="*/ 284663 w 386455"/>
                    <a:gd name="connsiteY4" fmla="*/ 107364 h 605635"/>
                    <a:gd name="connsiteX5" fmla="*/ 386389 w 386455"/>
                    <a:gd name="connsiteY5" fmla="*/ 363804 h 605635"/>
                    <a:gd name="connsiteX6" fmla="*/ 218072 w 386455"/>
                    <a:gd name="connsiteY6" fmla="*/ 600303 h 605635"/>
                    <a:gd name="connsiteX7" fmla="*/ 149490 w 386455"/>
                    <a:gd name="connsiteY7" fmla="*/ 508904 h 605635"/>
                    <a:gd name="connsiteX8" fmla="*/ 65659 w 386455"/>
                    <a:gd name="connsiteY8" fmla="*/ 316096 h 605635"/>
                    <a:gd name="connsiteX0" fmla="*/ 65659 w 394399"/>
                    <a:gd name="connsiteY0" fmla="*/ 316096 h 602832"/>
                    <a:gd name="connsiteX1" fmla="*/ 26245 w 394399"/>
                    <a:gd name="connsiteY1" fmla="*/ 194827 h 602832"/>
                    <a:gd name="connsiteX2" fmla="*/ 6367 w 394399"/>
                    <a:gd name="connsiteY2" fmla="*/ 91460 h 602832"/>
                    <a:gd name="connsiteX3" fmla="*/ 166389 w 394399"/>
                    <a:gd name="connsiteY3" fmla="*/ 84 h 602832"/>
                    <a:gd name="connsiteX4" fmla="*/ 284663 w 394399"/>
                    <a:gd name="connsiteY4" fmla="*/ 107364 h 602832"/>
                    <a:gd name="connsiteX5" fmla="*/ 394340 w 394399"/>
                    <a:gd name="connsiteY5" fmla="*/ 419463 h 602832"/>
                    <a:gd name="connsiteX6" fmla="*/ 218072 w 394399"/>
                    <a:gd name="connsiteY6" fmla="*/ 600303 h 602832"/>
                    <a:gd name="connsiteX7" fmla="*/ 149490 w 394399"/>
                    <a:gd name="connsiteY7" fmla="*/ 508904 h 602832"/>
                    <a:gd name="connsiteX8" fmla="*/ 65659 w 394399"/>
                    <a:gd name="connsiteY8" fmla="*/ 316096 h 602832"/>
                    <a:gd name="connsiteX0" fmla="*/ 65659 w 394399"/>
                    <a:gd name="connsiteY0" fmla="*/ 316096 h 583964"/>
                    <a:gd name="connsiteX1" fmla="*/ 26245 w 394399"/>
                    <a:gd name="connsiteY1" fmla="*/ 194827 h 583964"/>
                    <a:gd name="connsiteX2" fmla="*/ 6367 w 394399"/>
                    <a:gd name="connsiteY2" fmla="*/ 91460 h 583964"/>
                    <a:gd name="connsiteX3" fmla="*/ 166389 w 394399"/>
                    <a:gd name="connsiteY3" fmla="*/ 84 h 583964"/>
                    <a:gd name="connsiteX4" fmla="*/ 284663 w 394399"/>
                    <a:gd name="connsiteY4" fmla="*/ 107364 h 583964"/>
                    <a:gd name="connsiteX5" fmla="*/ 394340 w 394399"/>
                    <a:gd name="connsiteY5" fmla="*/ 419463 h 583964"/>
                    <a:gd name="connsiteX6" fmla="*/ 249877 w 394399"/>
                    <a:gd name="connsiteY6" fmla="*/ 580425 h 583964"/>
                    <a:gd name="connsiteX7" fmla="*/ 149490 w 394399"/>
                    <a:gd name="connsiteY7" fmla="*/ 508904 h 583964"/>
                    <a:gd name="connsiteX8" fmla="*/ 65659 w 394399"/>
                    <a:gd name="connsiteY8" fmla="*/ 316096 h 583964"/>
                    <a:gd name="connsiteX0" fmla="*/ 62318 w 391058"/>
                    <a:gd name="connsiteY0" fmla="*/ 321206 h 589074"/>
                    <a:gd name="connsiteX1" fmla="*/ 22904 w 391058"/>
                    <a:gd name="connsiteY1" fmla="*/ 199937 h 589074"/>
                    <a:gd name="connsiteX2" fmla="*/ 3026 w 391058"/>
                    <a:gd name="connsiteY2" fmla="*/ 96570 h 589074"/>
                    <a:gd name="connsiteX3" fmla="*/ 70612 w 391058"/>
                    <a:gd name="connsiteY3" fmla="*/ 25011 h 589074"/>
                    <a:gd name="connsiteX4" fmla="*/ 163048 w 391058"/>
                    <a:gd name="connsiteY4" fmla="*/ 5194 h 589074"/>
                    <a:gd name="connsiteX5" fmla="*/ 281322 w 391058"/>
                    <a:gd name="connsiteY5" fmla="*/ 112474 h 589074"/>
                    <a:gd name="connsiteX6" fmla="*/ 390999 w 391058"/>
                    <a:gd name="connsiteY6" fmla="*/ 424573 h 589074"/>
                    <a:gd name="connsiteX7" fmla="*/ 246536 w 391058"/>
                    <a:gd name="connsiteY7" fmla="*/ 585535 h 589074"/>
                    <a:gd name="connsiteX8" fmla="*/ 146149 w 391058"/>
                    <a:gd name="connsiteY8" fmla="*/ 514014 h 589074"/>
                    <a:gd name="connsiteX9" fmla="*/ 62318 w 391058"/>
                    <a:gd name="connsiteY9" fmla="*/ 321206 h 589074"/>
                    <a:gd name="connsiteX0" fmla="*/ 62318 w 391050"/>
                    <a:gd name="connsiteY0" fmla="*/ 317527 h 585395"/>
                    <a:gd name="connsiteX1" fmla="*/ 22904 w 391050"/>
                    <a:gd name="connsiteY1" fmla="*/ 196258 h 585395"/>
                    <a:gd name="connsiteX2" fmla="*/ 3026 w 391050"/>
                    <a:gd name="connsiteY2" fmla="*/ 92891 h 585395"/>
                    <a:gd name="connsiteX3" fmla="*/ 70612 w 391050"/>
                    <a:gd name="connsiteY3" fmla="*/ 21332 h 585395"/>
                    <a:gd name="connsiteX4" fmla="*/ 163048 w 391050"/>
                    <a:gd name="connsiteY4" fmla="*/ 1515 h 585395"/>
                    <a:gd name="connsiteX5" fmla="*/ 256656 w 391050"/>
                    <a:gd name="connsiteY5" fmla="*/ 54266 h 585395"/>
                    <a:gd name="connsiteX6" fmla="*/ 281322 w 391050"/>
                    <a:gd name="connsiteY6" fmla="*/ 108795 h 585395"/>
                    <a:gd name="connsiteX7" fmla="*/ 390999 w 391050"/>
                    <a:gd name="connsiteY7" fmla="*/ 420894 h 585395"/>
                    <a:gd name="connsiteX8" fmla="*/ 246536 w 391050"/>
                    <a:gd name="connsiteY8" fmla="*/ 581856 h 585395"/>
                    <a:gd name="connsiteX9" fmla="*/ 146149 w 391050"/>
                    <a:gd name="connsiteY9" fmla="*/ 510335 h 585395"/>
                    <a:gd name="connsiteX10" fmla="*/ 62318 w 391050"/>
                    <a:gd name="connsiteY10" fmla="*/ 317527 h 585395"/>
                    <a:gd name="connsiteX0" fmla="*/ 62318 w 396955"/>
                    <a:gd name="connsiteY0" fmla="*/ 317527 h 585395"/>
                    <a:gd name="connsiteX1" fmla="*/ 22904 w 396955"/>
                    <a:gd name="connsiteY1" fmla="*/ 196258 h 585395"/>
                    <a:gd name="connsiteX2" fmla="*/ 3026 w 396955"/>
                    <a:gd name="connsiteY2" fmla="*/ 92891 h 585395"/>
                    <a:gd name="connsiteX3" fmla="*/ 70612 w 396955"/>
                    <a:gd name="connsiteY3" fmla="*/ 21332 h 585395"/>
                    <a:gd name="connsiteX4" fmla="*/ 163048 w 396955"/>
                    <a:gd name="connsiteY4" fmla="*/ 1515 h 585395"/>
                    <a:gd name="connsiteX5" fmla="*/ 256656 w 396955"/>
                    <a:gd name="connsiteY5" fmla="*/ 54266 h 585395"/>
                    <a:gd name="connsiteX6" fmla="*/ 281322 w 396955"/>
                    <a:gd name="connsiteY6" fmla="*/ 108795 h 585395"/>
                    <a:gd name="connsiteX7" fmla="*/ 371950 w 396955"/>
                    <a:gd name="connsiteY7" fmla="*/ 316659 h 585395"/>
                    <a:gd name="connsiteX8" fmla="*/ 390999 w 396955"/>
                    <a:gd name="connsiteY8" fmla="*/ 420894 h 585395"/>
                    <a:gd name="connsiteX9" fmla="*/ 246536 w 396955"/>
                    <a:gd name="connsiteY9" fmla="*/ 581856 h 585395"/>
                    <a:gd name="connsiteX10" fmla="*/ 146149 w 396955"/>
                    <a:gd name="connsiteY10" fmla="*/ 510335 h 585395"/>
                    <a:gd name="connsiteX11" fmla="*/ 62318 w 396955"/>
                    <a:gd name="connsiteY11" fmla="*/ 317527 h 585395"/>
                    <a:gd name="connsiteX0" fmla="*/ 62318 w 433080"/>
                    <a:gd name="connsiteY0" fmla="*/ 317527 h 581869"/>
                    <a:gd name="connsiteX1" fmla="*/ 22904 w 433080"/>
                    <a:gd name="connsiteY1" fmla="*/ 196258 h 581869"/>
                    <a:gd name="connsiteX2" fmla="*/ 3026 w 433080"/>
                    <a:gd name="connsiteY2" fmla="*/ 92891 h 581869"/>
                    <a:gd name="connsiteX3" fmla="*/ 70612 w 433080"/>
                    <a:gd name="connsiteY3" fmla="*/ 21332 h 581869"/>
                    <a:gd name="connsiteX4" fmla="*/ 163048 w 433080"/>
                    <a:gd name="connsiteY4" fmla="*/ 1515 h 581869"/>
                    <a:gd name="connsiteX5" fmla="*/ 256656 w 433080"/>
                    <a:gd name="connsiteY5" fmla="*/ 54266 h 581869"/>
                    <a:gd name="connsiteX6" fmla="*/ 281322 w 433080"/>
                    <a:gd name="connsiteY6" fmla="*/ 108795 h 581869"/>
                    <a:gd name="connsiteX7" fmla="*/ 371950 w 433080"/>
                    <a:gd name="connsiteY7" fmla="*/ 316659 h 581869"/>
                    <a:gd name="connsiteX8" fmla="*/ 390999 w 433080"/>
                    <a:gd name="connsiteY8" fmla="*/ 420894 h 581869"/>
                    <a:gd name="connsiteX9" fmla="*/ 427609 w 433080"/>
                    <a:gd name="connsiteY9" fmla="*/ 515442 h 581869"/>
                    <a:gd name="connsiteX10" fmla="*/ 246536 w 433080"/>
                    <a:gd name="connsiteY10" fmla="*/ 581856 h 581869"/>
                    <a:gd name="connsiteX11" fmla="*/ 146149 w 433080"/>
                    <a:gd name="connsiteY11" fmla="*/ 510335 h 581869"/>
                    <a:gd name="connsiteX12" fmla="*/ 62318 w 433080"/>
                    <a:gd name="connsiteY12" fmla="*/ 317527 h 581869"/>
                    <a:gd name="connsiteX0" fmla="*/ 62318 w 448096"/>
                    <a:gd name="connsiteY0" fmla="*/ 317527 h 581867"/>
                    <a:gd name="connsiteX1" fmla="*/ 22904 w 448096"/>
                    <a:gd name="connsiteY1" fmla="*/ 196258 h 581867"/>
                    <a:gd name="connsiteX2" fmla="*/ 3026 w 448096"/>
                    <a:gd name="connsiteY2" fmla="*/ 92891 h 581867"/>
                    <a:gd name="connsiteX3" fmla="*/ 70612 w 448096"/>
                    <a:gd name="connsiteY3" fmla="*/ 21332 h 581867"/>
                    <a:gd name="connsiteX4" fmla="*/ 163048 w 448096"/>
                    <a:gd name="connsiteY4" fmla="*/ 1515 h 581867"/>
                    <a:gd name="connsiteX5" fmla="*/ 256656 w 448096"/>
                    <a:gd name="connsiteY5" fmla="*/ 54266 h 581867"/>
                    <a:gd name="connsiteX6" fmla="*/ 281322 w 448096"/>
                    <a:gd name="connsiteY6" fmla="*/ 108795 h 581867"/>
                    <a:gd name="connsiteX7" fmla="*/ 371950 w 448096"/>
                    <a:gd name="connsiteY7" fmla="*/ 316659 h 581867"/>
                    <a:gd name="connsiteX8" fmla="*/ 390999 w 448096"/>
                    <a:gd name="connsiteY8" fmla="*/ 420894 h 581867"/>
                    <a:gd name="connsiteX9" fmla="*/ 443511 w 448096"/>
                    <a:gd name="connsiteY9" fmla="*/ 459783 h 581867"/>
                    <a:gd name="connsiteX10" fmla="*/ 427609 w 448096"/>
                    <a:gd name="connsiteY10" fmla="*/ 515442 h 581867"/>
                    <a:gd name="connsiteX11" fmla="*/ 246536 w 448096"/>
                    <a:gd name="connsiteY11" fmla="*/ 581856 h 581867"/>
                    <a:gd name="connsiteX12" fmla="*/ 146149 w 448096"/>
                    <a:gd name="connsiteY12" fmla="*/ 510335 h 581867"/>
                    <a:gd name="connsiteX13" fmla="*/ 62318 w 448096"/>
                    <a:gd name="connsiteY13" fmla="*/ 317527 h 581867"/>
                    <a:gd name="connsiteX0" fmla="*/ 62318 w 448096"/>
                    <a:gd name="connsiteY0" fmla="*/ 317527 h 581867"/>
                    <a:gd name="connsiteX1" fmla="*/ 22904 w 448096"/>
                    <a:gd name="connsiteY1" fmla="*/ 196258 h 581867"/>
                    <a:gd name="connsiteX2" fmla="*/ 3026 w 448096"/>
                    <a:gd name="connsiteY2" fmla="*/ 92891 h 581867"/>
                    <a:gd name="connsiteX3" fmla="*/ 70612 w 448096"/>
                    <a:gd name="connsiteY3" fmla="*/ 21332 h 581867"/>
                    <a:gd name="connsiteX4" fmla="*/ 163048 w 448096"/>
                    <a:gd name="connsiteY4" fmla="*/ 1515 h 581867"/>
                    <a:gd name="connsiteX5" fmla="*/ 256656 w 448096"/>
                    <a:gd name="connsiteY5" fmla="*/ 54266 h 581867"/>
                    <a:gd name="connsiteX6" fmla="*/ 281322 w 448096"/>
                    <a:gd name="connsiteY6" fmla="*/ 108795 h 581867"/>
                    <a:gd name="connsiteX7" fmla="*/ 371950 w 448096"/>
                    <a:gd name="connsiteY7" fmla="*/ 316659 h 581867"/>
                    <a:gd name="connsiteX8" fmla="*/ 414853 w 448096"/>
                    <a:gd name="connsiteY8" fmla="*/ 412943 h 581867"/>
                    <a:gd name="connsiteX9" fmla="*/ 443511 w 448096"/>
                    <a:gd name="connsiteY9" fmla="*/ 459783 h 581867"/>
                    <a:gd name="connsiteX10" fmla="*/ 427609 w 448096"/>
                    <a:gd name="connsiteY10" fmla="*/ 515442 h 581867"/>
                    <a:gd name="connsiteX11" fmla="*/ 246536 w 448096"/>
                    <a:gd name="connsiteY11" fmla="*/ 581856 h 581867"/>
                    <a:gd name="connsiteX12" fmla="*/ 146149 w 448096"/>
                    <a:gd name="connsiteY12" fmla="*/ 510335 h 581867"/>
                    <a:gd name="connsiteX13" fmla="*/ 62318 w 448096"/>
                    <a:gd name="connsiteY13" fmla="*/ 317527 h 581867"/>
                    <a:gd name="connsiteX0" fmla="*/ 62318 w 448096"/>
                    <a:gd name="connsiteY0" fmla="*/ 317527 h 606736"/>
                    <a:gd name="connsiteX1" fmla="*/ 22904 w 448096"/>
                    <a:gd name="connsiteY1" fmla="*/ 196258 h 606736"/>
                    <a:gd name="connsiteX2" fmla="*/ 3026 w 448096"/>
                    <a:gd name="connsiteY2" fmla="*/ 92891 h 606736"/>
                    <a:gd name="connsiteX3" fmla="*/ 70612 w 448096"/>
                    <a:gd name="connsiteY3" fmla="*/ 21332 h 606736"/>
                    <a:gd name="connsiteX4" fmla="*/ 163048 w 448096"/>
                    <a:gd name="connsiteY4" fmla="*/ 1515 h 606736"/>
                    <a:gd name="connsiteX5" fmla="*/ 256656 w 448096"/>
                    <a:gd name="connsiteY5" fmla="*/ 54266 h 606736"/>
                    <a:gd name="connsiteX6" fmla="*/ 281322 w 448096"/>
                    <a:gd name="connsiteY6" fmla="*/ 108795 h 606736"/>
                    <a:gd name="connsiteX7" fmla="*/ 371950 w 448096"/>
                    <a:gd name="connsiteY7" fmla="*/ 316659 h 606736"/>
                    <a:gd name="connsiteX8" fmla="*/ 414853 w 448096"/>
                    <a:gd name="connsiteY8" fmla="*/ 412943 h 606736"/>
                    <a:gd name="connsiteX9" fmla="*/ 443511 w 448096"/>
                    <a:gd name="connsiteY9" fmla="*/ 459783 h 606736"/>
                    <a:gd name="connsiteX10" fmla="*/ 427609 w 448096"/>
                    <a:gd name="connsiteY10" fmla="*/ 515442 h 606736"/>
                    <a:gd name="connsiteX11" fmla="*/ 246536 w 448096"/>
                    <a:gd name="connsiteY11" fmla="*/ 581856 h 606736"/>
                    <a:gd name="connsiteX12" fmla="*/ 260631 w 448096"/>
                    <a:gd name="connsiteY12" fmla="*/ 602906 h 606736"/>
                    <a:gd name="connsiteX13" fmla="*/ 146149 w 448096"/>
                    <a:gd name="connsiteY13" fmla="*/ 510335 h 606736"/>
                    <a:gd name="connsiteX14" fmla="*/ 62318 w 448096"/>
                    <a:gd name="connsiteY14" fmla="*/ 317527 h 606736"/>
                    <a:gd name="connsiteX0" fmla="*/ 62318 w 448096"/>
                    <a:gd name="connsiteY0" fmla="*/ 317527 h 623190"/>
                    <a:gd name="connsiteX1" fmla="*/ 22904 w 448096"/>
                    <a:gd name="connsiteY1" fmla="*/ 196258 h 623190"/>
                    <a:gd name="connsiteX2" fmla="*/ 3026 w 448096"/>
                    <a:gd name="connsiteY2" fmla="*/ 92891 h 623190"/>
                    <a:gd name="connsiteX3" fmla="*/ 70612 w 448096"/>
                    <a:gd name="connsiteY3" fmla="*/ 21332 h 623190"/>
                    <a:gd name="connsiteX4" fmla="*/ 163048 w 448096"/>
                    <a:gd name="connsiteY4" fmla="*/ 1515 h 623190"/>
                    <a:gd name="connsiteX5" fmla="*/ 256656 w 448096"/>
                    <a:gd name="connsiteY5" fmla="*/ 54266 h 623190"/>
                    <a:gd name="connsiteX6" fmla="*/ 281322 w 448096"/>
                    <a:gd name="connsiteY6" fmla="*/ 108795 h 623190"/>
                    <a:gd name="connsiteX7" fmla="*/ 371950 w 448096"/>
                    <a:gd name="connsiteY7" fmla="*/ 316659 h 623190"/>
                    <a:gd name="connsiteX8" fmla="*/ 414853 w 448096"/>
                    <a:gd name="connsiteY8" fmla="*/ 412943 h 623190"/>
                    <a:gd name="connsiteX9" fmla="*/ 443511 w 448096"/>
                    <a:gd name="connsiteY9" fmla="*/ 459783 h 623190"/>
                    <a:gd name="connsiteX10" fmla="*/ 427609 w 448096"/>
                    <a:gd name="connsiteY10" fmla="*/ 515442 h 623190"/>
                    <a:gd name="connsiteX11" fmla="*/ 318098 w 448096"/>
                    <a:gd name="connsiteY11" fmla="*/ 617637 h 623190"/>
                    <a:gd name="connsiteX12" fmla="*/ 260631 w 448096"/>
                    <a:gd name="connsiteY12" fmla="*/ 602906 h 623190"/>
                    <a:gd name="connsiteX13" fmla="*/ 146149 w 448096"/>
                    <a:gd name="connsiteY13" fmla="*/ 510335 h 623190"/>
                    <a:gd name="connsiteX14" fmla="*/ 62318 w 448096"/>
                    <a:gd name="connsiteY14" fmla="*/ 317527 h 623190"/>
                    <a:gd name="connsiteX0" fmla="*/ 62318 w 445167"/>
                    <a:gd name="connsiteY0" fmla="*/ 317527 h 738463"/>
                    <a:gd name="connsiteX1" fmla="*/ 22904 w 445167"/>
                    <a:gd name="connsiteY1" fmla="*/ 196258 h 738463"/>
                    <a:gd name="connsiteX2" fmla="*/ 3026 w 445167"/>
                    <a:gd name="connsiteY2" fmla="*/ 92891 h 738463"/>
                    <a:gd name="connsiteX3" fmla="*/ 70612 w 445167"/>
                    <a:gd name="connsiteY3" fmla="*/ 21332 h 738463"/>
                    <a:gd name="connsiteX4" fmla="*/ 163048 w 445167"/>
                    <a:gd name="connsiteY4" fmla="*/ 1515 h 738463"/>
                    <a:gd name="connsiteX5" fmla="*/ 256656 w 445167"/>
                    <a:gd name="connsiteY5" fmla="*/ 54266 h 738463"/>
                    <a:gd name="connsiteX6" fmla="*/ 281322 w 445167"/>
                    <a:gd name="connsiteY6" fmla="*/ 108795 h 738463"/>
                    <a:gd name="connsiteX7" fmla="*/ 371950 w 445167"/>
                    <a:gd name="connsiteY7" fmla="*/ 316659 h 738463"/>
                    <a:gd name="connsiteX8" fmla="*/ 414853 w 445167"/>
                    <a:gd name="connsiteY8" fmla="*/ 412943 h 738463"/>
                    <a:gd name="connsiteX9" fmla="*/ 443511 w 445167"/>
                    <a:gd name="connsiteY9" fmla="*/ 459783 h 738463"/>
                    <a:gd name="connsiteX10" fmla="*/ 427609 w 445167"/>
                    <a:gd name="connsiteY10" fmla="*/ 515442 h 738463"/>
                    <a:gd name="connsiteX11" fmla="*/ 383412 w 445167"/>
                    <a:gd name="connsiteY11" fmla="*/ 737380 h 738463"/>
                    <a:gd name="connsiteX12" fmla="*/ 260631 w 445167"/>
                    <a:gd name="connsiteY12" fmla="*/ 602906 h 738463"/>
                    <a:gd name="connsiteX13" fmla="*/ 146149 w 445167"/>
                    <a:gd name="connsiteY13" fmla="*/ 510335 h 738463"/>
                    <a:gd name="connsiteX14" fmla="*/ 62318 w 445167"/>
                    <a:gd name="connsiteY14" fmla="*/ 317527 h 738463"/>
                    <a:gd name="connsiteX0" fmla="*/ 62318 w 569766"/>
                    <a:gd name="connsiteY0" fmla="*/ 317527 h 737711"/>
                    <a:gd name="connsiteX1" fmla="*/ 22904 w 569766"/>
                    <a:gd name="connsiteY1" fmla="*/ 196258 h 737711"/>
                    <a:gd name="connsiteX2" fmla="*/ 3026 w 569766"/>
                    <a:gd name="connsiteY2" fmla="*/ 92891 h 737711"/>
                    <a:gd name="connsiteX3" fmla="*/ 70612 w 569766"/>
                    <a:gd name="connsiteY3" fmla="*/ 21332 h 737711"/>
                    <a:gd name="connsiteX4" fmla="*/ 163048 w 569766"/>
                    <a:gd name="connsiteY4" fmla="*/ 1515 h 737711"/>
                    <a:gd name="connsiteX5" fmla="*/ 256656 w 569766"/>
                    <a:gd name="connsiteY5" fmla="*/ 54266 h 737711"/>
                    <a:gd name="connsiteX6" fmla="*/ 281322 w 569766"/>
                    <a:gd name="connsiteY6" fmla="*/ 108795 h 737711"/>
                    <a:gd name="connsiteX7" fmla="*/ 371950 w 569766"/>
                    <a:gd name="connsiteY7" fmla="*/ 316659 h 737711"/>
                    <a:gd name="connsiteX8" fmla="*/ 414853 w 569766"/>
                    <a:gd name="connsiteY8" fmla="*/ 412943 h 737711"/>
                    <a:gd name="connsiteX9" fmla="*/ 443511 w 569766"/>
                    <a:gd name="connsiteY9" fmla="*/ 459783 h 737711"/>
                    <a:gd name="connsiteX10" fmla="*/ 569123 w 569766"/>
                    <a:gd name="connsiteY10" fmla="*/ 635185 h 737711"/>
                    <a:gd name="connsiteX11" fmla="*/ 383412 w 569766"/>
                    <a:gd name="connsiteY11" fmla="*/ 737380 h 737711"/>
                    <a:gd name="connsiteX12" fmla="*/ 260631 w 569766"/>
                    <a:gd name="connsiteY12" fmla="*/ 602906 h 737711"/>
                    <a:gd name="connsiteX13" fmla="*/ 146149 w 569766"/>
                    <a:gd name="connsiteY13" fmla="*/ 510335 h 737711"/>
                    <a:gd name="connsiteX14" fmla="*/ 62318 w 569766"/>
                    <a:gd name="connsiteY14" fmla="*/ 317527 h 737711"/>
                    <a:gd name="connsiteX0" fmla="*/ 62318 w 571298"/>
                    <a:gd name="connsiteY0" fmla="*/ 317527 h 857254"/>
                    <a:gd name="connsiteX1" fmla="*/ 22904 w 571298"/>
                    <a:gd name="connsiteY1" fmla="*/ 196258 h 857254"/>
                    <a:gd name="connsiteX2" fmla="*/ 3026 w 571298"/>
                    <a:gd name="connsiteY2" fmla="*/ 92891 h 857254"/>
                    <a:gd name="connsiteX3" fmla="*/ 70612 w 571298"/>
                    <a:gd name="connsiteY3" fmla="*/ 21332 h 857254"/>
                    <a:gd name="connsiteX4" fmla="*/ 163048 w 571298"/>
                    <a:gd name="connsiteY4" fmla="*/ 1515 h 857254"/>
                    <a:gd name="connsiteX5" fmla="*/ 256656 w 571298"/>
                    <a:gd name="connsiteY5" fmla="*/ 54266 h 857254"/>
                    <a:gd name="connsiteX6" fmla="*/ 281322 w 571298"/>
                    <a:gd name="connsiteY6" fmla="*/ 108795 h 857254"/>
                    <a:gd name="connsiteX7" fmla="*/ 371950 w 571298"/>
                    <a:gd name="connsiteY7" fmla="*/ 316659 h 857254"/>
                    <a:gd name="connsiteX8" fmla="*/ 414853 w 571298"/>
                    <a:gd name="connsiteY8" fmla="*/ 412943 h 857254"/>
                    <a:gd name="connsiteX9" fmla="*/ 443511 w 571298"/>
                    <a:gd name="connsiteY9" fmla="*/ 459783 h 857254"/>
                    <a:gd name="connsiteX10" fmla="*/ 569123 w 571298"/>
                    <a:gd name="connsiteY10" fmla="*/ 635185 h 857254"/>
                    <a:gd name="connsiteX11" fmla="*/ 503155 w 571298"/>
                    <a:gd name="connsiteY11" fmla="*/ 857123 h 857254"/>
                    <a:gd name="connsiteX12" fmla="*/ 260631 w 571298"/>
                    <a:gd name="connsiteY12" fmla="*/ 602906 h 857254"/>
                    <a:gd name="connsiteX13" fmla="*/ 146149 w 571298"/>
                    <a:gd name="connsiteY13" fmla="*/ 510335 h 857254"/>
                    <a:gd name="connsiteX14" fmla="*/ 62318 w 571298"/>
                    <a:gd name="connsiteY14" fmla="*/ 317527 h 857254"/>
                    <a:gd name="connsiteX0" fmla="*/ 62318 w 917695"/>
                    <a:gd name="connsiteY0" fmla="*/ 317527 h 861315"/>
                    <a:gd name="connsiteX1" fmla="*/ 22904 w 917695"/>
                    <a:gd name="connsiteY1" fmla="*/ 196258 h 861315"/>
                    <a:gd name="connsiteX2" fmla="*/ 3026 w 917695"/>
                    <a:gd name="connsiteY2" fmla="*/ 92891 h 861315"/>
                    <a:gd name="connsiteX3" fmla="*/ 70612 w 917695"/>
                    <a:gd name="connsiteY3" fmla="*/ 21332 h 861315"/>
                    <a:gd name="connsiteX4" fmla="*/ 163048 w 917695"/>
                    <a:gd name="connsiteY4" fmla="*/ 1515 h 861315"/>
                    <a:gd name="connsiteX5" fmla="*/ 256656 w 917695"/>
                    <a:gd name="connsiteY5" fmla="*/ 54266 h 861315"/>
                    <a:gd name="connsiteX6" fmla="*/ 281322 w 917695"/>
                    <a:gd name="connsiteY6" fmla="*/ 108795 h 861315"/>
                    <a:gd name="connsiteX7" fmla="*/ 371950 w 917695"/>
                    <a:gd name="connsiteY7" fmla="*/ 316659 h 861315"/>
                    <a:gd name="connsiteX8" fmla="*/ 414853 w 917695"/>
                    <a:gd name="connsiteY8" fmla="*/ 412943 h 861315"/>
                    <a:gd name="connsiteX9" fmla="*/ 443511 w 917695"/>
                    <a:gd name="connsiteY9" fmla="*/ 459783 h 861315"/>
                    <a:gd name="connsiteX10" fmla="*/ 917465 w 917695"/>
                    <a:gd name="connsiteY10" fmla="*/ 352157 h 861315"/>
                    <a:gd name="connsiteX11" fmla="*/ 503155 w 917695"/>
                    <a:gd name="connsiteY11" fmla="*/ 857123 h 861315"/>
                    <a:gd name="connsiteX12" fmla="*/ 260631 w 917695"/>
                    <a:gd name="connsiteY12" fmla="*/ 602906 h 861315"/>
                    <a:gd name="connsiteX13" fmla="*/ 146149 w 917695"/>
                    <a:gd name="connsiteY13" fmla="*/ 510335 h 861315"/>
                    <a:gd name="connsiteX14" fmla="*/ 62318 w 917695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43081"/>
                    <a:gd name="connsiteY0" fmla="*/ 317527 h 861315"/>
                    <a:gd name="connsiteX1" fmla="*/ 22904 w 943081"/>
                    <a:gd name="connsiteY1" fmla="*/ 196258 h 861315"/>
                    <a:gd name="connsiteX2" fmla="*/ 3026 w 943081"/>
                    <a:gd name="connsiteY2" fmla="*/ 92891 h 861315"/>
                    <a:gd name="connsiteX3" fmla="*/ 70612 w 943081"/>
                    <a:gd name="connsiteY3" fmla="*/ 21332 h 861315"/>
                    <a:gd name="connsiteX4" fmla="*/ 163048 w 943081"/>
                    <a:gd name="connsiteY4" fmla="*/ 1515 h 861315"/>
                    <a:gd name="connsiteX5" fmla="*/ 256656 w 943081"/>
                    <a:gd name="connsiteY5" fmla="*/ 54266 h 861315"/>
                    <a:gd name="connsiteX6" fmla="*/ 281322 w 943081"/>
                    <a:gd name="connsiteY6" fmla="*/ 108795 h 861315"/>
                    <a:gd name="connsiteX7" fmla="*/ 371950 w 943081"/>
                    <a:gd name="connsiteY7" fmla="*/ 316659 h 861315"/>
                    <a:gd name="connsiteX8" fmla="*/ 414853 w 943081"/>
                    <a:gd name="connsiteY8" fmla="*/ 412943 h 861315"/>
                    <a:gd name="connsiteX9" fmla="*/ 497939 w 943081"/>
                    <a:gd name="connsiteY9" fmla="*/ 568640 h 861315"/>
                    <a:gd name="connsiteX10" fmla="*/ 855086 w 943081"/>
                    <a:gd name="connsiteY10" fmla="*/ 195400 h 861315"/>
                    <a:gd name="connsiteX11" fmla="*/ 917465 w 943081"/>
                    <a:gd name="connsiteY11" fmla="*/ 352157 h 861315"/>
                    <a:gd name="connsiteX12" fmla="*/ 503155 w 943081"/>
                    <a:gd name="connsiteY12" fmla="*/ 857123 h 861315"/>
                    <a:gd name="connsiteX13" fmla="*/ 260631 w 943081"/>
                    <a:gd name="connsiteY13" fmla="*/ 602906 h 861315"/>
                    <a:gd name="connsiteX14" fmla="*/ 146149 w 943081"/>
                    <a:gd name="connsiteY14" fmla="*/ 510335 h 861315"/>
                    <a:gd name="connsiteX15" fmla="*/ 62318 w 943081"/>
                    <a:gd name="connsiteY15" fmla="*/ 317527 h 86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43081" h="861315">
                      <a:moveTo>
                        <a:pt x="62318" y="317527"/>
                      </a:moveTo>
                      <a:cubicBezTo>
                        <a:pt x="41777" y="265181"/>
                        <a:pt x="36099" y="232372"/>
                        <a:pt x="22904" y="196258"/>
                      </a:cubicBezTo>
                      <a:cubicBezTo>
                        <a:pt x="9709" y="160144"/>
                        <a:pt x="-6913" y="120720"/>
                        <a:pt x="3026" y="92891"/>
                      </a:cubicBezTo>
                      <a:cubicBezTo>
                        <a:pt x="12965" y="65062"/>
                        <a:pt x="43942" y="36561"/>
                        <a:pt x="70612" y="21332"/>
                      </a:cubicBezTo>
                      <a:cubicBezTo>
                        <a:pt x="97282" y="6103"/>
                        <a:pt x="132041" y="-3974"/>
                        <a:pt x="163048" y="1515"/>
                      </a:cubicBezTo>
                      <a:cubicBezTo>
                        <a:pt x="194055" y="7004"/>
                        <a:pt x="236944" y="36386"/>
                        <a:pt x="256656" y="54266"/>
                      </a:cubicBezTo>
                      <a:cubicBezTo>
                        <a:pt x="276368" y="72146"/>
                        <a:pt x="268070" y="82291"/>
                        <a:pt x="281322" y="108795"/>
                      </a:cubicBezTo>
                      <a:cubicBezTo>
                        <a:pt x="294574" y="135299"/>
                        <a:pt x="353671" y="264643"/>
                        <a:pt x="371950" y="316659"/>
                      </a:cubicBezTo>
                      <a:cubicBezTo>
                        <a:pt x="390229" y="368675"/>
                        <a:pt x="393855" y="370946"/>
                        <a:pt x="414853" y="412943"/>
                      </a:cubicBezTo>
                      <a:cubicBezTo>
                        <a:pt x="435851" y="454940"/>
                        <a:pt x="424567" y="604897"/>
                        <a:pt x="497939" y="568640"/>
                      </a:cubicBezTo>
                      <a:cubicBezTo>
                        <a:pt x="571311" y="532383"/>
                        <a:pt x="785165" y="231481"/>
                        <a:pt x="855086" y="195400"/>
                      </a:cubicBezTo>
                      <a:cubicBezTo>
                        <a:pt x="925007" y="159320"/>
                        <a:pt x="976120" y="241870"/>
                        <a:pt x="917465" y="352157"/>
                      </a:cubicBezTo>
                      <a:cubicBezTo>
                        <a:pt x="858810" y="462444"/>
                        <a:pt x="612627" y="815332"/>
                        <a:pt x="503155" y="857123"/>
                      </a:cubicBezTo>
                      <a:cubicBezTo>
                        <a:pt x="393683" y="898914"/>
                        <a:pt x="277362" y="614826"/>
                        <a:pt x="260631" y="602906"/>
                      </a:cubicBezTo>
                      <a:cubicBezTo>
                        <a:pt x="243900" y="590986"/>
                        <a:pt x="171250" y="553923"/>
                        <a:pt x="146149" y="510335"/>
                      </a:cubicBezTo>
                      <a:cubicBezTo>
                        <a:pt x="129361" y="457666"/>
                        <a:pt x="82859" y="369873"/>
                        <a:pt x="62318" y="317527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Freeform 750"/>
                <p:cNvSpPr>
                  <a:spLocks/>
                </p:cNvSpPr>
                <p:nvPr/>
              </p:nvSpPr>
              <p:spPr bwMode="auto">
                <a:xfrm>
                  <a:off x="5588247" y="1578954"/>
                  <a:ext cx="221539" cy="49257"/>
                </a:xfrm>
                <a:custGeom>
                  <a:avLst/>
                  <a:gdLst>
                    <a:gd name="T0" fmla="*/ 4 w 40"/>
                    <a:gd name="T1" fmla="*/ 0 h 16"/>
                    <a:gd name="T2" fmla="*/ 4 w 40"/>
                    <a:gd name="T3" fmla="*/ 0 h 16"/>
                    <a:gd name="T4" fmla="*/ 0 w 40"/>
                    <a:gd name="T5" fmla="*/ 6 h 16"/>
                    <a:gd name="T6" fmla="*/ 0 w 40"/>
                    <a:gd name="T7" fmla="*/ 8 h 16"/>
                    <a:gd name="T8" fmla="*/ 2 w 40"/>
                    <a:gd name="T9" fmla="*/ 12 h 16"/>
                    <a:gd name="T10" fmla="*/ 2 w 40"/>
                    <a:gd name="T11" fmla="*/ 12 h 16"/>
                    <a:gd name="T12" fmla="*/ 8 w 40"/>
                    <a:gd name="T13" fmla="*/ 16 h 16"/>
                    <a:gd name="T14" fmla="*/ 18 w 40"/>
                    <a:gd name="T15" fmla="*/ 16 h 16"/>
                    <a:gd name="T16" fmla="*/ 28 w 40"/>
                    <a:gd name="T17" fmla="*/ 16 h 16"/>
                    <a:gd name="T18" fmla="*/ 40 w 40"/>
                    <a:gd name="T19" fmla="*/ 14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16"/>
                    <a:gd name="T32" fmla="*/ 40 w 4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1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6"/>
                      </a:lnTo>
                      <a:lnTo>
                        <a:pt x="18" y="16"/>
                      </a:lnTo>
                      <a:lnTo>
                        <a:pt x="28" y="16"/>
                      </a:lnTo>
                      <a:lnTo>
                        <a:pt x="40" y="14"/>
                      </a:lnTo>
                    </a:path>
                  </a:pathLst>
                </a:custGeom>
                <a:noFill/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9" name="Freeform 62"/>
            <p:cNvSpPr>
              <a:spLocks/>
            </p:cNvSpPr>
            <p:nvPr/>
          </p:nvSpPr>
          <p:spPr bwMode="auto">
            <a:xfrm>
              <a:off x="2290101" y="866349"/>
              <a:ext cx="364442" cy="424754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63"/>
            <p:cNvSpPr>
              <a:spLocks/>
            </p:cNvSpPr>
            <p:nvPr/>
          </p:nvSpPr>
          <p:spPr bwMode="auto">
            <a:xfrm rot="242778">
              <a:off x="2190931" y="778886"/>
              <a:ext cx="477444" cy="448265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" name="TextBox 2047"/>
          <p:cNvSpPr txBox="1"/>
          <p:nvPr/>
        </p:nvSpPr>
        <p:spPr>
          <a:xfrm>
            <a:off x="4903230" y="2354110"/>
            <a:ext cx="1284112" cy="369332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迷你简综艺" pitchFamily="65" charset="-122"/>
                <a:ea typeface="迷你简综艺" pitchFamily="65" charset="-122"/>
              </a:rPr>
              <a:t>淘宝网</a:t>
            </a:r>
          </a:p>
        </p:txBody>
      </p:sp>
      <p:pic>
        <p:nvPicPr>
          <p:cNvPr id="2062" name="图片 20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0943">
            <a:off x="7152645" y="2978273"/>
            <a:ext cx="421368" cy="436879"/>
          </a:xfrm>
          <a:prstGeom prst="rect">
            <a:avLst/>
          </a:prstGeom>
        </p:spPr>
      </p:pic>
      <p:pic>
        <p:nvPicPr>
          <p:cNvPr id="20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696" y="2796426"/>
            <a:ext cx="188912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4" name="TextBox 2063"/>
          <p:cNvSpPr txBox="1"/>
          <p:nvPr/>
        </p:nvSpPr>
        <p:spPr>
          <a:xfrm>
            <a:off x="233461" y="543917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上了大二，人变得越来越懒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065" name="TextBox 2064"/>
          <p:cNvSpPr txBox="1"/>
          <p:nvPr/>
        </p:nvSpPr>
        <p:spPr>
          <a:xfrm>
            <a:off x="233461" y="913249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逛街对我来说是一件极其无聊加浪费时间的事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96554" y="1355150"/>
            <a:ext cx="3137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于是我开始了疯狂的</a:t>
            </a:r>
            <a:r>
              <a:rPr lang="zh-CN" altLang="en-US" sz="32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网购</a:t>
            </a:r>
            <a:endParaRPr lang="zh-CN" altLang="en-US" sz="32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066" name="TextBox 2065"/>
          <p:cNvSpPr txBox="1"/>
          <p:nvPr/>
        </p:nvSpPr>
        <p:spPr>
          <a:xfrm rot="20315432">
            <a:off x="510256" y="2087837"/>
            <a:ext cx="1098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衣服</a:t>
            </a:r>
          </a:p>
        </p:txBody>
      </p:sp>
      <p:sp>
        <p:nvSpPr>
          <p:cNvPr id="188" name="TextBox 187"/>
          <p:cNvSpPr txBox="1"/>
          <p:nvPr/>
        </p:nvSpPr>
        <p:spPr>
          <a:xfrm rot="21165106">
            <a:off x="347757" y="3049854"/>
            <a:ext cx="841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鞋</a:t>
            </a:r>
            <a:endParaRPr lang="zh-CN" altLang="en-US" sz="320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89" name="TextBox 188"/>
          <p:cNvSpPr txBox="1"/>
          <p:nvPr/>
        </p:nvSpPr>
        <p:spPr>
          <a:xfrm rot="479445">
            <a:off x="1960960" y="2356658"/>
            <a:ext cx="1098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裤子</a:t>
            </a:r>
            <a:endParaRPr lang="zh-CN" altLang="en-US" sz="320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90" name="TextBox 189"/>
          <p:cNvSpPr txBox="1"/>
          <p:nvPr/>
        </p:nvSpPr>
        <p:spPr>
          <a:xfrm rot="21111139">
            <a:off x="2086695" y="3290891"/>
            <a:ext cx="1098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手机</a:t>
            </a:r>
            <a:endParaRPr lang="zh-CN" altLang="en-US" sz="320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1326275" y="2848948"/>
            <a:ext cx="838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书</a:t>
            </a:r>
            <a:endParaRPr lang="zh-CN" altLang="en-US" sz="360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192" name="图片 19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2" b="99697" l="10000" r="90000">
                        <a14:backgroundMark x1="66212" y1="9545" x2="69697" y2="18333"/>
                      </a14:backgroundRemoval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629" y="2096871"/>
            <a:ext cx="925106" cy="925106"/>
          </a:xfrm>
          <a:prstGeom prst="rect">
            <a:avLst/>
          </a:prstGeom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14" b="95833" l="1736" r="96875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315" y="2025500"/>
            <a:ext cx="917112" cy="917112"/>
          </a:xfrm>
          <a:prstGeom prst="rect">
            <a:avLst/>
          </a:prstGeom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09" b="98197" l="3000" r="95429">
                        <a14:foregroundMark x1="74286" y1="81137" x2="91857" y2="82247"/>
                        <a14:foregroundMark x1="6000" y1="75312" x2="15286" y2="75589"/>
                        <a14:foregroundMark x1="4571" y1="74341" x2="5714" y2="77809"/>
                        <a14:foregroundMark x1="20714" y1="76976" x2="27286" y2="75312"/>
                        <a14:foregroundMark x1="51429" y1="59917" x2="71286" y2="48266"/>
                        <a14:foregroundMark x1="51143" y1="60472" x2="28714" y2="73232"/>
                        <a14:foregroundMark x1="66714" y1="72954" x2="70286" y2="74064"/>
                        <a14:backgroundMark x1="63143" y1="59223" x2="51571" y2="75035"/>
                        <a14:backgroundMark x1="14143" y1="80860" x2="24286" y2="79057"/>
                      </a14:backgroundRemoval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73" y="1842263"/>
            <a:ext cx="1314996" cy="1354449"/>
          </a:xfrm>
          <a:prstGeom prst="rect">
            <a:avLst/>
          </a:prstGeom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026" y="2123186"/>
            <a:ext cx="856035" cy="856035"/>
          </a:xfrm>
          <a:prstGeom prst="rect">
            <a:avLst/>
          </a:prstGeom>
        </p:spPr>
      </p:pic>
      <p:pic>
        <p:nvPicPr>
          <p:cNvPr id="196" name="图片 195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0162" b="94992" l="9962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79" t="50000" r="27001"/>
          <a:stretch/>
        </p:blipFill>
        <p:spPr>
          <a:xfrm>
            <a:off x="4703312" y="2091182"/>
            <a:ext cx="1315369" cy="9915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64838" y="2155668"/>
            <a:ext cx="32096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我成了一个彻彻底底地宿舍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  <a:p>
            <a:pPr algn="ctr"/>
            <a:r>
              <a:rPr lang="zh-CN" altLang="en-US" sz="2400" smtClean="0">
                <a:solidFill>
                  <a:schemeClr val="bg2">
                    <a:lumMod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“宅男”</a:t>
            </a:r>
            <a:endParaRPr lang="zh-CN" altLang="en-US" sz="2400">
              <a:solidFill>
                <a:schemeClr val="bg2">
                  <a:lumMod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4" name="Valder Fiel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828600" y="40046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3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77778E-6 4.34434E-6 L -0.14306 -0.57082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53" y="-2854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2.22222E-6 -3.68405E-6 L -0.33594 -0.59148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6" y="-2959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1.94444E-6 2.64733E-6 L -0.23004 0.60413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3020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-4.72222E-6 -2.64733E-6 L -0.14149 0.61309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3063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2.77778E-7 -4.61894E-6 L -0.30451 0.60568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6" y="3026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92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95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9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7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0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3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6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9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2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6" presetClass="exit" presetSubtype="37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8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1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4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6" presetClass="exit" presetSubtype="37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43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811" numSld="26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48" grpId="0"/>
      <p:bldP spid="2048" grpId="1"/>
      <p:bldP spid="2064" grpId="0"/>
      <p:bldP spid="2064" grpId="1"/>
      <p:bldP spid="2065" grpId="0"/>
      <p:bldP spid="2065" grpId="1"/>
      <p:bldP spid="186" grpId="0"/>
      <p:bldP spid="186" grpId="1"/>
      <p:bldP spid="2066" grpId="0"/>
      <p:bldP spid="2066" grpId="1"/>
      <p:bldP spid="188" grpId="0"/>
      <p:bldP spid="188" grpId="1"/>
      <p:bldP spid="189" grpId="0"/>
      <p:bldP spid="189" grpId="1"/>
      <p:bldP spid="190" grpId="0"/>
      <p:bldP spid="190" grpId="1"/>
      <p:bldP spid="191" grpId="0"/>
      <p:bldP spid="191" grpId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2" y="-189891"/>
            <a:ext cx="11937790" cy="5677873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grpSp>
        <p:nvGrpSpPr>
          <p:cNvPr id="3" name="组合 2"/>
          <p:cNvGrpSpPr/>
          <p:nvPr/>
        </p:nvGrpSpPr>
        <p:grpSpPr>
          <a:xfrm>
            <a:off x="4090403" y="2175430"/>
            <a:ext cx="1741277" cy="2320102"/>
            <a:chOff x="1723031" y="778886"/>
            <a:chExt cx="2317641" cy="3396861"/>
          </a:xfrm>
        </p:grpSpPr>
        <p:sp>
          <p:nvSpPr>
            <p:cNvPr id="4" name="Freeform 780"/>
            <p:cNvSpPr>
              <a:spLocks/>
            </p:cNvSpPr>
            <p:nvPr/>
          </p:nvSpPr>
          <p:spPr bwMode="auto">
            <a:xfrm>
              <a:off x="2175120" y="792202"/>
              <a:ext cx="1865552" cy="1405415"/>
            </a:xfrm>
            <a:custGeom>
              <a:avLst/>
              <a:gdLst>
                <a:gd name="T0" fmla="*/ 0 w 116"/>
                <a:gd name="T1" fmla="*/ 102 h 136"/>
                <a:gd name="T2" fmla="*/ 60 w 116"/>
                <a:gd name="T3" fmla="*/ 136 h 136"/>
                <a:gd name="T4" fmla="*/ 116 w 116"/>
                <a:gd name="T5" fmla="*/ 104 h 136"/>
                <a:gd name="T6" fmla="*/ 116 w 116"/>
                <a:gd name="T7" fmla="*/ 36 h 136"/>
                <a:gd name="T8" fmla="*/ 54 w 116"/>
                <a:gd name="T9" fmla="*/ 0 h 136"/>
                <a:gd name="T10" fmla="*/ 54 w 116"/>
                <a:gd name="T11" fmla="*/ 68 h 136"/>
                <a:gd name="T12" fmla="*/ 0 w 116"/>
                <a:gd name="T13" fmla="*/ 102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36"/>
                <a:gd name="T23" fmla="*/ 116 w 116"/>
                <a:gd name="T24" fmla="*/ 136 h 1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36">
                  <a:moveTo>
                    <a:pt x="0" y="102"/>
                  </a:moveTo>
                  <a:lnTo>
                    <a:pt x="60" y="136"/>
                  </a:lnTo>
                  <a:lnTo>
                    <a:pt x="116" y="104"/>
                  </a:lnTo>
                  <a:lnTo>
                    <a:pt x="116" y="36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81"/>
            <p:cNvSpPr>
              <a:spLocks/>
            </p:cNvSpPr>
            <p:nvPr/>
          </p:nvSpPr>
          <p:spPr bwMode="auto">
            <a:xfrm>
              <a:off x="3075209" y="851673"/>
              <a:ext cx="868456" cy="950728"/>
            </a:xfrm>
            <a:custGeom>
              <a:avLst/>
              <a:gdLst>
                <a:gd name="T0" fmla="*/ 0 w 54"/>
                <a:gd name="T1" fmla="*/ 0 h 92"/>
                <a:gd name="T2" fmla="*/ 54 w 54"/>
                <a:gd name="T3" fmla="*/ 32 h 92"/>
                <a:gd name="T4" fmla="*/ 54 w 54"/>
                <a:gd name="T5" fmla="*/ 92 h 92"/>
                <a:gd name="T6" fmla="*/ 0 w 54"/>
                <a:gd name="T7" fmla="*/ 62 h 92"/>
                <a:gd name="T8" fmla="*/ 0 w 54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2"/>
                <a:gd name="T17" fmla="*/ 54 w 54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2">
                  <a:moveTo>
                    <a:pt x="0" y="0"/>
                  </a:moveTo>
                  <a:lnTo>
                    <a:pt x="54" y="32"/>
                  </a:lnTo>
                  <a:lnTo>
                    <a:pt x="54" y="9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82"/>
            <p:cNvSpPr>
              <a:spLocks/>
            </p:cNvSpPr>
            <p:nvPr/>
          </p:nvSpPr>
          <p:spPr bwMode="auto">
            <a:xfrm>
              <a:off x="2291743" y="1549515"/>
              <a:ext cx="1608242" cy="495348"/>
            </a:xfrm>
            <a:custGeom>
              <a:avLst/>
              <a:gdLst>
                <a:gd name="T0" fmla="*/ 0 w 100"/>
                <a:gd name="T1" fmla="*/ 30 h 58"/>
                <a:gd name="T2" fmla="*/ 52 w 100"/>
                <a:gd name="T3" fmla="*/ 58 h 58"/>
                <a:gd name="T4" fmla="*/ 100 w 100"/>
                <a:gd name="T5" fmla="*/ 30 h 58"/>
                <a:gd name="T6" fmla="*/ 48 w 100"/>
                <a:gd name="T7" fmla="*/ 0 h 58"/>
                <a:gd name="T8" fmla="*/ 0 w 100"/>
                <a:gd name="T9" fmla="*/ 3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8"/>
                <a:gd name="T17" fmla="*/ 100 w 100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8">
                  <a:moveTo>
                    <a:pt x="0" y="30"/>
                  </a:moveTo>
                  <a:lnTo>
                    <a:pt x="52" y="58"/>
                  </a:lnTo>
                  <a:lnTo>
                    <a:pt x="100" y="30"/>
                  </a:lnTo>
                  <a:lnTo>
                    <a:pt x="4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53133"/>
            </a:solidFill>
            <a:ln>
              <a:noFill/>
            </a:ln>
            <a:scene3d>
              <a:camera prst="isometricOffAxis1Righ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圆柱形 6"/>
            <p:cNvSpPr/>
            <p:nvPr/>
          </p:nvSpPr>
          <p:spPr>
            <a:xfrm>
              <a:off x="2304425" y="1120888"/>
              <a:ext cx="144016" cy="2024475"/>
            </a:xfrm>
            <a:prstGeom prst="can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联系 7"/>
            <p:cNvSpPr/>
            <p:nvPr/>
          </p:nvSpPr>
          <p:spPr>
            <a:xfrm>
              <a:off x="2304425" y="2647779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772477" y="1859002"/>
              <a:ext cx="0" cy="34250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联系 9"/>
            <p:cNvSpPr/>
            <p:nvPr/>
          </p:nvSpPr>
          <p:spPr>
            <a:xfrm>
              <a:off x="3312537" y="2065243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2112295" y="1875508"/>
              <a:ext cx="120122" cy="4571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723031" y="1193823"/>
              <a:ext cx="2105602" cy="2981924"/>
              <a:chOff x="4995991" y="1522179"/>
              <a:chExt cx="2105602" cy="2981924"/>
            </a:xfrm>
          </p:grpSpPr>
          <p:sp>
            <p:nvSpPr>
              <p:cNvPr id="15" name="Freeform 744"/>
              <p:cNvSpPr>
                <a:spLocks/>
              </p:cNvSpPr>
              <p:nvPr/>
            </p:nvSpPr>
            <p:spPr bwMode="auto">
              <a:xfrm>
                <a:off x="6639346" y="3706234"/>
                <a:ext cx="462247" cy="218788"/>
              </a:xfrm>
              <a:custGeom>
                <a:avLst/>
                <a:gdLst>
                  <a:gd name="T0" fmla="*/ 0 w 74"/>
                  <a:gd name="T1" fmla="*/ 10 h 30"/>
                  <a:gd name="T2" fmla="*/ 0 w 74"/>
                  <a:gd name="T3" fmla="*/ 10 h 30"/>
                  <a:gd name="T4" fmla="*/ 0 w 74"/>
                  <a:gd name="T5" fmla="*/ 18 h 30"/>
                  <a:gd name="T6" fmla="*/ 0 w 74"/>
                  <a:gd name="T7" fmla="*/ 26 h 30"/>
                  <a:gd name="T8" fmla="*/ 0 w 74"/>
                  <a:gd name="T9" fmla="*/ 26 h 30"/>
                  <a:gd name="T10" fmla="*/ 6 w 74"/>
                  <a:gd name="T11" fmla="*/ 28 h 30"/>
                  <a:gd name="T12" fmla="*/ 14 w 74"/>
                  <a:gd name="T13" fmla="*/ 30 h 30"/>
                  <a:gd name="T14" fmla="*/ 24 w 74"/>
                  <a:gd name="T15" fmla="*/ 30 h 30"/>
                  <a:gd name="T16" fmla="*/ 32 w 74"/>
                  <a:gd name="T17" fmla="*/ 28 h 30"/>
                  <a:gd name="T18" fmla="*/ 32 w 74"/>
                  <a:gd name="T19" fmla="*/ 28 h 30"/>
                  <a:gd name="T20" fmla="*/ 32 w 74"/>
                  <a:gd name="T21" fmla="*/ 24 h 30"/>
                  <a:gd name="T22" fmla="*/ 32 w 74"/>
                  <a:gd name="T23" fmla="*/ 24 h 30"/>
                  <a:gd name="T24" fmla="*/ 50 w 74"/>
                  <a:gd name="T25" fmla="*/ 22 h 30"/>
                  <a:gd name="T26" fmla="*/ 50 w 74"/>
                  <a:gd name="T27" fmla="*/ 22 h 30"/>
                  <a:gd name="T28" fmla="*/ 58 w 74"/>
                  <a:gd name="T29" fmla="*/ 20 h 30"/>
                  <a:gd name="T30" fmla="*/ 66 w 74"/>
                  <a:gd name="T31" fmla="*/ 18 h 30"/>
                  <a:gd name="T32" fmla="*/ 72 w 74"/>
                  <a:gd name="T33" fmla="*/ 14 h 30"/>
                  <a:gd name="T34" fmla="*/ 74 w 74"/>
                  <a:gd name="T35" fmla="*/ 10 h 30"/>
                  <a:gd name="T36" fmla="*/ 74 w 74"/>
                  <a:gd name="T37" fmla="*/ 10 h 30"/>
                  <a:gd name="T38" fmla="*/ 74 w 74"/>
                  <a:gd name="T39" fmla="*/ 6 h 30"/>
                  <a:gd name="T40" fmla="*/ 74 w 74"/>
                  <a:gd name="T41" fmla="*/ 4 h 30"/>
                  <a:gd name="T42" fmla="*/ 74 w 74"/>
                  <a:gd name="T43" fmla="*/ 4 h 30"/>
                  <a:gd name="T44" fmla="*/ 66 w 74"/>
                  <a:gd name="T45" fmla="*/ 2 h 30"/>
                  <a:gd name="T46" fmla="*/ 54 w 74"/>
                  <a:gd name="T47" fmla="*/ 0 h 30"/>
                  <a:gd name="T48" fmla="*/ 40 w 74"/>
                  <a:gd name="T49" fmla="*/ 0 h 30"/>
                  <a:gd name="T50" fmla="*/ 0 w 74"/>
                  <a:gd name="T51" fmla="*/ 10 h 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30"/>
                  <a:gd name="T80" fmla="*/ 74 w 74"/>
                  <a:gd name="T81" fmla="*/ 30 h 30"/>
                  <a:gd name="connsiteX0" fmla="*/ 0 w 10000"/>
                  <a:gd name="connsiteY0" fmla="*/ 3333 h 10000"/>
                  <a:gd name="connsiteX1" fmla="*/ 0 w 10000"/>
                  <a:gd name="connsiteY1" fmla="*/ 3333 h 10000"/>
                  <a:gd name="connsiteX2" fmla="*/ 0 w 10000"/>
                  <a:gd name="connsiteY2" fmla="*/ 6000 h 10000"/>
                  <a:gd name="connsiteX3" fmla="*/ 0 w 10000"/>
                  <a:gd name="connsiteY3" fmla="*/ 8667 h 10000"/>
                  <a:gd name="connsiteX4" fmla="*/ 811 w 10000"/>
                  <a:gd name="connsiteY4" fmla="*/ 9333 h 10000"/>
                  <a:gd name="connsiteX5" fmla="*/ 1892 w 10000"/>
                  <a:gd name="connsiteY5" fmla="*/ 10000 h 10000"/>
                  <a:gd name="connsiteX6" fmla="*/ 3243 w 10000"/>
                  <a:gd name="connsiteY6" fmla="*/ 10000 h 10000"/>
                  <a:gd name="connsiteX7" fmla="*/ 3524 w 10000"/>
                  <a:gd name="connsiteY7" fmla="*/ 8045 h 10000"/>
                  <a:gd name="connsiteX8" fmla="*/ 4324 w 10000"/>
                  <a:gd name="connsiteY8" fmla="*/ 8000 h 10000"/>
                  <a:gd name="connsiteX9" fmla="*/ 6757 w 10000"/>
                  <a:gd name="connsiteY9" fmla="*/ 7333 h 10000"/>
                  <a:gd name="connsiteX10" fmla="*/ 7838 w 10000"/>
                  <a:gd name="connsiteY10" fmla="*/ 6667 h 10000"/>
                  <a:gd name="connsiteX11" fmla="*/ 8919 w 10000"/>
                  <a:gd name="connsiteY11" fmla="*/ 6000 h 10000"/>
                  <a:gd name="connsiteX12" fmla="*/ 9730 w 10000"/>
                  <a:gd name="connsiteY12" fmla="*/ 4667 h 10000"/>
                  <a:gd name="connsiteX13" fmla="*/ 10000 w 10000"/>
                  <a:gd name="connsiteY13" fmla="*/ 3333 h 10000"/>
                  <a:gd name="connsiteX14" fmla="*/ 10000 w 10000"/>
                  <a:gd name="connsiteY14" fmla="*/ 2000 h 10000"/>
                  <a:gd name="connsiteX15" fmla="*/ 10000 w 10000"/>
                  <a:gd name="connsiteY15" fmla="*/ 1333 h 10000"/>
                  <a:gd name="connsiteX16" fmla="*/ 8919 w 10000"/>
                  <a:gd name="connsiteY16" fmla="*/ 667 h 10000"/>
                  <a:gd name="connsiteX17" fmla="*/ 7297 w 10000"/>
                  <a:gd name="connsiteY17" fmla="*/ 0 h 10000"/>
                  <a:gd name="connsiteX18" fmla="*/ 5405 w 10000"/>
                  <a:gd name="connsiteY18" fmla="*/ 0 h 10000"/>
                  <a:gd name="connsiteX19" fmla="*/ 0 w 10000"/>
                  <a:gd name="connsiteY19" fmla="*/ 3333 h 10000"/>
                  <a:gd name="connsiteX0" fmla="*/ 0 w 10000"/>
                  <a:gd name="connsiteY0" fmla="*/ 3333 h 10000"/>
                  <a:gd name="connsiteX1" fmla="*/ 0 w 10000"/>
                  <a:gd name="connsiteY1" fmla="*/ 3333 h 10000"/>
                  <a:gd name="connsiteX2" fmla="*/ 0 w 10000"/>
                  <a:gd name="connsiteY2" fmla="*/ 6000 h 10000"/>
                  <a:gd name="connsiteX3" fmla="*/ 0 w 10000"/>
                  <a:gd name="connsiteY3" fmla="*/ 8667 h 10000"/>
                  <a:gd name="connsiteX4" fmla="*/ 811 w 10000"/>
                  <a:gd name="connsiteY4" fmla="*/ 9333 h 10000"/>
                  <a:gd name="connsiteX5" fmla="*/ 1892 w 10000"/>
                  <a:gd name="connsiteY5" fmla="*/ 10000 h 10000"/>
                  <a:gd name="connsiteX6" fmla="*/ 2643 w 10000"/>
                  <a:gd name="connsiteY6" fmla="*/ 8310 h 10000"/>
                  <a:gd name="connsiteX7" fmla="*/ 3524 w 10000"/>
                  <a:gd name="connsiteY7" fmla="*/ 8045 h 10000"/>
                  <a:gd name="connsiteX8" fmla="*/ 4324 w 10000"/>
                  <a:gd name="connsiteY8" fmla="*/ 8000 h 10000"/>
                  <a:gd name="connsiteX9" fmla="*/ 6757 w 10000"/>
                  <a:gd name="connsiteY9" fmla="*/ 7333 h 10000"/>
                  <a:gd name="connsiteX10" fmla="*/ 7838 w 10000"/>
                  <a:gd name="connsiteY10" fmla="*/ 6667 h 10000"/>
                  <a:gd name="connsiteX11" fmla="*/ 8919 w 10000"/>
                  <a:gd name="connsiteY11" fmla="*/ 6000 h 10000"/>
                  <a:gd name="connsiteX12" fmla="*/ 9730 w 10000"/>
                  <a:gd name="connsiteY12" fmla="*/ 4667 h 10000"/>
                  <a:gd name="connsiteX13" fmla="*/ 10000 w 10000"/>
                  <a:gd name="connsiteY13" fmla="*/ 3333 h 10000"/>
                  <a:gd name="connsiteX14" fmla="*/ 10000 w 10000"/>
                  <a:gd name="connsiteY14" fmla="*/ 2000 h 10000"/>
                  <a:gd name="connsiteX15" fmla="*/ 10000 w 10000"/>
                  <a:gd name="connsiteY15" fmla="*/ 1333 h 10000"/>
                  <a:gd name="connsiteX16" fmla="*/ 8919 w 10000"/>
                  <a:gd name="connsiteY16" fmla="*/ 667 h 10000"/>
                  <a:gd name="connsiteX17" fmla="*/ 7297 w 10000"/>
                  <a:gd name="connsiteY17" fmla="*/ 0 h 10000"/>
                  <a:gd name="connsiteX18" fmla="*/ 5405 w 10000"/>
                  <a:gd name="connsiteY18" fmla="*/ 0 h 10000"/>
                  <a:gd name="connsiteX19" fmla="*/ 0 w 10000"/>
                  <a:gd name="connsiteY19" fmla="*/ 3333 h 10000"/>
                  <a:gd name="connsiteX0" fmla="*/ 0 w 10000"/>
                  <a:gd name="connsiteY0" fmla="*/ 3333 h 9333"/>
                  <a:gd name="connsiteX1" fmla="*/ 0 w 10000"/>
                  <a:gd name="connsiteY1" fmla="*/ 3333 h 9333"/>
                  <a:gd name="connsiteX2" fmla="*/ 0 w 10000"/>
                  <a:gd name="connsiteY2" fmla="*/ 6000 h 9333"/>
                  <a:gd name="connsiteX3" fmla="*/ 0 w 10000"/>
                  <a:gd name="connsiteY3" fmla="*/ 8667 h 9333"/>
                  <a:gd name="connsiteX4" fmla="*/ 811 w 10000"/>
                  <a:gd name="connsiteY4" fmla="*/ 9333 h 9333"/>
                  <a:gd name="connsiteX5" fmla="*/ 1492 w 10000"/>
                  <a:gd name="connsiteY5" fmla="*/ 8068 h 9333"/>
                  <a:gd name="connsiteX6" fmla="*/ 2643 w 10000"/>
                  <a:gd name="connsiteY6" fmla="*/ 8310 h 9333"/>
                  <a:gd name="connsiteX7" fmla="*/ 3524 w 10000"/>
                  <a:gd name="connsiteY7" fmla="*/ 8045 h 9333"/>
                  <a:gd name="connsiteX8" fmla="*/ 4324 w 10000"/>
                  <a:gd name="connsiteY8" fmla="*/ 8000 h 9333"/>
                  <a:gd name="connsiteX9" fmla="*/ 6757 w 10000"/>
                  <a:gd name="connsiteY9" fmla="*/ 7333 h 9333"/>
                  <a:gd name="connsiteX10" fmla="*/ 7838 w 10000"/>
                  <a:gd name="connsiteY10" fmla="*/ 6667 h 9333"/>
                  <a:gd name="connsiteX11" fmla="*/ 8919 w 10000"/>
                  <a:gd name="connsiteY11" fmla="*/ 6000 h 9333"/>
                  <a:gd name="connsiteX12" fmla="*/ 9730 w 10000"/>
                  <a:gd name="connsiteY12" fmla="*/ 4667 h 9333"/>
                  <a:gd name="connsiteX13" fmla="*/ 10000 w 10000"/>
                  <a:gd name="connsiteY13" fmla="*/ 3333 h 9333"/>
                  <a:gd name="connsiteX14" fmla="*/ 10000 w 10000"/>
                  <a:gd name="connsiteY14" fmla="*/ 2000 h 9333"/>
                  <a:gd name="connsiteX15" fmla="*/ 10000 w 10000"/>
                  <a:gd name="connsiteY15" fmla="*/ 1333 h 9333"/>
                  <a:gd name="connsiteX16" fmla="*/ 8919 w 10000"/>
                  <a:gd name="connsiteY16" fmla="*/ 667 h 9333"/>
                  <a:gd name="connsiteX17" fmla="*/ 7297 w 10000"/>
                  <a:gd name="connsiteY17" fmla="*/ 0 h 9333"/>
                  <a:gd name="connsiteX18" fmla="*/ 5405 w 10000"/>
                  <a:gd name="connsiteY18" fmla="*/ 0 h 9333"/>
                  <a:gd name="connsiteX19" fmla="*/ 0 w 10000"/>
                  <a:gd name="connsiteY19" fmla="*/ 3333 h 9333"/>
                  <a:gd name="connsiteX0" fmla="*/ 0 w 10000"/>
                  <a:gd name="connsiteY0" fmla="*/ 3571 h 9286"/>
                  <a:gd name="connsiteX1" fmla="*/ 0 w 10000"/>
                  <a:gd name="connsiteY1" fmla="*/ 3571 h 9286"/>
                  <a:gd name="connsiteX2" fmla="*/ 0 w 10000"/>
                  <a:gd name="connsiteY2" fmla="*/ 6429 h 9286"/>
                  <a:gd name="connsiteX3" fmla="*/ 0 w 10000"/>
                  <a:gd name="connsiteY3" fmla="*/ 9286 h 9286"/>
                  <a:gd name="connsiteX4" fmla="*/ 661 w 10000"/>
                  <a:gd name="connsiteY4" fmla="*/ 8793 h 9286"/>
                  <a:gd name="connsiteX5" fmla="*/ 1492 w 10000"/>
                  <a:gd name="connsiteY5" fmla="*/ 8645 h 9286"/>
                  <a:gd name="connsiteX6" fmla="*/ 2643 w 10000"/>
                  <a:gd name="connsiteY6" fmla="*/ 8904 h 9286"/>
                  <a:gd name="connsiteX7" fmla="*/ 3524 w 10000"/>
                  <a:gd name="connsiteY7" fmla="*/ 8620 h 9286"/>
                  <a:gd name="connsiteX8" fmla="*/ 4324 w 10000"/>
                  <a:gd name="connsiteY8" fmla="*/ 8572 h 9286"/>
                  <a:gd name="connsiteX9" fmla="*/ 6757 w 10000"/>
                  <a:gd name="connsiteY9" fmla="*/ 7857 h 9286"/>
                  <a:gd name="connsiteX10" fmla="*/ 7838 w 10000"/>
                  <a:gd name="connsiteY10" fmla="*/ 7143 h 9286"/>
                  <a:gd name="connsiteX11" fmla="*/ 8919 w 10000"/>
                  <a:gd name="connsiteY11" fmla="*/ 6429 h 9286"/>
                  <a:gd name="connsiteX12" fmla="*/ 9730 w 10000"/>
                  <a:gd name="connsiteY12" fmla="*/ 5001 h 9286"/>
                  <a:gd name="connsiteX13" fmla="*/ 10000 w 10000"/>
                  <a:gd name="connsiteY13" fmla="*/ 3571 h 9286"/>
                  <a:gd name="connsiteX14" fmla="*/ 10000 w 10000"/>
                  <a:gd name="connsiteY14" fmla="*/ 2143 h 9286"/>
                  <a:gd name="connsiteX15" fmla="*/ 10000 w 10000"/>
                  <a:gd name="connsiteY15" fmla="*/ 1428 h 9286"/>
                  <a:gd name="connsiteX16" fmla="*/ 8919 w 10000"/>
                  <a:gd name="connsiteY16" fmla="*/ 715 h 9286"/>
                  <a:gd name="connsiteX17" fmla="*/ 7297 w 10000"/>
                  <a:gd name="connsiteY17" fmla="*/ 0 h 9286"/>
                  <a:gd name="connsiteX18" fmla="*/ 5405 w 10000"/>
                  <a:gd name="connsiteY18" fmla="*/ 0 h 9286"/>
                  <a:gd name="connsiteX19" fmla="*/ 0 w 10000"/>
                  <a:gd name="connsiteY19" fmla="*/ 3571 h 9286"/>
                  <a:gd name="connsiteX0" fmla="*/ 0 w 10000"/>
                  <a:gd name="connsiteY0" fmla="*/ 3846 h 9589"/>
                  <a:gd name="connsiteX1" fmla="*/ 0 w 10000"/>
                  <a:gd name="connsiteY1" fmla="*/ 3846 h 9589"/>
                  <a:gd name="connsiteX2" fmla="*/ 0 w 10000"/>
                  <a:gd name="connsiteY2" fmla="*/ 6923 h 9589"/>
                  <a:gd name="connsiteX3" fmla="*/ 200 w 10000"/>
                  <a:gd name="connsiteY3" fmla="*/ 9164 h 9589"/>
                  <a:gd name="connsiteX4" fmla="*/ 661 w 10000"/>
                  <a:gd name="connsiteY4" fmla="*/ 9469 h 9589"/>
                  <a:gd name="connsiteX5" fmla="*/ 1492 w 10000"/>
                  <a:gd name="connsiteY5" fmla="*/ 9310 h 9589"/>
                  <a:gd name="connsiteX6" fmla="*/ 2643 w 10000"/>
                  <a:gd name="connsiteY6" fmla="*/ 9589 h 9589"/>
                  <a:gd name="connsiteX7" fmla="*/ 3524 w 10000"/>
                  <a:gd name="connsiteY7" fmla="*/ 9283 h 9589"/>
                  <a:gd name="connsiteX8" fmla="*/ 4324 w 10000"/>
                  <a:gd name="connsiteY8" fmla="*/ 9231 h 9589"/>
                  <a:gd name="connsiteX9" fmla="*/ 6757 w 10000"/>
                  <a:gd name="connsiteY9" fmla="*/ 8461 h 9589"/>
                  <a:gd name="connsiteX10" fmla="*/ 7838 w 10000"/>
                  <a:gd name="connsiteY10" fmla="*/ 7692 h 9589"/>
                  <a:gd name="connsiteX11" fmla="*/ 8919 w 10000"/>
                  <a:gd name="connsiteY11" fmla="*/ 6923 h 9589"/>
                  <a:gd name="connsiteX12" fmla="*/ 9730 w 10000"/>
                  <a:gd name="connsiteY12" fmla="*/ 5386 h 9589"/>
                  <a:gd name="connsiteX13" fmla="*/ 10000 w 10000"/>
                  <a:gd name="connsiteY13" fmla="*/ 3846 h 9589"/>
                  <a:gd name="connsiteX14" fmla="*/ 10000 w 10000"/>
                  <a:gd name="connsiteY14" fmla="*/ 2308 h 9589"/>
                  <a:gd name="connsiteX15" fmla="*/ 10000 w 10000"/>
                  <a:gd name="connsiteY15" fmla="*/ 1538 h 9589"/>
                  <a:gd name="connsiteX16" fmla="*/ 8919 w 10000"/>
                  <a:gd name="connsiteY16" fmla="*/ 770 h 9589"/>
                  <a:gd name="connsiteX17" fmla="*/ 7297 w 10000"/>
                  <a:gd name="connsiteY17" fmla="*/ 0 h 9589"/>
                  <a:gd name="connsiteX18" fmla="*/ 5405 w 10000"/>
                  <a:gd name="connsiteY18" fmla="*/ 0 h 9589"/>
                  <a:gd name="connsiteX19" fmla="*/ 0 w 10000"/>
                  <a:gd name="connsiteY19" fmla="*/ 3846 h 9589"/>
                  <a:gd name="connsiteX0" fmla="*/ 0 w 10000"/>
                  <a:gd name="connsiteY0" fmla="*/ 4011 h 10000"/>
                  <a:gd name="connsiteX1" fmla="*/ 0 w 10000"/>
                  <a:gd name="connsiteY1" fmla="*/ 4011 h 10000"/>
                  <a:gd name="connsiteX2" fmla="*/ 0 w 10000"/>
                  <a:gd name="connsiteY2" fmla="*/ 7220 h 10000"/>
                  <a:gd name="connsiteX3" fmla="*/ 200 w 10000"/>
                  <a:gd name="connsiteY3" fmla="*/ 9557 h 10000"/>
                  <a:gd name="connsiteX4" fmla="*/ 661 w 10000"/>
                  <a:gd name="connsiteY4" fmla="*/ 9875 h 10000"/>
                  <a:gd name="connsiteX5" fmla="*/ 1492 w 10000"/>
                  <a:gd name="connsiteY5" fmla="*/ 9709 h 10000"/>
                  <a:gd name="connsiteX6" fmla="*/ 2643 w 10000"/>
                  <a:gd name="connsiteY6" fmla="*/ 10000 h 10000"/>
                  <a:gd name="connsiteX7" fmla="*/ 3524 w 10000"/>
                  <a:gd name="connsiteY7" fmla="*/ 9681 h 10000"/>
                  <a:gd name="connsiteX8" fmla="*/ 4324 w 10000"/>
                  <a:gd name="connsiteY8" fmla="*/ 9627 h 10000"/>
                  <a:gd name="connsiteX9" fmla="*/ 6757 w 10000"/>
                  <a:gd name="connsiteY9" fmla="*/ 8824 h 10000"/>
                  <a:gd name="connsiteX10" fmla="*/ 7838 w 10000"/>
                  <a:gd name="connsiteY10" fmla="*/ 8022 h 10000"/>
                  <a:gd name="connsiteX11" fmla="*/ 8919 w 10000"/>
                  <a:gd name="connsiteY11" fmla="*/ 7220 h 10000"/>
                  <a:gd name="connsiteX12" fmla="*/ 9730 w 10000"/>
                  <a:gd name="connsiteY12" fmla="*/ 5617 h 10000"/>
                  <a:gd name="connsiteX13" fmla="*/ 10000 w 10000"/>
                  <a:gd name="connsiteY13" fmla="*/ 4011 h 10000"/>
                  <a:gd name="connsiteX14" fmla="*/ 10000 w 10000"/>
                  <a:gd name="connsiteY14" fmla="*/ 2407 h 10000"/>
                  <a:gd name="connsiteX15" fmla="*/ 10000 w 10000"/>
                  <a:gd name="connsiteY15" fmla="*/ 1604 h 10000"/>
                  <a:gd name="connsiteX16" fmla="*/ 8919 w 10000"/>
                  <a:gd name="connsiteY16" fmla="*/ 803 h 10000"/>
                  <a:gd name="connsiteX17" fmla="*/ 7297 w 10000"/>
                  <a:gd name="connsiteY17" fmla="*/ 0 h 10000"/>
                  <a:gd name="connsiteX18" fmla="*/ 5655 w 10000"/>
                  <a:gd name="connsiteY18" fmla="*/ 1453 h 10000"/>
                  <a:gd name="connsiteX19" fmla="*/ 0 w 10000"/>
                  <a:gd name="connsiteY19" fmla="*/ 4011 h 10000"/>
                  <a:gd name="connsiteX0" fmla="*/ 0 w 10000"/>
                  <a:gd name="connsiteY0" fmla="*/ 4011 h 10000"/>
                  <a:gd name="connsiteX1" fmla="*/ 0 w 10000"/>
                  <a:gd name="connsiteY1" fmla="*/ 4011 h 10000"/>
                  <a:gd name="connsiteX2" fmla="*/ 0 w 10000"/>
                  <a:gd name="connsiteY2" fmla="*/ 7220 h 10000"/>
                  <a:gd name="connsiteX3" fmla="*/ 200 w 10000"/>
                  <a:gd name="connsiteY3" fmla="*/ 9557 h 10000"/>
                  <a:gd name="connsiteX4" fmla="*/ 661 w 10000"/>
                  <a:gd name="connsiteY4" fmla="*/ 9875 h 10000"/>
                  <a:gd name="connsiteX5" fmla="*/ 1492 w 10000"/>
                  <a:gd name="connsiteY5" fmla="*/ 9709 h 10000"/>
                  <a:gd name="connsiteX6" fmla="*/ 2643 w 10000"/>
                  <a:gd name="connsiteY6" fmla="*/ 10000 h 10000"/>
                  <a:gd name="connsiteX7" fmla="*/ 3524 w 10000"/>
                  <a:gd name="connsiteY7" fmla="*/ 9681 h 10000"/>
                  <a:gd name="connsiteX8" fmla="*/ 4324 w 10000"/>
                  <a:gd name="connsiteY8" fmla="*/ 9627 h 10000"/>
                  <a:gd name="connsiteX9" fmla="*/ 6757 w 10000"/>
                  <a:gd name="connsiteY9" fmla="*/ 8824 h 10000"/>
                  <a:gd name="connsiteX10" fmla="*/ 7838 w 10000"/>
                  <a:gd name="connsiteY10" fmla="*/ 8022 h 10000"/>
                  <a:gd name="connsiteX11" fmla="*/ 8919 w 10000"/>
                  <a:gd name="connsiteY11" fmla="*/ 7220 h 10000"/>
                  <a:gd name="connsiteX12" fmla="*/ 9730 w 10000"/>
                  <a:gd name="connsiteY12" fmla="*/ 5617 h 10000"/>
                  <a:gd name="connsiteX13" fmla="*/ 10000 w 10000"/>
                  <a:gd name="connsiteY13" fmla="*/ 4011 h 10000"/>
                  <a:gd name="connsiteX14" fmla="*/ 10000 w 10000"/>
                  <a:gd name="connsiteY14" fmla="*/ 2407 h 10000"/>
                  <a:gd name="connsiteX15" fmla="*/ 10000 w 10000"/>
                  <a:gd name="connsiteY15" fmla="*/ 1604 h 10000"/>
                  <a:gd name="connsiteX16" fmla="*/ 8919 w 10000"/>
                  <a:gd name="connsiteY16" fmla="*/ 803 h 10000"/>
                  <a:gd name="connsiteX17" fmla="*/ 7297 w 10000"/>
                  <a:gd name="connsiteY17" fmla="*/ 0 h 10000"/>
                  <a:gd name="connsiteX18" fmla="*/ 5655 w 10000"/>
                  <a:gd name="connsiteY18" fmla="*/ 1453 h 10000"/>
                  <a:gd name="connsiteX19" fmla="*/ 0 w 10000"/>
                  <a:gd name="connsiteY19" fmla="*/ 4011 h 10000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661 w 10000"/>
                  <a:gd name="connsiteY4" fmla="*/ 10456 h 10581"/>
                  <a:gd name="connsiteX5" fmla="*/ 1492 w 10000"/>
                  <a:gd name="connsiteY5" fmla="*/ 1029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661 w 10000"/>
                  <a:gd name="connsiteY4" fmla="*/ 10456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10138 h 10581"/>
                  <a:gd name="connsiteX4" fmla="*/ 461 w 10000"/>
                  <a:gd name="connsiteY4" fmla="*/ 8713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1342 w 10000"/>
                  <a:gd name="connsiteY5" fmla="*/ 8740 h 10581"/>
                  <a:gd name="connsiteX6" fmla="*/ 2643 w 10000"/>
                  <a:gd name="connsiteY6" fmla="*/ 10581 h 10581"/>
                  <a:gd name="connsiteX7" fmla="*/ 3524 w 10000"/>
                  <a:gd name="connsiteY7" fmla="*/ 10262 h 10581"/>
                  <a:gd name="connsiteX8" fmla="*/ 4324 w 10000"/>
                  <a:gd name="connsiteY8" fmla="*/ 10208 h 10581"/>
                  <a:gd name="connsiteX9" fmla="*/ 6757 w 10000"/>
                  <a:gd name="connsiteY9" fmla="*/ 9405 h 10581"/>
                  <a:gd name="connsiteX10" fmla="*/ 7838 w 10000"/>
                  <a:gd name="connsiteY10" fmla="*/ 8603 h 10581"/>
                  <a:gd name="connsiteX11" fmla="*/ 8919 w 10000"/>
                  <a:gd name="connsiteY11" fmla="*/ 7801 h 10581"/>
                  <a:gd name="connsiteX12" fmla="*/ 9730 w 10000"/>
                  <a:gd name="connsiteY12" fmla="*/ 6198 h 10581"/>
                  <a:gd name="connsiteX13" fmla="*/ 10000 w 10000"/>
                  <a:gd name="connsiteY13" fmla="*/ 4592 h 10581"/>
                  <a:gd name="connsiteX14" fmla="*/ 10000 w 10000"/>
                  <a:gd name="connsiteY14" fmla="*/ 2988 h 10581"/>
                  <a:gd name="connsiteX15" fmla="*/ 10000 w 10000"/>
                  <a:gd name="connsiteY15" fmla="*/ 2185 h 10581"/>
                  <a:gd name="connsiteX16" fmla="*/ 8919 w 10000"/>
                  <a:gd name="connsiteY16" fmla="*/ 1384 h 10581"/>
                  <a:gd name="connsiteX17" fmla="*/ 7197 w 10000"/>
                  <a:gd name="connsiteY17" fmla="*/ 0 h 10581"/>
                  <a:gd name="connsiteX18" fmla="*/ 5655 w 10000"/>
                  <a:gd name="connsiteY18" fmla="*/ 2034 h 10581"/>
                  <a:gd name="connsiteX19" fmla="*/ 0 w 10000"/>
                  <a:gd name="connsiteY19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794 w 10000"/>
                  <a:gd name="connsiteY5" fmla="*/ 9382 h 10581"/>
                  <a:gd name="connsiteX6" fmla="*/ 1342 w 10000"/>
                  <a:gd name="connsiteY6" fmla="*/ 8740 h 10581"/>
                  <a:gd name="connsiteX7" fmla="*/ 2643 w 10000"/>
                  <a:gd name="connsiteY7" fmla="*/ 10581 h 10581"/>
                  <a:gd name="connsiteX8" fmla="*/ 3524 w 10000"/>
                  <a:gd name="connsiteY8" fmla="*/ 10262 h 10581"/>
                  <a:gd name="connsiteX9" fmla="*/ 4324 w 10000"/>
                  <a:gd name="connsiteY9" fmla="*/ 10208 h 10581"/>
                  <a:gd name="connsiteX10" fmla="*/ 6757 w 10000"/>
                  <a:gd name="connsiteY10" fmla="*/ 9405 h 10581"/>
                  <a:gd name="connsiteX11" fmla="*/ 7838 w 10000"/>
                  <a:gd name="connsiteY11" fmla="*/ 8603 h 10581"/>
                  <a:gd name="connsiteX12" fmla="*/ 8919 w 10000"/>
                  <a:gd name="connsiteY12" fmla="*/ 7801 h 10581"/>
                  <a:gd name="connsiteX13" fmla="*/ 9730 w 10000"/>
                  <a:gd name="connsiteY13" fmla="*/ 6198 h 10581"/>
                  <a:gd name="connsiteX14" fmla="*/ 10000 w 10000"/>
                  <a:gd name="connsiteY14" fmla="*/ 4592 h 10581"/>
                  <a:gd name="connsiteX15" fmla="*/ 10000 w 10000"/>
                  <a:gd name="connsiteY15" fmla="*/ 2988 h 10581"/>
                  <a:gd name="connsiteX16" fmla="*/ 10000 w 10000"/>
                  <a:gd name="connsiteY16" fmla="*/ 2185 h 10581"/>
                  <a:gd name="connsiteX17" fmla="*/ 8919 w 10000"/>
                  <a:gd name="connsiteY17" fmla="*/ 1384 h 10581"/>
                  <a:gd name="connsiteX18" fmla="*/ 7197 w 10000"/>
                  <a:gd name="connsiteY18" fmla="*/ 0 h 10581"/>
                  <a:gd name="connsiteX19" fmla="*/ 5655 w 10000"/>
                  <a:gd name="connsiteY19" fmla="*/ 2034 h 10581"/>
                  <a:gd name="connsiteX20" fmla="*/ 0 w 10000"/>
                  <a:gd name="connsiteY20" fmla="*/ 4592 h 10581"/>
                  <a:gd name="connsiteX0" fmla="*/ 0 w 10000"/>
                  <a:gd name="connsiteY0" fmla="*/ 4592 h 10581"/>
                  <a:gd name="connsiteX1" fmla="*/ 0 w 10000"/>
                  <a:gd name="connsiteY1" fmla="*/ 4592 h 10581"/>
                  <a:gd name="connsiteX2" fmla="*/ 0 w 10000"/>
                  <a:gd name="connsiteY2" fmla="*/ 7801 h 10581"/>
                  <a:gd name="connsiteX3" fmla="*/ 200 w 10000"/>
                  <a:gd name="connsiteY3" fmla="*/ 9363 h 10581"/>
                  <a:gd name="connsiteX4" fmla="*/ 461 w 10000"/>
                  <a:gd name="connsiteY4" fmla="*/ 8713 h 10581"/>
                  <a:gd name="connsiteX5" fmla="*/ 794 w 10000"/>
                  <a:gd name="connsiteY5" fmla="*/ 9382 h 10581"/>
                  <a:gd name="connsiteX6" fmla="*/ 1342 w 10000"/>
                  <a:gd name="connsiteY6" fmla="*/ 8740 h 10581"/>
                  <a:gd name="connsiteX7" fmla="*/ 1643 w 10000"/>
                  <a:gd name="connsiteY7" fmla="*/ 9576 h 10581"/>
                  <a:gd name="connsiteX8" fmla="*/ 2643 w 10000"/>
                  <a:gd name="connsiteY8" fmla="*/ 10581 h 10581"/>
                  <a:gd name="connsiteX9" fmla="*/ 3524 w 10000"/>
                  <a:gd name="connsiteY9" fmla="*/ 10262 h 10581"/>
                  <a:gd name="connsiteX10" fmla="*/ 4324 w 10000"/>
                  <a:gd name="connsiteY10" fmla="*/ 10208 h 10581"/>
                  <a:gd name="connsiteX11" fmla="*/ 6757 w 10000"/>
                  <a:gd name="connsiteY11" fmla="*/ 9405 h 10581"/>
                  <a:gd name="connsiteX12" fmla="*/ 7838 w 10000"/>
                  <a:gd name="connsiteY12" fmla="*/ 8603 h 10581"/>
                  <a:gd name="connsiteX13" fmla="*/ 8919 w 10000"/>
                  <a:gd name="connsiteY13" fmla="*/ 7801 h 10581"/>
                  <a:gd name="connsiteX14" fmla="*/ 9730 w 10000"/>
                  <a:gd name="connsiteY14" fmla="*/ 6198 h 10581"/>
                  <a:gd name="connsiteX15" fmla="*/ 10000 w 10000"/>
                  <a:gd name="connsiteY15" fmla="*/ 4592 h 10581"/>
                  <a:gd name="connsiteX16" fmla="*/ 10000 w 10000"/>
                  <a:gd name="connsiteY16" fmla="*/ 2988 h 10581"/>
                  <a:gd name="connsiteX17" fmla="*/ 10000 w 10000"/>
                  <a:gd name="connsiteY17" fmla="*/ 2185 h 10581"/>
                  <a:gd name="connsiteX18" fmla="*/ 8919 w 10000"/>
                  <a:gd name="connsiteY18" fmla="*/ 1384 h 10581"/>
                  <a:gd name="connsiteX19" fmla="*/ 7197 w 10000"/>
                  <a:gd name="connsiteY19" fmla="*/ 0 h 10581"/>
                  <a:gd name="connsiteX20" fmla="*/ 5655 w 10000"/>
                  <a:gd name="connsiteY20" fmla="*/ 2034 h 10581"/>
                  <a:gd name="connsiteX21" fmla="*/ 0 w 10000"/>
                  <a:gd name="connsiteY21" fmla="*/ 4592 h 10581"/>
                  <a:gd name="connsiteX0" fmla="*/ 0 w 10000"/>
                  <a:gd name="connsiteY0" fmla="*/ 4592 h 10398"/>
                  <a:gd name="connsiteX1" fmla="*/ 0 w 10000"/>
                  <a:gd name="connsiteY1" fmla="*/ 4592 h 10398"/>
                  <a:gd name="connsiteX2" fmla="*/ 0 w 10000"/>
                  <a:gd name="connsiteY2" fmla="*/ 7801 h 10398"/>
                  <a:gd name="connsiteX3" fmla="*/ 200 w 10000"/>
                  <a:gd name="connsiteY3" fmla="*/ 9363 h 10398"/>
                  <a:gd name="connsiteX4" fmla="*/ 461 w 10000"/>
                  <a:gd name="connsiteY4" fmla="*/ 8713 h 10398"/>
                  <a:gd name="connsiteX5" fmla="*/ 794 w 10000"/>
                  <a:gd name="connsiteY5" fmla="*/ 9382 h 10398"/>
                  <a:gd name="connsiteX6" fmla="*/ 1342 w 10000"/>
                  <a:gd name="connsiteY6" fmla="*/ 8740 h 10398"/>
                  <a:gd name="connsiteX7" fmla="*/ 1643 w 10000"/>
                  <a:gd name="connsiteY7" fmla="*/ 9576 h 10398"/>
                  <a:gd name="connsiteX8" fmla="*/ 2593 w 10000"/>
                  <a:gd name="connsiteY8" fmla="*/ 8935 h 10398"/>
                  <a:gd name="connsiteX9" fmla="*/ 3524 w 10000"/>
                  <a:gd name="connsiteY9" fmla="*/ 10262 h 10398"/>
                  <a:gd name="connsiteX10" fmla="*/ 4324 w 10000"/>
                  <a:gd name="connsiteY10" fmla="*/ 10208 h 10398"/>
                  <a:gd name="connsiteX11" fmla="*/ 6757 w 10000"/>
                  <a:gd name="connsiteY11" fmla="*/ 9405 h 10398"/>
                  <a:gd name="connsiteX12" fmla="*/ 7838 w 10000"/>
                  <a:gd name="connsiteY12" fmla="*/ 8603 h 10398"/>
                  <a:gd name="connsiteX13" fmla="*/ 8919 w 10000"/>
                  <a:gd name="connsiteY13" fmla="*/ 7801 h 10398"/>
                  <a:gd name="connsiteX14" fmla="*/ 9730 w 10000"/>
                  <a:gd name="connsiteY14" fmla="*/ 6198 h 10398"/>
                  <a:gd name="connsiteX15" fmla="*/ 10000 w 10000"/>
                  <a:gd name="connsiteY15" fmla="*/ 4592 h 10398"/>
                  <a:gd name="connsiteX16" fmla="*/ 10000 w 10000"/>
                  <a:gd name="connsiteY16" fmla="*/ 2988 h 10398"/>
                  <a:gd name="connsiteX17" fmla="*/ 10000 w 10000"/>
                  <a:gd name="connsiteY17" fmla="*/ 2185 h 10398"/>
                  <a:gd name="connsiteX18" fmla="*/ 8919 w 10000"/>
                  <a:gd name="connsiteY18" fmla="*/ 1384 h 10398"/>
                  <a:gd name="connsiteX19" fmla="*/ 7197 w 10000"/>
                  <a:gd name="connsiteY19" fmla="*/ 0 h 10398"/>
                  <a:gd name="connsiteX20" fmla="*/ 5655 w 10000"/>
                  <a:gd name="connsiteY20" fmla="*/ 2034 h 10398"/>
                  <a:gd name="connsiteX21" fmla="*/ 0 w 10000"/>
                  <a:gd name="connsiteY21" fmla="*/ 4592 h 1039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2593 w 10000"/>
                  <a:gd name="connsiteY8" fmla="*/ 8935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6757 w 10000"/>
                  <a:gd name="connsiteY11" fmla="*/ 9405 h 10208"/>
                  <a:gd name="connsiteX12" fmla="*/ 7838 w 10000"/>
                  <a:gd name="connsiteY12" fmla="*/ 8603 h 10208"/>
                  <a:gd name="connsiteX13" fmla="*/ 8919 w 10000"/>
                  <a:gd name="connsiteY13" fmla="*/ 7801 h 10208"/>
                  <a:gd name="connsiteX14" fmla="*/ 9730 w 10000"/>
                  <a:gd name="connsiteY14" fmla="*/ 6198 h 10208"/>
                  <a:gd name="connsiteX15" fmla="*/ 10000 w 10000"/>
                  <a:gd name="connsiteY15" fmla="*/ 4592 h 10208"/>
                  <a:gd name="connsiteX16" fmla="*/ 10000 w 10000"/>
                  <a:gd name="connsiteY16" fmla="*/ 2988 h 10208"/>
                  <a:gd name="connsiteX17" fmla="*/ 10000 w 10000"/>
                  <a:gd name="connsiteY17" fmla="*/ 2185 h 10208"/>
                  <a:gd name="connsiteX18" fmla="*/ 8919 w 10000"/>
                  <a:gd name="connsiteY18" fmla="*/ 1384 h 10208"/>
                  <a:gd name="connsiteX19" fmla="*/ 7197 w 10000"/>
                  <a:gd name="connsiteY19" fmla="*/ 0 h 10208"/>
                  <a:gd name="connsiteX20" fmla="*/ 5655 w 10000"/>
                  <a:gd name="connsiteY20" fmla="*/ 2034 h 10208"/>
                  <a:gd name="connsiteX21" fmla="*/ 0 w 10000"/>
                  <a:gd name="connsiteY21" fmla="*/ 4592 h 1020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3093 w 10000"/>
                  <a:gd name="connsiteY8" fmla="*/ 9322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6757 w 10000"/>
                  <a:gd name="connsiteY11" fmla="*/ 9405 h 10208"/>
                  <a:gd name="connsiteX12" fmla="*/ 7838 w 10000"/>
                  <a:gd name="connsiteY12" fmla="*/ 8603 h 10208"/>
                  <a:gd name="connsiteX13" fmla="*/ 8919 w 10000"/>
                  <a:gd name="connsiteY13" fmla="*/ 7801 h 10208"/>
                  <a:gd name="connsiteX14" fmla="*/ 9730 w 10000"/>
                  <a:gd name="connsiteY14" fmla="*/ 6198 h 10208"/>
                  <a:gd name="connsiteX15" fmla="*/ 10000 w 10000"/>
                  <a:gd name="connsiteY15" fmla="*/ 4592 h 10208"/>
                  <a:gd name="connsiteX16" fmla="*/ 10000 w 10000"/>
                  <a:gd name="connsiteY16" fmla="*/ 2988 h 10208"/>
                  <a:gd name="connsiteX17" fmla="*/ 10000 w 10000"/>
                  <a:gd name="connsiteY17" fmla="*/ 2185 h 10208"/>
                  <a:gd name="connsiteX18" fmla="*/ 8919 w 10000"/>
                  <a:gd name="connsiteY18" fmla="*/ 1384 h 10208"/>
                  <a:gd name="connsiteX19" fmla="*/ 7197 w 10000"/>
                  <a:gd name="connsiteY19" fmla="*/ 0 h 10208"/>
                  <a:gd name="connsiteX20" fmla="*/ 5655 w 10000"/>
                  <a:gd name="connsiteY20" fmla="*/ 2034 h 10208"/>
                  <a:gd name="connsiteX21" fmla="*/ 0 w 10000"/>
                  <a:gd name="connsiteY21" fmla="*/ 4592 h 10208"/>
                  <a:gd name="connsiteX0" fmla="*/ 0 w 10000"/>
                  <a:gd name="connsiteY0" fmla="*/ 4592 h 10208"/>
                  <a:gd name="connsiteX1" fmla="*/ 0 w 10000"/>
                  <a:gd name="connsiteY1" fmla="*/ 4592 h 10208"/>
                  <a:gd name="connsiteX2" fmla="*/ 0 w 10000"/>
                  <a:gd name="connsiteY2" fmla="*/ 7801 h 10208"/>
                  <a:gd name="connsiteX3" fmla="*/ 200 w 10000"/>
                  <a:gd name="connsiteY3" fmla="*/ 9363 h 10208"/>
                  <a:gd name="connsiteX4" fmla="*/ 461 w 10000"/>
                  <a:gd name="connsiteY4" fmla="*/ 8713 h 10208"/>
                  <a:gd name="connsiteX5" fmla="*/ 794 w 10000"/>
                  <a:gd name="connsiteY5" fmla="*/ 9382 h 10208"/>
                  <a:gd name="connsiteX6" fmla="*/ 1342 w 10000"/>
                  <a:gd name="connsiteY6" fmla="*/ 8740 h 10208"/>
                  <a:gd name="connsiteX7" fmla="*/ 1643 w 10000"/>
                  <a:gd name="connsiteY7" fmla="*/ 9576 h 10208"/>
                  <a:gd name="connsiteX8" fmla="*/ 3093 w 10000"/>
                  <a:gd name="connsiteY8" fmla="*/ 9322 h 10208"/>
                  <a:gd name="connsiteX9" fmla="*/ 4074 w 10000"/>
                  <a:gd name="connsiteY9" fmla="*/ 8519 h 10208"/>
                  <a:gd name="connsiteX10" fmla="*/ 4324 w 10000"/>
                  <a:gd name="connsiteY10" fmla="*/ 10208 h 10208"/>
                  <a:gd name="connsiteX11" fmla="*/ 5541 w 10000"/>
                  <a:gd name="connsiteY11" fmla="*/ 8510 h 10208"/>
                  <a:gd name="connsiteX12" fmla="*/ 6757 w 10000"/>
                  <a:gd name="connsiteY12" fmla="*/ 9405 h 10208"/>
                  <a:gd name="connsiteX13" fmla="*/ 7838 w 10000"/>
                  <a:gd name="connsiteY13" fmla="*/ 8603 h 10208"/>
                  <a:gd name="connsiteX14" fmla="*/ 8919 w 10000"/>
                  <a:gd name="connsiteY14" fmla="*/ 7801 h 10208"/>
                  <a:gd name="connsiteX15" fmla="*/ 9730 w 10000"/>
                  <a:gd name="connsiteY15" fmla="*/ 6198 h 10208"/>
                  <a:gd name="connsiteX16" fmla="*/ 10000 w 10000"/>
                  <a:gd name="connsiteY16" fmla="*/ 4592 h 10208"/>
                  <a:gd name="connsiteX17" fmla="*/ 10000 w 10000"/>
                  <a:gd name="connsiteY17" fmla="*/ 2988 h 10208"/>
                  <a:gd name="connsiteX18" fmla="*/ 10000 w 10000"/>
                  <a:gd name="connsiteY18" fmla="*/ 2185 h 10208"/>
                  <a:gd name="connsiteX19" fmla="*/ 8919 w 10000"/>
                  <a:gd name="connsiteY19" fmla="*/ 1384 h 10208"/>
                  <a:gd name="connsiteX20" fmla="*/ 7197 w 10000"/>
                  <a:gd name="connsiteY20" fmla="*/ 0 h 10208"/>
                  <a:gd name="connsiteX21" fmla="*/ 5655 w 10000"/>
                  <a:gd name="connsiteY21" fmla="*/ 2034 h 10208"/>
                  <a:gd name="connsiteX22" fmla="*/ 0 w 10000"/>
                  <a:gd name="connsiteY22" fmla="*/ 4592 h 10208"/>
                  <a:gd name="connsiteX0" fmla="*/ 0 w 10000"/>
                  <a:gd name="connsiteY0" fmla="*/ 4592 h 9576"/>
                  <a:gd name="connsiteX1" fmla="*/ 0 w 10000"/>
                  <a:gd name="connsiteY1" fmla="*/ 4592 h 9576"/>
                  <a:gd name="connsiteX2" fmla="*/ 0 w 10000"/>
                  <a:gd name="connsiteY2" fmla="*/ 7801 h 9576"/>
                  <a:gd name="connsiteX3" fmla="*/ 200 w 10000"/>
                  <a:gd name="connsiteY3" fmla="*/ 9363 h 9576"/>
                  <a:gd name="connsiteX4" fmla="*/ 461 w 10000"/>
                  <a:gd name="connsiteY4" fmla="*/ 8713 h 9576"/>
                  <a:gd name="connsiteX5" fmla="*/ 794 w 10000"/>
                  <a:gd name="connsiteY5" fmla="*/ 9382 h 9576"/>
                  <a:gd name="connsiteX6" fmla="*/ 1342 w 10000"/>
                  <a:gd name="connsiteY6" fmla="*/ 8740 h 9576"/>
                  <a:gd name="connsiteX7" fmla="*/ 1643 w 10000"/>
                  <a:gd name="connsiteY7" fmla="*/ 9576 h 9576"/>
                  <a:gd name="connsiteX8" fmla="*/ 3093 w 10000"/>
                  <a:gd name="connsiteY8" fmla="*/ 9322 h 9576"/>
                  <a:gd name="connsiteX9" fmla="*/ 4074 w 10000"/>
                  <a:gd name="connsiteY9" fmla="*/ 8519 h 9576"/>
                  <a:gd name="connsiteX10" fmla="*/ 4774 w 10000"/>
                  <a:gd name="connsiteY10" fmla="*/ 8755 h 9576"/>
                  <a:gd name="connsiteX11" fmla="*/ 5541 w 10000"/>
                  <a:gd name="connsiteY11" fmla="*/ 8510 h 9576"/>
                  <a:gd name="connsiteX12" fmla="*/ 6757 w 10000"/>
                  <a:gd name="connsiteY12" fmla="*/ 9405 h 9576"/>
                  <a:gd name="connsiteX13" fmla="*/ 7838 w 10000"/>
                  <a:gd name="connsiteY13" fmla="*/ 8603 h 9576"/>
                  <a:gd name="connsiteX14" fmla="*/ 8919 w 10000"/>
                  <a:gd name="connsiteY14" fmla="*/ 7801 h 9576"/>
                  <a:gd name="connsiteX15" fmla="*/ 9730 w 10000"/>
                  <a:gd name="connsiteY15" fmla="*/ 6198 h 9576"/>
                  <a:gd name="connsiteX16" fmla="*/ 10000 w 10000"/>
                  <a:gd name="connsiteY16" fmla="*/ 4592 h 9576"/>
                  <a:gd name="connsiteX17" fmla="*/ 10000 w 10000"/>
                  <a:gd name="connsiteY17" fmla="*/ 2988 h 9576"/>
                  <a:gd name="connsiteX18" fmla="*/ 10000 w 10000"/>
                  <a:gd name="connsiteY18" fmla="*/ 2185 h 9576"/>
                  <a:gd name="connsiteX19" fmla="*/ 8919 w 10000"/>
                  <a:gd name="connsiteY19" fmla="*/ 1384 h 9576"/>
                  <a:gd name="connsiteX20" fmla="*/ 7197 w 10000"/>
                  <a:gd name="connsiteY20" fmla="*/ 0 h 9576"/>
                  <a:gd name="connsiteX21" fmla="*/ 5655 w 10000"/>
                  <a:gd name="connsiteY21" fmla="*/ 2034 h 9576"/>
                  <a:gd name="connsiteX22" fmla="*/ 0 w 10000"/>
                  <a:gd name="connsiteY22" fmla="*/ 4592 h 9576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838 w 10000"/>
                  <a:gd name="connsiteY13" fmla="*/ 8984 h 10000"/>
                  <a:gd name="connsiteX14" fmla="*/ 8919 w 10000"/>
                  <a:gd name="connsiteY14" fmla="*/ 8146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8919 w 10000"/>
                  <a:gd name="connsiteY14" fmla="*/ 8146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730 w 10000"/>
                  <a:gd name="connsiteY15" fmla="*/ 6472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10000 w 10000"/>
                  <a:gd name="connsiteY16" fmla="*/ 4795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9700 w 10000"/>
                  <a:gd name="connsiteY16" fmla="*/ 4492 h 10000"/>
                  <a:gd name="connsiteX17" fmla="*/ 10000 w 10000"/>
                  <a:gd name="connsiteY17" fmla="*/ 3120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0 w 10000"/>
                  <a:gd name="connsiteY3" fmla="*/ 9778 h 10000"/>
                  <a:gd name="connsiteX4" fmla="*/ 461 w 10000"/>
                  <a:gd name="connsiteY4" fmla="*/ 9099 h 10000"/>
                  <a:gd name="connsiteX5" fmla="*/ 794 w 10000"/>
                  <a:gd name="connsiteY5" fmla="*/ 9797 h 10000"/>
                  <a:gd name="connsiteX6" fmla="*/ 1342 w 10000"/>
                  <a:gd name="connsiteY6" fmla="*/ 9127 h 10000"/>
                  <a:gd name="connsiteX7" fmla="*/ 1643 w 10000"/>
                  <a:gd name="connsiteY7" fmla="*/ 10000 h 10000"/>
                  <a:gd name="connsiteX8" fmla="*/ 3093 w 10000"/>
                  <a:gd name="connsiteY8" fmla="*/ 9735 h 10000"/>
                  <a:gd name="connsiteX9" fmla="*/ 4074 w 10000"/>
                  <a:gd name="connsiteY9" fmla="*/ 8896 h 10000"/>
                  <a:gd name="connsiteX10" fmla="*/ 4774 w 10000"/>
                  <a:gd name="connsiteY10" fmla="*/ 9143 h 10000"/>
                  <a:gd name="connsiteX11" fmla="*/ 5541 w 10000"/>
                  <a:gd name="connsiteY11" fmla="*/ 8887 h 10000"/>
                  <a:gd name="connsiteX12" fmla="*/ 7057 w 10000"/>
                  <a:gd name="connsiteY12" fmla="*/ 8102 h 10000"/>
                  <a:gd name="connsiteX13" fmla="*/ 7738 w 10000"/>
                  <a:gd name="connsiteY13" fmla="*/ 7467 h 10000"/>
                  <a:gd name="connsiteX14" fmla="*/ 9019 w 10000"/>
                  <a:gd name="connsiteY14" fmla="*/ 6022 h 10000"/>
                  <a:gd name="connsiteX15" fmla="*/ 9480 w 10000"/>
                  <a:gd name="connsiteY15" fmla="*/ 5360 h 10000"/>
                  <a:gd name="connsiteX16" fmla="*/ 9700 w 10000"/>
                  <a:gd name="connsiteY16" fmla="*/ 4492 h 10000"/>
                  <a:gd name="connsiteX17" fmla="*/ 9600 w 10000"/>
                  <a:gd name="connsiteY17" fmla="*/ 3019 h 10000"/>
                  <a:gd name="connsiteX18" fmla="*/ 10000 w 10000"/>
                  <a:gd name="connsiteY18" fmla="*/ 2282 h 10000"/>
                  <a:gd name="connsiteX19" fmla="*/ 8919 w 10000"/>
                  <a:gd name="connsiteY19" fmla="*/ 1445 h 10000"/>
                  <a:gd name="connsiteX20" fmla="*/ 7197 w 10000"/>
                  <a:gd name="connsiteY20" fmla="*/ 0 h 10000"/>
                  <a:gd name="connsiteX21" fmla="*/ 5655 w 10000"/>
                  <a:gd name="connsiteY21" fmla="*/ 2124 h 10000"/>
                  <a:gd name="connsiteX22" fmla="*/ 0 w 10000"/>
                  <a:gd name="connsiteY22" fmla="*/ 4795 h 10000"/>
                  <a:gd name="connsiteX0" fmla="*/ 0 w 9700"/>
                  <a:gd name="connsiteY0" fmla="*/ 4795 h 10000"/>
                  <a:gd name="connsiteX1" fmla="*/ 0 w 9700"/>
                  <a:gd name="connsiteY1" fmla="*/ 4795 h 10000"/>
                  <a:gd name="connsiteX2" fmla="*/ 0 w 9700"/>
                  <a:gd name="connsiteY2" fmla="*/ 8146 h 10000"/>
                  <a:gd name="connsiteX3" fmla="*/ 200 w 9700"/>
                  <a:gd name="connsiteY3" fmla="*/ 9778 h 10000"/>
                  <a:gd name="connsiteX4" fmla="*/ 461 w 9700"/>
                  <a:gd name="connsiteY4" fmla="*/ 9099 h 10000"/>
                  <a:gd name="connsiteX5" fmla="*/ 794 w 9700"/>
                  <a:gd name="connsiteY5" fmla="*/ 9797 h 10000"/>
                  <a:gd name="connsiteX6" fmla="*/ 1342 w 9700"/>
                  <a:gd name="connsiteY6" fmla="*/ 9127 h 10000"/>
                  <a:gd name="connsiteX7" fmla="*/ 1643 w 9700"/>
                  <a:gd name="connsiteY7" fmla="*/ 10000 h 10000"/>
                  <a:gd name="connsiteX8" fmla="*/ 3093 w 9700"/>
                  <a:gd name="connsiteY8" fmla="*/ 9735 h 10000"/>
                  <a:gd name="connsiteX9" fmla="*/ 4074 w 9700"/>
                  <a:gd name="connsiteY9" fmla="*/ 8896 h 10000"/>
                  <a:gd name="connsiteX10" fmla="*/ 4774 w 9700"/>
                  <a:gd name="connsiteY10" fmla="*/ 9143 h 10000"/>
                  <a:gd name="connsiteX11" fmla="*/ 5541 w 9700"/>
                  <a:gd name="connsiteY11" fmla="*/ 8887 h 10000"/>
                  <a:gd name="connsiteX12" fmla="*/ 7057 w 9700"/>
                  <a:gd name="connsiteY12" fmla="*/ 8102 h 10000"/>
                  <a:gd name="connsiteX13" fmla="*/ 7738 w 9700"/>
                  <a:gd name="connsiteY13" fmla="*/ 7467 h 10000"/>
                  <a:gd name="connsiteX14" fmla="*/ 9019 w 9700"/>
                  <a:gd name="connsiteY14" fmla="*/ 6022 h 10000"/>
                  <a:gd name="connsiteX15" fmla="*/ 9480 w 9700"/>
                  <a:gd name="connsiteY15" fmla="*/ 5360 h 10000"/>
                  <a:gd name="connsiteX16" fmla="*/ 9700 w 9700"/>
                  <a:gd name="connsiteY16" fmla="*/ 4492 h 10000"/>
                  <a:gd name="connsiteX17" fmla="*/ 9600 w 9700"/>
                  <a:gd name="connsiteY17" fmla="*/ 3019 h 10000"/>
                  <a:gd name="connsiteX18" fmla="*/ 9300 w 9700"/>
                  <a:gd name="connsiteY18" fmla="*/ 1776 h 10000"/>
                  <a:gd name="connsiteX19" fmla="*/ 8919 w 9700"/>
                  <a:gd name="connsiteY19" fmla="*/ 1445 h 10000"/>
                  <a:gd name="connsiteX20" fmla="*/ 7197 w 9700"/>
                  <a:gd name="connsiteY20" fmla="*/ 0 h 10000"/>
                  <a:gd name="connsiteX21" fmla="*/ 5655 w 9700"/>
                  <a:gd name="connsiteY21" fmla="*/ 2124 h 10000"/>
                  <a:gd name="connsiteX22" fmla="*/ 0 w 97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6 w 10000"/>
                  <a:gd name="connsiteY3" fmla="*/ 9778 h 10000"/>
                  <a:gd name="connsiteX4" fmla="*/ 475 w 10000"/>
                  <a:gd name="connsiteY4" fmla="*/ 9099 h 10000"/>
                  <a:gd name="connsiteX5" fmla="*/ 819 w 10000"/>
                  <a:gd name="connsiteY5" fmla="*/ 9797 h 10000"/>
                  <a:gd name="connsiteX6" fmla="*/ 1384 w 10000"/>
                  <a:gd name="connsiteY6" fmla="*/ 9127 h 10000"/>
                  <a:gd name="connsiteX7" fmla="*/ 1694 w 10000"/>
                  <a:gd name="connsiteY7" fmla="*/ 10000 h 10000"/>
                  <a:gd name="connsiteX8" fmla="*/ 3189 w 10000"/>
                  <a:gd name="connsiteY8" fmla="*/ 9735 h 10000"/>
                  <a:gd name="connsiteX9" fmla="*/ 4200 w 10000"/>
                  <a:gd name="connsiteY9" fmla="*/ 8896 h 10000"/>
                  <a:gd name="connsiteX10" fmla="*/ 4922 w 10000"/>
                  <a:gd name="connsiteY10" fmla="*/ 9143 h 10000"/>
                  <a:gd name="connsiteX11" fmla="*/ 5712 w 10000"/>
                  <a:gd name="connsiteY11" fmla="*/ 8887 h 10000"/>
                  <a:gd name="connsiteX12" fmla="*/ 7275 w 10000"/>
                  <a:gd name="connsiteY12" fmla="*/ 8102 h 10000"/>
                  <a:gd name="connsiteX13" fmla="*/ 7977 w 10000"/>
                  <a:gd name="connsiteY13" fmla="*/ 7467 h 10000"/>
                  <a:gd name="connsiteX14" fmla="*/ 9298 w 10000"/>
                  <a:gd name="connsiteY14" fmla="*/ 6022 h 10000"/>
                  <a:gd name="connsiteX15" fmla="*/ 9773 w 10000"/>
                  <a:gd name="connsiteY15" fmla="*/ 5360 h 10000"/>
                  <a:gd name="connsiteX16" fmla="*/ 10000 w 10000"/>
                  <a:gd name="connsiteY16" fmla="*/ 4492 h 10000"/>
                  <a:gd name="connsiteX17" fmla="*/ 9897 w 10000"/>
                  <a:gd name="connsiteY17" fmla="*/ 3019 h 10000"/>
                  <a:gd name="connsiteX18" fmla="*/ 9588 w 10000"/>
                  <a:gd name="connsiteY18" fmla="*/ 1776 h 10000"/>
                  <a:gd name="connsiteX19" fmla="*/ 8886 w 10000"/>
                  <a:gd name="connsiteY19" fmla="*/ 1445 h 10000"/>
                  <a:gd name="connsiteX20" fmla="*/ 7420 w 10000"/>
                  <a:gd name="connsiteY20" fmla="*/ 0 h 10000"/>
                  <a:gd name="connsiteX21" fmla="*/ 5830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795 h 10000"/>
                  <a:gd name="connsiteX1" fmla="*/ 0 w 10000"/>
                  <a:gd name="connsiteY1" fmla="*/ 4795 h 10000"/>
                  <a:gd name="connsiteX2" fmla="*/ 0 w 10000"/>
                  <a:gd name="connsiteY2" fmla="*/ 8146 h 10000"/>
                  <a:gd name="connsiteX3" fmla="*/ 206 w 10000"/>
                  <a:gd name="connsiteY3" fmla="*/ 9778 h 10000"/>
                  <a:gd name="connsiteX4" fmla="*/ 475 w 10000"/>
                  <a:gd name="connsiteY4" fmla="*/ 9099 h 10000"/>
                  <a:gd name="connsiteX5" fmla="*/ 819 w 10000"/>
                  <a:gd name="connsiteY5" fmla="*/ 9797 h 10000"/>
                  <a:gd name="connsiteX6" fmla="*/ 1384 w 10000"/>
                  <a:gd name="connsiteY6" fmla="*/ 9127 h 10000"/>
                  <a:gd name="connsiteX7" fmla="*/ 1694 w 10000"/>
                  <a:gd name="connsiteY7" fmla="*/ 10000 h 10000"/>
                  <a:gd name="connsiteX8" fmla="*/ 3189 w 10000"/>
                  <a:gd name="connsiteY8" fmla="*/ 9735 h 10000"/>
                  <a:gd name="connsiteX9" fmla="*/ 4200 w 10000"/>
                  <a:gd name="connsiteY9" fmla="*/ 8896 h 10000"/>
                  <a:gd name="connsiteX10" fmla="*/ 4922 w 10000"/>
                  <a:gd name="connsiteY10" fmla="*/ 9143 h 10000"/>
                  <a:gd name="connsiteX11" fmla="*/ 5712 w 10000"/>
                  <a:gd name="connsiteY11" fmla="*/ 8887 h 10000"/>
                  <a:gd name="connsiteX12" fmla="*/ 7275 w 10000"/>
                  <a:gd name="connsiteY12" fmla="*/ 8102 h 10000"/>
                  <a:gd name="connsiteX13" fmla="*/ 7977 w 10000"/>
                  <a:gd name="connsiteY13" fmla="*/ 7467 h 10000"/>
                  <a:gd name="connsiteX14" fmla="*/ 9298 w 10000"/>
                  <a:gd name="connsiteY14" fmla="*/ 6022 h 10000"/>
                  <a:gd name="connsiteX15" fmla="*/ 9773 w 10000"/>
                  <a:gd name="connsiteY15" fmla="*/ 5360 h 10000"/>
                  <a:gd name="connsiteX16" fmla="*/ 10000 w 10000"/>
                  <a:gd name="connsiteY16" fmla="*/ 4492 h 10000"/>
                  <a:gd name="connsiteX17" fmla="*/ 9897 w 10000"/>
                  <a:gd name="connsiteY17" fmla="*/ 3019 h 10000"/>
                  <a:gd name="connsiteX18" fmla="*/ 9588 w 10000"/>
                  <a:gd name="connsiteY18" fmla="*/ 1776 h 10000"/>
                  <a:gd name="connsiteX19" fmla="*/ 8422 w 10000"/>
                  <a:gd name="connsiteY19" fmla="*/ 1040 h 10000"/>
                  <a:gd name="connsiteX20" fmla="*/ 7420 w 10000"/>
                  <a:gd name="connsiteY20" fmla="*/ 0 h 10000"/>
                  <a:gd name="connsiteX21" fmla="*/ 5830 w 10000"/>
                  <a:gd name="connsiteY21" fmla="*/ 2124 h 10000"/>
                  <a:gd name="connsiteX22" fmla="*/ 0 w 10000"/>
                  <a:gd name="connsiteY22" fmla="*/ 4795 h 10000"/>
                  <a:gd name="connsiteX0" fmla="*/ 0 w 10000"/>
                  <a:gd name="connsiteY0" fmla="*/ 4087 h 9292"/>
                  <a:gd name="connsiteX1" fmla="*/ 0 w 10000"/>
                  <a:gd name="connsiteY1" fmla="*/ 4087 h 9292"/>
                  <a:gd name="connsiteX2" fmla="*/ 0 w 10000"/>
                  <a:gd name="connsiteY2" fmla="*/ 7438 h 9292"/>
                  <a:gd name="connsiteX3" fmla="*/ 206 w 10000"/>
                  <a:gd name="connsiteY3" fmla="*/ 9070 h 9292"/>
                  <a:gd name="connsiteX4" fmla="*/ 475 w 10000"/>
                  <a:gd name="connsiteY4" fmla="*/ 8391 h 9292"/>
                  <a:gd name="connsiteX5" fmla="*/ 819 w 10000"/>
                  <a:gd name="connsiteY5" fmla="*/ 9089 h 9292"/>
                  <a:gd name="connsiteX6" fmla="*/ 1384 w 10000"/>
                  <a:gd name="connsiteY6" fmla="*/ 8419 h 9292"/>
                  <a:gd name="connsiteX7" fmla="*/ 1694 w 10000"/>
                  <a:gd name="connsiteY7" fmla="*/ 9292 h 9292"/>
                  <a:gd name="connsiteX8" fmla="*/ 3189 w 10000"/>
                  <a:gd name="connsiteY8" fmla="*/ 9027 h 9292"/>
                  <a:gd name="connsiteX9" fmla="*/ 4200 w 10000"/>
                  <a:gd name="connsiteY9" fmla="*/ 8188 h 9292"/>
                  <a:gd name="connsiteX10" fmla="*/ 4922 w 10000"/>
                  <a:gd name="connsiteY10" fmla="*/ 8435 h 9292"/>
                  <a:gd name="connsiteX11" fmla="*/ 5712 w 10000"/>
                  <a:gd name="connsiteY11" fmla="*/ 8179 h 9292"/>
                  <a:gd name="connsiteX12" fmla="*/ 7275 w 10000"/>
                  <a:gd name="connsiteY12" fmla="*/ 7394 h 9292"/>
                  <a:gd name="connsiteX13" fmla="*/ 7977 w 10000"/>
                  <a:gd name="connsiteY13" fmla="*/ 6759 h 9292"/>
                  <a:gd name="connsiteX14" fmla="*/ 9298 w 10000"/>
                  <a:gd name="connsiteY14" fmla="*/ 5314 h 9292"/>
                  <a:gd name="connsiteX15" fmla="*/ 9773 w 10000"/>
                  <a:gd name="connsiteY15" fmla="*/ 4652 h 9292"/>
                  <a:gd name="connsiteX16" fmla="*/ 10000 w 10000"/>
                  <a:gd name="connsiteY16" fmla="*/ 3784 h 9292"/>
                  <a:gd name="connsiteX17" fmla="*/ 9897 w 10000"/>
                  <a:gd name="connsiteY17" fmla="*/ 2311 h 9292"/>
                  <a:gd name="connsiteX18" fmla="*/ 9588 w 10000"/>
                  <a:gd name="connsiteY18" fmla="*/ 1068 h 9292"/>
                  <a:gd name="connsiteX19" fmla="*/ 8422 w 10000"/>
                  <a:gd name="connsiteY19" fmla="*/ 332 h 9292"/>
                  <a:gd name="connsiteX20" fmla="*/ 7420 w 10000"/>
                  <a:gd name="connsiteY20" fmla="*/ 0 h 9292"/>
                  <a:gd name="connsiteX21" fmla="*/ 5830 w 10000"/>
                  <a:gd name="connsiteY21" fmla="*/ 1416 h 9292"/>
                  <a:gd name="connsiteX22" fmla="*/ 0 w 10000"/>
                  <a:gd name="connsiteY22" fmla="*/ 4087 h 9292"/>
                  <a:gd name="connsiteX0" fmla="*/ 0 w 10000"/>
                  <a:gd name="connsiteY0" fmla="*/ 4398 h 10000"/>
                  <a:gd name="connsiteX1" fmla="*/ 0 w 10000"/>
                  <a:gd name="connsiteY1" fmla="*/ 4398 h 10000"/>
                  <a:gd name="connsiteX2" fmla="*/ 0 w 10000"/>
                  <a:gd name="connsiteY2" fmla="*/ 8005 h 10000"/>
                  <a:gd name="connsiteX3" fmla="*/ 206 w 10000"/>
                  <a:gd name="connsiteY3" fmla="*/ 9761 h 10000"/>
                  <a:gd name="connsiteX4" fmla="*/ 475 w 10000"/>
                  <a:gd name="connsiteY4" fmla="*/ 9030 h 10000"/>
                  <a:gd name="connsiteX5" fmla="*/ 819 w 10000"/>
                  <a:gd name="connsiteY5" fmla="*/ 9782 h 10000"/>
                  <a:gd name="connsiteX6" fmla="*/ 1281 w 10000"/>
                  <a:gd name="connsiteY6" fmla="*/ 9822 h 10000"/>
                  <a:gd name="connsiteX7" fmla="*/ 1694 w 10000"/>
                  <a:gd name="connsiteY7" fmla="*/ 10000 h 10000"/>
                  <a:gd name="connsiteX8" fmla="*/ 3189 w 10000"/>
                  <a:gd name="connsiteY8" fmla="*/ 9715 h 10000"/>
                  <a:gd name="connsiteX9" fmla="*/ 4200 w 10000"/>
                  <a:gd name="connsiteY9" fmla="*/ 8812 h 10000"/>
                  <a:gd name="connsiteX10" fmla="*/ 4922 w 10000"/>
                  <a:gd name="connsiteY10" fmla="*/ 9078 h 10000"/>
                  <a:gd name="connsiteX11" fmla="*/ 5712 w 10000"/>
                  <a:gd name="connsiteY11" fmla="*/ 8802 h 10000"/>
                  <a:gd name="connsiteX12" fmla="*/ 7275 w 10000"/>
                  <a:gd name="connsiteY12" fmla="*/ 7957 h 10000"/>
                  <a:gd name="connsiteX13" fmla="*/ 7977 w 10000"/>
                  <a:gd name="connsiteY13" fmla="*/ 7274 h 10000"/>
                  <a:gd name="connsiteX14" fmla="*/ 9298 w 10000"/>
                  <a:gd name="connsiteY14" fmla="*/ 5719 h 10000"/>
                  <a:gd name="connsiteX15" fmla="*/ 9773 w 10000"/>
                  <a:gd name="connsiteY15" fmla="*/ 5006 h 10000"/>
                  <a:gd name="connsiteX16" fmla="*/ 10000 w 10000"/>
                  <a:gd name="connsiteY16" fmla="*/ 4072 h 10000"/>
                  <a:gd name="connsiteX17" fmla="*/ 9897 w 10000"/>
                  <a:gd name="connsiteY17" fmla="*/ 2487 h 10000"/>
                  <a:gd name="connsiteX18" fmla="*/ 9588 w 10000"/>
                  <a:gd name="connsiteY18" fmla="*/ 1149 h 10000"/>
                  <a:gd name="connsiteX19" fmla="*/ 8422 w 10000"/>
                  <a:gd name="connsiteY19" fmla="*/ 357 h 10000"/>
                  <a:gd name="connsiteX20" fmla="*/ 7420 w 10000"/>
                  <a:gd name="connsiteY20" fmla="*/ 0 h 10000"/>
                  <a:gd name="connsiteX21" fmla="*/ 5830 w 10000"/>
                  <a:gd name="connsiteY21" fmla="*/ 1524 h 10000"/>
                  <a:gd name="connsiteX22" fmla="*/ 0 w 10000"/>
                  <a:gd name="connsiteY22" fmla="*/ 4398 h 10000"/>
                  <a:gd name="connsiteX0" fmla="*/ 0 w 10000"/>
                  <a:gd name="connsiteY0" fmla="*/ 4398 h 10000"/>
                  <a:gd name="connsiteX1" fmla="*/ 0 w 10000"/>
                  <a:gd name="connsiteY1" fmla="*/ 4398 h 10000"/>
                  <a:gd name="connsiteX2" fmla="*/ 0 w 10000"/>
                  <a:gd name="connsiteY2" fmla="*/ 8005 h 10000"/>
                  <a:gd name="connsiteX3" fmla="*/ 206 w 10000"/>
                  <a:gd name="connsiteY3" fmla="*/ 9761 h 10000"/>
                  <a:gd name="connsiteX4" fmla="*/ 578 w 10000"/>
                  <a:gd name="connsiteY4" fmla="*/ 9683 h 10000"/>
                  <a:gd name="connsiteX5" fmla="*/ 819 w 10000"/>
                  <a:gd name="connsiteY5" fmla="*/ 9782 h 10000"/>
                  <a:gd name="connsiteX6" fmla="*/ 1281 w 10000"/>
                  <a:gd name="connsiteY6" fmla="*/ 9822 h 10000"/>
                  <a:gd name="connsiteX7" fmla="*/ 1694 w 10000"/>
                  <a:gd name="connsiteY7" fmla="*/ 10000 h 10000"/>
                  <a:gd name="connsiteX8" fmla="*/ 3189 w 10000"/>
                  <a:gd name="connsiteY8" fmla="*/ 9715 h 10000"/>
                  <a:gd name="connsiteX9" fmla="*/ 4200 w 10000"/>
                  <a:gd name="connsiteY9" fmla="*/ 8812 h 10000"/>
                  <a:gd name="connsiteX10" fmla="*/ 4922 w 10000"/>
                  <a:gd name="connsiteY10" fmla="*/ 9078 h 10000"/>
                  <a:gd name="connsiteX11" fmla="*/ 5712 w 10000"/>
                  <a:gd name="connsiteY11" fmla="*/ 8802 h 10000"/>
                  <a:gd name="connsiteX12" fmla="*/ 7275 w 10000"/>
                  <a:gd name="connsiteY12" fmla="*/ 7957 h 10000"/>
                  <a:gd name="connsiteX13" fmla="*/ 7977 w 10000"/>
                  <a:gd name="connsiteY13" fmla="*/ 7274 h 10000"/>
                  <a:gd name="connsiteX14" fmla="*/ 9298 w 10000"/>
                  <a:gd name="connsiteY14" fmla="*/ 5719 h 10000"/>
                  <a:gd name="connsiteX15" fmla="*/ 9773 w 10000"/>
                  <a:gd name="connsiteY15" fmla="*/ 5006 h 10000"/>
                  <a:gd name="connsiteX16" fmla="*/ 10000 w 10000"/>
                  <a:gd name="connsiteY16" fmla="*/ 4072 h 10000"/>
                  <a:gd name="connsiteX17" fmla="*/ 9897 w 10000"/>
                  <a:gd name="connsiteY17" fmla="*/ 2487 h 10000"/>
                  <a:gd name="connsiteX18" fmla="*/ 9588 w 10000"/>
                  <a:gd name="connsiteY18" fmla="*/ 1149 h 10000"/>
                  <a:gd name="connsiteX19" fmla="*/ 8422 w 10000"/>
                  <a:gd name="connsiteY19" fmla="*/ 357 h 10000"/>
                  <a:gd name="connsiteX20" fmla="*/ 7420 w 10000"/>
                  <a:gd name="connsiteY20" fmla="*/ 0 h 10000"/>
                  <a:gd name="connsiteX21" fmla="*/ 5830 w 10000"/>
                  <a:gd name="connsiteY21" fmla="*/ 1524 h 10000"/>
                  <a:gd name="connsiteX22" fmla="*/ 0 w 10000"/>
                  <a:gd name="connsiteY22" fmla="*/ 439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000" h="10000">
                    <a:moveTo>
                      <a:pt x="0" y="4398"/>
                    </a:moveTo>
                    <a:lnTo>
                      <a:pt x="0" y="4398"/>
                    </a:lnTo>
                    <a:lnTo>
                      <a:pt x="0" y="8005"/>
                    </a:lnTo>
                    <a:cubicBezTo>
                      <a:pt x="69" y="8881"/>
                      <a:pt x="137" y="8885"/>
                      <a:pt x="206" y="9761"/>
                    </a:cubicBezTo>
                    <a:cubicBezTo>
                      <a:pt x="296" y="9518"/>
                      <a:pt x="488" y="9927"/>
                      <a:pt x="578" y="9683"/>
                    </a:cubicBezTo>
                    <a:cubicBezTo>
                      <a:pt x="641" y="9680"/>
                      <a:pt x="756" y="9786"/>
                      <a:pt x="819" y="9782"/>
                    </a:cubicBezTo>
                    <a:lnTo>
                      <a:pt x="1281" y="9822"/>
                    </a:lnTo>
                    <a:cubicBezTo>
                      <a:pt x="1332" y="9918"/>
                      <a:pt x="1642" y="9904"/>
                      <a:pt x="1694" y="10000"/>
                    </a:cubicBezTo>
                    <a:lnTo>
                      <a:pt x="3189" y="9715"/>
                    </a:lnTo>
                    <a:cubicBezTo>
                      <a:pt x="3286" y="8832"/>
                      <a:pt x="4103" y="9694"/>
                      <a:pt x="4200" y="8812"/>
                    </a:cubicBezTo>
                    <a:cubicBezTo>
                      <a:pt x="4286" y="9445"/>
                      <a:pt x="4836" y="8445"/>
                      <a:pt x="4922" y="9078"/>
                    </a:cubicBezTo>
                    <a:lnTo>
                      <a:pt x="5712" y="8802"/>
                    </a:lnTo>
                    <a:lnTo>
                      <a:pt x="7275" y="7957"/>
                    </a:lnTo>
                    <a:lnTo>
                      <a:pt x="7977" y="7274"/>
                    </a:lnTo>
                    <a:lnTo>
                      <a:pt x="9298" y="5719"/>
                    </a:lnTo>
                    <a:lnTo>
                      <a:pt x="9773" y="5006"/>
                    </a:lnTo>
                    <a:cubicBezTo>
                      <a:pt x="9848" y="4695"/>
                      <a:pt x="9925" y="4383"/>
                      <a:pt x="10000" y="4072"/>
                    </a:cubicBezTo>
                    <a:cubicBezTo>
                      <a:pt x="9966" y="3544"/>
                      <a:pt x="9931" y="3015"/>
                      <a:pt x="9897" y="2487"/>
                    </a:cubicBezTo>
                    <a:lnTo>
                      <a:pt x="9588" y="1149"/>
                    </a:lnTo>
                    <a:lnTo>
                      <a:pt x="8422" y="357"/>
                    </a:lnTo>
                    <a:lnTo>
                      <a:pt x="7420" y="0"/>
                    </a:lnTo>
                    <a:cubicBezTo>
                      <a:pt x="6856" y="543"/>
                      <a:pt x="5827" y="436"/>
                      <a:pt x="5830" y="1524"/>
                    </a:cubicBezTo>
                    <a:lnTo>
                      <a:pt x="0" y="4398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742"/>
              <p:cNvSpPr>
                <a:spLocks/>
              </p:cNvSpPr>
              <p:nvPr/>
            </p:nvSpPr>
            <p:spPr bwMode="auto">
              <a:xfrm>
                <a:off x="6068617" y="3705473"/>
                <a:ext cx="591615" cy="167307"/>
              </a:xfrm>
              <a:custGeom>
                <a:avLst/>
                <a:gdLst>
                  <a:gd name="T0" fmla="*/ 2 w 76"/>
                  <a:gd name="T1" fmla="*/ 8 h 28"/>
                  <a:gd name="T2" fmla="*/ 2 w 76"/>
                  <a:gd name="T3" fmla="*/ 8 h 28"/>
                  <a:gd name="T4" fmla="*/ 0 w 76"/>
                  <a:gd name="T5" fmla="*/ 16 h 28"/>
                  <a:gd name="T6" fmla="*/ 2 w 76"/>
                  <a:gd name="T7" fmla="*/ 24 h 28"/>
                  <a:gd name="T8" fmla="*/ 2 w 76"/>
                  <a:gd name="T9" fmla="*/ 24 h 28"/>
                  <a:gd name="T10" fmla="*/ 6 w 76"/>
                  <a:gd name="T11" fmla="*/ 26 h 28"/>
                  <a:gd name="T12" fmla="*/ 14 w 76"/>
                  <a:gd name="T13" fmla="*/ 28 h 28"/>
                  <a:gd name="T14" fmla="*/ 24 w 76"/>
                  <a:gd name="T15" fmla="*/ 28 h 28"/>
                  <a:gd name="T16" fmla="*/ 34 w 76"/>
                  <a:gd name="T17" fmla="*/ 26 h 28"/>
                  <a:gd name="T18" fmla="*/ 34 w 76"/>
                  <a:gd name="T19" fmla="*/ 26 h 28"/>
                  <a:gd name="T20" fmla="*/ 34 w 76"/>
                  <a:gd name="T21" fmla="*/ 22 h 28"/>
                  <a:gd name="T22" fmla="*/ 34 w 76"/>
                  <a:gd name="T23" fmla="*/ 22 h 28"/>
                  <a:gd name="T24" fmla="*/ 50 w 76"/>
                  <a:gd name="T25" fmla="*/ 22 h 28"/>
                  <a:gd name="T26" fmla="*/ 50 w 76"/>
                  <a:gd name="T27" fmla="*/ 22 h 28"/>
                  <a:gd name="T28" fmla="*/ 58 w 76"/>
                  <a:gd name="T29" fmla="*/ 20 h 28"/>
                  <a:gd name="T30" fmla="*/ 66 w 76"/>
                  <a:gd name="T31" fmla="*/ 16 h 28"/>
                  <a:gd name="T32" fmla="*/ 72 w 76"/>
                  <a:gd name="T33" fmla="*/ 12 h 28"/>
                  <a:gd name="T34" fmla="*/ 76 w 76"/>
                  <a:gd name="T35" fmla="*/ 10 h 28"/>
                  <a:gd name="T36" fmla="*/ 76 w 76"/>
                  <a:gd name="T37" fmla="*/ 10 h 28"/>
                  <a:gd name="T38" fmla="*/ 76 w 76"/>
                  <a:gd name="T39" fmla="*/ 6 h 28"/>
                  <a:gd name="T40" fmla="*/ 74 w 76"/>
                  <a:gd name="T41" fmla="*/ 2 h 28"/>
                  <a:gd name="T42" fmla="*/ 74 w 76"/>
                  <a:gd name="T43" fmla="*/ 2 h 28"/>
                  <a:gd name="T44" fmla="*/ 68 w 76"/>
                  <a:gd name="T45" fmla="*/ 0 h 28"/>
                  <a:gd name="T46" fmla="*/ 56 w 76"/>
                  <a:gd name="T47" fmla="*/ 0 h 28"/>
                  <a:gd name="T48" fmla="*/ 40 w 76"/>
                  <a:gd name="T49" fmla="*/ 0 h 28"/>
                  <a:gd name="T50" fmla="*/ 2 w 76"/>
                  <a:gd name="T51" fmla="*/ 8 h 2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6"/>
                  <a:gd name="T79" fmla="*/ 0 h 28"/>
                  <a:gd name="T80" fmla="*/ 76 w 76"/>
                  <a:gd name="T81" fmla="*/ 28 h 28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58 w 10000"/>
                  <a:gd name="connsiteY6" fmla="*/ 10000 h 10000"/>
                  <a:gd name="connsiteX7" fmla="*/ 4474 w 10000"/>
                  <a:gd name="connsiteY7" fmla="*/ 9286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58 w 10000"/>
                  <a:gd name="connsiteY6" fmla="*/ 10000 h 10000"/>
                  <a:gd name="connsiteX7" fmla="*/ 4592 w 10000"/>
                  <a:gd name="connsiteY7" fmla="*/ 8251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10000"/>
                  <a:gd name="connsiteX1" fmla="*/ 263 w 10000"/>
                  <a:gd name="connsiteY1" fmla="*/ 2857 h 10000"/>
                  <a:gd name="connsiteX2" fmla="*/ 0 w 10000"/>
                  <a:gd name="connsiteY2" fmla="*/ 5714 h 10000"/>
                  <a:gd name="connsiteX3" fmla="*/ 263 w 10000"/>
                  <a:gd name="connsiteY3" fmla="*/ 8571 h 10000"/>
                  <a:gd name="connsiteX4" fmla="*/ 789 w 10000"/>
                  <a:gd name="connsiteY4" fmla="*/ 9286 h 10000"/>
                  <a:gd name="connsiteX5" fmla="*/ 1842 w 10000"/>
                  <a:gd name="connsiteY5" fmla="*/ 10000 h 10000"/>
                  <a:gd name="connsiteX6" fmla="*/ 3197 w 10000"/>
                  <a:gd name="connsiteY6" fmla="*/ 8706 h 10000"/>
                  <a:gd name="connsiteX7" fmla="*/ 4592 w 10000"/>
                  <a:gd name="connsiteY7" fmla="*/ 8251 h 10000"/>
                  <a:gd name="connsiteX8" fmla="*/ 5142 w 10000"/>
                  <a:gd name="connsiteY8" fmla="*/ 7986 h 10000"/>
                  <a:gd name="connsiteX9" fmla="*/ 6579 w 10000"/>
                  <a:gd name="connsiteY9" fmla="*/ 7857 h 10000"/>
                  <a:gd name="connsiteX10" fmla="*/ 7632 w 10000"/>
                  <a:gd name="connsiteY10" fmla="*/ 7143 h 10000"/>
                  <a:gd name="connsiteX11" fmla="*/ 8684 w 10000"/>
                  <a:gd name="connsiteY11" fmla="*/ 5714 h 10000"/>
                  <a:gd name="connsiteX12" fmla="*/ 9474 w 10000"/>
                  <a:gd name="connsiteY12" fmla="*/ 4286 h 10000"/>
                  <a:gd name="connsiteX13" fmla="*/ 10000 w 10000"/>
                  <a:gd name="connsiteY13" fmla="*/ 3571 h 10000"/>
                  <a:gd name="connsiteX14" fmla="*/ 10000 w 10000"/>
                  <a:gd name="connsiteY14" fmla="*/ 2143 h 10000"/>
                  <a:gd name="connsiteX15" fmla="*/ 9737 w 10000"/>
                  <a:gd name="connsiteY15" fmla="*/ 714 h 10000"/>
                  <a:gd name="connsiteX16" fmla="*/ 8947 w 10000"/>
                  <a:gd name="connsiteY16" fmla="*/ 0 h 10000"/>
                  <a:gd name="connsiteX17" fmla="*/ 7368 w 10000"/>
                  <a:gd name="connsiteY17" fmla="*/ 0 h 10000"/>
                  <a:gd name="connsiteX18" fmla="*/ 5263 w 10000"/>
                  <a:gd name="connsiteY18" fmla="*/ 0 h 10000"/>
                  <a:gd name="connsiteX19" fmla="*/ 263 w 10000"/>
                  <a:gd name="connsiteY19" fmla="*/ 2857 h 10000"/>
                  <a:gd name="connsiteX0" fmla="*/ 263 w 10000"/>
                  <a:gd name="connsiteY0" fmla="*/ 2857 h 9286"/>
                  <a:gd name="connsiteX1" fmla="*/ 263 w 10000"/>
                  <a:gd name="connsiteY1" fmla="*/ 2857 h 9286"/>
                  <a:gd name="connsiteX2" fmla="*/ 0 w 10000"/>
                  <a:gd name="connsiteY2" fmla="*/ 5714 h 9286"/>
                  <a:gd name="connsiteX3" fmla="*/ 263 w 10000"/>
                  <a:gd name="connsiteY3" fmla="*/ 8571 h 9286"/>
                  <a:gd name="connsiteX4" fmla="*/ 789 w 10000"/>
                  <a:gd name="connsiteY4" fmla="*/ 9286 h 9286"/>
                  <a:gd name="connsiteX5" fmla="*/ 1881 w 10000"/>
                  <a:gd name="connsiteY5" fmla="*/ 9094 h 9286"/>
                  <a:gd name="connsiteX6" fmla="*/ 3197 w 10000"/>
                  <a:gd name="connsiteY6" fmla="*/ 8706 h 9286"/>
                  <a:gd name="connsiteX7" fmla="*/ 4592 w 10000"/>
                  <a:gd name="connsiteY7" fmla="*/ 8251 h 9286"/>
                  <a:gd name="connsiteX8" fmla="*/ 5142 w 10000"/>
                  <a:gd name="connsiteY8" fmla="*/ 7986 h 9286"/>
                  <a:gd name="connsiteX9" fmla="*/ 6579 w 10000"/>
                  <a:gd name="connsiteY9" fmla="*/ 7857 h 9286"/>
                  <a:gd name="connsiteX10" fmla="*/ 7632 w 10000"/>
                  <a:gd name="connsiteY10" fmla="*/ 7143 h 9286"/>
                  <a:gd name="connsiteX11" fmla="*/ 8684 w 10000"/>
                  <a:gd name="connsiteY11" fmla="*/ 5714 h 9286"/>
                  <a:gd name="connsiteX12" fmla="*/ 9474 w 10000"/>
                  <a:gd name="connsiteY12" fmla="*/ 4286 h 9286"/>
                  <a:gd name="connsiteX13" fmla="*/ 10000 w 10000"/>
                  <a:gd name="connsiteY13" fmla="*/ 3571 h 9286"/>
                  <a:gd name="connsiteX14" fmla="*/ 10000 w 10000"/>
                  <a:gd name="connsiteY14" fmla="*/ 2143 h 9286"/>
                  <a:gd name="connsiteX15" fmla="*/ 9737 w 10000"/>
                  <a:gd name="connsiteY15" fmla="*/ 714 h 9286"/>
                  <a:gd name="connsiteX16" fmla="*/ 8947 w 10000"/>
                  <a:gd name="connsiteY16" fmla="*/ 0 h 9286"/>
                  <a:gd name="connsiteX17" fmla="*/ 7368 w 10000"/>
                  <a:gd name="connsiteY17" fmla="*/ 0 h 9286"/>
                  <a:gd name="connsiteX18" fmla="*/ 5263 w 10000"/>
                  <a:gd name="connsiteY18" fmla="*/ 0 h 9286"/>
                  <a:gd name="connsiteX19" fmla="*/ 263 w 10000"/>
                  <a:gd name="connsiteY19" fmla="*/ 2857 h 9286"/>
                  <a:gd name="connsiteX0" fmla="*/ 263 w 10000"/>
                  <a:gd name="connsiteY0" fmla="*/ 3077 h 9793"/>
                  <a:gd name="connsiteX1" fmla="*/ 263 w 10000"/>
                  <a:gd name="connsiteY1" fmla="*/ 3077 h 9793"/>
                  <a:gd name="connsiteX2" fmla="*/ 0 w 10000"/>
                  <a:gd name="connsiteY2" fmla="*/ 6153 h 9793"/>
                  <a:gd name="connsiteX3" fmla="*/ 263 w 10000"/>
                  <a:gd name="connsiteY3" fmla="*/ 9230 h 9793"/>
                  <a:gd name="connsiteX4" fmla="*/ 907 w 10000"/>
                  <a:gd name="connsiteY4" fmla="*/ 9442 h 9793"/>
                  <a:gd name="connsiteX5" fmla="*/ 1881 w 10000"/>
                  <a:gd name="connsiteY5" fmla="*/ 9793 h 9793"/>
                  <a:gd name="connsiteX6" fmla="*/ 3197 w 10000"/>
                  <a:gd name="connsiteY6" fmla="*/ 9375 h 9793"/>
                  <a:gd name="connsiteX7" fmla="*/ 4592 w 10000"/>
                  <a:gd name="connsiteY7" fmla="*/ 8885 h 9793"/>
                  <a:gd name="connsiteX8" fmla="*/ 5142 w 10000"/>
                  <a:gd name="connsiteY8" fmla="*/ 8600 h 9793"/>
                  <a:gd name="connsiteX9" fmla="*/ 6579 w 10000"/>
                  <a:gd name="connsiteY9" fmla="*/ 8461 h 9793"/>
                  <a:gd name="connsiteX10" fmla="*/ 7632 w 10000"/>
                  <a:gd name="connsiteY10" fmla="*/ 7692 h 9793"/>
                  <a:gd name="connsiteX11" fmla="*/ 8684 w 10000"/>
                  <a:gd name="connsiteY11" fmla="*/ 6153 h 9793"/>
                  <a:gd name="connsiteX12" fmla="*/ 9474 w 10000"/>
                  <a:gd name="connsiteY12" fmla="*/ 4616 h 9793"/>
                  <a:gd name="connsiteX13" fmla="*/ 10000 w 10000"/>
                  <a:gd name="connsiteY13" fmla="*/ 3846 h 9793"/>
                  <a:gd name="connsiteX14" fmla="*/ 10000 w 10000"/>
                  <a:gd name="connsiteY14" fmla="*/ 2308 h 9793"/>
                  <a:gd name="connsiteX15" fmla="*/ 9737 w 10000"/>
                  <a:gd name="connsiteY15" fmla="*/ 769 h 9793"/>
                  <a:gd name="connsiteX16" fmla="*/ 8947 w 10000"/>
                  <a:gd name="connsiteY16" fmla="*/ 0 h 9793"/>
                  <a:gd name="connsiteX17" fmla="*/ 7368 w 10000"/>
                  <a:gd name="connsiteY17" fmla="*/ 0 h 9793"/>
                  <a:gd name="connsiteX18" fmla="*/ 5263 w 10000"/>
                  <a:gd name="connsiteY18" fmla="*/ 0 h 9793"/>
                  <a:gd name="connsiteX19" fmla="*/ 263 w 10000"/>
                  <a:gd name="connsiteY19" fmla="*/ 3077 h 9793"/>
                  <a:gd name="connsiteX0" fmla="*/ 29 w 9766"/>
                  <a:gd name="connsiteY0" fmla="*/ 3142 h 10000"/>
                  <a:gd name="connsiteX1" fmla="*/ 29 w 9766"/>
                  <a:gd name="connsiteY1" fmla="*/ 3142 h 10000"/>
                  <a:gd name="connsiteX2" fmla="*/ 2 w 9766"/>
                  <a:gd name="connsiteY2" fmla="*/ 6141 h 10000"/>
                  <a:gd name="connsiteX3" fmla="*/ 29 w 9766"/>
                  <a:gd name="connsiteY3" fmla="*/ 9425 h 10000"/>
                  <a:gd name="connsiteX4" fmla="*/ 673 w 9766"/>
                  <a:gd name="connsiteY4" fmla="*/ 9642 h 10000"/>
                  <a:gd name="connsiteX5" fmla="*/ 1647 w 9766"/>
                  <a:gd name="connsiteY5" fmla="*/ 10000 h 10000"/>
                  <a:gd name="connsiteX6" fmla="*/ 2963 w 9766"/>
                  <a:gd name="connsiteY6" fmla="*/ 9573 h 10000"/>
                  <a:gd name="connsiteX7" fmla="*/ 4358 w 9766"/>
                  <a:gd name="connsiteY7" fmla="*/ 9073 h 10000"/>
                  <a:gd name="connsiteX8" fmla="*/ 4908 w 9766"/>
                  <a:gd name="connsiteY8" fmla="*/ 8782 h 10000"/>
                  <a:gd name="connsiteX9" fmla="*/ 6345 w 9766"/>
                  <a:gd name="connsiteY9" fmla="*/ 8640 h 10000"/>
                  <a:gd name="connsiteX10" fmla="*/ 7398 w 9766"/>
                  <a:gd name="connsiteY10" fmla="*/ 7855 h 10000"/>
                  <a:gd name="connsiteX11" fmla="*/ 8450 w 9766"/>
                  <a:gd name="connsiteY11" fmla="*/ 6283 h 10000"/>
                  <a:gd name="connsiteX12" fmla="*/ 9240 w 9766"/>
                  <a:gd name="connsiteY12" fmla="*/ 4714 h 10000"/>
                  <a:gd name="connsiteX13" fmla="*/ 9766 w 9766"/>
                  <a:gd name="connsiteY13" fmla="*/ 3927 h 10000"/>
                  <a:gd name="connsiteX14" fmla="*/ 9766 w 9766"/>
                  <a:gd name="connsiteY14" fmla="*/ 2357 h 10000"/>
                  <a:gd name="connsiteX15" fmla="*/ 9503 w 9766"/>
                  <a:gd name="connsiteY15" fmla="*/ 785 h 10000"/>
                  <a:gd name="connsiteX16" fmla="*/ 8713 w 9766"/>
                  <a:gd name="connsiteY16" fmla="*/ 0 h 10000"/>
                  <a:gd name="connsiteX17" fmla="*/ 7134 w 9766"/>
                  <a:gd name="connsiteY17" fmla="*/ 0 h 10000"/>
                  <a:gd name="connsiteX18" fmla="*/ 5029 w 9766"/>
                  <a:gd name="connsiteY18" fmla="*/ 0 h 10000"/>
                  <a:gd name="connsiteX19" fmla="*/ 29 w 9766"/>
                  <a:gd name="connsiteY19" fmla="*/ 3142 h 10000"/>
                  <a:gd name="connsiteX0" fmla="*/ 392 w 10000"/>
                  <a:gd name="connsiteY0" fmla="*/ 2857 h 10000"/>
                  <a:gd name="connsiteX1" fmla="*/ 30 w 10000"/>
                  <a:gd name="connsiteY1" fmla="*/ 3142 h 10000"/>
                  <a:gd name="connsiteX2" fmla="*/ 2 w 10000"/>
                  <a:gd name="connsiteY2" fmla="*/ 6141 h 10000"/>
                  <a:gd name="connsiteX3" fmla="*/ 30 w 10000"/>
                  <a:gd name="connsiteY3" fmla="*/ 9425 h 10000"/>
                  <a:gd name="connsiteX4" fmla="*/ 689 w 10000"/>
                  <a:gd name="connsiteY4" fmla="*/ 9642 h 10000"/>
                  <a:gd name="connsiteX5" fmla="*/ 1686 w 10000"/>
                  <a:gd name="connsiteY5" fmla="*/ 10000 h 10000"/>
                  <a:gd name="connsiteX6" fmla="*/ 3034 w 10000"/>
                  <a:gd name="connsiteY6" fmla="*/ 9573 h 10000"/>
                  <a:gd name="connsiteX7" fmla="*/ 4462 w 10000"/>
                  <a:gd name="connsiteY7" fmla="*/ 9073 h 10000"/>
                  <a:gd name="connsiteX8" fmla="*/ 5026 w 10000"/>
                  <a:gd name="connsiteY8" fmla="*/ 8782 h 10000"/>
                  <a:gd name="connsiteX9" fmla="*/ 6497 w 10000"/>
                  <a:gd name="connsiteY9" fmla="*/ 8640 h 10000"/>
                  <a:gd name="connsiteX10" fmla="*/ 7575 w 10000"/>
                  <a:gd name="connsiteY10" fmla="*/ 7855 h 10000"/>
                  <a:gd name="connsiteX11" fmla="*/ 8652 w 10000"/>
                  <a:gd name="connsiteY11" fmla="*/ 6283 h 10000"/>
                  <a:gd name="connsiteX12" fmla="*/ 9461 w 10000"/>
                  <a:gd name="connsiteY12" fmla="*/ 4714 h 10000"/>
                  <a:gd name="connsiteX13" fmla="*/ 10000 w 10000"/>
                  <a:gd name="connsiteY13" fmla="*/ 3927 h 10000"/>
                  <a:gd name="connsiteX14" fmla="*/ 10000 w 10000"/>
                  <a:gd name="connsiteY14" fmla="*/ 2357 h 10000"/>
                  <a:gd name="connsiteX15" fmla="*/ 9731 w 10000"/>
                  <a:gd name="connsiteY15" fmla="*/ 785 h 10000"/>
                  <a:gd name="connsiteX16" fmla="*/ 8922 w 10000"/>
                  <a:gd name="connsiteY16" fmla="*/ 0 h 10000"/>
                  <a:gd name="connsiteX17" fmla="*/ 7305 w 10000"/>
                  <a:gd name="connsiteY17" fmla="*/ 0 h 10000"/>
                  <a:gd name="connsiteX18" fmla="*/ 5149 w 10000"/>
                  <a:gd name="connsiteY18" fmla="*/ 0 h 10000"/>
                  <a:gd name="connsiteX19" fmla="*/ 392 w 10000"/>
                  <a:gd name="connsiteY19" fmla="*/ 285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392" y="2857"/>
                    </a:moveTo>
                    <a:lnTo>
                      <a:pt x="30" y="3142"/>
                    </a:lnTo>
                    <a:cubicBezTo>
                      <a:pt x="-60" y="4189"/>
                      <a:pt x="92" y="5094"/>
                      <a:pt x="2" y="6141"/>
                    </a:cubicBezTo>
                    <a:cubicBezTo>
                      <a:pt x="92" y="7189"/>
                      <a:pt x="-60" y="8378"/>
                      <a:pt x="30" y="9425"/>
                    </a:cubicBezTo>
                    <a:lnTo>
                      <a:pt x="689" y="9642"/>
                    </a:lnTo>
                    <a:lnTo>
                      <a:pt x="1686" y="10000"/>
                    </a:lnTo>
                    <a:lnTo>
                      <a:pt x="3034" y="9573"/>
                    </a:lnTo>
                    <a:lnTo>
                      <a:pt x="4462" y="9073"/>
                    </a:lnTo>
                    <a:lnTo>
                      <a:pt x="5026" y="8782"/>
                    </a:lnTo>
                    <a:lnTo>
                      <a:pt x="6497" y="8640"/>
                    </a:lnTo>
                    <a:lnTo>
                      <a:pt x="7575" y="7855"/>
                    </a:lnTo>
                    <a:lnTo>
                      <a:pt x="8652" y="6283"/>
                    </a:lnTo>
                    <a:lnTo>
                      <a:pt x="9461" y="4714"/>
                    </a:lnTo>
                    <a:lnTo>
                      <a:pt x="10000" y="3927"/>
                    </a:lnTo>
                    <a:lnTo>
                      <a:pt x="10000" y="2357"/>
                    </a:lnTo>
                    <a:cubicBezTo>
                      <a:pt x="9910" y="1833"/>
                      <a:pt x="9821" y="1308"/>
                      <a:pt x="9731" y="785"/>
                    </a:cubicBezTo>
                    <a:lnTo>
                      <a:pt x="8922" y="0"/>
                    </a:lnTo>
                    <a:lnTo>
                      <a:pt x="7305" y="0"/>
                    </a:lnTo>
                    <a:lnTo>
                      <a:pt x="5149" y="0"/>
                    </a:lnTo>
                    <a:lnTo>
                      <a:pt x="392" y="2857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4995991" y="1522179"/>
                <a:ext cx="1921435" cy="2981924"/>
                <a:chOff x="4995991" y="1522179"/>
                <a:chExt cx="1921435" cy="2981924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4995991" y="1522179"/>
                  <a:ext cx="1921435" cy="2981924"/>
                  <a:chOff x="340039" y="3575397"/>
                  <a:chExt cx="222214" cy="328487"/>
                </a:xfrm>
              </p:grpSpPr>
              <p:sp>
                <p:nvSpPr>
                  <p:cNvPr id="21" name="Freeform 750"/>
                  <p:cNvSpPr>
                    <a:spLocks/>
                  </p:cNvSpPr>
                  <p:nvPr/>
                </p:nvSpPr>
                <p:spPr bwMode="auto">
                  <a:xfrm>
                    <a:off x="403795" y="3578264"/>
                    <a:ext cx="40906" cy="13356"/>
                  </a:xfrm>
                  <a:custGeom>
                    <a:avLst/>
                    <a:gdLst>
                      <a:gd name="T0" fmla="*/ 4 w 40"/>
                      <a:gd name="T1" fmla="*/ 0 h 16"/>
                      <a:gd name="T2" fmla="*/ 4 w 40"/>
                      <a:gd name="T3" fmla="*/ 0 h 16"/>
                      <a:gd name="T4" fmla="*/ 0 w 40"/>
                      <a:gd name="T5" fmla="*/ 6 h 16"/>
                      <a:gd name="T6" fmla="*/ 0 w 40"/>
                      <a:gd name="T7" fmla="*/ 8 h 16"/>
                      <a:gd name="T8" fmla="*/ 2 w 40"/>
                      <a:gd name="T9" fmla="*/ 12 h 16"/>
                      <a:gd name="T10" fmla="*/ 2 w 40"/>
                      <a:gd name="T11" fmla="*/ 12 h 16"/>
                      <a:gd name="T12" fmla="*/ 8 w 40"/>
                      <a:gd name="T13" fmla="*/ 16 h 16"/>
                      <a:gd name="T14" fmla="*/ 18 w 40"/>
                      <a:gd name="T15" fmla="*/ 16 h 16"/>
                      <a:gd name="T16" fmla="*/ 28 w 40"/>
                      <a:gd name="T17" fmla="*/ 16 h 16"/>
                      <a:gd name="T18" fmla="*/ 40 w 40"/>
                      <a:gd name="T19" fmla="*/ 14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40"/>
                      <a:gd name="T31" fmla="*/ 0 h 16"/>
                      <a:gd name="T32" fmla="*/ 40 w 40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40" h="16">
                        <a:moveTo>
                          <a:pt x="4" y="0"/>
                        </a:moveTo>
                        <a:lnTo>
                          <a:pt x="4" y="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8" y="16"/>
                        </a:lnTo>
                        <a:lnTo>
                          <a:pt x="18" y="16"/>
                        </a:lnTo>
                        <a:lnTo>
                          <a:pt x="28" y="16"/>
                        </a:lnTo>
                        <a:lnTo>
                          <a:pt x="40" y="14"/>
                        </a:lnTo>
                      </a:path>
                    </a:pathLst>
                  </a:custGeom>
                  <a:noFill/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Freeform 743"/>
                  <p:cNvSpPr>
                    <a:spLocks/>
                  </p:cNvSpPr>
                  <p:nvPr/>
                </p:nvSpPr>
                <p:spPr bwMode="auto">
                  <a:xfrm>
                    <a:off x="459301" y="3769446"/>
                    <a:ext cx="36895" cy="55273"/>
                  </a:xfrm>
                  <a:custGeom>
                    <a:avLst/>
                    <a:gdLst>
                      <a:gd name="T0" fmla="*/ 2 w 42"/>
                      <a:gd name="T1" fmla="*/ 18 h 54"/>
                      <a:gd name="T2" fmla="*/ 0 w 42"/>
                      <a:gd name="T3" fmla="*/ 50 h 54"/>
                      <a:gd name="T4" fmla="*/ 0 w 42"/>
                      <a:gd name="T5" fmla="*/ 50 h 54"/>
                      <a:gd name="T6" fmla="*/ 12 w 42"/>
                      <a:gd name="T7" fmla="*/ 54 h 54"/>
                      <a:gd name="T8" fmla="*/ 22 w 42"/>
                      <a:gd name="T9" fmla="*/ 54 h 54"/>
                      <a:gd name="T10" fmla="*/ 34 w 42"/>
                      <a:gd name="T11" fmla="*/ 52 h 54"/>
                      <a:gd name="T12" fmla="*/ 34 w 42"/>
                      <a:gd name="T13" fmla="*/ 52 h 54"/>
                      <a:gd name="T14" fmla="*/ 40 w 42"/>
                      <a:gd name="T15" fmla="*/ 48 h 54"/>
                      <a:gd name="T16" fmla="*/ 42 w 42"/>
                      <a:gd name="T17" fmla="*/ 42 h 54"/>
                      <a:gd name="T18" fmla="*/ 42 w 42"/>
                      <a:gd name="T19" fmla="*/ 34 h 54"/>
                      <a:gd name="T20" fmla="*/ 42 w 42"/>
                      <a:gd name="T21" fmla="*/ 24 h 54"/>
                      <a:gd name="T22" fmla="*/ 38 w 42"/>
                      <a:gd name="T23" fmla="*/ 8 h 54"/>
                      <a:gd name="T24" fmla="*/ 38 w 42"/>
                      <a:gd name="T25" fmla="*/ 0 h 54"/>
                      <a:gd name="T26" fmla="*/ 2 w 42"/>
                      <a:gd name="T27" fmla="*/ 18 h 5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"/>
                      <a:gd name="T43" fmla="*/ 0 h 54"/>
                      <a:gd name="T44" fmla="*/ 42 w 42"/>
                      <a:gd name="T45" fmla="*/ 54 h 54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9048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10000 w 10000"/>
                      <a:gd name="connsiteY8" fmla="*/ 4444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10000 w 10000"/>
                      <a:gd name="connsiteY7" fmla="*/ 6296 h 10000"/>
                      <a:gd name="connsiteX8" fmla="*/ 8269 w 10000"/>
                      <a:gd name="connsiteY8" fmla="*/ 5156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10000"/>
                      <a:gd name="connsiteY0" fmla="*/ 3333 h 10000"/>
                      <a:gd name="connsiteX1" fmla="*/ 0 w 10000"/>
                      <a:gd name="connsiteY1" fmla="*/ 9259 h 10000"/>
                      <a:gd name="connsiteX2" fmla="*/ 2857 w 10000"/>
                      <a:gd name="connsiteY2" fmla="*/ 10000 h 10000"/>
                      <a:gd name="connsiteX3" fmla="*/ 5238 w 10000"/>
                      <a:gd name="connsiteY3" fmla="*/ 10000 h 10000"/>
                      <a:gd name="connsiteX4" fmla="*/ 8095 w 10000"/>
                      <a:gd name="connsiteY4" fmla="*/ 9630 h 10000"/>
                      <a:gd name="connsiteX5" fmla="*/ 9524 w 10000"/>
                      <a:gd name="connsiteY5" fmla="*/ 8889 h 10000"/>
                      <a:gd name="connsiteX6" fmla="*/ 10000 w 10000"/>
                      <a:gd name="connsiteY6" fmla="*/ 7778 h 10000"/>
                      <a:gd name="connsiteX7" fmla="*/ 8012 w 10000"/>
                      <a:gd name="connsiteY7" fmla="*/ 6771 h 10000"/>
                      <a:gd name="connsiteX8" fmla="*/ 8269 w 10000"/>
                      <a:gd name="connsiteY8" fmla="*/ 5156 h 10000"/>
                      <a:gd name="connsiteX9" fmla="*/ 7830 w 10000"/>
                      <a:gd name="connsiteY9" fmla="*/ 3000 h 10000"/>
                      <a:gd name="connsiteX10" fmla="*/ 8471 w 10000"/>
                      <a:gd name="connsiteY10" fmla="*/ 0 h 10000"/>
                      <a:gd name="connsiteX11" fmla="*/ 476 w 10000"/>
                      <a:gd name="connsiteY11" fmla="*/ 3333 h 10000"/>
                      <a:gd name="connsiteX0" fmla="*/ 476 w 9524"/>
                      <a:gd name="connsiteY0" fmla="*/ 3333 h 10000"/>
                      <a:gd name="connsiteX1" fmla="*/ 0 w 9524"/>
                      <a:gd name="connsiteY1" fmla="*/ 9259 h 10000"/>
                      <a:gd name="connsiteX2" fmla="*/ 2857 w 9524"/>
                      <a:gd name="connsiteY2" fmla="*/ 10000 h 10000"/>
                      <a:gd name="connsiteX3" fmla="*/ 5238 w 9524"/>
                      <a:gd name="connsiteY3" fmla="*/ 10000 h 10000"/>
                      <a:gd name="connsiteX4" fmla="*/ 8095 w 9524"/>
                      <a:gd name="connsiteY4" fmla="*/ 9630 h 10000"/>
                      <a:gd name="connsiteX5" fmla="*/ 9524 w 9524"/>
                      <a:gd name="connsiteY5" fmla="*/ 8889 h 10000"/>
                      <a:gd name="connsiteX6" fmla="*/ 8012 w 9524"/>
                      <a:gd name="connsiteY6" fmla="*/ 8063 h 10000"/>
                      <a:gd name="connsiteX7" fmla="*/ 8012 w 9524"/>
                      <a:gd name="connsiteY7" fmla="*/ 6771 h 10000"/>
                      <a:gd name="connsiteX8" fmla="*/ 8269 w 9524"/>
                      <a:gd name="connsiteY8" fmla="*/ 5156 h 10000"/>
                      <a:gd name="connsiteX9" fmla="*/ 7830 w 9524"/>
                      <a:gd name="connsiteY9" fmla="*/ 3000 h 10000"/>
                      <a:gd name="connsiteX10" fmla="*/ 8471 w 9524"/>
                      <a:gd name="connsiteY10" fmla="*/ 0 h 10000"/>
                      <a:gd name="connsiteX11" fmla="*/ 476 w 9524"/>
                      <a:gd name="connsiteY11" fmla="*/ 3333 h 10000"/>
                      <a:gd name="connsiteX0" fmla="*/ 500 w 8968"/>
                      <a:gd name="connsiteY0" fmla="*/ 3333 h 10000"/>
                      <a:gd name="connsiteX1" fmla="*/ 0 w 8968"/>
                      <a:gd name="connsiteY1" fmla="*/ 9259 h 10000"/>
                      <a:gd name="connsiteX2" fmla="*/ 3000 w 8968"/>
                      <a:gd name="connsiteY2" fmla="*/ 10000 h 10000"/>
                      <a:gd name="connsiteX3" fmla="*/ 5500 w 8968"/>
                      <a:gd name="connsiteY3" fmla="*/ 10000 h 10000"/>
                      <a:gd name="connsiteX4" fmla="*/ 8500 w 8968"/>
                      <a:gd name="connsiteY4" fmla="*/ 9630 h 10000"/>
                      <a:gd name="connsiteX5" fmla="*/ 8384 w 8968"/>
                      <a:gd name="connsiteY5" fmla="*/ 8842 h 10000"/>
                      <a:gd name="connsiteX6" fmla="*/ 8412 w 8968"/>
                      <a:gd name="connsiteY6" fmla="*/ 8063 h 10000"/>
                      <a:gd name="connsiteX7" fmla="*/ 8412 w 8968"/>
                      <a:gd name="connsiteY7" fmla="*/ 6771 h 10000"/>
                      <a:gd name="connsiteX8" fmla="*/ 8682 w 8968"/>
                      <a:gd name="connsiteY8" fmla="*/ 5156 h 10000"/>
                      <a:gd name="connsiteX9" fmla="*/ 8221 w 8968"/>
                      <a:gd name="connsiteY9" fmla="*/ 3000 h 10000"/>
                      <a:gd name="connsiteX10" fmla="*/ 8894 w 8968"/>
                      <a:gd name="connsiteY10" fmla="*/ 0 h 10000"/>
                      <a:gd name="connsiteX11" fmla="*/ 500 w 8968"/>
                      <a:gd name="connsiteY11" fmla="*/ 3333 h 10000"/>
                      <a:gd name="connsiteX0" fmla="*/ 558 w 10000"/>
                      <a:gd name="connsiteY0" fmla="*/ 3333 h 10000"/>
                      <a:gd name="connsiteX1" fmla="*/ 0 w 10000"/>
                      <a:gd name="connsiteY1" fmla="*/ 9259 h 10000"/>
                      <a:gd name="connsiteX2" fmla="*/ 3345 w 10000"/>
                      <a:gd name="connsiteY2" fmla="*/ 10000 h 10000"/>
                      <a:gd name="connsiteX3" fmla="*/ 6133 w 10000"/>
                      <a:gd name="connsiteY3" fmla="*/ 10000 h 10000"/>
                      <a:gd name="connsiteX4" fmla="*/ 9103 w 10000"/>
                      <a:gd name="connsiteY4" fmla="*/ 9630 h 10000"/>
                      <a:gd name="connsiteX5" fmla="*/ 9349 w 10000"/>
                      <a:gd name="connsiteY5" fmla="*/ 8842 h 10000"/>
                      <a:gd name="connsiteX6" fmla="*/ 9380 w 10000"/>
                      <a:gd name="connsiteY6" fmla="*/ 8063 h 10000"/>
                      <a:gd name="connsiteX7" fmla="*/ 9380 w 10000"/>
                      <a:gd name="connsiteY7" fmla="*/ 6771 h 10000"/>
                      <a:gd name="connsiteX8" fmla="*/ 9681 w 10000"/>
                      <a:gd name="connsiteY8" fmla="*/ 5156 h 10000"/>
                      <a:gd name="connsiteX9" fmla="*/ 9167 w 10000"/>
                      <a:gd name="connsiteY9" fmla="*/ 3000 h 10000"/>
                      <a:gd name="connsiteX10" fmla="*/ 9917 w 10000"/>
                      <a:gd name="connsiteY10" fmla="*/ 0 h 10000"/>
                      <a:gd name="connsiteX11" fmla="*/ 558 w 10000"/>
                      <a:gd name="connsiteY11" fmla="*/ 3333 h 10000"/>
                      <a:gd name="connsiteX0" fmla="*/ 672 w 10114"/>
                      <a:gd name="connsiteY0" fmla="*/ 3333 h 10000"/>
                      <a:gd name="connsiteX1" fmla="*/ 1024 w 10114"/>
                      <a:gd name="connsiteY1" fmla="*/ 5411 h 10000"/>
                      <a:gd name="connsiteX2" fmla="*/ 114 w 10114"/>
                      <a:gd name="connsiteY2" fmla="*/ 9259 h 10000"/>
                      <a:gd name="connsiteX3" fmla="*/ 3459 w 10114"/>
                      <a:gd name="connsiteY3" fmla="*/ 10000 h 10000"/>
                      <a:gd name="connsiteX4" fmla="*/ 6247 w 10114"/>
                      <a:gd name="connsiteY4" fmla="*/ 10000 h 10000"/>
                      <a:gd name="connsiteX5" fmla="*/ 9217 w 10114"/>
                      <a:gd name="connsiteY5" fmla="*/ 9630 h 10000"/>
                      <a:gd name="connsiteX6" fmla="*/ 9463 w 10114"/>
                      <a:gd name="connsiteY6" fmla="*/ 8842 h 10000"/>
                      <a:gd name="connsiteX7" fmla="*/ 9494 w 10114"/>
                      <a:gd name="connsiteY7" fmla="*/ 8063 h 10000"/>
                      <a:gd name="connsiteX8" fmla="*/ 9494 w 10114"/>
                      <a:gd name="connsiteY8" fmla="*/ 6771 h 10000"/>
                      <a:gd name="connsiteX9" fmla="*/ 9795 w 10114"/>
                      <a:gd name="connsiteY9" fmla="*/ 5156 h 10000"/>
                      <a:gd name="connsiteX10" fmla="*/ 9281 w 10114"/>
                      <a:gd name="connsiteY10" fmla="*/ 3000 h 10000"/>
                      <a:gd name="connsiteX11" fmla="*/ 10031 w 10114"/>
                      <a:gd name="connsiteY11" fmla="*/ 0 h 10000"/>
                      <a:gd name="connsiteX12" fmla="*/ 672 w 10114"/>
                      <a:gd name="connsiteY12" fmla="*/ 3333 h 10000"/>
                      <a:gd name="connsiteX0" fmla="*/ 615 w 10057"/>
                      <a:gd name="connsiteY0" fmla="*/ 3333 h 10000"/>
                      <a:gd name="connsiteX1" fmla="*/ 967 w 10057"/>
                      <a:gd name="connsiteY1" fmla="*/ 5411 h 10000"/>
                      <a:gd name="connsiteX2" fmla="*/ 1258 w 10057"/>
                      <a:gd name="connsiteY2" fmla="*/ 8689 h 10000"/>
                      <a:gd name="connsiteX3" fmla="*/ 3402 w 10057"/>
                      <a:gd name="connsiteY3" fmla="*/ 10000 h 10000"/>
                      <a:gd name="connsiteX4" fmla="*/ 6190 w 10057"/>
                      <a:gd name="connsiteY4" fmla="*/ 10000 h 10000"/>
                      <a:gd name="connsiteX5" fmla="*/ 9160 w 10057"/>
                      <a:gd name="connsiteY5" fmla="*/ 9630 h 10000"/>
                      <a:gd name="connsiteX6" fmla="*/ 9406 w 10057"/>
                      <a:gd name="connsiteY6" fmla="*/ 8842 h 10000"/>
                      <a:gd name="connsiteX7" fmla="*/ 9437 w 10057"/>
                      <a:gd name="connsiteY7" fmla="*/ 8063 h 10000"/>
                      <a:gd name="connsiteX8" fmla="*/ 9437 w 10057"/>
                      <a:gd name="connsiteY8" fmla="*/ 6771 h 10000"/>
                      <a:gd name="connsiteX9" fmla="*/ 9738 w 10057"/>
                      <a:gd name="connsiteY9" fmla="*/ 5156 h 10000"/>
                      <a:gd name="connsiteX10" fmla="*/ 9224 w 10057"/>
                      <a:gd name="connsiteY10" fmla="*/ 3000 h 10000"/>
                      <a:gd name="connsiteX11" fmla="*/ 9974 w 10057"/>
                      <a:gd name="connsiteY11" fmla="*/ 0 h 10000"/>
                      <a:gd name="connsiteX12" fmla="*/ 615 w 10057"/>
                      <a:gd name="connsiteY12" fmla="*/ 3333 h 10000"/>
                      <a:gd name="connsiteX0" fmla="*/ 615 w 10057"/>
                      <a:gd name="connsiteY0" fmla="*/ 3333 h 10000"/>
                      <a:gd name="connsiteX1" fmla="*/ 967 w 10057"/>
                      <a:gd name="connsiteY1" fmla="*/ 5411 h 10000"/>
                      <a:gd name="connsiteX2" fmla="*/ 1258 w 10057"/>
                      <a:gd name="connsiteY2" fmla="*/ 8689 h 10000"/>
                      <a:gd name="connsiteX3" fmla="*/ 1342 w 10057"/>
                      <a:gd name="connsiteY3" fmla="*/ 9683 h 10000"/>
                      <a:gd name="connsiteX4" fmla="*/ 3402 w 10057"/>
                      <a:gd name="connsiteY4" fmla="*/ 10000 h 10000"/>
                      <a:gd name="connsiteX5" fmla="*/ 6190 w 10057"/>
                      <a:gd name="connsiteY5" fmla="*/ 10000 h 10000"/>
                      <a:gd name="connsiteX6" fmla="*/ 9160 w 10057"/>
                      <a:gd name="connsiteY6" fmla="*/ 9630 h 10000"/>
                      <a:gd name="connsiteX7" fmla="*/ 9406 w 10057"/>
                      <a:gd name="connsiteY7" fmla="*/ 8842 h 10000"/>
                      <a:gd name="connsiteX8" fmla="*/ 9437 w 10057"/>
                      <a:gd name="connsiteY8" fmla="*/ 8063 h 10000"/>
                      <a:gd name="connsiteX9" fmla="*/ 9437 w 10057"/>
                      <a:gd name="connsiteY9" fmla="*/ 6771 h 10000"/>
                      <a:gd name="connsiteX10" fmla="*/ 9738 w 10057"/>
                      <a:gd name="connsiteY10" fmla="*/ 5156 h 10000"/>
                      <a:gd name="connsiteX11" fmla="*/ 9224 w 10057"/>
                      <a:gd name="connsiteY11" fmla="*/ 3000 h 10000"/>
                      <a:gd name="connsiteX12" fmla="*/ 9974 w 10057"/>
                      <a:gd name="connsiteY12" fmla="*/ 0 h 10000"/>
                      <a:gd name="connsiteX13" fmla="*/ 615 w 10057"/>
                      <a:gd name="connsiteY13" fmla="*/ 3333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057" h="10000">
                        <a:moveTo>
                          <a:pt x="615" y="3333"/>
                        </a:moveTo>
                        <a:cubicBezTo>
                          <a:pt x="-986" y="4203"/>
                          <a:pt x="1060" y="4423"/>
                          <a:pt x="967" y="5411"/>
                        </a:cubicBezTo>
                        <a:cubicBezTo>
                          <a:pt x="874" y="6399"/>
                          <a:pt x="1058" y="8064"/>
                          <a:pt x="1258" y="8689"/>
                        </a:cubicBezTo>
                        <a:cubicBezTo>
                          <a:pt x="1561" y="8846"/>
                          <a:pt x="1039" y="9526"/>
                          <a:pt x="1342" y="9683"/>
                        </a:cubicBezTo>
                        <a:lnTo>
                          <a:pt x="3402" y="10000"/>
                        </a:lnTo>
                        <a:lnTo>
                          <a:pt x="6190" y="10000"/>
                        </a:lnTo>
                        <a:lnTo>
                          <a:pt x="9160" y="9630"/>
                        </a:lnTo>
                        <a:cubicBezTo>
                          <a:pt x="9117" y="9367"/>
                          <a:pt x="9449" y="9105"/>
                          <a:pt x="9406" y="8842"/>
                        </a:cubicBezTo>
                        <a:cubicBezTo>
                          <a:pt x="9416" y="8582"/>
                          <a:pt x="9427" y="8323"/>
                          <a:pt x="9437" y="8063"/>
                        </a:cubicBezTo>
                        <a:lnTo>
                          <a:pt x="9437" y="6771"/>
                        </a:lnTo>
                        <a:cubicBezTo>
                          <a:pt x="9538" y="6233"/>
                          <a:pt x="9638" y="5694"/>
                          <a:pt x="9738" y="5156"/>
                        </a:cubicBezTo>
                        <a:cubicBezTo>
                          <a:pt x="9567" y="4437"/>
                          <a:pt x="9396" y="3719"/>
                          <a:pt x="9224" y="3000"/>
                        </a:cubicBezTo>
                        <a:cubicBezTo>
                          <a:pt x="9475" y="2000"/>
                          <a:pt x="10325" y="1095"/>
                          <a:pt x="9974" y="0"/>
                        </a:cubicBezTo>
                        <a:lnTo>
                          <a:pt x="615" y="33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Freeform 745"/>
                  <p:cNvSpPr>
                    <a:spLocks/>
                  </p:cNvSpPr>
                  <p:nvPr/>
                </p:nvSpPr>
                <p:spPr bwMode="auto">
                  <a:xfrm>
                    <a:off x="428519" y="3706986"/>
                    <a:ext cx="130597" cy="122331"/>
                  </a:xfrm>
                  <a:custGeom>
                    <a:avLst/>
                    <a:gdLst>
                      <a:gd name="T0" fmla="*/ 96 w 134"/>
                      <a:gd name="T1" fmla="*/ 132 h 134"/>
                      <a:gd name="T2" fmla="*/ 96 w 134"/>
                      <a:gd name="T3" fmla="*/ 132 h 134"/>
                      <a:gd name="T4" fmla="*/ 106 w 134"/>
                      <a:gd name="T5" fmla="*/ 134 h 134"/>
                      <a:gd name="T6" fmla="*/ 118 w 134"/>
                      <a:gd name="T7" fmla="*/ 132 h 134"/>
                      <a:gd name="T8" fmla="*/ 130 w 134"/>
                      <a:gd name="T9" fmla="*/ 130 h 134"/>
                      <a:gd name="T10" fmla="*/ 132 w 134"/>
                      <a:gd name="T11" fmla="*/ 128 h 134"/>
                      <a:gd name="T12" fmla="*/ 134 w 134"/>
                      <a:gd name="T13" fmla="*/ 126 h 134"/>
                      <a:gd name="T14" fmla="*/ 134 w 134"/>
                      <a:gd name="T15" fmla="*/ 126 h 134"/>
                      <a:gd name="T16" fmla="*/ 132 w 134"/>
                      <a:gd name="T17" fmla="*/ 8 h 134"/>
                      <a:gd name="T18" fmla="*/ 132 w 134"/>
                      <a:gd name="T19" fmla="*/ 8 h 134"/>
                      <a:gd name="T20" fmla="*/ 128 w 134"/>
                      <a:gd name="T21" fmla="*/ 6 h 134"/>
                      <a:gd name="T22" fmla="*/ 122 w 134"/>
                      <a:gd name="T23" fmla="*/ 4 h 134"/>
                      <a:gd name="T24" fmla="*/ 112 w 134"/>
                      <a:gd name="T25" fmla="*/ 0 h 134"/>
                      <a:gd name="T26" fmla="*/ 112 w 134"/>
                      <a:gd name="T27" fmla="*/ 0 h 134"/>
                      <a:gd name="T28" fmla="*/ 38 w 134"/>
                      <a:gd name="T29" fmla="*/ 24 h 134"/>
                      <a:gd name="T30" fmla="*/ 0 w 134"/>
                      <a:gd name="T31" fmla="*/ 56 h 134"/>
                      <a:gd name="T32" fmla="*/ 0 w 134"/>
                      <a:gd name="T33" fmla="*/ 56 h 134"/>
                      <a:gd name="T34" fmla="*/ 0 w 134"/>
                      <a:gd name="T35" fmla="*/ 68 h 134"/>
                      <a:gd name="T36" fmla="*/ 0 w 134"/>
                      <a:gd name="T37" fmla="*/ 78 h 134"/>
                      <a:gd name="T38" fmla="*/ 2 w 134"/>
                      <a:gd name="T39" fmla="*/ 82 h 134"/>
                      <a:gd name="T40" fmla="*/ 4 w 134"/>
                      <a:gd name="T41" fmla="*/ 84 h 134"/>
                      <a:gd name="T42" fmla="*/ 4 w 134"/>
                      <a:gd name="T43" fmla="*/ 84 h 134"/>
                      <a:gd name="T44" fmla="*/ 10 w 134"/>
                      <a:gd name="T45" fmla="*/ 84 h 134"/>
                      <a:gd name="T46" fmla="*/ 22 w 134"/>
                      <a:gd name="T47" fmla="*/ 82 h 134"/>
                      <a:gd name="T48" fmla="*/ 34 w 134"/>
                      <a:gd name="T49" fmla="*/ 78 h 134"/>
                      <a:gd name="T50" fmla="*/ 46 w 134"/>
                      <a:gd name="T51" fmla="*/ 72 h 134"/>
                      <a:gd name="T52" fmla="*/ 46 w 134"/>
                      <a:gd name="T53" fmla="*/ 72 h 134"/>
                      <a:gd name="T54" fmla="*/ 74 w 134"/>
                      <a:gd name="T55" fmla="*/ 56 h 134"/>
                      <a:gd name="T56" fmla="*/ 90 w 134"/>
                      <a:gd name="T57" fmla="*/ 48 h 134"/>
                      <a:gd name="T58" fmla="*/ 96 w 134"/>
                      <a:gd name="T59" fmla="*/ 132 h 1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34"/>
                      <a:gd name="T91" fmla="*/ 0 h 134"/>
                      <a:gd name="T92" fmla="*/ 134 w 134"/>
                      <a:gd name="T93" fmla="*/ 134 h 134"/>
                      <a:gd name="connsiteX0" fmla="*/ 7164 w 10000"/>
                      <a:gd name="connsiteY0" fmla="*/ 9851 h 10000"/>
                      <a:gd name="connsiteX1" fmla="*/ 7164 w 10000"/>
                      <a:gd name="connsiteY1" fmla="*/ 9851 h 10000"/>
                      <a:gd name="connsiteX2" fmla="*/ 7910 w 10000"/>
                      <a:gd name="connsiteY2" fmla="*/ 10000 h 10000"/>
                      <a:gd name="connsiteX3" fmla="*/ 8806 w 10000"/>
                      <a:gd name="connsiteY3" fmla="*/ 9851 h 10000"/>
                      <a:gd name="connsiteX4" fmla="*/ 9701 w 10000"/>
                      <a:gd name="connsiteY4" fmla="*/ 9701 h 10000"/>
                      <a:gd name="connsiteX5" fmla="*/ 9851 w 10000"/>
                      <a:gd name="connsiteY5" fmla="*/ 9552 h 10000"/>
                      <a:gd name="connsiteX6" fmla="*/ 10000 w 10000"/>
                      <a:gd name="connsiteY6" fmla="*/ 9403 h 10000"/>
                      <a:gd name="connsiteX7" fmla="*/ 9659 w 10000"/>
                      <a:gd name="connsiteY7" fmla="*/ 7873 h 10000"/>
                      <a:gd name="connsiteX8" fmla="*/ 9851 w 10000"/>
                      <a:gd name="connsiteY8" fmla="*/ 597 h 10000"/>
                      <a:gd name="connsiteX9" fmla="*/ 9552 w 10000"/>
                      <a:gd name="connsiteY9" fmla="*/ 448 h 10000"/>
                      <a:gd name="connsiteX10" fmla="*/ 9104 w 10000"/>
                      <a:gd name="connsiteY10" fmla="*/ 299 h 10000"/>
                      <a:gd name="connsiteX11" fmla="*/ 8358 w 10000"/>
                      <a:gd name="connsiteY11" fmla="*/ 0 h 10000"/>
                      <a:gd name="connsiteX12" fmla="*/ 2836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49 w 10000"/>
                      <a:gd name="connsiteY16" fmla="*/ 6119 h 10000"/>
                      <a:gd name="connsiteX17" fmla="*/ 299 w 10000"/>
                      <a:gd name="connsiteY17" fmla="*/ 6269 h 10000"/>
                      <a:gd name="connsiteX18" fmla="*/ 746 w 10000"/>
                      <a:gd name="connsiteY18" fmla="*/ 6269 h 10000"/>
                      <a:gd name="connsiteX19" fmla="*/ 1642 w 10000"/>
                      <a:gd name="connsiteY19" fmla="*/ 6119 h 10000"/>
                      <a:gd name="connsiteX20" fmla="*/ 2537 w 10000"/>
                      <a:gd name="connsiteY20" fmla="*/ 5821 h 10000"/>
                      <a:gd name="connsiteX21" fmla="*/ 3433 w 10000"/>
                      <a:gd name="connsiteY21" fmla="*/ 5373 h 10000"/>
                      <a:gd name="connsiteX22" fmla="*/ 5522 w 10000"/>
                      <a:gd name="connsiteY22" fmla="*/ 4179 h 10000"/>
                      <a:gd name="connsiteX23" fmla="*/ 6716 w 10000"/>
                      <a:gd name="connsiteY23" fmla="*/ 3582 h 10000"/>
                      <a:gd name="connsiteX24" fmla="*/ 7164 w 10000"/>
                      <a:gd name="connsiteY24" fmla="*/ 9851 h 10000"/>
                      <a:gd name="connsiteX0" fmla="*/ 7164 w 9851"/>
                      <a:gd name="connsiteY0" fmla="*/ 9851 h 10000"/>
                      <a:gd name="connsiteX1" fmla="*/ 7164 w 9851"/>
                      <a:gd name="connsiteY1" fmla="*/ 9851 h 10000"/>
                      <a:gd name="connsiteX2" fmla="*/ 7910 w 9851"/>
                      <a:gd name="connsiteY2" fmla="*/ 10000 h 10000"/>
                      <a:gd name="connsiteX3" fmla="*/ 8806 w 9851"/>
                      <a:gd name="connsiteY3" fmla="*/ 9851 h 10000"/>
                      <a:gd name="connsiteX4" fmla="*/ 9701 w 9851"/>
                      <a:gd name="connsiteY4" fmla="*/ 9701 h 10000"/>
                      <a:gd name="connsiteX5" fmla="*/ 9851 w 9851"/>
                      <a:gd name="connsiteY5" fmla="*/ 9552 h 10000"/>
                      <a:gd name="connsiteX6" fmla="*/ 9598 w 9851"/>
                      <a:gd name="connsiteY6" fmla="*/ 9250 h 10000"/>
                      <a:gd name="connsiteX7" fmla="*/ 9659 w 9851"/>
                      <a:gd name="connsiteY7" fmla="*/ 7873 h 10000"/>
                      <a:gd name="connsiteX8" fmla="*/ 9851 w 9851"/>
                      <a:gd name="connsiteY8" fmla="*/ 597 h 10000"/>
                      <a:gd name="connsiteX9" fmla="*/ 9552 w 9851"/>
                      <a:gd name="connsiteY9" fmla="*/ 448 h 10000"/>
                      <a:gd name="connsiteX10" fmla="*/ 9104 w 9851"/>
                      <a:gd name="connsiteY10" fmla="*/ 299 h 10000"/>
                      <a:gd name="connsiteX11" fmla="*/ 8358 w 9851"/>
                      <a:gd name="connsiteY11" fmla="*/ 0 h 10000"/>
                      <a:gd name="connsiteX12" fmla="*/ 2836 w 9851"/>
                      <a:gd name="connsiteY12" fmla="*/ 1791 h 10000"/>
                      <a:gd name="connsiteX13" fmla="*/ 0 w 9851"/>
                      <a:gd name="connsiteY13" fmla="*/ 4179 h 10000"/>
                      <a:gd name="connsiteX14" fmla="*/ 0 w 9851"/>
                      <a:gd name="connsiteY14" fmla="*/ 5075 h 10000"/>
                      <a:gd name="connsiteX15" fmla="*/ 0 w 9851"/>
                      <a:gd name="connsiteY15" fmla="*/ 5821 h 10000"/>
                      <a:gd name="connsiteX16" fmla="*/ 149 w 9851"/>
                      <a:gd name="connsiteY16" fmla="*/ 6119 h 10000"/>
                      <a:gd name="connsiteX17" fmla="*/ 299 w 9851"/>
                      <a:gd name="connsiteY17" fmla="*/ 6269 h 10000"/>
                      <a:gd name="connsiteX18" fmla="*/ 746 w 9851"/>
                      <a:gd name="connsiteY18" fmla="*/ 6269 h 10000"/>
                      <a:gd name="connsiteX19" fmla="*/ 1642 w 9851"/>
                      <a:gd name="connsiteY19" fmla="*/ 6119 h 10000"/>
                      <a:gd name="connsiteX20" fmla="*/ 2537 w 9851"/>
                      <a:gd name="connsiteY20" fmla="*/ 5821 h 10000"/>
                      <a:gd name="connsiteX21" fmla="*/ 3433 w 9851"/>
                      <a:gd name="connsiteY21" fmla="*/ 5373 h 10000"/>
                      <a:gd name="connsiteX22" fmla="*/ 5522 w 9851"/>
                      <a:gd name="connsiteY22" fmla="*/ 4179 h 10000"/>
                      <a:gd name="connsiteX23" fmla="*/ 6716 w 9851"/>
                      <a:gd name="connsiteY23" fmla="*/ 3582 h 10000"/>
                      <a:gd name="connsiteX24" fmla="*/ 7164 w 9851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848 w 10000"/>
                      <a:gd name="connsiteY4" fmla="*/ 9701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10000 w 10000"/>
                      <a:gd name="connsiteY8" fmla="*/ 597 h 10000"/>
                      <a:gd name="connsiteX9" fmla="*/ 9696 w 10000"/>
                      <a:gd name="connsiteY9" fmla="*/ 448 h 10000"/>
                      <a:gd name="connsiteX10" fmla="*/ 9242 w 10000"/>
                      <a:gd name="connsiteY10" fmla="*/ 299 h 10000"/>
                      <a:gd name="connsiteX11" fmla="*/ 8484 w 10000"/>
                      <a:gd name="connsiteY11" fmla="*/ 0 h 10000"/>
                      <a:gd name="connsiteX12" fmla="*/ 2879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51 w 10000"/>
                      <a:gd name="connsiteY16" fmla="*/ 6119 h 10000"/>
                      <a:gd name="connsiteX17" fmla="*/ 304 w 10000"/>
                      <a:gd name="connsiteY17" fmla="*/ 6269 h 10000"/>
                      <a:gd name="connsiteX18" fmla="*/ 757 w 10000"/>
                      <a:gd name="connsiteY18" fmla="*/ 6269 h 10000"/>
                      <a:gd name="connsiteX19" fmla="*/ 1667 w 10000"/>
                      <a:gd name="connsiteY19" fmla="*/ 6119 h 10000"/>
                      <a:gd name="connsiteX20" fmla="*/ 2575 w 10000"/>
                      <a:gd name="connsiteY20" fmla="*/ 5821 h 10000"/>
                      <a:gd name="connsiteX21" fmla="*/ 3485 w 10000"/>
                      <a:gd name="connsiteY21" fmla="*/ 5373 h 10000"/>
                      <a:gd name="connsiteX22" fmla="*/ 5606 w 10000"/>
                      <a:gd name="connsiteY22" fmla="*/ 4179 h 10000"/>
                      <a:gd name="connsiteX23" fmla="*/ 6818 w 10000"/>
                      <a:gd name="connsiteY23" fmla="*/ 3582 h 10000"/>
                      <a:gd name="connsiteX24" fmla="*/ 7272 w 10000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10000 w 10000"/>
                      <a:gd name="connsiteY8" fmla="*/ 597 h 10000"/>
                      <a:gd name="connsiteX9" fmla="*/ 9696 w 10000"/>
                      <a:gd name="connsiteY9" fmla="*/ 448 h 10000"/>
                      <a:gd name="connsiteX10" fmla="*/ 9242 w 10000"/>
                      <a:gd name="connsiteY10" fmla="*/ 299 h 10000"/>
                      <a:gd name="connsiteX11" fmla="*/ 8484 w 10000"/>
                      <a:gd name="connsiteY11" fmla="*/ 0 h 10000"/>
                      <a:gd name="connsiteX12" fmla="*/ 2879 w 10000"/>
                      <a:gd name="connsiteY12" fmla="*/ 1791 h 10000"/>
                      <a:gd name="connsiteX13" fmla="*/ 0 w 10000"/>
                      <a:gd name="connsiteY13" fmla="*/ 4179 h 10000"/>
                      <a:gd name="connsiteX14" fmla="*/ 0 w 10000"/>
                      <a:gd name="connsiteY14" fmla="*/ 5075 h 10000"/>
                      <a:gd name="connsiteX15" fmla="*/ 0 w 10000"/>
                      <a:gd name="connsiteY15" fmla="*/ 5821 h 10000"/>
                      <a:gd name="connsiteX16" fmla="*/ 151 w 10000"/>
                      <a:gd name="connsiteY16" fmla="*/ 6119 h 10000"/>
                      <a:gd name="connsiteX17" fmla="*/ 304 w 10000"/>
                      <a:gd name="connsiteY17" fmla="*/ 6269 h 10000"/>
                      <a:gd name="connsiteX18" fmla="*/ 757 w 10000"/>
                      <a:gd name="connsiteY18" fmla="*/ 6269 h 10000"/>
                      <a:gd name="connsiteX19" fmla="*/ 1667 w 10000"/>
                      <a:gd name="connsiteY19" fmla="*/ 6119 h 10000"/>
                      <a:gd name="connsiteX20" fmla="*/ 2575 w 10000"/>
                      <a:gd name="connsiteY20" fmla="*/ 5821 h 10000"/>
                      <a:gd name="connsiteX21" fmla="*/ 3485 w 10000"/>
                      <a:gd name="connsiteY21" fmla="*/ 5373 h 10000"/>
                      <a:gd name="connsiteX22" fmla="*/ 5606 w 10000"/>
                      <a:gd name="connsiteY22" fmla="*/ 4179 h 10000"/>
                      <a:gd name="connsiteX23" fmla="*/ 6818 w 10000"/>
                      <a:gd name="connsiteY23" fmla="*/ 3582 h 10000"/>
                      <a:gd name="connsiteX24" fmla="*/ 7272 w 10000"/>
                      <a:gd name="connsiteY24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10000 w 10000"/>
                      <a:gd name="connsiteY9" fmla="*/ 597 h 10000"/>
                      <a:gd name="connsiteX10" fmla="*/ 9696 w 10000"/>
                      <a:gd name="connsiteY10" fmla="*/ 448 h 10000"/>
                      <a:gd name="connsiteX11" fmla="*/ 9242 w 10000"/>
                      <a:gd name="connsiteY11" fmla="*/ 299 h 10000"/>
                      <a:gd name="connsiteX12" fmla="*/ 8484 w 10000"/>
                      <a:gd name="connsiteY12" fmla="*/ 0 h 10000"/>
                      <a:gd name="connsiteX13" fmla="*/ 2879 w 10000"/>
                      <a:gd name="connsiteY13" fmla="*/ 1791 h 10000"/>
                      <a:gd name="connsiteX14" fmla="*/ 0 w 10000"/>
                      <a:gd name="connsiteY14" fmla="*/ 4179 h 10000"/>
                      <a:gd name="connsiteX15" fmla="*/ 0 w 10000"/>
                      <a:gd name="connsiteY15" fmla="*/ 5075 h 10000"/>
                      <a:gd name="connsiteX16" fmla="*/ 0 w 10000"/>
                      <a:gd name="connsiteY16" fmla="*/ 5821 h 10000"/>
                      <a:gd name="connsiteX17" fmla="*/ 151 w 10000"/>
                      <a:gd name="connsiteY17" fmla="*/ 6119 h 10000"/>
                      <a:gd name="connsiteX18" fmla="*/ 304 w 10000"/>
                      <a:gd name="connsiteY18" fmla="*/ 6269 h 10000"/>
                      <a:gd name="connsiteX19" fmla="*/ 757 w 10000"/>
                      <a:gd name="connsiteY19" fmla="*/ 6269 h 10000"/>
                      <a:gd name="connsiteX20" fmla="*/ 1667 w 10000"/>
                      <a:gd name="connsiteY20" fmla="*/ 6119 h 10000"/>
                      <a:gd name="connsiteX21" fmla="*/ 2575 w 10000"/>
                      <a:gd name="connsiteY21" fmla="*/ 5821 h 10000"/>
                      <a:gd name="connsiteX22" fmla="*/ 3485 w 10000"/>
                      <a:gd name="connsiteY22" fmla="*/ 5373 h 10000"/>
                      <a:gd name="connsiteX23" fmla="*/ 5606 w 10000"/>
                      <a:gd name="connsiteY23" fmla="*/ 4179 h 10000"/>
                      <a:gd name="connsiteX24" fmla="*/ 6818 w 10000"/>
                      <a:gd name="connsiteY24" fmla="*/ 3582 h 10000"/>
                      <a:gd name="connsiteX25" fmla="*/ 7272 w 10000"/>
                      <a:gd name="connsiteY25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602 w 10000"/>
                      <a:gd name="connsiteY9" fmla="*/ 3436 h 10000"/>
                      <a:gd name="connsiteX10" fmla="*/ 10000 w 10000"/>
                      <a:gd name="connsiteY10" fmla="*/ 597 h 10000"/>
                      <a:gd name="connsiteX11" fmla="*/ 9696 w 10000"/>
                      <a:gd name="connsiteY11" fmla="*/ 448 h 10000"/>
                      <a:gd name="connsiteX12" fmla="*/ 9242 w 10000"/>
                      <a:gd name="connsiteY12" fmla="*/ 299 h 10000"/>
                      <a:gd name="connsiteX13" fmla="*/ 8484 w 10000"/>
                      <a:gd name="connsiteY13" fmla="*/ 0 h 10000"/>
                      <a:gd name="connsiteX14" fmla="*/ 2879 w 10000"/>
                      <a:gd name="connsiteY14" fmla="*/ 1791 h 10000"/>
                      <a:gd name="connsiteX15" fmla="*/ 0 w 10000"/>
                      <a:gd name="connsiteY15" fmla="*/ 4179 h 10000"/>
                      <a:gd name="connsiteX16" fmla="*/ 0 w 10000"/>
                      <a:gd name="connsiteY16" fmla="*/ 5075 h 10000"/>
                      <a:gd name="connsiteX17" fmla="*/ 0 w 10000"/>
                      <a:gd name="connsiteY17" fmla="*/ 5821 h 10000"/>
                      <a:gd name="connsiteX18" fmla="*/ 151 w 10000"/>
                      <a:gd name="connsiteY18" fmla="*/ 6119 h 10000"/>
                      <a:gd name="connsiteX19" fmla="*/ 304 w 10000"/>
                      <a:gd name="connsiteY19" fmla="*/ 6269 h 10000"/>
                      <a:gd name="connsiteX20" fmla="*/ 757 w 10000"/>
                      <a:gd name="connsiteY20" fmla="*/ 6269 h 10000"/>
                      <a:gd name="connsiteX21" fmla="*/ 1667 w 10000"/>
                      <a:gd name="connsiteY21" fmla="*/ 6119 h 10000"/>
                      <a:gd name="connsiteX22" fmla="*/ 2575 w 10000"/>
                      <a:gd name="connsiteY22" fmla="*/ 5821 h 10000"/>
                      <a:gd name="connsiteX23" fmla="*/ 3485 w 10000"/>
                      <a:gd name="connsiteY23" fmla="*/ 5373 h 10000"/>
                      <a:gd name="connsiteX24" fmla="*/ 5606 w 10000"/>
                      <a:gd name="connsiteY24" fmla="*/ 4179 h 10000"/>
                      <a:gd name="connsiteX25" fmla="*/ 6818 w 10000"/>
                      <a:gd name="connsiteY25" fmla="*/ 3582 h 10000"/>
                      <a:gd name="connsiteX26" fmla="*/ 7272 w 10000"/>
                      <a:gd name="connsiteY26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336 w 10000"/>
                      <a:gd name="connsiteY9" fmla="*/ 4890 h 10000"/>
                      <a:gd name="connsiteX10" fmla="*/ 9602 w 10000"/>
                      <a:gd name="connsiteY10" fmla="*/ 3436 h 10000"/>
                      <a:gd name="connsiteX11" fmla="*/ 10000 w 10000"/>
                      <a:gd name="connsiteY11" fmla="*/ 597 h 10000"/>
                      <a:gd name="connsiteX12" fmla="*/ 9696 w 10000"/>
                      <a:gd name="connsiteY12" fmla="*/ 448 h 10000"/>
                      <a:gd name="connsiteX13" fmla="*/ 9242 w 10000"/>
                      <a:gd name="connsiteY13" fmla="*/ 299 h 10000"/>
                      <a:gd name="connsiteX14" fmla="*/ 8484 w 10000"/>
                      <a:gd name="connsiteY14" fmla="*/ 0 h 10000"/>
                      <a:gd name="connsiteX15" fmla="*/ 2879 w 10000"/>
                      <a:gd name="connsiteY15" fmla="*/ 1791 h 10000"/>
                      <a:gd name="connsiteX16" fmla="*/ 0 w 10000"/>
                      <a:gd name="connsiteY16" fmla="*/ 4179 h 10000"/>
                      <a:gd name="connsiteX17" fmla="*/ 0 w 10000"/>
                      <a:gd name="connsiteY17" fmla="*/ 5075 h 10000"/>
                      <a:gd name="connsiteX18" fmla="*/ 0 w 10000"/>
                      <a:gd name="connsiteY18" fmla="*/ 5821 h 10000"/>
                      <a:gd name="connsiteX19" fmla="*/ 151 w 10000"/>
                      <a:gd name="connsiteY19" fmla="*/ 6119 h 10000"/>
                      <a:gd name="connsiteX20" fmla="*/ 304 w 10000"/>
                      <a:gd name="connsiteY20" fmla="*/ 6269 h 10000"/>
                      <a:gd name="connsiteX21" fmla="*/ 757 w 10000"/>
                      <a:gd name="connsiteY21" fmla="*/ 6269 h 10000"/>
                      <a:gd name="connsiteX22" fmla="*/ 1667 w 10000"/>
                      <a:gd name="connsiteY22" fmla="*/ 6119 h 10000"/>
                      <a:gd name="connsiteX23" fmla="*/ 2575 w 10000"/>
                      <a:gd name="connsiteY23" fmla="*/ 5821 h 10000"/>
                      <a:gd name="connsiteX24" fmla="*/ 3485 w 10000"/>
                      <a:gd name="connsiteY24" fmla="*/ 5373 h 10000"/>
                      <a:gd name="connsiteX25" fmla="*/ 5606 w 10000"/>
                      <a:gd name="connsiteY25" fmla="*/ 4179 h 10000"/>
                      <a:gd name="connsiteX26" fmla="*/ 6818 w 10000"/>
                      <a:gd name="connsiteY26" fmla="*/ 3582 h 10000"/>
                      <a:gd name="connsiteX27" fmla="*/ 7272 w 10000"/>
                      <a:gd name="connsiteY27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194 w 10000"/>
                      <a:gd name="connsiteY9" fmla="*/ 5559 h 10000"/>
                      <a:gd name="connsiteX10" fmla="*/ 9336 w 10000"/>
                      <a:gd name="connsiteY10" fmla="*/ 4890 h 10000"/>
                      <a:gd name="connsiteX11" fmla="*/ 9602 w 10000"/>
                      <a:gd name="connsiteY11" fmla="*/ 3436 h 10000"/>
                      <a:gd name="connsiteX12" fmla="*/ 10000 w 10000"/>
                      <a:gd name="connsiteY12" fmla="*/ 597 h 10000"/>
                      <a:gd name="connsiteX13" fmla="*/ 9696 w 10000"/>
                      <a:gd name="connsiteY13" fmla="*/ 448 h 10000"/>
                      <a:gd name="connsiteX14" fmla="*/ 9242 w 10000"/>
                      <a:gd name="connsiteY14" fmla="*/ 299 h 10000"/>
                      <a:gd name="connsiteX15" fmla="*/ 8484 w 10000"/>
                      <a:gd name="connsiteY15" fmla="*/ 0 h 10000"/>
                      <a:gd name="connsiteX16" fmla="*/ 2879 w 10000"/>
                      <a:gd name="connsiteY16" fmla="*/ 1791 h 10000"/>
                      <a:gd name="connsiteX17" fmla="*/ 0 w 10000"/>
                      <a:gd name="connsiteY17" fmla="*/ 4179 h 10000"/>
                      <a:gd name="connsiteX18" fmla="*/ 0 w 10000"/>
                      <a:gd name="connsiteY18" fmla="*/ 5075 h 10000"/>
                      <a:gd name="connsiteX19" fmla="*/ 0 w 10000"/>
                      <a:gd name="connsiteY19" fmla="*/ 5821 h 10000"/>
                      <a:gd name="connsiteX20" fmla="*/ 151 w 10000"/>
                      <a:gd name="connsiteY20" fmla="*/ 6119 h 10000"/>
                      <a:gd name="connsiteX21" fmla="*/ 304 w 10000"/>
                      <a:gd name="connsiteY21" fmla="*/ 6269 h 10000"/>
                      <a:gd name="connsiteX22" fmla="*/ 757 w 10000"/>
                      <a:gd name="connsiteY22" fmla="*/ 6269 h 10000"/>
                      <a:gd name="connsiteX23" fmla="*/ 1667 w 10000"/>
                      <a:gd name="connsiteY23" fmla="*/ 6119 h 10000"/>
                      <a:gd name="connsiteX24" fmla="*/ 2575 w 10000"/>
                      <a:gd name="connsiteY24" fmla="*/ 5821 h 10000"/>
                      <a:gd name="connsiteX25" fmla="*/ 3485 w 10000"/>
                      <a:gd name="connsiteY25" fmla="*/ 5373 h 10000"/>
                      <a:gd name="connsiteX26" fmla="*/ 5606 w 10000"/>
                      <a:gd name="connsiteY26" fmla="*/ 4179 h 10000"/>
                      <a:gd name="connsiteX27" fmla="*/ 6818 w 10000"/>
                      <a:gd name="connsiteY27" fmla="*/ 3582 h 10000"/>
                      <a:gd name="connsiteX28" fmla="*/ 7272 w 10000"/>
                      <a:gd name="connsiteY28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724 w 10000"/>
                      <a:gd name="connsiteY8" fmla="*/ 6343 h 10000"/>
                      <a:gd name="connsiteX9" fmla="*/ 9581 w 10000"/>
                      <a:gd name="connsiteY9" fmla="*/ 6515 h 10000"/>
                      <a:gd name="connsiteX10" fmla="*/ 9194 w 10000"/>
                      <a:gd name="connsiteY10" fmla="*/ 5559 h 10000"/>
                      <a:gd name="connsiteX11" fmla="*/ 9336 w 10000"/>
                      <a:gd name="connsiteY11" fmla="*/ 4890 h 10000"/>
                      <a:gd name="connsiteX12" fmla="*/ 9602 w 10000"/>
                      <a:gd name="connsiteY12" fmla="*/ 3436 h 10000"/>
                      <a:gd name="connsiteX13" fmla="*/ 10000 w 10000"/>
                      <a:gd name="connsiteY13" fmla="*/ 597 h 10000"/>
                      <a:gd name="connsiteX14" fmla="*/ 9696 w 10000"/>
                      <a:gd name="connsiteY14" fmla="*/ 448 h 10000"/>
                      <a:gd name="connsiteX15" fmla="*/ 9242 w 10000"/>
                      <a:gd name="connsiteY15" fmla="*/ 299 h 10000"/>
                      <a:gd name="connsiteX16" fmla="*/ 8484 w 10000"/>
                      <a:gd name="connsiteY16" fmla="*/ 0 h 10000"/>
                      <a:gd name="connsiteX17" fmla="*/ 2879 w 10000"/>
                      <a:gd name="connsiteY17" fmla="*/ 1791 h 10000"/>
                      <a:gd name="connsiteX18" fmla="*/ 0 w 10000"/>
                      <a:gd name="connsiteY18" fmla="*/ 4179 h 10000"/>
                      <a:gd name="connsiteX19" fmla="*/ 0 w 10000"/>
                      <a:gd name="connsiteY19" fmla="*/ 5075 h 10000"/>
                      <a:gd name="connsiteX20" fmla="*/ 0 w 10000"/>
                      <a:gd name="connsiteY20" fmla="*/ 5821 h 10000"/>
                      <a:gd name="connsiteX21" fmla="*/ 151 w 10000"/>
                      <a:gd name="connsiteY21" fmla="*/ 6119 h 10000"/>
                      <a:gd name="connsiteX22" fmla="*/ 304 w 10000"/>
                      <a:gd name="connsiteY22" fmla="*/ 6269 h 10000"/>
                      <a:gd name="connsiteX23" fmla="*/ 757 w 10000"/>
                      <a:gd name="connsiteY23" fmla="*/ 6269 h 10000"/>
                      <a:gd name="connsiteX24" fmla="*/ 1667 w 10000"/>
                      <a:gd name="connsiteY24" fmla="*/ 6119 h 10000"/>
                      <a:gd name="connsiteX25" fmla="*/ 2575 w 10000"/>
                      <a:gd name="connsiteY25" fmla="*/ 5821 h 10000"/>
                      <a:gd name="connsiteX26" fmla="*/ 3485 w 10000"/>
                      <a:gd name="connsiteY26" fmla="*/ 5373 h 10000"/>
                      <a:gd name="connsiteX27" fmla="*/ 5606 w 10000"/>
                      <a:gd name="connsiteY27" fmla="*/ 4179 h 10000"/>
                      <a:gd name="connsiteX28" fmla="*/ 6818 w 10000"/>
                      <a:gd name="connsiteY28" fmla="*/ 3582 h 10000"/>
                      <a:gd name="connsiteX29" fmla="*/ 7272 w 10000"/>
                      <a:gd name="connsiteY29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724 w 10000"/>
                      <a:gd name="connsiteY9" fmla="*/ 6343 h 10000"/>
                      <a:gd name="connsiteX10" fmla="*/ 9581 w 10000"/>
                      <a:gd name="connsiteY10" fmla="*/ 6515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581 w 10000"/>
                      <a:gd name="connsiteY10" fmla="*/ 6515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805 w 10000"/>
                      <a:gd name="connsiteY7" fmla="*/ 7873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743 w 10000"/>
                      <a:gd name="connsiteY6" fmla="*/ 9250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498 w 10000"/>
                      <a:gd name="connsiteY6" fmla="*/ 9212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194 w 10000"/>
                      <a:gd name="connsiteY11" fmla="*/ 5559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  <a:gd name="connsiteX0" fmla="*/ 7272 w 10000"/>
                      <a:gd name="connsiteY0" fmla="*/ 9851 h 10000"/>
                      <a:gd name="connsiteX1" fmla="*/ 7272 w 10000"/>
                      <a:gd name="connsiteY1" fmla="*/ 9851 h 10000"/>
                      <a:gd name="connsiteX2" fmla="*/ 8030 w 10000"/>
                      <a:gd name="connsiteY2" fmla="*/ 10000 h 10000"/>
                      <a:gd name="connsiteX3" fmla="*/ 8939 w 10000"/>
                      <a:gd name="connsiteY3" fmla="*/ 9851 h 10000"/>
                      <a:gd name="connsiteX4" fmla="*/ 9481 w 10000"/>
                      <a:gd name="connsiteY4" fmla="*/ 9624 h 10000"/>
                      <a:gd name="connsiteX5" fmla="*/ 9633 w 10000"/>
                      <a:gd name="connsiteY5" fmla="*/ 9361 h 10000"/>
                      <a:gd name="connsiteX6" fmla="*/ 9498 w 10000"/>
                      <a:gd name="connsiteY6" fmla="*/ 9212 h 10000"/>
                      <a:gd name="connsiteX7" fmla="*/ 9601 w 10000"/>
                      <a:gd name="connsiteY7" fmla="*/ 7988 h 10000"/>
                      <a:gd name="connsiteX8" fmla="*/ 9520 w 10000"/>
                      <a:gd name="connsiteY8" fmla="*/ 7471 h 10000"/>
                      <a:gd name="connsiteX9" fmla="*/ 9459 w 10000"/>
                      <a:gd name="connsiteY9" fmla="*/ 6764 h 10000"/>
                      <a:gd name="connsiteX10" fmla="*/ 9357 w 10000"/>
                      <a:gd name="connsiteY10" fmla="*/ 6458 h 10000"/>
                      <a:gd name="connsiteX11" fmla="*/ 9316 w 10000"/>
                      <a:gd name="connsiteY11" fmla="*/ 5578 h 10000"/>
                      <a:gd name="connsiteX12" fmla="*/ 9336 w 10000"/>
                      <a:gd name="connsiteY12" fmla="*/ 4890 h 10000"/>
                      <a:gd name="connsiteX13" fmla="*/ 9602 w 10000"/>
                      <a:gd name="connsiteY13" fmla="*/ 3436 h 10000"/>
                      <a:gd name="connsiteX14" fmla="*/ 10000 w 10000"/>
                      <a:gd name="connsiteY14" fmla="*/ 597 h 10000"/>
                      <a:gd name="connsiteX15" fmla="*/ 9696 w 10000"/>
                      <a:gd name="connsiteY15" fmla="*/ 448 h 10000"/>
                      <a:gd name="connsiteX16" fmla="*/ 9242 w 10000"/>
                      <a:gd name="connsiteY16" fmla="*/ 299 h 10000"/>
                      <a:gd name="connsiteX17" fmla="*/ 8484 w 10000"/>
                      <a:gd name="connsiteY17" fmla="*/ 0 h 10000"/>
                      <a:gd name="connsiteX18" fmla="*/ 2879 w 10000"/>
                      <a:gd name="connsiteY18" fmla="*/ 1791 h 10000"/>
                      <a:gd name="connsiteX19" fmla="*/ 0 w 10000"/>
                      <a:gd name="connsiteY19" fmla="*/ 4179 h 10000"/>
                      <a:gd name="connsiteX20" fmla="*/ 0 w 10000"/>
                      <a:gd name="connsiteY20" fmla="*/ 5075 h 10000"/>
                      <a:gd name="connsiteX21" fmla="*/ 0 w 10000"/>
                      <a:gd name="connsiteY21" fmla="*/ 5821 h 10000"/>
                      <a:gd name="connsiteX22" fmla="*/ 151 w 10000"/>
                      <a:gd name="connsiteY22" fmla="*/ 6119 h 10000"/>
                      <a:gd name="connsiteX23" fmla="*/ 304 w 10000"/>
                      <a:gd name="connsiteY23" fmla="*/ 6269 h 10000"/>
                      <a:gd name="connsiteX24" fmla="*/ 757 w 10000"/>
                      <a:gd name="connsiteY24" fmla="*/ 6269 h 10000"/>
                      <a:gd name="connsiteX25" fmla="*/ 1667 w 10000"/>
                      <a:gd name="connsiteY25" fmla="*/ 6119 h 10000"/>
                      <a:gd name="connsiteX26" fmla="*/ 2575 w 10000"/>
                      <a:gd name="connsiteY26" fmla="*/ 5821 h 10000"/>
                      <a:gd name="connsiteX27" fmla="*/ 3485 w 10000"/>
                      <a:gd name="connsiteY27" fmla="*/ 5373 h 10000"/>
                      <a:gd name="connsiteX28" fmla="*/ 5606 w 10000"/>
                      <a:gd name="connsiteY28" fmla="*/ 4179 h 10000"/>
                      <a:gd name="connsiteX29" fmla="*/ 6818 w 10000"/>
                      <a:gd name="connsiteY29" fmla="*/ 3582 h 10000"/>
                      <a:gd name="connsiteX30" fmla="*/ 7272 w 10000"/>
                      <a:gd name="connsiteY30" fmla="*/ 9851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10000" h="10000">
                        <a:moveTo>
                          <a:pt x="7272" y="9851"/>
                        </a:moveTo>
                        <a:lnTo>
                          <a:pt x="7272" y="9851"/>
                        </a:lnTo>
                        <a:lnTo>
                          <a:pt x="8030" y="10000"/>
                        </a:lnTo>
                        <a:lnTo>
                          <a:pt x="8939" y="9851"/>
                        </a:lnTo>
                        <a:lnTo>
                          <a:pt x="9481" y="9624"/>
                        </a:lnTo>
                        <a:cubicBezTo>
                          <a:pt x="9409" y="9511"/>
                          <a:pt x="9705" y="9474"/>
                          <a:pt x="9633" y="9361"/>
                        </a:cubicBezTo>
                        <a:lnTo>
                          <a:pt x="9498" y="9212"/>
                        </a:lnTo>
                        <a:cubicBezTo>
                          <a:pt x="9516" y="9073"/>
                          <a:pt x="9626" y="9456"/>
                          <a:pt x="9601" y="7988"/>
                        </a:cubicBezTo>
                        <a:cubicBezTo>
                          <a:pt x="9601" y="7618"/>
                          <a:pt x="9534" y="7726"/>
                          <a:pt x="9520" y="7471"/>
                        </a:cubicBezTo>
                        <a:cubicBezTo>
                          <a:pt x="9507" y="7216"/>
                          <a:pt x="9486" y="6850"/>
                          <a:pt x="9459" y="6764"/>
                        </a:cubicBezTo>
                        <a:cubicBezTo>
                          <a:pt x="9439" y="6493"/>
                          <a:pt x="9445" y="6589"/>
                          <a:pt x="9357" y="6458"/>
                        </a:cubicBezTo>
                        <a:cubicBezTo>
                          <a:pt x="9269" y="6327"/>
                          <a:pt x="9374" y="5804"/>
                          <a:pt x="9316" y="5578"/>
                        </a:cubicBezTo>
                        <a:cubicBezTo>
                          <a:pt x="9258" y="5352"/>
                          <a:pt x="9316" y="5231"/>
                          <a:pt x="9336" y="4890"/>
                        </a:cubicBezTo>
                        <a:cubicBezTo>
                          <a:pt x="9356" y="4549"/>
                          <a:pt x="9536" y="4107"/>
                          <a:pt x="9602" y="3436"/>
                        </a:cubicBezTo>
                        <a:cubicBezTo>
                          <a:pt x="9735" y="2490"/>
                          <a:pt x="9867" y="1543"/>
                          <a:pt x="10000" y="597"/>
                        </a:cubicBezTo>
                        <a:lnTo>
                          <a:pt x="9696" y="448"/>
                        </a:lnTo>
                        <a:lnTo>
                          <a:pt x="9242" y="299"/>
                        </a:lnTo>
                        <a:lnTo>
                          <a:pt x="8484" y="0"/>
                        </a:lnTo>
                        <a:lnTo>
                          <a:pt x="2879" y="1791"/>
                        </a:lnTo>
                        <a:lnTo>
                          <a:pt x="0" y="4179"/>
                        </a:lnTo>
                        <a:lnTo>
                          <a:pt x="0" y="5075"/>
                        </a:lnTo>
                        <a:lnTo>
                          <a:pt x="0" y="5821"/>
                        </a:lnTo>
                        <a:cubicBezTo>
                          <a:pt x="51" y="5920"/>
                          <a:pt x="100" y="6020"/>
                          <a:pt x="151" y="6119"/>
                        </a:cubicBezTo>
                        <a:lnTo>
                          <a:pt x="304" y="6269"/>
                        </a:lnTo>
                        <a:lnTo>
                          <a:pt x="757" y="6269"/>
                        </a:lnTo>
                        <a:lnTo>
                          <a:pt x="1667" y="6119"/>
                        </a:lnTo>
                        <a:lnTo>
                          <a:pt x="2575" y="5821"/>
                        </a:lnTo>
                        <a:lnTo>
                          <a:pt x="3485" y="5373"/>
                        </a:lnTo>
                        <a:lnTo>
                          <a:pt x="5606" y="4179"/>
                        </a:lnTo>
                        <a:lnTo>
                          <a:pt x="6818" y="3582"/>
                        </a:lnTo>
                        <a:cubicBezTo>
                          <a:pt x="6969" y="5672"/>
                          <a:pt x="7121" y="7761"/>
                          <a:pt x="7272" y="9851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Freeform 752"/>
                  <p:cNvSpPr>
                    <a:spLocks/>
                  </p:cNvSpPr>
                  <p:nvPr/>
                </p:nvSpPr>
                <p:spPr bwMode="auto">
                  <a:xfrm>
                    <a:off x="340039" y="3742158"/>
                    <a:ext cx="24544" cy="122830"/>
                  </a:xfrm>
                  <a:custGeom>
                    <a:avLst/>
                    <a:gdLst>
                      <a:gd name="T0" fmla="*/ 0 w 24"/>
                      <a:gd name="T1" fmla="*/ 0 h 120"/>
                      <a:gd name="T2" fmla="*/ 24 w 24"/>
                      <a:gd name="T3" fmla="*/ 14 h 120"/>
                      <a:gd name="T4" fmla="*/ 24 w 24"/>
                      <a:gd name="T5" fmla="*/ 114 h 120"/>
                      <a:gd name="T6" fmla="*/ 14 w 24"/>
                      <a:gd name="T7" fmla="*/ 120 h 120"/>
                      <a:gd name="T8" fmla="*/ 0 w 24"/>
                      <a:gd name="T9" fmla="*/ 112 h 120"/>
                      <a:gd name="T10" fmla="*/ 0 w 24"/>
                      <a:gd name="T11" fmla="*/ 0 h 1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4"/>
                      <a:gd name="T19" fmla="*/ 0 h 120"/>
                      <a:gd name="T20" fmla="*/ 24 w 24"/>
                      <a:gd name="T21" fmla="*/ 120 h 1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4" h="120">
                        <a:moveTo>
                          <a:pt x="0" y="0"/>
                        </a:moveTo>
                        <a:lnTo>
                          <a:pt x="24" y="14"/>
                        </a:lnTo>
                        <a:lnTo>
                          <a:pt x="24" y="114"/>
                        </a:lnTo>
                        <a:lnTo>
                          <a:pt x="14" y="120"/>
                        </a:lnTo>
                        <a:lnTo>
                          <a:pt x="0" y="1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Line 753"/>
                  <p:cNvSpPr>
                    <a:spLocks noChangeShapeType="1"/>
                  </p:cNvSpPr>
                  <p:nvPr/>
                </p:nvSpPr>
                <p:spPr bwMode="auto">
                  <a:xfrm>
                    <a:off x="354356" y="3748299"/>
                    <a:ext cx="1023" cy="116688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755"/>
                  <p:cNvSpPr>
                    <a:spLocks/>
                  </p:cNvSpPr>
                  <p:nvPr/>
                </p:nvSpPr>
                <p:spPr bwMode="auto">
                  <a:xfrm>
                    <a:off x="510246" y="3735565"/>
                    <a:ext cx="20566" cy="119187"/>
                  </a:xfrm>
                  <a:custGeom>
                    <a:avLst/>
                    <a:gdLst>
                      <a:gd name="T0" fmla="*/ 0 w 24"/>
                      <a:gd name="T1" fmla="*/ 14 h 116"/>
                      <a:gd name="T2" fmla="*/ 12 w 24"/>
                      <a:gd name="T3" fmla="*/ 8 h 116"/>
                      <a:gd name="T4" fmla="*/ 24 w 24"/>
                      <a:gd name="T5" fmla="*/ 0 h 116"/>
                      <a:gd name="T6" fmla="*/ 24 w 24"/>
                      <a:gd name="T7" fmla="*/ 108 h 116"/>
                      <a:gd name="T8" fmla="*/ 12 w 24"/>
                      <a:gd name="T9" fmla="*/ 116 h 116"/>
                      <a:gd name="T10" fmla="*/ 0 w 24"/>
                      <a:gd name="T11" fmla="*/ 108 h 116"/>
                      <a:gd name="T12" fmla="*/ 0 w 24"/>
                      <a:gd name="T13" fmla="*/ 14 h 11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"/>
                      <a:gd name="T22" fmla="*/ 0 h 116"/>
                      <a:gd name="T23" fmla="*/ 24 w 24"/>
                      <a:gd name="T24" fmla="*/ 116 h 11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" h="116">
                        <a:moveTo>
                          <a:pt x="0" y="14"/>
                        </a:moveTo>
                        <a:lnTo>
                          <a:pt x="12" y="8"/>
                        </a:lnTo>
                        <a:lnTo>
                          <a:pt x="24" y="0"/>
                        </a:lnTo>
                        <a:lnTo>
                          <a:pt x="24" y="108"/>
                        </a:lnTo>
                        <a:lnTo>
                          <a:pt x="12" y="116"/>
                        </a:lnTo>
                        <a:lnTo>
                          <a:pt x="0" y="108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Line 756"/>
                  <p:cNvSpPr>
                    <a:spLocks noChangeShapeType="1"/>
                  </p:cNvSpPr>
                  <p:nvPr/>
                </p:nvSpPr>
                <p:spPr bwMode="auto">
                  <a:xfrm>
                    <a:off x="522518" y="3744205"/>
                    <a:ext cx="1023" cy="108500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Freeform 757"/>
                  <p:cNvSpPr>
                    <a:spLocks/>
                  </p:cNvSpPr>
                  <p:nvPr/>
                </p:nvSpPr>
                <p:spPr bwMode="auto">
                  <a:xfrm>
                    <a:off x="420252" y="3785148"/>
                    <a:ext cx="24544" cy="118736"/>
                  </a:xfrm>
                  <a:custGeom>
                    <a:avLst/>
                    <a:gdLst>
                      <a:gd name="T0" fmla="*/ 0 w 24"/>
                      <a:gd name="T1" fmla="*/ 0 h 116"/>
                      <a:gd name="T2" fmla="*/ 12 w 24"/>
                      <a:gd name="T3" fmla="*/ 8 h 116"/>
                      <a:gd name="T4" fmla="*/ 24 w 24"/>
                      <a:gd name="T5" fmla="*/ 4 h 116"/>
                      <a:gd name="T6" fmla="*/ 24 w 24"/>
                      <a:gd name="T7" fmla="*/ 112 h 116"/>
                      <a:gd name="T8" fmla="*/ 12 w 24"/>
                      <a:gd name="T9" fmla="*/ 116 h 116"/>
                      <a:gd name="T10" fmla="*/ 0 w 24"/>
                      <a:gd name="T11" fmla="*/ 110 h 116"/>
                      <a:gd name="T12" fmla="*/ 0 w 24"/>
                      <a:gd name="T13" fmla="*/ 0 h 11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"/>
                      <a:gd name="T22" fmla="*/ 0 h 116"/>
                      <a:gd name="T23" fmla="*/ 24 w 24"/>
                      <a:gd name="T24" fmla="*/ 116 h 11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" h="116">
                        <a:moveTo>
                          <a:pt x="0" y="0"/>
                        </a:moveTo>
                        <a:lnTo>
                          <a:pt x="12" y="8"/>
                        </a:lnTo>
                        <a:lnTo>
                          <a:pt x="24" y="4"/>
                        </a:lnTo>
                        <a:lnTo>
                          <a:pt x="24" y="112"/>
                        </a:lnTo>
                        <a:lnTo>
                          <a:pt x="12" y="116"/>
                        </a:lnTo>
                        <a:lnTo>
                          <a:pt x="0" y="1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Line 762"/>
                  <p:cNvSpPr>
                    <a:spLocks noChangeShapeType="1"/>
                  </p:cNvSpPr>
                  <p:nvPr/>
                </p:nvSpPr>
                <p:spPr bwMode="auto">
                  <a:xfrm>
                    <a:off x="432524" y="3793337"/>
                    <a:ext cx="1023" cy="110547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Freeform 771"/>
                  <p:cNvSpPr>
                    <a:spLocks/>
                  </p:cNvSpPr>
                  <p:nvPr/>
                </p:nvSpPr>
                <p:spPr bwMode="auto">
                  <a:xfrm>
                    <a:off x="444796" y="3779007"/>
                    <a:ext cx="16363" cy="42990"/>
                  </a:xfrm>
                  <a:custGeom>
                    <a:avLst/>
                    <a:gdLst>
                      <a:gd name="T0" fmla="*/ 16 w 16"/>
                      <a:gd name="T1" fmla="*/ 0 h 42"/>
                      <a:gd name="T2" fmla="*/ 16 w 16"/>
                      <a:gd name="T3" fmla="*/ 34 h 42"/>
                      <a:gd name="T4" fmla="*/ 2 w 16"/>
                      <a:gd name="T5" fmla="*/ 42 h 42"/>
                      <a:gd name="T6" fmla="*/ 0 w 16"/>
                      <a:gd name="T7" fmla="*/ 10 h 42"/>
                      <a:gd name="T8" fmla="*/ 16 w 16"/>
                      <a:gd name="T9" fmla="*/ 0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6"/>
                      <a:gd name="T16" fmla="*/ 0 h 42"/>
                      <a:gd name="T17" fmla="*/ 16 w 16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6" h="42">
                        <a:moveTo>
                          <a:pt x="16" y="0"/>
                        </a:moveTo>
                        <a:lnTo>
                          <a:pt x="16" y="34"/>
                        </a:lnTo>
                        <a:lnTo>
                          <a:pt x="2" y="42"/>
                        </a:lnTo>
                        <a:lnTo>
                          <a:pt x="0" y="1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231F2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Line 756"/>
                  <p:cNvSpPr>
                    <a:spLocks noChangeShapeType="1"/>
                  </p:cNvSpPr>
                  <p:nvPr/>
                </p:nvSpPr>
                <p:spPr bwMode="auto">
                  <a:xfrm>
                    <a:off x="512292" y="3739087"/>
                    <a:ext cx="1023" cy="108500"/>
                  </a:xfrm>
                  <a:prstGeom prst="line">
                    <a:avLst/>
                  </a:prstGeom>
                  <a:noFill/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Freeform 747"/>
                  <p:cNvSpPr>
                    <a:spLocks/>
                  </p:cNvSpPr>
                  <p:nvPr/>
                </p:nvSpPr>
                <p:spPr bwMode="auto">
                  <a:xfrm>
                    <a:off x="376085" y="3576729"/>
                    <a:ext cx="96481" cy="171459"/>
                  </a:xfrm>
                  <a:custGeom>
                    <a:avLst/>
                    <a:gdLst>
                      <a:gd name="T0" fmla="*/ 40 w 108"/>
                      <a:gd name="T1" fmla="*/ 2 h 164"/>
                      <a:gd name="T2" fmla="*/ 40 w 108"/>
                      <a:gd name="T3" fmla="*/ 2 h 164"/>
                      <a:gd name="T4" fmla="*/ 60 w 108"/>
                      <a:gd name="T5" fmla="*/ 8 h 164"/>
                      <a:gd name="T6" fmla="*/ 72 w 108"/>
                      <a:gd name="T7" fmla="*/ 14 h 164"/>
                      <a:gd name="T8" fmla="*/ 82 w 108"/>
                      <a:gd name="T9" fmla="*/ 20 h 164"/>
                      <a:gd name="T10" fmla="*/ 82 w 108"/>
                      <a:gd name="T11" fmla="*/ 20 h 164"/>
                      <a:gd name="T12" fmla="*/ 94 w 108"/>
                      <a:gd name="T13" fmla="*/ 30 h 164"/>
                      <a:gd name="T14" fmla="*/ 100 w 108"/>
                      <a:gd name="T15" fmla="*/ 36 h 164"/>
                      <a:gd name="T16" fmla="*/ 104 w 108"/>
                      <a:gd name="T17" fmla="*/ 42 h 164"/>
                      <a:gd name="T18" fmla="*/ 104 w 108"/>
                      <a:gd name="T19" fmla="*/ 42 h 164"/>
                      <a:gd name="T20" fmla="*/ 106 w 108"/>
                      <a:gd name="T21" fmla="*/ 54 h 164"/>
                      <a:gd name="T22" fmla="*/ 106 w 108"/>
                      <a:gd name="T23" fmla="*/ 72 h 164"/>
                      <a:gd name="T24" fmla="*/ 106 w 108"/>
                      <a:gd name="T25" fmla="*/ 104 h 164"/>
                      <a:gd name="T26" fmla="*/ 106 w 108"/>
                      <a:gd name="T27" fmla="*/ 104 h 164"/>
                      <a:gd name="T28" fmla="*/ 106 w 108"/>
                      <a:gd name="T29" fmla="*/ 132 h 164"/>
                      <a:gd name="T30" fmla="*/ 108 w 108"/>
                      <a:gd name="T31" fmla="*/ 152 h 164"/>
                      <a:gd name="T32" fmla="*/ 108 w 108"/>
                      <a:gd name="T33" fmla="*/ 152 h 164"/>
                      <a:gd name="T34" fmla="*/ 98 w 108"/>
                      <a:gd name="T35" fmla="*/ 158 h 164"/>
                      <a:gd name="T36" fmla="*/ 86 w 108"/>
                      <a:gd name="T37" fmla="*/ 162 h 164"/>
                      <a:gd name="T38" fmla="*/ 72 w 108"/>
                      <a:gd name="T39" fmla="*/ 164 h 164"/>
                      <a:gd name="T40" fmla="*/ 56 w 108"/>
                      <a:gd name="T41" fmla="*/ 164 h 164"/>
                      <a:gd name="T42" fmla="*/ 42 w 108"/>
                      <a:gd name="T43" fmla="*/ 162 h 164"/>
                      <a:gd name="T44" fmla="*/ 30 w 108"/>
                      <a:gd name="T45" fmla="*/ 158 h 164"/>
                      <a:gd name="T46" fmla="*/ 20 w 108"/>
                      <a:gd name="T47" fmla="*/ 154 h 164"/>
                      <a:gd name="T48" fmla="*/ 18 w 108"/>
                      <a:gd name="T49" fmla="*/ 150 h 164"/>
                      <a:gd name="T50" fmla="*/ 16 w 108"/>
                      <a:gd name="T51" fmla="*/ 148 h 164"/>
                      <a:gd name="T52" fmla="*/ 16 w 108"/>
                      <a:gd name="T53" fmla="*/ 148 h 164"/>
                      <a:gd name="T54" fmla="*/ 12 w 108"/>
                      <a:gd name="T55" fmla="*/ 106 h 164"/>
                      <a:gd name="T56" fmla="*/ 8 w 108"/>
                      <a:gd name="T57" fmla="*/ 76 h 164"/>
                      <a:gd name="T58" fmla="*/ 8 w 108"/>
                      <a:gd name="T59" fmla="*/ 76 h 164"/>
                      <a:gd name="T60" fmla="*/ 4 w 108"/>
                      <a:gd name="T61" fmla="*/ 54 h 164"/>
                      <a:gd name="T62" fmla="*/ 0 w 108"/>
                      <a:gd name="T63" fmla="*/ 34 h 164"/>
                      <a:gd name="T64" fmla="*/ 0 w 108"/>
                      <a:gd name="T65" fmla="*/ 26 h 164"/>
                      <a:gd name="T66" fmla="*/ 2 w 108"/>
                      <a:gd name="T67" fmla="*/ 18 h 164"/>
                      <a:gd name="T68" fmla="*/ 4 w 108"/>
                      <a:gd name="T69" fmla="*/ 12 h 164"/>
                      <a:gd name="T70" fmla="*/ 8 w 108"/>
                      <a:gd name="T71" fmla="*/ 6 h 164"/>
                      <a:gd name="T72" fmla="*/ 8 w 108"/>
                      <a:gd name="T73" fmla="*/ 6 h 164"/>
                      <a:gd name="T74" fmla="*/ 18 w 108"/>
                      <a:gd name="T75" fmla="*/ 2 h 164"/>
                      <a:gd name="T76" fmla="*/ 26 w 108"/>
                      <a:gd name="T77" fmla="*/ 0 h 164"/>
                      <a:gd name="T78" fmla="*/ 34 w 108"/>
                      <a:gd name="T79" fmla="*/ 0 h 164"/>
                      <a:gd name="T80" fmla="*/ 40 w 108"/>
                      <a:gd name="T81" fmla="*/ 2 h 164"/>
                      <a:gd name="T82" fmla="*/ 40 w 108"/>
                      <a:gd name="T83" fmla="*/ 2 h 16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8"/>
                      <a:gd name="T127" fmla="*/ 0 h 164"/>
                      <a:gd name="T128" fmla="*/ 108 w 108"/>
                      <a:gd name="T129" fmla="*/ 164 h 16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074 w 10000"/>
                      <a:gd name="connsiteY13" fmla="*/ 9634 h 10214"/>
                      <a:gd name="connsiteX14" fmla="*/ 7963 w 10000"/>
                      <a:gd name="connsiteY14" fmla="*/ 9878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074 w 10000"/>
                      <a:gd name="connsiteY13" fmla="*/ 9634 h 10214"/>
                      <a:gd name="connsiteX14" fmla="*/ 8077 w 10000"/>
                      <a:gd name="connsiteY14" fmla="*/ 10164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000"/>
                      <a:gd name="connsiteY0" fmla="*/ 122 h 10214"/>
                      <a:gd name="connsiteX1" fmla="*/ 3704 w 10000"/>
                      <a:gd name="connsiteY1" fmla="*/ 122 h 10214"/>
                      <a:gd name="connsiteX2" fmla="*/ 5556 w 10000"/>
                      <a:gd name="connsiteY2" fmla="*/ 488 h 10214"/>
                      <a:gd name="connsiteX3" fmla="*/ 6667 w 10000"/>
                      <a:gd name="connsiteY3" fmla="*/ 854 h 10214"/>
                      <a:gd name="connsiteX4" fmla="*/ 7593 w 10000"/>
                      <a:gd name="connsiteY4" fmla="*/ 1220 h 10214"/>
                      <a:gd name="connsiteX5" fmla="*/ 8704 w 10000"/>
                      <a:gd name="connsiteY5" fmla="*/ 1829 h 10214"/>
                      <a:gd name="connsiteX6" fmla="*/ 9259 w 10000"/>
                      <a:gd name="connsiteY6" fmla="*/ 2195 h 10214"/>
                      <a:gd name="connsiteX7" fmla="*/ 9630 w 10000"/>
                      <a:gd name="connsiteY7" fmla="*/ 2561 h 10214"/>
                      <a:gd name="connsiteX8" fmla="*/ 9815 w 10000"/>
                      <a:gd name="connsiteY8" fmla="*/ 3293 h 10214"/>
                      <a:gd name="connsiteX9" fmla="*/ 9815 w 10000"/>
                      <a:gd name="connsiteY9" fmla="*/ 4390 h 10214"/>
                      <a:gd name="connsiteX10" fmla="*/ 9815 w 10000"/>
                      <a:gd name="connsiteY10" fmla="*/ 6341 h 10214"/>
                      <a:gd name="connsiteX11" fmla="*/ 9815 w 10000"/>
                      <a:gd name="connsiteY11" fmla="*/ 8049 h 10214"/>
                      <a:gd name="connsiteX12" fmla="*/ 10000 w 10000"/>
                      <a:gd name="connsiteY12" fmla="*/ 9268 h 10214"/>
                      <a:gd name="connsiteX13" fmla="*/ 9644 w 10000"/>
                      <a:gd name="connsiteY13" fmla="*/ 9920 h 10214"/>
                      <a:gd name="connsiteX14" fmla="*/ 8077 w 10000"/>
                      <a:gd name="connsiteY14" fmla="*/ 10164 h 10214"/>
                      <a:gd name="connsiteX15" fmla="*/ 6781 w 10000"/>
                      <a:gd name="connsiteY15" fmla="*/ 10214 h 10214"/>
                      <a:gd name="connsiteX16" fmla="*/ 5185 w 10000"/>
                      <a:gd name="connsiteY16" fmla="*/ 10000 h 10214"/>
                      <a:gd name="connsiteX17" fmla="*/ 3889 w 10000"/>
                      <a:gd name="connsiteY17" fmla="*/ 9878 h 10214"/>
                      <a:gd name="connsiteX18" fmla="*/ 2778 w 10000"/>
                      <a:gd name="connsiteY18" fmla="*/ 9634 h 10214"/>
                      <a:gd name="connsiteX19" fmla="*/ 1852 w 10000"/>
                      <a:gd name="connsiteY19" fmla="*/ 9390 h 10214"/>
                      <a:gd name="connsiteX20" fmla="*/ 1667 w 10000"/>
                      <a:gd name="connsiteY20" fmla="*/ 9146 h 10214"/>
                      <a:gd name="connsiteX21" fmla="*/ 1481 w 10000"/>
                      <a:gd name="connsiteY21" fmla="*/ 9024 h 10214"/>
                      <a:gd name="connsiteX22" fmla="*/ 1111 w 10000"/>
                      <a:gd name="connsiteY22" fmla="*/ 6463 h 10214"/>
                      <a:gd name="connsiteX23" fmla="*/ 741 w 10000"/>
                      <a:gd name="connsiteY23" fmla="*/ 4634 h 10214"/>
                      <a:gd name="connsiteX24" fmla="*/ 370 w 10000"/>
                      <a:gd name="connsiteY24" fmla="*/ 3293 h 10214"/>
                      <a:gd name="connsiteX25" fmla="*/ 0 w 10000"/>
                      <a:gd name="connsiteY25" fmla="*/ 2073 h 10214"/>
                      <a:gd name="connsiteX26" fmla="*/ 0 w 10000"/>
                      <a:gd name="connsiteY26" fmla="*/ 1585 h 10214"/>
                      <a:gd name="connsiteX27" fmla="*/ 185 w 10000"/>
                      <a:gd name="connsiteY27" fmla="*/ 1098 h 10214"/>
                      <a:gd name="connsiteX28" fmla="*/ 370 w 10000"/>
                      <a:gd name="connsiteY28" fmla="*/ 732 h 10214"/>
                      <a:gd name="connsiteX29" fmla="*/ 741 w 10000"/>
                      <a:gd name="connsiteY29" fmla="*/ 366 h 10214"/>
                      <a:gd name="connsiteX30" fmla="*/ 1667 w 10000"/>
                      <a:gd name="connsiteY30" fmla="*/ 122 h 10214"/>
                      <a:gd name="connsiteX31" fmla="*/ 2407 w 10000"/>
                      <a:gd name="connsiteY31" fmla="*/ 0 h 10214"/>
                      <a:gd name="connsiteX32" fmla="*/ 3148 w 10000"/>
                      <a:gd name="connsiteY32" fmla="*/ 0 h 10214"/>
                      <a:gd name="connsiteX33" fmla="*/ 3704 w 10000"/>
                      <a:gd name="connsiteY33" fmla="*/ 122 h 10214"/>
                      <a:gd name="connsiteX0" fmla="*/ 3704 w 10570"/>
                      <a:gd name="connsiteY0" fmla="*/ 122 h 10214"/>
                      <a:gd name="connsiteX1" fmla="*/ 3704 w 10570"/>
                      <a:gd name="connsiteY1" fmla="*/ 122 h 10214"/>
                      <a:gd name="connsiteX2" fmla="*/ 5556 w 10570"/>
                      <a:gd name="connsiteY2" fmla="*/ 488 h 10214"/>
                      <a:gd name="connsiteX3" fmla="*/ 6667 w 10570"/>
                      <a:gd name="connsiteY3" fmla="*/ 854 h 10214"/>
                      <a:gd name="connsiteX4" fmla="*/ 7593 w 10570"/>
                      <a:gd name="connsiteY4" fmla="*/ 1220 h 10214"/>
                      <a:gd name="connsiteX5" fmla="*/ 8704 w 10570"/>
                      <a:gd name="connsiteY5" fmla="*/ 1829 h 10214"/>
                      <a:gd name="connsiteX6" fmla="*/ 9259 w 10570"/>
                      <a:gd name="connsiteY6" fmla="*/ 2195 h 10214"/>
                      <a:gd name="connsiteX7" fmla="*/ 9630 w 10570"/>
                      <a:gd name="connsiteY7" fmla="*/ 2561 h 10214"/>
                      <a:gd name="connsiteX8" fmla="*/ 9815 w 10570"/>
                      <a:gd name="connsiteY8" fmla="*/ 3293 h 10214"/>
                      <a:gd name="connsiteX9" fmla="*/ 9815 w 10570"/>
                      <a:gd name="connsiteY9" fmla="*/ 4390 h 10214"/>
                      <a:gd name="connsiteX10" fmla="*/ 9815 w 10570"/>
                      <a:gd name="connsiteY10" fmla="*/ 6341 h 10214"/>
                      <a:gd name="connsiteX11" fmla="*/ 9815 w 10570"/>
                      <a:gd name="connsiteY11" fmla="*/ 8049 h 10214"/>
                      <a:gd name="connsiteX12" fmla="*/ 10570 w 10570"/>
                      <a:gd name="connsiteY12" fmla="*/ 9625 h 10214"/>
                      <a:gd name="connsiteX13" fmla="*/ 9644 w 10570"/>
                      <a:gd name="connsiteY13" fmla="*/ 9920 h 10214"/>
                      <a:gd name="connsiteX14" fmla="*/ 8077 w 10570"/>
                      <a:gd name="connsiteY14" fmla="*/ 10164 h 10214"/>
                      <a:gd name="connsiteX15" fmla="*/ 6781 w 10570"/>
                      <a:gd name="connsiteY15" fmla="*/ 10214 h 10214"/>
                      <a:gd name="connsiteX16" fmla="*/ 5185 w 10570"/>
                      <a:gd name="connsiteY16" fmla="*/ 10000 h 10214"/>
                      <a:gd name="connsiteX17" fmla="*/ 3889 w 10570"/>
                      <a:gd name="connsiteY17" fmla="*/ 9878 h 10214"/>
                      <a:gd name="connsiteX18" fmla="*/ 2778 w 10570"/>
                      <a:gd name="connsiteY18" fmla="*/ 9634 h 10214"/>
                      <a:gd name="connsiteX19" fmla="*/ 1852 w 10570"/>
                      <a:gd name="connsiteY19" fmla="*/ 9390 h 10214"/>
                      <a:gd name="connsiteX20" fmla="*/ 1667 w 10570"/>
                      <a:gd name="connsiteY20" fmla="*/ 9146 h 10214"/>
                      <a:gd name="connsiteX21" fmla="*/ 1481 w 10570"/>
                      <a:gd name="connsiteY21" fmla="*/ 9024 h 10214"/>
                      <a:gd name="connsiteX22" fmla="*/ 1111 w 10570"/>
                      <a:gd name="connsiteY22" fmla="*/ 6463 h 10214"/>
                      <a:gd name="connsiteX23" fmla="*/ 741 w 10570"/>
                      <a:gd name="connsiteY23" fmla="*/ 4634 h 10214"/>
                      <a:gd name="connsiteX24" fmla="*/ 370 w 10570"/>
                      <a:gd name="connsiteY24" fmla="*/ 3293 h 10214"/>
                      <a:gd name="connsiteX25" fmla="*/ 0 w 10570"/>
                      <a:gd name="connsiteY25" fmla="*/ 2073 h 10214"/>
                      <a:gd name="connsiteX26" fmla="*/ 0 w 10570"/>
                      <a:gd name="connsiteY26" fmla="*/ 1585 h 10214"/>
                      <a:gd name="connsiteX27" fmla="*/ 185 w 10570"/>
                      <a:gd name="connsiteY27" fmla="*/ 1098 h 10214"/>
                      <a:gd name="connsiteX28" fmla="*/ 370 w 10570"/>
                      <a:gd name="connsiteY28" fmla="*/ 732 h 10214"/>
                      <a:gd name="connsiteX29" fmla="*/ 741 w 10570"/>
                      <a:gd name="connsiteY29" fmla="*/ 366 h 10214"/>
                      <a:gd name="connsiteX30" fmla="*/ 1667 w 10570"/>
                      <a:gd name="connsiteY30" fmla="*/ 122 h 10214"/>
                      <a:gd name="connsiteX31" fmla="*/ 2407 w 10570"/>
                      <a:gd name="connsiteY31" fmla="*/ 0 h 10214"/>
                      <a:gd name="connsiteX32" fmla="*/ 3148 w 10570"/>
                      <a:gd name="connsiteY32" fmla="*/ 0 h 10214"/>
                      <a:gd name="connsiteX33" fmla="*/ 3704 w 10570"/>
                      <a:gd name="connsiteY33" fmla="*/ 122 h 10214"/>
                      <a:gd name="connsiteX0" fmla="*/ 3704 w 10570"/>
                      <a:gd name="connsiteY0" fmla="*/ 122 h 10214"/>
                      <a:gd name="connsiteX1" fmla="*/ 3704 w 10570"/>
                      <a:gd name="connsiteY1" fmla="*/ 122 h 10214"/>
                      <a:gd name="connsiteX2" fmla="*/ 5556 w 10570"/>
                      <a:gd name="connsiteY2" fmla="*/ 488 h 10214"/>
                      <a:gd name="connsiteX3" fmla="*/ 6667 w 10570"/>
                      <a:gd name="connsiteY3" fmla="*/ 854 h 10214"/>
                      <a:gd name="connsiteX4" fmla="*/ 7593 w 10570"/>
                      <a:gd name="connsiteY4" fmla="*/ 1220 h 10214"/>
                      <a:gd name="connsiteX5" fmla="*/ 8704 w 10570"/>
                      <a:gd name="connsiteY5" fmla="*/ 1829 h 10214"/>
                      <a:gd name="connsiteX6" fmla="*/ 9259 w 10570"/>
                      <a:gd name="connsiteY6" fmla="*/ 2195 h 10214"/>
                      <a:gd name="connsiteX7" fmla="*/ 9630 w 10570"/>
                      <a:gd name="connsiteY7" fmla="*/ 2561 h 10214"/>
                      <a:gd name="connsiteX8" fmla="*/ 9815 w 10570"/>
                      <a:gd name="connsiteY8" fmla="*/ 3293 h 10214"/>
                      <a:gd name="connsiteX9" fmla="*/ 9815 w 10570"/>
                      <a:gd name="connsiteY9" fmla="*/ 4390 h 10214"/>
                      <a:gd name="connsiteX10" fmla="*/ 9815 w 10570"/>
                      <a:gd name="connsiteY10" fmla="*/ 6341 h 10214"/>
                      <a:gd name="connsiteX11" fmla="*/ 9815 w 10570"/>
                      <a:gd name="connsiteY11" fmla="*/ 8049 h 10214"/>
                      <a:gd name="connsiteX12" fmla="*/ 10570 w 10570"/>
                      <a:gd name="connsiteY12" fmla="*/ 9625 h 10214"/>
                      <a:gd name="connsiteX13" fmla="*/ 9644 w 10570"/>
                      <a:gd name="connsiteY13" fmla="*/ 9920 h 10214"/>
                      <a:gd name="connsiteX14" fmla="*/ 8077 w 10570"/>
                      <a:gd name="connsiteY14" fmla="*/ 10164 h 10214"/>
                      <a:gd name="connsiteX15" fmla="*/ 6781 w 10570"/>
                      <a:gd name="connsiteY15" fmla="*/ 10214 h 10214"/>
                      <a:gd name="connsiteX16" fmla="*/ 5185 w 10570"/>
                      <a:gd name="connsiteY16" fmla="*/ 10214 h 10214"/>
                      <a:gd name="connsiteX17" fmla="*/ 3889 w 10570"/>
                      <a:gd name="connsiteY17" fmla="*/ 9878 h 10214"/>
                      <a:gd name="connsiteX18" fmla="*/ 2778 w 10570"/>
                      <a:gd name="connsiteY18" fmla="*/ 9634 h 10214"/>
                      <a:gd name="connsiteX19" fmla="*/ 1852 w 10570"/>
                      <a:gd name="connsiteY19" fmla="*/ 9390 h 10214"/>
                      <a:gd name="connsiteX20" fmla="*/ 1667 w 10570"/>
                      <a:gd name="connsiteY20" fmla="*/ 9146 h 10214"/>
                      <a:gd name="connsiteX21" fmla="*/ 1481 w 10570"/>
                      <a:gd name="connsiteY21" fmla="*/ 9024 h 10214"/>
                      <a:gd name="connsiteX22" fmla="*/ 1111 w 10570"/>
                      <a:gd name="connsiteY22" fmla="*/ 6463 h 10214"/>
                      <a:gd name="connsiteX23" fmla="*/ 741 w 10570"/>
                      <a:gd name="connsiteY23" fmla="*/ 4634 h 10214"/>
                      <a:gd name="connsiteX24" fmla="*/ 370 w 10570"/>
                      <a:gd name="connsiteY24" fmla="*/ 3293 h 10214"/>
                      <a:gd name="connsiteX25" fmla="*/ 0 w 10570"/>
                      <a:gd name="connsiteY25" fmla="*/ 2073 h 10214"/>
                      <a:gd name="connsiteX26" fmla="*/ 0 w 10570"/>
                      <a:gd name="connsiteY26" fmla="*/ 1585 h 10214"/>
                      <a:gd name="connsiteX27" fmla="*/ 185 w 10570"/>
                      <a:gd name="connsiteY27" fmla="*/ 1098 h 10214"/>
                      <a:gd name="connsiteX28" fmla="*/ 370 w 10570"/>
                      <a:gd name="connsiteY28" fmla="*/ 732 h 10214"/>
                      <a:gd name="connsiteX29" fmla="*/ 741 w 10570"/>
                      <a:gd name="connsiteY29" fmla="*/ 366 h 10214"/>
                      <a:gd name="connsiteX30" fmla="*/ 1667 w 10570"/>
                      <a:gd name="connsiteY30" fmla="*/ 122 h 10214"/>
                      <a:gd name="connsiteX31" fmla="*/ 2407 w 10570"/>
                      <a:gd name="connsiteY31" fmla="*/ 0 h 10214"/>
                      <a:gd name="connsiteX32" fmla="*/ 3148 w 10570"/>
                      <a:gd name="connsiteY32" fmla="*/ 0 h 10214"/>
                      <a:gd name="connsiteX33" fmla="*/ 3704 w 10570"/>
                      <a:gd name="connsiteY33" fmla="*/ 122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10570" h="10214">
                        <a:moveTo>
                          <a:pt x="3704" y="122"/>
                        </a:moveTo>
                        <a:lnTo>
                          <a:pt x="3704" y="122"/>
                        </a:lnTo>
                        <a:lnTo>
                          <a:pt x="5556" y="488"/>
                        </a:lnTo>
                        <a:lnTo>
                          <a:pt x="6667" y="854"/>
                        </a:lnTo>
                        <a:lnTo>
                          <a:pt x="7593" y="1220"/>
                        </a:lnTo>
                        <a:lnTo>
                          <a:pt x="8704" y="1829"/>
                        </a:lnTo>
                        <a:lnTo>
                          <a:pt x="9259" y="2195"/>
                        </a:lnTo>
                        <a:lnTo>
                          <a:pt x="9630" y="2561"/>
                        </a:lnTo>
                        <a:cubicBezTo>
                          <a:pt x="9692" y="2805"/>
                          <a:pt x="9753" y="3049"/>
                          <a:pt x="9815" y="3293"/>
                        </a:cubicBezTo>
                        <a:lnTo>
                          <a:pt x="9815" y="4390"/>
                        </a:lnTo>
                        <a:lnTo>
                          <a:pt x="9815" y="6341"/>
                        </a:lnTo>
                        <a:lnTo>
                          <a:pt x="9815" y="8049"/>
                        </a:lnTo>
                        <a:cubicBezTo>
                          <a:pt x="9877" y="8455"/>
                          <a:pt x="10508" y="9219"/>
                          <a:pt x="10570" y="9625"/>
                        </a:cubicBezTo>
                        <a:lnTo>
                          <a:pt x="9644" y="9920"/>
                        </a:lnTo>
                        <a:lnTo>
                          <a:pt x="8077" y="10164"/>
                        </a:lnTo>
                        <a:lnTo>
                          <a:pt x="6781" y="10214"/>
                        </a:lnTo>
                        <a:lnTo>
                          <a:pt x="5185" y="10214"/>
                        </a:lnTo>
                        <a:lnTo>
                          <a:pt x="3889" y="9878"/>
                        </a:lnTo>
                        <a:lnTo>
                          <a:pt x="2778" y="9634"/>
                        </a:lnTo>
                        <a:lnTo>
                          <a:pt x="1852" y="9390"/>
                        </a:lnTo>
                        <a:cubicBezTo>
                          <a:pt x="1790" y="9309"/>
                          <a:pt x="1729" y="9227"/>
                          <a:pt x="1667" y="9146"/>
                        </a:cubicBezTo>
                        <a:lnTo>
                          <a:pt x="1481" y="9024"/>
                        </a:lnTo>
                        <a:cubicBezTo>
                          <a:pt x="1358" y="8170"/>
                          <a:pt x="1234" y="7317"/>
                          <a:pt x="1111" y="6463"/>
                        </a:cubicBezTo>
                        <a:cubicBezTo>
                          <a:pt x="988" y="5853"/>
                          <a:pt x="864" y="5244"/>
                          <a:pt x="741" y="4634"/>
                        </a:cubicBezTo>
                        <a:lnTo>
                          <a:pt x="370" y="3293"/>
                        </a:lnTo>
                        <a:cubicBezTo>
                          <a:pt x="247" y="2886"/>
                          <a:pt x="123" y="2480"/>
                          <a:pt x="0" y="2073"/>
                        </a:cubicBezTo>
                        <a:lnTo>
                          <a:pt x="0" y="1585"/>
                        </a:lnTo>
                        <a:cubicBezTo>
                          <a:pt x="62" y="1423"/>
                          <a:pt x="123" y="1260"/>
                          <a:pt x="185" y="1098"/>
                        </a:cubicBezTo>
                        <a:cubicBezTo>
                          <a:pt x="247" y="976"/>
                          <a:pt x="308" y="854"/>
                          <a:pt x="370" y="732"/>
                        </a:cubicBezTo>
                        <a:lnTo>
                          <a:pt x="741" y="366"/>
                        </a:lnTo>
                        <a:lnTo>
                          <a:pt x="1667" y="122"/>
                        </a:lnTo>
                        <a:lnTo>
                          <a:pt x="2407" y="0"/>
                        </a:lnTo>
                        <a:lnTo>
                          <a:pt x="3148" y="0"/>
                        </a:lnTo>
                        <a:lnTo>
                          <a:pt x="3704" y="122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Freeform 758"/>
                  <p:cNvSpPr>
                    <a:spLocks/>
                  </p:cNvSpPr>
                  <p:nvPr/>
                </p:nvSpPr>
                <p:spPr bwMode="auto">
                  <a:xfrm>
                    <a:off x="340195" y="3575397"/>
                    <a:ext cx="186124" cy="227235"/>
                  </a:xfrm>
                  <a:custGeom>
                    <a:avLst/>
                    <a:gdLst>
                      <a:gd name="T0" fmla="*/ 0 w 182"/>
                      <a:gd name="T1" fmla="*/ 172 h 222"/>
                      <a:gd name="T2" fmla="*/ 0 w 182"/>
                      <a:gd name="T3" fmla="*/ 6 h 222"/>
                      <a:gd name="T4" fmla="*/ 12 w 182"/>
                      <a:gd name="T5" fmla="*/ 0 h 222"/>
                      <a:gd name="T6" fmla="*/ 92 w 182"/>
                      <a:gd name="T7" fmla="*/ 40 h 222"/>
                      <a:gd name="T8" fmla="*/ 92 w 182"/>
                      <a:gd name="T9" fmla="*/ 204 h 222"/>
                      <a:gd name="T10" fmla="*/ 182 w 182"/>
                      <a:gd name="T11" fmla="*/ 152 h 222"/>
                      <a:gd name="T12" fmla="*/ 182 w 182"/>
                      <a:gd name="T13" fmla="*/ 166 h 222"/>
                      <a:gd name="T14" fmla="*/ 84 w 182"/>
                      <a:gd name="T15" fmla="*/ 222 h 222"/>
                      <a:gd name="T16" fmla="*/ 0 w 182"/>
                      <a:gd name="T17" fmla="*/ 172 h 22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2"/>
                      <a:gd name="T28" fmla="*/ 0 h 222"/>
                      <a:gd name="T29" fmla="*/ 182 w 182"/>
                      <a:gd name="T30" fmla="*/ 222 h 22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2" h="222">
                        <a:moveTo>
                          <a:pt x="0" y="172"/>
                        </a:moveTo>
                        <a:lnTo>
                          <a:pt x="0" y="6"/>
                        </a:lnTo>
                        <a:lnTo>
                          <a:pt x="12" y="0"/>
                        </a:lnTo>
                        <a:lnTo>
                          <a:pt x="92" y="40"/>
                        </a:lnTo>
                        <a:lnTo>
                          <a:pt x="92" y="204"/>
                        </a:lnTo>
                        <a:lnTo>
                          <a:pt x="182" y="152"/>
                        </a:lnTo>
                        <a:lnTo>
                          <a:pt x="182" y="166"/>
                        </a:lnTo>
                        <a:lnTo>
                          <a:pt x="84" y="222"/>
                        </a:lnTo>
                        <a:lnTo>
                          <a:pt x="0" y="172"/>
                        </a:lnTo>
                        <a:close/>
                      </a:path>
                    </a:pathLst>
                  </a:custGeom>
                  <a:solidFill>
                    <a:srgbClr val="BBBDBF"/>
                  </a:solidFill>
                  <a:ln w="3175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Freeform 759"/>
                  <p:cNvSpPr>
                    <a:spLocks/>
                  </p:cNvSpPr>
                  <p:nvPr/>
                </p:nvSpPr>
                <p:spPr bwMode="auto">
                  <a:xfrm>
                    <a:off x="343424" y="3582468"/>
                    <a:ext cx="82179" cy="214952"/>
                  </a:xfrm>
                  <a:custGeom>
                    <a:avLst/>
                    <a:gdLst>
                      <a:gd name="T0" fmla="*/ 0 w 78"/>
                      <a:gd name="T1" fmla="*/ 0 h 210"/>
                      <a:gd name="T2" fmla="*/ 78 w 78"/>
                      <a:gd name="T3" fmla="*/ 38 h 210"/>
                      <a:gd name="T4" fmla="*/ 78 w 78"/>
                      <a:gd name="T5" fmla="*/ 210 h 210"/>
                      <a:gd name="T6" fmla="*/ 0 w 78"/>
                      <a:gd name="T7" fmla="*/ 162 h 210"/>
                      <a:gd name="T8" fmla="*/ 0 w 78"/>
                      <a:gd name="T9" fmla="*/ 0 h 2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8"/>
                      <a:gd name="T16" fmla="*/ 0 h 210"/>
                      <a:gd name="T17" fmla="*/ 78 w 78"/>
                      <a:gd name="T18" fmla="*/ 210 h 2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8" h="210">
                        <a:moveTo>
                          <a:pt x="0" y="0"/>
                        </a:moveTo>
                        <a:lnTo>
                          <a:pt x="78" y="38"/>
                        </a:lnTo>
                        <a:lnTo>
                          <a:pt x="78" y="210"/>
                        </a:lnTo>
                        <a:lnTo>
                          <a:pt x="0" y="16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53133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783"/>
                  <p:cNvSpPr>
                    <a:spLocks/>
                  </p:cNvSpPr>
                  <p:nvPr/>
                </p:nvSpPr>
                <p:spPr bwMode="auto">
                  <a:xfrm>
                    <a:off x="544929" y="3629779"/>
                    <a:ext cx="17324" cy="14192"/>
                  </a:xfrm>
                  <a:custGeom>
                    <a:avLst/>
                    <a:gdLst>
                      <a:gd name="T0" fmla="*/ 2 w 30"/>
                      <a:gd name="T1" fmla="*/ 22 h 22"/>
                      <a:gd name="T2" fmla="*/ 2 w 30"/>
                      <a:gd name="T3" fmla="*/ 22 h 22"/>
                      <a:gd name="T4" fmla="*/ 4 w 30"/>
                      <a:gd name="T5" fmla="*/ 22 h 22"/>
                      <a:gd name="T6" fmla="*/ 10 w 30"/>
                      <a:gd name="T7" fmla="*/ 22 h 22"/>
                      <a:gd name="T8" fmla="*/ 10 w 30"/>
                      <a:gd name="T9" fmla="*/ 22 h 22"/>
                      <a:gd name="T10" fmla="*/ 14 w 30"/>
                      <a:gd name="T11" fmla="*/ 20 h 22"/>
                      <a:gd name="T12" fmla="*/ 22 w 30"/>
                      <a:gd name="T13" fmla="*/ 14 h 22"/>
                      <a:gd name="T14" fmla="*/ 28 w 30"/>
                      <a:gd name="T15" fmla="*/ 8 h 22"/>
                      <a:gd name="T16" fmla="*/ 30 w 30"/>
                      <a:gd name="T17" fmla="*/ 4 h 22"/>
                      <a:gd name="T18" fmla="*/ 30 w 30"/>
                      <a:gd name="T19" fmla="*/ 4 h 22"/>
                      <a:gd name="T20" fmla="*/ 26 w 30"/>
                      <a:gd name="T21" fmla="*/ 2 h 22"/>
                      <a:gd name="T22" fmla="*/ 20 w 30"/>
                      <a:gd name="T23" fmla="*/ 0 h 22"/>
                      <a:gd name="T24" fmla="*/ 4 w 30"/>
                      <a:gd name="T25" fmla="*/ 0 h 22"/>
                      <a:gd name="T26" fmla="*/ 4 w 30"/>
                      <a:gd name="T27" fmla="*/ 0 h 22"/>
                      <a:gd name="T28" fmla="*/ 2 w 30"/>
                      <a:gd name="T29" fmla="*/ 0 h 22"/>
                      <a:gd name="T30" fmla="*/ 2 w 30"/>
                      <a:gd name="T31" fmla="*/ 4 h 22"/>
                      <a:gd name="T32" fmla="*/ 0 w 30"/>
                      <a:gd name="T33" fmla="*/ 10 h 22"/>
                      <a:gd name="T34" fmla="*/ 2 w 30"/>
                      <a:gd name="T35" fmla="*/ 22 h 22"/>
                      <a:gd name="T36" fmla="*/ 2 w 30"/>
                      <a:gd name="T37" fmla="*/ 22 h 2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30"/>
                      <a:gd name="T58" fmla="*/ 0 h 22"/>
                      <a:gd name="T59" fmla="*/ 30 w 30"/>
                      <a:gd name="T60" fmla="*/ 22 h 22"/>
                      <a:gd name="connsiteX0" fmla="*/ 667 w 9333"/>
                      <a:gd name="connsiteY0" fmla="*/ 10000 h 10000"/>
                      <a:gd name="connsiteX1" fmla="*/ 667 w 9333"/>
                      <a:gd name="connsiteY1" fmla="*/ 10000 h 10000"/>
                      <a:gd name="connsiteX2" fmla="*/ 1333 w 9333"/>
                      <a:gd name="connsiteY2" fmla="*/ 10000 h 10000"/>
                      <a:gd name="connsiteX3" fmla="*/ 3333 w 9333"/>
                      <a:gd name="connsiteY3" fmla="*/ 10000 h 10000"/>
                      <a:gd name="connsiteX4" fmla="*/ 4667 w 9333"/>
                      <a:gd name="connsiteY4" fmla="*/ 9091 h 10000"/>
                      <a:gd name="connsiteX5" fmla="*/ 7333 w 9333"/>
                      <a:gd name="connsiteY5" fmla="*/ 6364 h 10000"/>
                      <a:gd name="connsiteX6" fmla="*/ 9333 w 9333"/>
                      <a:gd name="connsiteY6" fmla="*/ 3636 h 10000"/>
                      <a:gd name="connsiteX7" fmla="*/ 7902 w 9333"/>
                      <a:gd name="connsiteY7" fmla="*/ 2207 h 10000"/>
                      <a:gd name="connsiteX8" fmla="*/ 8667 w 9333"/>
                      <a:gd name="connsiteY8" fmla="*/ 909 h 10000"/>
                      <a:gd name="connsiteX9" fmla="*/ 6667 w 9333"/>
                      <a:gd name="connsiteY9" fmla="*/ 0 h 10000"/>
                      <a:gd name="connsiteX10" fmla="*/ 1333 w 9333"/>
                      <a:gd name="connsiteY10" fmla="*/ 0 h 10000"/>
                      <a:gd name="connsiteX11" fmla="*/ 667 w 9333"/>
                      <a:gd name="connsiteY11" fmla="*/ 0 h 10000"/>
                      <a:gd name="connsiteX12" fmla="*/ 667 w 9333"/>
                      <a:gd name="connsiteY12" fmla="*/ 1818 h 10000"/>
                      <a:gd name="connsiteX13" fmla="*/ 0 w 9333"/>
                      <a:gd name="connsiteY13" fmla="*/ 4545 h 10000"/>
                      <a:gd name="connsiteX14" fmla="*/ 667 w 9333"/>
                      <a:gd name="connsiteY14" fmla="*/ 10000 h 10000"/>
                      <a:gd name="connsiteX0" fmla="*/ 715 w 10073"/>
                      <a:gd name="connsiteY0" fmla="*/ 10000 h 10000"/>
                      <a:gd name="connsiteX1" fmla="*/ 715 w 10073"/>
                      <a:gd name="connsiteY1" fmla="*/ 10000 h 10000"/>
                      <a:gd name="connsiteX2" fmla="*/ 1428 w 10073"/>
                      <a:gd name="connsiteY2" fmla="*/ 10000 h 10000"/>
                      <a:gd name="connsiteX3" fmla="*/ 3571 w 10073"/>
                      <a:gd name="connsiteY3" fmla="*/ 10000 h 10000"/>
                      <a:gd name="connsiteX4" fmla="*/ 5001 w 10073"/>
                      <a:gd name="connsiteY4" fmla="*/ 9091 h 10000"/>
                      <a:gd name="connsiteX5" fmla="*/ 7857 w 10073"/>
                      <a:gd name="connsiteY5" fmla="*/ 6364 h 10000"/>
                      <a:gd name="connsiteX6" fmla="*/ 10000 w 10073"/>
                      <a:gd name="connsiteY6" fmla="*/ 3636 h 10000"/>
                      <a:gd name="connsiteX7" fmla="*/ 10073 w 10073"/>
                      <a:gd name="connsiteY7" fmla="*/ 1429 h 10000"/>
                      <a:gd name="connsiteX8" fmla="*/ 9286 w 10073"/>
                      <a:gd name="connsiteY8" fmla="*/ 909 h 10000"/>
                      <a:gd name="connsiteX9" fmla="*/ 7143 w 10073"/>
                      <a:gd name="connsiteY9" fmla="*/ 0 h 10000"/>
                      <a:gd name="connsiteX10" fmla="*/ 1428 w 10073"/>
                      <a:gd name="connsiteY10" fmla="*/ 0 h 10000"/>
                      <a:gd name="connsiteX11" fmla="*/ 715 w 10073"/>
                      <a:gd name="connsiteY11" fmla="*/ 0 h 10000"/>
                      <a:gd name="connsiteX12" fmla="*/ 715 w 10073"/>
                      <a:gd name="connsiteY12" fmla="*/ 1818 h 10000"/>
                      <a:gd name="connsiteX13" fmla="*/ 0 w 10073"/>
                      <a:gd name="connsiteY13" fmla="*/ 4545 h 10000"/>
                      <a:gd name="connsiteX14" fmla="*/ 715 w 10073"/>
                      <a:gd name="connsiteY14" fmla="*/ 10000 h 10000"/>
                      <a:gd name="connsiteX0" fmla="*/ 715 w 10000"/>
                      <a:gd name="connsiteY0" fmla="*/ 10000 h 10000"/>
                      <a:gd name="connsiteX1" fmla="*/ 715 w 10000"/>
                      <a:gd name="connsiteY1" fmla="*/ 10000 h 10000"/>
                      <a:gd name="connsiteX2" fmla="*/ 1428 w 10000"/>
                      <a:gd name="connsiteY2" fmla="*/ 10000 h 10000"/>
                      <a:gd name="connsiteX3" fmla="*/ 3571 w 10000"/>
                      <a:gd name="connsiteY3" fmla="*/ 10000 h 10000"/>
                      <a:gd name="connsiteX4" fmla="*/ 5001 w 10000"/>
                      <a:gd name="connsiteY4" fmla="*/ 9091 h 10000"/>
                      <a:gd name="connsiteX5" fmla="*/ 7857 w 10000"/>
                      <a:gd name="connsiteY5" fmla="*/ 6364 h 10000"/>
                      <a:gd name="connsiteX6" fmla="*/ 10000 w 10000"/>
                      <a:gd name="connsiteY6" fmla="*/ 3636 h 10000"/>
                      <a:gd name="connsiteX7" fmla="*/ 9431 w 10000"/>
                      <a:gd name="connsiteY7" fmla="*/ 2596 h 10000"/>
                      <a:gd name="connsiteX8" fmla="*/ 9286 w 10000"/>
                      <a:gd name="connsiteY8" fmla="*/ 909 h 10000"/>
                      <a:gd name="connsiteX9" fmla="*/ 7143 w 10000"/>
                      <a:gd name="connsiteY9" fmla="*/ 0 h 10000"/>
                      <a:gd name="connsiteX10" fmla="*/ 1428 w 10000"/>
                      <a:gd name="connsiteY10" fmla="*/ 0 h 10000"/>
                      <a:gd name="connsiteX11" fmla="*/ 715 w 10000"/>
                      <a:gd name="connsiteY11" fmla="*/ 0 h 10000"/>
                      <a:gd name="connsiteX12" fmla="*/ 715 w 10000"/>
                      <a:gd name="connsiteY12" fmla="*/ 1818 h 10000"/>
                      <a:gd name="connsiteX13" fmla="*/ 0 w 10000"/>
                      <a:gd name="connsiteY13" fmla="*/ 4545 h 10000"/>
                      <a:gd name="connsiteX14" fmla="*/ 715 w 10000"/>
                      <a:gd name="connsiteY14" fmla="*/ 10000 h 10000"/>
                      <a:gd name="connsiteX0" fmla="*/ 715 w 10000"/>
                      <a:gd name="connsiteY0" fmla="*/ 11556 h 11556"/>
                      <a:gd name="connsiteX1" fmla="*/ 715 w 10000"/>
                      <a:gd name="connsiteY1" fmla="*/ 11556 h 11556"/>
                      <a:gd name="connsiteX2" fmla="*/ 1428 w 10000"/>
                      <a:gd name="connsiteY2" fmla="*/ 11556 h 11556"/>
                      <a:gd name="connsiteX3" fmla="*/ 3571 w 10000"/>
                      <a:gd name="connsiteY3" fmla="*/ 11556 h 11556"/>
                      <a:gd name="connsiteX4" fmla="*/ 5001 w 10000"/>
                      <a:gd name="connsiteY4" fmla="*/ 10647 h 11556"/>
                      <a:gd name="connsiteX5" fmla="*/ 7857 w 10000"/>
                      <a:gd name="connsiteY5" fmla="*/ 7920 h 11556"/>
                      <a:gd name="connsiteX6" fmla="*/ 10000 w 10000"/>
                      <a:gd name="connsiteY6" fmla="*/ 5192 h 11556"/>
                      <a:gd name="connsiteX7" fmla="*/ 9431 w 10000"/>
                      <a:gd name="connsiteY7" fmla="*/ 4152 h 11556"/>
                      <a:gd name="connsiteX8" fmla="*/ 9286 w 10000"/>
                      <a:gd name="connsiteY8" fmla="*/ 2465 h 11556"/>
                      <a:gd name="connsiteX9" fmla="*/ 7464 w 10000"/>
                      <a:gd name="connsiteY9" fmla="*/ 0 h 11556"/>
                      <a:gd name="connsiteX10" fmla="*/ 1428 w 10000"/>
                      <a:gd name="connsiteY10" fmla="*/ 1556 h 11556"/>
                      <a:gd name="connsiteX11" fmla="*/ 715 w 10000"/>
                      <a:gd name="connsiteY11" fmla="*/ 1556 h 11556"/>
                      <a:gd name="connsiteX12" fmla="*/ 715 w 10000"/>
                      <a:gd name="connsiteY12" fmla="*/ 3374 h 11556"/>
                      <a:gd name="connsiteX13" fmla="*/ 0 w 10000"/>
                      <a:gd name="connsiteY13" fmla="*/ 6101 h 11556"/>
                      <a:gd name="connsiteX14" fmla="*/ 715 w 10000"/>
                      <a:gd name="connsiteY14" fmla="*/ 11556 h 11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000" h="11556">
                        <a:moveTo>
                          <a:pt x="715" y="11556"/>
                        </a:moveTo>
                        <a:lnTo>
                          <a:pt x="715" y="11556"/>
                        </a:lnTo>
                        <a:lnTo>
                          <a:pt x="1428" y="11556"/>
                        </a:lnTo>
                        <a:lnTo>
                          <a:pt x="3571" y="11556"/>
                        </a:lnTo>
                        <a:lnTo>
                          <a:pt x="5001" y="10647"/>
                        </a:lnTo>
                        <a:lnTo>
                          <a:pt x="7857" y="7920"/>
                        </a:lnTo>
                        <a:lnTo>
                          <a:pt x="10000" y="5192"/>
                        </a:lnTo>
                        <a:cubicBezTo>
                          <a:pt x="10024" y="4456"/>
                          <a:pt x="9407" y="4888"/>
                          <a:pt x="9431" y="4152"/>
                        </a:cubicBezTo>
                        <a:cubicBezTo>
                          <a:pt x="9383" y="3590"/>
                          <a:pt x="9334" y="3027"/>
                          <a:pt x="9286" y="2465"/>
                        </a:cubicBezTo>
                        <a:lnTo>
                          <a:pt x="7464" y="0"/>
                        </a:lnTo>
                        <a:lnTo>
                          <a:pt x="1428" y="1556"/>
                        </a:lnTo>
                        <a:lnTo>
                          <a:pt x="715" y="1556"/>
                        </a:lnTo>
                        <a:lnTo>
                          <a:pt x="715" y="3374"/>
                        </a:lnTo>
                        <a:lnTo>
                          <a:pt x="0" y="6101"/>
                        </a:lnTo>
                        <a:lnTo>
                          <a:pt x="715" y="11556"/>
                        </a:lnTo>
                        <a:close/>
                      </a:path>
                    </a:pathLst>
                  </a:custGeom>
                  <a:solidFill>
                    <a:srgbClr val="E3C3A7"/>
                  </a:solidFill>
                  <a:ln w="6350">
                    <a:solidFill>
                      <a:srgbClr val="231F20"/>
                    </a:solidFill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" name="椭圆 133"/>
                <p:cNvSpPr/>
                <p:nvPr/>
              </p:nvSpPr>
              <p:spPr>
                <a:xfrm>
                  <a:off x="5904943" y="1881050"/>
                  <a:ext cx="943081" cy="861315"/>
                </a:xfrm>
                <a:custGeom>
                  <a:avLst/>
                  <a:gdLst>
                    <a:gd name="connsiteX0" fmla="*/ 0 w 432048"/>
                    <a:gd name="connsiteY0" fmla="*/ 316012 h 632023"/>
                    <a:gd name="connsiteX1" fmla="*/ 216024 w 432048"/>
                    <a:gd name="connsiteY1" fmla="*/ 0 h 632023"/>
                    <a:gd name="connsiteX2" fmla="*/ 432048 w 432048"/>
                    <a:gd name="connsiteY2" fmla="*/ 316012 h 632023"/>
                    <a:gd name="connsiteX3" fmla="*/ 216024 w 432048"/>
                    <a:gd name="connsiteY3" fmla="*/ 632024 h 632023"/>
                    <a:gd name="connsiteX4" fmla="*/ 0 w 432048"/>
                    <a:gd name="connsiteY4" fmla="*/ 316012 h 632023"/>
                    <a:gd name="connsiteX0" fmla="*/ 0 w 276998"/>
                    <a:gd name="connsiteY0" fmla="*/ 316012 h 632024"/>
                    <a:gd name="connsiteX1" fmla="*/ 60974 w 276998"/>
                    <a:gd name="connsiteY1" fmla="*/ 0 h 632024"/>
                    <a:gd name="connsiteX2" fmla="*/ 276998 w 276998"/>
                    <a:gd name="connsiteY2" fmla="*/ 316012 h 632024"/>
                    <a:gd name="connsiteX3" fmla="*/ 60974 w 276998"/>
                    <a:gd name="connsiteY3" fmla="*/ 632024 h 632024"/>
                    <a:gd name="connsiteX4" fmla="*/ 0 w 276998"/>
                    <a:gd name="connsiteY4" fmla="*/ 316012 h 632024"/>
                    <a:gd name="connsiteX0" fmla="*/ 42937 w 319935"/>
                    <a:gd name="connsiteY0" fmla="*/ 316012 h 632024"/>
                    <a:gd name="connsiteX1" fmla="*/ 103911 w 319935"/>
                    <a:gd name="connsiteY1" fmla="*/ 0 h 632024"/>
                    <a:gd name="connsiteX2" fmla="*/ 319935 w 319935"/>
                    <a:gd name="connsiteY2" fmla="*/ 316012 h 632024"/>
                    <a:gd name="connsiteX3" fmla="*/ 103911 w 319935"/>
                    <a:gd name="connsiteY3" fmla="*/ 632024 h 632024"/>
                    <a:gd name="connsiteX4" fmla="*/ 42937 w 319935"/>
                    <a:gd name="connsiteY4" fmla="*/ 316012 h 632024"/>
                    <a:gd name="connsiteX0" fmla="*/ 80225 w 357223"/>
                    <a:gd name="connsiteY0" fmla="*/ 324854 h 640866"/>
                    <a:gd name="connsiteX1" fmla="*/ 1055 w 357223"/>
                    <a:gd name="connsiteY1" fmla="*/ 108169 h 640866"/>
                    <a:gd name="connsiteX2" fmla="*/ 141199 w 357223"/>
                    <a:gd name="connsiteY2" fmla="*/ 8842 h 640866"/>
                    <a:gd name="connsiteX3" fmla="*/ 357223 w 357223"/>
                    <a:gd name="connsiteY3" fmla="*/ 324854 h 640866"/>
                    <a:gd name="connsiteX4" fmla="*/ 141199 w 357223"/>
                    <a:gd name="connsiteY4" fmla="*/ 640866 h 640866"/>
                    <a:gd name="connsiteX5" fmla="*/ 80225 w 357223"/>
                    <a:gd name="connsiteY5" fmla="*/ 324854 h 640866"/>
                    <a:gd name="connsiteX0" fmla="*/ 90959 w 367957"/>
                    <a:gd name="connsiteY0" fmla="*/ 323624 h 639636"/>
                    <a:gd name="connsiteX1" fmla="*/ 11789 w 367957"/>
                    <a:gd name="connsiteY1" fmla="*/ 202355 h 639636"/>
                    <a:gd name="connsiteX2" fmla="*/ 11789 w 367957"/>
                    <a:gd name="connsiteY2" fmla="*/ 106939 h 639636"/>
                    <a:gd name="connsiteX3" fmla="*/ 151933 w 367957"/>
                    <a:gd name="connsiteY3" fmla="*/ 7612 h 639636"/>
                    <a:gd name="connsiteX4" fmla="*/ 367957 w 367957"/>
                    <a:gd name="connsiteY4" fmla="*/ 323624 h 639636"/>
                    <a:gd name="connsiteX5" fmla="*/ 151933 w 367957"/>
                    <a:gd name="connsiteY5" fmla="*/ 639636 h 639636"/>
                    <a:gd name="connsiteX6" fmla="*/ 90959 w 367957"/>
                    <a:gd name="connsiteY6" fmla="*/ 323624 h 639636"/>
                    <a:gd name="connsiteX0" fmla="*/ 105415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105415 w 382413"/>
                    <a:gd name="connsiteY6" fmla="*/ 324559 h 640571"/>
                    <a:gd name="connsiteX0" fmla="*/ 65659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65659 w 382413"/>
                    <a:gd name="connsiteY6" fmla="*/ 324559 h 640571"/>
                    <a:gd name="connsiteX0" fmla="*/ 65659 w 382413"/>
                    <a:gd name="connsiteY0" fmla="*/ 324559 h 640571"/>
                    <a:gd name="connsiteX1" fmla="*/ 26245 w 382413"/>
                    <a:gd name="connsiteY1" fmla="*/ 203290 h 640571"/>
                    <a:gd name="connsiteX2" fmla="*/ 6367 w 382413"/>
                    <a:gd name="connsiteY2" fmla="*/ 99923 h 640571"/>
                    <a:gd name="connsiteX3" fmla="*/ 166389 w 382413"/>
                    <a:gd name="connsiteY3" fmla="*/ 8547 h 640571"/>
                    <a:gd name="connsiteX4" fmla="*/ 382413 w 382413"/>
                    <a:gd name="connsiteY4" fmla="*/ 324559 h 640571"/>
                    <a:gd name="connsiteX5" fmla="*/ 166389 w 382413"/>
                    <a:gd name="connsiteY5" fmla="*/ 640571 h 640571"/>
                    <a:gd name="connsiteX6" fmla="*/ 65659 w 382413"/>
                    <a:gd name="connsiteY6" fmla="*/ 324559 h 640571"/>
                    <a:gd name="connsiteX0" fmla="*/ 65659 w 382413"/>
                    <a:gd name="connsiteY0" fmla="*/ 324559 h 646675"/>
                    <a:gd name="connsiteX1" fmla="*/ 26245 w 382413"/>
                    <a:gd name="connsiteY1" fmla="*/ 203290 h 646675"/>
                    <a:gd name="connsiteX2" fmla="*/ 6367 w 382413"/>
                    <a:gd name="connsiteY2" fmla="*/ 99923 h 646675"/>
                    <a:gd name="connsiteX3" fmla="*/ 166389 w 382413"/>
                    <a:gd name="connsiteY3" fmla="*/ 8547 h 646675"/>
                    <a:gd name="connsiteX4" fmla="*/ 382413 w 382413"/>
                    <a:gd name="connsiteY4" fmla="*/ 324559 h 646675"/>
                    <a:gd name="connsiteX5" fmla="*/ 166389 w 382413"/>
                    <a:gd name="connsiteY5" fmla="*/ 640571 h 646675"/>
                    <a:gd name="connsiteX6" fmla="*/ 149490 w 382413"/>
                    <a:gd name="connsiteY6" fmla="*/ 517367 h 646675"/>
                    <a:gd name="connsiteX7" fmla="*/ 65659 w 382413"/>
                    <a:gd name="connsiteY7" fmla="*/ 324559 h 646675"/>
                    <a:gd name="connsiteX0" fmla="*/ 65659 w 382413"/>
                    <a:gd name="connsiteY0" fmla="*/ 324559 h 616823"/>
                    <a:gd name="connsiteX1" fmla="*/ 26245 w 382413"/>
                    <a:gd name="connsiteY1" fmla="*/ 203290 h 616823"/>
                    <a:gd name="connsiteX2" fmla="*/ 6367 w 382413"/>
                    <a:gd name="connsiteY2" fmla="*/ 99923 h 616823"/>
                    <a:gd name="connsiteX3" fmla="*/ 166389 w 382413"/>
                    <a:gd name="connsiteY3" fmla="*/ 8547 h 616823"/>
                    <a:gd name="connsiteX4" fmla="*/ 382413 w 382413"/>
                    <a:gd name="connsiteY4" fmla="*/ 324559 h 616823"/>
                    <a:gd name="connsiteX5" fmla="*/ 218072 w 382413"/>
                    <a:gd name="connsiteY5" fmla="*/ 608766 h 616823"/>
                    <a:gd name="connsiteX6" fmla="*/ 149490 w 382413"/>
                    <a:gd name="connsiteY6" fmla="*/ 517367 h 616823"/>
                    <a:gd name="connsiteX7" fmla="*/ 65659 w 382413"/>
                    <a:gd name="connsiteY7" fmla="*/ 324559 h 616823"/>
                    <a:gd name="connsiteX0" fmla="*/ 65659 w 382413"/>
                    <a:gd name="connsiteY0" fmla="*/ 324559 h 609532"/>
                    <a:gd name="connsiteX1" fmla="*/ 26245 w 382413"/>
                    <a:gd name="connsiteY1" fmla="*/ 203290 h 609532"/>
                    <a:gd name="connsiteX2" fmla="*/ 6367 w 382413"/>
                    <a:gd name="connsiteY2" fmla="*/ 99923 h 609532"/>
                    <a:gd name="connsiteX3" fmla="*/ 166389 w 382413"/>
                    <a:gd name="connsiteY3" fmla="*/ 8547 h 609532"/>
                    <a:gd name="connsiteX4" fmla="*/ 382413 w 382413"/>
                    <a:gd name="connsiteY4" fmla="*/ 324559 h 609532"/>
                    <a:gd name="connsiteX5" fmla="*/ 218072 w 382413"/>
                    <a:gd name="connsiteY5" fmla="*/ 608766 h 609532"/>
                    <a:gd name="connsiteX6" fmla="*/ 149490 w 382413"/>
                    <a:gd name="connsiteY6" fmla="*/ 517367 h 609532"/>
                    <a:gd name="connsiteX7" fmla="*/ 65659 w 382413"/>
                    <a:gd name="connsiteY7" fmla="*/ 324559 h 609532"/>
                    <a:gd name="connsiteX0" fmla="*/ 65659 w 386389"/>
                    <a:gd name="connsiteY0" fmla="*/ 327326 h 616865"/>
                    <a:gd name="connsiteX1" fmla="*/ 26245 w 386389"/>
                    <a:gd name="connsiteY1" fmla="*/ 206057 h 616865"/>
                    <a:gd name="connsiteX2" fmla="*/ 6367 w 386389"/>
                    <a:gd name="connsiteY2" fmla="*/ 102690 h 616865"/>
                    <a:gd name="connsiteX3" fmla="*/ 166389 w 386389"/>
                    <a:gd name="connsiteY3" fmla="*/ 11314 h 616865"/>
                    <a:gd name="connsiteX4" fmla="*/ 386389 w 386389"/>
                    <a:gd name="connsiteY4" fmla="*/ 375034 h 616865"/>
                    <a:gd name="connsiteX5" fmla="*/ 218072 w 386389"/>
                    <a:gd name="connsiteY5" fmla="*/ 611533 h 616865"/>
                    <a:gd name="connsiteX6" fmla="*/ 149490 w 386389"/>
                    <a:gd name="connsiteY6" fmla="*/ 520134 h 616865"/>
                    <a:gd name="connsiteX7" fmla="*/ 65659 w 386389"/>
                    <a:gd name="connsiteY7" fmla="*/ 327326 h 616865"/>
                    <a:gd name="connsiteX0" fmla="*/ 65659 w 386443"/>
                    <a:gd name="connsiteY0" fmla="*/ 316194 h 605733"/>
                    <a:gd name="connsiteX1" fmla="*/ 26245 w 386443"/>
                    <a:gd name="connsiteY1" fmla="*/ 194925 h 605733"/>
                    <a:gd name="connsiteX2" fmla="*/ 6367 w 386443"/>
                    <a:gd name="connsiteY2" fmla="*/ 91558 h 605733"/>
                    <a:gd name="connsiteX3" fmla="*/ 166389 w 386443"/>
                    <a:gd name="connsiteY3" fmla="*/ 182 h 605733"/>
                    <a:gd name="connsiteX4" fmla="*/ 268760 w 386443"/>
                    <a:gd name="connsiteY4" fmla="*/ 115413 h 605733"/>
                    <a:gd name="connsiteX5" fmla="*/ 386389 w 386443"/>
                    <a:gd name="connsiteY5" fmla="*/ 363902 h 605733"/>
                    <a:gd name="connsiteX6" fmla="*/ 218072 w 386443"/>
                    <a:gd name="connsiteY6" fmla="*/ 600401 h 605733"/>
                    <a:gd name="connsiteX7" fmla="*/ 149490 w 386443"/>
                    <a:gd name="connsiteY7" fmla="*/ 509002 h 605733"/>
                    <a:gd name="connsiteX8" fmla="*/ 65659 w 386443"/>
                    <a:gd name="connsiteY8" fmla="*/ 316194 h 605733"/>
                    <a:gd name="connsiteX0" fmla="*/ 65659 w 386455"/>
                    <a:gd name="connsiteY0" fmla="*/ 316096 h 605635"/>
                    <a:gd name="connsiteX1" fmla="*/ 26245 w 386455"/>
                    <a:gd name="connsiteY1" fmla="*/ 194827 h 605635"/>
                    <a:gd name="connsiteX2" fmla="*/ 6367 w 386455"/>
                    <a:gd name="connsiteY2" fmla="*/ 91460 h 605635"/>
                    <a:gd name="connsiteX3" fmla="*/ 166389 w 386455"/>
                    <a:gd name="connsiteY3" fmla="*/ 84 h 605635"/>
                    <a:gd name="connsiteX4" fmla="*/ 284663 w 386455"/>
                    <a:gd name="connsiteY4" fmla="*/ 107364 h 605635"/>
                    <a:gd name="connsiteX5" fmla="*/ 386389 w 386455"/>
                    <a:gd name="connsiteY5" fmla="*/ 363804 h 605635"/>
                    <a:gd name="connsiteX6" fmla="*/ 218072 w 386455"/>
                    <a:gd name="connsiteY6" fmla="*/ 600303 h 605635"/>
                    <a:gd name="connsiteX7" fmla="*/ 149490 w 386455"/>
                    <a:gd name="connsiteY7" fmla="*/ 508904 h 605635"/>
                    <a:gd name="connsiteX8" fmla="*/ 65659 w 386455"/>
                    <a:gd name="connsiteY8" fmla="*/ 316096 h 605635"/>
                    <a:gd name="connsiteX0" fmla="*/ 65659 w 394399"/>
                    <a:gd name="connsiteY0" fmla="*/ 316096 h 602832"/>
                    <a:gd name="connsiteX1" fmla="*/ 26245 w 394399"/>
                    <a:gd name="connsiteY1" fmla="*/ 194827 h 602832"/>
                    <a:gd name="connsiteX2" fmla="*/ 6367 w 394399"/>
                    <a:gd name="connsiteY2" fmla="*/ 91460 h 602832"/>
                    <a:gd name="connsiteX3" fmla="*/ 166389 w 394399"/>
                    <a:gd name="connsiteY3" fmla="*/ 84 h 602832"/>
                    <a:gd name="connsiteX4" fmla="*/ 284663 w 394399"/>
                    <a:gd name="connsiteY4" fmla="*/ 107364 h 602832"/>
                    <a:gd name="connsiteX5" fmla="*/ 394340 w 394399"/>
                    <a:gd name="connsiteY5" fmla="*/ 419463 h 602832"/>
                    <a:gd name="connsiteX6" fmla="*/ 218072 w 394399"/>
                    <a:gd name="connsiteY6" fmla="*/ 600303 h 602832"/>
                    <a:gd name="connsiteX7" fmla="*/ 149490 w 394399"/>
                    <a:gd name="connsiteY7" fmla="*/ 508904 h 602832"/>
                    <a:gd name="connsiteX8" fmla="*/ 65659 w 394399"/>
                    <a:gd name="connsiteY8" fmla="*/ 316096 h 602832"/>
                    <a:gd name="connsiteX0" fmla="*/ 65659 w 394399"/>
                    <a:gd name="connsiteY0" fmla="*/ 316096 h 583964"/>
                    <a:gd name="connsiteX1" fmla="*/ 26245 w 394399"/>
                    <a:gd name="connsiteY1" fmla="*/ 194827 h 583964"/>
                    <a:gd name="connsiteX2" fmla="*/ 6367 w 394399"/>
                    <a:gd name="connsiteY2" fmla="*/ 91460 h 583964"/>
                    <a:gd name="connsiteX3" fmla="*/ 166389 w 394399"/>
                    <a:gd name="connsiteY3" fmla="*/ 84 h 583964"/>
                    <a:gd name="connsiteX4" fmla="*/ 284663 w 394399"/>
                    <a:gd name="connsiteY4" fmla="*/ 107364 h 583964"/>
                    <a:gd name="connsiteX5" fmla="*/ 394340 w 394399"/>
                    <a:gd name="connsiteY5" fmla="*/ 419463 h 583964"/>
                    <a:gd name="connsiteX6" fmla="*/ 249877 w 394399"/>
                    <a:gd name="connsiteY6" fmla="*/ 580425 h 583964"/>
                    <a:gd name="connsiteX7" fmla="*/ 149490 w 394399"/>
                    <a:gd name="connsiteY7" fmla="*/ 508904 h 583964"/>
                    <a:gd name="connsiteX8" fmla="*/ 65659 w 394399"/>
                    <a:gd name="connsiteY8" fmla="*/ 316096 h 583964"/>
                    <a:gd name="connsiteX0" fmla="*/ 62318 w 391058"/>
                    <a:gd name="connsiteY0" fmla="*/ 321206 h 589074"/>
                    <a:gd name="connsiteX1" fmla="*/ 22904 w 391058"/>
                    <a:gd name="connsiteY1" fmla="*/ 199937 h 589074"/>
                    <a:gd name="connsiteX2" fmla="*/ 3026 w 391058"/>
                    <a:gd name="connsiteY2" fmla="*/ 96570 h 589074"/>
                    <a:gd name="connsiteX3" fmla="*/ 70612 w 391058"/>
                    <a:gd name="connsiteY3" fmla="*/ 25011 h 589074"/>
                    <a:gd name="connsiteX4" fmla="*/ 163048 w 391058"/>
                    <a:gd name="connsiteY4" fmla="*/ 5194 h 589074"/>
                    <a:gd name="connsiteX5" fmla="*/ 281322 w 391058"/>
                    <a:gd name="connsiteY5" fmla="*/ 112474 h 589074"/>
                    <a:gd name="connsiteX6" fmla="*/ 390999 w 391058"/>
                    <a:gd name="connsiteY6" fmla="*/ 424573 h 589074"/>
                    <a:gd name="connsiteX7" fmla="*/ 246536 w 391058"/>
                    <a:gd name="connsiteY7" fmla="*/ 585535 h 589074"/>
                    <a:gd name="connsiteX8" fmla="*/ 146149 w 391058"/>
                    <a:gd name="connsiteY8" fmla="*/ 514014 h 589074"/>
                    <a:gd name="connsiteX9" fmla="*/ 62318 w 391058"/>
                    <a:gd name="connsiteY9" fmla="*/ 321206 h 589074"/>
                    <a:gd name="connsiteX0" fmla="*/ 62318 w 391050"/>
                    <a:gd name="connsiteY0" fmla="*/ 317527 h 585395"/>
                    <a:gd name="connsiteX1" fmla="*/ 22904 w 391050"/>
                    <a:gd name="connsiteY1" fmla="*/ 196258 h 585395"/>
                    <a:gd name="connsiteX2" fmla="*/ 3026 w 391050"/>
                    <a:gd name="connsiteY2" fmla="*/ 92891 h 585395"/>
                    <a:gd name="connsiteX3" fmla="*/ 70612 w 391050"/>
                    <a:gd name="connsiteY3" fmla="*/ 21332 h 585395"/>
                    <a:gd name="connsiteX4" fmla="*/ 163048 w 391050"/>
                    <a:gd name="connsiteY4" fmla="*/ 1515 h 585395"/>
                    <a:gd name="connsiteX5" fmla="*/ 256656 w 391050"/>
                    <a:gd name="connsiteY5" fmla="*/ 54266 h 585395"/>
                    <a:gd name="connsiteX6" fmla="*/ 281322 w 391050"/>
                    <a:gd name="connsiteY6" fmla="*/ 108795 h 585395"/>
                    <a:gd name="connsiteX7" fmla="*/ 390999 w 391050"/>
                    <a:gd name="connsiteY7" fmla="*/ 420894 h 585395"/>
                    <a:gd name="connsiteX8" fmla="*/ 246536 w 391050"/>
                    <a:gd name="connsiteY8" fmla="*/ 581856 h 585395"/>
                    <a:gd name="connsiteX9" fmla="*/ 146149 w 391050"/>
                    <a:gd name="connsiteY9" fmla="*/ 510335 h 585395"/>
                    <a:gd name="connsiteX10" fmla="*/ 62318 w 391050"/>
                    <a:gd name="connsiteY10" fmla="*/ 317527 h 585395"/>
                    <a:gd name="connsiteX0" fmla="*/ 62318 w 396955"/>
                    <a:gd name="connsiteY0" fmla="*/ 317527 h 585395"/>
                    <a:gd name="connsiteX1" fmla="*/ 22904 w 396955"/>
                    <a:gd name="connsiteY1" fmla="*/ 196258 h 585395"/>
                    <a:gd name="connsiteX2" fmla="*/ 3026 w 396955"/>
                    <a:gd name="connsiteY2" fmla="*/ 92891 h 585395"/>
                    <a:gd name="connsiteX3" fmla="*/ 70612 w 396955"/>
                    <a:gd name="connsiteY3" fmla="*/ 21332 h 585395"/>
                    <a:gd name="connsiteX4" fmla="*/ 163048 w 396955"/>
                    <a:gd name="connsiteY4" fmla="*/ 1515 h 585395"/>
                    <a:gd name="connsiteX5" fmla="*/ 256656 w 396955"/>
                    <a:gd name="connsiteY5" fmla="*/ 54266 h 585395"/>
                    <a:gd name="connsiteX6" fmla="*/ 281322 w 396955"/>
                    <a:gd name="connsiteY6" fmla="*/ 108795 h 585395"/>
                    <a:gd name="connsiteX7" fmla="*/ 371950 w 396955"/>
                    <a:gd name="connsiteY7" fmla="*/ 316659 h 585395"/>
                    <a:gd name="connsiteX8" fmla="*/ 390999 w 396955"/>
                    <a:gd name="connsiteY8" fmla="*/ 420894 h 585395"/>
                    <a:gd name="connsiteX9" fmla="*/ 246536 w 396955"/>
                    <a:gd name="connsiteY9" fmla="*/ 581856 h 585395"/>
                    <a:gd name="connsiteX10" fmla="*/ 146149 w 396955"/>
                    <a:gd name="connsiteY10" fmla="*/ 510335 h 585395"/>
                    <a:gd name="connsiteX11" fmla="*/ 62318 w 396955"/>
                    <a:gd name="connsiteY11" fmla="*/ 317527 h 585395"/>
                    <a:gd name="connsiteX0" fmla="*/ 62318 w 433080"/>
                    <a:gd name="connsiteY0" fmla="*/ 317527 h 581869"/>
                    <a:gd name="connsiteX1" fmla="*/ 22904 w 433080"/>
                    <a:gd name="connsiteY1" fmla="*/ 196258 h 581869"/>
                    <a:gd name="connsiteX2" fmla="*/ 3026 w 433080"/>
                    <a:gd name="connsiteY2" fmla="*/ 92891 h 581869"/>
                    <a:gd name="connsiteX3" fmla="*/ 70612 w 433080"/>
                    <a:gd name="connsiteY3" fmla="*/ 21332 h 581869"/>
                    <a:gd name="connsiteX4" fmla="*/ 163048 w 433080"/>
                    <a:gd name="connsiteY4" fmla="*/ 1515 h 581869"/>
                    <a:gd name="connsiteX5" fmla="*/ 256656 w 433080"/>
                    <a:gd name="connsiteY5" fmla="*/ 54266 h 581869"/>
                    <a:gd name="connsiteX6" fmla="*/ 281322 w 433080"/>
                    <a:gd name="connsiteY6" fmla="*/ 108795 h 581869"/>
                    <a:gd name="connsiteX7" fmla="*/ 371950 w 433080"/>
                    <a:gd name="connsiteY7" fmla="*/ 316659 h 581869"/>
                    <a:gd name="connsiteX8" fmla="*/ 390999 w 433080"/>
                    <a:gd name="connsiteY8" fmla="*/ 420894 h 581869"/>
                    <a:gd name="connsiteX9" fmla="*/ 427609 w 433080"/>
                    <a:gd name="connsiteY9" fmla="*/ 515442 h 581869"/>
                    <a:gd name="connsiteX10" fmla="*/ 246536 w 433080"/>
                    <a:gd name="connsiteY10" fmla="*/ 581856 h 581869"/>
                    <a:gd name="connsiteX11" fmla="*/ 146149 w 433080"/>
                    <a:gd name="connsiteY11" fmla="*/ 510335 h 581869"/>
                    <a:gd name="connsiteX12" fmla="*/ 62318 w 433080"/>
                    <a:gd name="connsiteY12" fmla="*/ 317527 h 581869"/>
                    <a:gd name="connsiteX0" fmla="*/ 62318 w 448096"/>
                    <a:gd name="connsiteY0" fmla="*/ 317527 h 581867"/>
                    <a:gd name="connsiteX1" fmla="*/ 22904 w 448096"/>
                    <a:gd name="connsiteY1" fmla="*/ 196258 h 581867"/>
                    <a:gd name="connsiteX2" fmla="*/ 3026 w 448096"/>
                    <a:gd name="connsiteY2" fmla="*/ 92891 h 581867"/>
                    <a:gd name="connsiteX3" fmla="*/ 70612 w 448096"/>
                    <a:gd name="connsiteY3" fmla="*/ 21332 h 581867"/>
                    <a:gd name="connsiteX4" fmla="*/ 163048 w 448096"/>
                    <a:gd name="connsiteY4" fmla="*/ 1515 h 581867"/>
                    <a:gd name="connsiteX5" fmla="*/ 256656 w 448096"/>
                    <a:gd name="connsiteY5" fmla="*/ 54266 h 581867"/>
                    <a:gd name="connsiteX6" fmla="*/ 281322 w 448096"/>
                    <a:gd name="connsiteY6" fmla="*/ 108795 h 581867"/>
                    <a:gd name="connsiteX7" fmla="*/ 371950 w 448096"/>
                    <a:gd name="connsiteY7" fmla="*/ 316659 h 581867"/>
                    <a:gd name="connsiteX8" fmla="*/ 390999 w 448096"/>
                    <a:gd name="connsiteY8" fmla="*/ 420894 h 581867"/>
                    <a:gd name="connsiteX9" fmla="*/ 443511 w 448096"/>
                    <a:gd name="connsiteY9" fmla="*/ 459783 h 581867"/>
                    <a:gd name="connsiteX10" fmla="*/ 427609 w 448096"/>
                    <a:gd name="connsiteY10" fmla="*/ 515442 h 581867"/>
                    <a:gd name="connsiteX11" fmla="*/ 246536 w 448096"/>
                    <a:gd name="connsiteY11" fmla="*/ 581856 h 581867"/>
                    <a:gd name="connsiteX12" fmla="*/ 146149 w 448096"/>
                    <a:gd name="connsiteY12" fmla="*/ 510335 h 581867"/>
                    <a:gd name="connsiteX13" fmla="*/ 62318 w 448096"/>
                    <a:gd name="connsiteY13" fmla="*/ 317527 h 581867"/>
                    <a:gd name="connsiteX0" fmla="*/ 62318 w 448096"/>
                    <a:gd name="connsiteY0" fmla="*/ 317527 h 581867"/>
                    <a:gd name="connsiteX1" fmla="*/ 22904 w 448096"/>
                    <a:gd name="connsiteY1" fmla="*/ 196258 h 581867"/>
                    <a:gd name="connsiteX2" fmla="*/ 3026 w 448096"/>
                    <a:gd name="connsiteY2" fmla="*/ 92891 h 581867"/>
                    <a:gd name="connsiteX3" fmla="*/ 70612 w 448096"/>
                    <a:gd name="connsiteY3" fmla="*/ 21332 h 581867"/>
                    <a:gd name="connsiteX4" fmla="*/ 163048 w 448096"/>
                    <a:gd name="connsiteY4" fmla="*/ 1515 h 581867"/>
                    <a:gd name="connsiteX5" fmla="*/ 256656 w 448096"/>
                    <a:gd name="connsiteY5" fmla="*/ 54266 h 581867"/>
                    <a:gd name="connsiteX6" fmla="*/ 281322 w 448096"/>
                    <a:gd name="connsiteY6" fmla="*/ 108795 h 581867"/>
                    <a:gd name="connsiteX7" fmla="*/ 371950 w 448096"/>
                    <a:gd name="connsiteY7" fmla="*/ 316659 h 581867"/>
                    <a:gd name="connsiteX8" fmla="*/ 414853 w 448096"/>
                    <a:gd name="connsiteY8" fmla="*/ 412943 h 581867"/>
                    <a:gd name="connsiteX9" fmla="*/ 443511 w 448096"/>
                    <a:gd name="connsiteY9" fmla="*/ 459783 h 581867"/>
                    <a:gd name="connsiteX10" fmla="*/ 427609 w 448096"/>
                    <a:gd name="connsiteY10" fmla="*/ 515442 h 581867"/>
                    <a:gd name="connsiteX11" fmla="*/ 246536 w 448096"/>
                    <a:gd name="connsiteY11" fmla="*/ 581856 h 581867"/>
                    <a:gd name="connsiteX12" fmla="*/ 146149 w 448096"/>
                    <a:gd name="connsiteY12" fmla="*/ 510335 h 581867"/>
                    <a:gd name="connsiteX13" fmla="*/ 62318 w 448096"/>
                    <a:gd name="connsiteY13" fmla="*/ 317527 h 581867"/>
                    <a:gd name="connsiteX0" fmla="*/ 62318 w 448096"/>
                    <a:gd name="connsiteY0" fmla="*/ 317527 h 606736"/>
                    <a:gd name="connsiteX1" fmla="*/ 22904 w 448096"/>
                    <a:gd name="connsiteY1" fmla="*/ 196258 h 606736"/>
                    <a:gd name="connsiteX2" fmla="*/ 3026 w 448096"/>
                    <a:gd name="connsiteY2" fmla="*/ 92891 h 606736"/>
                    <a:gd name="connsiteX3" fmla="*/ 70612 w 448096"/>
                    <a:gd name="connsiteY3" fmla="*/ 21332 h 606736"/>
                    <a:gd name="connsiteX4" fmla="*/ 163048 w 448096"/>
                    <a:gd name="connsiteY4" fmla="*/ 1515 h 606736"/>
                    <a:gd name="connsiteX5" fmla="*/ 256656 w 448096"/>
                    <a:gd name="connsiteY5" fmla="*/ 54266 h 606736"/>
                    <a:gd name="connsiteX6" fmla="*/ 281322 w 448096"/>
                    <a:gd name="connsiteY6" fmla="*/ 108795 h 606736"/>
                    <a:gd name="connsiteX7" fmla="*/ 371950 w 448096"/>
                    <a:gd name="connsiteY7" fmla="*/ 316659 h 606736"/>
                    <a:gd name="connsiteX8" fmla="*/ 414853 w 448096"/>
                    <a:gd name="connsiteY8" fmla="*/ 412943 h 606736"/>
                    <a:gd name="connsiteX9" fmla="*/ 443511 w 448096"/>
                    <a:gd name="connsiteY9" fmla="*/ 459783 h 606736"/>
                    <a:gd name="connsiteX10" fmla="*/ 427609 w 448096"/>
                    <a:gd name="connsiteY10" fmla="*/ 515442 h 606736"/>
                    <a:gd name="connsiteX11" fmla="*/ 246536 w 448096"/>
                    <a:gd name="connsiteY11" fmla="*/ 581856 h 606736"/>
                    <a:gd name="connsiteX12" fmla="*/ 260631 w 448096"/>
                    <a:gd name="connsiteY12" fmla="*/ 602906 h 606736"/>
                    <a:gd name="connsiteX13" fmla="*/ 146149 w 448096"/>
                    <a:gd name="connsiteY13" fmla="*/ 510335 h 606736"/>
                    <a:gd name="connsiteX14" fmla="*/ 62318 w 448096"/>
                    <a:gd name="connsiteY14" fmla="*/ 317527 h 606736"/>
                    <a:gd name="connsiteX0" fmla="*/ 62318 w 448096"/>
                    <a:gd name="connsiteY0" fmla="*/ 317527 h 623190"/>
                    <a:gd name="connsiteX1" fmla="*/ 22904 w 448096"/>
                    <a:gd name="connsiteY1" fmla="*/ 196258 h 623190"/>
                    <a:gd name="connsiteX2" fmla="*/ 3026 w 448096"/>
                    <a:gd name="connsiteY2" fmla="*/ 92891 h 623190"/>
                    <a:gd name="connsiteX3" fmla="*/ 70612 w 448096"/>
                    <a:gd name="connsiteY3" fmla="*/ 21332 h 623190"/>
                    <a:gd name="connsiteX4" fmla="*/ 163048 w 448096"/>
                    <a:gd name="connsiteY4" fmla="*/ 1515 h 623190"/>
                    <a:gd name="connsiteX5" fmla="*/ 256656 w 448096"/>
                    <a:gd name="connsiteY5" fmla="*/ 54266 h 623190"/>
                    <a:gd name="connsiteX6" fmla="*/ 281322 w 448096"/>
                    <a:gd name="connsiteY6" fmla="*/ 108795 h 623190"/>
                    <a:gd name="connsiteX7" fmla="*/ 371950 w 448096"/>
                    <a:gd name="connsiteY7" fmla="*/ 316659 h 623190"/>
                    <a:gd name="connsiteX8" fmla="*/ 414853 w 448096"/>
                    <a:gd name="connsiteY8" fmla="*/ 412943 h 623190"/>
                    <a:gd name="connsiteX9" fmla="*/ 443511 w 448096"/>
                    <a:gd name="connsiteY9" fmla="*/ 459783 h 623190"/>
                    <a:gd name="connsiteX10" fmla="*/ 427609 w 448096"/>
                    <a:gd name="connsiteY10" fmla="*/ 515442 h 623190"/>
                    <a:gd name="connsiteX11" fmla="*/ 318098 w 448096"/>
                    <a:gd name="connsiteY11" fmla="*/ 617637 h 623190"/>
                    <a:gd name="connsiteX12" fmla="*/ 260631 w 448096"/>
                    <a:gd name="connsiteY12" fmla="*/ 602906 h 623190"/>
                    <a:gd name="connsiteX13" fmla="*/ 146149 w 448096"/>
                    <a:gd name="connsiteY13" fmla="*/ 510335 h 623190"/>
                    <a:gd name="connsiteX14" fmla="*/ 62318 w 448096"/>
                    <a:gd name="connsiteY14" fmla="*/ 317527 h 623190"/>
                    <a:gd name="connsiteX0" fmla="*/ 62318 w 445167"/>
                    <a:gd name="connsiteY0" fmla="*/ 317527 h 738463"/>
                    <a:gd name="connsiteX1" fmla="*/ 22904 w 445167"/>
                    <a:gd name="connsiteY1" fmla="*/ 196258 h 738463"/>
                    <a:gd name="connsiteX2" fmla="*/ 3026 w 445167"/>
                    <a:gd name="connsiteY2" fmla="*/ 92891 h 738463"/>
                    <a:gd name="connsiteX3" fmla="*/ 70612 w 445167"/>
                    <a:gd name="connsiteY3" fmla="*/ 21332 h 738463"/>
                    <a:gd name="connsiteX4" fmla="*/ 163048 w 445167"/>
                    <a:gd name="connsiteY4" fmla="*/ 1515 h 738463"/>
                    <a:gd name="connsiteX5" fmla="*/ 256656 w 445167"/>
                    <a:gd name="connsiteY5" fmla="*/ 54266 h 738463"/>
                    <a:gd name="connsiteX6" fmla="*/ 281322 w 445167"/>
                    <a:gd name="connsiteY6" fmla="*/ 108795 h 738463"/>
                    <a:gd name="connsiteX7" fmla="*/ 371950 w 445167"/>
                    <a:gd name="connsiteY7" fmla="*/ 316659 h 738463"/>
                    <a:gd name="connsiteX8" fmla="*/ 414853 w 445167"/>
                    <a:gd name="connsiteY8" fmla="*/ 412943 h 738463"/>
                    <a:gd name="connsiteX9" fmla="*/ 443511 w 445167"/>
                    <a:gd name="connsiteY9" fmla="*/ 459783 h 738463"/>
                    <a:gd name="connsiteX10" fmla="*/ 427609 w 445167"/>
                    <a:gd name="connsiteY10" fmla="*/ 515442 h 738463"/>
                    <a:gd name="connsiteX11" fmla="*/ 383412 w 445167"/>
                    <a:gd name="connsiteY11" fmla="*/ 737380 h 738463"/>
                    <a:gd name="connsiteX12" fmla="*/ 260631 w 445167"/>
                    <a:gd name="connsiteY12" fmla="*/ 602906 h 738463"/>
                    <a:gd name="connsiteX13" fmla="*/ 146149 w 445167"/>
                    <a:gd name="connsiteY13" fmla="*/ 510335 h 738463"/>
                    <a:gd name="connsiteX14" fmla="*/ 62318 w 445167"/>
                    <a:gd name="connsiteY14" fmla="*/ 317527 h 738463"/>
                    <a:gd name="connsiteX0" fmla="*/ 62318 w 569766"/>
                    <a:gd name="connsiteY0" fmla="*/ 317527 h 737711"/>
                    <a:gd name="connsiteX1" fmla="*/ 22904 w 569766"/>
                    <a:gd name="connsiteY1" fmla="*/ 196258 h 737711"/>
                    <a:gd name="connsiteX2" fmla="*/ 3026 w 569766"/>
                    <a:gd name="connsiteY2" fmla="*/ 92891 h 737711"/>
                    <a:gd name="connsiteX3" fmla="*/ 70612 w 569766"/>
                    <a:gd name="connsiteY3" fmla="*/ 21332 h 737711"/>
                    <a:gd name="connsiteX4" fmla="*/ 163048 w 569766"/>
                    <a:gd name="connsiteY4" fmla="*/ 1515 h 737711"/>
                    <a:gd name="connsiteX5" fmla="*/ 256656 w 569766"/>
                    <a:gd name="connsiteY5" fmla="*/ 54266 h 737711"/>
                    <a:gd name="connsiteX6" fmla="*/ 281322 w 569766"/>
                    <a:gd name="connsiteY6" fmla="*/ 108795 h 737711"/>
                    <a:gd name="connsiteX7" fmla="*/ 371950 w 569766"/>
                    <a:gd name="connsiteY7" fmla="*/ 316659 h 737711"/>
                    <a:gd name="connsiteX8" fmla="*/ 414853 w 569766"/>
                    <a:gd name="connsiteY8" fmla="*/ 412943 h 737711"/>
                    <a:gd name="connsiteX9" fmla="*/ 443511 w 569766"/>
                    <a:gd name="connsiteY9" fmla="*/ 459783 h 737711"/>
                    <a:gd name="connsiteX10" fmla="*/ 569123 w 569766"/>
                    <a:gd name="connsiteY10" fmla="*/ 635185 h 737711"/>
                    <a:gd name="connsiteX11" fmla="*/ 383412 w 569766"/>
                    <a:gd name="connsiteY11" fmla="*/ 737380 h 737711"/>
                    <a:gd name="connsiteX12" fmla="*/ 260631 w 569766"/>
                    <a:gd name="connsiteY12" fmla="*/ 602906 h 737711"/>
                    <a:gd name="connsiteX13" fmla="*/ 146149 w 569766"/>
                    <a:gd name="connsiteY13" fmla="*/ 510335 h 737711"/>
                    <a:gd name="connsiteX14" fmla="*/ 62318 w 569766"/>
                    <a:gd name="connsiteY14" fmla="*/ 317527 h 737711"/>
                    <a:gd name="connsiteX0" fmla="*/ 62318 w 571298"/>
                    <a:gd name="connsiteY0" fmla="*/ 317527 h 857254"/>
                    <a:gd name="connsiteX1" fmla="*/ 22904 w 571298"/>
                    <a:gd name="connsiteY1" fmla="*/ 196258 h 857254"/>
                    <a:gd name="connsiteX2" fmla="*/ 3026 w 571298"/>
                    <a:gd name="connsiteY2" fmla="*/ 92891 h 857254"/>
                    <a:gd name="connsiteX3" fmla="*/ 70612 w 571298"/>
                    <a:gd name="connsiteY3" fmla="*/ 21332 h 857254"/>
                    <a:gd name="connsiteX4" fmla="*/ 163048 w 571298"/>
                    <a:gd name="connsiteY4" fmla="*/ 1515 h 857254"/>
                    <a:gd name="connsiteX5" fmla="*/ 256656 w 571298"/>
                    <a:gd name="connsiteY5" fmla="*/ 54266 h 857254"/>
                    <a:gd name="connsiteX6" fmla="*/ 281322 w 571298"/>
                    <a:gd name="connsiteY6" fmla="*/ 108795 h 857254"/>
                    <a:gd name="connsiteX7" fmla="*/ 371950 w 571298"/>
                    <a:gd name="connsiteY7" fmla="*/ 316659 h 857254"/>
                    <a:gd name="connsiteX8" fmla="*/ 414853 w 571298"/>
                    <a:gd name="connsiteY8" fmla="*/ 412943 h 857254"/>
                    <a:gd name="connsiteX9" fmla="*/ 443511 w 571298"/>
                    <a:gd name="connsiteY9" fmla="*/ 459783 h 857254"/>
                    <a:gd name="connsiteX10" fmla="*/ 569123 w 571298"/>
                    <a:gd name="connsiteY10" fmla="*/ 635185 h 857254"/>
                    <a:gd name="connsiteX11" fmla="*/ 503155 w 571298"/>
                    <a:gd name="connsiteY11" fmla="*/ 857123 h 857254"/>
                    <a:gd name="connsiteX12" fmla="*/ 260631 w 571298"/>
                    <a:gd name="connsiteY12" fmla="*/ 602906 h 857254"/>
                    <a:gd name="connsiteX13" fmla="*/ 146149 w 571298"/>
                    <a:gd name="connsiteY13" fmla="*/ 510335 h 857254"/>
                    <a:gd name="connsiteX14" fmla="*/ 62318 w 571298"/>
                    <a:gd name="connsiteY14" fmla="*/ 317527 h 857254"/>
                    <a:gd name="connsiteX0" fmla="*/ 62318 w 917695"/>
                    <a:gd name="connsiteY0" fmla="*/ 317527 h 861315"/>
                    <a:gd name="connsiteX1" fmla="*/ 22904 w 917695"/>
                    <a:gd name="connsiteY1" fmla="*/ 196258 h 861315"/>
                    <a:gd name="connsiteX2" fmla="*/ 3026 w 917695"/>
                    <a:gd name="connsiteY2" fmla="*/ 92891 h 861315"/>
                    <a:gd name="connsiteX3" fmla="*/ 70612 w 917695"/>
                    <a:gd name="connsiteY3" fmla="*/ 21332 h 861315"/>
                    <a:gd name="connsiteX4" fmla="*/ 163048 w 917695"/>
                    <a:gd name="connsiteY4" fmla="*/ 1515 h 861315"/>
                    <a:gd name="connsiteX5" fmla="*/ 256656 w 917695"/>
                    <a:gd name="connsiteY5" fmla="*/ 54266 h 861315"/>
                    <a:gd name="connsiteX6" fmla="*/ 281322 w 917695"/>
                    <a:gd name="connsiteY6" fmla="*/ 108795 h 861315"/>
                    <a:gd name="connsiteX7" fmla="*/ 371950 w 917695"/>
                    <a:gd name="connsiteY7" fmla="*/ 316659 h 861315"/>
                    <a:gd name="connsiteX8" fmla="*/ 414853 w 917695"/>
                    <a:gd name="connsiteY8" fmla="*/ 412943 h 861315"/>
                    <a:gd name="connsiteX9" fmla="*/ 443511 w 917695"/>
                    <a:gd name="connsiteY9" fmla="*/ 459783 h 861315"/>
                    <a:gd name="connsiteX10" fmla="*/ 917465 w 917695"/>
                    <a:gd name="connsiteY10" fmla="*/ 352157 h 861315"/>
                    <a:gd name="connsiteX11" fmla="*/ 503155 w 917695"/>
                    <a:gd name="connsiteY11" fmla="*/ 857123 h 861315"/>
                    <a:gd name="connsiteX12" fmla="*/ 260631 w 917695"/>
                    <a:gd name="connsiteY12" fmla="*/ 602906 h 861315"/>
                    <a:gd name="connsiteX13" fmla="*/ 146149 w 917695"/>
                    <a:gd name="connsiteY13" fmla="*/ 510335 h 861315"/>
                    <a:gd name="connsiteX14" fmla="*/ 62318 w 917695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17466"/>
                    <a:gd name="connsiteY0" fmla="*/ 317527 h 861315"/>
                    <a:gd name="connsiteX1" fmla="*/ 22904 w 917466"/>
                    <a:gd name="connsiteY1" fmla="*/ 196258 h 861315"/>
                    <a:gd name="connsiteX2" fmla="*/ 3026 w 917466"/>
                    <a:gd name="connsiteY2" fmla="*/ 92891 h 861315"/>
                    <a:gd name="connsiteX3" fmla="*/ 70612 w 917466"/>
                    <a:gd name="connsiteY3" fmla="*/ 21332 h 861315"/>
                    <a:gd name="connsiteX4" fmla="*/ 163048 w 917466"/>
                    <a:gd name="connsiteY4" fmla="*/ 1515 h 861315"/>
                    <a:gd name="connsiteX5" fmla="*/ 256656 w 917466"/>
                    <a:gd name="connsiteY5" fmla="*/ 54266 h 861315"/>
                    <a:gd name="connsiteX6" fmla="*/ 281322 w 917466"/>
                    <a:gd name="connsiteY6" fmla="*/ 108795 h 861315"/>
                    <a:gd name="connsiteX7" fmla="*/ 371950 w 917466"/>
                    <a:gd name="connsiteY7" fmla="*/ 316659 h 861315"/>
                    <a:gd name="connsiteX8" fmla="*/ 414853 w 917466"/>
                    <a:gd name="connsiteY8" fmla="*/ 412943 h 861315"/>
                    <a:gd name="connsiteX9" fmla="*/ 497939 w 917466"/>
                    <a:gd name="connsiteY9" fmla="*/ 568640 h 861315"/>
                    <a:gd name="connsiteX10" fmla="*/ 917465 w 917466"/>
                    <a:gd name="connsiteY10" fmla="*/ 352157 h 861315"/>
                    <a:gd name="connsiteX11" fmla="*/ 503155 w 917466"/>
                    <a:gd name="connsiteY11" fmla="*/ 857123 h 861315"/>
                    <a:gd name="connsiteX12" fmla="*/ 260631 w 917466"/>
                    <a:gd name="connsiteY12" fmla="*/ 602906 h 861315"/>
                    <a:gd name="connsiteX13" fmla="*/ 146149 w 917466"/>
                    <a:gd name="connsiteY13" fmla="*/ 510335 h 861315"/>
                    <a:gd name="connsiteX14" fmla="*/ 62318 w 917466"/>
                    <a:gd name="connsiteY14" fmla="*/ 317527 h 861315"/>
                    <a:gd name="connsiteX0" fmla="*/ 62318 w 943081"/>
                    <a:gd name="connsiteY0" fmla="*/ 317527 h 861315"/>
                    <a:gd name="connsiteX1" fmla="*/ 22904 w 943081"/>
                    <a:gd name="connsiteY1" fmla="*/ 196258 h 861315"/>
                    <a:gd name="connsiteX2" fmla="*/ 3026 w 943081"/>
                    <a:gd name="connsiteY2" fmla="*/ 92891 h 861315"/>
                    <a:gd name="connsiteX3" fmla="*/ 70612 w 943081"/>
                    <a:gd name="connsiteY3" fmla="*/ 21332 h 861315"/>
                    <a:gd name="connsiteX4" fmla="*/ 163048 w 943081"/>
                    <a:gd name="connsiteY4" fmla="*/ 1515 h 861315"/>
                    <a:gd name="connsiteX5" fmla="*/ 256656 w 943081"/>
                    <a:gd name="connsiteY5" fmla="*/ 54266 h 861315"/>
                    <a:gd name="connsiteX6" fmla="*/ 281322 w 943081"/>
                    <a:gd name="connsiteY6" fmla="*/ 108795 h 861315"/>
                    <a:gd name="connsiteX7" fmla="*/ 371950 w 943081"/>
                    <a:gd name="connsiteY7" fmla="*/ 316659 h 861315"/>
                    <a:gd name="connsiteX8" fmla="*/ 414853 w 943081"/>
                    <a:gd name="connsiteY8" fmla="*/ 412943 h 861315"/>
                    <a:gd name="connsiteX9" fmla="*/ 497939 w 943081"/>
                    <a:gd name="connsiteY9" fmla="*/ 568640 h 861315"/>
                    <a:gd name="connsiteX10" fmla="*/ 855086 w 943081"/>
                    <a:gd name="connsiteY10" fmla="*/ 195400 h 861315"/>
                    <a:gd name="connsiteX11" fmla="*/ 917465 w 943081"/>
                    <a:gd name="connsiteY11" fmla="*/ 352157 h 861315"/>
                    <a:gd name="connsiteX12" fmla="*/ 503155 w 943081"/>
                    <a:gd name="connsiteY12" fmla="*/ 857123 h 861315"/>
                    <a:gd name="connsiteX13" fmla="*/ 260631 w 943081"/>
                    <a:gd name="connsiteY13" fmla="*/ 602906 h 861315"/>
                    <a:gd name="connsiteX14" fmla="*/ 146149 w 943081"/>
                    <a:gd name="connsiteY14" fmla="*/ 510335 h 861315"/>
                    <a:gd name="connsiteX15" fmla="*/ 62318 w 943081"/>
                    <a:gd name="connsiteY15" fmla="*/ 317527 h 86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43081" h="861315">
                      <a:moveTo>
                        <a:pt x="62318" y="317527"/>
                      </a:moveTo>
                      <a:cubicBezTo>
                        <a:pt x="41777" y="265181"/>
                        <a:pt x="36099" y="232372"/>
                        <a:pt x="22904" y="196258"/>
                      </a:cubicBezTo>
                      <a:cubicBezTo>
                        <a:pt x="9709" y="160144"/>
                        <a:pt x="-6913" y="120720"/>
                        <a:pt x="3026" y="92891"/>
                      </a:cubicBezTo>
                      <a:cubicBezTo>
                        <a:pt x="12965" y="65062"/>
                        <a:pt x="43942" y="36561"/>
                        <a:pt x="70612" y="21332"/>
                      </a:cubicBezTo>
                      <a:cubicBezTo>
                        <a:pt x="97282" y="6103"/>
                        <a:pt x="132041" y="-3974"/>
                        <a:pt x="163048" y="1515"/>
                      </a:cubicBezTo>
                      <a:cubicBezTo>
                        <a:pt x="194055" y="7004"/>
                        <a:pt x="236944" y="36386"/>
                        <a:pt x="256656" y="54266"/>
                      </a:cubicBezTo>
                      <a:cubicBezTo>
                        <a:pt x="276368" y="72146"/>
                        <a:pt x="268070" y="82291"/>
                        <a:pt x="281322" y="108795"/>
                      </a:cubicBezTo>
                      <a:cubicBezTo>
                        <a:pt x="294574" y="135299"/>
                        <a:pt x="353671" y="264643"/>
                        <a:pt x="371950" y="316659"/>
                      </a:cubicBezTo>
                      <a:cubicBezTo>
                        <a:pt x="390229" y="368675"/>
                        <a:pt x="393855" y="370946"/>
                        <a:pt x="414853" y="412943"/>
                      </a:cubicBezTo>
                      <a:cubicBezTo>
                        <a:pt x="435851" y="454940"/>
                        <a:pt x="424567" y="604897"/>
                        <a:pt x="497939" y="568640"/>
                      </a:cubicBezTo>
                      <a:cubicBezTo>
                        <a:pt x="571311" y="532383"/>
                        <a:pt x="785165" y="231481"/>
                        <a:pt x="855086" y="195400"/>
                      </a:cubicBezTo>
                      <a:cubicBezTo>
                        <a:pt x="925007" y="159320"/>
                        <a:pt x="976120" y="241870"/>
                        <a:pt x="917465" y="352157"/>
                      </a:cubicBezTo>
                      <a:cubicBezTo>
                        <a:pt x="858810" y="462444"/>
                        <a:pt x="612627" y="815332"/>
                        <a:pt x="503155" y="857123"/>
                      </a:cubicBezTo>
                      <a:cubicBezTo>
                        <a:pt x="393683" y="898914"/>
                        <a:pt x="277362" y="614826"/>
                        <a:pt x="260631" y="602906"/>
                      </a:cubicBezTo>
                      <a:cubicBezTo>
                        <a:pt x="243900" y="590986"/>
                        <a:pt x="171250" y="553923"/>
                        <a:pt x="146149" y="510335"/>
                      </a:cubicBezTo>
                      <a:cubicBezTo>
                        <a:pt x="129361" y="457666"/>
                        <a:pt x="82859" y="369873"/>
                        <a:pt x="62318" y="317527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Freeform 750"/>
                <p:cNvSpPr>
                  <a:spLocks/>
                </p:cNvSpPr>
                <p:nvPr/>
              </p:nvSpPr>
              <p:spPr bwMode="auto">
                <a:xfrm>
                  <a:off x="5588247" y="1578954"/>
                  <a:ext cx="221539" cy="49257"/>
                </a:xfrm>
                <a:custGeom>
                  <a:avLst/>
                  <a:gdLst>
                    <a:gd name="T0" fmla="*/ 4 w 40"/>
                    <a:gd name="T1" fmla="*/ 0 h 16"/>
                    <a:gd name="T2" fmla="*/ 4 w 40"/>
                    <a:gd name="T3" fmla="*/ 0 h 16"/>
                    <a:gd name="T4" fmla="*/ 0 w 40"/>
                    <a:gd name="T5" fmla="*/ 6 h 16"/>
                    <a:gd name="T6" fmla="*/ 0 w 40"/>
                    <a:gd name="T7" fmla="*/ 8 h 16"/>
                    <a:gd name="T8" fmla="*/ 2 w 40"/>
                    <a:gd name="T9" fmla="*/ 12 h 16"/>
                    <a:gd name="T10" fmla="*/ 2 w 40"/>
                    <a:gd name="T11" fmla="*/ 12 h 16"/>
                    <a:gd name="T12" fmla="*/ 8 w 40"/>
                    <a:gd name="T13" fmla="*/ 16 h 16"/>
                    <a:gd name="T14" fmla="*/ 18 w 40"/>
                    <a:gd name="T15" fmla="*/ 16 h 16"/>
                    <a:gd name="T16" fmla="*/ 28 w 40"/>
                    <a:gd name="T17" fmla="*/ 16 h 16"/>
                    <a:gd name="T18" fmla="*/ 40 w 40"/>
                    <a:gd name="T19" fmla="*/ 14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16"/>
                    <a:gd name="T32" fmla="*/ 40 w 4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1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6"/>
                      </a:lnTo>
                      <a:lnTo>
                        <a:pt x="18" y="16"/>
                      </a:lnTo>
                      <a:lnTo>
                        <a:pt x="28" y="16"/>
                      </a:lnTo>
                      <a:lnTo>
                        <a:pt x="40" y="14"/>
                      </a:lnTo>
                    </a:path>
                  </a:pathLst>
                </a:custGeom>
                <a:noFill/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Freeform 62"/>
            <p:cNvSpPr>
              <a:spLocks/>
            </p:cNvSpPr>
            <p:nvPr/>
          </p:nvSpPr>
          <p:spPr bwMode="auto">
            <a:xfrm>
              <a:off x="2290101" y="866349"/>
              <a:ext cx="364442" cy="424754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63"/>
            <p:cNvSpPr>
              <a:spLocks/>
            </p:cNvSpPr>
            <p:nvPr/>
          </p:nvSpPr>
          <p:spPr bwMode="auto">
            <a:xfrm rot="242778">
              <a:off x="2190931" y="778886"/>
              <a:ext cx="477444" cy="448265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903230" y="2354110"/>
            <a:ext cx="1284112" cy="369332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迷你简综艺" pitchFamily="65" charset="-122"/>
                <a:ea typeface="迷你简综艺" pitchFamily="65" charset="-122"/>
              </a:rPr>
              <a:t>淘宝网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0943">
            <a:off x="7152645" y="2978273"/>
            <a:ext cx="421368" cy="436879"/>
          </a:xfrm>
          <a:prstGeom prst="rect">
            <a:avLst/>
          </a:prstGeom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696" y="2796426"/>
            <a:ext cx="188912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34800" y="217951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之后一次偶然地机会我开起了网店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82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070515" y="640167"/>
            <a:ext cx="4856832" cy="3821745"/>
            <a:chOff x="4070515" y="640167"/>
            <a:chExt cx="4856832" cy="3821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532" r="100000">
                          <a14:foregroundMark x1="18773" y1="82381" x2="83457" y2="82857"/>
                          <a14:foregroundMark x1="34572" y1="84048" x2="52230" y2="82857"/>
                          <a14:foregroundMark x1="13383" y1="74762" x2="83086" y2="76667"/>
                          <a14:foregroundMark x1="8364" y1="85238" x2="48141" y2="86905"/>
                          <a14:foregroundMark x1="86245" y1="90000" x2="91822" y2="83333"/>
                          <a14:foregroundMark x1="91264" y1="80714" x2="88476" y2="70000"/>
                          <a14:foregroundMark x1="7621" y1="80714" x2="11524" y2="74048"/>
                          <a14:backgroundMark x1="10967" y1="42143" x2="10781" y2="67143"/>
                          <a14:backgroundMark x1="10781" y1="69048" x2="10967" y2="66190"/>
                          <a14:backgroundMark x1="88476" y1="68810" x2="88476" y2="46429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08"/>
            <a:stretch/>
          </p:blipFill>
          <p:spPr>
            <a:xfrm>
              <a:off x="4070515" y="640167"/>
              <a:ext cx="4856832" cy="3821745"/>
            </a:xfrm>
            <a:prstGeom prst="rect">
              <a:avLst/>
            </a:prstGeom>
          </p:spPr>
        </p:pic>
        <p:sp>
          <p:nvSpPr>
            <p:cNvPr id="49" name="任意多边形 48"/>
            <p:cNvSpPr/>
            <p:nvPr/>
          </p:nvSpPr>
          <p:spPr>
            <a:xfrm>
              <a:off x="4379608" y="3274031"/>
              <a:ext cx="4180128" cy="521898"/>
            </a:xfrm>
            <a:custGeom>
              <a:avLst/>
              <a:gdLst>
                <a:gd name="connsiteX0" fmla="*/ 198407 w 2536166"/>
                <a:gd name="connsiteY0" fmla="*/ 0 h 474453"/>
                <a:gd name="connsiteX1" fmla="*/ 0 w 2536166"/>
                <a:gd name="connsiteY1" fmla="*/ 474453 h 474453"/>
                <a:gd name="connsiteX2" fmla="*/ 2536166 w 2536166"/>
                <a:gd name="connsiteY2" fmla="*/ 448573 h 474453"/>
                <a:gd name="connsiteX3" fmla="*/ 2337758 w 2536166"/>
                <a:gd name="connsiteY3" fmla="*/ 0 h 474453"/>
                <a:gd name="connsiteX4" fmla="*/ 198407 w 2536166"/>
                <a:gd name="connsiteY4" fmla="*/ 0 h 47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166" h="474453">
                  <a:moveTo>
                    <a:pt x="198407" y="0"/>
                  </a:moveTo>
                  <a:lnTo>
                    <a:pt x="0" y="474453"/>
                  </a:lnTo>
                  <a:lnTo>
                    <a:pt x="2536166" y="448573"/>
                  </a:lnTo>
                  <a:lnTo>
                    <a:pt x="2337758" y="0"/>
                  </a:lnTo>
                  <a:lnTo>
                    <a:pt x="1984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scene3d>
              <a:camera prst="perspectiveAbove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782993" y="1023957"/>
            <a:ext cx="3384000" cy="21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536" y="2352725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我完成了由买家向卖家的转变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2213" y="164093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chemeClr val="accent6">
                    <a:lumMod val="7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淘宝网</a:t>
            </a:r>
            <a:endParaRPr lang="zh-CN" altLang="en-US" sz="5400">
              <a:solidFill>
                <a:schemeClr val="accent6">
                  <a:lumMod val="7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6051" y="1748656"/>
            <a:ext cx="138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买家</a:t>
            </a:r>
            <a:endParaRPr lang="zh-CN" altLang="en-US" sz="4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6516" y="1734950"/>
            <a:ext cx="138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卖家</a:t>
            </a:r>
            <a:endParaRPr lang="zh-CN" altLang="en-US" sz="4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2993" y="1023957"/>
            <a:ext cx="3384000" cy="2124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75" y="1100526"/>
            <a:ext cx="169148" cy="22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54662" y="1283788"/>
            <a:ext cx="8118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我的文档</a:t>
            </a: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840" y="1470132"/>
            <a:ext cx="201677" cy="18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749266" y="1621274"/>
            <a:ext cx="8118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我的电脑</a:t>
            </a: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72" y="1821329"/>
            <a:ext cx="175654" cy="208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788517" y="2011525"/>
            <a:ext cx="8118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回收站</a:t>
            </a: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757" y="2208020"/>
            <a:ext cx="188925" cy="20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835889" y="2380678"/>
            <a:ext cx="8118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35889" y="2536113"/>
            <a:ext cx="401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85504" y="2735705"/>
            <a:ext cx="811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淘宝网</a:t>
            </a:r>
            <a:endParaRPr lang="en-US" altLang="zh-CN" sz="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782993" y="2971481"/>
            <a:ext cx="3384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199" y="2990150"/>
            <a:ext cx="151523" cy="14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7347550" y="2976502"/>
            <a:ext cx="0" cy="15780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946" y="3012424"/>
            <a:ext cx="536721" cy="15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364" y="2482297"/>
            <a:ext cx="143125" cy="17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430368" y="235129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于是每天开机做的第一件事就是登陆淘宝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29026"/>
            <a:ext cx="28892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57664" y="2375261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然后耐心的给买家讲解着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431" y="1070838"/>
            <a:ext cx="1471236" cy="183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632490" y="1423928"/>
            <a:ext cx="76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smtClean="0">
                <a:solidFill>
                  <a:schemeClr val="bg1"/>
                </a:solidFill>
                <a:latin typeface="+mj-ea"/>
                <a:ea typeface="+mj-ea"/>
              </a:rPr>
              <a:t>顾客</a:t>
            </a:r>
            <a:r>
              <a:rPr lang="zh-CN" altLang="en-US" sz="700" smtClean="0">
                <a:solidFill>
                  <a:schemeClr val="bg1"/>
                </a:solidFill>
              </a:rPr>
              <a:t> </a:t>
            </a:r>
            <a:r>
              <a:rPr lang="zh-CN" altLang="en-US" sz="700" smtClean="0"/>
              <a:t> </a:t>
            </a:r>
            <a:r>
              <a:rPr lang="en-US" altLang="zh-CN" sz="700" dirty="0" smtClean="0"/>
              <a:t>12:04:12</a:t>
            </a:r>
            <a:endParaRPr lang="zh-CN" altLang="en-US" sz="700"/>
          </a:p>
        </p:txBody>
      </p:sp>
      <p:sp>
        <p:nvSpPr>
          <p:cNvPr id="42" name="TextBox 41"/>
          <p:cNvSpPr txBox="1"/>
          <p:nvPr/>
        </p:nvSpPr>
        <p:spPr>
          <a:xfrm>
            <a:off x="5625561" y="1561256"/>
            <a:ext cx="11150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tx2">
                    <a:lumMod val="50000"/>
                  </a:schemeClr>
                </a:solidFill>
              </a:rPr>
              <a:t>请问这个东西怎么用啊？</a:t>
            </a:r>
            <a:endParaRPr lang="zh-CN" altLang="en-US" sz="7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05464" y="2393224"/>
            <a:ext cx="13947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tx2">
                    <a:lumMod val="50000"/>
                  </a:schemeClr>
                </a:solidFill>
              </a:rPr>
              <a:t>呵呵，这个操作很简单，我教你用。有什么不懂得地方随时问我</a:t>
            </a:r>
            <a:endParaRPr lang="zh-CN" altLang="en-US" sz="7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30352" y="1812896"/>
            <a:ext cx="13947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mtClean="0">
                <a:solidFill>
                  <a:schemeClr val="tx2">
                    <a:lumMod val="50000"/>
                  </a:schemeClr>
                </a:solidFill>
              </a:rPr>
              <a:t>呵呵，这个操作很简单，我教你用。有什么不懂得地方随时问我</a:t>
            </a:r>
            <a:endParaRPr lang="zh-CN" altLang="en-US" sz="7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43755" y="1684228"/>
            <a:ext cx="76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smtClean="0">
                <a:solidFill>
                  <a:schemeClr val="bg1"/>
                </a:solidFill>
                <a:latin typeface="+mj-ea"/>
                <a:ea typeface="+mj-ea"/>
              </a:rPr>
              <a:t>我</a:t>
            </a:r>
            <a:r>
              <a:rPr lang="zh-CN" altLang="en-US" sz="700" smtClean="0">
                <a:solidFill>
                  <a:schemeClr val="bg1"/>
                </a:solidFill>
              </a:rPr>
              <a:t>    </a:t>
            </a:r>
            <a:r>
              <a:rPr lang="zh-CN" altLang="en-US" sz="700" smtClean="0"/>
              <a:t> </a:t>
            </a:r>
            <a:r>
              <a:rPr lang="en-US" altLang="zh-CN" sz="700" dirty="0" smtClean="0"/>
              <a:t>12:06:02</a:t>
            </a:r>
            <a:endParaRPr lang="zh-CN" altLang="en-US" sz="700"/>
          </a:p>
        </p:txBody>
      </p:sp>
      <p:sp>
        <p:nvSpPr>
          <p:cNvPr id="28" name="TextBox 27"/>
          <p:cNvSpPr txBox="1"/>
          <p:nvPr/>
        </p:nvSpPr>
        <p:spPr>
          <a:xfrm>
            <a:off x="395536" y="2396067"/>
            <a:ext cx="362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从此，我的生活费用基本自理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2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6169E-6 L -0.11285 -0.1327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2" y="-663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77778E-6 4.27337E-6 L -0.10764 0.02807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3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xit" presetSubtype="3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9" grpId="0"/>
      <p:bldP spid="15" grpId="0" animBg="1"/>
      <p:bldP spid="14" grpId="0"/>
      <p:bldP spid="14" grpId="1"/>
      <p:bldP spid="14" grpId="2"/>
      <p:bldP spid="23" grpId="0"/>
      <p:bldP spid="23" grpId="1"/>
      <p:bldP spid="23" grpId="2"/>
      <p:bldP spid="25" grpId="0"/>
      <p:bldP spid="25" grpId="1"/>
      <p:bldP spid="25" grpId="2"/>
      <p:bldP spid="27" grpId="0"/>
      <p:bldP spid="27" grpId="1"/>
      <p:bldP spid="27" grpId="2"/>
      <p:bldP spid="16" grpId="0"/>
      <p:bldP spid="16" grpId="1"/>
      <p:bldP spid="16" grpId="2"/>
      <p:bldP spid="29" grpId="0"/>
      <p:bldP spid="29" grpId="1"/>
      <p:bldP spid="29" grpId="2"/>
      <p:bldP spid="37" grpId="0"/>
      <p:bldP spid="37" grpId="1"/>
      <p:bldP spid="22" grpId="0"/>
      <p:bldP spid="22" grpId="1"/>
      <p:bldP spid="24" grpId="0"/>
      <p:bldP spid="42" grpId="0"/>
      <p:bldP spid="46" grpId="0"/>
      <p:bldP spid="46" grpId="1"/>
      <p:bldP spid="47" grpId="0"/>
      <p:bldP spid="48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0">
              <a:srgbClr val="85C2FF">
                <a:alpha val="28000"/>
              </a:srgbClr>
            </a:gs>
            <a:gs pos="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0" name="直接连接符 1029"/>
          <p:cNvCxnSpPr/>
          <p:nvPr/>
        </p:nvCxnSpPr>
        <p:spPr>
          <a:xfrm flipV="1">
            <a:off x="170568" y="3780120"/>
            <a:ext cx="7416824" cy="1584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isometricOffAxis1Top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直接连接符 1032"/>
          <p:cNvCxnSpPr/>
          <p:nvPr/>
        </p:nvCxnSpPr>
        <p:spPr>
          <a:xfrm flipH="1">
            <a:off x="2390938" y="4237879"/>
            <a:ext cx="4935254" cy="11894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isometricOffAxis1Top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9493254" y="-288924"/>
            <a:ext cx="2254836" cy="2592288"/>
            <a:chOff x="3203848" y="339502"/>
            <a:chExt cx="2254836" cy="2592288"/>
          </a:xfrm>
        </p:grpSpPr>
        <p:sp>
          <p:nvSpPr>
            <p:cNvPr id="148" name="矩形 147"/>
            <p:cNvSpPr/>
            <p:nvPr/>
          </p:nvSpPr>
          <p:spPr>
            <a:xfrm>
              <a:off x="3203848" y="339502"/>
              <a:ext cx="2016224" cy="25922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3635896" y="63647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方正特粗光辉简体" pitchFamily="2" charset="-122"/>
                  <a:ea typeface="方正特粗光辉简体" pitchFamily="2" charset="-122"/>
                </a:rPr>
                <a:t>海尔杯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442460" y="1277728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2">
                      <a:lumMod val="50000"/>
                    </a:schemeClr>
                  </a:solidFill>
                  <a:latin typeface="迷你霹雳体" pitchFamily="33" charset="-122"/>
                  <a:ea typeface="迷你霹雳体" pitchFamily="33" charset="-122"/>
                </a:rPr>
                <a:t>创意大赛</a:t>
              </a:r>
              <a:endParaRPr lang="zh-CN" altLang="en-US" sz="2800">
                <a:solidFill>
                  <a:schemeClr val="bg2">
                    <a:lumMod val="50000"/>
                  </a:schemeClr>
                </a:solidFill>
                <a:latin typeface="迷你霹雳体" pitchFamily="33" charset="-122"/>
                <a:ea typeface="迷你霹雳体" pitchFamily="33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442460" y="1940457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rgbClr val="CC0000"/>
                  </a:solidFill>
                  <a:latin typeface="方正舒体" pitchFamily="2" charset="-122"/>
                  <a:ea typeface="方正舒体" pitchFamily="2" charset="-122"/>
                </a:rPr>
                <a:t>主题</a:t>
              </a:r>
              <a:r>
                <a:rPr lang="en-US" altLang="zh-CN" sz="2400" dirty="0" smtClean="0">
                  <a:solidFill>
                    <a:srgbClr val="CC0000"/>
                  </a:solidFill>
                  <a:latin typeface="方正舒体" pitchFamily="2" charset="-122"/>
                  <a:ea typeface="方正舒体" pitchFamily="2" charset="-122"/>
                </a:rPr>
                <a:t>@</a:t>
              </a:r>
              <a:r>
                <a:rPr lang="zh-CN" altLang="en-US" sz="2400" smtClean="0">
                  <a:solidFill>
                    <a:srgbClr val="CC0000"/>
                  </a:solidFill>
                  <a:latin typeface="方正舒体" pitchFamily="2" charset="-122"/>
                  <a:ea typeface="方正舒体" pitchFamily="2" charset="-122"/>
                </a:rPr>
                <a:t>青春</a:t>
              </a:r>
              <a:endParaRPr lang="zh-CN" altLang="en-US" sz="2400">
                <a:solidFill>
                  <a:srgbClr val="CC0000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pic>
        <p:nvPicPr>
          <p:cNvPr id="153" name="图片 1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-939377"/>
            <a:ext cx="547689" cy="630807"/>
          </a:xfrm>
          <a:prstGeom prst="rect">
            <a:avLst/>
          </a:prstGeom>
          <a:scene3d>
            <a:camera prst="isometricOffAxis1Top"/>
            <a:lightRig rig="threePt" dir="t"/>
          </a:scene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42589" y="2438889"/>
            <a:ext cx="3316495" cy="283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254" y="1056240"/>
            <a:ext cx="4935254" cy="3403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75331" y="2525411"/>
            <a:ext cx="1832341" cy="125507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 rot="21449692">
            <a:off x="3289329" y="4441939"/>
            <a:ext cx="197375" cy="620816"/>
            <a:chOff x="3074585" y="2703513"/>
            <a:chExt cx="673364" cy="1506279"/>
          </a:xfrm>
        </p:grpSpPr>
        <p:grpSp>
          <p:nvGrpSpPr>
            <p:cNvPr id="27" name="组合 26"/>
            <p:cNvGrpSpPr/>
            <p:nvPr/>
          </p:nvGrpSpPr>
          <p:grpSpPr>
            <a:xfrm>
              <a:off x="3074585" y="2703513"/>
              <a:ext cx="673364" cy="1506279"/>
              <a:chOff x="3053319" y="2650348"/>
              <a:chExt cx="673364" cy="150627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053319" y="2650348"/>
                <a:ext cx="673364" cy="1506279"/>
                <a:chOff x="4184369" y="2546019"/>
                <a:chExt cx="164019" cy="412153"/>
              </a:xfrm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32" name="Freeform 304"/>
                <p:cNvSpPr>
                  <a:spLocks/>
                </p:cNvSpPr>
                <p:nvPr/>
              </p:nvSpPr>
              <p:spPr bwMode="auto">
                <a:xfrm>
                  <a:off x="4229635" y="2701052"/>
                  <a:ext cx="71328" cy="21952"/>
                </a:xfrm>
                <a:custGeom>
                  <a:avLst/>
                  <a:gdLst>
                    <a:gd name="T0" fmla="*/ 102 w 104"/>
                    <a:gd name="T1" fmla="*/ 0 h 32"/>
                    <a:gd name="T2" fmla="*/ 102 w 104"/>
                    <a:gd name="T3" fmla="*/ 0 h 32"/>
                    <a:gd name="T4" fmla="*/ 104 w 104"/>
                    <a:gd name="T5" fmla="*/ 8 h 32"/>
                    <a:gd name="T6" fmla="*/ 104 w 104"/>
                    <a:gd name="T7" fmla="*/ 18 h 32"/>
                    <a:gd name="T8" fmla="*/ 104 w 104"/>
                    <a:gd name="T9" fmla="*/ 18 h 32"/>
                    <a:gd name="T10" fmla="*/ 102 w 104"/>
                    <a:gd name="T11" fmla="*/ 20 h 32"/>
                    <a:gd name="T12" fmla="*/ 98 w 104"/>
                    <a:gd name="T13" fmla="*/ 22 h 32"/>
                    <a:gd name="T14" fmla="*/ 82 w 104"/>
                    <a:gd name="T15" fmla="*/ 28 h 32"/>
                    <a:gd name="T16" fmla="*/ 56 w 104"/>
                    <a:gd name="T17" fmla="*/ 30 h 32"/>
                    <a:gd name="T18" fmla="*/ 22 w 104"/>
                    <a:gd name="T19" fmla="*/ 32 h 32"/>
                    <a:gd name="T20" fmla="*/ 22 w 104"/>
                    <a:gd name="T21" fmla="*/ 32 h 32"/>
                    <a:gd name="T22" fmla="*/ 8 w 104"/>
                    <a:gd name="T23" fmla="*/ 32 h 32"/>
                    <a:gd name="T24" fmla="*/ 2 w 104"/>
                    <a:gd name="T25" fmla="*/ 30 h 32"/>
                    <a:gd name="T26" fmla="*/ 0 w 104"/>
                    <a:gd name="T27" fmla="*/ 28 h 32"/>
                    <a:gd name="T28" fmla="*/ 0 w 104"/>
                    <a:gd name="T29" fmla="*/ 24 h 32"/>
                    <a:gd name="T30" fmla="*/ 0 w 104"/>
                    <a:gd name="T31" fmla="*/ 24 h 32"/>
                    <a:gd name="T32" fmla="*/ 0 w 104"/>
                    <a:gd name="T33" fmla="*/ 22 h 32"/>
                    <a:gd name="T34" fmla="*/ 2 w 104"/>
                    <a:gd name="T35" fmla="*/ 20 h 32"/>
                    <a:gd name="T36" fmla="*/ 10 w 104"/>
                    <a:gd name="T37" fmla="*/ 18 h 32"/>
                    <a:gd name="T38" fmla="*/ 42 w 104"/>
                    <a:gd name="T39" fmla="*/ 10 h 32"/>
                    <a:gd name="T40" fmla="*/ 42 w 104"/>
                    <a:gd name="T41" fmla="*/ 10 h 32"/>
                    <a:gd name="T42" fmla="*/ 66 w 104"/>
                    <a:gd name="T43" fmla="*/ 6 h 32"/>
                    <a:gd name="T44" fmla="*/ 84 w 104"/>
                    <a:gd name="T45" fmla="*/ 2 h 32"/>
                    <a:gd name="T46" fmla="*/ 102 w 104"/>
                    <a:gd name="T47" fmla="*/ 0 h 32"/>
                    <a:gd name="T48" fmla="*/ 102 w 104"/>
                    <a:gd name="T49" fmla="*/ 0 h 3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04"/>
                    <a:gd name="T76" fmla="*/ 0 h 32"/>
                    <a:gd name="T77" fmla="*/ 104 w 104"/>
                    <a:gd name="T78" fmla="*/ 32 h 3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04" h="32">
                      <a:moveTo>
                        <a:pt x="102" y="0"/>
                      </a:moveTo>
                      <a:lnTo>
                        <a:pt x="102" y="0"/>
                      </a:lnTo>
                      <a:lnTo>
                        <a:pt x="104" y="8"/>
                      </a:lnTo>
                      <a:lnTo>
                        <a:pt x="104" y="18"/>
                      </a:lnTo>
                      <a:lnTo>
                        <a:pt x="102" y="20"/>
                      </a:lnTo>
                      <a:lnTo>
                        <a:pt x="98" y="22"/>
                      </a:lnTo>
                      <a:lnTo>
                        <a:pt x="82" y="28"/>
                      </a:lnTo>
                      <a:lnTo>
                        <a:pt x="56" y="30"/>
                      </a:lnTo>
                      <a:lnTo>
                        <a:pt x="22" y="32"/>
                      </a:lnTo>
                      <a:lnTo>
                        <a:pt x="8" y="32"/>
                      </a:lnTo>
                      <a:lnTo>
                        <a:pt x="2" y="30"/>
                      </a:lnTo>
                      <a:lnTo>
                        <a:pt x="0" y="28"/>
                      </a:lnTo>
                      <a:lnTo>
                        <a:pt x="0" y="24"/>
                      </a:lnTo>
                      <a:lnTo>
                        <a:pt x="0" y="22"/>
                      </a:lnTo>
                      <a:lnTo>
                        <a:pt x="2" y="20"/>
                      </a:lnTo>
                      <a:lnTo>
                        <a:pt x="10" y="18"/>
                      </a:lnTo>
                      <a:lnTo>
                        <a:pt x="42" y="10"/>
                      </a:lnTo>
                      <a:lnTo>
                        <a:pt x="66" y="6"/>
                      </a:lnTo>
                      <a:lnTo>
                        <a:pt x="84" y="2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rgbClr val="BADAE4"/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21"/>
                <p:cNvSpPr>
                  <a:spLocks/>
                </p:cNvSpPr>
                <p:nvPr/>
              </p:nvSpPr>
              <p:spPr bwMode="auto">
                <a:xfrm>
                  <a:off x="4192599" y="2760047"/>
                  <a:ext cx="21947" cy="27440"/>
                </a:xfrm>
                <a:custGeom>
                  <a:avLst/>
                  <a:gdLst>
                    <a:gd name="T0" fmla="*/ 26 w 32"/>
                    <a:gd name="T1" fmla="*/ 6 h 40"/>
                    <a:gd name="T2" fmla="*/ 26 w 32"/>
                    <a:gd name="T3" fmla="*/ 6 h 40"/>
                    <a:gd name="T4" fmla="*/ 32 w 32"/>
                    <a:gd name="T5" fmla="*/ 20 h 40"/>
                    <a:gd name="T6" fmla="*/ 32 w 32"/>
                    <a:gd name="T7" fmla="*/ 20 h 40"/>
                    <a:gd name="T8" fmla="*/ 30 w 32"/>
                    <a:gd name="T9" fmla="*/ 22 h 40"/>
                    <a:gd name="T10" fmla="*/ 28 w 32"/>
                    <a:gd name="T11" fmla="*/ 20 h 40"/>
                    <a:gd name="T12" fmla="*/ 26 w 32"/>
                    <a:gd name="T13" fmla="*/ 20 h 40"/>
                    <a:gd name="T14" fmla="*/ 24 w 32"/>
                    <a:gd name="T15" fmla="*/ 22 h 40"/>
                    <a:gd name="T16" fmla="*/ 24 w 32"/>
                    <a:gd name="T17" fmla="*/ 22 h 40"/>
                    <a:gd name="T18" fmla="*/ 24 w 32"/>
                    <a:gd name="T19" fmla="*/ 30 h 40"/>
                    <a:gd name="T20" fmla="*/ 28 w 32"/>
                    <a:gd name="T21" fmla="*/ 38 h 40"/>
                    <a:gd name="T22" fmla="*/ 28 w 32"/>
                    <a:gd name="T23" fmla="*/ 38 h 40"/>
                    <a:gd name="T24" fmla="*/ 28 w 32"/>
                    <a:gd name="T25" fmla="*/ 38 h 40"/>
                    <a:gd name="T26" fmla="*/ 26 w 32"/>
                    <a:gd name="T27" fmla="*/ 40 h 40"/>
                    <a:gd name="T28" fmla="*/ 20 w 32"/>
                    <a:gd name="T29" fmla="*/ 40 h 40"/>
                    <a:gd name="T30" fmla="*/ 14 w 32"/>
                    <a:gd name="T31" fmla="*/ 38 h 40"/>
                    <a:gd name="T32" fmla="*/ 6 w 32"/>
                    <a:gd name="T33" fmla="*/ 34 h 40"/>
                    <a:gd name="T34" fmla="*/ 6 w 32"/>
                    <a:gd name="T35" fmla="*/ 34 h 40"/>
                    <a:gd name="T36" fmla="*/ 4 w 32"/>
                    <a:gd name="T37" fmla="*/ 32 h 40"/>
                    <a:gd name="T38" fmla="*/ 2 w 32"/>
                    <a:gd name="T39" fmla="*/ 28 h 40"/>
                    <a:gd name="T40" fmla="*/ 0 w 32"/>
                    <a:gd name="T41" fmla="*/ 22 h 40"/>
                    <a:gd name="T42" fmla="*/ 0 w 32"/>
                    <a:gd name="T43" fmla="*/ 10 h 40"/>
                    <a:gd name="T44" fmla="*/ 0 w 32"/>
                    <a:gd name="T45" fmla="*/ 10 h 40"/>
                    <a:gd name="T46" fmla="*/ 0 w 32"/>
                    <a:gd name="T47" fmla="*/ 4 h 40"/>
                    <a:gd name="T48" fmla="*/ 4 w 32"/>
                    <a:gd name="T49" fmla="*/ 2 h 40"/>
                    <a:gd name="T50" fmla="*/ 8 w 32"/>
                    <a:gd name="T51" fmla="*/ 0 h 40"/>
                    <a:gd name="T52" fmla="*/ 12 w 32"/>
                    <a:gd name="T53" fmla="*/ 2 h 40"/>
                    <a:gd name="T54" fmla="*/ 22 w 32"/>
                    <a:gd name="T55" fmla="*/ 4 h 40"/>
                    <a:gd name="T56" fmla="*/ 26 w 32"/>
                    <a:gd name="T57" fmla="*/ 6 h 40"/>
                    <a:gd name="T58" fmla="*/ 26 w 32"/>
                    <a:gd name="T59" fmla="*/ 6 h 4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2"/>
                    <a:gd name="T91" fmla="*/ 0 h 40"/>
                    <a:gd name="T92" fmla="*/ 32 w 32"/>
                    <a:gd name="T93" fmla="*/ 40 h 4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2" h="40">
                      <a:moveTo>
                        <a:pt x="26" y="6"/>
                      </a:moveTo>
                      <a:lnTo>
                        <a:pt x="26" y="6"/>
                      </a:lnTo>
                      <a:lnTo>
                        <a:pt x="32" y="20"/>
                      </a:lnTo>
                      <a:lnTo>
                        <a:pt x="30" y="22"/>
                      </a:lnTo>
                      <a:lnTo>
                        <a:pt x="28" y="20"/>
                      </a:lnTo>
                      <a:lnTo>
                        <a:pt x="26" y="20"/>
                      </a:lnTo>
                      <a:lnTo>
                        <a:pt x="24" y="22"/>
                      </a:lnTo>
                      <a:lnTo>
                        <a:pt x="24" y="30"/>
                      </a:lnTo>
                      <a:lnTo>
                        <a:pt x="28" y="38"/>
                      </a:lnTo>
                      <a:lnTo>
                        <a:pt x="26" y="40"/>
                      </a:lnTo>
                      <a:lnTo>
                        <a:pt x="20" y="40"/>
                      </a:lnTo>
                      <a:lnTo>
                        <a:pt x="14" y="38"/>
                      </a:lnTo>
                      <a:lnTo>
                        <a:pt x="6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2"/>
                      </a:lnTo>
                      <a:lnTo>
                        <a:pt x="0" y="10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22" y="4"/>
                      </a:lnTo>
                      <a:lnTo>
                        <a:pt x="26" y="6"/>
                      </a:lnTo>
                      <a:close/>
                    </a:path>
                  </a:pathLst>
                </a:custGeom>
                <a:solidFill>
                  <a:srgbClr val="E3C3A7"/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22"/>
                <p:cNvSpPr>
                  <a:spLocks/>
                </p:cNvSpPr>
                <p:nvPr/>
              </p:nvSpPr>
              <p:spPr bwMode="auto">
                <a:xfrm>
                  <a:off x="4215163" y="2927231"/>
                  <a:ext cx="68584" cy="26068"/>
                </a:xfrm>
                <a:custGeom>
                  <a:avLst/>
                  <a:gdLst>
                    <a:gd name="T0" fmla="*/ 2 w 100"/>
                    <a:gd name="T1" fmla="*/ 12 h 38"/>
                    <a:gd name="T2" fmla="*/ 2 w 100"/>
                    <a:gd name="T3" fmla="*/ 12 h 38"/>
                    <a:gd name="T4" fmla="*/ 0 w 100"/>
                    <a:gd name="T5" fmla="*/ 22 h 38"/>
                    <a:gd name="T6" fmla="*/ 2 w 100"/>
                    <a:gd name="T7" fmla="*/ 34 h 38"/>
                    <a:gd name="T8" fmla="*/ 2 w 100"/>
                    <a:gd name="T9" fmla="*/ 34 h 38"/>
                    <a:gd name="T10" fmla="*/ 8 w 100"/>
                    <a:gd name="T11" fmla="*/ 36 h 38"/>
                    <a:gd name="T12" fmla="*/ 20 w 100"/>
                    <a:gd name="T13" fmla="*/ 38 h 38"/>
                    <a:gd name="T14" fmla="*/ 32 w 100"/>
                    <a:gd name="T15" fmla="*/ 38 h 38"/>
                    <a:gd name="T16" fmla="*/ 44 w 100"/>
                    <a:gd name="T17" fmla="*/ 36 h 38"/>
                    <a:gd name="T18" fmla="*/ 44 w 100"/>
                    <a:gd name="T19" fmla="*/ 36 h 38"/>
                    <a:gd name="T20" fmla="*/ 44 w 100"/>
                    <a:gd name="T21" fmla="*/ 30 h 38"/>
                    <a:gd name="T22" fmla="*/ 44 w 100"/>
                    <a:gd name="T23" fmla="*/ 30 h 38"/>
                    <a:gd name="T24" fmla="*/ 66 w 100"/>
                    <a:gd name="T25" fmla="*/ 30 h 38"/>
                    <a:gd name="T26" fmla="*/ 66 w 100"/>
                    <a:gd name="T27" fmla="*/ 30 h 38"/>
                    <a:gd name="T28" fmla="*/ 78 w 100"/>
                    <a:gd name="T29" fmla="*/ 26 h 38"/>
                    <a:gd name="T30" fmla="*/ 88 w 100"/>
                    <a:gd name="T31" fmla="*/ 22 h 38"/>
                    <a:gd name="T32" fmla="*/ 96 w 100"/>
                    <a:gd name="T33" fmla="*/ 18 h 38"/>
                    <a:gd name="T34" fmla="*/ 100 w 100"/>
                    <a:gd name="T35" fmla="*/ 14 h 38"/>
                    <a:gd name="T36" fmla="*/ 100 w 100"/>
                    <a:gd name="T37" fmla="*/ 14 h 38"/>
                    <a:gd name="T38" fmla="*/ 100 w 100"/>
                    <a:gd name="T39" fmla="*/ 8 h 38"/>
                    <a:gd name="T40" fmla="*/ 98 w 100"/>
                    <a:gd name="T41" fmla="*/ 4 h 38"/>
                    <a:gd name="T42" fmla="*/ 98 w 100"/>
                    <a:gd name="T43" fmla="*/ 4 h 38"/>
                    <a:gd name="T44" fmla="*/ 88 w 100"/>
                    <a:gd name="T45" fmla="*/ 2 h 38"/>
                    <a:gd name="T46" fmla="*/ 74 w 100"/>
                    <a:gd name="T47" fmla="*/ 0 h 38"/>
                    <a:gd name="T48" fmla="*/ 54 w 100"/>
                    <a:gd name="T49" fmla="*/ 0 h 38"/>
                    <a:gd name="T50" fmla="*/ 2 w 100"/>
                    <a:gd name="T51" fmla="*/ 12 h 3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00"/>
                    <a:gd name="T79" fmla="*/ 0 h 38"/>
                    <a:gd name="T80" fmla="*/ 100 w 100"/>
                    <a:gd name="T81" fmla="*/ 38 h 3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00" h="38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22"/>
                      </a:lnTo>
                      <a:lnTo>
                        <a:pt x="2" y="34"/>
                      </a:lnTo>
                      <a:lnTo>
                        <a:pt x="8" y="36"/>
                      </a:lnTo>
                      <a:lnTo>
                        <a:pt x="20" y="38"/>
                      </a:lnTo>
                      <a:lnTo>
                        <a:pt x="32" y="38"/>
                      </a:lnTo>
                      <a:lnTo>
                        <a:pt x="44" y="36"/>
                      </a:lnTo>
                      <a:lnTo>
                        <a:pt x="44" y="30"/>
                      </a:lnTo>
                      <a:lnTo>
                        <a:pt x="66" y="30"/>
                      </a:lnTo>
                      <a:lnTo>
                        <a:pt x="78" y="26"/>
                      </a:lnTo>
                      <a:lnTo>
                        <a:pt x="88" y="22"/>
                      </a:lnTo>
                      <a:lnTo>
                        <a:pt x="96" y="18"/>
                      </a:lnTo>
                      <a:lnTo>
                        <a:pt x="100" y="14"/>
                      </a:lnTo>
                      <a:lnTo>
                        <a:pt x="100" y="8"/>
                      </a:lnTo>
                      <a:lnTo>
                        <a:pt x="98" y="4"/>
                      </a:lnTo>
                      <a:lnTo>
                        <a:pt x="88" y="2"/>
                      </a:lnTo>
                      <a:lnTo>
                        <a:pt x="74" y="0"/>
                      </a:lnTo>
                      <a:lnTo>
                        <a:pt x="54" y="0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23"/>
                <p:cNvSpPr>
                  <a:spLocks/>
                </p:cNvSpPr>
                <p:nvPr/>
              </p:nvSpPr>
              <p:spPr bwMode="auto">
                <a:xfrm>
                  <a:off x="4286812" y="2930732"/>
                  <a:ext cx="61576" cy="27440"/>
                </a:xfrm>
                <a:custGeom>
                  <a:avLst/>
                  <a:gdLst>
                    <a:gd name="T0" fmla="*/ 2 w 100"/>
                    <a:gd name="T1" fmla="*/ 14 h 40"/>
                    <a:gd name="T2" fmla="*/ 2 w 100"/>
                    <a:gd name="T3" fmla="*/ 14 h 40"/>
                    <a:gd name="T4" fmla="*/ 0 w 100"/>
                    <a:gd name="T5" fmla="*/ 24 h 40"/>
                    <a:gd name="T6" fmla="*/ 2 w 100"/>
                    <a:gd name="T7" fmla="*/ 34 h 40"/>
                    <a:gd name="T8" fmla="*/ 2 w 100"/>
                    <a:gd name="T9" fmla="*/ 34 h 40"/>
                    <a:gd name="T10" fmla="*/ 8 w 100"/>
                    <a:gd name="T11" fmla="*/ 38 h 40"/>
                    <a:gd name="T12" fmla="*/ 20 w 100"/>
                    <a:gd name="T13" fmla="*/ 40 h 40"/>
                    <a:gd name="T14" fmla="*/ 32 w 100"/>
                    <a:gd name="T15" fmla="*/ 38 h 40"/>
                    <a:gd name="T16" fmla="*/ 44 w 100"/>
                    <a:gd name="T17" fmla="*/ 36 h 40"/>
                    <a:gd name="T18" fmla="*/ 44 w 100"/>
                    <a:gd name="T19" fmla="*/ 36 h 40"/>
                    <a:gd name="T20" fmla="*/ 44 w 100"/>
                    <a:gd name="T21" fmla="*/ 32 h 40"/>
                    <a:gd name="T22" fmla="*/ 44 w 100"/>
                    <a:gd name="T23" fmla="*/ 32 h 40"/>
                    <a:gd name="T24" fmla="*/ 66 w 100"/>
                    <a:gd name="T25" fmla="*/ 30 h 40"/>
                    <a:gd name="T26" fmla="*/ 66 w 100"/>
                    <a:gd name="T27" fmla="*/ 30 h 40"/>
                    <a:gd name="T28" fmla="*/ 78 w 100"/>
                    <a:gd name="T29" fmla="*/ 28 h 40"/>
                    <a:gd name="T30" fmla="*/ 88 w 100"/>
                    <a:gd name="T31" fmla="*/ 24 h 40"/>
                    <a:gd name="T32" fmla="*/ 96 w 100"/>
                    <a:gd name="T33" fmla="*/ 18 h 40"/>
                    <a:gd name="T34" fmla="*/ 100 w 100"/>
                    <a:gd name="T35" fmla="*/ 14 h 40"/>
                    <a:gd name="T36" fmla="*/ 100 w 100"/>
                    <a:gd name="T37" fmla="*/ 14 h 40"/>
                    <a:gd name="T38" fmla="*/ 100 w 100"/>
                    <a:gd name="T39" fmla="*/ 8 h 40"/>
                    <a:gd name="T40" fmla="*/ 98 w 100"/>
                    <a:gd name="T41" fmla="*/ 4 h 40"/>
                    <a:gd name="T42" fmla="*/ 98 w 100"/>
                    <a:gd name="T43" fmla="*/ 4 h 40"/>
                    <a:gd name="T44" fmla="*/ 88 w 100"/>
                    <a:gd name="T45" fmla="*/ 2 h 40"/>
                    <a:gd name="T46" fmla="*/ 74 w 100"/>
                    <a:gd name="T47" fmla="*/ 0 h 40"/>
                    <a:gd name="T48" fmla="*/ 54 w 100"/>
                    <a:gd name="T49" fmla="*/ 0 h 40"/>
                    <a:gd name="T50" fmla="*/ 2 w 100"/>
                    <a:gd name="T51" fmla="*/ 14 h 4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00"/>
                    <a:gd name="T79" fmla="*/ 0 h 40"/>
                    <a:gd name="T80" fmla="*/ 100 w 100"/>
                    <a:gd name="T81" fmla="*/ 40 h 4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00" h="40"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0" y="24"/>
                      </a:lnTo>
                      <a:lnTo>
                        <a:pt x="2" y="34"/>
                      </a:lnTo>
                      <a:lnTo>
                        <a:pt x="8" y="38"/>
                      </a:lnTo>
                      <a:lnTo>
                        <a:pt x="20" y="40"/>
                      </a:lnTo>
                      <a:lnTo>
                        <a:pt x="32" y="38"/>
                      </a:lnTo>
                      <a:lnTo>
                        <a:pt x="44" y="36"/>
                      </a:lnTo>
                      <a:lnTo>
                        <a:pt x="44" y="32"/>
                      </a:lnTo>
                      <a:lnTo>
                        <a:pt x="66" y="30"/>
                      </a:lnTo>
                      <a:lnTo>
                        <a:pt x="78" y="28"/>
                      </a:lnTo>
                      <a:lnTo>
                        <a:pt x="88" y="24"/>
                      </a:lnTo>
                      <a:lnTo>
                        <a:pt x="96" y="18"/>
                      </a:lnTo>
                      <a:lnTo>
                        <a:pt x="100" y="14"/>
                      </a:lnTo>
                      <a:lnTo>
                        <a:pt x="100" y="8"/>
                      </a:lnTo>
                      <a:lnTo>
                        <a:pt x="98" y="4"/>
                      </a:lnTo>
                      <a:lnTo>
                        <a:pt x="88" y="2"/>
                      </a:lnTo>
                      <a:lnTo>
                        <a:pt x="74" y="0"/>
                      </a:lnTo>
                      <a:lnTo>
                        <a:pt x="54" y="0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25"/>
                <p:cNvSpPr>
                  <a:spLocks/>
                </p:cNvSpPr>
                <p:nvPr/>
              </p:nvSpPr>
              <p:spPr bwMode="auto">
                <a:xfrm>
                  <a:off x="4184369" y="2644801"/>
                  <a:ext cx="32920" cy="124850"/>
                </a:xfrm>
                <a:custGeom>
                  <a:avLst/>
                  <a:gdLst>
                    <a:gd name="T0" fmla="*/ 30 w 48"/>
                    <a:gd name="T1" fmla="*/ 0 h 182"/>
                    <a:gd name="T2" fmla="*/ 30 w 48"/>
                    <a:gd name="T3" fmla="*/ 0 h 182"/>
                    <a:gd name="T4" fmla="*/ 16 w 48"/>
                    <a:gd name="T5" fmla="*/ 38 h 182"/>
                    <a:gd name="T6" fmla="*/ 0 w 48"/>
                    <a:gd name="T7" fmla="*/ 88 h 182"/>
                    <a:gd name="T8" fmla="*/ 0 w 48"/>
                    <a:gd name="T9" fmla="*/ 88 h 182"/>
                    <a:gd name="T10" fmla="*/ 0 w 48"/>
                    <a:gd name="T11" fmla="*/ 108 h 182"/>
                    <a:gd name="T12" fmla="*/ 4 w 48"/>
                    <a:gd name="T13" fmla="*/ 136 h 182"/>
                    <a:gd name="T14" fmla="*/ 10 w 48"/>
                    <a:gd name="T15" fmla="*/ 178 h 182"/>
                    <a:gd name="T16" fmla="*/ 10 w 48"/>
                    <a:gd name="T17" fmla="*/ 178 h 182"/>
                    <a:gd name="T18" fmla="*/ 12 w 48"/>
                    <a:gd name="T19" fmla="*/ 180 h 182"/>
                    <a:gd name="T20" fmla="*/ 16 w 48"/>
                    <a:gd name="T21" fmla="*/ 180 h 182"/>
                    <a:gd name="T22" fmla="*/ 24 w 48"/>
                    <a:gd name="T23" fmla="*/ 182 h 182"/>
                    <a:gd name="T24" fmla="*/ 34 w 48"/>
                    <a:gd name="T25" fmla="*/ 180 h 182"/>
                    <a:gd name="T26" fmla="*/ 38 w 48"/>
                    <a:gd name="T27" fmla="*/ 176 h 182"/>
                    <a:gd name="T28" fmla="*/ 38 w 48"/>
                    <a:gd name="T29" fmla="*/ 176 h 182"/>
                    <a:gd name="T30" fmla="*/ 40 w 48"/>
                    <a:gd name="T31" fmla="*/ 164 h 182"/>
                    <a:gd name="T32" fmla="*/ 38 w 48"/>
                    <a:gd name="T33" fmla="*/ 138 h 182"/>
                    <a:gd name="T34" fmla="*/ 34 w 48"/>
                    <a:gd name="T35" fmla="*/ 100 h 182"/>
                    <a:gd name="T36" fmla="*/ 34 w 48"/>
                    <a:gd name="T37" fmla="*/ 100 h 182"/>
                    <a:gd name="T38" fmla="*/ 42 w 48"/>
                    <a:gd name="T39" fmla="*/ 82 h 182"/>
                    <a:gd name="T40" fmla="*/ 48 w 48"/>
                    <a:gd name="T41" fmla="*/ 68 h 182"/>
                    <a:gd name="T42" fmla="*/ 30 w 48"/>
                    <a:gd name="T43" fmla="*/ 0 h 18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8"/>
                    <a:gd name="T67" fmla="*/ 0 h 182"/>
                    <a:gd name="T68" fmla="*/ 48 w 48"/>
                    <a:gd name="T69" fmla="*/ 182 h 18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8" h="182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16" y="38"/>
                      </a:lnTo>
                      <a:lnTo>
                        <a:pt x="0" y="88"/>
                      </a:lnTo>
                      <a:lnTo>
                        <a:pt x="0" y="108"/>
                      </a:lnTo>
                      <a:lnTo>
                        <a:pt x="4" y="136"/>
                      </a:lnTo>
                      <a:lnTo>
                        <a:pt x="10" y="178"/>
                      </a:lnTo>
                      <a:lnTo>
                        <a:pt x="12" y="180"/>
                      </a:lnTo>
                      <a:lnTo>
                        <a:pt x="16" y="180"/>
                      </a:lnTo>
                      <a:lnTo>
                        <a:pt x="24" y="182"/>
                      </a:lnTo>
                      <a:lnTo>
                        <a:pt x="34" y="180"/>
                      </a:lnTo>
                      <a:lnTo>
                        <a:pt x="38" y="176"/>
                      </a:lnTo>
                      <a:lnTo>
                        <a:pt x="40" y="164"/>
                      </a:lnTo>
                      <a:lnTo>
                        <a:pt x="38" y="138"/>
                      </a:lnTo>
                      <a:lnTo>
                        <a:pt x="34" y="100"/>
                      </a:lnTo>
                      <a:lnTo>
                        <a:pt x="42" y="82"/>
                      </a:lnTo>
                      <a:lnTo>
                        <a:pt x="48" y="6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Freeform 327"/>
                <p:cNvSpPr>
                  <a:spLocks/>
                </p:cNvSpPr>
                <p:nvPr/>
              </p:nvSpPr>
              <p:spPr bwMode="auto">
                <a:xfrm>
                  <a:off x="4244723" y="2562483"/>
                  <a:ext cx="50752" cy="75459"/>
                </a:xfrm>
                <a:custGeom>
                  <a:avLst/>
                  <a:gdLst>
                    <a:gd name="T0" fmla="*/ 0 w 74"/>
                    <a:gd name="T1" fmla="*/ 84 h 110"/>
                    <a:gd name="T2" fmla="*/ 0 w 74"/>
                    <a:gd name="T3" fmla="*/ 100 h 110"/>
                    <a:gd name="T4" fmla="*/ 0 w 74"/>
                    <a:gd name="T5" fmla="*/ 100 h 110"/>
                    <a:gd name="T6" fmla="*/ 0 w 74"/>
                    <a:gd name="T7" fmla="*/ 102 h 110"/>
                    <a:gd name="T8" fmla="*/ 6 w 74"/>
                    <a:gd name="T9" fmla="*/ 106 h 110"/>
                    <a:gd name="T10" fmla="*/ 10 w 74"/>
                    <a:gd name="T11" fmla="*/ 108 h 110"/>
                    <a:gd name="T12" fmla="*/ 18 w 74"/>
                    <a:gd name="T13" fmla="*/ 110 h 110"/>
                    <a:gd name="T14" fmla="*/ 28 w 74"/>
                    <a:gd name="T15" fmla="*/ 110 h 110"/>
                    <a:gd name="T16" fmla="*/ 42 w 74"/>
                    <a:gd name="T17" fmla="*/ 108 h 110"/>
                    <a:gd name="T18" fmla="*/ 42 w 74"/>
                    <a:gd name="T19" fmla="*/ 108 h 110"/>
                    <a:gd name="T20" fmla="*/ 44 w 74"/>
                    <a:gd name="T21" fmla="*/ 98 h 110"/>
                    <a:gd name="T22" fmla="*/ 44 w 74"/>
                    <a:gd name="T23" fmla="*/ 98 h 110"/>
                    <a:gd name="T24" fmla="*/ 62 w 74"/>
                    <a:gd name="T25" fmla="*/ 94 h 110"/>
                    <a:gd name="T26" fmla="*/ 62 w 74"/>
                    <a:gd name="T27" fmla="*/ 94 h 110"/>
                    <a:gd name="T28" fmla="*/ 64 w 74"/>
                    <a:gd name="T29" fmla="*/ 92 h 110"/>
                    <a:gd name="T30" fmla="*/ 66 w 74"/>
                    <a:gd name="T31" fmla="*/ 88 h 110"/>
                    <a:gd name="T32" fmla="*/ 70 w 74"/>
                    <a:gd name="T33" fmla="*/ 80 h 110"/>
                    <a:gd name="T34" fmla="*/ 72 w 74"/>
                    <a:gd name="T35" fmla="*/ 70 h 110"/>
                    <a:gd name="T36" fmla="*/ 74 w 74"/>
                    <a:gd name="T37" fmla="*/ 58 h 110"/>
                    <a:gd name="T38" fmla="*/ 74 w 74"/>
                    <a:gd name="T39" fmla="*/ 44 h 110"/>
                    <a:gd name="T40" fmla="*/ 72 w 74"/>
                    <a:gd name="T41" fmla="*/ 26 h 110"/>
                    <a:gd name="T42" fmla="*/ 68 w 74"/>
                    <a:gd name="T43" fmla="*/ 8 h 110"/>
                    <a:gd name="T44" fmla="*/ 68 w 74"/>
                    <a:gd name="T45" fmla="*/ 8 h 110"/>
                    <a:gd name="T46" fmla="*/ 66 w 74"/>
                    <a:gd name="T47" fmla="*/ 4 h 110"/>
                    <a:gd name="T48" fmla="*/ 60 w 74"/>
                    <a:gd name="T49" fmla="*/ 2 h 110"/>
                    <a:gd name="T50" fmla="*/ 46 w 74"/>
                    <a:gd name="T51" fmla="*/ 0 h 110"/>
                    <a:gd name="T52" fmla="*/ 32 w 74"/>
                    <a:gd name="T53" fmla="*/ 2 h 110"/>
                    <a:gd name="T54" fmla="*/ 26 w 74"/>
                    <a:gd name="T55" fmla="*/ 2 h 110"/>
                    <a:gd name="T56" fmla="*/ 0 w 74"/>
                    <a:gd name="T57" fmla="*/ 84 h 11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74"/>
                    <a:gd name="T88" fmla="*/ 0 h 110"/>
                    <a:gd name="T89" fmla="*/ 74 w 74"/>
                    <a:gd name="T90" fmla="*/ 110 h 11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74" h="110">
                      <a:moveTo>
                        <a:pt x="0" y="84"/>
                      </a:moveTo>
                      <a:lnTo>
                        <a:pt x="0" y="100"/>
                      </a:lnTo>
                      <a:lnTo>
                        <a:pt x="0" y="102"/>
                      </a:lnTo>
                      <a:lnTo>
                        <a:pt x="6" y="106"/>
                      </a:lnTo>
                      <a:lnTo>
                        <a:pt x="10" y="108"/>
                      </a:lnTo>
                      <a:lnTo>
                        <a:pt x="18" y="110"/>
                      </a:lnTo>
                      <a:lnTo>
                        <a:pt x="28" y="110"/>
                      </a:lnTo>
                      <a:lnTo>
                        <a:pt x="42" y="108"/>
                      </a:lnTo>
                      <a:lnTo>
                        <a:pt x="44" y="98"/>
                      </a:lnTo>
                      <a:lnTo>
                        <a:pt x="62" y="94"/>
                      </a:lnTo>
                      <a:lnTo>
                        <a:pt x="64" y="92"/>
                      </a:lnTo>
                      <a:lnTo>
                        <a:pt x="66" y="88"/>
                      </a:lnTo>
                      <a:lnTo>
                        <a:pt x="70" y="80"/>
                      </a:lnTo>
                      <a:lnTo>
                        <a:pt x="72" y="70"/>
                      </a:lnTo>
                      <a:lnTo>
                        <a:pt x="74" y="58"/>
                      </a:lnTo>
                      <a:lnTo>
                        <a:pt x="74" y="44"/>
                      </a:lnTo>
                      <a:lnTo>
                        <a:pt x="72" y="26"/>
                      </a:lnTo>
                      <a:lnTo>
                        <a:pt x="68" y="8"/>
                      </a:lnTo>
                      <a:lnTo>
                        <a:pt x="66" y="4"/>
                      </a:lnTo>
                      <a:lnTo>
                        <a:pt x="60" y="2"/>
                      </a:lnTo>
                      <a:lnTo>
                        <a:pt x="46" y="0"/>
                      </a:lnTo>
                      <a:lnTo>
                        <a:pt x="32" y="2"/>
                      </a:lnTo>
                      <a:lnTo>
                        <a:pt x="26" y="2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E3C3A7"/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8"/>
                <p:cNvSpPr>
                  <a:spLocks/>
                </p:cNvSpPr>
                <p:nvPr/>
              </p:nvSpPr>
              <p:spPr bwMode="auto">
                <a:xfrm>
                  <a:off x="4226892" y="2546019"/>
                  <a:ext cx="71328" cy="78203"/>
                </a:xfrm>
                <a:custGeom>
                  <a:avLst/>
                  <a:gdLst>
                    <a:gd name="T0" fmla="*/ 82 w 104"/>
                    <a:gd name="T1" fmla="*/ 6 h 114"/>
                    <a:gd name="T2" fmla="*/ 82 w 104"/>
                    <a:gd name="T3" fmla="*/ 6 h 114"/>
                    <a:gd name="T4" fmla="*/ 68 w 104"/>
                    <a:gd name="T5" fmla="*/ 2 h 114"/>
                    <a:gd name="T6" fmla="*/ 52 w 104"/>
                    <a:gd name="T7" fmla="*/ 0 h 114"/>
                    <a:gd name="T8" fmla="*/ 40 w 104"/>
                    <a:gd name="T9" fmla="*/ 2 h 114"/>
                    <a:gd name="T10" fmla="*/ 28 w 104"/>
                    <a:gd name="T11" fmla="*/ 6 h 114"/>
                    <a:gd name="T12" fmla="*/ 28 w 104"/>
                    <a:gd name="T13" fmla="*/ 6 h 114"/>
                    <a:gd name="T14" fmla="*/ 18 w 104"/>
                    <a:gd name="T15" fmla="*/ 12 h 114"/>
                    <a:gd name="T16" fmla="*/ 14 w 104"/>
                    <a:gd name="T17" fmla="*/ 16 h 114"/>
                    <a:gd name="T18" fmla="*/ 10 w 104"/>
                    <a:gd name="T19" fmla="*/ 22 h 114"/>
                    <a:gd name="T20" fmla="*/ 6 w 104"/>
                    <a:gd name="T21" fmla="*/ 30 h 114"/>
                    <a:gd name="T22" fmla="*/ 2 w 104"/>
                    <a:gd name="T23" fmla="*/ 38 h 114"/>
                    <a:gd name="T24" fmla="*/ 0 w 104"/>
                    <a:gd name="T25" fmla="*/ 50 h 114"/>
                    <a:gd name="T26" fmla="*/ 0 w 104"/>
                    <a:gd name="T27" fmla="*/ 62 h 114"/>
                    <a:gd name="T28" fmla="*/ 0 w 104"/>
                    <a:gd name="T29" fmla="*/ 62 h 114"/>
                    <a:gd name="T30" fmla="*/ 2 w 104"/>
                    <a:gd name="T31" fmla="*/ 76 h 114"/>
                    <a:gd name="T32" fmla="*/ 8 w 104"/>
                    <a:gd name="T33" fmla="*/ 88 h 114"/>
                    <a:gd name="T34" fmla="*/ 16 w 104"/>
                    <a:gd name="T35" fmla="*/ 100 h 114"/>
                    <a:gd name="T36" fmla="*/ 26 w 104"/>
                    <a:gd name="T37" fmla="*/ 112 h 114"/>
                    <a:gd name="T38" fmla="*/ 26 w 104"/>
                    <a:gd name="T39" fmla="*/ 112 h 114"/>
                    <a:gd name="T40" fmla="*/ 48 w 104"/>
                    <a:gd name="T41" fmla="*/ 114 h 114"/>
                    <a:gd name="T42" fmla="*/ 54 w 104"/>
                    <a:gd name="T43" fmla="*/ 114 h 114"/>
                    <a:gd name="T44" fmla="*/ 60 w 104"/>
                    <a:gd name="T45" fmla="*/ 108 h 114"/>
                    <a:gd name="T46" fmla="*/ 60 w 104"/>
                    <a:gd name="T47" fmla="*/ 108 h 114"/>
                    <a:gd name="T48" fmla="*/ 64 w 104"/>
                    <a:gd name="T49" fmla="*/ 102 h 114"/>
                    <a:gd name="T50" fmla="*/ 66 w 104"/>
                    <a:gd name="T51" fmla="*/ 92 h 114"/>
                    <a:gd name="T52" fmla="*/ 68 w 104"/>
                    <a:gd name="T53" fmla="*/ 84 h 114"/>
                    <a:gd name="T54" fmla="*/ 70 w 104"/>
                    <a:gd name="T55" fmla="*/ 78 h 114"/>
                    <a:gd name="T56" fmla="*/ 70 w 104"/>
                    <a:gd name="T57" fmla="*/ 78 h 114"/>
                    <a:gd name="T58" fmla="*/ 72 w 104"/>
                    <a:gd name="T59" fmla="*/ 76 h 114"/>
                    <a:gd name="T60" fmla="*/ 76 w 104"/>
                    <a:gd name="T61" fmla="*/ 74 h 114"/>
                    <a:gd name="T62" fmla="*/ 78 w 104"/>
                    <a:gd name="T63" fmla="*/ 74 h 114"/>
                    <a:gd name="T64" fmla="*/ 80 w 104"/>
                    <a:gd name="T65" fmla="*/ 72 h 114"/>
                    <a:gd name="T66" fmla="*/ 80 w 104"/>
                    <a:gd name="T67" fmla="*/ 72 h 114"/>
                    <a:gd name="T68" fmla="*/ 82 w 104"/>
                    <a:gd name="T69" fmla="*/ 60 h 114"/>
                    <a:gd name="T70" fmla="*/ 84 w 104"/>
                    <a:gd name="T71" fmla="*/ 44 h 114"/>
                    <a:gd name="T72" fmla="*/ 84 w 104"/>
                    <a:gd name="T73" fmla="*/ 44 h 114"/>
                    <a:gd name="T74" fmla="*/ 88 w 104"/>
                    <a:gd name="T75" fmla="*/ 38 h 114"/>
                    <a:gd name="T76" fmla="*/ 94 w 104"/>
                    <a:gd name="T77" fmla="*/ 32 h 114"/>
                    <a:gd name="T78" fmla="*/ 100 w 104"/>
                    <a:gd name="T79" fmla="*/ 26 h 114"/>
                    <a:gd name="T80" fmla="*/ 104 w 104"/>
                    <a:gd name="T81" fmla="*/ 18 h 114"/>
                    <a:gd name="T82" fmla="*/ 104 w 104"/>
                    <a:gd name="T83" fmla="*/ 18 h 114"/>
                    <a:gd name="T84" fmla="*/ 104 w 104"/>
                    <a:gd name="T85" fmla="*/ 16 h 114"/>
                    <a:gd name="T86" fmla="*/ 102 w 104"/>
                    <a:gd name="T87" fmla="*/ 14 h 114"/>
                    <a:gd name="T88" fmla="*/ 96 w 104"/>
                    <a:gd name="T89" fmla="*/ 8 h 114"/>
                    <a:gd name="T90" fmla="*/ 82 w 104"/>
                    <a:gd name="T91" fmla="*/ 6 h 114"/>
                    <a:gd name="T92" fmla="*/ 82 w 104"/>
                    <a:gd name="T93" fmla="*/ 6 h 11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04"/>
                    <a:gd name="T142" fmla="*/ 0 h 114"/>
                    <a:gd name="T143" fmla="*/ 104 w 104"/>
                    <a:gd name="T144" fmla="*/ 114 h 11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04" h="114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68" y="2"/>
                      </a:lnTo>
                      <a:lnTo>
                        <a:pt x="52" y="0"/>
                      </a:lnTo>
                      <a:lnTo>
                        <a:pt x="40" y="2"/>
                      </a:lnTo>
                      <a:lnTo>
                        <a:pt x="28" y="6"/>
                      </a:lnTo>
                      <a:lnTo>
                        <a:pt x="18" y="12"/>
                      </a:lnTo>
                      <a:lnTo>
                        <a:pt x="14" y="16"/>
                      </a:lnTo>
                      <a:lnTo>
                        <a:pt x="10" y="22"/>
                      </a:lnTo>
                      <a:lnTo>
                        <a:pt x="6" y="30"/>
                      </a:lnTo>
                      <a:lnTo>
                        <a:pt x="2" y="38"/>
                      </a:lnTo>
                      <a:lnTo>
                        <a:pt x="0" y="50"/>
                      </a:lnTo>
                      <a:lnTo>
                        <a:pt x="0" y="62"/>
                      </a:lnTo>
                      <a:lnTo>
                        <a:pt x="2" y="76"/>
                      </a:lnTo>
                      <a:lnTo>
                        <a:pt x="8" y="88"/>
                      </a:lnTo>
                      <a:lnTo>
                        <a:pt x="16" y="100"/>
                      </a:lnTo>
                      <a:lnTo>
                        <a:pt x="26" y="112"/>
                      </a:lnTo>
                      <a:lnTo>
                        <a:pt x="48" y="114"/>
                      </a:lnTo>
                      <a:lnTo>
                        <a:pt x="54" y="114"/>
                      </a:lnTo>
                      <a:lnTo>
                        <a:pt x="60" y="108"/>
                      </a:lnTo>
                      <a:lnTo>
                        <a:pt x="64" y="102"/>
                      </a:lnTo>
                      <a:lnTo>
                        <a:pt x="66" y="92"/>
                      </a:lnTo>
                      <a:lnTo>
                        <a:pt x="68" y="84"/>
                      </a:lnTo>
                      <a:lnTo>
                        <a:pt x="70" y="78"/>
                      </a:lnTo>
                      <a:lnTo>
                        <a:pt x="72" y="76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2"/>
                      </a:lnTo>
                      <a:lnTo>
                        <a:pt x="82" y="60"/>
                      </a:lnTo>
                      <a:lnTo>
                        <a:pt x="84" y="44"/>
                      </a:lnTo>
                      <a:lnTo>
                        <a:pt x="88" y="38"/>
                      </a:lnTo>
                      <a:lnTo>
                        <a:pt x="94" y="32"/>
                      </a:lnTo>
                      <a:lnTo>
                        <a:pt x="100" y="26"/>
                      </a:lnTo>
                      <a:lnTo>
                        <a:pt x="104" y="18"/>
                      </a:lnTo>
                      <a:lnTo>
                        <a:pt x="104" y="16"/>
                      </a:lnTo>
                      <a:lnTo>
                        <a:pt x="102" y="14"/>
                      </a:lnTo>
                      <a:lnTo>
                        <a:pt x="96" y="8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" name="Freeform 329"/>
                <p:cNvSpPr>
                  <a:spLocks/>
                </p:cNvSpPr>
                <p:nvPr/>
              </p:nvSpPr>
              <p:spPr bwMode="auto">
                <a:xfrm>
                  <a:off x="4239237" y="2628338"/>
                  <a:ext cx="39779" cy="15092"/>
                </a:xfrm>
                <a:custGeom>
                  <a:avLst/>
                  <a:gdLst>
                    <a:gd name="T0" fmla="*/ 6 w 58"/>
                    <a:gd name="T1" fmla="*/ 0 h 22"/>
                    <a:gd name="T2" fmla="*/ 6 w 58"/>
                    <a:gd name="T3" fmla="*/ 0 h 22"/>
                    <a:gd name="T4" fmla="*/ 4 w 58"/>
                    <a:gd name="T5" fmla="*/ 2 h 22"/>
                    <a:gd name="T6" fmla="*/ 0 w 58"/>
                    <a:gd name="T7" fmla="*/ 6 h 22"/>
                    <a:gd name="T8" fmla="*/ 0 w 58"/>
                    <a:gd name="T9" fmla="*/ 10 h 22"/>
                    <a:gd name="T10" fmla="*/ 0 w 58"/>
                    <a:gd name="T11" fmla="*/ 14 h 22"/>
                    <a:gd name="T12" fmla="*/ 4 w 58"/>
                    <a:gd name="T13" fmla="*/ 16 h 22"/>
                    <a:gd name="T14" fmla="*/ 4 w 58"/>
                    <a:gd name="T15" fmla="*/ 16 h 22"/>
                    <a:gd name="T16" fmla="*/ 14 w 58"/>
                    <a:gd name="T17" fmla="*/ 20 h 22"/>
                    <a:gd name="T18" fmla="*/ 26 w 58"/>
                    <a:gd name="T19" fmla="*/ 22 h 22"/>
                    <a:gd name="T20" fmla="*/ 42 w 58"/>
                    <a:gd name="T21" fmla="*/ 22 h 22"/>
                    <a:gd name="T22" fmla="*/ 58 w 58"/>
                    <a:gd name="T23" fmla="*/ 18 h 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8"/>
                    <a:gd name="T37" fmla="*/ 0 h 22"/>
                    <a:gd name="T38" fmla="*/ 58 w 58"/>
                    <a:gd name="T39" fmla="*/ 22 h 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8" h="2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4" y="16"/>
                      </a:lnTo>
                      <a:lnTo>
                        <a:pt x="14" y="20"/>
                      </a:lnTo>
                      <a:lnTo>
                        <a:pt x="26" y="22"/>
                      </a:lnTo>
                      <a:lnTo>
                        <a:pt x="42" y="22"/>
                      </a:lnTo>
                      <a:lnTo>
                        <a:pt x="58" y="18"/>
                      </a:lnTo>
                    </a:path>
                  </a:pathLst>
                </a:custGeom>
                <a:noFill/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Line 330"/>
                <p:cNvSpPr>
                  <a:spLocks noChangeShapeType="1"/>
                </p:cNvSpPr>
                <p:nvPr/>
              </p:nvSpPr>
              <p:spPr bwMode="auto">
                <a:xfrm>
                  <a:off x="4243352" y="2806695"/>
                  <a:ext cx="26062" cy="12348"/>
                </a:xfrm>
                <a:prstGeom prst="line">
                  <a:avLst/>
                </a:prstGeom>
                <a:noFill/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" name="Freeform 332"/>
                <p:cNvSpPr>
                  <a:spLocks/>
                </p:cNvSpPr>
                <p:nvPr/>
              </p:nvSpPr>
              <p:spPr bwMode="auto">
                <a:xfrm rot="3614762">
                  <a:off x="4230250" y="2692322"/>
                  <a:ext cx="128613" cy="59391"/>
                </a:xfrm>
                <a:custGeom>
                  <a:avLst/>
                  <a:gdLst>
                    <a:gd name="T0" fmla="*/ 28 w 168"/>
                    <a:gd name="T1" fmla="*/ 2 h 110"/>
                    <a:gd name="T2" fmla="*/ 28 w 168"/>
                    <a:gd name="T3" fmla="*/ 2 h 110"/>
                    <a:gd name="T4" fmla="*/ 40 w 168"/>
                    <a:gd name="T5" fmla="*/ 12 h 110"/>
                    <a:gd name="T6" fmla="*/ 58 w 168"/>
                    <a:gd name="T7" fmla="*/ 32 h 110"/>
                    <a:gd name="T8" fmla="*/ 84 w 168"/>
                    <a:gd name="T9" fmla="*/ 62 h 110"/>
                    <a:gd name="T10" fmla="*/ 84 w 168"/>
                    <a:gd name="T11" fmla="*/ 62 h 110"/>
                    <a:gd name="T12" fmla="*/ 88 w 168"/>
                    <a:gd name="T13" fmla="*/ 60 h 110"/>
                    <a:gd name="T14" fmla="*/ 96 w 168"/>
                    <a:gd name="T15" fmla="*/ 58 h 110"/>
                    <a:gd name="T16" fmla="*/ 116 w 168"/>
                    <a:gd name="T17" fmla="*/ 46 h 110"/>
                    <a:gd name="T18" fmla="*/ 150 w 168"/>
                    <a:gd name="T19" fmla="*/ 26 h 110"/>
                    <a:gd name="T20" fmla="*/ 150 w 168"/>
                    <a:gd name="T21" fmla="*/ 26 h 110"/>
                    <a:gd name="T22" fmla="*/ 152 w 168"/>
                    <a:gd name="T23" fmla="*/ 28 h 110"/>
                    <a:gd name="T24" fmla="*/ 156 w 168"/>
                    <a:gd name="T25" fmla="*/ 30 h 110"/>
                    <a:gd name="T26" fmla="*/ 164 w 168"/>
                    <a:gd name="T27" fmla="*/ 40 h 110"/>
                    <a:gd name="T28" fmla="*/ 168 w 168"/>
                    <a:gd name="T29" fmla="*/ 50 h 110"/>
                    <a:gd name="T30" fmla="*/ 168 w 168"/>
                    <a:gd name="T31" fmla="*/ 56 h 110"/>
                    <a:gd name="T32" fmla="*/ 166 w 168"/>
                    <a:gd name="T33" fmla="*/ 60 h 110"/>
                    <a:gd name="T34" fmla="*/ 166 w 168"/>
                    <a:gd name="T35" fmla="*/ 60 h 110"/>
                    <a:gd name="T36" fmla="*/ 158 w 168"/>
                    <a:gd name="T37" fmla="*/ 68 h 110"/>
                    <a:gd name="T38" fmla="*/ 148 w 168"/>
                    <a:gd name="T39" fmla="*/ 76 h 110"/>
                    <a:gd name="T40" fmla="*/ 122 w 168"/>
                    <a:gd name="T41" fmla="*/ 90 h 110"/>
                    <a:gd name="T42" fmla="*/ 98 w 168"/>
                    <a:gd name="T43" fmla="*/ 104 h 110"/>
                    <a:gd name="T44" fmla="*/ 82 w 168"/>
                    <a:gd name="T45" fmla="*/ 110 h 110"/>
                    <a:gd name="T46" fmla="*/ 82 w 168"/>
                    <a:gd name="T47" fmla="*/ 110 h 110"/>
                    <a:gd name="T48" fmla="*/ 76 w 168"/>
                    <a:gd name="T49" fmla="*/ 108 h 110"/>
                    <a:gd name="T50" fmla="*/ 64 w 168"/>
                    <a:gd name="T51" fmla="*/ 100 h 110"/>
                    <a:gd name="T52" fmla="*/ 38 w 168"/>
                    <a:gd name="T53" fmla="*/ 80 h 110"/>
                    <a:gd name="T54" fmla="*/ 14 w 168"/>
                    <a:gd name="T55" fmla="*/ 54 h 110"/>
                    <a:gd name="T56" fmla="*/ 4 w 168"/>
                    <a:gd name="T57" fmla="*/ 46 h 110"/>
                    <a:gd name="T58" fmla="*/ 0 w 168"/>
                    <a:gd name="T59" fmla="*/ 38 h 110"/>
                    <a:gd name="T60" fmla="*/ 0 w 168"/>
                    <a:gd name="T61" fmla="*/ 38 h 110"/>
                    <a:gd name="T62" fmla="*/ 0 w 168"/>
                    <a:gd name="T63" fmla="*/ 26 h 110"/>
                    <a:gd name="T64" fmla="*/ 0 w 168"/>
                    <a:gd name="T65" fmla="*/ 18 h 110"/>
                    <a:gd name="T66" fmla="*/ 2 w 168"/>
                    <a:gd name="T67" fmla="*/ 12 h 110"/>
                    <a:gd name="T68" fmla="*/ 4 w 168"/>
                    <a:gd name="T69" fmla="*/ 6 h 110"/>
                    <a:gd name="T70" fmla="*/ 10 w 168"/>
                    <a:gd name="T71" fmla="*/ 2 h 110"/>
                    <a:gd name="T72" fmla="*/ 18 w 168"/>
                    <a:gd name="T73" fmla="*/ 0 h 110"/>
                    <a:gd name="T74" fmla="*/ 28 w 168"/>
                    <a:gd name="T75" fmla="*/ 2 h 110"/>
                    <a:gd name="T76" fmla="*/ 28 w 168"/>
                    <a:gd name="T77" fmla="*/ 2 h 1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68"/>
                    <a:gd name="T118" fmla="*/ 0 h 110"/>
                    <a:gd name="T119" fmla="*/ 168 w 168"/>
                    <a:gd name="T120" fmla="*/ 110 h 11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000 w 10000"/>
                    <a:gd name="connsiteY4" fmla="*/ 5636 h 10000"/>
                    <a:gd name="connsiteX5" fmla="*/ 5493 w 10000"/>
                    <a:gd name="connsiteY5" fmla="*/ 4790 h 10000"/>
                    <a:gd name="connsiteX6" fmla="*/ 5714 w 10000"/>
                    <a:gd name="connsiteY6" fmla="*/ 5273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405 w 10000"/>
                    <a:gd name="connsiteY15" fmla="*/ 6182 h 10000"/>
                    <a:gd name="connsiteX16" fmla="*/ 8810 w 10000"/>
                    <a:gd name="connsiteY16" fmla="*/ 6909 h 10000"/>
                    <a:gd name="connsiteX17" fmla="*/ 7262 w 10000"/>
                    <a:gd name="connsiteY17" fmla="*/ 8182 h 10000"/>
                    <a:gd name="connsiteX18" fmla="*/ 5833 w 10000"/>
                    <a:gd name="connsiteY18" fmla="*/ 9455 h 10000"/>
                    <a:gd name="connsiteX19" fmla="*/ 4881 w 10000"/>
                    <a:gd name="connsiteY19" fmla="*/ 10000 h 10000"/>
                    <a:gd name="connsiteX20" fmla="*/ 4524 w 10000"/>
                    <a:gd name="connsiteY20" fmla="*/ 9818 h 10000"/>
                    <a:gd name="connsiteX21" fmla="*/ 3810 w 10000"/>
                    <a:gd name="connsiteY21" fmla="*/ 9091 h 10000"/>
                    <a:gd name="connsiteX22" fmla="*/ 2262 w 10000"/>
                    <a:gd name="connsiteY22" fmla="*/ 7273 h 10000"/>
                    <a:gd name="connsiteX23" fmla="*/ 833 w 10000"/>
                    <a:gd name="connsiteY23" fmla="*/ 4909 h 10000"/>
                    <a:gd name="connsiteX24" fmla="*/ 238 w 10000"/>
                    <a:gd name="connsiteY24" fmla="*/ 4182 h 10000"/>
                    <a:gd name="connsiteX25" fmla="*/ 0 w 10000"/>
                    <a:gd name="connsiteY25" fmla="*/ 3455 h 10000"/>
                    <a:gd name="connsiteX26" fmla="*/ 0 w 10000"/>
                    <a:gd name="connsiteY26" fmla="*/ 2364 h 10000"/>
                    <a:gd name="connsiteX27" fmla="*/ 0 w 10000"/>
                    <a:gd name="connsiteY27" fmla="*/ 1636 h 10000"/>
                    <a:gd name="connsiteX28" fmla="*/ 119 w 10000"/>
                    <a:gd name="connsiteY28" fmla="*/ 1091 h 10000"/>
                    <a:gd name="connsiteX29" fmla="*/ 238 w 10000"/>
                    <a:gd name="connsiteY29" fmla="*/ 545 h 10000"/>
                    <a:gd name="connsiteX30" fmla="*/ 595 w 10000"/>
                    <a:gd name="connsiteY30" fmla="*/ 182 h 10000"/>
                    <a:gd name="connsiteX31" fmla="*/ 1071 w 10000"/>
                    <a:gd name="connsiteY31" fmla="*/ 0 h 10000"/>
                    <a:gd name="connsiteX32" fmla="*/ 1667 w 10000"/>
                    <a:gd name="connsiteY32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5714 w 10000"/>
                    <a:gd name="connsiteY6" fmla="*/ 5273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405 w 10000"/>
                    <a:gd name="connsiteY15" fmla="*/ 6182 h 10000"/>
                    <a:gd name="connsiteX16" fmla="*/ 8810 w 10000"/>
                    <a:gd name="connsiteY16" fmla="*/ 6909 h 10000"/>
                    <a:gd name="connsiteX17" fmla="*/ 7262 w 10000"/>
                    <a:gd name="connsiteY17" fmla="*/ 8182 h 10000"/>
                    <a:gd name="connsiteX18" fmla="*/ 5833 w 10000"/>
                    <a:gd name="connsiteY18" fmla="*/ 9455 h 10000"/>
                    <a:gd name="connsiteX19" fmla="*/ 4881 w 10000"/>
                    <a:gd name="connsiteY19" fmla="*/ 10000 h 10000"/>
                    <a:gd name="connsiteX20" fmla="*/ 4524 w 10000"/>
                    <a:gd name="connsiteY20" fmla="*/ 9818 h 10000"/>
                    <a:gd name="connsiteX21" fmla="*/ 3810 w 10000"/>
                    <a:gd name="connsiteY21" fmla="*/ 9091 h 10000"/>
                    <a:gd name="connsiteX22" fmla="*/ 2262 w 10000"/>
                    <a:gd name="connsiteY22" fmla="*/ 7273 h 10000"/>
                    <a:gd name="connsiteX23" fmla="*/ 833 w 10000"/>
                    <a:gd name="connsiteY23" fmla="*/ 4909 h 10000"/>
                    <a:gd name="connsiteX24" fmla="*/ 238 w 10000"/>
                    <a:gd name="connsiteY24" fmla="*/ 4182 h 10000"/>
                    <a:gd name="connsiteX25" fmla="*/ 0 w 10000"/>
                    <a:gd name="connsiteY25" fmla="*/ 3455 h 10000"/>
                    <a:gd name="connsiteX26" fmla="*/ 0 w 10000"/>
                    <a:gd name="connsiteY26" fmla="*/ 2364 h 10000"/>
                    <a:gd name="connsiteX27" fmla="*/ 0 w 10000"/>
                    <a:gd name="connsiteY27" fmla="*/ 1636 h 10000"/>
                    <a:gd name="connsiteX28" fmla="*/ 119 w 10000"/>
                    <a:gd name="connsiteY28" fmla="*/ 1091 h 10000"/>
                    <a:gd name="connsiteX29" fmla="*/ 238 w 10000"/>
                    <a:gd name="connsiteY29" fmla="*/ 545 h 10000"/>
                    <a:gd name="connsiteX30" fmla="*/ 595 w 10000"/>
                    <a:gd name="connsiteY30" fmla="*/ 182 h 10000"/>
                    <a:gd name="connsiteX31" fmla="*/ 1071 w 10000"/>
                    <a:gd name="connsiteY31" fmla="*/ 0 h 10000"/>
                    <a:gd name="connsiteX32" fmla="*/ 1667 w 10000"/>
                    <a:gd name="connsiteY32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019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405 w 10000"/>
                    <a:gd name="connsiteY15" fmla="*/ 6182 h 10000"/>
                    <a:gd name="connsiteX16" fmla="*/ 8810 w 10000"/>
                    <a:gd name="connsiteY16" fmla="*/ 6909 h 10000"/>
                    <a:gd name="connsiteX17" fmla="*/ 7262 w 10000"/>
                    <a:gd name="connsiteY17" fmla="*/ 8182 h 10000"/>
                    <a:gd name="connsiteX18" fmla="*/ 5833 w 10000"/>
                    <a:gd name="connsiteY18" fmla="*/ 9455 h 10000"/>
                    <a:gd name="connsiteX19" fmla="*/ 4881 w 10000"/>
                    <a:gd name="connsiteY19" fmla="*/ 10000 h 10000"/>
                    <a:gd name="connsiteX20" fmla="*/ 4524 w 10000"/>
                    <a:gd name="connsiteY20" fmla="*/ 9818 h 10000"/>
                    <a:gd name="connsiteX21" fmla="*/ 3810 w 10000"/>
                    <a:gd name="connsiteY21" fmla="*/ 9091 h 10000"/>
                    <a:gd name="connsiteX22" fmla="*/ 2262 w 10000"/>
                    <a:gd name="connsiteY22" fmla="*/ 7273 h 10000"/>
                    <a:gd name="connsiteX23" fmla="*/ 833 w 10000"/>
                    <a:gd name="connsiteY23" fmla="*/ 4909 h 10000"/>
                    <a:gd name="connsiteX24" fmla="*/ 238 w 10000"/>
                    <a:gd name="connsiteY24" fmla="*/ 4182 h 10000"/>
                    <a:gd name="connsiteX25" fmla="*/ 0 w 10000"/>
                    <a:gd name="connsiteY25" fmla="*/ 3455 h 10000"/>
                    <a:gd name="connsiteX26" fmla="*/ 0 w 10000"/>
                    <a:gd name="connsiteY26" fmla="*/ 2364 h 10000"/>
                    <a:gd name="connsiteX27" fmla="*/ 0 w 10000"/>
                    <a:gd name="connsiteY27" fmla="*/ 1636 h 10000"/>
                    <a:gd name="connsiteX28" fmla="*/ 119 w 10000"/>
                    <a:gd name="connsiteY28" fmla="*/ 1091 h 10000"/>
                    <a:gd name="connsiteX29" fmla="*/ 238 w 10000"/>
                    <a:gd name="connsiteY29" fmla="*/ 545 h 10000"/>
                    <a:gd name="connsiteX30" fmla="*/ 595 w 10000"/>
                    <a:gd name="connsiteY30" fmla="*/ 182 h 10000"/>
                    <a:gd name="connsiteX31" fmla="*/ 1071 w 10000"/>
                    <a:gd name="connsiteY31" fmla="*/ 0 h 10000"/>
                    <a:gd name="connsiteX32" fmla="*/ 1667 w 10000"/>
                    <a:gd name="connsiteY32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405 w 10000"/>
                    <a:gd name="connsiteY15" fmla="*/ 6182 h 10000"/>
                    <a:gd name="connsiteX16" fmla="*/ 8810 w 10000"/>
                    <a:gd name="connsiteY16" fmla="*/ 6909 h 10000"/>
                    <a:gd name="connsiteX17" fmla="*/ 7262 w 10000"/>
                    <a:gd name="connsiteY17" fmla="*/ 8182 h 10000"/>
                    <a:gd name="connsiteX18" fmla="*/ 5833 w 10000"/>
                    <a:gd name="connsiteY18" fmla="*/ 9455 h 10000"/>
                    <a:gd name="connsiteX19" fmla="*/ 4881 w 10000"/>
                    <a:gd name="connsiteY19" fmla="*/ 10000 h 10000"/>
                    <a:gd name="connsiteX20" fmla="*/ 4524 w 10000"/>
                    <a:gd name="connsiteY20" fmla="*/ 9818 h 10000"/>
                    <a:gd name="connsiteX21" fmla="*/ 3810 w 10000"/>
                    <a:gd name="connsiteY21" fmla="*/ 9091 h 10000"/>
                    <a:gd name="connsiteX22" fmla="*/ 2262 w 10000"/>
                    <a:gd name="connsiteY22" fmla="*/ 7273 h 10000"/>
                    <a:gd name="connsiteX23" fmla="*/ 833 w 10000"/>
                    <a:gd name="connsiteY23" fmla="*/ 4909 h 10000"/>
                    <a:gd name="connsiteX24" fmla="*/ 238 w 10000"/>
                    <a:gd name="connsiteY24" fmla="*/ 4182 h 10000"/>
                    <a:gd name="connsiteX25" fmla="*/ 0 w 10000"/>
                    <a:gd name="connsiteY25" fmla="*/ 3455 h 10000"/>
                    <a:gd name="connsiteX26" fmla="*/ 0 w 10000"/>
                    <a:gd name="connsiteY26" fmla="*/ 2364 h 10000"/>
                    <a:gd name="connsiteX27" fmla="*/ 0 w 10000"/>
                    <a:gd name="connsiteY27" fmla="*/ 1636 h 10000"/>
                    <a:gd name="connsiteX28" fmla="*/ 119 w 10000"/>
                    <a:gd name="connsiteY28" fmla="*/ 1091 h 10000"/>
                    <a:gd name="connsiteX29" fmla="*/ 238 w 10000"/>
                    <a:gd name="connsiteY29" fmla="*/ 545 h 10000"/>
                    <a:gd name="connsiteX30" fmla="*/ 595 w 10000"/>
                    <a:gd name="connsiteY30" fmla="*/ 182 h 10000"/>
                    <a:gd name="connsiteX31" fmla="*/ 1071 w 10000"/>
                    <a:gd name="connsiteY31" fmla="*/ 0 h 10000"/>
                    <a:gd name="connsiteX32" fmla="*/ 1667 w 10000"/>
                    <a:gd name="connsiteY32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405 w 10000"/>
                    <a:gd name="connsiteY15" fmla="*/ 6182 h 10000"/>
                    <a:gd name="connsiteX16" fmla="*/ 8742 w 10000"/>
                    <a:gd name="connsiteY16" fmla="*/ 7488 h 10000"/>
                    <a:gd name="connsiteX17" fmla="*/ 7262 w 10000"/>
                    <a:gd name="connsiteY17" fmla="*/ 8182 h 10000"/>
                    <a:gd name="connsiteX18" fmla="*/ 5833 w 10000"/>
                    <a:gd name="connsiteY18" fmla="*/ 9455 h 10000"/>
                    <a:gd name="connsiteX19" fmla="*/ 4881 w 10000"/>
                    <a:gd name="connsiteY19" fmla="*/ 10000 h 10000"/>
                    <a:gd name="connsiteX20" fmla="*/ 4524 w 10000"/>
                    <a:gd name="connsiteY20" fmla="*/ 9818 h 10000"/>
                    <a:gd name="connsiteX21" fmla="*/ 3810 w 10000"/>
                    <a:gd name="connsiteY21" fmla="*/ 9091 h 10000"/>
                    <a:gd name="connsiteX22" fmla="*/ 2262 w 10000"/>
                    <a:gd name="connsiteY22" fmla="*/ 7273 h 10000"/>
                    <a:gd name="connsiteX23" fmla="*/ 833 w 10000"/>
                    <a:gd name="connsiteY23" fmla="*/ 4909 h 10000"/>
                    <a:gd name="connsiteX24" fmla="*/ 238 w 10000"/>
                    <a:gd name="connsiteY24" fmla="*/ 4182 h 10000"/>
                    <a:gd name="connsiteX25" fmla="*/ 0 w 10000"/>
                    <a:gd name="connsiteY25" fmla="*/ 3455 h 10000"/>
                    <a:gd name="connsiteX26" fmla="*/ 0 w 10000"/>
                    <a:gd name="connsiteY26" fmla="*/ 2364 h 10000"/>
                    <a:gd name="connsiteX27" fmla="*/ 0 w 10000"/>
                    <a:gd name="connsiteY27" fmla="*/ 1636 h 10000"/>
                    <a:gd name="connsiteX28" fmla="*/ 119 w 10000"/>
                    <a:gd name="connsiteY28" fmla="*/ 1091 h 10000"/>
                    <a:gd name="connsiteX29" fmla="*/ 238 w 10000"/>
                    <a:gd name="connsiteY29" fmla="*/ 545 h 10000"/>
                    <a:gd name="connsiteX30" fmla="*/ 595 w 10000"/>
                    <a:gd name="connsiteY30" fmla="*/ 182 h 10000"/>
                    <a:gd name="connsiteX31" fmla="*/ 1071 w 10000"/>
                    <a:gd name="connsiteY31" fmla="*/ 0 h 10000"/>
                    <a:gd name="connsiteX32" fmla="*/ 1667 w 10000"/>
                    <a:gd name="connsiteY32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522 w 10000"/>
                    <a:gd name="connsiteY15" fmla="*/ 6628 h 10000"/>
                    <a:gd name="connsiteX16" fmla="*/ 9405 w 10000"/>
                    <a:gd name="connsiteY16" fmla="*/ 6182 h 10000"/>
                    <a:gd name="connsiteX17" fmla="*/ 8742 w 10000"/>
                    <a:gd name="connsiteY17" fmla="*/ 7488 h 10000"/>
                    <a:gd name="connsiteX18" fmla="*/ 7262 w 10000"/>
                    <a:gd name="connsiteY18" fmla="*/ 8182 h 10000"/>
                    <a:gd name="connsiteX19" fmla="*/ 5833 w 10000"/>
                    <a:gd name="connsiteY19" fmla="*/ 9455 h 10000"/>
                    <a:gd name="connsiteX20" fmla="*/ 4881 w 10000"/>
                    <a:gd name="connsiteY20" fmla="*/ 10000 h 10000"/>
                    <a:gd name="connsiteX21" fmla="*/ 4524 w 10000"/>
                    <a:gd name="connsiteY21" fmla="*/ 9818 h 10000"/>
                    <a:gd name="connsiteX22" fmla="*/ 3810 w 10000"/>
                    <a:gd name="connsiteY22" fmla="*/ 9091 h 10000"/>
                    <a:gd name="connsiteX23" fmla="*/ 2262 w 10000"/>
                    <a:gd name="connsiteY23" fmla="*/ 7273 h 10000"/>
                    <a:gd name="connsiteX24" fmla="*/ 833 w 10000"/>
                    <a:gd name="connsiteY24" fmla="*/ 4909 h 10000"/>
                    <a:gd name="connsiteX25" fmla="*/ 238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19 w 10000"/>
                    <a:gd name="connsiteY29" fmla="*/ 1091 h 10000"/>
                    <a:gd name="connsiteX30" fmla="*/ 238 w 10000"/>
                    <a:gd name="connsiteY30" fmla="*/ 545 h 10000"/>
                    <a:gd name="connsiteX31" fmla="*/ 595 w 10000"/>
                    <a:gd name="connsiteY31" fmla="*/ 182 h 10000"/>
                    <a:gd name="connsiteX32" fmla="*/ 1071 w 10000"/>
                    <a:gd name="connsiteY32" fmla="*/ 0 h 10000"/>
                    <a:gd name="connsiteX33" fmla="*/ 1667 w 10000"/>
                    <a:gd name="connsiteY33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881 w 10000"/>
                    <a:gd name="connsiteY14" fmla="*/ 5455 h 10000"/>
                    <a:gd name="connsiteX15" fmla="*/ 9522 w 10000"/>
                    <a:gd name="connsiteY15" fmla="*/ 6628 h 10000"/>
                    <a:gd name="connsiteX16" fmla="*/ 9364 w 10000"/>
                    <a:gd name="connsiteY16" fmla="*/ 6680 h 10000"/>
                    <a:gd name="connsiteX17" fmla="*/ 8742 w 10000"/>
                    <a:gd name="connsiteY17" fmla="*/ 7488 h 10000"/>
                    <a:gd name="connsiteX18" fmla="*/ 7262 w 10000"/>
                    <a:gd name="connsiteY18" fmla="*/ 8182 h 10000"/>
                    <a:gd name="connsiteX19" fmla="*/ 5833 w 10000"/>
                    <a:gd name="connsiteY19" fmla="*/ 9455 h 10000"/>
                    <a:gd name="connsiteX20" fmla="*/ 4881 w 10000"/>
                    <a:gd name="connsiteY20" fmla="*/ 10000 h 10000"/>
                    <a:gd name="connsiteX21" fmla="*/ 4524 w 10000"/>
                    <a:gd name="connsiteY21" fmla="*/ 9818 h 10000"/>
                    <a:gd name="connsiteX22" fmla="*/ 3810 w 10000"/>
                    <a:gd name="connsiteY22" fmla="*/ 9091 h 10000"/>
                    <a:gd name="connsiteX23" fmla="*/ 2262 w 10000"/>
                    <a:gd name="connsiteY23" fmla="*/ 7273 h 10000"/>
                    <a:gd name="connsiteX24" fmla="*/ 833 w 10000"/>
                    <a:gd name="connsiteY24" fmla="*/ 4909 h 10000"/>
                    <a:gd name="connsiteX25" fmla="*/ 238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19 w 10000"/>
                    <a:gd name="connsiteY29" fmla="*/ 1091 h 10000"/>
                    <a:gd name="connsiteX30" fmla="*/ 238 w 10000"/>
                    <a:gd name="connsiteY30" fmla="*/ 545 h 10000"/>
                    <a:gd name="connsiteX31" fmla="*/ 595 w 10000"/>
                    <a:gd name="connsiteY31" fmla="*/ 182 h 10000"/>
                    <a:gd name="connsiteX32" fmla="*/ 1071 w 10000"/>
                    <a:gd name="connsiteY32" fmla="*/ 0 h 10000"/>
                    <a:gd name="connsiteX33" fmla="*/ 1667 w 10000"/>
                    <a:gd name="connsiteY33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5091 h 10000"/>
                    <a:gd name="connsiteX14" fmla="*/ 9685 w 10000"/>
                    <a:gd name="connsiteY14" fmla="*/ 6231 h 10000"/>
                    <a:gd name="connsiteX15" fmla="*/ 9522 w 10000"/>
                    <a:gd name="connsiteY15" fmla="*/ 6628 h 10000"/>
                    <a:gd name="connsiteX16" fmla="*/ 9364 w 10000"/>
                    <a:gd name="connsiteY16" fmla="*/ 6680 h 10000"/>
                    <a:gd name="connsiteX17" fmla="*/ 8742 w 10000"/>
                    <a:gd name="connsiteY17" fmla="*/ 7488 h 10000"/>
                    <a:gd name="connsiteX18" fmla="*/ 7262 w 10000"/>
                    <a:gd name="connsiteY18" fmla="*/ 8182 h 10000"/>
                    <a:gd name="connsiteX19" fmla="*/ 5833 w 10000"/>
                    <a:gd name="connsiteY19" fmla="*/ 9455 h 10000"/>
                    <a:gd name="connsiteX20" fmla="*/ 4881 w 10000"/>
                    <a:gd name="connsiteY20" fmla="*/ 10000 h 10000"/>
                    <a:gd name="connsiteX21" fmla="*/ 4524 w 10000"/>
                    <a:gd name="connsiteY21" fmla="*/ 9818 h 10000"/>
                    <a:gd name="connsiteX22" fmla="*/ 3810 w 10000"/>
                    <a:gd name="connsiteY22" fmla="*/ 9091 h 10000"/>
                    <a:gd name="connsiteX23" fmla="*/ 2262 w 10000"/>
                    <a:gd name="connsiteY23" fmla="*/ 7273 h 10000"/>
                    <a:gd name="connsiteX24" fmla="*/ 833 w 10000"/>
                    <a:gd name="connsiteY24" fmla="*/ 4909 h 10000"/>
                    <a:gd name="connsiteX25" fmla="*/ 238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19 w 10000"/>
                    <a:gd name="connsiteY29" fmla="*/ 1091 h 10000"/>
                    <a:gd name="connsiteX30" fmla="*/ 238 w 10000"/>
                    <a:gd name="connsiteY30" fmla="*/ 545 h 10000"/>
                    <a:gd name="connsiteX31" fmla="*/ 595 w 10000"/>
                    <a:gd name="connsiteY31" fmla="*/ 182 h 10000"/>
                    <a:gd name="connsiteX32" fmla="*/ 1071 w 10000"/>
                    <a:gd name="connsiteY32" fmla="*/ 0 h 10000"/>
                    <a:gd name="connsiteX33" fmla="*/ 1667 w 10000"/>
                    <a:gd name="connsiteY33" fmla="*/ 182 h 10000"/>
                    <a:gd name="connsiteX0" fmla="*/ 1667 w 10000"/>
                    <a:gd name="connsiteY0" fmla="*/ 182 h 10000"/>
                    <a:gd name="connsiteX1" fmla="*/ 1667 w 10000"/>
                    <a:gd name="connsiteY1" fmla="*/ 182 h 10000"/>
                    <a:gd name="connsiteX2" fmla="*/ 2381 w 10000"/>
                    <a:gd name="connsiteY2" fmla="*/ 1091 h 10000"/>
                    <a:gd name="connsiteX3" fmla="*/ 3452 w 10000"/>
                    <a:gd name="connsiteY3" fmla="*/ 2909 h 10000"/>
                    <a:gd name="connsiteX4" fmla="*/ 5211 w 10000"/>
                    <a:gd name="connsiteY4" fmla="*/ 4604 h 10000"/>
                    <a:gd name="connsiteX5" fmla="*/ 5493 w 10000"/>
                    <a:gd name="connsiteY5" fmla="*/ 4790 h 10000"/>
                    <a:gd name="connsiteX6" fmla="*/ 6009 w 10000"/>
                    <a:gd name="connsiteY6" fmla="*/ 4772 h 10000"/>
                    <a:gd name="connsiteX7" fmla="*/ 6905 w 10000"/>
                    <a:gd name="connsiteY7" fmla="*/ 4182 h 10000"/>
                    <a:gd name="connsiteX8" fmla="*/ 8929 w 10000"/>
                    <a:gd name="connsiteY8" fmla="*/ 2364 h 10000"/>
                    <a:gd name="connsiteX9" fmla="*/ 9048 w 10000"/>
                    <a:gd name="connsiteY9" fmla="*/ 2545 h 10000"/>
                    <a:gd name="connsiteX10" fmla="*/ 9286 w 10000"/>
                    <a:gd name="connsiteY10" fmla="*/ 2727 h 10000"/>
                    <a:gd name="connsiteX11" fmla="*/ 9762 w 10000"/>
                    <a:gd name="connsiteY11" fmla="*/ 3636 h 10000"/>
                    <a:gd name="connsiteX12" fmla="*/ 10000 w 10000"/>
                    <a:gd name="connsiteY12" fmla="*/ 4545 h 10000"/>
                    <a:gd name="connsiteX13" fmla="*/ 9905 w 10000"/>
                    <a:gd name="connsiteY13" fmla="*/ 5751 h 10000"/>
                    <a:gd name="connsiteX14" fmla="*/ 9685 w 10000"/>
                    <a:gd name="connsiteY14" fmla="*/ 6231 h 10000"/>
                    <a:gd name="connsiteX15" fmla="*/ 9522 w 10000"/>
                    <a:gd name="connsiteY15" fmla="*/ 6628 h 10000"/>
                    <a:gd name="connsiteX16" fmla="*/ 9364 w 10000"/>
                    <a:gd name="connsiteY16" fmla="*/ 6680 h 10000"/>
                    <a:gd name="connsiteX17" fmla="*/ 8742 w 10000"/>
                    <a:gd name="connsiteY17" fmla="*/ 7488 h 10000"/>
                    <a:gd name="connsiteX18" fmla="*/ 7262 w 10000"/>
                    <a:gd name="connsiteY18" fmla="*/ 8182 h 10000"/>
                    <a:gd name="connsiteX19" fmla="*/ 5833 w 10000"/>
                    <a:gd name="connsiteY19" fmla="*/ 9455 h 10000"/>
                    <a:gd name="connsiteX20" fmla="*/ 4881 w 10000"/>
                    <a:gd name="connsiteY20" fmla="*/ 10000 h 10000"/>
                    <a:gd name="connsiteX21" fmla="*/ 4524 w 10000"/>
                    <a:gd name="connsiteY21" fmla="*/ 9818 h 10000"/>
                    <a:gd name="connsiteX22" fmla="*/ 3810 w 10000"/>
                    <a:gd name="connsiteY22" fmla="*/ 9091 h 10000"/>
                    <a:gd name="connsiteX23" fmla="*/ 2262 w 10000"/>
                    <a:gd name="connsiteY23" fmla="*/ 7273 h 10000"/>
                    <a:gd name="connsiteX24" fmla="*/ 833 w 10000"/>
                    <a:gd name="connsiteY24" fmla="*/ 4909 h 10000"/>
                    <a:gd name="connsiteX25" fmla="*/ 238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19 w 10000"/>
                    <a:gd name="connsiteY29" fmla="*/ 1091 h 10000"/>
                    <a:gd name="connsiteX30" fmla="*/ 238 w 10000"/>
                    <a:gd name="connsiteY30" fmla="*/ 545 h 10000"/>
                    <a:gd name="connsiteX31" fmla="*/ 595 w 10000"/>
                    <a:gd name="connsiteY31" fmla="*/ 182 h 10000"/>
                    <a:gd name="connsiteX32" fmla="*/ 1071 w 10000"/>
                    <a:gd name="connsiteY32" fmla="*/ 0 h 10000"/>
                    <a:gd name="connsiteX33" fmla="*/ 1667 w 10000"/>
                    <a:gd name="connsiteY33" fmla="*/ 182 h 10000"/>
                    <a:gd name="connsiteX0" fmla="*/ 1667 w 9912"/>
                    <a:gd name="connsiteY0" fmla="*/ 182 h 10000"/>
                    <a:gd name="connsiteX1" fmla="*/ 1667 w 9912"/>
                    <a:gd name="connsiteY1" fmla="*/ 182 h 10000"/>
                    <a:gd name="connsiteX2" fmla="*/ 2381 w 9912"/>
                    <a:gd name="connsiteY2" fmla="*/ 1091 h 10000"/>
                    <a:gd name="connsiteX3" fmla="*/ 3452 w 9912"/>
                    <a:gd name="connsiteY3" fmla="*/ 2909 h 10000"/>
                    <a:gd name="connsiteX4" fmla="*/ 5211 w 9912"/>
                    <a:gd name="connsiteY4" fmla="*/ 4604 h 10000"/>
                    <a:gd name="connsiteX5" fmla="*/ 5493 w 9912"/>
                    <a:gd name="connsiteY5" fmla="*/ 4790 h 10000"/>
                    <a:gd name="connsiteX6" fmla="*/ 6009 w 9912"/>
                    <a:gd name="connsiteY6" fmla="*/ 4772 h 10000"/>
                    <a:gd name="connsiteX7" fmla="*/ 6905 w 9912"/>
                    <a:gd name="connsiteY7" fmla="*/ 4182 h 10000"/>
                    <a:gd name="connsiteX8" fmla="*/ 8929 w 9912"/>
                    <a:gd name="connsiteY8" fmla="*/ 2364 h 10000"/>
                    <a:gd name="connsiteX9" fmla="*/ 9048 w 9912"/>
                    <a:gd name="connsiteY9" fmla="*/ 2545 h 10000"/>
                    <a:gd name="connsiteX10" fmla="*/ 9286 w 9912"/>
                    <a:gd name="connsiteY10" fmla="*/ 2727 h 10000"/>
                    <a:gd name="connsiteX11" fmla="*/ 9762 w 9912"/>
                    <a:gd name="connsiteY11" fmla="*/ 3636 h 10000"/>
                    <a:gd name="connsiteX12" fmla="*/ 9892 w 9912"/>
                    <a:gd name="connsiteY12" fmla="*/ 5622 h 10000"/>
                    <a:gd name="connsiteX13" fmla="*/ 9905 w 9912"/>
                    <a:gd name="connsiteY13" fmla="*/ 5751 h 10000"/>
                    <a:gd name="connsiteX14" fmla="*/ 9685 w 9912"/>
                    <a:gd name="connsiteY14" fmla="*/ 6231 h 10000"/>
                    <a:gd name="connsiteX15" fmla="*/ 9522 w 9912"/>
                    <a:gd name="connsiteY15" fmla="*/ 6628 h 10000"/>
                    <a:gd name="connsiteX16" fmla="*/ 9364 w 9912"/>
                    <a:gd name="connsiteY16" fmla="*/ 6680 h 10000"/>
                    <a:gd name="connsiteX17" fmla="*/ 8742 w 9912"/>
                    <a:gd name="connsiteY17" fmla="*/ 7488 h 10000"/>
                    <a:gd name="connsiteX18" fmla="*/ 7262 w 9912"/>
                    <a:gd name="connsiteY18" fmla="*/ 8182 h 10000"/>
                    <a:gd name="connsiteX19" fmla="*/ 5833 w 9912"/>
                    <a:gd name="connsiteY19" fmla="*/ 9455 h 10000"/>
                    <a:gd name="connsiteX20" fmla="*/ 4881 w 9912"/>
                    <a:gd name="connsiteY20" fmla="*/ 10000 h 10000"/>
                    <a:gd name="connsiteX21" fmla="*/ 4524 w 9912"/>
                    <a:gd name="connsiteY21" fmla="*/ 9818 h 10000"/>
                    <a:gd name="connsiteX22" fmla="*/ 3810 w 9912"/>
                    <a:gd name="connsiteY22" fmla="*/ 9091 h 10000"/>
                    <a:gd name="connsiteX23" fmla="*/ 2262 w 9912"/>
                    <a:gd name="connsiteY23" fmla="*/ 7273 h 10000"/>
                    <a:gd name="connsiteX24" fmla="*/ 833 w 9912"/>
                    <a:gd name="connsiteY24" fmla="*/ 4909 h 10000"/>
                    <a:gd name="connsiteX25" fmla="*/ 238 w 9912"/>
                    <a:gd name="connsiteY25" fmla="*/ 4182 h 10000"/>
                    <a:gd name="connsiteX26" fmla="*/ 0 w 9912"/>
                    <a:gd name="connsiteY26" fmla="*/ 3455 h 10000"/>
                    <a:gd name="connsiteX27" fmla="*/ 0 w 9912"/>
                    <a:gd name="connsiteY27" fmla="*/ 2364 h 10000"/>
                    <a:gd name="connsiteX28" fmla="*/ 0 w 9912"/>
                    <a:gd name="connsiteY28" fmla="*/ 1636 h 10000"/>
                    <a:gd name="connsiteX29" fmla="*/ 119 w 9912"/>
                    <a:gd name="connsiteY29" fmla="*/ 1091 h 10000"/>
                    <a:gd name="connsiteX30" fmla="*/ 238 w 9912"/>
                    <a:gd name="connsiteY30" fmla="*/ 545 h 10000"/>
                    <a:gd name="connsiteX31" fmla="*/ 595 w 9912"/>
                    <a:gd name="connsiteY31" fmla="*/ 182 h 10000"/>
                    <a:gd name="connsiteX32" fmla="*/ 1071 w 9912"/>
                    <a:gd name="connsiteY32" fmla="*/ 0 h 10000"/>
                    <a:gd name="connsiteX33" fmla="*/ 1667 w 9912"/>
                    <a:gd name="connsiteY33" fmla="*/ 182 h 10000"/>
                    <a:gd name="connsiteX0" fmla="*/ 1682 w 10000"/>
                    <a:gd name="connsiteY0" fmla="*/ 182 h 10000"/>
                    <a:gd name="connsiteX1" fmla="*/ 1682 w 10000"/>
                    <a:gd name="connsiteY1" fmla="*/ 182 h 10000"/>
                    <a:gd name="connsiteX2" fmla="*/ 2402 w 10000"/>
                    <a:gd name="connsiteY2" fmla="*/ 1091 h 10000"/>
                    <a:gd name="connsiteX3" fmla="*/ 3483 w 10000"/>
                    <a:gd name="connsiteY3" fmla="*/ 2909 h 10000"/>
                    <a:gd name="connsiteX4" fmla="*/ 5257 w 10000"/>
                    <a:gd name="connsiteY4" fmla="*/ 4604 h 10000"/>
                    <a:gd name="connsiteX5" fmla="*/ 5542 w 10000"/>
                    <a:gd name="connsiteY5" fmla="*/ 4790 h 10000"/>
                    <a:gd name="connsiteX6" fmla="*/ 6062 w 10000"/>
                    <a:gd name="connsiteY6" fmla="*/ 4772 h 10000"/>
                    <a:gd name="connsiteX7" fmla="*/ 6966 w 10000"/>
                    <a:gd name="connsiteY7" fmla="*/ 4182 h 10000"/>
                    <a:gd name="connsiteX8" fmla="*/ 9008 w 10000"/>
                    <a:gd name="connsiteY8" fmla="*/ 2364 h 10000"/>
                    <a:gd name="connsiteX9" fmla="*/ 9128 w 10000"/>
                    <a:gd name="connsiteY9" fmla="*/ 2545 h 10000"/>
                    <a:gd name="connsiteX10" fmla="*/ 9368 w 10000"/>
                    <a:gd name="connsiteY10" fmla="*/ 2727 h 10000"/>
                    <a:gd name="connsiteX11" fmla="*/ 9713 w 10000"/>
                    <a:gd name="connsiteY11" fmla="*/ 4794 h 10000"/>
                    <a:gd name="connsiteX12" fmla="*/ 9980 w 10000"/>
                    <a:gd name="connsiteY12" fmla="*/ 5622 h 10000"/>
                    <a:gd name="connsiteX13" fmla="*/ 9993 w 10000"/>
                    <a:gd name="connsiteY13" fmla="*/ 5751 h 10000"/>
                    <a:gd name="connsiteX14" fmla="*/ 9771 w 10000"/>
                    <a:gd name="connsiteY14" fmla="*/ 6231 h 10000"/>
                    <a:gd name="connsiteX15" fmla="*/ 9607 w 10000"/>
                    <a:gd name="connsiteY15" fmla="*/ 6628 h 10000"/>
                    <a:gd name="connsiteX16" fmla="*/ 9447 w 10000"/>
                    <a:gd name="connsiteY16" fmla="*/ 6680 h 10000"/>
                    <a:gd name="connsiteX17" fmla="*/ 8820 w 10000"/>
                    <a:gd name="connsiteY17" fmla="*/ 7488 h 10000"/>
                    <a:gd name="connsiteX18" fmla="*/ 7326 w 10000"/>
                    <a:gd name="connsiteY18" fmla="*/ 8182 h 10000"/>
                    <a:gd name="connsiteX19" fmla="*/ 5885 w 10000"/>
                    <a:gd name="connsiteY19" fmla="*/ 9455 h 10000"/>
                    <a:gd name="connsiteX20" fmla="*/ 4924 w 10000"/>
                    <a:gd name="connsiteY20" fmla="*/ 10000 h 10000"/>
                    <a:gd name="connsiteX21" fmla="*/ 4564 w 10000"/>
                    <a:gd name="connsiteY21" fmla="*/ 9818 h 10000"/>
                    <a:gd name="connsiteX22" fmla="*/ 3844 w 10000"/>
                    <a:gd name="connsiteY22" fmla="*/ 9091 h 10000"/>
                    <a:gd name="connsiteX23" fmla="*/ 2282 w 10000"/>
                    <a:gd name="connsiteY23" fmla="*/ 7273 h 10000"/>
                    <a:gd name="connsiteX24" fmla="*/ 840 w 10000"/>
                    <a:gd name="connsiteY24" fmla="*/ 4909 h 10000"/>
                    <a:gd name="connsiteX25" fmla="*/ 240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20 w 10000"/>
                    <a:gd name="connsiteY29" fmla="*/ 1091 h 10000"/>
                    <a:gd name="connsiteX30" fmla="*/ 240 w 10000"/>
                    <a:gd name="connsiteY30" fmla="*/ 545 h 10000"/>
                    <a:gd name="connsiteX31" fmla="*/ 600 w 10000"/>
                    <a:gd name="connsiteY31" fmla="*/ 182 h 10000"/>
                    <a:gd name="connsiteX32" fmla="*/ 1081 w 10000"/>
                    <a:gd name="connsiteY32" fmla="*/ 0 h 10000"/>
                    <a:gd name="connsiteX33" fmla="*/ 1682 w 10000"/>
                    <a:gd name="connsiteY33" fmla="*/ 182 h 10000"/>
                    <a:gd name="connsiteX0" fmla="*/ 1682 w 10000"/>
                    <a:gd name="connsiteY0" fmla="*/ 182 h 10000"/>
                    <a:gd name="connsiteX1" fmla="*/ 1682 w 10000"/>
                    <a:gd name="connsiteY1" fmla="*/ 182 h 10000"/>
                    <a:gd name="connsiteX2" fmla="*/ 2402 w 10000"/>
                    <a:gd name="connsiteY2" fmla="*/ 1091 h 10000"/>
                    <a:gd name="connsiteX3" fmla="*/ 3483 w 10000"/>
                    <a:gd name="connsiteY3" fmla="*/ 2909 h 10000"/>
                    <a:gd name="connsiteX4" fmla="*/ 5257 w 10000"/>
                    <a:gd name="connsiteY4" fmla="*/ 4604 h 10000"/>
                    <a:gd name="connsiteX5" fmla="*/ 5542 w 10000"/>
                    <a:gd name="connsiteY5" fmla="*/ 4790 h 10000"/>
                    <a:gd name="connsiteX6" fmla="*/ 6062 w 10000"/>
                    <a:gd name="connsiteY6" fmla="*/ 4772 h 10000"/>
                    <a:gd name="connsiteX7" fmla="*/ 6966 w 10000"/>
                    <a:gd name="connsiteY7" fmla="*/ 4182 h 10000"/>
                    <a:gd name="connsiteX8" fmla="*/ 9008 w 10000"/>
                    <a:gd name="connsiteY8" fmla="*/ 2364 h 10000"/>
                    <a:gd name="connsiteX9" fmla="*/ 9128 w 10000"/>
                    <a:gd name="connsiteY9" fmla="*/ 2545 h 10000"/>
                    <a:gd name="connsiteX10" fmla="*/ 9368 w 10000"/>
                    <a:gd name="connsiteY10" fmla="*/ 2727 h 10000"/>
                    <a:gd name="connsiteX11" fmla="*/ 9713 w 10000"/>
                    <a:gd name="connsiteY11" fmla="*/ 4794 h 10000"/>
                    <a:gd name="connsiteX12" fmla="*/ 9980 w 10000"/>
                    <a:gd name="connsiteY12" fmla="*/ 5622 h 10000"/>
                    <a:gd name="connsiteX13" fmla="*/ 9993 w 10000"/>
                    <a:gd name="connsiteY13" fmla="*/ 5751 h 10000"/>
                    <a:gd name="connsiteX14" fmla="*/ 9771 w 10000"/>
                    <a:gd name="connsiteY14" fmla="*/ 6231 h 10000"/>
                    <a:gd name="connsiteX15" fmla="*/ 9607 w 10000"/>
                    <a:gd name="connsiteY15" fmla="*/ 6628 h 10000"/>
                    <a:gd name="connsiteX16" fmla="*/ 9447 w 10000"/>
                    <a:gd name="connsiteY16" fmla="*/ 6680 h 10000"/>
                    <a:gd name="connsiteX17" fmla="*/ 8820 w 10000"/>
                    <a:gd name="connsiteY17" fmla="*/ 7488 h 10000"/>
                    <a:gd name="connsiteX18" fmla="*/ 7326 w 10000"/>
                    <a:gd name="connsiteY18" fmla="*/ 8182 h 10000"/>
                    <a:gd name="connsiteX19" fmla="*/ 5885 w 10000"/>
                    <a:gd name="connsiteY19" fmla="*/ 9455 h 10000"/>
                    <a:gd name="connsiteX20" fmla="*/ 4924 w 10000"/>
                    <a:gd name="connsiteY20" fmla="*/ 10000 h 10000"/>
                    <a:gd name="connsiteX21" fmla="*/ 4755 w 10000"/>
                    <a:gd name="connsiteY21" fmla="*/ 9250 h 10000"/>
                    <a:gd name="connsiteX22" fmla="*/ 3844 w 10000"/>
                    <a:gd name="connsiteY22" fmla="*/ 9091 h 10000"/>
                    <a:gd name="connsiteX23" fmla="*/ 2282 w 10000"/>
                    <a:gd name="connsiteY23" fmla="*/ 7273 h 10000"/>
                    <a:gd name="connsiteX24" fmla="*/ 840 w 10000"/>
                    <a:gd name="connsiteY24" fmla="*/ 4909 h 10000"/>
                    <a:gd name="connsiteX25" fmla="*/ 240 w 10000"/>
                    <a:gd name="connsiteY25" fmla="*/ 4182 h 10000"/>
                    <a:gd name="connsiteX26" fmla="*/ 0 w 10000"/>
                    <a:gd name="connsiteY26" fmla="*/ 3455 h 10000"/>
                    <a:gd name="connsiteX27" fmla="*/ 0 w 10000"/>
                    <a:gd name="connsiteY27" fmla="*/ 2364 h 10000"/>
                    <a:gd name="connsiteX28" fmla="*/ 0 w 10000"/>
                    <a:gd name="connsiteY28" fmla="*/ 1636 h 10000"/>
                    <a:gd name="connsiteX29" fmla="*/ 120 w 10000"/>
                    <a:gd name="connsiteY29" fmla="*/ 1091 h 10000"/>
                    <a:gd name="connsiteX30" fmla="*/ 240 w 10000"/>
                    <a:gd name="connsiteY30" fmla="*/ 545 h 10000"/>
                    <a:gd name="connsiteX31" fmla="*/ 600 w 10000"/>
                    <a:gd name="connsiteY31" fmla="*/ 182 h 10000"/>
                    <a:gd name="connsiteX32" fmla="*/ 1081 w 10000"/>
                    <a:gd name="connsiteY32" fmla="*/ 0 h 10000"/>
                    <a:gd name="connsiteX33" fmla="*/ 1682 w 10000"/>
                    <a:gd name="connsiteY33" fmla="*/ 182 h 10000"/>
                    <a:gd name="connsiteX0" fmla="*/ 1682 w 10000"/>
                    <a:gd name="connsiteY0" fmla="*/ 182 h 9455"/>
                    <a:gd name="connsiteX1" fmla="*/ 1682 w 10000"/>
                    <a:gd name="connsiteY1" fmla="*/ 182 h 9455"/>
                    <a:gd name="connsiteX2" fmla="*/ 2402 w 10000"/>
                    <a:gd name="connsiteY2" fmla="*/ 1091 h 9455"/>
                    <a:gd name="connsiteX3" fmla="*/ 3483 w 10000"/>
                    <a:gd name="connsiteY3" fmla="*/ 2909 h 9455"/>
                    <a:gd name="connsiteX4" fmla="*/ 5257 w 10000"/>
                    <a:gd name="connsiteY4" fmla="*/ 4604 h 9455"/>
                    <a:gd name="connsiteX5" fmla="*/ 5542 w 10000"/>
                    <a:gd name="connsiteY5" fmla="*/ 4790 h 9455"/>
                    <a:gd name="connsiteX6" fmla="*/ 6062 w 10000"/>
                    <a:gd name="connsiteY6" fmla="*/ 4772 h 9455"/>
                    <a:gd name="connsiteX7" fmla="*/ 6966 w 10000"/>
                    <a:gd name="connsiteY7" fmla="*/ 4182 h 9455"/>
                    <a:gd name="connsiteX8" fmla="*/ 9008 w 10000"/>
                    <a:gd name="connsiteY8" fmla="*/ 2364 h 9455"/>
                    <a:gd name="connsiteX9" fmla="*/ 9128 w 10000"/>
                    <a:gd name="connsiteY9" fmla="*/ 2545 h 9455"/>
                    <a:gd name="connsiteX10" fmla="*/ 9368 w 10000"/>
                    <a:gd name="connsiteY10" fmla="*/ 2727 h 9455"/>
                    <a:gd name="connsiteX11" fmla="*/ 9713 w 10000"/>
                    <a:gd name="connsiteY11" fmla="*/ 4794 h 9455"/>
                    <a:gd name="connsiteX12" fmla="*/ 9980 w 10000"/>
                    <a:gd name="connsiteY12" fmla="*/ 5622 h 9455"/>
                    <a:gd name="connsiteX13" fmla="*/ 9993 w 10000"/>
                    <a:gd name="connsiteY13" fmla="*/ 5751 h 9455"/>
                    <a:gd name="connsiteX14" fmla="*/ 9771 w 10000"/>
                    <a:gd name="connsiteY14" fmla="*/ 6231 h 9455"/>
                    <a:gd name="connsiteX15" fmla="*/ 9607 w 10000"/>
                    <a:gd name="connsiteY15" fmla="*/ 6628 h 9455"/>
                    <a:gd name="connsiteX16" fmla="*/ 9447 w 10000"/>
                    <a:gd name="connsiteY16" fmla="*/ 6680 h 9455"/>
                    <a:gd name="connsiteX17" fmla="*/ 8820 w 10000"/>
                    <a:gd name="connsiteY17" fmla="*/ 7488 h 9455"/>
                    <a:gd name="connsiteX18" fmla="*/ 7326 w 10000"/>
                    <a:gd name="connsiteY18" fmla="*/ 8182 h 9455"/>
                    <a:gd name="connsiteX19" fmla="*/ 5885 w 10000"/>
                    <a:gd name="connsiteY19" fmla="*/ 9455 h 9455"/>
                    <a:gd name="connsiteX20" fmla="*/ 5415 w 10000"/>
                    <a:gd name="connsiteY20" fmla="*/ 9293 h 9455"/>
                    <a:gd name="connsiteX21" fmla="*/ 4755 w 10000"/>
                    <a:gd name="connsiteY21" fmla="*/ 9250 h 9455"/>
                    <a:gd name="connsiteX22" fmla="*/ 3844 w 10000"/>
                    <a:gd name="connsiteY22" fmla="*/ 9091 h 9455"/>
                    <a:gd name="connsiteX23" fmla="*/ 2282 w 10000"/>
                    <a:gd name="connsiteY23" fmla="*/ 7273 h 9455"/>
                    <a:gd name="connsiteX24" fmla="*/ 840 w 10000"/>
                    <a:gd name="connsiteY24" fmla="*/ 4909 h 9455"/>
                    <a:gd name="connsiteX25" fmla="*/ 240 w 10000"/>
                    <a:gd name="connsiteY25" fmla="*/ 4182 h 9455"/>
                    <a:gd name="connsiteX26" fmla="*/ 0 w 10000"/>
                    <a:gd name="connsiteY26" fmla="*/ 3455 h 9455"/>
                    <a:gd name="connsiteX27" fmla="*/ 0 w 10000"/>
                    <a:gd name="connsiteY27" fmla="*/ 2364 h 9455"/>
                    <a:gd name="connsiteX28" fmla="*/ 0 w 10000"/>
                    <a:gd name="connsiteY28" fmla="*/ 1636 h 9455"/>
                    <a:gd name="connsiteX29" fmla="*/ 120 w 10000"/>
                    <a:gd name="connsiteY29" fmla="*/ 1091 h 9455"/>
                    <a:gd name="connsiteX30" fmla="*/ 240 w 10000"/>
                    <a:gd name="connsiteY30" fmla="*/ 545 h 9455"/>
                    <a:gd name="connsiteX31" fmla="*/ 600 w 10000"/>
                    <a:gd name="connsiteY31" fmla="*/ 182 h 9455"/>
                    <a:gd name="connsiteX32" fmla="*/ 1081 w 10000"/>
                    <a:gd name="connsiteY32" fmla="*/ 0 h 9455"/>
                    <a:gd name="connsiteX33" fmla="*/ 1682 w 10000"/>
                    <a:gd name="connsiteY33" fmla="*/ 182 h 9455"/>
                    <a:gd name="connsiteX0" fmla="*/ 1682 w 10000"/>
                    <a:gd name="connsiteY0" fmla="*/ 192 h 10000"/>
                    <a:gd name="connsiteX1" fmla="*/ 1682 w 10000"/>
                    <a:gd name="connsiteY1" fmla="*/ 192 h 10000"/>
                    <a:gd name="connsiteX2" fmla="*/ 2402 w 10000"/>
                    <a:gd name="connsiteY2" fmla="*/ 1154 h 10000"/>
                    <a:gd name="connsiteX3" fmla="*/ 3483 w 10000"/>
                    <a:gd name="connsiteY3" fmla="*/ 3077 h 10000"/>
                    <a:gd name="connsiteX4" fmla="*/ 5257 w 10000"/>
                    <a:gd name="connsiteY4" fmla="*/ 4869 h 10000"/>
                    <a:gd name="connsiteX5" fmla="*/ 5542 w 10000"/>
                    <a:gd name="connsiteY5" fmla="*/ 5066 h 10000"/>
                    <a:gd name="connsiteX6" fmla="*/ 6062 w 10000"/>
                    <a:gd name="connsiteY6" fmla="*/ 5047 h 10000"/>
                    <a:gd name="connsiteX7" fmla="*/ 6966 w 10000"/>
                    <a:gd name="connsiteY7" fmla="*/ 4423 h 10000"/>
                    <a:gd name="connsiteX8" fmla="*/ 9008 w 10000"/>
                    <a:gd name="connsiteY8" fmla="*/ 2500 h 10000"/>
                    <a:gd name="connsiteX9" fmla="*/ 9128 w 10000"/>
                    <a:gd name="connsiteY9" fmla="*/ 2692 h 10000"/>
                    <a:gd name="connsiteX10" fmla="*/ 9368 w 10000"/>
                    <a:gd name="connsiteY10" fmla="*/ 2884 h 10000"/>
                    <a:gd name="connsiteX11" fmla="*/ 9713 w 10000"/>
                    <a:gd name="connsiteY11" fmla="*/ 5070 h 10000"/>
                    <a:gd name="connsiteX12" fmla="*/ 9980 w 10000"/>
                    <a:gd name="connsiteY12" fmla="*/ 5946 h 10000"/>
                    <a:gd name="connsiteX13" fmla="*/ 9993 w 10000"/>
                    <a:gd name="connsiteY13" fmla="*/ 6082 h 10000"/>
                    <a:gd name="connsiteX14" fmla="*/ 9771 w 10000"/>
                    <a:gd name="connsiteY14" fmla="*/ 6590 h 10000"/>
                    <a:gd name="connsiteX15" fmla="*/ 9607 w 10000"/>
                    <a:gd name="connsiteY15" fmla="*/ 7010 h 10000"/>
                    <a:gd name="connsiteX16" fmla="*/ 9447 w 10000"/>
                    <a:gd name="connsiteY16" fmla="*/ 7065 h 10000"/>
                    <a:gd name="connsiteX17" fmla="*/ 8820 w 10000"/>
                    <a:gd name="connsiteY17" fmla="*/ 7920 h 10000"/>
                    <a:gd name="connsiteX18" fmla="*/ 7326 w 10000"/>
                    <a:gd name="connsiteY18" fmla="*/ 8654 h 10000"/>
                    <a:gd name="connsiteX19" fmla="*/ 5885 w 10000"/>
                    <a:gd name="connsiteY19" fmla="*/ 10000 h 10000"/>
                    <a:gd name="connsiteX20" fmla="*/ 5415 w 10000"/>
                    <a:gd name="connsiteY20" fmla="*/ 9829 h 10000"/>
                    <a:gd name="connsiteX21" fmla="*/ 4755 w 10000"/>
                    <a:gd name="connsiteY21" fmla="*/ 9783 h 10000"/>
                    <a:gd name="connsiteX22" fmla="*/ 3844 w 10000"/>
                    <a:gd name="connsiteY22" fmla="*/ 9615 h 10000"/>
                    <a:gd name="connsiteX23" fmla="*/ 2527 w 10000"/>
                    <a:gd name="connsiteY23" fmla="*/ 6920 h 10000"/>
                    <a:gd name="connsiteX24" fmla="*/ 840 w 10000"/>
                    <a:gd name="connsiteY24" fmla="*/ 5192 h 10000"/>
                    <a:gd name="connsiteX25" fmla="*/ 240 w 10000"/>
                    <a:gd name="connsiteY25" fmla="*/ 4423 h 10000"/>
                    <a:gd name="connsiteX26" fmla="*/ 0 w 10000"/>
                    <a:gd name="connsiteY26" fmla="*/ 3654 h 10000"/>
                    <a:gd name="connsiteX27" fmla="*/ 0 w 10000"/>
                    <a:gd name="connsiteY27" fmla="*/ 2500 h 10000"/>
                    <a:gd name="connsiteX28" fmla="*/ 0 w 10000"/>
                    <a:gd name="connsiteY28" fmla="*/ 1730 h 10000"/>
                    <a:gd name="connsiteX29" fmla="*/ 120 w 10000"/>
                    <a:gd name="connsiteY29" fmla="*/ 1154 h 10000"/>
                    <a:gd name="connsiteX30" fmla="*/ 240 w 10000"/>
                    <a:gd name="connsiteY30" fmla="*/ 576 h 10000"/>
                    <a:gd name="connsiteX31" fmla="*/ 600 w 10000"/>
                    <a:gd name="connsiteY31" fmla="*/ 192 h 10000"/>
                    <a:gd name="connsiteX32" fmla="*/ 1081 w 10000"/>
                    <a:gd name="connsiteY32" fmla="*/ 0 h 10000"/>
                    <a:gd name="connsiteX33" fmla="*/ 1682 w 10000"/>
                    <a:gd name="connsiteY33" fmla="*/ 192 h 10000"/>
                    <a:gd name="connsiteX0" fmla="*/ 1682 w 10000"/>
                    <a:gd name="connsiteY0" fmla="*/ 192 h 10000"/>
                    <a:gd name="connsiteX1" fmla="*/ 1682 w 10000"/>
                    <a:gd name="connsiteY1" fmla="*/ 192 h 10000"/>
                    <a:gd name="connsiteX2" fmla="*/ 2402 w 10000"/>
                    <a:gd name="connsiteY2" fmla="*/ 1154 h 10000"/>
                    <a:gd name="connsiteX3" fmla="*/ 3483 w 10000"/>
                    <a:gd name="connsiteY3" fmla="*/ 3077 h 10000"/>
                    <a:gd name="connsiteX4" fmla="*/ 5257 w 10000"/>
                    <a:gd name="connsiteY4" fmla="*/ 4869 h 10000"/>
                    <a:gd name="connsiteX5" fmla="*/ 5542 w 10000"/>
                    <a:gd name="connsiteY5" fmla="*/ 5066 h 10000"/>
                    <a:gd name="connsiteX6" fmla="*/ 6062 w 10000"/>
                    <a:gd name="connsiteY6" fmla="*/ 5047 h 10000"/>
                    <a:gd name="connsiteX7" fmla="*/ 6966 w 10000"/>
                    <a:gd name="connsiteY7" fmla="*/ 4423 h 10000"/>
                    <a:gd name="connsiteX8" fmla="*/ 9008 w 10000"/>
                    <a:gd name="connsiteY8" fmla="*/ 2500 h 10000"/>
                    <a:gd name="connsiteX9" fmla="*/ 9128 w 10000"/>
                    <a:gd name="connsiteY9" fmla="*/ 2692 h 10000"/>
                    <a:gd name="connsiteX10" fmla="*/ 9368 w 10000"/>
                    <a:gd name="connsiteY10" fmla="*/ 2884 h 10000"/>
                    <a:gd name="connsiteX11" fmla="*/ 9713 w 10000"/>
                    <a:gd name="connsiteY11" fmla="*/ 5070 h 10000"/>
                    <a:gd name="connsiteX12" fmla="*/ 9980 w 10000"/>
                    <a:gd name="connsiteY12" fmla="*/ 5946 h 10000"/>
                    <a:gd name="connsiteX13" fmla="*/ 9993 w 10000"/>
                    <a:gd name="connsiteY13" fmla="*/ 6082 h 10000"/>
                    <a:gd name="connsiteX14" fmla="*/ 9771 w 10000"/>
                    <a:gd name="connsiteY14" fmla="*/ 6590 h 10000"/>
                    <a:gd name="connsiteX15" fmla="*/ 9607 w 10000"/>
                    <a:gd name="connsiteY15" fmla="*/ 7010 h 10000"/>
                    <a:gd name="connsiteX16" fmla="*/ 9447 w 10000"/>
                    <a:gd name="connsiteY16" fmla="*/ 7065 h 10000"/>
                    <a:gd name="connsiteX17" fmla="*/ 8820 w 10000"/>
                    <a:gd name="connsiteY17" fmla="*/ 7920 h 10000"/>
                    <a:gd name="connsiteX18" fmla="*/ 7326 w 10000"/>
                    <a:gd name="connsiteY18" fmla="*/ 8654 h 10000"/>
                    <a:gd name="connsiteX19" fmla="*/ 5885 w 10000"/>
                    <a:gd name="connsiteY19" fmla="*/ 10000 h 10000"/>
                    <a:gd name="connsiteX20" fmla="*/ 5415 w 10000"/>
                    <a:gd name="connsiteY20" fmla="*/ 9829 h 10000"/>
                    <a:gd name="connsiteX21" fmla="*/ 4755 w 10000"/>
                    <a:gd name="connsiteY21" fmla="*/ 9783 h 10000"/>
                    <a:gd name="connsiteX22" fmla="*/ 4219 w 10000"/>
                    <a:gd name="connsiteY22" fmla="*/ 8635 h 10000"/>
                    <a:gd name="connsiteX23" fmla="*/ 2527 w 10000"/>
                    <a:gd name="connsiteY23" fmla="*/ 6920 h 10000"/>
                    <a:gd name="connsiteX24" fmla="*/ 840 w 10000"/>
                    <a:gd name="connsiteY24" fmla="*/ 5192 h 10000"/>
                    <a:gd name="connsiteX25" fmla="*/ 240 w 10000"/>
                    <a:gd name="connsiteY25" fmla="*/ 4423 h 10000"/>
                    <a:gd name="connsiteX26" fmla="*/ 0 w 10000"/>
                    <a:gd name="connsiteY26" fmla="*/ 3654 h 10000"/>
                    <a:gd name="connsiteX27" fmla="*/ 0 w 10000"/>
                    <a:gd name="connsiteY27" fmla="*/ 2500 h 10000"/>
                    <a:gd name="connsiteX28" fmla="*/ 0 w 10000"/>
                    <a:gd name="connsiteY28" fmla="*/ 1730 h 10000"/>
                    <a:gd name="connsiteX29" fmla="*/ 120 w 10000"/>
                    <a:gd name="connsiteY29" fmla="*/ 1154 h 10000"/>
                    <a:gd name="connsiteX30" fmla="*/ 240 w 10000"/>
                    <a:gd name="connsiteY30" fmla="*/ 576 h 10000"/>
                    <a:gd name="connsiteX31" fmla="*/ 600 w 10000"/>
                    <a:gd name="connsiteY31" fmla="*/ 192 h 10000"/>
                    <a:gd name="connsiteX32" fmla="*/ 1081 w 10000"/>
                    <a:gd name="connsiteY32" fmla="*/ 0 h 10000"/>
                    <a:gd name="connsiteX33" fmla="*/ 1682 w 10000"/>
                    <a:gd name="connsiteY33" fmla="*/ 192 h 10000"/>
                    <a:gd name="connsiteX0" fmla="*/ 1682 w 10000"/>
                    <a:gd name="connsiteY0" fmla="*/ 192 h 10000"/>
                    <a:gd name="connsiteX1" fmla="*/ 1682 w 10000"/>
                    <a:gd name="connsiteY1" fmla="*/ 192 h 10000"/>
                    <a:gd name="connsiteX2" fmla="*/ 2402 w 10000"/>
                    <a:gd name="connsiteY2" fmla="*/ 1154 h 10000"/>
                    <a:gd name="connsiteX3" fmla="*/ 3483 w 10000"/>
                    <a:gd name="connsiteY3" fmla="*/ 3077 h 10000"/>
                    <a:gd name="connsiteX4" fmla="*/ 5257 w 10000"/>
                    <a:gd name="connsiteY4" fmla="*/ 4869 h 10000"/>
                    <a:gd name="connsiteX5" fmla="*/ 5542 w 10000"/>
                    <a:gd name="connsiteY5" fmla="*/ 5066 h 10000"/>
                    <a:gd name="connsiteX6" fmla="*/ 6062 w 10000"/>
                    <a:gd name="connsiteY6" fmla="*/ 5047 h 10000"/>
                    <a:gd name="connsiteX7" fmla="*/ 6966 w 10000"/>
                    <a:gd name="connsiteY7" fmla="*/ 4423 h 10000"/>
                    <a:gd name="connsiteX8" fmla="*/ 9008 w 10000"/>
                    <a:gd name="connsiteY8" fmla="*/ 2500 h 10000"/>
                    <a:gd name="connsiteX9" fmla="*/ 9128 w 10000"/>
                    <a:gd name="connsiteY9" fmla="*/ 2692 h 10000"/>
                    <a:gd name="connsiteX10" fmla="*/ 9368 w 10000"/>
                    <a:gd name="connsiteY10" fmla="*/ 2884 h 10000"/>
                    <a:gd name="connsiteX11" fmla="*/ 9713 w 10000"/>
                    <a:gd name="connsiteY11" fmla="*/ 5070 h 10000"/>
                    <a:gd name="connsiteX12" fmla="*/ 9980 w 10000"/>
                    <a:gd name="connsiteY12" fmla="*/ 5946 h 10000"/>
                    <a:gd name="connsiteX13" fmla="*/ 9993 w 10000"/>
                    <a:gd name="connsiteY13" fmla="*/ 6082 h 10000"/>
                    <a:gd name="connsiteX14" fmla="*/ 9771 w 10000"/>
                    <a:gd name="connsiteY14" fmla="*/ 6590 h 10000"/>
                    <a:gd name="connsiteX15" fmla="*/ 9607 w 10000"/>
                    <a:gd name="connsiteY15" fmla="*/ 7010 h 10000"/>
                    <a:gd name="connsiteX16" fmla="*/ 9447 w 10000"/>
                    <a:gd name="connsiteY16" fmla="*/ 7065 h 10000"/>
                    <a:gd name="connsiteX17" fmla="*/ 8820 w 10000"/>
                    <a:gd name="connsiteY17" fmla="*/ 7920 h 10000"/>
                    <a:gd name="connsiteX18" fmla="*/ 7326 w 10000"/>
                    <a:gd name="connsiteY18" fmla="*/ 8654 h 10000"/>
                    <a:gd name="connsiteX19" fmla="*/ 5885 w 10000"/>
                    <a:gd name="connsiteY19" fmla="*/ 10000 h 10000"/>
                    <a:gd name="connsiteX20" fmla="*/ 5415 w 10000"/>
                    <a:gd name="connsiteY20" fmla="*/ 9829 h 10000"/>
                    <a:gd name="connsiteX21" fmla="*/ 4953 w 10000"/>
                    <a:gd name="connsiteY21" fmla="*/ 8962 h 10000"/>
                    <a:gd name="connsiteX22" fmla="*/ 4219 w 10000"/>
                    <a:gd name="connsiteY22" fmla="*/ 8635 h 10000"/>
                    <a:gd name="connsiteX23" fmla="*/ 2527 w 10000"/>
                    <a:gd name="connsiteY23" fmla="*/ 6920 h 10000"/>
                    <a:gd name="connsiteX24" fmla="*/ 840 w 10000"/>
                    <a:gd name="connsiteY24" fmla="*/ 5192 h 10000"/>
                    <a:gd name="connsiteX25" fmla="*/ 240 w 10000"/>
                    <a:gd name="connsiteY25" fmla="*/ 4423 h 10000"/>
                    <a:gd name="connsiteX26" fmla="*/ 0 w 10000"/>
                    <a:gd name="connsiteY26" fmla="*/ 3654 h 10000"/>
                    <a:gd name="connsiteX27" fmla="*/ 0 w 10000"/>
                    <a:gd name="connsiteY27" fmla="*/ 2500 h 10000"/>
                    <a:gd name="connsiteX28" fmla="*/ 0 w 10000"/>
                    <a:gd name="connsiteY28" fmla="*/ 1730 h 10000"/>
                    <a:gd name="connsiteX29" fmla="*/ 120 w 10000"/>
                    <a:gd name="connsiteY29" fmla="*/ 1154 h 10000"/>
                    <a:gd name="connsiteX30" fmla="*/ 240 w 10000"/>
                    <a:gd name="connsiteY30" fmla="*/ 576 h 10000"/>
                    <a:gd name="connsiteX31" fmla="*/ 600 w 10000"/>
                    <a:gd name="connsiteY31" fmla="*/ 192 h 10000"/>
                    <a:gd name="connsiteX32" fmla="*/ 1081 w 10000"/>
                    <a:gd name="connsiteY32" fmla="*/ 0 h 10000"/>
                    <a:gd name="connsiteX33" fmla="*/ 1682 w 10000"/>
                    <a:gd name="connsiteY33" fmla="*/ 192 h 10000"/>
                    <a:gd name="connsiteX0" fmla="*/ 1682 w 10000"/>
                    <a:gd name="connsiteY0" fmla="*/ 192 h 10000"/>
                    <a:gd name="connsiteX1" fmla="*/ 1682 w 10000"/>
                    <a:gd name="connsiteY1" fmla="*/ 192 h 10000"/>
                    <a:gd name="connsiteX2" fmla="*/ 2402 w 10000"/>
                    <a:gd name="connsiteY2" fmla="*/ 1154 h 10000"/>
                    <a:gd name="connsiteX3" fmla="*/ 3483 w 10000"/>
                    <a:gd name="connsiteY3" fmla="*/ 3077 h 10000"/>
                    <a:gd name="connsiteX4" fmla="*/ 5257 w 10000"/>
                    <a:gd name="connsiteY4" fmla="*/ 4869 h 10000"/>
                    <a:gd name="connsiteX5" fmla="*/ 5542 w 10000"/>
                    <a:gd name="connsiteY5" fmla="*/ 5066 h 10000"/>
                    <a:gd name="connsiteX6" fmla="*/ 6062 w 10000"/>
                    <a:gd name="connsiteY6" fmla="*/ 5047 h 10000"/>
                    <a:gd name="connsiteX7" fmla="*/ 6966 w 10000"/>
                    <a:gd name="connsiteY7" fmla="*/ 4423 h 10000"/>
                    <a:gd name="connsiteX8" fmla="*/ 9008 w 10000"/>
                    <a:gd name="connsiteY8" fmla="*/ 2500 h 10000"/>
                    <a:gd name="connsiteX9" fmla="*/ 9128 w 10000"/>
                    <a:gd name="connsiteY9" fmla="*/ 2692 h 10000"/>
                    <a:gd name="connsiteX10" fmla="*/ 9368 w 10000"/>
                    <a:gd name="connsiteY10" fmla="*/ 2884 h 10000"/>
                    <a:gd name="connsiteX11" fmla="*/ 9713 w 10000"/>
                    <a:gd name="connsiteY11" fmla="*/ 5070 h 10000"/>
                    <a:gd name="connsiteX12" fmla="*/ 9980 w 10000"/>
                    <a:gd name="connsiteY12" fmla="*/ 5946 h 10000"/>
                    <a:gd name="connsiteX13" fmla="*/ 9993 w 10000"/>
                    <a:gd name="connsiteY13" fmla="*/ 6082 h 10000"/>
                    <a:gd name="connsiteX14" fmla="*/ 9771 w 10000"/>
                    <a:gd name="connsiteY14" fmla="*/ 6590 h 10000"/>
                    <a:gd name="connsiteX15" fmla="*/ 9607 w 10000"/>
                    <a:gd name="connsiteY15" fmla="*/ 7010 h 10000"/>
                    <a:gd name="connsiteX16" fmla="*/ 9447 w 10000"/>
                    <a:gd name="connsiteY16" fmla="*/ 7065 h 10000"/>
                    <a:gd name="connsiteX17" fmla="*/ 8820 w 10000"/>
                    <a:gd name="connsiteY17" fmla="*/ 7920 h 10000"/>
                    <a:gd name="connsiteX18" fmla="*/ 7326 w 10000"/>
                    <a:gd name="connsiteY18" fmla="*/ 8654 h 10000"/>
                    <a:gd name="connsiteX19" fmla="*/ 5885 w 10000"/>
                    <a:gd name="connsiteY19" fmla="*/ 10000 h 10000"/>
                    <a:gd name="connsiteX20" fmla="*/ 5517 w 10000"/>
                    <a:gd name="connsiteY20" fmla="*/ 8910 h 10000"/>
                    <a:gd name="connsiteX21" fmla="*/ 4953 w 10000"/>
                    <a:gd name="connsiteY21" fmla="*/ 8962 h 10000"/>
                    <a:gd name="connsiteX22" fmla="*/ 4219 w 10000"/>
                    <a:gd name="connsiteY22" fmla="*/ 8635 h 10000"/>
                    <a:gd name="connsiteX23" fmla="*/ 2527 w 10000"/>
                    <a:gd name="connsiteY23" fmla="*/ 6920 h 10000"/>
                    <a:gd name="connsiteX24" fmla="*/ 840 w 10000"/>
                    <a:gd name="connsiteY24" fmla="*/ 5192 h 10000"/>
                    <a:gd name="connsiteX25" fmla="*/ 240 w 10000"/>
                    <a:gd name="connsiteY25" fmla="*/ 4423 h 10000"/>
                    <a:gd name="connsiteX26" fmla="*/ 0 w 10000"/>
                    <a:gd name="connsiteY26" fmla="*/ 3654 h 10000"/>
                    <a:gd name="connsiteX27" fmla="*/ 0 w 10000"/>
                    <a:gd name="connsiteY27" fmla="*/ 2500 h 10000"/>
                    <a:gd name="connsiteX28" fmla="*/ 0 w 10000"/>
                    <a:gd name="connsiteY28" fmla="*/ 1730 h 10000"/>
                    <a:gd name="connsiteX29" fmla="*/ 120 w 10000"/>
                    <a:gd name="connsiteY29" fmla="*/ 1154 h 10000"/>
                    <a:gd name="connsiteX30" fmla="*/ 240 w 10000"/>
                    <a:gd name="connsiteY30" fmla="*/ 576 h 10000"/>
                    <a:gd name="connsiteX31" fmla="*/ 600 w 10000"/>
                    <a:gd name="connsiteY31" fmla="*/ 192 h 10000"/>
                    <a:gd name="connsiteX32" fmla="*/ 1081 w 10000"/>
                    <a:gd name="connsiteY32" fmla="*/ 0 h 10000"/>
                    <a:gd name="connsiteX33" fmla="*/ 1682 w 10000"/>
                    <a:gd name="connsiteY33" fmla="*/ 192 h 10000"/>
                    <a:gd name="connsiteX0" fmla="*/ 1682 w 10000"/>
                    <a:gd name="connsiteY0" fmla="*/ 192 h 9351"/>
                    <a:gd name="connsiteX1" fmla="*/ 1682 w 10000"/>
                    <a:gd name="connsiteY1" fmla="*/ 192 h 9351"/>
                    <a:gd name="connsiteX2" fmla="*/ 2402 w 10000"/>
                    <a:gd name="connsiteY2" fmla="*/ 1154 h 9351"/>
                    <a:gd name="connsiteX3" fmla="*/ 3483 w 10000"/>
                    <a:gd name="connsiteY3" fmla="*/ 3077 h 9351"/>
                    <a:gd name="connsiteX4" fmla="*/ 5257 w 10000"/>
                    <a:gd name="connsiteY4" fmla="*/ 4869 h 9351"/>
                    <a:gd name="connsiteX5" fmla="*/ 5542 w 10000"/>
                    <a:gd name="connsiteY5" fmla="*/ 5066 h 9351"/>
                    <a:gd name="connsiteX6" fmla="*/ 6062 w 10000"/>
                    <a:gd name="connsiteY6" fmla="*/ 5047 h 9351"/>
                    <a:gd name="connsiteX7" fmla="*/ 6966 w 10000"/>
                    <a:gd name="connsiteY7" fmla="*/ 4423 h 9351"/>
                    <a:gd name="connsiteX8" fmla="*/ 9008 w 10000"/>
                    <a:gd name="connsiteY8" fmla="*/ 2500 h 9351"/>
                    <a:gd name="connsiteX9" fmla="*/ 9128 w 10000"/>
                    <a:gd name="connsiteY9" fmla="*/ 2692 h 9351"/>
                    <a:gd name="connsiteX10" fmla="*/ 9368 w 10000"/>
                    <a:gd name="connsiteY10" fmla="*/ 2884 h 9351"/>
                    <a:gd name="connsiteX11" fmla="*/ 9713 w 10000"/>
                    <a:gd name="connsiteY11" fmla="*/ 5070 h 9351"/>
                    <a:gd name="connsiteX12" fmla="*/ 9980 w 10000"/>
                    <a:gd name="connsiteY12" fmla="*/ 5946 h 9351"/>
                    <a:gd name="connsiteX13" fmla="*/ 9993 w 10000"/>
                    <a:gd name="connsiteY13" fmla="*/ 6082 h 9351"/>
                    <a:gd name="connsiteX14" fmla="*/ 9771 w 10000"/>
                    <a:gd name="connsiteY14" fmla="*/ 6590 h 9351"/>
                    <a:gd name="connsiteX15" fmla="*/ 9607 w 10000"/>
                    <a:gd name="connsiteY15" fmla="*/ 7010 h 9351"/>
                    <a:gd name="connsiteX16" fmla="*/ 9447 w 10000"/>
                    <a:gd name="connsiteY16" fmla="*/ 7065 h 9351"/>
                    <a:gd name="connsiteX17" fmla="*/ 8820 w 10000"/>
                    <a:gd name="connsiteY17" fmla="*/ 7920 h 9351"/>
                    <a:gd name="connsiteX18" fmla="*/ 7326 w 10000"/>
                    <a:gd name="connsiteY18" fmla="*/ 8654 h 9351"/>
                    <a:gd name="connsiteX19" fmla="*/ 6471 w 10000"/>
                    <a:gd name="connsiteY19" fmla="*/ 9351 h 9351"/>
                    <a:gd name="connsiteX20" fmla="*/ 5517 w 10000"/>
                    <a:gd name="connsiteY20" fmla="*/ 8910 h 9351"/>
                    <a:gd name="connsiteX21" fmla="*/ 4953 w 10000"/>
                    <a:gd name="connsiteY21" fmla="*/ 8962 h 9351"/>
                    <a:gd name="connsiteX22" fmla="*/ 4219 w 10000"/>
                    <a:gd name="connsiteY22" fmla="*/ 8635 h 9351"/>
                    <a:gd name="connsiteX23" fmla="*/ 2527 w 10000"/>
                    <a:gd name="connsiteY23" fmla="*/ 6920 h 9351"/>
                    <a:gd name="connsiteX24" fmla="*/ 840 w 10000"/>
                    <a:gd name="connsiteY24" fmla="*/ 5192 h 9351"/>
                    <a:gd name="connsiteX25" fmla="*/ 240 w 10000"/>
                    <a:gd name="connsiteY25" fmla="*/ 4423 h 9351"/>
                    <a:gd name="connsiteX26" fmla="*/ 0 w 10000"/>
                    <a:gd name="connsiteY26" fmla="*/ 3654 h 9351"/>
                    <a:gd name="connsiteX27" fmla="*/ 0 w 10000"/>
                    <a:gd name="connsiteY27" fmla="*/ 2500 h 9351"/>
                    <a:gd name="connsiteX28" fmla="*/ 0 w 10000"/>
                    <a:gd name="connsiteY28" fmla="*/ 1730 h 9351"/>
                    <a:gd name="connsiteX29" fmla="*/ 120 w 10000"/>
                    <a:gd name="connsiteY29" fmla="*/ 1154 h 9351"/>
                    <a:gd name="connsiteX30" fmla="*/ 240 w 10000"/>
                    <a:gd name="connsiteY30" fmla="*/ 576 h 9351"/>
                    <a:gd name="connsiteX31" fmla="*/ 600 w 10000"/>
                    <a:gd name="connsiteY31" fmla="*/ 192 h 9351"/>
                    <a:gd name="connsiteX32" fmla="*/ 1081 w 10000"/>
                    <a:gd name="connsiteY32" fmla="*/ 0 h 9351"/>
                    <a:gd name="connsiteX33" fmla="*/ 1682 w 10000"/>
                    <a:gd name="connsiteY33" fmla="*/ 192 h 9351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257 w 10000"/>
                    <a:gd name="connsiteY4" fmla="*/ 5207 h 10000"/>
                    <a:gd name="connsiteX5" fmla="*/ 5542 w 10000"/>
                    <a:gd name="connsiteY5" fmla="*/ 5418 h 10000"/>
                    <a:gd name="connsiteX6" fmla="*/ 6062 w 10000"/>
                    <a:gd name="connsiteY6" fmla="*/ 5397 h 10000"/>
                    <a:gd name="connsiteX7" fmla="*/ 6966 w 10000"/>
                    <a:gd name="connsiteY7" fmla="*/ 4730 h 10000"/>
                    <a:gd name="connsiteX8" fmla="*/ 9008 w 10000"/>
                    <a:gd name="connsiteY8" fmla="*/ 2674 h 10000"/>
                    <a:gd name="connsiteX9" fmla="*/ 9128 w 10000"/>
                    <a:gd name="connsiteY9" fmla="*/ 2879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542 w 10000"/>
                    <a:gd name="connsiteY5" fmla="*/ 5418 h 10000"/>
                    <a:gd name="connsiteX6" fmla="*/ 6062 w 10000"/>
                    <a:gd name="connsiteY6" fmla="*/ 5397 h 10000"/>
                    <a:gd name="connsiteX7" fmla="*/ 6966 w 10000"/>
                    <a:gd name="connsiteY7" fmla="*/ 4730 h 10000"/>
                    <a:gd name="connsiteX8" fmla="*/ 9008 w 10000"/>
                    <a:gd name="connsiteY8" fmla="*/ 2674 h 10000"/>
                    <a:gd name="connsiteX9" fmla="*/ 9128 w 10000"/>
                    <a:gd name="connsiteY9" fmla="*/ 2879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062 w 10000"/>
                    <a:gd name="connsiteY6" fmla="*/ 5397 h 10000"/>
                    <a:gd name="connsiteX7" fmla="*/ 6966 w 10000"/>
                    <a:gd name="connsiteY7" fmla="*/ 4730 h 10000"/>
                    <a:gd name="connsiteX8" fmla="*/ 9008 w 10000"/>
                    <a:gd name="connsiteY8" fmla="*/ 2674 h 10000"/>
                    <a:gd name="connsiteX9" fmla="*/ 9128 w 10000"/>
                    <a:gd name="connsiteY9" fmla="*/ 2879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9008 w 10000"/>
                    <a:gd name="connsiteY8" fmla="*/ 2674 h 10000"/>
                    <a:gd name="connsiteX9" fmla="*/ 9128 w 10000"/>
                    <a:gd name="connsiteY9" fmla="*/ 2879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9008 w 10000"/>
                    <a:gd name="connsiteY8" fmla="*/ 2674 h 10000"/>
                    <a:gd name="connsiteX9" fmla="*/ 8746 w 10000"/>
                    <a:gd name="connsiteY9" fmla="*/ 4163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8252 w 10000"/>
                    <a:gd name="connsiteY8" fmla="*/ 4154 h 10000"/>
                    <a:gd name="connsiteX9" fmla="*/ 8746 w 10000"/>
                    <a:gd name="connsiteY9" fmla="*/ 4163 h 10000"/>
                    <a:gd name="connsiteX10" fmla="*/ 9368 w 10000"/>
                    <a:gd name="connsiteY10" fmla="*/ 308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8252 w 10000"/>
                    <a:gd name="connsiteY8" fmla="*/ 4154 h 10000"/>
                    <a:gd name="connsiteX9" fmla="*/ 8746 w 10000"/>
                    <a:gd name="connsiteY9" fmla="*/ 4163 h 10000"/>
                    <a:gd name="connsiteX10" fmla="*/ 8802 w 10000"/>
                    <a:gd name="connsiteY10" fmla="*/ 477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447 w 10000"/>
                    <a:gd name="connsiteY16" fmla="*/ 7555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8252 w 10000"/>
                    <a:gd name="connsiteY8" fmla="*/ 4154 h 10000"/>
                    <a:gd name="connsiteX9" fmla="*/ 8746 w 10000"/>
                    <a:gd name="connsiteY9" fmla="*/ 4163 h 10000"/>
                    <a:gd name="connsiteX10" fmla="*/ 8802 w 10000"/>
                    <a:gd name="connsiteY10" fmla="*/ 477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07 w 10000"/>
                    <a:gd name="connsiteY15" fmla="*/ 7497 h 10000"/>
                    <a:gd name="connsiteX16" fmla="*/ 9501 w 10000"/>
                    <a:gd name="connsiteY16" fmla="*/ 8223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8252 w 10000"/>
                    <a:gd name="connsiteY8" fmla="*/ 4154 h 10000"/>
                    <a:gd name="connsiteX9" fmla="*/ 8746 w 10000"/>
                    <a:gd name="connsiteY9" fmla="*/ 4163 h 10000"/>
                    <a:gd name="connsiteX10" fmla="*/ 8802 w 10000"/>
                    <a:gd name="connsiteY10" fmla="*/ 477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771 w 10000"/>
                    <a:gd name="connsiteY14" fmla="*/ 7047 h 10000"/>
                    <a:gd name="connsiteX15" fmla="*/ 9689 w 10000"/>
                    <a:gd name="connsiteY15" fmla="*/ 8074 h 10000"/>
                    <a:gd name="connsiteX16" fmla="*/ 9501 w 10000"/>
                    <a:gd name="connsiteY16" fmla="*/ 8223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10000"/>
                    <a:gd name="connsiteY0" fmla="*/ 205 h 10000"/>
                    <a:gd name="connsiteX1" fmla="*/ 1682 w 10000"/>
                    <a:gd name="connsiteY1" fmla="*/ 205 h 10000"/>
                    <a:gd name="connsiteX2" fmla="*/ 2402 w 10000"/>
                    <a:gd name="connsiteY2" fmla="*/ 1234 h 10000"/>
                    <a:gd name="connsiteX3" fmla="*/ 3647 w 10000"/>
                    <a:gd name="connsiteY3" fmla="*/ 2741 h 10000"/>
                    <a:gd name="connsiteX4" fmla="*/ 5550 w 10000"/>
                    <a:gd name="connsiteY4" fmla="*/ 4434 h 10000"/>
                    <a:gd name="connsiteX5" fmla="*/ 5624 w 10000"/>
                    <a:gd name="connsiteY5" fmla="*/ 5143 h 10000"/>
                    <a:gd name="connsiteX6" fmla="*/ 6280 w 10000"/>
                    <a:gd name="connsiteY6" fmla="*/ 4663 h 10000"/>
                    <a:gd name="connsiteX7" fmla="*/ 6966 w 10000"/>
                    <a:gd name="connsiteY7" fmla="*/ 4730 h 10000"/>
                    <a:gd name="connsiteX8" fmla="*/ 8252 w 10000"/>
                    <a:gd name="connsiteY8" fmla="*/ 4154 h 10000"/>
                    <a:gd name="connsiteX9" fmla="*/ 8746 w 10000"/>
                    <a:gd name="connsiteY9" fmla="*/ 4163 h 10000"/>
                    <a:gd name="connsiteX10" fmla="*/ 8802 w 10000"/>
                    <a:gd name="connsiteY10" fmla="*/ 4774 h 10000"/>
                    <a:gd name="connsiteX11" fmla="*/ 9713 w 10000"/>
                    <a:gd name="connsiteY11" fmla="*/ 5422 h 10000"/>
                    <a:gd name="connsiteX12" fmla="*/ 9980 w 10000"/>
                    <a:gd name="connsiteY12" fmla="*/ 6359 h 10000"/>
                    <a:gd name="connsiteX13" fmla="*/ 9993 w 10000"/>
                    <a:gd name="connsiteY13" fmla="*/ 6504 h 10000"/>
                    <a:gd name="connsiteX14" fmla="*/ 9948 w 10000"/>
                    <a:gd name="connsiteY14" fmla="*/ 7728 h 10000"/>
                    <a:gd name="connsiteX15" fmla="*/ 9689 w 10000"/>
                    <a:gd name="connsiteY15" fmla="*/ 8074 h 10000"/>
                    <a:gd name="connsiteX16" fmla="*/ 9501 w 10000"/>
                    <a:gd name="connsiteY16" fmla="*/ 8223 h 10000"/>
                    <a:gd name="connsiteX17" fmla="*/ 8820 w 10000"/>
                    <a:gd name="connsiteY17" fmla="*/ 8470 h 10000"/>
                    <a:gd name="connsiteX18" fmla="*/ 7326 w 10000"/>
                    <a:gd name="connsiteY18" fmla="*/ 9255 h 10000"/>
                    <a:gd name="connsiteX19" fmla="*/ 6471 w 10000"/>
                    <a:gd name="connsiteY19" fmla="*/ 10000 h 10000"/>
                    <a:gd name="connsiteX20" fmla="*/ 5517 w 10000"/>
                    <a:gd name="connsiteY20" fmla="*/ 9528 h 10000"/>
                    <a:gd name="connsiteX21" fmla="*/ 4953 w 10000"/>
                    <a:gd name="connsiteY21" fmla="*/ 9584 h 10000"/>
                    <a:gd name="connsiteX22" fmla="*/ 4219 w 10000"/>
                    <a:gd name="connsiteY22" fmla="*/ 9234 h 10000"/>
                    <a:gd name="connsiteX23" fmla="*/ 2527 w 10000"/>
                    <a:gd name="connsiteY23" fmla="*/ 7400 h 10000"/>
                    <a:gd name="connsiteX24" fmla="*/ 840 w 10000"/>
                    <a:gd name="connsiteY24" fmla="*/ 5552 h 10000"/>
                    <a:gd name="connsiteX25" fmla="*/ 240 w 10000"/>
                    <a:gd name="connsiteY25" fmla="*/ 4730 h 10000"/>
                    <a:gd name="connsiteX26" fmla="*/ 0 w 10000"/>
                    <a:gd name="connsiteY26" fmla="*/ 3908 h 10000"/>
                    <a:gd name="connsiteX27" fmla="*/ 0 w 10000"/>
                    <a:gd name="connsiteY27" fmla="*/ 2674 h 10000"/>
                    <a:gd name="connsiteX28" fmla="*/ 0 w 10000"/>
                    <a:gd name="connsiteY28" fmla="*/ 1850 h 10000"/>
                    <a:gd name="connsiteX29" fmla="*/ 120 w 10000"/>
                    <a:gd name="connsiteY29" fmla="*/ 1234 h 10000"/>
                    <a:gd name="connsiteX30" fmla="*/ 240 w 10000"/>
                    <a:gd name="connsiteY30" fmla="*/ 616 h 10000"/>
                    <a:gd name="connsiteX31" fmla="*/ 600 w 10000"/>
                    <a:gd name="connsiteY31" fmla="*/ 205 h 10000"/>
                    <a:gd name="connsiteX32" fmla="*/ 1081 w 10000"/>
                    <a:gd name="connsiteY32" fmla="*/ 0 h 10000"/>
                    <a:gd name="connsiteX33" fmla="*/ 1682 w 10000"/>
                    <a:gd name="connsiteY33" fmla="*/ 205 h 10000"/>
                    <a:gd name="connsiteX0" fmla="*/ 1682 w 9980"/>
                    <a:gd name="connsiteY0" fmla="*/ 205 h 10000"/>
                    <a:gd name="connsiteX1" fmla="*/ 1682 w 9980"/>
                    <a:gd name="connsiteY1" fmla="*/ 205 h 10000"/>
                    <a:gd name="connsiteX2" fmla="*/ 2402 w 9980"/>
                    <a:gd name="connsiteY2" fmla="*/ 1234 h 10000"/>
                    <a:gd name="connsiteX3" fmla="*/ 3647 w 9980"/>
                    <a:gd name="connsiteY3" fmla="*/ 2741 h 10000"/>
                    <a:gd name="connsiteX4" fmla="*/ 5550 w 9980"/>
                    <a:gd name="connsiteY4" fmla="*/ 4434 h 10000"/>
                    <a:gd name="connsiteX5" fmla="*/ 5624 w 9980"/>
                    <a:gd name="connsiteY5" fmla="*/ 5143 h 10000"/>
                    <a:gd name="connsiteX6" fmla="*/ 6280 w 9980"/>
                    <a:gd name="connsiteY6" fmla="*/ 4663 h 10000"/>
                    <a:gd name="connsiteX7" fmla="*/ 6966 w 9980"/>
                    <a:gd name="connsiteY7" fmla="*/ 4730 h 10000"/>
                    <a:gd name="connsiteX8" fmla="*/ 8252 w 9980"/>
                    <a:gd name="connsiteY8" fmla="*/ 4154 h 10000"/>
                    <a:gd name="connsiteX9" fmla="*/ 8746 w 9980"/>
                    <a:gd name="connsiteY9" fmla="*/ 4163 h 10000"/>
                    <a:gd name="connsiteX10" fmla="*/ 8802 w 9980"/>
                    <a:gd name="connsiteY10" fmla="*/ 4774 h 10000"/>
                    <a:gd name="connsiteX11" fmla="*/ 9713 w 9980"/>
                    <a:gd name="connsiteY11" fmla="*/ 5422 h 10000"/>
                    <a:gd name="connsiteX12" fmla="*/ 9980 w 9980"/>
                    <a:gd name="connsiteY12" fmla="*/ 6359 h 10000"/>
                    <a:gd name="connsiteX13" fmla="*/ 9938 w 9980"/>
                    <a:gd name="connsiteY13" fmla="*/ 7539 h 10000"/>
                    <a:gd name="connsiteX14" fmla="*/ 9948 w 9980"/>
                    <a:gd name="connsiteY14" fmla="*/ 7728 h 10000"/>
                    <a:gd name="connsiteX15" fmla="*/ 9689 w 9980"/>
                    <a:gd name="connsiteY15" fmla="*/ 8074 h 10000"/>
                    <a:gd name="connsiteX16" fmla="*/ 9501 w 9980"/>
                    <a:gd name="connsiteY16" fmla="*/ 8223 h 10000"/>
                    <a:gd name="connsiteX17" fmla="*/ 8820 w 9980"/>
                    <a:gd name="connsiteY17" fmla="*/ 8470 h 10000"/>
                    <a:gd name="connsiteX18" fmla="*/ 7326 w 9980"/>
                    <a:gd name="connsiteY18" fmla="*/ 9255 h 10000"/>
                    <a:gd name="connsiteX19" fmla="*/ 6471 w 9980"/>
                    <a:gd name="connsiteY19" fmla="*/ 10000 h 10000"/>
                    <a:gd name="connsiteX20" fmla="*/ 5517 w 9980"/>
                    <a:gd name="connsiteY20" fmla="*/ 9528 h 10000"/>
                    <a:gd name="connsiteX21" fmla="*/ 4953 w 9980"/>
                    <a:gd name="connsiteY21" fmla="*/ 9584 h 10000"/>
                    <a:gd name="connsiteX22" fmla="*/ 4219 w 9980"/>
                    <a:gd name="connsiteY22" fmla="*/ 9234 h 10000"/>
                    <a:gd name="connsiteX23" fmla="*/ 2527 w 9980"/>
                    <a:gd name="connsiteY23" fmla="*/ 7400 h 10000"/>
                    <a:gd name="connsiteX24" fmla="*/ 840 w 9980"/>
                    <a:gd name="connsiteY24" fmla="*/ 5552 h 10000"/>
                    <a:gd name="connsiteX25" fmla="*/ 240 w 9980"/>
                    <a:gd name="connsiteY25" fmla="*/ 4730 h 10000"/>
                    <a:gd name="connsiteX26" fmla="*/ 0 w 9980"/>
                    <a:gd name="connsiteY26" fmla="*/ 3908 h 10000"/>
                    <a:gd name="connsiteX27" fmla="*/ 0 w 9980"/>
                    <a:gd name="connsiteY27" fmla="*/ 2674 h 10000"/>
                    <a:gd name="connsiteX28" fmla="*/ 0 w 9980"/>
                    <a:gd name="connsiteY28" fmla="*/ 1850 h 10000"/>
                    <a:gd name="connsiteX29" fmla="*/ 120 w 9980"/>
                    <a:gd name="connsiteY29" fmla="*/ 1234 h 10000"/>
                    <a:gd name="connsiteX30" fmla="*/ 240 w 9980"/>
                    <a:gd name="connsiteY30" fmla="*/ 616 h 10000"/>
                    <a:gd name="connsiteX31" fmla="*/ 600 w 9980"/>
                    <a:gd name="connsiteY31" fmla="*/ 205 h 10000"/>
                    <a:gd name="connsiteX32" fmla="*/ 1081 w 9980"/>
                    <a:gd name="connsiteY32" fmla="*/ 0 h 10000"/>
                    <a:gd name="connsiteX33" fmla="*/ 1682 w 9980"/>
                    <a:gd name="connsiteY33" fmla="*/ 205 h 10000"/>
                    <a:gd name="connsiteX0" fmla="*/ 1685 w 10045"/>
                    <a:gd name="connsiteY0" fmla="*/ 205 h 10000"/>
                    <a:gd name="connsiteX1" fmla="*/ 1685 w 10045"/>
                    <a:gd name="connsiteY1" fmla="*/ 205 h 10000"/>
                    <a:gd name="connsiteX2" fmla="*/ 2407 w 10045"/>
                    <a:gd name="connsiteY2" fmla="*/ 1234 h 10000"/>
                    <a:gd name="connsiteX3" fmla="*/ 3654 w 10045"/>
                    <a:gd name="connsiteY3" fmla="*/ 2741 h 10000"/>
                    <a:gd name="connsiteX4" fmla="*/ 5561 w 10045"/>
                    <a:gd name="connsiteY4" fmla="*/ 4434 h 10000"/>
                    <a:gd name="connsiteX5" fmla="*/ 5635 w 10045"/>
                    <a:gd name="connsiteY5" fmla="*/ 5143 h 10000"/>
                    <a:gd name="connsiteX6" fmla="*/ 6293 w 10045"/>
                    <a:gd name="connsiteY6" fmla="*/ 4663 h 10000"/>
                    <a:gd name="connsiteX7" fmla="*/ 6980 w 10045"/>
                    <a:gd name="connsiteY7" fmla="*/ 4730 h 10000"/>
                    <a:gd name="connsiteX8" fmla="*/ 8269 w 10045"/>
                    <a:gd name="connsiteY8" fmla="*/ 4154 h 10000"/>
                    <a:gd name="connsiteX9" fmla="*/ 8764 w 10045"/>
                    <a:gd name="connsiteY9" fmla="*/ 4163 h 10000"/>
                    <a:gd name="connsiteX10" fmla="*/ 8820 w 10045"/>
                    <a:gd name="connsiteY10" fmla="*/ 4774 h 10000"/>
                    <a:gd name="connsiteX11" fmla="*/ 10025 w 10045"/>
                    <a:gd name="connsiteY11" fmla="*/ 7204 h 10000"/>
                    <a:gd name="connsiteX12" fmla="*/ 10000 w 10045"/>
                    <a:gd name="connsiteY12" fmla="*/ 6359 h 10000"/>
                    <a:gd name="connsiteX13" fmla="*/ 9958 w 10045"/>
                    <a:gd name="connsiteY13" fmla="*/ 7539 h 10000"/>
                    <a:gd name="connsiteX14" fmla="*/ 9968 w 10045"/>
                    <a:gd name="connsiteY14" fmla="*/ 7728 h 10000"/>
                    <a:gd name="connsiteX15" fmla="*/ 9708 w 10045"/>
                    <a:gd name="connsiteY15" fmla="*/ 8074 h 10000"/>
                    <a:gd name="connsiteX16" fmla="*/ 9520 w 10045"/>
                    <a:gd name="connsiteY16" fmla="*/ 8223 h 10000"/>
                    <a:gd name="connsiteX17" fmla="*/ 8838 w 10045"/>
                    <a:gd name="connsiteY17" fmla="*/ 8470 h 10000"/>
                    <a:gd name="connsiteX18" fmla="*/ 7341 w 10045"/>
                    <a:gd name="connsiteY18" fmla="*/ 9255 h 10000"/>
                    <a:gd name="connsiteX19" fmla="*/ 6484 w 10045"/>
                    <a:gd name="connsiteY19" fmla="*/ 10000 h 10000"/>
                    <a:gd name="connsiteX20" fmla="*/ 5528 w 10045"/>
                    <a:gd name="connsiteY20" fmla="*/ 9528 h 10000"/>
                    <a:gd name="connsiteX21" fmla="*/ 4963 w 10045"/>
                    <a:gd name="connsiteY21" fmla="*/ 9584 h 10000"/>
                    <a:gd name="connsiteX22" fmla="*/ 4227 w 10045"/>
                    <a:gd name="connsiteY22" fmla="*/ 9234 h 10000"/>
                    <a:gd name="connsiteX23" fmla="*/ 2532 w 10045"/>
                    <a:gd name="connsiteY23" fmla="*/ 7400 h 10000"/>
                    <a:gd name="connsiteX24" fmla="*/ 842 w 10045"/>
                    <a:gd name="connsiteY24" fmla="*/ 5552 h 10000"/>
                    <a:gd name="connsiteX25" fmla="*/ 240 w 10045"/>
                    <a:gd name="connsiteY25" fmla="*/ 4730 h 10000"/>
                    <a:gd name="connsiteX26" fmla="*/ 0 w 10045"/>
                    <a:gd name="connsiteY26" fmla="*/ 3908 h 10000"/>
                    <a:gd name="connsiteX27" fmla="*/ 0 w 10045"/>
                    <a:gd name="connsiteY27" fmla="*/ 2674 h 10000"/>
                    <a:gd name="connsiteX28" fmla="*/ 0 w 10045"/>
                    <a:gd name="connsiteY28" fmla="*/ 1850 h 10000"/>
                    <a:gd name="connsiteX29" fmla="*/ 120 w 10045"/>
                    <a:gd name="connsiteY29" fmla="*/ 1234 h 10000"/>
                    <a:gd name="connsiteX30" fmla="*/ 240 w 10045"/>
                    <a:gd name="connsiteY30" fmla="*/ 616 h 10000"/>
                    <a:gd name="connsiteX31" fmla="*/ 601 w 10045"/>
                    <a:gd name="connsiteY31" fmla="*/ 205 h 10000"/>
                    <a:gd name="connsiteX32" fmla="*/ 1083 w 10045"/>
                    <a:gd name="connsiteY32" fmla="*/ 0 h 10000"/>
                    <a:gd name="connsiteX33" fmla="*/ 1685 w 10045"/>
                    <a:gd name="connsiteY33" fmla="*/ 205 h 10000"/>
                    <a:gd name="connsiteX0" fmla="*/ 1685 w 10045"/>
                    <a:gd name="connsiteY0" fmla="*/ 205 h 10000"/>
                    <a:gd name="connsiteX1" fmla="*/ 1685 w 10045"/>
                    <a:gd name="connsiteY1" fmla="*/ 205 h 10000"/>
                    <a:gd name="connsiteX2" fmla="*/ 2407 w 10045"/>
                    <a:gd name="connsiteY2" fmla="*/ 1234 h 10000"/>
                    <a:gd name="connsiteX3" fmla="*/ 3654 w 10045"/>
                    <a:gd name="connsiteY3" fmla="*/ 2741 h 10000"/>
                    <a:gd name="connsiteX4" fmla="*/ 5561 w 10045"/>
                    <a:gd name="connsiteY4" fmla="*/ 4434 h 10000"/>
                    <a:gd name="connsiteX5" fmla="*/ 5635 w 10045"/>
                    <a:gd name="connsiteY5" fmla="*/ 5143 h 10000"/>
                    <a:gd name="connsiteX6" fmla="*/ 6293 w 10045"/>
                    <a:gd name="connsiteY6" fmla="*/ 4663 h 10000"/>
                    <a:gd name="connsiteX7" fmla="*/ 6980 w 10045"/>
                    <a:gd name="connsiteY7" fmla="*/ 4730 h 10000"/>
                    <a:gd name="connsiteX8" fmla="*/ 8269 w 10045"/>
                    <a:gd name="connsiteY8" fmla="*/ 4154 h 10000"/>
                    <a:gd name="connsiteX9" fmla="*/ 8764 w 10045"/>
                    <a:gd name="connsiteY9" fmla="*/ 4163 h 10000"/>
                    <a:gd name="connsiteX10" fmla="*/ 9503 w 10045"/>
                    <a:gd name="connsiteY10" fmla="*/ 5888 h 10000"/>
                    <a:gd name="connsiteX11" fmla="*/ 10025 w 10045"/>
                    <a:gd name="connsiteY11" fmla="*/ 7204 h 10000"/>
                    <a:gd name="connsiteX12" fmla="*/ 10000 w 10045"/>
                    <a:gd name="connsiteY12" fmla="*/ 6359 h 10000"/>
                    <a:gd name="connsiteX13" fmla="*/ 9958 w 10045"/>
                    <a:gd name="connsiteY13" fmla="*/ 7539 h 10000"/>
                    <a:gd name="connsiteX14" fmla="*/ 9968 w 10045"/>
                    <a:gd name="connsiteY14" fmla="*/ 7728 h 10000"/>
                    <a:gd name="connsiteX15" fmla="*/ 9708 w 10045"/>
                    <a:gd name="connsiteY15" fmla="*/ 8074 h 10000"/>
                    <a:gd name="connsiteX16" fmla="*/ 9520 w 10045"/>
                    <a:gd name="connsiteY16" fmla="*/ 8223 h 10000"/>
                    <a:gd name="connsiteX17" fmla="*/ 8838 w 10045"/>
                    <a:gd name="connsiteY17" fmla="*/ 8470 h 10000"/>
                    <a:gd name="connsiteX18" fmla="*/ 7341 w 10045"/>
                    <a:gd name="connsiteY18" fmla="*/ 9255 h 10000"/>
                    <a:gd name="connsiteX19" fmla="*/ 6484 w 10045"/>
                    <a:gd name="connsiteY19" fmla="*/ 10000 h 10000"/>
                    <a:gd name="connsiteX20" fmla="*/ 5528 w 10045"/>
                    <a:gd name="connsiteY20" fmla="*/ 9528 h 10000"/>
                    <a:gd name="connsiteX21" fmla="*/ 4963 w 10045"/>
                    <a:gd name="connsiteY21" fmla="*/ 9584 h 10000"/>
                    <a:gd name="connsiteX22" fmla="*/ 4227 w 10045"/>
                    <a:gd name="connsiteY22" fmla="*/ 9234 h 10000"/>
                    <a:gd name="connsiteX23" fmla="*/ 2532 w 10045"/>
                    <a:gd name="connsiteY23" fmla="*/ 7400 h 10000"/>
                    <a:gd name="connsiteX24" fmla="*/ 842 w 10045"/>
                    <a:gd name="connsiteY24" fmla="*/ 5552 h 10000"/>
                    <a:gd name="connsiteX25" fmla="*/ 240 w 10045"/>
                    <a:gd name="connsiteY25" fmla="*/ 4730 h 10000"/>
                    <a:gd name="connsiteX26" fmla="*/ 0 w 10045"/>
                    <a:gd name="connsiteY26" fmla="*/ 3908 h 10000"/>
                    <a:gd name="connsiteX27" fmla="*/ 0 w 10045"/>
                    <a:gd name="connsiteY27" fmla="*/ 2674 h 10000"/>
                    <a:gd name="connsiteX28" fmla="*/ 0 w 10045"/>
                    <a:gd name="connsiteY28" fmla="*/ 1850 h 10000"/>
                    <a:gd name="connsiteX29" fmla="*/ 120 w 10045"/>
                    <a:gd name="connsiteY29" fmla="*/ 1234 h 10000"/>
                    <a:gd name="connsiteX30" fmla="*/ 240 w 10045"/>
                    <a:gd name="connsiteY30" fmla="*/ 616 h 10000"/>
                    <a:gd name="connsiteX31" fmla="*/ 601 w 10045"/>
                    <a:gd name="connsiteY31" fmla="*/ 205 h 10000"/>
                    <a:gd name="connsiteX32" fmla="*/ 1083 w 10045"/>
                    <a:gd name="connsiteY32" fmla="*/ 0 h 10000"/>
                    <a:gd name="connsiteX33" fmla="*/ 1685 w 10045"/>
                    <a:gd name="connsiteY33" fmla="*/ 205 h 10000"/>
                    <a:gd name="connsiteX0" fmla="*/ 1685 w 10045"/>
                    <a:gd name="connsiteY0" fmla="*/ 205 h 10000"/>
                    <a:gd name="connsiteX1" fmla="*/ 1685 w 10045"/>
                    <a:gd name="connsiteY1" fmla="*/ 205 h 10000"/>
                    <a:gd name="connsiteX2" fmla="*/ 2407 w 10045"/>
                    <a:gd name="connsiteY2" fmla="*/ 1234 h 10000"/>
                    <a:gd name="connsiteX3" fmla="*/ 3654 w 10045"/>
                    <a:gd name="connsiteY3" fmla="*/ 2741 h 10000"/>
                    <a:gd name="connsiteX4" fmla="*/ 5561 w 10045"/>
                    <a:gd name="connsiteY4" fmla="*/ 4434 h 10000"/>
                    <a:gd name="connsiteX5" fmla="*/ 5635 w 10045"/>
                    <a:gd name="connsiteY5" fmla="*/ 5143 h 10000"/>
                    <a:gd name="connsiteX6" fmla="*/ 6293 w 10045"/>
                    <a:gd name="connsiteY6" fmla="*/ 4663 h 10000"/>
                    <a:gd name="connsiteX7" fmla="*/ 6980 w 10045"/>
                    <a:gd name="connsiteY7" fmla="*/ 4730 h 10000"/>
                    <a:gd name="connsiteX8" fmla="*/ 8214 w 10045"/>
                    <a:gd name="connsiteY8" fmla="*/ 5189 h 10000"/>
                    <a:gd name="connsiteX9" fmla="*/ 8764 w 10045"/>
                    <a:gd name="connsiteY9" fmla="*/ 4163 h 10000"/>
                    <a:gd name="connsiteX10" fmla="*/ 9503 w 10045"/>
                    <a:gd name="connsiteY10" fmla="*/ 5888 h 10000"/>
                    <a:gd name="connsiteX11" fmla="*/ 10025 w 10045"/>
                    <a:gd name="connsiteY11" fmla="*/ 7204 h 10000"/>
                    <a:gd name="connsiteX12" fmla="*/ 10000 w 10045"/>
                    <a:gd name="connsiteY12" fmla="*/ 6359 h 10000"/>
                    <a:gd name="connsiteX13" fmla="*/ 9958 w 10045"/>
                    <a:gd name="connsiteY13" fmla="*/ 7539 h 10000"/>
                    <a:gd name="connsiteX14" fmla="*/ 9968 w 10045"/>
                    <a:gd name="connsiteY14" fmla="*/ 7728 h 10000"/>
                    <a:gd name="connsiteX15" fmla="*/ 9708 w 10045"/>
                    <a:gd name="connsiteY15" fmla="*/ 8074 h 10000"/>
                    <a:gd name="connsiteX16" fmla="*/ 9520 w 10045"/>
                    <a:gd name="connsiteY16" fmla="*/ 8223 h 10000"/>
                    <a:gd name="connsiteX17" fmla="*/ 8838 w 10045"/>
                    <a:gd name="connsiteY17" fmla="*/ 8470 h 10000"/>
                    <a:gd name="connsiteX18" fmla="*/ 7341 w 10045"/>
                    <a:gd name="connsiteY18" fmla="*/ 9255 h 10000"/>
                    <a:gd name="connsiteX19" fmla="*/ 6484 w 10045"/>
                    <a:gd name="connsiteY19" fmla="*/ 10000 h 10000"/>
                    <a:gd name="connsiteX20" fmla="*/ 5528 w 10045"/>
                    <a:gd name="connsiteY20" fmla="*/ 9528 h 10000"/>
                    <a:gd name="connsiteX21" fmla="*/ 4963 w 10045"/>
                    <a:gd name="connsiteY21" fmla="*/ 9584 h 10000"/>
                    <a:gd name="connsiteX22" fmla="*/ 4227 w 10045"/>
                    <a:gd name="connsiteY22" fmla="*/ 9234 h 10000"/>
                    <a:gd name="connsiteX23" fmla="*/ 2532 w 10045"/>
                    <a:gd name="connsiteY23" fmla="*/ 7400 h 10000"/>
                    <a:gd name="connsiteX24" fmla="*/ 842 w 10045"/>
                    <a:gd name="connsiteY24" fmla="*/ 5552 h 10000"/>
                    <a:gd name="connsiteX25" fmla="*/ 240 w 10045"/>
                    <a:gd name="connsiteY25" fmla="*/ 4730 h 10000"/>
                    <a:gd name="connsiteX26" fmla="*/ 0 w 10045"/>
                    <a:gd name="connsiteY26" fmla="*/ 3908 h 10000"/>
                    <a:gd name="connsiteX27" fmla="*/ 0 w 10045"/>
                    <a:gd name="connsiteY27" fmla="*/ 2674 h 10000"/>
                    <a:gd name="connsiteX28" fmla="*/ 0 w 10045"/>
                    <a:gd name="connsiteY28" fmla="*/ 1850 h 10000"/>
                    <a:gd name="connsiteX29" fmla="*/ 120 w 10045"/>
                    <a:gd name="connsiteY29" fmla="*/ 1234 h 10000"/>
                    <a:gd name="connsiteX30" fmla="*/ 240 w 10045"/>
                    <a:gd name="connsiteY30" fmla="*/ 616 h 10000"/>
                    <a:gd name="connsiteX31" fmla="*/ 601 w 10045"/>
                    <a:gd name="connsiteY31" fmla="*/ 205 h 10000"/>
                    <a:gd name="connsiteX32" fmla="*/ 1083 w 10045"/>
                    <a:gd name="connsiteY32" fmla="*/ 0 h 10000"/>
                    <a:gd name="connsiteX33" fmla="*/ 1685 w 10045"/>
                    <a:gd name="connsiteY33" fmla="*/ 205 h 10000"/>
                    <a:gd name="connsiteX0" fmla="*/ 1685 w 10045"/>
                    <a:gd name="connsiteY0" fmla="*/ 205 h 10000"/>
                    <a:gd name="connsiteX1" fmla="*/ 1685 w 10045"/>
                    <a:gd name="connsiteY1" fmla="*/ 205 h 10000"/>
                    <a:gd name="connsiteX2" fmla="*/ 2407 w 10045"/>
                    <a:gd name="connsiteY2" fmla="*/ 1234 h 10000"/>
                    <a:gd name="connsiteX3" fmla="*/ 3654 w 10045"/>
                    <a:gd name="connsiteY3" fmla="*/ 2741 h 10000"/>
                    <a:gd name="connsiteX4" fmla="*/ 5561 w 10045"/>
                    <a:gd name="connsiteY4" fmla="*/ 4434 h 10000"/>
                    <a:gd name="connsiteX5" fmla="*/ 5635 w 10045"/>
                    <a:gd name="connsiteY5" fmla="*/ 5143 h 10000"/>
                    <a:gd name="connsiteX6" fmla="*/ 6293 w 10045"/>
                    <a:gd name="connsiteY6" fmla="*/ 4663 h 10000"/>
                    <a:gd name="connsiteX7" fmla="*/ 6980 w 10045"/>
                    <a:gd name="connsiteY7" fmla="*/ 4730 h 10000"/>
                    <a:gd name="connsiteX8" fmla="*/ 8214 w 10045"/>
                    <a:gd name="connsiteY8" fmla="*/ 5189 h 10000"/>
                    <a:gd name="connsiteX9" fmla="*/ 8948 w 10045"/>
                    <a:gd name="connsiteY9" fmla="*/ 5460 h 10000"/>
                    <a:gd name="connsiteX10" fmla="*/ 9503 w 10045"/>
                    <a:gd name="connsiteY10" fmla="*/ 5888 h 10000"/>
                    <a:gd name="connsiteX11" fmla="*/ 10025 w 10045"/>
                    <a:gd name="connsiteY11" fmla="*/ 7204 h 10000"/>
                    <a:gd name="connsiteX12" fmla="*/ 10000 w 10045"/>
                    <a:gd name="connsiteY12" fmla="*/ 6359 h 10000"/>
                    <a:gd name="connsiteX13" fmla="*/ 9958 w 10045"/>
                    <a:gd name="connsiteY13" fmla="*/ 7539 h 10000"/>
                    <a:gd name="connsiteX14" fmla="*/ 9968 w 10045"/>
                    <a:gd name="connsiteY14" fmla="*/ 7728 h 10000"/>
                    <a:gd name="connsiteX15" fmla="*/ 9708 w 10045"/>
                    <a:gd name="connsiteY15" fmla="*/ 8074 h 10000"/>
                    <a:gd name="connsiteX16" fmla="*/ 9520 w 10045"/>
                    <a:gd name="connsiteY16" fmla="*/ 8223 h 10000"/>
                    <a:gd name="connsiteX17" fmla="*/ 8838 w 10045"/>
                    <a:gd name="connsiteY17" fmla="*/ 8470 h 10000"/>
                    <a:gd name="connsiteX18" fmla="*/ 7341 w 10045"/>
                    <a:gd name="connsiteY18" fmla="*/ 9255 h 10000"/>
                    <a:gd name="connsiteX19" fmla="*/ 6484 w 10045"/>
                    <a:gd name="connsiteY19" fmla="*/ 10000 h 10000"/>
                    <a:gd name="connsiteX20" fmla="*/ 5528 w 10045"/>
                    <a:gd name="connsiteY20" fmla="*/ 9528 h 10000"/>
                    <a:gd name="connsiteX21" fmla="*/ 4963 w 10045"/>
                    <a:gd name="connsiteY21" fmla="*/ 9584 h 10000"/>
                    <a:gd name="connsiteX22" fmla="*/ 4227 w 10045"/>
                    <a:gd name="connsiteY22" fmla="*/ 9234 h 10000"/>
                    <a:gd name="connsiteX23" fmla="*/ 2532 w 10045"/>
                    <a:gd name="connsiteY23" fmla="*/ 7400 h 10000"/>
                    <a:gd name="connsiteX24" fmla="*/ 842 w 10045"/>
                    <a:gd name="connsiteY24" fmla="*/ 5552 h 10000"/>
                    <a:gd name="connsiteX25" fmla="*/ 240 w 10045"/>
                    <a:gd name="connsiteY25" fmla="*/ 4730 h 10000"/>
                    <a:gd name="connsiteX26" fmla="*/ 0 w 10045"/>
                    <a:gd name="connsiteY26" fmla="*/ 3908 h 10000"/>
                    <a:gd name="connsiteX27" fmla="*/ 0 w 10045"/>
                    <a:gd name="connsiteY27" fmla="*/ 2674 h 10000"/>
                    <a:gd name="connsiteX28" fmla="*/ 0 w 10045"/>
                    <a:gd name="connsiteY28" fmla="*/ 1850 h 10000"/>
                    <a:gd name="connsiteX29" fmla="*/ 120 w 10045"/>
                    <a:gd name="connsiteY29" fmla="*/ 1234 h 10000"/>
                    <a:gd name="connsiteX30" fmla="*/ 240 w 10045"/>
                    <a:gd name="connsiteY30" fmla="*/ 616 h 10000"/>
                    <a:gd name="connsiteX31" fmla="*/ 601 w 10045"/>
                    <a:gd name="connsiteY31" fmla="*/ 205 h 10000"/>
                    <a:gd name="connsiteX32" fmla="*/ 1083 w 10045"/>
                    <a:gd name="connsiteY32" fmla="*/ 0 h 10000"/>
                    <a:gd name="connsiteX33" fmla="*/ 1685 w 10045"/>
                    <a:gd name="connsiteY33" fmla="*/ 205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045" h="10000">
                      <a:moveTo>
                        <a:pt x="1685" y="205"/>
                      </a:moveTo>
                      <a:lnTo>
                        <a:pt x="1685" y="205"/>
                      </a:lnTo>
                      <a:lnTo>
                        <a:pt x="2407" y="1234"/>
                      </a:lnTo>
                      <a:lnTo>
                        <a:pt x="3654" y="2741"/>
                      </a:lnTo>
                      <a:lnTo>
                        <a:pt x="5561" y="4434"/>
                      </a:lnTo>
                      <a:cubicBezTo>
                        <a:pt x="5558" y="4762"/>
                        <a:pt x="5638" y="4815"/>
                        <a:pt x="5635" y="5143"/>
                      </a:cubicBezTo>
                      <a:lnTo>
                        <a:pt x="6293" y="4663"/>
                      </a:lnTo>
                      <a:lnTo>
                        <a:pt x="6980" y="4730"/>
                      </a:lnTo>
                      <a:lnTo>
                        <a:pt x="8214" y="5189"/>
                      </a:lnTo>
                      <a:cubicBezTo>
                        <a:pt x="8255" y="5257"/>
                        <a:pt x="8907" y="5391"/>
                        <a:pt x="8948" y="5460"/>
                      </a:cubicBezTo>
                      <a:cubicBezTo>
                        <a:pt x="8967" y="5664"/>
                        <a:pt x="9484" y="5684"/>
                        <a:pt x="9503" y="5888"/>
                      </a:cubicBezTo>
                      <a:lnTo>
                        <a:pt x="10025" y="7204"/>
                      </a:lnTo>
                      <a:cubicBezTo>
                        <a:pt x="10105" y="7547"/>
                        <a:pt x="9920" y="6016"/>
                        <a:pt x="10000" y="6359"/>
                      </a:cubicBezTo>
                      <a:cubicBezTo>
                        <a:pt x="9968" y="6813"/>
                        <a:pt x="9990" y="7085"/>
                        <a:pt x="9958" y="7539"/>
                      </a:cubicBezTo>
                      <a:cubicBezTo>
                        <a:pt x="9918" y="7676"/>
                        <a:pt x="10008" y="7591"/>
                        <a:pt x="9968" y="7728"/>
                      </a:cubicBezTo>
                      <a:cubicBezTo>
                        <a:pt x="9886" y="7969"/>
                        <a:pt x="9790" y="7833"/>
                        <a:pt x="9708" y="8074"/>
                      </a:cubicBezTo>
                      <a:cubicBezTo>
                        <a:pt x="9673" y="8316"/>
                        <a:pt x="9555" y="7981"/>
                        <a:pt x="9520" y="8223"/>
                      </a:cubicBezTo>
                      <a:lnTo>
                        <a:pt x="8838" y="8470"/>
                      </a:lnTo>
                      <a:lnTo>
                        <a:pt x="7341" y="9255"/>
                      </a:lnTo>
                      <a:lnTo>
                        <a:pt x="6484" y="10000"/>
                      </a:lnTo>
                      <a:cubicBezTo>
                        <a:pt x="6361" y="9612"/>
                        <a:pt x="5651" y="9917"/>
                        <a:pt x="5528" y="9528"/>
                      </a:cubicBezTo>
                      <a:cubicBezTo>
                        <a:pt x="5472" y="9245"/>
                        <a:pt x="5019" y="9867"/>
                        <a:pt x="4963" y="9584"/>
                      </a:cubicBezTo>
                      <a:lnTo>
                        <a:pt x="4227" y="9234"/>
                      </a:lnTo>
                      <a:lnTo>
                        <a:pt x="2532" y="7400"/>
                      </a:lnTo>
                      <a:lnTo>
                        <a:pt x="842" y="5552"/>
                      </a:lnTo>
                      <a:lnTo>
                        <a:pt x="240" y="4730"/>
                      </a:lnTo>
                      <a:lnTo>
                        <a:pt x="0" y="3908"/>
                      </a:lnTo>
                      <a:lnTo>
                        <a:pt x="0" y="2674"/>
                      </a:lnTo>
                      <a:lnTo>
                        <a:pt x="0" y="1850"/>
                      </a:lnTo>
                      <a:lnTo>
                        <a:pt x="120" y="1234"/>
                      </a:lnTo>
                      <a:lnTo>
                        <a:pt x="240" y="616"/>
                      </a:lnTo>
                      <a:lnTo>
                        <a:pt x="601" y="205"/>
                      </a:lnTo>
                      <a:lnTo>
                        <a:pt x="1083" y="0"/>
                      </a:lnTo>
                      <a:lnTo>
                        <a:pt x="1685" y="20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26"/>
                <p:cNvSpPr>
                  <a:spLocks/>
                </p:cNvSpPr>
                <p:nvPr/>
              </p:nvSpPr>
              <p:spPr bwMode="auto">
                <a:xfrm>
                  <a:off x="4204945" y="2624222"/>
                  <a:ext cx="100133" cy="157778"/>
                </a:xfrm>
                <a:custGeom>
                  <a:avLst/>
                  <a:gdLst>
                    <a:gd name="T0" fmla="*/ 58 w 146"/>
                    <a:gd name="T1" fmla="*/ 4 h 230"/>
                    <a:gd name="T2" fmla="*/ 58 w 146"/>
                    <a:gd name="T3" fmla="*/ 4 h 230"/>
                    <a:gd name="T4" fmla="*/ 86 w 146"/>
                    <a:gd name="T5" fmla="*/ 14 h 230"/>
                    <a:gd name="T6" fmla="*/ 104 w 146"/>
                    <a:gd name="T7" fmla="*/ 20 h 230"/>
                    <a:gd name="T8" fmla="*/ 112 w 146"/>
                    <a:gd name="T9" fmla="*/ 24 h 230"/>
                    <a:gd name="T10" fmla="*/ 120 w 146"/>
                    <a:gd name="T11" fmla="*/ 30 h 230"/>
                    <a:gd name="T12" fmla="*/ 120 w 146"/>
                    <a:gd name="T13" fmla="*/ 30 h 230"/>
                    <a:gd name="T14" fmla="*/ 132 w 146"/>
                    <a:gd name="T15" fmla="*/ 38 h 230"/>
                    <a:gd name="T16" fmla="*/ 138 w 146"/>
                    <a:gd name="T17" fmla="*/ 42 h 230"/>
                    <a:gd name="T18" fmla="*/ 142 w 146"/>
                    <a:gd name="T19" fmla="*/ 50 h 230"/>
                    <a:gd name="T20" fmla="*/ 142 w 146"/>
                    <a:gd name="T21" fmla="*/ 50 h 230"/>
                    <a:gd name="T22" fmla="*/ 146 w 146"/>
                    <a:gd name="T23" fmla="*/ 68 h 230"/>
                    <a:gd name="T24" fmla="*/ 146 w 146"/>
                    <a:gd name="T25" fmla="*/ 96 h 230"/>
                    <a:gd name="T26" fmla="*/ 146 w 146"/>
                    <a:gd name="T27" fmla="*/ 146 h 230"/>
                    <a:gd name="T28" fmla="*/ 146 w 146"/>
                    <a:gd name="T29" fmla="*/ 146 h 230"/>
                    <a:gd name="T30" fmla="*/ 146 w 146"/>
                    <a:gd name="T31" fmla="*/ 188 h 230"/>
                    <a:gd name="T32" fmla="*/ 144 w 146"/>
                    <a:gd name="T33" fmla="*/ 218 h 230"/>
                    <a:gd name="T34" fmla="*/ 144 w 146"/>
                    <a:gd name="T35" fmla="*/ 218 h 230"/>
                    <a:gd name="T36" fmla="*/ 138 w 146"/>
                    <a:gd name="T37" fmla="*/ 222 h 230"/>
                    <a:gd name="T38" fmla="*/ 132 w 146"/>
                    <a:gd name="T39" fmla="*/ 226 h 230"/>
                    <a:gd name="T40" fmla="*/ 114 w 146"/>
                    <a:gd name="T41" fmla="*/ 230 h 230"/>
                    <a:gd name="T42" fmla="*/ 96 w 146"/>
                    <a:gd name="T43" fmla="*/ 230 h 230"/>
                    <a:gd name="T44" fmla="*/ 74 w 146"/>
                    <a:gd name="T45" fmla="*/ 226 h 230"/>
                    <a:gd name="T46" fmla="*/ 56 w 146"/>
                    <a:gd name="T47" fmla="*/ 222 h 230"/>
                    <a:gd name="T48" fmla="*/ 38 w 146"/>
                    <a:gd name="T49" fmla="*/ 214 h 230"/>
                    <a:gd name="T50" fmla="*/ 26 w 146"/>
                    <a:gd name="T51" fmla="*/ 206 h 230"/>
                    <a:gd name="T52" fmla="*/ 24 w 146"/>
                    <a:gd name="T53" fmla="*/ 200 h 230"/>
                    <a:gd name="T54" fmla="*/ 22 w 146"/>
                    <a:gd name="T55" fmla="*/ 196 h 230"/>
                    <a:gd name="T56" fmla="*/ 22 w 146"/>
                    <a:gd name="T57" fmla="*/ 196 h 230"/>
                    <a:gd name="T58" fmla="*/ 14 w 146"/>
                    <a:gd name="T59" fmla="*/ 144 h 230"/>
                    <a:gd name="T60" fmla="*/ 10 w 146"/>
                    <a:gd name="T61" fmla="*/ 112 h 230"/>
                    <a:gd name="T62" fmla="*/ 10 w 146"/>
                    <a:gd name="T63" fmla="*/ 112 h 230"/>
                    <a:gd name="T64" fmla="*/ 4 w 146"/>
                    <a:gd name="T65" fmla="*/ 80 h 230"/>
                    <a:gd name="T66" fmla="*/ 0 w 146"/>
                    <a:gd name="T67" fmla="*/ 50 h 230"/>
                    <a:gd name="T68" fmla="*/ 0 w 146"/>
                    <a:gd name="T69" fmla="*/ 38 h 230"/>
                    <a:gd name="T70" fmla="*/ 0 w 146"/>
                    <a:gd name="T71" fmla="*/ 26 h 230"/>
                    <a:gd name="T72" fmla="*/ 4 w 146"/>
                    <a:gd name="T73" fmla="*/ 18 h 230"/>
                    <a:gd name="T74" fmla="*/ 12 w 146"/>
                    <a:gd name="T75" fmla="*/ 10 h 230"/>
                    <a:gd name="T76" fmla="*/ 12 w 146"/>
                    <a:gd name="T77" fmla="*/ 10 h 230"/>
                    <a:gd name="T78" fmla="*/ 26 w 146"/>
                    <a:gd name="T79" fmla="*/ 4 h 230"/>
                    <a:gd name="T80" fmla="*/ 38 w 146"/>
                    <a:gd name="T81" fmla="*/ 0 h 230"/>
                    <a:gd name="T82" fmla="*/ 48 w 146"/>
                    <a:gd name="T83" fmla="*/ 2 h 230"/>
                    <a:gd name="T84" fmla="*/ 58 w 146"/>
                    <a:gd name="T85" fmla="*/ 4 h 230"/>
                    <a:gd name="T86" fmla="*/ 58 w 146"/>
                    <a:gd name="T87" fmla="*/ 4 h 23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6"/>
                    <a:gd name="T133" fmla="*/ 0 h 230"/>
                    <a:gd name="T134" fmla="*/ 146 w 146"/>
                    <a:gd name="T135" fmla="*/ 230 h 23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6" h="230">
                      <a:moveTo>
                        <a:pt x="58" y="4"/>
                      </a:moveTo>
                      <a:lnTo>
                        <a:pt x="58" y="4"/>
                      </a:lnTo>
                      <a:lnTo>
                        <a:pt x="86" y="14"/>
                      </a:lnTo>
                      <a:lnTo>
                        <a:pt x="104" y="20"/>
                      </a:lnTo>
                      <a:lnTo>
                        <a:pt x="112" y="24"/>
                      </a:lnTo>
                      <a:lnTo>
                        <a:pt x="120" y="30"/>
                      </a:lnTo>
                      <a:lnTo>
                        <a:pt x="132" y="38"/>
                      </a:lnTo>
                      <a:lnTo>
                        <a:pt x="138" y="42"/>
                      </a:lnTo>
                      <a:lnTo>
                        <a:pt x="142" y="50"/>
                      </a:lnTo>
                      <a:lnTo>
                        <a:pt x="146" y="68"/>
                      </a:lnTo>
                      <a:lnTo>
                        <a:pt x="146" y="96"/>
                      </a:lnTo>
                      <a:lnTo>
                        <a:pt x="146" y="146"/>
                      </a:lnTo>
                      <a:lnTo>
                        <a:pt x="146" y="188"/>
                      </a:lnTo>
                      <a:lnTo>
                        <a:pt x="144" y="218"/>
                      </a:lnTo>
                      <a:lnTo>
                        <a:pt x="138" y="222"/>
                      </a:lnTo>
                      <a:lnTo>
                        <a:pt x="132" y="226"/>
                      </a:lnTo>
                      <a:lnTo>
                        <a:pt x="114" y="230"/>
                      </a:lnTo>
                      <a:lnTo>
                        <a:pt x="96" y="230"/>
                      </a:lnTo>
                      <a:lnTo>
                        <a:pt x="74" y="226"/>
                      </a:lnTo>
                      <a:lnTo>
                        <a:pt x="56" y="222"/>
                      </a:lnTo>
                      <a:lnTo>
                        <a:pt x="38" y="214"/>
                      </a:lnTo>
                      <a:lnTo>
                        <a:pt x="26" y="206"/>
                      </a:lnTo>
                      <a:lnTo>
                        <a:pt x="24" y="200"/>
                      </a:lnTo>
                      <a:lnTo>
                        <a:pt x="22" y="196"/>
                      </a:lnTo>
                      <a:lnTo>
                        <a:pt x="14" y="144"/>
                      </a:lnTo>
                      <a:lnTo>
                        <a:pt x="10" y="112"/>
                      </a:lnTo>
                      <a:lnTo>
                        <a:pt x="4" y="80"/>
                      </a:lnTo>
                      <a:lnTo>
                        <a:pt x="0" y="50"/>
                      </a:lnTo>
                      <a:lnTo>
                        <a:pt x="0" y="38"/>
                      </a:lnTo>
                      <a:lnTo>
                        <a:pt x="0" y="26"/>
                      </a:lnTo>
                      <a:lnTo>
                        <a:pt x="4" y="18"/>
                      </a:lnTo>
                      <a:lnTo>
                        <a:pt x="12" y="10"/>
                      </a:lnTo>
                      <a:lnTo>
                        <a:pt x="26" y="4"/>
                      </a:lnTo>
                      <a:lnTo>
                        <a:pt x="38" y="0"/>
                      </a:lnTo>
                      <a:lnTo>
                        <a:pt x="48" y="2"/>
                      </a:lnTo>
                      <a:lnTo>
                        <a:pt x="58" y="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6350">
                  <a:solidFill>
                    <a:srgbClr val="231F20"/>
                  </a:solidFill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Freeform 321"/>
              <p:cNvSpPr>
                <a:spLocks/>
              </p:cNvSpPr>
              <p:nvPr/>
            </p:nvSpPr>
            <p:spPr bwMode="auto">
              <a:xfrm>
                <a:off x="3556311" y="3484727"/>
                <a:ext cx="77378" cy="88581"/>
              </a:xfrm>
              <a:custGeom>
                <a:avLst/>
                <a:gdLst>
                  <a:gd name="T0" fmla="*/ 26 w 32"/>
                  <a:gd name="T1" fmla="*/ 6 h 40"/>
                  <a:gd name="T2" fmla="*/ 26 w 32"/>
                  <a:gd name="T3" fmla="*/ 6 h 40"/>
                  <a:gd name="T4" fmla="*/ 32 w 32"/>
                  <a:gd name="T5" fmla="*/ 20 h 40"/>
                  <a:gd name="T6" fmla="*/ 32 w 32"/>
                  <a:gd name="T7" fmla="*/ 20 h 40"/>
                  <a:gd name="T8" fmla="*/ 30 w 32"/>
                  <a:gd name="T9" fmla="*/ 22 h 40"/>
                  <a:gd name="T10" fmla="*/ 28 w 32"/>
                  <a:gd name="T11" fmla="*/ 20 h 40"/>
                  <a:gd name="T12" fmla="*/ 26 w 32"/>
                  <a:gd name="T13" fmla="*/ 20 h 40"/>
                  <a:gd name="T14" fmla="*/ 24 w 32"/>
                  <a:gd name="T15" fmla="*/ 22 h 40"/>
                  <a:gd name="T16" fmla="*/ 24 w 32"/>
                  <a:gd name="T17" fmla="*/ 22 h 40"/>
                  <a:gd name="T18" fmla="*/ 24 w 32"/>
                  <a:gd name="T19" fmla="*/ 30 h 40"/>
                  <a:gd name="T20" fmla="*/ 28 w 32"/>
                  <a:gd name="T21" fmla="*/ 38 h 40"/>
                  <a:gd name="T22" fmla="*/ 28 w 32"/>
                  <a:gd name="T23" fmla="*/ 38 h 40"/>
                  <a:gd name="T24" fmla="*/ 28 w 32"/>
                  <a:gd name="T25" fmla="*/ 38 h 40"/>
                  <a:gd name="T26" fmla="*/ 26 w 32"/>
                  <a:gd name="T27" fmla="*/ 40 h 40"/>
                  <a:gd name="T28" fmla="*/ 20 w 32"/>
                  <a:gd name="T29" fmla="*/ 40 h 40"/>
                  <a:gd name="T30" fmla="*/ 14 w 32"/>
                  <a:gd name="T31" fmla="*/ 38 h 40"/>
                  <a:gd name="T32" fmla="*/ 6 w 32"/>
                  <a:gd name="T33" fmla="*/ 34 h 40"/>
                  <a:gd name="T34" fmla="*/ 6 w 32"/>
                  <a:gd name="T35" fmla="*/ 34 h 40"/>
                  <a:gd name="T36" fmla="*/ 4 w 32"/>
                  <a:gd name="T37" fmla="*/ 32 h 40"/>
                  <a:gd name="T38" fmla="*/ 2 w 32"/>
                  <a:gd name="T39" fmla="*/ 28 h 40"/>
                  <a:gd name="T40" fmla="*/ 0 w 32"/>
                  <a:gd name="T41" fmla="*/ 22 h 40"/>
                  <a:gd name="T42" fmla="*/ 0 w 32"/>
                  <a:gd name="T43" fmla="*/ 10 h 40"/>
                  <a:gd name="T44" fmla="*/ 0 w 32"/>
                  <a:gd name="T45" fmla="*/ 10 h 40"/>
                  <a:gd name="T46" fmla="*/ 0 w 32"/>
                  <a:gd name="T47" fmla="*/ 4 h 40"/>
                  <a:gd name="T48" fmla="*/ 4 w 32"/>
                  <a:gd name="T49" fmla="*/ 2 h 40"/>
                  <a:gd name="T50" fmla="*/ 8 w 32"/>
                  <a:gd name="T51" fmla="*/ 0 h 40"/>
                  <a:gd name="T52" fmla="*/ 12 w 32"/>
                  <a:gd name="T53" fmla="*/ 2 h 40"/>
                  <a:gd name="T54" fmla="*/ 22 w 32"/>
                  <a:gd name="T55" fmla="*/ 4 h 40"/>
                  <a:gd name="T56" fmla="*/ 26 w 32"/>
                  <a:gd name="T57" fmla="*/ 6 h 40"/>
                  <a:gd name="T58" fmla="*/ 26 w 32"/>
                  <a:gd name="T59" fmla="*/ 6 h 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2"/>
                  <a:gd name="T91" fmla="*/ 0 h 40"/>
                  <a:gd name="T92" fmla="*/ 32 w 32"/>
                  <a:gd name="T93" fmla="*/ 40 h 40"/>
                  <a:gd name="connsiteX0" fmla="*/ 8125 w 10000"/>
                  <a:gd name="connsiteY0" fmla="*/ 1500 h 10000"/>
                  <a:gd name="connsiteX1" fmla="*/ 8125 w 10000"/>
                  <a:gd name="connsiteY1" fmla="*/ 1500 h 10000"/>
                  <a:gd name="connsiteX2" fmla="*/ 10000 w 10000"/>
                  <a:gd name="connsiteY2" fmla="*/ 5000 h 10000"/>
                  <a:gd name="connsiteX3" fmla="*/ 9375 w 10000"/>
                  <a:gd name="connsiteY3" fmla="*/ 5500 h 10000"/>
                  <a:gd name="connsiteX4" fmla="*/ 8750 w 10000"/>
                  <a:gd name="connsiteY4" fmla="*/ 5000 h 10000"/>
                  <a:gd name="connsiteX5" fmla="*/ 8125 w 10000"/>
                  <a:gd name="connsiteY5" fmla="*/ 5000 h 10000"/>
                  <a:gd name="connsiteX6" fmla="*/ 8072 w 10000"/>
                  <a:gd name="connsiteY6" fmla="*/ 6784 h 10000"/>
                  <a:gd name="connsiteX7" fmla="*/ 7500 w 10000"/>
                  <a:gd name="connsiteY7" fmla="*/ 7500 h 10000"/>
                  <a:gd name="connsiteX8" fmla="*/ 8750 w 10000"/>
                  <a:gd name="connsiteY8" fmla="*/ 9500 h 10000"/>
                  <a:gd name="connsiteX9" fmla="*/ 8125 w 10000"/>
                  <a:gd name="connsiteY9" fmla="*/ 10000 h 10000"/>
                  <a:gd name="connsiteX10" fmla="*/ 6250 w 10000"/>
                  <a:gd name="connsiteY10" fmla="*/ 10000 h 10000"/>
                  <a:gd name="connsiteX11" fmla="*/ 4375 w 10000"/>
                  <a:gd name="connsiteY11" fmla="*/ 9500 h 10000"/>
                  <a:gd name="connsiteX12" fmla="*/ 1875 w 10000"/>
                  <a:gd name="connsiteY12" fmla="*/ 8500 h 10000"/>
                  <a:gd name="connsiteX13" fmla="*/ 1250 w 10000"/>
                  <a:gd name="connsiteY13" fmla="*/ 8000 h 10000"/>
                  <a:gd name="connsiteX14" fmla="*/ 625 w 10000"/>
                  <a:gd name="connsiteY14" fmla="*/ 7000 h 10000"/>
                  <a:gd name="connsiteX15" fmla="*/ 0 w 10000"/>
                  <a:gd name="connsiteY15" fmla="*/ 5500 h 10000"/>
                  <a:gd name="connsiteX16" fmla="*/ 0 w 10000"/>
                  <a:gd name="connsiteY16" fmla="*/ 2500 h 10000"/>
                  <a:gd name="connsiteX17" fmla="*/ 0 w 10000"/>
                  <a:gd name="connsiteY17" fmla="*/ 1000 h 10000"/>
                  <a:gd name="connsiteX18" fmla="*/ 1250 w 10000"/>
                  <a:gd name="connsiteY18" fmla="*/ 500 h 10000"/>
                  <a:gd name="connsiteX19" fmla="*/ 2500 w 10000"/>
                  <a:gd name="connsiteY19" fmla="*/ 0 h 10000"/>
                  <a:gd name="connsiteX20" fmla="*/ 3750 w 10000"/>
                  <a:gd name="connsiteY20" fmla="*/ 500 h 10000"/>
                  <a:gd name="connsiteX21" fmla="*/ 6875 w 10000"/>
                  <a:gd name="connsiteY21" fmla="*/ 1000 h 10000"/>
                  <a:gd name="connsiteX22" fmla="*/ 8125 w 10000"/>
                  <a:gd name="connsiteY22" fmla="*/ 1500 h 10000"/>
                  <a:gd name="connsiteX0" fmla="*/ 8125 w 10000"/>
                  <a:gd name="connsiteY0" fmla="*/ 1500 h 10000"/>
                  <a:gd name="connsiteX1" fmla="*/ 8125 w 10000"/>
                  <a:gd name="connsiteY1" fmla="*/ 1500 h 10000"/>
                  <a:gd name="connsiteX2" fmla="*/ 10000 w 10000"/>
                  <a:gd name="connsiteY2" fmla="*/ 5000 h 10000"/>
                  <a:gd name="connsiteX3" fmla="*/ 9375 w 10000"/>
                  <a:gd name="connsiteY3" fmla="*/ 5500 h 10000"/>
                  <a:gd name="connsiteX4" fmla="*/ 8750 w 10000"/>
                  <a:gd name="connsiteY4" fmla="*/ 5000 h 10000"/>
                  <a:gd name="connsiteX5" fmla="*/ 9268 w 10000"/>
                  <a:gd name="connsiteY5" fmla="*/ 7055 h 10000"/>
                  <a:gd name="connsiteX6" fmla="*/ 8072 w 10000"/>
                  <a:gd name="connsiteY6" fmla="*/ 6784 h 10000"/>
                  <a:gd name="connsiteX7" fmla="*/ 7500 w 10000"/>
                  <a:gd name="connsiteY7" fmla="*/ 7500 h 10000"/>
                  <a:gd name="connsiteX8" fmla="*/ 8750 w 10000"/>
                  <a:gd name="connsiteY8" fmla="*/ 9500 h 10000"/>
                  <a:gd name="connsiteX9" fmla="*/ 8125 w 10000"/>
                  <a:gd name="connsiteY9" fmla="*/ 10000 h 10000"/>
                  <a:gd name="connsiteX10" fmla="*/ 6250 w 10000"/>
                  <a:gd name="connsiteY10" fmla="*/ 10000 h 10000"/>
                  <a:gd name="connsiteX11" fmla="*/ 4375 w 10000"/>
                  <a:gd name="connsiteY11" fmla="*/ 9500 h 10000"/>
                  <a:gd name="connsiteX12" fmla="*/ 1875 w 10000"/>
                  <a:gd name="connsiteY12" fmla="*/ 8500 h 10000"/>
                  <a:gd name="connsiteX13" fmla="*/ 1250 w 10000"/>
                  <a:gd name="connsiteY13" fmla="*/ 8000 h 10000"/>
                  <a:gd name="connsiteX14" fmla="*/ 625 w 10000"/>
                  <a:gd name="connsiteY14" fmla="*/ 7000 h 10000"/>
                  <a:gd name="connsiteX15" fmla="*/ 0 w 10000"/>
                  <a:gd name="connsiteY15" fmla="*/ 5500 h 10000"/>
                  <a:gd name="connsiteX16" fmla="*/ 0 w 10000"/>
                  <a:gd name="connsiteY16" fmla="*/ 2500 h 10000"/>
                  <a:gd name="connsiteX17" fmla="*/ 0 w 10000"/>
                  <a:gd name="connsiteY17" fmla="*/ 1000 h 10000"/>
                  <a:gd name="connsiteX18" fmla="*/ 1250 w 10000"/>
                  <a:gd name="connsiteY18" fmla="*/ 500 h 10000"/>
                  <a:gd name="connsiteX19" fmla="*/ 2500 w 10000"/>
                  <a:gd name="connsiteY19" fmla="*/ 0 h 10000"/>
                  <a:gd name="connsiteX20" fmla="*/ 3750 w 10000"/>
                  <a:gd name="connsiteY20" fmla="*/ 500 h 10000"/>
                  <a:gd name="connsiteX21" fmla="*/ 6875 w 10000"/>
                  <a:gd name="connsiteY21" fmla="*/ 1000 h 10000"/>
                  <a:gd name="connsiteX22" fmla="*/ 8125 w 10000"/>
                  <a:gd name="connsiteY22" fmla="*/ 15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000" h="10000">
                    <a:moveTo>
                      <a:pt x="8125" y="1500"/>
                    </a:moveTo>
                    <a:lnTo>
                      <a:pt x="8125" y="1500"/>
                    </a:lnTo>
                    <a:lnTo>
                      <a:pt x="10000" y="5000"/>
                    </a:lnTo>
                    <a:lnTo>
                      <a:pt x="9375" y="5500"/>
                    </a:lnTo>
                    <a:lnTo>
                      <a:pt x="8750" y="5000"/>
                    </a:lnTo>
                    <a:lnTo>
                      <a:pt x="9268" y="7055"/>
                    </a:lnTo>
                    <a:cubicBezTo>
                      <a:pt x="9250" y="7650"/>
                      <a:pt x="8090" y="6189"/>
                      <a:pt x="8072" y="6784"/>
                    </a:cubicBezTo>
                    <a:lnTo>
                      <a:pt x="7500" y="7500"/>
                    </a:lnTo>
                    <a:lnTo>
                      <a:pt x="8750" y="9500"/>
                    </a:lnTo>
                    <a:lnTo>
                      <a:pt x="8125" y="10000"/>
                    </a:lnTo>
                    <a:lnTo>
                      <a:pt x="6250" y="10000"/>
                    </a:lnTo>
                    <a:lnTo>
                      <a:pt x="4375" y="9500"/>
                    </a:lnTo>
                    <a:lnTo>
                      <a:pt x="1875" y="8500"/>
                    </a:lnTo>
                    <a:lnTo>
                      <a:pt x="1250" y="8000"/>
                    </a:lnTo>
                    <a:lnTo>
                      <a:pt x="625" y="7000"/>
                    </a:lnTo>
                    <a:lnTo>
                      <a:pt x="0" y="5500"/>
                    </a:lnTo>
                    <a:lnTo>
                      <a:pt x="0" y="2500"/>
                    </a:lnTo>
                    <a:lnTo>
                      <a:pt x="0" y="1000"/>
                    </a:lnTo>
                    <a:lnTo>
                      <a:pt x="1250" y="500"/>
                    </a:lnTo>
                    <a:lnTo>
                      <a:pt x="2500" y="0"/>
                    </a:lnTo>
                    <a:lnTo>
                      <a:pt x="3750" y="500"/>
                    </a:lnTo>
                    <a:lnTo>
                      <a:pt x="6875" y="1000"/>
                    </a:lnTo>
                    <a:lnTo>
                      <a:pt x="8125" y="1500"/>
                    </a:lnTo>
                    <a:close/>
                  </a:path>
                </a:pathLst>
              </a:custGeom>
              <a:solidFill>
                <a:srgbClr val="E3C3A7"/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3206581" y="3523693"/>
              <a:ext cx="328547" cy="646088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3393704" y="3547655"/>
              <a:ext cx="252362" cy="639434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  <a:gd name="connsiteX0" fmla="*/ 0 w 10000"/>
                <a:gd name="connsiteY0" fmla="*/ 2250 h 10049"/>
                <a:gd name="connsiteX1" fmla="*/ 3462 w 10000"/>
                <a:gd name="connsiteY1" fmla="*/ 4577 h 10049"/>
                <a:gd name="connsiteX2" fmla="*/ 3269 w 10000"/>
                <a:gd name="connsiteY2" fmla="*/ 6967 h 10049"/>
                <a:gd name="connsiteX3" fmla="*/ 3269 w 10000"/>
                <a:gd name="connsiteY3" fmla="*/ 8728 h 10049"/>
                <a:gd name="connsiteX4" fmla="*/ 3269 w 10000"/>
                <a:gd name="connsiteY4" fmla="*/ 9797 h 10049"/>
                <a:gd name="connsiteX5" fmla="*/ 4423 w 10000"/>
                <a:gd name="connsiteY5" fmla="*/ 9923 h 10049"/>
                <a:gd name="connsiteX6" fmla="*/ 5577 w 10000"/>
                <a:gd name="connsiteY6" fmla="*/ 9986 h 10049"/>
                <a:gd name="connsiteX7" fmla="*/ 6731 w 10000"/>
                <a:gd name="connsiteY7" fmla="*/ 10049 h 10049"/>
                <a:gd name="connsiteX8" fmla="*/ 7692 w 10000"/>
                <a:gd name="connsiteY8" fmla="*/ 9986 h 10049"/>
                <a:gd name="connsiteX9" fmla="*/ 8654 w 10000"/>
                <a:gd name="connsiteY9" fmla="*/ 9923 h 10049"/>
                <a:gd name="connsiteX10" fmla="*/ 9423 w 10000"/>
                <a:gd name="connsiteY10" fmla="*/ 9797 h 10049"/>
                <a:gd name="connsiteX11" fmla="*/ 10000 w 10000"/>
                <a:gd name="connsiteY11" fmla="*/ 9735 h 10049"/>
                <a:gd name="connsiteX12" fmla="*/ 10000 w 10000"/>
                <a:gd name="connsiteY12" fmla="*/ 9609 h 10049"/>
                <a:gd name="connsiteX13" fmla="*/ 9808 w 10000"/>
                <a:gd name="connsiteY13" fmla="*/ 6841 h 10049"/>
                <a:gd name="connsiteX14" fmla="*/ 9615 w 10000"/>
                <a:gd name="connsiteY14" fmla="*/ 4200 h 10049"/>
                <a:gd name="connsiteX15" fmla="*/ 9038 w 10000"/>
                <a:gd name="connsiteY15" fmla="*/ 3508 h 10049"/>
                <a:gd name="connsiteX16" fmla="*/ 7500 w 10000"/>
                <a:gd name="connsiteY16" fmla="*/ 2062 h 10049"/>
                <a:gd name="connsiteX17" fmla="*/ 3864 w 10000"/>
                <a:gd name="connsiteY17" fmla="*/ 0 h 10049"/>
                <a:gd name="connsiteX18" fmla="*/ 0 w 10000"/>
                <a:gd name="connsiteY18" fmla="*/ 2250 h 10049"/>
                <a:gd name="connsiteX0" fmla="*/ 0 w 10000"/>
                <a:gd name="connsiteY0" fmla="*/ 2347 h 10146"/>
                <a:gd name="connsiteX1" fmla="*/ 3462 w 10000"/>
                <a:gd name="connsiteY1" fmla="*/ 4674 h 10146"/>
                <a:gd name="connsiteX2" fmla="*/ 3269 w 10000"/>
                <a:gd name="connsiteY2" fmla="*/ 7064 h 10146"/>
                <a:gd name="connsiteX3" fmla="*/ 3269 w 10000"/>
                <a:gd name="connsiteY3" fmla="*/ 8825 h 10146"/>
                <a:gd name="connsiteX4" fmla="*/ 3269 w 10000"/>
                <a:gd name="connsiteY4" fmla="*/ 9894 h 10146"/>
                <a:gd name="connsiteX5" fmla="*/ 4423 w 10000"/>
                <a:gd name="connsiteY5" fmla="*/ 10020 h 10146"/>
                <a:gd name="connsiteX6" fmla="*/ 5577 w 10000"/>
                <a:gd name="connsiteY6" fmla="*/ 10083 h 10146"/>
                <a:gd name="connsiteX7" fmla="*/ 6731 w 10000"/>
                <a:gd name="connsiteY7" fmla="*/ 10146 h 10146"/>
                <a:gd name="connsiteX8" fmla="*/ 7692 w 10000"/>
                <a:gd name="connsiteY8" fmla="*/ 10083 h 10146"/>
                <a:gd name="connsiteX9" fmla="*/ 8654 w 10000"/>
                <a:gd name="connsiteY9" fmla="*/ 10020 h 10146"/>
                <a:gd name="connsiteX10" fmla="*/ 9423 w 10000"/>
                <a:gd name="connsiteY10" fmla="*/ 9894 h 10146"/>
                <a:gd name="connsiteX11" fmla="*/ 10000 w 10000"/>
                <a:gd name="connsiteY11" fmla="*/ 9832 h 10146"/>
                <a:gd name="connsiteX12" fmla="*/ 10000 w 10000"/>
                <a:gd name="connsiteY12" fmla="*/ 9706 h 10146"/>
                <a:gd name="connsiteX13" fmla="*/ 9808 w 10000"/>
                <a:gd name="connsiteY13" fmla="*/ 6938 h 10146"/>
                <a:gd name="connsiteX14" fmla="*/ 9615 w 10000"/>
                <a:gd name="connsiteY14" fmla="*/ 4297 h 10146"/>
                <a:gd name="connsiteX15" fmla="*/ 9038 w 10000"/>
                <a:gd name="connsiteY15" fmla="*/ 3605 h 10146"/>
                <a:gd name="connsiteX16" fmla="*/ 7500 w 10000"/>
                <a:gd name="connsiteY16" fmla="*/ 2159 h 10146"/>
                <a:gd name="connsiteX17" fmla="*/ 545 w 10000"/>
                <a:gd name="connsiteY17" fmla="*/ 0 h 10146"/>
                <a:gd name="connsiteX18" fmla="*/ 0 w 10000"/>
                <a:gd name="connsiteY18" fmla="*/ 2347 h 10146"/>
                <a:gd name="connsiteX0" fmla="*/ 0 w 10000"/>
                <a:gd name="connsiteY0" fmla="*/ 2347 h 10146"/>
                <a:gd name="connsiteX1" fmla="*/ 3462 w 10000"/>
                <a:gd name="connsiteY1" fmla="*/ 4674 h 10146"/>
                <a:gd name="connsiteX2" fmla="*/ 3269 w 10000"/>
                <a:gd name="connsiteY2" fmla="*/ 7064 h 10146"/>
                <a:gd name="connsiteX3" fmla="*/ 3269 w 10000"/>
                <a:gd name="connsiteY3" fmla="*/ 8825 h 10146"/>
                <a:gd name="connsiteX4" fmla="*/ 3269 w 10000"/>
                <a:gd name="connsiteY4" fmla="*/ 9894 h 10146"/>
                <a:gd name="connsiteX5" fmla="*/ 4423 w 10000"/>
                <a:gd name="connsiteY5" fmla="*/ 10020 h 10146"/>
                <a:gd name="connsiteX6" fmla="*/ 5577 w 10000"/>
                <a:gd name="connsiteY6" fmla="*/ 10083 h 10146"/>
                <a:gd name="connsiteX7" fmla="*/ 6731 w 10000"/>
                <a:gd name="connsiteY7" fmla="*/ 10146 h 10146"/>
                <a:gd name="connsiteX8" fmla="*/ 7692 w 10000"/>
                <a:gd name="connsiteY8" fmla="*/ 10083 h 10146"/>
                <a:gd name="connsiteX9" fmla="*/ 8654 w 10000"/>
                <a:gd name="connsiteY9" fmla="*/ 10020 h 10146"/>
                <a:gd name="connsiteX10" fmla="*/ 9423 w 10000"/>
                <a:gd name="connsiteY10" fmla="*/ 9894 h 10146"/>
                <a:gd name="connsiteX11" fmla="*/ 10000 w 10000"/>
                <a:gd name="connsiteY11" fmla="*/ 9832 h 10146"/>
                <a:gd name="connsiteX12" fmla="*/ 10000 w 10000"/>
                <a:gd name="connsiteY12" fmla="*/ 9706 h 10146"/>
                <a:gd name="connsiteX13" fmla="*/ 9808 w 10000"/>
                <a:gd name="connsiteY13" fmla="*/ 6938 h 10146"/>
                <a:gd name="connsiteX14" fmla="*/ 9615 w 10000"/>
                <a:gd name="connsiteY14" fmla="*/ 4297 h 10146"/>
                <a:gd name="connsiteX15" fmla="*/ 9038 w 10000"/>
                <a:gd name="connsiteY15" fmla="*/ 3605 h 10146"/>
                <a:gd name="connsiteX16" fmla="*/ 7500 w 10000"/>
                <a:gd name="connsiteY16" fmla="*/ 2159 h 10146"/>
                <a:gd name="connsiteX17" fmla="*/ 5541 w 10000"/>
                <a:gd name="connsiteY17" fmla="*/ 187 h 10146"/>
                <a:gd name="connsiteX18" fmla="*/ 545 w 10000"/>
                <a:gd name="connsiteY18" fmla="*/ 0 h 10146"/>
                <a:gd name="connsiteX19" fmla="*/ 0 w 10000"/>
                <a:gd name="connsiteY19" fmla="*/ 2347 h 10146"/>
                <a:gd name="connsiteX0" fmla="*/ 0 w 10415"/>
                <a:gd name="connsiteY0" fmla="*/ 2931 h 10146"/>
                <a:gd name="connsiteX1" fmla="*/ 3877 w 10415"/>
                <a:gd name="connsiteY1" fmla="*/ 4674 h 10146"/>
                <a:gd name="connsiteX2" fmla="*/ 3684 w 10415"/>
                <a:gd name="connsiteY2" fmla="*/ 7064 h 10146"/>
                <a:gd name="connsiteX3" fmla="*/ 3684 w 10415"/>
                <a:gd name="connsiteY3" fmla="*/ 8825 h 10146"/>
                <a:gd name="connsiteX4" fmla="*/ 3684 w 10415"/>
                <a:gd name="connsiteY4" fmla="*/ 9894 h 10146"/>
                <a:gd name="connsiteX5" fmla="*/ 4838 w 10415"/>
                <a:gd name="connsiteY5" fmla="*/ 10020 h 10146"/>
                <a:gd name="connsiteX6" fmla="*/ 5992 w 10415"/>
                <a:gd name="connsiteY6" fmla="*/ 10083 h 10146"/>
                <a:gd name="connsiteX7" fmla="*/ 7146 w 10415"/>
                <a:gd name="connsiteY7" fmla="*/ 10146 h 10146"/>
                <a:gd name="connsiteX8" fmla="*/ 8107 w 10415"/>
                <a:gd name="connsiteY8" fmla="*/ 10083 h 10146"/>
                <a:gd name="connsiteX9" fmla="*/ 9069 w 10415"/>
                <a:gd name="connsiteY9" fmla="*/ 10020 h 10146"/>
                <a:gd name="connsiteX10" fmla="*/ 9838 w 10415"/>
                <a:gd name="connsiteY10" fmla="*/ 9894 h 10146"/>
                <a:gd name="connsiteX11" fmla="*/ 10415 w 10415"/>
                <a:gd name="connsiteY11" fmla="*/ 9832 h 10146"/>
                <a:gd name="connsiteX12" fmla="*/ 10415 w 10415"/>
                <a:gd name="connsiteY12" fmla="*/ 9706 h 10146"/>
                <a:gd name="connsiteX13" fmla="*/ 10223 w 10415"/>
                <a:gd name="connsiteY13" fmla="*/ 6938 h 10146"/>
                <a:gd name="connsiteX14" fmla="*/ 10030 w 10415"/>
                <a:gd name="connsiteY14" fmla="*/ 4297 h 10146"/>
                <a:gd name="connsiteX15" fmla="*/ 9453 w 10415"/>
                <a:gd name="connsiteY15" fmla="*/ 3605 h 10146"/>
                <a:gd name="connsiteX16" fmla="*/ 7915 w 10415"/>
                <a:gd name="connsiteY16" fmla="*/ 2159 h 10146"/>
                <a:gd name="connsiteX17" fmla="*/ 5956 w 10415"/>
                <a:gd name="connsiteY17" fmla="*/ 187 h 10146"/>
                <a:gd name="connsiteX18" fmla="*/ 960 w 10415"/>
                <a:gd name="connsiteY18" fmla="*/ 0 h 10146"/>
                <a:gd name="connsiteX19" fmla="*/ 0 w 10415"/>
                <a:gd name="connsiteY19" fmla="*/ 2931 h 10146"/>
                <a:gd name="connsiteX0" fmla="*/ 959 w 11374"/>
                <a:gd name="connsiteY0" fmla="*/ 2931 h 10146"/>
                <a:gd name="connsiteX1" fmla="*/ 4836 w 11374"/>
                <a:gd name="connsiteY1" fmla="*/ 4674 h 10146"/>
                <a:gd name="connsiteX2" fmla="*/ 4643 w 11374"/>
                <a:gd name="connsiteY2" fmla="*/ 7064 h 10146"/>
                <a:gd name="connsiteX3" fmla="*/ 4643 w 11374"/>
                <a:gd name="connsiteY3" fmla="*/ 8825 h 10146"/>
                <a:gd name="connsiteX4" fmla="*/ 4643 w 11374"/>
                <a:gd name="connsiteY4" fmla="*/ 9894 h 10146"/>
                <a:gd name="connsiteX5" fmla="*/ 5797 w 11374"/>
                <a:gd name="connsiteY5" fmla="*/ 10020 h 10146"/>
                <a:gd name="connsiteX6" fmla="*/ 6951 w 11374"/>
                <a:gd name="connsiteY6" fmla="*/ 10083 h 10146"/>
                <a:gd name="connsiteX7" fmla="*/ 8105 w 11374"/>
                <a:gd name="connsiteY7" fmla="*/ 10146 h 10146"/>
                <a:gd name="connsiteX8" fmla="*/ 9066 w 11374"/>
                <a:gd name="connsiteY8" fmla="*/ 10083 h 10146"/>
                <a:gd name="connsiteX9" fmla="*/ 10028 w 11374"/>
                <a:gd name="connsiteY9" fmla="*/ 10020 h 10146"/>
                <a:gd name="connsiteX10" fmla="*/ 10797 w 11374"/>
                <a:gd name="connsiteY10" fmla="*/ 9894 h 10146"/>
                <a:gd name="connsiteX11" fmla="*/ 11374 w 11374"/>
                <a:gd name="connsiteY11" fmla="*/ 9832 h 10146"/>
                <a:gd name="connsiteX12" fmla="*/ 11374 w 11374"/>
                <a:gd name="connsiteY12" fmla="*/ 9706 h 10146"/>
                <a:gd name="connsiteX13" fmla="*/ 11182 w 11374"/>
                <a:gd name="connsiteY13" fmla="*/ 6938 h 10146"/>
                <a:gd name="connsiteX14" fmla="*/ 10989 w 11374"/>
                <a:gd name="connsiteY14" fmla="*/ 4297 h 10146"/>
                <a:gd name="connsiteX15" fmla="*/ 10412 w 11374"/>
                <a:gd name="connsiteY15" fmla="*/ 3605 h 10146"/>
                <a:gd name="connsiteX16" fmla="*/ 8874 w 11374"/>
                <a:gd name="connsiteY16" fmla="*/ 2159 h 10146"/>
                <a:gd name="connsiteX17" fmla="*/ 6915 w 11374"/>
                <a:gd name="connsiteY17" fmla="*/ 187 h 10146"/>
                <a:gd name="connsiteX18" fmla="*/ 1919 w 11374"/>
                <a:gd name="connsiteY18" fmla="*/ 0 h 10146"/>
                <a:gd name="connsiteX19" fmla="*/ 0 w 11374"/>
                <a:gd name="connsiteY19" fmla="*/ 89 h 10146"/>
                <a:gd name="connsiteX20" fmla="*/ 959 w 11374"/>
                <a:gd name="connsiteY20" fmla="*/ 2931 h 1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" h="10146">
                  <a:moveTo>
                    <a:pt x="959" y="2931"/>
                  </a:moveTo>
                  <a:lnTo>
                    <a:pt x="4836" y="4674"/>
                  </a:lnTo>
                  <a:cubicBezTo>
                    <a:pt x="4772" y="5471"/>
                    <a:pt x="4707" y="6267"/>
                    <a:pt x="4643" y="7064"/>
                  </a:cubicBezTo>
                  <a:lnTo>
                    <a:pt x="4643" y="8825"/>
                  </a:lnTo>
                  <a:lnTo>
                    <a:pt x="4643" y="9894"/>
                  </a:lnTo>
                  <a:lnTo>
                    <a:pt x="5797" y="10020"/>
                  </a:lnTo>
                  <a:lnTo>
                    <a:pt x="6951" y="10083"/>
                  </a:lnTo>
                  <a:lnTo>
                    <a:pt x="8105" y="10146"/>
                  </a:lnTo>
                  <a:lnTo>
                    <a:pt x="9066" y="10083"/>
                  </a:lnTo>
                  <a:lnTo>
                    <a:pt x="10028" y="10020"/>
                  </a:lnTo>
                  <a:lnTo>
                    <a:pt x="10797" y="9894"/>
                  </a:lnTo>
                  <a:lnTo>
                    <a:pt x="11374" y="9832"/>
                  </a:lnTo>
                  <a:lnTo>
                    <a:pt x="11374" y="9706"/>
                  </a:lnTo>
                  <a:lnTo>
                    <a:pt x="11182" y="6938"/>
                  </a:lnTo>
                  <a:cubicBezTo>
                    <a:pt x="11118" y="6058"/>
                    <a:pt x="11053" y="5177"/>
                    <a:pt x="10989" y="4297"/>
                  </a:cubicBezTo>
                  <a:lnTo>
                    <a:pt x="10412" y="3605"/>
                  </a:lnTo>
                  <a:lnTo>
                    <a:pt x="8874" y="2159"/>
                  </a:lnTo>
                  <a:cubicBezTo>
                    <a:pt x="7530" y="1712"/>
                    <a:pt x="8259" y="634"/>
                    <a:pt x="6915" y="187"/>
                  </a:cubicBezTo>
                  <a:lnTo>
                    <a:pt x="1919" y="0"/>
                  </a:lnTo>
                  <a:cubicBezTo>
                    <a:pt x="1787" y="62"/>
                    <a:pt x="132" y="27"/>
                    <a:pt x="0" y="89"/>
                  </a:cubicBezTo>
                  <a:lnTo>
                    <a:pt x="959" y="293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36" name="图片 103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1" y="28927"/>
            <a:ext cx="1822553" cy="853370"/>
          </a:xfrm>
          <a:prstGeom prst="rect">
            <a:avLst/>
          </a:prstGeom>
        </p:spPr>
      </p:pic>
      <p:pic>
        <p:nvPicPr>
          <p:cNvPr id="1037" name="图片 103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591" y="101539"/>
            <a:ext cx="1822553" cy="859465"/>
          </a:xfrm>
          <a:prstGeom prst="rect">
            <a:avLst/>
          </a:pr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569" y="302407"/>
            <a:ext cx="911276" cy="426685"/>
          </a:xfrm>
          <a:prstGeom prst="rect">
            <a:avLst/>
          </a:prstGeom>
        </p:spPr>
      </p:pic>
      <p:grpSp>
        <p:nvGrpSpPr>
          <p:cNvPr id="160" name="组合 159"/>
          <p:cNvGrpSpPr/>
          <p:nvPr/>
        </p:nvGrpSpPr>
        <p:grpSpPr>
          <a:xfrm>
            <a:off x="2139136" y="3856145"/>
            <a:ext cx="727025" cy="1063928"/>
            <a:chOff x="5612524" y="3137338"/>
            <a:chExt cx="961697" cy="1303222"/>
          </a:xfrm>
        </p:grpSpPr>
        <p:sp>
          <p:nvSpPr>
            <p:cNvPr id="1040" name="矩形 1039"/>
            <p:cNvSpPr/>
            <p:nvPr/>
          </p:nvSpPr>
          <p:spPr>
            <a:xfrm>
              <a:off x="5940152" y="3780481"/>
              <a:ext cx="72008" cy="6600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1" name="任意多边形 1040"/>
            <p:cNvSpPr/>
            <p:nvPr/>
          </p:nvSpPr>
          <p:spPr>
            <a:xfrm>
              <a:off x="5990897" y="3389495"/>
              <a:ext cx="378372" cy="536119"/>
            </a:xfrm>
            <a:custGeom>
              <a:avLst/>
              <a:gdLst>
                <a:gd name="connsiteX0" fmla="*/ 0 w 378372"/>
                <a:gd name="connsiteY0" fmla="*/ 536119 h 536119"/>
                <a:gd name="connsiteX1" fmla="*/ 126124 w 378372"/>
                <a:gd name="connsiteY1" fmla="*/ 425760 h 536119"/>
                <a:gd name="connsiteX2" fmla="*/ 157655 w 378372"/>
                <a:gd name="connsiteY2" fmla="*/ 331167 h 536119"/>
                <a:gd name="connsiteX3" fmla="*/ 189186 w 378372"/>
                <a:gd name="connsiteY3" fmla="*/ 283871 h 536119"/>
                <a:gd name="connsiteX4" fmla="*/ 220717 w 378372"/>
                <a:gd name="connsiteY4" fmla="*/ 189277 h 536119"/>
                <a:gd name="connsiteX5" fmla="*/ 331075 w 378372"/>
                <a:gd name="connsiteY5" fmla="*/ 47388 h 536119"/>
                <a:gd name="connsiteX6" fmla="*/ 378372 w 378372"/>
                <a:gd name="connsiteY6" fmla="*/ 91 h 53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72" h="536119">
                  <a:moveTo>
                    <a:pt x="0" y="536119"/>
                  </a:moveTo>
                  <a:cubicBezTo>
                    <a:pt x="10404" y="527795"/>
                    <a:pt x="111906" y="451352"/>
                    <a:pt x="126124" y="425760"/>
                  </a:cubicBezTo>
                  <a:cubicBezTo>
                    <a:pt x="142265" y="396706"/>
                    <a:pt x="147145" y="362698"/>
                    <a:pt x="157655" y="331167"/>
                  </a:cubicBezTo>
                  <a:cubicBezTo>
                    <a:pt x="163647" y="313192"/>
                    <a:pt x="178676" y="299636"/>
                    <a:pt x="189186" y="283871"/>
                  </a:cubicBezTo>
                  <a:cubicBezTo>
                    <a:pt x="199696" y="252340"/>
                    <a:pt x="197215" y="212779"/>
                    <a:pt x="220717" y="189277"/>
                  </a:cubicBezTo>
                  <a:cubicBezTo>
                    <a:pt x="294809" y="115185"/>
                    <a:pt x="255646" y="160531"/>
                    <a:pt x="331075" y="47388"/>
                  </a:cubicBezTo>
                  <a:cubicBezTo>
                    <a:pt x="365521" y="-4282"/>
                    <a:pt x="343658" y="91"/>
                    <a:pt x="378372" y="91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2" name="任意多边形 1041"/>
            <p:cNvSpPr/>
            <p:nvPr/>
          </p:nvSpPr>
          <p:spPr>
            <a:xfrm>
              <a:off x="5707117" y="3468287"/>
              <a:ext cx="268014" cy="567685"/>
            </a:xfrm>
            <a:custGeom>
              <a:avLst/>
              <a:gdLst>
                <a:gd name="connsiteX0" fmla="*/ 268014 w 268014"/>
                <a:gd name="connsiteY0" fmla="*/ 567685 h 567685"/>
                <a:gd name="connsiteX1" fmla="*/ 189186 w 268014"/>
                <a:gd name="connsiteY1" fmla="*/ 536154 h 567685"/>
                <a:gd name="connsiteX2" fmla="*/ 157655 w 268014"/>
                <a:gd name="connsiteY2" fmla="*/ 488858 h 567685"/>
                <a:gd name="connsiteX3" fmla="*/ 110359 w 268014"/>
                <a:gd name="connsiteY3" fmla="*/ 457327 h 567685"/>
                <a:gd name="connsiteX4" fmla="*/ 63062 w 268014"/>
                <a:gd name="connsiteY4" fmla="*/ 362734 h 567685"/>
                <a:gd name="connsiteX5" fmla="*/ 47297 w 268014"/>
                <a:gd name="connsiteY5" fmla="*/ 315437 h 567685"/>
                <a:gd name="connsiteX6" fmla="*/ 31531 w 268014"/>
                <a:gd name="connsiteY6" fmla="*/ 47423 h 567685"/>
                <a:gd name="connsiteX7" fmla="*/ 0 w 268014"/>
                <a:gd name="connsiteY7" fmla="*/ 127 h 5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014" h="567685">
                  <a:moveTo>
                    <a:pt x="268014" y="567685"/>
                  </a:moveTo>
                  <a:cubicBezTo>
                    <a:pt x="241738" y="557175"/>
                    <a:pt x="212215" y="552603"/>
                    <a:pt x="189186" y="536154"/>
                  </a:cubicBezTo>
                  <a:cubicBezTo>
                    <a:pt x="173768" y="525141"/>
                    <a:pt x="171053" y="502256"/>
                    <a:pt x="157655" y="488858"/>
                  </a:cubicBezTo>
                  <a:cubicBezTo>
                    <a:pt x="144257" y="475460"/>
                    <a:pt x="126124" y="467837"/>
                    <a:pt x="110359" y="457327"/>
                  </a:cubicBezTo>
                  <a:cubicBezTo>
                    <a:pt x="70728" y="338437"/>
                    <a:pt x="124189" y="484990"/>
                    <a:pt x="63062" y="362734"/>
                  </a:cubicBezTo>
                  <a:cubicBezTo>
                    <a:pt x="55630" y="347870"/>
                    <a:pt x="52552" y="331203"/>
                    <a:pt x="47297" y="315437"/>
                  </a:cubicBezTo>
                  <a:cubicBezTo>
                    <a:pt x="42042" y="226099"/>
                    <a:pt x="40436" y="136471"/>
                    <a:pt x="31531" y="47423"/>
                  </a:cubicBezTo>
                  <a:cubicBezTo>
                    <a:pt x="26303" y="-4859"/>
                    <a:pt x="28526" y="127"/>
                    <a:pt x="0" y="127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任意多边形 1042"/>
            <p:cNvSpPr/>
            <p:nvPr/>
          </p:nvSpPr>
          <p:spPr>
            <a:xfrm>
              <a:off x="5785945" y="3294993"/>
              <a:ext cx="189186" cy="614855"/>
            </a:xfrm>
            <a:custGeom>
              <a:avLst/>
              <a:gdLst>
                <a:gd name="connsiteX0" fmla="*/ 189186 w 189186"/>
                <a:gd name="connsiteY0" fmla="*/ 614855 h 614855"/>
                <a:gd name="connsiteX1" fmla="*/ 173421 w 189186"/>
                <a:gd name="connsiteY1" fmla="*/ 536028 h 614855"/>
                <a:gd name="connsiteX2" fmla="*/ 141889 w 189186"/>
                <a:gd name="connsiteY2" fmla="*/ 441435 h 614855"/>
                <a:gd name="connsiteX3" fmla="*/ 126124 w 189186"/>
                <a:gd name="connsiteY3" fmla="*/ 331076 h 614855"/>
                <a:gd name="connsiteX4" fmla="*/ 110358 w 189186"/>
                <a:gd name="connsiteY4" fmla="*/ 173421 h 614855"/>
                <a:gd name="connsiteX5" fmla="*/ 78827 w 189186"/>
                <a:gd name="connsiteY5" fmla="*/ 126124 h 614855"/>
                <a:gd name="connsiteX6" fmla="*/ 47296 w 189186"/>
                <a:gd name="connsiteY6" fmla="*/ 31531 h 614855"/>
                <a:gd name="connsiteX7" fmla="*/ 0 w 189186"/>
                <a:gd name="connsiteY7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86" h="614855">
                  <a:moveTo>
                    <a:pt x="189186" y="614855"/>
                  </a:moveTo>
                  <a:cubicBezTo>
                    <a:pt x="183931" y="588579"/>
                    <a:pt x="180472" y="561880"/>
                    <a:pt x="173421" y="536028"/>
                  </a:cubicBezTo>
                  <a:cubicBezTo>
                    <a:pt x="164676" y="503962"/>
                    <a:pt x="141889" y="441435"/>
                    <a:pt x="141889" y="441435"/>
                  </a:cubicBezTo>
                  <a:cubicBezTo>
                    <a:pt x="136634" y="404649"/>
                    <a:pt x="130466" y="367981"/>
                    <a:pt x="126124" y="331076"/>
                  </a:cubicBezTo>
                  <a:cubicBezTo>
                    <a:pt x="119953" y="278624"/>
                    <a:pt x="122234" y="224882"/>
                    <a:pt x="110358" y="173421"/>
                  </a:cubicBezTo>
                  <a:cubicBezTo>
                    <a:pt x="106097" y="154958"/>
                    <a:pt x="89337" y="141890"/>
                    <a:pt x="78827" y="126124"/>
                  </a:cubicBezTo>
                  <a:cubicBezTo>
                    <a:pt x="68317" y="94593"/>
                    <a:pt x="74950" y="49967"/>
                    <a:pt x="47296" y="31531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4" name="任意多边形 1043"/>
            <p:cNvSpPr/>
            <p:nvPr/>
          </p:nvSpPr>
          <p:spPr>
            <a:xfrm>
              <a:off x="5975131" y="3200400"/>
              <a:ext cx="599090" cy="630621"/>
            </a:xfrm>
            <a:custGeom>
              <a:avLst/>
              <a:gdLst>
                <a:gd name="connsiteX0" fmla="*/ 0 w 599090"/>
                <a:gd name="connsiteY0" fmla="*/ 630621 h 630621"/>
                <a:gd name="connsiteX1" fmla="*/ 47297 w 599090"/>
                <a:gd name="connsiteY1" fmla="*/ 551793 h 630621"/>
                <a:gd name="connsiteX2" fmla="*/ 78828 w 599090"/>
                <a:gd name="connsiteY2" fmla="*/ 504497 h 630621"/>
                <a:gd name="connsiteX3" fmla="*/ 126124 w 599090"/>
                <a:gd name="connsiteY3" fmla="*/ 331076 h 630621"/>
                <a:gd name="connsiteX4" fmla="*/ 189186 w 599090"/>
                <a:gd name="connsiteY4" fmla="*/ 236483 h 630621"/>
                <a:gd name="connsiteX5" fmla="*/ 220717 w 599090"/>
                <a:gd name="connsiteY5" fmla="*/ 189186 h 630621"/>
                <a:gd name="connsiteX6" fmla="*/ 268014 w 599090"/>
                <a:gd name="connsiteY6" fmla="*/ 157655 h 630621"/>
                <a:gd name="connsiteX7" fmla="*/ 315310 w 599090"/>
                <a:gd name="connsiteY7" fmla="*/ 141890 h 630621"/>
                <a:gd name="connsiteX8" fmla="*/ 472966 w 599090"/>
                <a:gd name="connsiteY8" fmla="*/ 94593 h 630621"/>
                <a:gd name="connsiteX9" fmla="*/ 583324 w 599090"/>
                <a:gd name="connsiteY9" fmla="*/ 31531 h 630621"/>
                <a:gd name="connsiteX10" fmla="*/ 599090 w 599090"/>
                <a:gd name="connsiteY10" fmla="*/ 0 h 6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090" h="630621">
                  <a:moveTo>
                    <a:pt x="0" y="630621"/>
                  </a:moveTo>
                  <a:cubicBezTo>
                    <a:pt x="15766" y="604345"/>
                    <a:pt x="31056" y="577778"/>
                    <a:pt x="47297" y="551793"/>
                  </a:cubicBezTo>
                  <a:cubicBezTo>
                    <a:pt x="57339" y="535725"/>
                    <a:pt x="72175" y="522238"/>
                    <a:pt x="78828" y="504497"/>
                  </a:cubicBezTo>
                  <a:cubicBezTo>
                    <a:pt x="104212" y="436806"/>
                    <a:pt x="82273" y="396852"/>
                    <a:pt x="126124" y="331076"/>
                  </a:cubicBezTo>
                  <a:lnTo>
                    <a:pt x="189186" y="236483"/>
                  </a:lnTo>
                  <a:cubicBezTo>
                    <a:pt x="199696" y="220717"/>
                    <a:pt x="204951" y="199696"/>
                    <a:pt x="220717" y="189186"/>
                  </a:cubicBezTo>
                  <a:cubicBezTo>
                    <a:pt x="236483" y="178676"/>
                    <a:pt x="251066" y="166129"/>
                    <a:pt x="268014" y="157655"/>
                  </a:cubicBezTo>
                  <a:cubicBezTo>
                    <a:pt x="282878" y="150223"/>
                    <a:pt x="299331" y="146455"/>
                    <a:pt x="315310" y="141890"/>
                  </a:cubicBezTo>
                  <a:cubicBezTo>
                    <a:pt x="368110" y="126804"/>
                    <a:pt x="423018" y="119567"/>
                    <a:pt x="472966" y="94593"/>
                  </a:cubicBezTo>
                  <a:cubicBezTo>
                    <a:pt x="497697" y="82227"/>
                    <a:pt x="561040" y="53815"/>
                    <a:pt x="583324" y="31531"/>
                  </a:cubicBezTo>
                  <a:cubicBezTo>
                    <a:pt x="591633" y="23222"/>
                    <a:pt x="593835" y="10510"/>
                    <a:pt x="599090" y="0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5" name="任意多边形 1044"/>
            <p:cNvSpPr/>
            <p:nvPr/>
          </p:nvSpPr>
          <p:spPr>
            <a:xfrm>
              <a:off x="5754414" y="3389586"/>
              <a:ext cx="173420" cy="110359"/>
            </a:xfrm>
            <a:custGeom>
              <a:avLst/>
              <a:gdLst>
                <a:gd name="connsiteX0" fmla="*/ 173420 w 173420"/>
                <a:gd name="connsiteY0" fmla="*/ 110359 h 110359"/>
                <a:gd name="connsiteX1" fmla="*/ 47296 w 173420"/>
                <a:gd name="connsiteY1" fmla="*/ 47297 h 110359"/>
                <a:gd name="connsiteX2" fmla="*/ 0 w 173420"/>
                <a:gd name="connsiteY2" fmla="*/ 0 h 1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20" h="110359">
                  <a:moveTo>
                    <a:pt x="173420" y="110359"/>
                  </a:moveTo>
                  <a:cubicBezTo>
                    <a:pt x="117699" y="88070"/>
                    <a:pt x="90890" y="83626"/>
                    <a:pt x="47296" y="47297"/>
                  </a:cubicBezTo>
                  <a:cubicBezTo>
                    <a:pt x="30168" y="33024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任意多边形 1045"/>
            <p:cNvSpPr/>
            <p:nvPr/>
          </p:nvSpPr>
          <p:spPr>
            <a:xfrm>
              <a:off x="5770179" y="3531476"/>
              <a:ext cx="110359" cy="63062"/>
            </a:xfrm>
            <a:custGeom>
              <a:avLst/>
              <a:gdLst>
                <a:gd name="connsiteX0" fmla="*/ 110359 w 110359"/>
                <a:gd name="connsiteY0" fmla="*/ 63062 h 63062"/>
                <a:gd name="connsiteX1" fmla="*/ 0 w 110359"/>
                <a:gd name="connsiteY1" fmla="*/ 0 h 6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63062">
                  <a:moveTo>
                    <a:pt x="110359" y="63062"/>
                  </a:moveTo>
                  <a:cubicBezTo>
                    <a:pt x="17730" y="26011"/>
                    <a:pt x="51542" y="51542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7" name="任意多边形 1046"/>
            <p:cNvSpPr/>
            <p:nvPr/>
          </p:nvSpPr>
          <p:spPr>
            <a:xfrm>
              <a:off x="5880538" y="3231931"/>
              <a:ext cx="157655" cy="157655"/>
            </a:xfrm>
            <a:custGeom>
              <a:avLst/>
              <a:gdLst>
                <a:gd name="connsiteX0" fmla="*/ 0 w 157655"/>
                <a:gd name="connsiteY0" fmla="*/ 157655 h 157655"/>
                <a:gd name="connsiteX1" fmla="*/ 78828 w 157655"/>
                <a:gd name="connsiteY1" fmla="*/ 78828 h 157655"/>
                <a:gd name="connsiteX2" fmla="*/ 126124 w 157655"/>
                <a:gd name="connsiteY2" fmla="*/ 47297 h 157655"/>
                <a:gd name="connsiteX3" fmla="*/ 157655 w 157655"/>
                <a:gd name="connsiteY3" fmla="*/ 0 h 15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55" h="157655">
                  <a:moveTo>
                    <a:pt x="0" y="157655"/>
                  </a:moveTo>
                  <a:cubicBezTo>
                    <a:pt x="26276" y="131379"/>
                    <a:pt x="50862" y="103298"/>
                    <a:pt x="78828" y="78828"/>
                  </a:cubicBezTo>
                  <a:cubicBezTo>
                    <a:pt x="93088" y="66351"/>
                    <a:pt x="112726" y="60695"/>
                    <a:pt x="126124" y="47297"/>
                  </a:cubicBezTo>
                  <a:cubicBezTo>
                    <a:pt x="139522" y="33899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" name="任意多边形 1047"/>
            <p:cNvSpPr/>
            <p:nvPr/>
          </p:nvSpPr>
          <p:spPr>
            <a:xfrm>
              <a:off x="6290441" y="3137338"/>
              <a:ext cx="94593" cy="236483"/>
            </a:xfrm>
            <a:custGeom>
              <a:avLst/>
              <a:gdLst>
                <a:gd name="connsiteX0" fmla="*/ 0 w 94593"/>
                <a:gd name="connsiteY0" fmla="*/ 236483 h 236483"/>
                <a:gd name="connsiteX1" fmla="*/ 47297 w 94593"/>
                <a:gd name="connsiteY1" fmla="*/ 94593 h 236483"/>
                <a:gd name="connsiteX2" fmla="*/ 63062 w 94593"/>
                <a:gd name="connsiteY2" fmla="*/ 47296 h 236483"/>
                <a:gd name="connsiteX3" fmla="*/ 94593 w 94593"/>
                <a:gd name="connsiteY3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93" h="236483">
                  <a:moveTo>
                    <a:pt x="0" y="236483"/>
                  </a:moveTo>
                  <a:cubicBezTo>
                    <a:pt x="54352" y="100601"/>
                    <a:pt x="13355" y="213390"/>
                    <a:pt x="47297" y="94593"/>
                  </a:cubicBezTo>
                  <a:cubicBezTo>
                    <a:pt x="51862" y="78614"/>
                    <a:pt x="55630" y="62160"/>
                    <a:pt x="63062" y="47296"/>
                  </a:cubicBezTo>
                  <a:cubicBezTo>
                    <a:pt x="71536" y="30349"/>
                    <a:pt x="94593" y="0"/>
                    <a:pt x="94593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" name="任意多边形 1048"/>
            <p:cNvSpPr/>
            <p:nvPr/>
          </p:nvSpPr>
          <p:spPr>
            <a:xfrm>
              <a:off x="6180083" y="3231931"/>
              <a:ext cx="47296" cy="189186"/>
            </a:xfrm>
            <a:custGeom>
              <a:avLst/>
              <a:gdLst>
                <a:gd name="connsiteX0" fmla="*/ 0 w 47296"/>
                <a:gd name="connsiteY0" fmla="*/ 189186 h 189186"/>
                <a:gd name="connsiteX1" fmla="*/ 47296 w 47296"/>
                <a:gd name="connsiteY1" fmla="*/ 0 h 18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96" h="189186">
                  <a:moveTo>
                    <a:pt x="0" y="189186"/>
                  </a:moveTo>
                  <a:cubicBezTo>
                    <a:pt x="17244" y="16741"/>
                    <a:pt x="-21580" y="68876"/>
                    <a:pt x="47296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0" name="任意多边形 1049"/>
            <p:cNvSpPr/>
            <p:nvPr/>
          </p:nvSpPr>
          <p:spPr>
            <a:xfrm>
              <a:off x="6243145" y="3515710"/>
              <a:ext cx="126124" cy="47297"/>
            </a:xfrm>
            <a:custGeom>
              <a:avLst/>
              <a:gdLst>
                <a:gd name="connsiteX0" fmla="*/ 0 w 126124"/>
                <a:gd name="connsiteY0" fmla="*/ 47297 h 47297"/>
                <a:gd name="connsiteX1" fmla="*/ 78827 w 126124"/>
                <a:gd name="connsiteY1" fmla="*/ 31531 h 47297"/>
                <a:gd name="connsiteX2" fmla="*/ 126124 w 126124"/>
                <a:gd name="connsiteY2" fmla="*/ 0 h 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124" h="47297">
                  <a:moveTo>
                    <a:pt x="0" y="47297"/>
                  </a:moveTo>
                  <a:cubicBezTo>
                    <a:pt x="26276" y="42042"/>
                    <a:pt x="53737" y="40940"/>
                    <a:pt x="78827" y="31531"/>
                  </a:cubicBezTo>
                  <a:cubicBezTo>
                    <a:pt x="96568" y="24878"/>
                    <a:pt x="126124" y="0"/>
                    <a:pt x="126124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1" name="任意多边形 1050"/>
            <p:cNvSpPr/>
            <p:nvPr/>
          </p:nvSpPr>
          <p:spPr>
            <a:xfrm>
              <a:off x="6164317" y="3641834"/>
              <a:ext cx="157655" cy="63063"/>
            </a:xfrm>
            <a:custGeom>
              <a:avLst/>
              <a:gdLst>
                <a:gd name="connsiteX0" fmla="*/ 0 w 157655"/>
                <a:gd name="connsiteY0" fmla="*/ 63063 h 63063"/>
                <a:gd name="connsiteX1" fmla="*/ 126124 w 157655"/>
                <a:gd name="connsiteY1" fmla="*/ 31532 h 63063"/>
                <a:gd name="connsiteX2" fmla="*/ 157655 w 157655"/>
                <a:gd name="connsiteY2" fmla="*/ 0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63063">
                  <a:moveTo>
                    <a:pt x="0" y="63063"/>
                  </a:moveTo>
                  <a:cubicBezTo>
                    <a:pt x="16949" y="59673"/>
                    <a:pt x="101887" y="46074"/>
                    <a:pt x="126124" y="31532"/>
                  </a:cubicBezTo>
                  <a:cubicBezTo>
                    <a:pt x="138870" y="23884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2" name="任意多边形 1051"/>
            <p:cNvSpPr/>
            <p:nvPr/>
          </p:nvSpPr>
          <p:spPr>
            <a:xfrm>
              <a:off x="5896303" y="3515710"/>
              <a:ext cx="110359" cy="94593"/>
            </a:xfrm>
            <a:custGeom>
              <a:avLst/>
              <a:gdLst>
                <a:gd name="connsiteX0" fmla="*/ 0 w 110359"/>
                <a:gd name="connsiteY0" fmla="*/ 94593 h 94593"/>
                <a:gd name="connsiteX1" fmla="*/ 110359 w 110359"/>
                <a:gd name="connsiteY1" fmla="*/ 0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94593">
                  <a:moveTo>
                    <a:pt x="0" y="94593"/>
                  </a:moveTo>
                  <a:cubicBezTo>
                    <a:pt x="90435" y="22246"/>
                    <a:pt x="55034" y="55325"/>
                    <a:pt x="110359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3" name="任意多边形 1052"/>
            <p:cNvSpPr/>
            <p:nvPr/>
          </p:nvSpPr>
          <p:spPr>
            <a:xfrm>
              <a:off x="6117021" y="3294993"/>
              <a:ext cx="0" cy="236483"/>
            </a:xfrm>
            <a:custGeom>
              <a:avLst/>
              <a:gdLst>
                <a:gd name="connsiteX0" fmla="*/ 0 w 0"/>
                <a:gd name="connsiteY0" fmla="*/ 236483 h 236483"/>
                <a:gd name="connsiteX1" fmla="*/ 0 w 0"/>
                <a:gd name="connsiteY1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6483">
                  <a:moveTo>
                    <a:pt x="0" y="23648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4" name="任意多边形 1053"/>
            <p:cNvSpPr/>
            <p:nvPr/>
          </p:nvSpPr>
          <p:spPr>
            <a:xfrm>
              <a:off x="5612524" y="3641834"/>
              <a:ext cx="157655" cy="78828"/>
            </a:xfrm>
            <a:custGeom>
              <a:avLst/>
              <a:gdLst>
                <a:gd name="connsiteX0" fmla="*/ 157655 w 157655"/>
                <a:gd name="connsiteY0" fmla="*/ 78828 h 78828"/>
                <a:gd name="connsiteX1" fmla="*/ 31531 w 157655"/>
                <a:gd name="connsiteY1" fmla="*/ 31532 h 78828"/>
                <a:gd name="connsiteX2" fmla="*/ 0 w 157655"/>
                <a:gd name="connsiteY2" fmla="*/ 0 h 7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78828">
                  <a:moveTo>
                    <a:pt x="157655" y="78828"/>
                  </a:moveTo>
                  <a:cubicBezTo>
                    <a:pt x="82121" y="63721"/>
                    <a:pt x="85657" y="74833"/>
                    <a:pt x="31531" y="31532"/>
                  </a:cubicBezTo>
                  <a:cubicBezTo>
                    <a:pt x="19924" y="22246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5" name="任意多边形 1054"/>
            <p:cNvSpPr/>
            <p:nvPr/>
          </p:nvSpPr>
          <p:spPr>
            <a:xfrm>
              <a:off x="5817476" y="3704897"/>
              <a:ext cx="34009" cy="204951"/>
            </a:xfrm>
            <a:custGeom>
              <a:avLst/>
              <a:gdLst>
                <a:gd name="connsiteX0" fmla="*/ 0 w 34009"/>
                <a:gd name="connsiteY0" fmla="*/ 204951 h 204951"/>
                <a:gd name="connsiteX1" fmla="*/ 31531 w 34009"/>
                <a:gd name="connsiteY1" fmla="*/ 0 h 20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09" h="204951">
                  <a:moveTo>
                    <a:pt x="0" y="204951"/>
                  </a:moveTo>
                  <a:cubicBezTo>
                    <a:pt x="47145" y="87090"/>
                    <a:pt x="31531" y="154424"/>
                    <a:pt x="31531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636068" y="3882309"/>
            <a:ext cx="584004" cy="993697"/>
            <a:chOff x="5612524" y="3137338"/>
            <a:chExt cx="961697" cy="1303222"/>
          </a:xfrm>
        </p:grpSpPr>
        <p:sp>
          <p:nvSpPr>
            <p:cNvPr id="196" name="矩形 195"/>
            <p:cNvSpPr/>
            <p:nvPr/>
          </p:nvSpPr>
          <p:spPr>
            <a:xfrm>
              <a:off x="5940152" y="3780481"/>
              <a:ext cx="72008" cy="6600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5990897" y="3389495"/>
              <a:ext cx="378372" cy="536119"/>
            </a:xfrm>
            <a:custGeom>
              <a:avLst/>
              <a:gdLst>
                <a:gd name="connsiteX0" fmla="*/ 0 w 378372"/>
                <a:gd name="connsiteY0" fmla="*/ 536119 h 536119"/>
                <a:gd name="connsiteX1" fmla="*/ 126124 w 378372"/>
                <a:gd name="connsiteY1" fmla="*/ 425760 h 536119"/>
                <a:gd name="connsiteX2" fmla="*/ 157655 w 378372"/>
                <a:gd name="connsiteY2" fmla="*/ 331167 h 536119"/>
                <a:gd name="connsiteX3" fmla="*/ 189186 w 378372"/>
                <a:gd name="connsiteY3" fmla="*/ 283871 h 536119"/>
                <a:gd name="connsiteX4" fmla="*/ 220717 w 378372"/>
                <a:gd name="connsiteY4" fmla="*/ 189277 h 536119"/>
                <a:gd name="connsiteX5" fmla="*/ 331075 w 378372"/>
                <a:gd name="connsiteY5" fmla="*/ 47388 h 536119"/>
                <a:gd name="connsiteX6" fmla="*/ 378372 w 378372"/>
                <a:gd name="connsiteY6" fmla="*/ 91 h 53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72" h="536119">
                  <a:moveTo>
                    <a:pt x="0" y="536119"/>
                  </a:moveTo>
                  <a:cubicBezTo>
                    <a:pt x="10404" y="527795"/>
                    <a:pt x="111906" y="451352"/>
                    <a:pt x="126124" y="425760"/>
                  </a:cubicBezTo>
                  <a:cubicBezTo>
                    <a:pt x="142265" y="396706"/>
                    <a:pt x="147145" y="362698"/>
                    <a:pt x="157655" y="331167"/>
                  </a:cubicBezTo>
                  <a:cubicBezTo>
                    <a:pt x="163647" y="313192"/>
                    <a:pt x="178676" y="299636"/>
                    <a:pt x="189186" y="283871"/>
                  </a:cubicBezTo>
                  <a:cubicBezTo>
                    <a:pt x="199696" y="252340"/>
                    <a:pt x="197215" y="212779"/>
                    <a:pt x="220717" y="189277"/>
                  </a:cubicBezTo>
                  <a:cubicBezTo>
                    <a:pt x="294809" y="115185"/>
                    <a:pt x="255646" y="160531"/>
                    <a:pt x="331075" y="47388"/>
                  </a:cubicBezTo>
                  <a:cubicBezTo>
                    <a:pt x="365521" y="-4282"/>
                    <a:pt x="343658" y="91"/>
                    <a:pt x="378372" y="91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5707117" y="3468287"/>
              <a:ext cx="268014" cy="567685"/>
            </a:xfrm>
            <a:custGeom>
              <a:avLst/>
              <a:gdLst>
                <a:gd name="connsiteX0" fmla="*/ 268014 w 268014"/>
                <a:gd name="connsiteY0" fmla="*/ 567685 h 567685"/>
                <a:gd name="connsiteX1" fmla="*/ 189186 w 268014"/>
                <a:gd name="connsiteY1" fmla="*/ 536154 h 567685"/>
                <a:gd name="connsiteX2" fmla="*/ 157655 w 268014"/>
                <a:gd name="connsiteY2" fmla="*/ 488858 h 567685"/>
                <a:gd name="connsiteX3" fmla="*/ 110359 w 268014"/>
                <a:gd name="connsiteY3" fmla="*/ 457327 h 567685"/>
                <a:gd name="connsiteX4" fmla="*/ 63062 w 268014"/>
                <a:gd name="connsiteY4" fmla="*/ 362734 h 567685"/>
                <a:gd name="connsiteX5" fmla="*/ 47297 w 268014"/>
                <a:gd name="connsiteY5" fmla="*/ 315437 h 567685"/>
                <a:gd name="connsiteX6" fmla="*/ 31531 w 268014"/>
                <a:gd name="connsiteY6" fmla="*/ 47423 h 567685"/>
                <a:gd name="connsiteX7" fmla="*/ 0 w 268014"/>
                <a:gd name="connsiteY7" fmla="*/ 127 h 5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014" h="567685">
                  <a:moveTo>
                    <a:pt x="268014" y="567685"/>
                  </a:moveTo>
                  <a:cubicBezTo>
                    <a:pt x="241738" y="557175"/>
                    <a:pt x="212215" y="552603"/>
                    <a:pt x="189186" y="536154"/>
                  </a:cubicBezTo>
                  <a:cubicBezTo>
                    <a:pt x="173768" y="525141"/>
                    <a:pt x="171053" y="502256"/>
                    <a:pt x="157655" y="488858"/>
                  </a:cubicBezTo>
                  <a:cubicBezTo>
                    <a:pt x="144257" y="475460"/>
                    <a:pt x="126124" y="467837"/>
                    <a:pt x="110359" y="457327"/>
                  </a:cubicBezTo>
                  <a:cubicBezTo>
                    <a:pt x="70728" y="338437"/>
                    <a:pt x="124189" y="484990"/>
                    <a:pt x="63062" y="362734"/>
                  </a:cubicBezTo>
                  <a:cubicBezTo>
                    <a:pt x="55630" y="347870"/>
                    <a:pt x="52552" y="331203"/>
                    <a:pt x="47297" y="315437"/>
                  </a:cubicBezTo>
                  <a:cubicBezTo>
                    <a:pt x="42042" y="226099"/>
                    <a:pt x="40436" y="136471"/>
                    <a:pt x="31531" y="47423"/>
                  </a:cubicBezTo>
                  <a:cubicBezTo>
                    <a:pt x="26303" y="-4859"/>
                    <a:pt x="28526" y="127"/>
                    <a:pt x="0" y="127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5785945" y="3294993"/>
              <a:ext cx="189186" cy="614855"/>
            </a:xfrm>
            <a:custGeom>
              <a:avLst/>
              <a:gdLst>
                <a:gd name="connsiteX0" fmla="*/ 189186 w 189186"/>
                <a:gd name="connsiteY0" fmla="*/ 614855 h 614855"/>
                <a:gd name="connsiteX1" fmla="*/ 173421 w 189186"/>
                <a:gd name="connsiteY1" fmla="*/ 536028 h 614855"/>
                <a:gd name="connsiteX2" fmla="*/ 141889 w 189186"/>
                <a:gd name="connsiteY2" fmla="*/ 441435 h 614855"/>
                <a:gd name="connsiteX3" fmla="*/ 126124 w 189186"/>
                <a:gd name="connsiteY3" fmla="*/ 331076 h 614855"/>
                <a:gd name="connsiteX4" fmla="*/ 110358 w 189186"/>
                <a:gd name="connsiteY4" fmla="*/ 173421 h 614855"/>
                <a:gd name="connsiteX5" fmla="*/ 78827 w 189186"/>
                <a:gd name="connsiteY5" fmla="*/ 126124 h 614855"/>
                <a:gd name="connsiteX6" fmla="*/ 47296 w 189186"/>
                <a:gd name="connsiteY6" fmla="*/ 31531 h 614855"/>
                <a:gd name="connsiteX7" fmla="*/ 0 w 189186"/>
                <a:gd name="connsiteY7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86" h="614855">
                  <a:moveTo>
                    <a:pt x="189186" y="614855"/>
                  </a:moveTo>
                  <a:cubicBezTo>
                    <a:pt x="183931" y="588579"/>
                    <a:pt x="180472" y="561880"/>
                    <a:pt x="173421" y="536028"/>
                  </a:cubicBezTo>
                  <a:cubicBezTo>
                    <a:pt x="164676" y="503962"/>
                    <a:pt x="141889" y="441435"/>
                    <a:pt x="141889" y="441435"/>
                  </a:cubicBezTo>
                  <a:cubicBezTo>
                    <a:pt x="136634" y="404649"/>
                    <a:pt x="130466" y="367981"/>
                    <a:pt x="126124" y="331076"/>
                  </a:cubicBezTo>
                  <a:cubicBezTo>
                    <a:pt x="119953" y="278624"/>
                    <a:pt x="122234" y="224882"/>
                    <a:pt x="110358" y="173421"/>
                  </a:cubicBezTo>
                  <a:cubicBezTo>
                    <a:pt x="106097" y="154958"/>
                    <a:pt x="89337" y="141890"/>
                    <a:pt x="78827" y="126124"/>
                  </a:cubicBezTo>
                  <a:cubicBezTo>
                    <a:pt x="68317" y="94593"/>
                    <a:pt x="74950" y="49967"/>
                    <a:pt x="47296" y="31531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5975131" y="3200400"/>
              <a:ext cx="599090" cy="630621"/>
            </a:xfrm>
            <a:custGeom>
              <a:avLst/>
              <a:gdLst>
                <a:gd name="connsiteX0" fmla="*/ 0 w 599090"/>
                <a:gd name="connsiteY0" fmla="*/ 630621 h 630621"/>
                <a:gd name="connsiteX1" fmla="*/ 47297 w 599090"/>
                <a:gd name="connsiteY1" fmla="*/ 551793 h 630621"/>
                <a:gd name="connsiteX2" fmla="*/ 78828 w 599090"/>
                <a:gd name="connsiteY2" fmla="*/ 504497 h 630621"/>
                <a:gd name="connsiteX3" fmla="*/ 126124 w 599090"/>
                <a:gd name="connsiteY3" fmla="*/ 331076 h 630621"/>
                <a:gd name="connsiteX4" fmla="*/ 189186 w 599090"/>
                <a:gd name="connsiteY4" fmla="*/ 236483 h 630621"/>
                <a:gd name="connsiteX5" fmla="*/ 220717 w 599090"/>
                <a:gd name="connsiteY5" fmla="*/ 189186 h 630621"/>
                <a:gd name="connsiteX6" fmla="*/ 268014 w 599090"/>
                <a:gd name="connsiteY6" fmla="*/ 157655 h 630621"/>
                <a:gd name="connsiteX7" fmla="*/ 315310 w 599090"/>
                <a:gd name="connsiteY7" fmla="*/ 141890 h 630621"/>
                <a:gd name="connsiteX8" fmla="*/ 472966 w 599090"/>
                <a:gd name="connsiteY8" fmla="*/ 94593 h 630621"/>
                <a:gd name="connsiteX9" fmla="*/ 583324 w 599090"/>
                <a:gd name="connsiteY9" fmla="*/ 31531 h 630621"/>
                <a:gd name="connsiteX10" fmla="*/ 599090 w 599090"/>
                <a:gd name="connsiteY10" fmla="*/ 0 h 6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090" h="630621">
                  <a:moveTo>
                    <a:pt x="0" y="630621"/>
                  </a:moveTo>
                  <a:cubicBezTo>
                    <a:pt x="15766" y="604345"/>
                    <a:pt x="31056" y="577778"/>
                    <a:pt x="47297" y="551793"/>
                  </a:cubicBezTo>
                  <a:cubicBezTo>
                    <a:pt x="57339" y="535725"/>
                    <a:pt x="72175" y="522238"/>
                    <a:pt x="78828" y="504497"/>
                  </a:cubicBezTo>
                  <a:cubicBezTo>
                    <a:pt x="104212" y="436806"/>
                    <a:pt x="82273" y="396852"/>
                    <a:pt x="126124" y="331076"/>
                  </a:cubicBezTo>
                  <a:lnTo>
                    <a:pt x="189186" y="236483"/>
                  </a:lnTo>
                  <a:cubicBezTo>
                    <a:pt x="199696" y="220717"/>
                    <a:pt x="204951" y="199696"/>
                    <a:pt x="220717" y="189186"/>
                  </a:cubicBezTo>
                  <a:cubicBezTo>
                    <a:pt x="236483" y="178676"/>
                    <a:pt x="251066" y="166129"/>
                    <a:pt x="268014" y="157655"/>
                  </a:cubicBezTo>
                  <a:cubicBezTo>
                    <a:pt x="282878" y="150223"/>
                    <a:pt x="299331" y="146455"/>
                    <a:pt x="315310" y="141890"/>
                  </a:cubicBezTo>
                  <a:cubicBezTo>
                    <a:pt x="368110" y="126804"/>
                    <a:pt x="423018" y="119567"/>
                    <a:pt x="472966" y="94593"/>
                  </a:cubicBezTo>
                  <a:cubicBezTo>
                    <a:pt x="497697" y="82227"/>
                    <a:pt x="561040" y="53815"/>
                    <a:pt x="583324" y="31531"/>
                  </a:cubicBezTo>
                  <a:cubicBezTo>
                    <a:pt x="591633" y="23222"/>
                    <a:pt x="593835" y="10510"/>
                    <a:pt x="599090" y="0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5754414" y="3389586"/>
              <a:ext cx="173420" cy="110359"/>
            </a:xfrm>
            <a:custGeom>
              <a:avLst/>
              <a:gdLst>
                <a:gd name="connsiteX0" fmla="*/ 173420 w 173420"/>
                <a:gd name="connsiteY0" fmla="*/ 110359 h 110359"/>
                <a:gd name="connsiteX1" fmla="*/ 47296 w 173420"/>
                <a:gd name="connsiteY1" fmla="*/ 47297 h 110359"/>
                <a:gd name="connsiteX2" fmla="*/ 0 w 173420"/>
                <a:gd name="connsiteY2" fmla="*/ 0 h 1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20" h="110359">
                  <a:moveTo>
                    <a:pt x="173420" y="110359"/>
                  </a:moveTo>
                  <a:cubicBezTo>
                    <a:pt x="117699" y="88070"/>
                    <a:pt x="90890" y="83626"/>
                    <a:pt x="47296" y="47297"/>
                  </a:cubicBezTo>
                  <a:cubicBezTo>
                    <a:pt x="30168" y="33024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5770179" y="3531476"/>
              <a:ext cx="110359" cy="63062"/>
            </a:xfrm>
            <a:custGeom>
              <a:avLst/>
              <a:gdLst>
                <a:gd name="connsiteX0" fmla="*/ 110359 w 110359"/>
                <a:gd name="connsiteY0" fmla="*/ 63062 h 63062"/>
                <a:gd name="connsiteX1" fmla="*/ 0 w 110359"/>
                <a:gd name="connsiteY1" fmla="*/ 0 h 6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63062">
                  <a:moveTo>
                    <a:pt x="110359" y="63062"/>
                  </a:moveTo>
                  <a:cubicBezTo>
                    <a:pt x="17730" y="26011"/>
                    <a:pt x="51542" y="51542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5880538" y="3231931"/>
              <a:ext cx="157655" cy="157655"/>
            </a:xfrm>
            <a:custGeom>
              <a:avLst/>
              <a:gdLst>
                <a:gd name="connsiteX0" fmla="*/ 0 w 157655"/>
                <a:gd name="connsiteY0" fmla="*/ 157655 h 157655"/>
                <a:gd name="connsiteX1" fmla="*/ 78828 w 157655"/>
                <a:gd name="connsiteY1" fmla="*/ 78828 h 157655"/>
                <a:gd name="connsiteX2" fmla="*/ 126124 w 157655"/>
                <a:gd name="connsiteY2" fmla="*/ 47297 h 157655"/>
                <a:gd name="connsiteX3" fmla="*/ 157655 w 157655"/>
                <a:gd name="connsiteY3" fmla="*/ 0 h 15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55" h="157655">
                  <a:moveTo>
                    <a:pt x="0" y="157655"/>
                  </a:moveTo>
                  <a:cubicBezTo>
                    <a:pt x="26276" y="131379"/>
                    <a:pt x="50862" y="103298"/>
                    <a:pt x="78828" y="78828"/>
                  </a:cubicBezTo>
                  <a:cubicBezTo>
                    <a:pt x="93088" y="66351"/>
                    <a:pt x="112726" y="60695"/>
                    <a:pt x="126124" y="47297"/>
                  </a:cubicBezTo>
                  <a:cubicBezTo>
                    <a:pt x="139522" y="33899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6290441" y="3137338"/>
              <a:ext cx="94593" cy="236483"/>
            </a:xfrm>
            <a:custGeom>
              <a:avLst/>
              <a:gdLst>
                <a:gd name="connsiteX0" fmla="*/ 0 w 94593"/>
                <a:gd name="connsiteY0" fmla="*/ 236483 h 236483"/>
                <a:gd name="connsiteX1" fmla="*/ 47297 w 94593"/>
                <a:gd name="connsiteY1" fmla="*/ 94593 h 236483"/>
                <a:gd name="connsiteX2" fmla="*/ 63062 w 94593"/>
                <a:gd name="connsiteY2" fmla="*/ 47296 h 236483"/>
                <a:gd name="connsiteX3" fmla="*/ 94593 w 94593"/>
                <a:gd name="connsiteY3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93" h="236483">
                  <a:moveTo>
                    <a:pt x="0" y="236483"/>
                  </a:moveTo>
                  <a:cubicBezTo>
                    <a:pt x="54352" y="100601"/>
                    <a:pt x="13355" y="213390"/>
                    <a:pt x="47297" y="94593"/>
                  </a:cubicBezTo>
                  <a:cubicBezTo>
                    <a:pt x="51862" y="78614"/>
                    <a:pt x="55630" y="62160"/>
                    <a:pt x="63062" y="47296"/>
                  </a:cubicBezTo>
                  <a:cubicBezTo>
                    <a:pt x="71536" y="30349"/>
                    <a:pt x="94593" y="0"/>
                    <a:pt x="94593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6180083" y="3231931"/>
              <a:ext cx="47296" cy="189186"/>
            </a:xfrm>
            <a:custGeom>
              <a:avLst/>
              <a:gdLst>
                <a:gd name="connsiteX0" fmla="*/ 0 w 47296"/>
                <a:gd name="connsiteY0" fmla="*/ 189186 h 189186"/>
                <a:gd name="connsiteX1" fmla="*/ 47296 w 47296"/>
                <a:gd name="connsiteY1" fmla="*/ 0 h 18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96" h="189186">
                  <a:moveTo>
                    <a:pt x="0" y="189186"/>
                  </a:moveTo>
                  <a:cubicBezTo>
                    <a:pt x="17244" y="16741"/>
                    <a:pt x="-21580" y="68876"/>
                    <a:pt x="47296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6243145" y="3515710"/>
              <a:ext cx="126124" cy="47297"/>
            </a:xfrm>
            <a:custGeom>
              <a:avLst/>
              <a:gdLst>
                <a:gd name="connsiteX0" fmla="*/ 0 w 126124"/>
                <a:gd name="connsiteY0" fmla="*/ 47297 h 47297"/>
                <a:gd name="connsiteX1" fmla="*/ 78827 w 126124"/>
                <a:gd name="connsiteY1" fmla="*/ 31531 h 47297"/>
                <a:gd name="connsiteX2" fmla="*/ 126124 w 126124"/>
                <a:gd name="connsiteY2" fmla="*/ 0 h 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124" h="47297">
                  <a:moveTo>
                    <a:pt x="0" y="47297"/>
                  </a:moveTo>
                  <a:cubicBezTo>
                    <a:pt x="26276" y="42042"/>
                    <a:pt x="53737" y="40940"/>
                    <a:pt x="78827" y="31531"/>
                  </a:cubicBezTo>
                  <a:cubicBezTo>
                    <a:pt x="96568" y="24878"/>
                    <a:pt x="126124" y="0"/>
                    <a:pt x="126124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6164317" y="3641834"/>
              <a:ext cx="157655" cy="63063"/>
            </a:xfrm>
            <a:custGeom>
              <a:avLst/>
              <a:gdLst>
                <a:gd name="connsiteX0" fmla="*/ 0 w 157655"/>
                <a:gd name="connsiteY0" fmla="*/ 63063 h 63063"/>
                <a:gd name="connsiteX1" fmla="*/ 126124 w 157655"/>
                <a:gd name="connsiteY1" fmla="*/ 31532 h 63063"/>
                <a:gd name="connsiteX2" fmla="*/ 157655 w 157655"/>
                <a:gd name="connsiteY2" fmla="*/ 0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63063">
                  <a:moveTo>
                    <a:pt x="0" y="63063"/>
                  </a:moveTo>
                  <a:cubicBezTo>
                    <a:pt x="16949" y="59673"/>
                    <a:pt x="101887" y="46074"/>
                    <a:pt x="126124" y="31532"/>
                  </a:cubicBezTo>
                  <a:cubicBezTo>
                    <a:pt x="138870" y="23884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5896303" y="3515710"/>
              <a:ext cx="110359" cy="94593"/>
            </a:xfrm>
            <a:custGeom>
              <a:avLst/>
              <a:gdLst>
                <a:gd name="connsiteX0" fmla="*/ 0 w 110359"/>
                <a:gd name="connsiteY0" fmla="*/ 94593 h 94593"/>
                <a:gd name="connsiteX1" fmla="*/ 110359 w 110359"/>
                <a:gd name="connsiteY1" fmla="*/ 0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94593">
                  <a:moveTo>
                    <a:pt x="0" y="94593"/>
                  </a:moveTo>
                  <a:cubicBezTo>
                    <a:pt x="90435" y="22246"/>
                    <a:pt x="55034" y="55325"/>
                    <a:pt x="110359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6117021" y="3294993"/>
              <a:ext cx="0" cy="236483"/>
            </a:xfrm>
            <a:custGeom>
              <a:avLst/>
              <a:gdLst>
                <a:gd name="connsiteX0" fmla="*/ 0 w 0"/>
                <a:gd name="connsiteY0" fmla="*/ 236483 h 236483"/>
                <a:gd name="connsiteX1" fmla="*/ 0 w 0"/>
                <a:gd name="connsiteY1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6483">
                  <a:moveTo>
                    <a:pt x="0" y="23648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5612524" y="3641834"/>
              <a:ext cx="157655" cy="78828"/>
            </a:xfrm>
            <a:custGeom>
              <a:avLst/>
              <a:gdLst>
                <a:gd name="connsiteX0" fmla="*/ 157655 w 157655"/>
                <a:gd name="connsiteY0" fmla="*/ 78828 h 78828"/>
                <a:gd name="connsiteX1" fmla="*/ 31531 w 157655"/>
                <a:gd name="connsiteY1" fmla="*/ 31532 h 78828"/>
                <a:gd name="connsiteX2" fmla="*/ 0 w 157655"/>
                <a:gd name="connsiteY2" fmla="*/ 0 h 7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78828">
                  <a:moveTo>
                    <a:pt x="157655" y="78828"/>
                  </a:moveTo>
                  <a:cubicBezTo>
                    <a:pt x="82121" y="63721"/>
                    <a:pt x="85657" y="74833"/>
                    <a:pt x="31531" y="31532"/>
                  </a:cubicBezTo>
                  <a:cubicBezTo>
                    <a:pt x="19924" y="22246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5817476" y="3704897"/>
              <a:ext cx="34009" cy="204951"/>
            </a:xfrm>
            <a:custGeom>
              <a:avLst/>
              <a:gdLst>
                <a:gd name="connsiteX0" fmla="*/ 0 w 34009"/>
                <a:gd name="connsiteY0" fmla="*/ 204951 h 204951"/>
                <a:gd name="connsiteX1" fmla="*/ 31531 w 34009"/>
                <a:gd name="connsiteY1" fmla="*/ 0 h 20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09" h="204951">
                  <a:moveTo>
                    <a:pt x="0" y="204951"/>
                  </a:moveTo>
                  <a:cubicBezTo>
                    <a:pt x="47145" y="87090"/>
                    <a:pt x="31531" y="154424"/>
                    <a:pt x="31531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4283926" y="3645555"/>
            <a:ext cx="492368" cy="781448"/>
            <a:chOff x="5612524" y="3137338"/>
            <a:chExt cx="961697" cy="1303222"/>
          </a:xfrm>
        </p:grpSpPr>
        <p:sp>
          <p:nvSpPr>
            <p:cNvPr id="213" name="矩形 212"/>
            <p:cNvSpPr/>
            <p:nvPr/>
          </p:nvSpPr>
          <p:spPr>
            <a:xfrm>
              <a:off x="5940152" y="3780481"/>
              <a:ext cx="72008" cy="6600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5990897" y="3389495"/>
              <a:ext cx="378372" cy="536119"/>
            </a:xfrm>
            <a:custGeom>
              <a:avLst/>
              <a:gdLst>
                <a:gd name="connsiteX0" fmla="*/ 0 w 378372"/>
                <a:gd name="connsiteY0" fmla="*/ 536119 h 536119"/>
                <a:gd name="connsiteX1" fmla="*/ 126124 w 378372"/>
                <a:gd name="connsiteY1" fmla="*/ 425760 h 536119"/>
                <a:gd name="connsiteX2" fmla="*/ 157655 w 378372"/>
                <a:gd name="connsiteY2" fmla="*/ 331167 h 536119"/>
                <a:gd name="connsiteX3" fmla="*/ 189186 w 378372"/>
                <a:gd name="connsiteY3" fmla="*/ 283871 h 536119"/>
                <a:gd name="connsiteX4" fmla="*/ 220717 w 378372"/>
                <a:gd name="connsiteY4" fmla="*/ 189277 h 536119"/>
                <a:gd name="connsiteX5" fmla="*/ 331075 w 378372"/>
                <a:gd name="connsiteY5" fmla="*/ 47388 h 536119"/>
                <a:gd name="connsiteX6" fmla="*/ 378372 w 378372"/>
                <a:gd name="connsiteY6" fmla="*/ 91 h 53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72" h="536119">
                  <a:moveTo>
                    <a:pt x="0" y="536119"/>
                  </a:moveTo>
                  <a:cubicBezTo>
                    <a:pt x="10404" y="527795"/>
                    <a:pt x="111906" y="451352"/>
                    <a:pt x="126124" y="425760"/>
                  </a:cubicBezTo>
                  <a:cubicBezTo>
                    <a:pt x="142265" y="396706"/>
                    <a:pt x="147145" y="362698"/>
                    <a:pt x="157655" y="331167"/>
                  </a:cubicBezTo>
                  <a:cubicBezTo>
                    <a:pt x="163647" y="313192"/>
                    <a:pt x="178676" y="299636"/>
                    <a:pt x="189186" y="283871"/>
                  </a:cubicBezTo>
                  <a:cubicBezTo>
                    <a:pt x="199696" y="252340"/>
                    <a:pt x="197215" y="212779"/>
                    <a:pt x="220717" y="189277"/>
                  </a:cubicBezTo>
                  <a:cubicBezTo>
                    <a:pt x="294809" y="115185"/>
                    <a:pt x="255646" y="160531"/>
                    <a:pt x="331075" y="47388"/>
                  </a:cubicBezTo>
                  <a:cubicBezTo>
                    <a:pt x="365521" y="-4282"/>
                    <a:pt x="343658" y="91"/>
                    <a:pt x="378372" y="91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5707117" y="3468287"/>
              <a:ext cx="268014" cy="567685"/>
            </a:xfrm>
            <a:custGeom>
              <a:avLst/>
              <a:gdLst>
                <a:gd name="connsiteX0" fmla="*/ 268014 w 268014"/>
                <a:gd name="connsiteY0" fmla="*/ 567685 h 567685"/>
                <a:gd name="connsiteX1" fmla="*/ 189186 w 268014"/>
                <a:gd name="connsiteY1" fmla="*/ 536154 h 567685"/>
                <a:gd name="connsiteX2" fmla="*/ 157655 w 268014"/>
                <a:gd name="connsiteY2" fmla="*/ 488858 h 567685"/>
                <a:gd name="connsiteX3" fmla="*/ 110359 w 268014"/>
                <a:gd name="connsiteY3" fmla="*/ 457327 h 567685"/>
                <a:gd name="connsiteX4" fmla="*/ 63062 w 268014"/>
                <a:gd name="connsiteY4" fmla="*/ 362734 h 567685"/>
                <a:gd name="connsiteX5" fmla="*/ 47297 w 268014"/>
                <a:gd name="connsiteY5" fmla="*/ 315437 h 567685"/>
                <a:gd name="connsiteX6" fmla="*/ 31531 w 268014"/>
                <a:gd name="connsiteY6" fmla="*/ 47423 h 567685"/>
                <a:gd name="connsiteX7" fmla="*/ 0 w 268014"/>
                <a:gd name="connsiteY7" fmla="*/ 127 h 5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014" h="567685">
                  <a:moveTo>
                    <a:pt x="268014" y="567685"/>
                  </a:moveTo>
                  <a:cubicBezTo>
                    <a:pt x="241738" y="557175"/>
                    <a:pt x="212215" y="552603"/>
                    <a:pt x="189186" y="536154"/>
                  </a:cubicBezTo>
                  <a:cubicBezTo>
                    <a:pt x="173768" y="525141"/>
                    <a:pt x="171053" y="502256"/>
                    <a:pt x="157655" y="488858"/>
                  </a:cubicBezTo>
                  <a:cubicBezTo>
                    <a:pt x="144257" y="475460"/>
                    <a:pt x="126124" y="467837"/>
                    <a:pt x="110359" y="457327"/>
                  </a:cubicBezTo>
                  <a:cubicBezTo>
                    <a:pt x="70728" y="338437"/>
                    <a:pt x="124189" y="484990"/>
                    <a:pt x="63062" y="362734"/>
                  </a:cubicBezTo>
                  <a:cubicBezTo>
                    <a:pt x="55630" y="347870"/>
                    <a:pt x="52552" y="331203"/>
                    <a:pt x="47297" y="315437"/>
                  </a:cubicBezTo>
                  <a:cubicBezTo>
                    <a:pt x="42042" y="226099"/>
                    <a:pt x="40436" y="136471"/>
                    <a:pt x="31531" y="47423"/>
                  </a:cubicBezTo>
                  <a:cubicBezTo>
                    <a:pt x="26303" y="-4859"/>
                    <a:pt x="28526" y="127"/>
                    <a:pt x="0" y="127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5785945" y="3294993"/>
              <a:ext cx="189186" cy="614855"/>
            </a:xfrm>
            <a:custGeom>
              <a:avLst/>
              <a:gdLst>
                <a:gd name="connsiteX0" fmla="*/ 189186 w 189186"/>
                <a:gd name="connsiteY0" fmla="*/ 614855 h 614855"/>
                <a:gd name="connsiteX1" fmla="*/ 173421 w 189186"/>
                <a:gd name="connsiteY1" fmla="*/ 536028 h 614855"/>
                <a:gd name="connsiteX2" fmla="*/ 141889 w 189186"/>
                <a:gd name="connsiteY2" fmla="*/ 441435 h 614855"/>
                <a:gd name="connsiteX3" fmla="*/ 126124 w 189186"/>
                <a:gd name="connsiteY3" fmla="*/ 331076 h 614855"/>
                <a:gd name="connsiteX4" fmla="*/ 110358 w 189186"/>
                <a:gd name="connsiteY4" fmla="*/ 173421 h 614855"/>
                <a:gd name="connsiteX5" fmla="*/ 78827 w 189186"/>
                <a:gd name="connsiteY5" fmla="*/ 126124 h 614855"/>
                <a:gd name="connsiteX6" fmla="*/ 47296 w 189186"/>
                <a:gd name="connsiteY6" fmla="*/ 31531 h 614855"/>
                <a:gd name="connsiteX7" fmla="*/ 0 w 189186"/>
                <a:gd name="connsiteY7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86" h="614855">
                  <a:moveTo>
                    <a:pt x="189186" y="614855"/>
                  </a:moveTo>
                  <a:cubicBezTo>
                    <a:pt x="183931" y="588579"/>
                    <a:pt x="180472" y="561880"/>
                    <a:pt x="173421" y="536028"/>
                  </a:cubicBezTo>
                  <a:cubicBezTo>
                    <a:pt x="164676" y="503962"/>
                    <a:pt x="141889" y="441435"/>
                    <a:pt x="141889" y="441435"/>
                  </a:cubicBezTo>
                  <a:cubicBezTo>
                    <a:pt x="136634" y="404649"/>
                    <a:pt x="130466" y="367981"/>
                    <a:pt x="126124" y="331076"/>
                  </a:cubicBezTo>
                  <a:cubicBezTo>
                    <a:pt x="119953" y="278624"/>
                    <a:pt x="122234" y="224882"/>
                    <a:pt x="110358" y="173421"/>
                  </a:cubicBezTo>
                  <a:cubicBezTo>
                    <a:pt x="106097" y="154958"/>
                    <a:pt x="89337" y="141890"/>
                    <a:pt x="78827" y="126124"/>
                  </a:cubicBezTo>
                  <a:cubicBezTo>
                    <a:pt x="68317" y="94593"/>
                    <a:pt x="74950" y="49967"/>
                    <a:pt x="47296" y="31531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5975131" y="3200400"/>
              <a:ext cx="599090" cy="630621"/>
            </a:xfrm>
            <a:custGeom>
              <a:avLst/>
              <a:gdLst>
                <a:gd name="connsiteX0" fmla="*/ 0 w 599090"/>
                <a:gd name="connsiteY0" fmla="*/ 630621 h 630621"/>
                <a:gd name="connsiteX1" fmla="*/ 47297 w 599090"/>
                <a:gd name="connsiteY1" fmla="*/ 551793 h 630621"/>
                <a:gd name="connsiteX2" fmla="*/ 78828 w 599090"/>
                <a:gd name="connsiteY2" fmla="*/ 504497 h 630621"/>
                <a:gd name="connsiteX3" fmla="*/ 126124 w 599090"/>
                <a:gd name="connsiteY3" fmla="*/ 331076 h 630621"/>
                <a:gd name="connsiteX4" fmla="*/ 189186 w 599090"/>
                <a:gd name="connsiteY4" fmla="*/ 236483 h 630621"/>
                <a:gd name="connsiteX5" fmla="*/ 220717 w 599090"/>
                <a:gd name="connsiteY5" fmla="*/ 189186 h 630621"/>
                <a:gd name="connsiteX6" fmla="*/ 268014 w 599090"/>
                <a:gd name="connsiteY6" fmla="*/ 157655 h 630621"/>
                <a:gd name="connsiteX7" fmla="*/ 315310 w 599090"/>
                <a:gd name="connsiteY7" fmla="*/ 141890 h 630621"/>
                <a:gd name="connsiteX8" fmla="*/ 472966 w 599090"/>
                <a:gd name="connsiteY8" fmla="*/ 94593 h 630621"/>
                <a:gd name="connsiteX9" fmla="*/ 583324 w 599090"/>
                <a:gd name="connsiteY9" fmla="*/ 31531 h 630621"/>
                <a:gd name="connsiteX10" fmla="*/ 599090 w 599090"/>
                <a:gd name="connsiteY10" fmla="*/ 0 h 6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090" h="630621">
                  <a:moveTo>
                    <a:pt x="0" y="630621"/>
                  </a:moveTo>
                  <a:cubicBezTo>
                    <a:pt x="15766" y="604345"/>
                    <a:pt x="31056" y="577778"/>
                    <a:pt x="47297" y="551793"/>
                  </a:cubicBezTo>
                  <a:cubicBezTo>
                    <a:pt x="57339" y="535725"/>
                    <a:pt x="72175" y="522238"/>
                    <a:pt x="78828" y="504497"/>
                  </a:cubicBezTo>
                  <a:cubicBezTo>
                    <a:pt x="104212" y="436806"/>
                    <a:pt x="82273" y="396852"/>
                    <a:pt x="126124" y="331076"/>
                  </a:cubicBezTo>
                  <a:lnTo>
                    <a:pt x="189186" y="236483"/>
                  </a:lnTo>
                  <a:cubicBezTo>
                    <a:pt x="199696" y="220717"/>
                    <a:pt x="204951" y="199696"/>
                    <a:pt x="220717" y="189186"/>
                  </a:cubicBezTo>
                  <a:cubicBezTo>
                    <a:pt x="236483" y="178676"/>
                    <a:pt x="251066" y="166129"/>
                    <a:pt x="268014" y="157655"/>
                  </a:cubicBezTo>
                  <a:cubicBezTo>
                    <a:pt x="282878" y="150223"/>
                    <a:pt x="299331" y="146455"/>
                    <a:pt x="315310" y="141890"/>
                  </a:cubicBezTo>
                  <a:cubicBezTo>
                    <a:pt x="368110" y="126804"/>
                    <a:pt x="423018" y="119567"/>
                    <a:pt x="472966" y="94593"/>
                  </a:cubicBezTo>
                  <a:cubicBezTo>
                    <a:pt x="497697" y="82227"/>
                    <a:pt x="561040" y="53815"/>
                    <a:pt x="583324" y="31531"/>
                  </a:cubicBezTo>
                  <a:cubicBezTo>
                    <a:pt x="591633" y="23222"/>
                    <a:pt x="593835" y="10510"/>
                    <a:pt x="599090" y="0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5754414" y="3389586"/>
              <a:ext cx="173420" cy="110359"/>
            </a:xfrm>
            <a:custGeom>
              <a:avLst/>
              <a:gdLst>
                <a:gd name="connsiteX0" fmla="*/ 173420 w 173420"/>
                <a:gd name="connsiteY0" fmla="*/ 110359 h 110359"/>
                <a:gd name="connsiteX1" fmla="*/ 47296 w 173420"/>
                <a:gd name="connsiteY1" fmla="*/ 47297 h 110359"/>
                <a:gd name="connsiteX2" fmla="*/ 0 w 173420"/>
                <a:gd name="connsiteY2" fmla="*/ 0 h 1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20" h="110359">
                  <a:moveTo>
                    <a:pt x="173420" y="110359"/>
                  </a:moveTo>
                  <a:cubicBezTo>
                    <a:pt x="117699" y="88070"/>
                    <a:pt x="90890" y="83626"/>
                    <a:pt x="47296" y="47297"/>
                  </a:cubicBezTo>
                  <a:cubicBezTo>
                    <a:pt x="30168" y="33024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5770179" y="3531476"/>
              <a:ext cx="110359" cy="63062"/>
            </a:xfrm>
            <a:custGeom>
              <a:avLst/>
              <a:gdLst>
                <a:gd name="connsiteX0" fmla="*/ 110359 w 110359"/>
                <a:gd name="connsiteY0" fmla="*/ 63062 h 63062"/>
                <a:gd name="connsiteX1" fmla="*/ 0 w 110359"/>
                <a:gd name="connsiteY1" fmla="*/ 0 h 6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63062">
                  <a:moveTo>
                    <a:pt x="110359" y="63062"/>
                  </a:moveTo>
                  <a:cubicBezTo>
                    <a:pt x="17730" y="26011"/>
                    <a:pt x="51542" y="51542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5880538" y="3231931"/>
              <a:ext cx="157655" cy="157655"/>
            </a:xfrm>
            <a:custGeom>
              <a:avLst/>
              <a:gdLst>
                <a:gd name="connsiteX0" fmla="*/ 0 w 157655"/>
                <a:gd name="connsiteY0" fmla="*/ 157655 h 157655"/>
                <a:gd name="connsiteX1" fmla="*/ 78828 w 157655"/>
                <a:gd name="connsiteY1" fmla="*/ 78828 h 157655"/>
                <a:gd name="connsiteX2" fmla="*/ 126124 w 157655"/>
                <a:gd name="connsiteY2" fmla="*/ 47297 h 157655"/>
                <a:gd name="connsiteX3" fmla="*/ 157655 w 157655"/>
                <a:gd name="connsiteY3" fmla="*/ 0 h 15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55" h="157655">
                  <a:moveTo>
                    <a:pt x="0" y="157655"/>
                  </a:moveTo>
                  <a:cubicBezTo>
                    <a:pt x="26276" y="131379"/>
                    <a:pt x="50862" y="103298"/>
                    <a:pt x="78828" y="78828"/>
                  </a:cubicBezTo>
                  <a:cubicBezTo>
                    <a:pt x="93088" y="66351"/>
                    <a:pt x="112726" y="60695"/>
                    <a:pt x="126124" y="47297"/>
                  </a:cubicBezTo>
                  <a:cubicBezTo>
                    <a:pt x="139522" y="33899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6290441" y="3137338"/>
              <a:ext cx="94593" cy="236483"/>
            </a:xfrm>
            <a:custGeom>
              <a:avLst/>
              <a:gdLst>
                <a:gd name="connsiteX0" fmla="*/ 0 w 94593"/>
                <a:gd name="connsiteY0" fmla="*/ 236483 h 236483"/>
                <a:gd name="connsiteX1" fmla="*/ 47297 w 94593"/>
                <a:gd name="connsiteY1" fmla="*/ 94593 h 236483"/>
                <a:gd name="connsiteX2" fmla="*/ 63062 w 94593"/>
                <a:gd name="connsiteY2" fmla="*/ 47296 h 236483"/>
                <a:gd name="connsiteX3" fmla="*/ 94593 w 94593"/>
                <a:gd name="connsiteY3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93" h="236483">
                  <a:moveTo>
                    <a:pt x="0" y="236483"/>
                  </a:moveTo>
                  <a:cubicBezTo>
                    <a:pt x="54352" y="100601"/>
                    <a:pt x="13355" y="213390"/>
                    <a:pt x="47297" y="94593"/>
                  </a:cubicBezTo>
                  <a:cubicBezTo>
                    <a:pt x="51862" y="78614"/>
                    <a:pt x="55630" y="62160"/>
                    <a:pt x="63062" y="47296"/>
                  </a:cubicBezTo>
                  <a:cubicBezTo>
                    <a:pt x="71536" y="30349"/>
                    <a:pt x="94593" y="0"/>
                    <a:pt x="94593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6180083" y="3231931"/>
              <a:ext cx="47296" cy="189186"/>
            </a:xfrm>
            <a:custGeom>
              <a:avLst/>
              <a:gdLst>
                <a:gd name="connsiteX0" fmla="*/ 0 w 47296"/>
                <a:gd name="connsiteY0" fmla="*/ 189186 h 189186"/>
                <a:gd name="connsiteX1" fmla="*/ 47296 w 47296"/>
                <a:gd name="connsiteY1" fmla="*/ 0 h 18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96" h="189186">
                  <a:moveTo>
                    <a:pt x="0" y="189186"/>
                  </a:moveTo>
                  <a:cubicBezTo>
                    <a:pt x="17244" y="16741"/>
                    <a:pt x="-21580" y="68876"/>
                    <a:pt x="47296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6243145" y="3515710"/>
              <a:ext cx="126124" cy="47297"/>
            </a:xfrm>
            <a:custGeom>
              <a:avLst/>
              <a:gdLst>
                <a:gd name="connsiteX0" fmla="*/ 0 w 126124"/>
                <a:gd name="connsiteY0" fmla="*/ 47297 h 47297"/>
                <a:gd name="connsiteX1" fmla="*/ 78827 w 126124"/>
                <a:gd name="connsiteY1" fmla="*/ 31531 h 47297"/>
                <a:gd name="connsiteX2" fmla="*/ 126124 w 126124"/>
                <a:gd name="connsiteY2" fmla="*/ 0 h 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124" h="47297">
                  <a:moveTo>
                    <a:pt x="0" y="47297"/>
                  </a:moveTo>
                  <a:cubicBezTo>
                    <a:pt x="26276" y="42042"/>
                    <a:pt x="53737" y="40940"/>
                    <a:pt x="78827" y="31531"/>
                  </a:cubicBezTo>
                  <a:cubicBezTo>
                    <a:pt x="96568" y="24878"/>
                    <a:pt x="126124" y="0"/>
                    <a:pt x="126124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6164317" y="3641834"/>
              <a:ext cx="157655" cy="63063"/>
            </a:xfrm>
            <a:custGeom>
              <a:avLst/>
              <a:gdLst>
                <a:gd name="connsiteX0" fmla="*/ 0 w 157655"/>
                <a:gd name="connsiteY0" fmla="*/ 63063 h 63063"/>
                <a:gd name="connsiteX1" fmla="*/ 126124 w 157655"/>
                <a:gd name="connsiteY1" fmla="*/ 31532 h 63063"/>
                <a:gd name="connsiteX2" fmla="*/ 157655 w 157655"/>
                <a:gd name="connsiteY2" fmla="*/ 0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63063">
                  <a:moveTo>
                    <a:pt x="0" y="63063"/>
                  </a:moveTo>
                  <a:cubicBezTo>
                    <a:pt x="16949" y="59673"/>
                    <a:pt x="101887" y="46074"/>
                    <a:pt x="126124" y="31532"/>
                  </a:cubicBezTo>
                  <a:cubicBezTo>
                    <a:pt x="138870" y="23884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5896303" y="3515710"/>
              <a:ext cx="110359" cy="94593"/>
            </a:xfrm>
            <a:custGeom>
              <a:avLst/>
              <a:gdLst>
                <a:gd name="connsiteX0" fmla="*/ 0 w 110359"/>
                <a:gd name="connsiteY0" fmla="*/ 94593 h 94593"/>
                <a:gd name="connsiteX1" fmla="*/ 110359 w 110359"/>
                <a:gd name="connsiteY1" fmla="*/ 0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94593">
                  <a:moveTo>
                    <a:pt x="0" y="94593"/>
                  </a:moveTo>
                  <a:cubicBezTo>
                    <a:pt x="90435" y="22246"/>
                    <a:pt x="55034" y="55325"/>
                    <a:pt x="110359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6117021" y="3294993"/>
              <a:ext cx="0" cy="236483"/>
            </a:xfrm>
            <a:custGeom>
              <a:avLst/>
              <a:gdLst>
                <a:gd name="connsiteX0" fmla="*/ 0 w 0"/>
                <a:gd name="connsiteY0" fmla="*/ 236483 h 236483"/>
                <a:gd name="connsiteX1" fmla="*/ 0 w 0"/>
                <a:gd name="connsiteY1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6483">
                  <a:moveTo>
                    <a:pt x="0" y="23648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5612524" y="3641834"/>
              <a:ext cx="157655" cy="78828"/>
            </a:xfrm>
            <a:custGeom>
              <a:avLst/>
              <a:gdLst>
                <a:gd name="connsiteX0" fmla="*/ 157655 w 157655"/>
                <a:gd name="connsiteY0" fmla="*/ 78828 h 78828"/>
                <a:gd name="connsiteX1" fmla="*/ 31531 w 157655"/>
                <a:gd name="connsiteY1" fmla="*/ 31532 h 78828"/>
                <a:gd name="connsiteX2" fmla="*/ 0 w 157655"/>
                <a:gd name="connsiteY2" fmla="*/ 0 h 7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78828">
                  <a:moveTo>
                    <a:pt x="157655" y="78828"/>
                  </a:moveTo>
                  <a:cubicBezTo>
                    <a:pt x="82121" y="63721"/>
                    <a:pt x="85657" y="74833"/>
                    <a:pt x="31531" y="31532"/>
                  </a:cubicBezTo>
                  <a:cubicBezTo>
                    <a:pt x="19924" y="22246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5817476" y="3704897"/>
              <a:ext cx="34009" cy="204951"/>
            </a:xfrm>
            <a:custGeom>
              <a:avLst/>
              <a:gdLst>
                <a:gd name="connsiteX0" fmla="*/ 0 w 34009"/>
                <a:gd name="connsiteY0" fmla="*/ 204951 h 204951"/>
                <a:gd name="connsiteX1" fmla="*/ 31531 w 34009"/>
                <a:gd name="connsiteY1" fmla="*/ 0 h 20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09" h="204951">
                  <a:moveTo>
                    <a:pt x="0" y="204951"/>
                  </a:moveTo>
                  <a:cubicBezTo>
                    <a:pt x="47145" y="87090"/>
                    <a:pt x="31531" y="154424"/>
                    <a:pt x="31531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6121093" y="3796810"/>
            <a:ext cx="414606" cy="690678"/>
            <a:chOff x="5612524" y="3137338"/>
            <a:chExt cx="961697" cy="1303222"/>
          </a:xfrm>
        </p:grpSpPr>
        <p:sp>
          <p:nvSpPr>
            <p:cNvPr id="230" name="矩形 229"/>
            <p:cNvSpPr/>
            <p:nvPr/>
          </p:nvSpPr>
          <p:spPr>
            <a:xfrm>
              <a:off x="5940152" y="3780481"/>
              <a:ext cx="72008" cy="6600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5990897" y="3389495"/>
              <a:ext cx="378372" cy="536119"/>
            </a:xfrm>
            <a:custGeom>
              <a:avLst/>
              <a:gdLst>
                <a:gd name="connsiteX0" fmla="*/ 0 w 378372"/>
                <a:gd name="connsiteY0" fmla="*/ 536119 h 536119"/>
                <a:gd name="connsiteX1" fmla="*/ 126124 w 378372"/>
                <a:gd name="connsiteY1" fmla="*/ 425760 h 536119"/>
                <a:gd name="connsiteX2" fmla="*/ 157655 w 378372"/>
                <a:gd name="connsiteY2" fmla="*/ 331167 h 536119"/>
                <a:gd name="connsiteX3" fmla="*/ 189186 w 378372"/>
                <a:gd name="connsiteY3" fmla="*/ 283871 h 536119"/>
                <a:gd name="connsiteX4" fmla="*/ 220717 w 378372"/>
                <a:gd name="connsiteY4" fmla="*/ 189277 h 536119"/>
                <a:gd name="connsiteX5" fmla="*/ 331075 w 378372"/>
                <a:gd name="connsiteY5" fmla="*/ 47388 h 536119"/>
                <a:gd name="connsiteX6" fmla="*/ 378372 w 378372"/>
                <a:gd name="connsiteY6" fmla="*/ 91 h 53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72" h="536119">
                  <a:moveTo>
                    <a:pt x="0" y="536119"/>
                  </a:moveTo>
                  <a:cubicBezTo>
                    <a:pt x="10404" y="527795"/>
                    <a:pt x="111906" y="451352"/>
                    <a:pt x="126124" y="425760"/>
                  </a:cubicBezTo>
                  <a:cubicBezTo>
                    <a:pt x="142265" y="396706"/>
                    <a:pt x="147145" y="362698"/>
                    <a:pt x="157655" y="331167"/>
                  </a:cubicBezTo>
                  <a:cubicBezTo>
                    <a:pt x="163647" y="313192"/>
                    <a:pt x="178676" y="299636"/>
                    <a:pt x="189186" y="283871"/>
                  </a:cubicBezTo>
                  <a:cubicBezTo>
                    <a:pt x="199696" y="252340"/>
                    <a:pt x="197215" y="212779"/>
                    <a:pt x="220717" y="189277"/>
                  </a:cubicBezTo>
                  <a:cubicBezTo>
                    <a:pt x="294809" y="115185"/>
                    <a:pt x="255646" y="160531"/>
                    <a:pt x="331075" y="47388"/>
                  </a:cubicBezTo>
                  <a:cubicBezTo>
                    <a:pt x="365521" y="-4282"/>
                    <a:pt x="343658" y="91"/>
                    <a:pt x="378372" y="91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5707117" y="3468287"/>
              <a:ext cx="268014" cy="567685"/>
            </a:xfrm>
            <a:custGeom>
              <a:avLst/>
              <a:gdLst>
                <a:gd name="connsiteX0" fmla="*/ 268014 w 268014"/>
                <a:gd name="connsiteY0" fmla="*/ 567685 h 567685"/>
                <a:gd name="connsiteX1" fmla="*/ 189186 w 268014"/>
                <a:gd name="connsiteY1" fmla="*/ 536154 h 567685"/>
                <a:gd name="connsiteX2" fmla="*/ 157655 w 268014"/>
                <a:gd name="connsiteY2" fmla="*/ 488858 h 567685"/>
                <a:gd name="connsiteX3" fmla="*/ 110359 w 268014"/>
                <a:gd name="connsiteY3" fmla="*/ 457327 h 567685"/>
                <a:gd name="connsiteX4" fmla="*/ 63062 w 268014"/>
                <a:gd name="connsiteY4" fmla="*/ 362734 h 567685"/>
                <a:gd name="connsiteX5" fmla="*/ 47297 w 268014"/>
                <a:gd name="connsiteY5" fmla="*/ 315437 h 567685"/>
                <a:gd name="connsiteX6" fmla="*/ 31531 w 268014"/>
                <a:gd name="connsiteY6" fmla="*/ 47423 h 567685"/>
                <a:gd name="connsiteX7" fmla="*/ 0 w 268014"/>
                <a:gd name="connsiteY7" fmla="*/ 127 h 5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014" h="567685">
                  <a:moveTo>
                    <a:pt x="268014" y="567685"/>
                  </a:moveTo>
                  <a:cubicBezTo>
                    <a:pt x="241738" y="557175"/>
                    <a:pt x="212215" y="552603"/>
                    <a:pt x="189186" y="536154"/>
                  </a:cubicBezTo>
                  <a:cubicBezTo>
                    <a:pt x="173768" y="525141"/>
                    <a:pt x="171053" y="502256"/>
                    <a:pt x="157655" y="488858"/>
                  </a:cubicBezTo>
                  <a:cubicBezTo>
                    <a:pt x="144257" y="475460"/>
                    <a:pt x="126124" y="467837"/>
                    <a:pt x="110359" y="457327"/>
                  </a:cubicBezTo>
                  <a:cubicBezTo>
                    <a:pt x="70728" y="338437"/>
                    <a:pt x="124189" y="484990"/>
                    <a:pt x="63062" y="362734"/>
                  </a:cubicBezTo>
                  <a:cubicBezTo>
                    <a:pt x="55630" y="347870"/>
                    <a:pt x="52552" y="331203"/>
                    <a:pt x="47297" y="315437"/>
                  </a:cubicBezTo>
                  <a:cubicBezTo>
                    <a:pt x="42042" y="226099"/>
                    <a:pt x="40436" y="136471"/>
                    <a:pt x="31531" y="47423"/>
                  </a:cubicBezTo>
                  <a:cubicBezTo>
                    <a:pt x="26303" y="-4859"/>
                    <a:pt x="28526" y="127"/>
                    <a:pt x="0" y="127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5785945" y="3294993"/>
              <a:ext cx="189186" cy="614855"/>
            </a:xfrm>
            <a:custGeom>
              <a:avLst/>
              <a:gdLst>
                <a:gd name="connsiteX0" fmla="*/ 189186 w 189186"/>
                <a:gd name="connsiteY0" fmla="*/ 614855 h 614855"/>
                <a:gd name="connsiteX1" fmla="*/ 173421 w 189186"/>
                <a:gd name="connsiteY1" fmla="*/ 536028 h 614855"/>
                <a:gd name="connsiteX2" fmla="*/ 141889 w 189186"/>
                <a:gd name="connsiteY2" fmla="*/ 441435 h 614855"/>
                <a:gd name="connsiteX3" fmla="*/ 126124 w 189186"/>
                <a:gd name="connsiteY3" fmla="*/ 331076 h 614855"/>
                <a:gd name="connsiteX4" fmla="*/ 110358 w 189186"/>
                <a:gd name="connsiteY4" fmla="*/ 173421 h 614855"/>
                <a:gd name="connsiteX5" fmla="*/ 78827 w 189186"/>
                <a:gd name="connsiteY5" fmla="*/ 126124 h 614855"/>
                <a:gd name="connsiteX6" fmla="*/ 47296 w 189186"/>
                <a:gd name="connsiteY6" fmla="*/ 31531 h 614855"/>
                <a:gd name="connsiteX7" fmla="*/ 0 w 189186"/>
                <a:gd name="connsiteY7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86" h="614855">
                  <a:moveTo>
                    <a:pt x="189186" y="614855"/>
                  </a:moveTo>
                  <a:cubicBezTo>
                    <a:pt x="183931" y="588579"/>
                    <a:pt x="180472" y="561880"/>
                    <a:pt x="173421" y="536028"/>
                  </a:cubicBezTo>
                  <a:cubicBezTo>
                    <a:pt x="164676" y="503962"/>
                    <a:pt x="141889" y="441435"/>
                    <a:pt x="141889" y="441435"/>
                  </a:cubicBezTo>
                  <a:cubicBezTo>
                    <a:pt x="136634" y="404649"/>
                    <a:pt x="130466" y="367981"/>
                    <a:pt x="126124" y="331076"/>
                  </a:cubicBezTo>
                  <a:cubicBezTo>
                    <a:pt x="119953" y="278624"/>
                    <a:pt x="122234" y="224882"/>
                    <a:pt x="110358" y="173421"/>
                  </a:cubicBezTo>
                  <a:cubicBezTo>
                    <a:pt x="106097" y="154958"/>
                    <a:pt x="89337" y="141890"/>
                    <a:pt x="78827" y="126124"/>
                  </a:cubicBezTo>
                  <a:cubicBezTo>
                    <a:pt x="68317" y="94593"/>
                    <a:pt x="74950" y="49967"/>
                    <a:pt x="47296" y="31531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975131" y="3200400"/>
              <a:ext cx="599090" cy="630621"/>
            </a:xfrm>
            <a:custGeom>
              <a:avLst/>
              <a:gdLst>
                <a:gd name="connsiteX0" fmla="*/ 0 w 599090"/>
                <a:gd name="connsiteY0" fmla="*/ 630621 h 630621"/>
                <a:gd name="connsiteX1" fmla="*/ 47297 w 599090"/>
                <a:gd name="connsiteY1" fmla="*/ 551793 h 630621"/>
                <a:gd name="connsiteX2" fmla="*/ 78828 w 599090"/>
                <a:gd name="connsiteY2" fmla="*/ 504497 h 630621"/>
                <a:gd name="connsiteX3" fmla="*/ 126124 w 599090"/>
                <a:gd name="connsiteY3" fmla="*/ 331076 h 630621"/>
                <a:gd name="connsiteX4" fmla="*/ 189186 w 599090"/>
                <a:gd name="connsiteY4" fmla="*/ 236483 h 630621"/>
                <a:gd name="connsiteX5" fmla="*/ 220717 w 599090"/>
                <a:gd name="connsiteY5" fmla="*/ 189186 h 630621"/>
                <a:gd name="connsiteX6" fmla="*/ 268014 w 599090"/>
                <a:gd name="connsiteY6" fmla="*/ 157655 h 630621"/>
                <a:gd name="connsiteX7" fmla="*/ 315310 w 599090"/>
                <a:gd name="connsiteY7" fmla="*/ 141890 h 630621"/>
                <a:gd name="connsiteX8" fmla="*/ 472966 w 599090"/>
                <a:gd name="connsiteY8" fmla="*/ 94593 h 630621"/>
                <a:gd name="connsiteX9" fmla="*/ 583324 w 599090"/>
                <a:gd name="connsiteY9" fmla="*/ 31531 h 630621"/>
                <a:gd name="connsiteX10" fmla="*/ 599090 w 599090"/>
                <a:gd name="connsiteY10" fmla="*/ 0 h 6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090" h="630621">
                  <a:moveTo>
                    <a:pt x="0" y="630621"/>
                  </a:moveTo>
                  <a:cubicBezTo>
                    <a:pt x="15766" y="604345"/>
                    <a:pt x="31056" y="577778"/>
                    <a:pt x="47297" y="551793"/>
                  </a:cubicBezTo>
                  <a:cubicBezTo>
                    <a:pt x="57339" y="535725"/>
                    <a:pt x="72175" y="522238"/>
                    <a:pt x="78828" y="504497"/>
                  </a:cubicBezTo>
                  <a:cubicBezTo>
                    <a:pt x="104212" y="436806"/>
                    <a:pt x="82273" y="396852"/>
                    <a:pt x="126124" y="331076"/>
                  </a:cubicBezTo>
                  <a:lnTo>
                    <a:pt x="189186" y="236483"/>
                  </a:lnTo>
                  <a:cubicBezTo>
                    <a:pt x="199696" y="220717"/>
                    <a:pt x="204951" y="199696"/>
                    <a:pt x="220717" y="189186"/>
                  </a:cubicBezTo>
                  <a:cubicBezTo>
                    <a:pt x="236483" y="178676"/>
                    <a:pt x="251066" y="166129"/>
                    <a:pt x="268014" y="157655"/>
                  </a:cubicBezTo>
                  <a:cubicBezTo>
                    <a:pt x="282878" y="150223"/>
                    <a:pt x="299331" y="146455"/>
                    <a:pt x="315310" y="141890"/>
                  </a:cubicBezTo>
                  <a:cubicBezTo>
                    <a:pt x="368110" y="126804"/>
                    <a:pt x="423018" y="119567"/>
                    <a:pt x="472966" y="94593"/>
                  </a:cubicBezTo>
                  <a:cubicBezTo>
                    <a:pt x="497697" y="82227"/>
                    <a:pt x="561040" y="53815"/>
                    <a:pt x="583324" y="31531"/>
                  </a:cubicBezTo>
                  <a:cubicBezTo>
                    <a:pt x="591633" y="23222"/>
                    <a:pt x="593835" y="10510"/>
                    <a:pt x="599090" y="0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5754414" y="3389586"/>
              <a:ext cx="173420" cy="110359"/>
            </a:xfrm>
            <a:custGeom>
              <a:avLst/>
              <a:gdLst>
                <a:gd name="connsiteX0" fmla="*/ 173420 w 173420"/>
                <a:gd name="connsiteY0" fmla="*/ 110359 h 110359"/>
                <a:gd name="connsiteX1" fmla="*/ 47296 w 173420"/>
                <a:gd name="connsiteY1" fmla="*/ 47297 h 110359"/>
                <a:gd name="connsiteX2" fmla="*/ 0 w 173420"/>
                <a:gd name="connsiteY2" fmla="*/ 0 h 1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20" h="110359">
                  <a:moveTo>
                    <a:pt x="173420" y="110359"/>
                  </a:moveTo>
                  <a:cubicBezTo>
                    <a:pt x="117699" y="88070"/>
                    <a:pt x="90890" y="83626"/>
                    <a:pt x="47296" y="47297"/>
                  </a:cubicBezTo>
                  <a:cubicBezTo>
                    <a:pt x="30168" y="33024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5770179" y="3531476"/>
              <a:ext cx="110359" cy="63062"/>
            </a:xfrm>
            <a:custGeom>
              <a:avLst/>
              <a:gdLst>
                <a:gd name="connsiteX0" fmla="*/ 110359 w 110359"/>
                <a:gd name="connsiteY0" fmla="*/ 63062 h 63062"/>
                <a:gd name="connsiteX1" fmla="*/ 0 w 110359"/>
                <a:gd name="connsiteY1" fmla="*/ 0 h 6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63062">
                  <a:moveTo>
                    <a:pt x="110359" y="63062"/>
                  </a:moveTo>
                  <a:cubicBezTo>
                    <a:pt x="17730" y="26011"/>
                    <a:pt x="51542" y="51542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5880538" y="3231931"/>
              <a:ext cx="157655" cy="157655"/>
            </a:xfrm>
            <a:custGeom>
              <a:avLst/>
              <a:gdLst>
                <a:gd name="connsiteX0" fmla="*/ 0 w 157655"/>
                <a:gd name="connsiteY0" fmla="*/ 157655 h 157655"/>
                <a:gd name="connsiteX1" fmla="*/ 78828 w 157655"/>
                <a:gd name="connsiteY1" fmla="*/ 78828 h 157655"/>
                <a:gd name="connsiteX2" fmla="*/ 126124 w 157655"/>
                <a:gd name="connsiteY2" fmla="*/ 47297 h 157655"/>
                <a:gd name="connsiteX3" fmla="*/ 157655 w 157655"/>
                <a:gd name="connsiteY3" fmla="*/ 0 h 15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55" h="157655">
                  <a:moveTo>
                    <a:pt x="0" y="157655"/>
                  </a:moveTo>
                  <a:cubicBezTo>
                    <a:pt x="26276" y="131379"/>
                    <a:pt x="50862" y="103298"/>
                    <a:pt x="78828" y="78828"/>
                  </a:cubicBezTo>
                  <a:cubicBezTo>
                    <a:pt x="93088" y="66351"/>
                    <a:pt x="112726" y="60695"/>
                    <a:pt x="126124" y="47297"/>
                  </a:cubicBezTo>
                  <a:cubicBezTo>
                    <a:pt x="139522" y="33899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6290441" y="3137338"/>
              <a:ext cx="94593" cy="236483"/>
            </a:xfrm>
            <a:custGeom>
              <a:avLst/>
              <a:gdLst>
                <a:gd name="connsiteX0" fmla="*/ 0 w 94593"/>
                <a:gd name="connsiteY0" fmla="*/ 236483 h 236483"/>
                <a:gd name="connsiteX1" fmla="*/ 47297 w 94593"/>
                <a:gd name="connsiteY1" fmla="*/ 94593 h 236483"/>
                <a:gd name="connsiteX2" fmla="*/ 63062 w 94593"/>
                <a:gd name="connsiteY2" fmla="*/ 47296 h 236483"/>
                <a:gd name="connsiteX3" fmla="*/ 94593 w 94593"/>
                <a:gd name="connsiteY3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93" h="236483">
                  <a:moveTo>
                    <a:pt x="0" y="236483"/>
                  </a:moveTo>
                  <a:cubicBezTo>
                    <a:pt x="54352" y="100601"/>
                    <a:pt x="13355" y="213390"/>
                    <a:pt x="47297" y="94593"/>
                  </a:cubicBezTo>
                  <a:cubicBezTo>
                    <a:pt x="51862" y="78614"/>
                    <a:pt x="55630" y="62160"/>
                    <a:pt x="63062" y="47296"/>
                  </a:cubicBezTo>
                  <a:cubicBezTo>
                    <a:pt x="71536" y="30349"/>
                    <a:pt x="94593" y="0"/>
                    <a:pt x="94593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6180083" y="3231931"/>
              <a:ext cx="47296" cy="189186"/>
            </a:xfrm>
            <a:custGeom>
              <a:avLst/>
              <a:gdLst>
                <a:gd name="connsiteX0" fmla="*/ 0 w 47296"/>
                <a:gd name="connsiteY0" fmla="*/ 189186 h 189186"/>
                <a:gd name="connsiteX1" fmla="*/ 47296 w 47296"/>
                <a:gd name="connsiteY1" fmla="*/ 0 h 18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96" h="189186">
                  <a:moveTo>
                    <a:pt x="0" y="189186"/>
                  </a:moveTo>
                  <a:cubicBezTo>
                    <a:pt x="17244" y="16741"/>
                    <a:pt x="-21580" y="68876"/>
                    <a:pt x="47296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6243145" y="3515710"/>
              <a:ext cx="126124" cy="47297"/>
            </a:xfrm>
            <a:custGeom>
              <a:avLst/>
              <a:gdLst>
                <a:gd name="connsiteX0" fmla="*/ 0 w 126124"/>
                <a:gd name="connsiteY0" fmla="*/ 47297 h 47297"/>
                <a:gd name="connsiteX1" fmla="*/ 78827 w 126124"/>
                <a:gd name="connsiteY1" fmla="*/ 31531 h 47297"/>
                <a:gd name="connsiteX2" fmla="*/ 126124 w 126124"/>
                <a:gd name="connsiteY2" fmla="*/ 0 h 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124" h="47297">
                  <a:moveTo>
                    <a:pt x="0" y="47297"/>
                  </a:moveTo>
                  <a:cubicBezTo>
                    <a:pt x="26276" y="42042"/>
                    <a:pt x="53737" y="40940"/>
                    <a:pt x="78827" y="31531"/>
                  </a:cubicBezTo>
                  <a:cubicBezTo>
                    <a:pt x="96568" y="24878"/>
                    <a:pt x="126124" y="0"/>
                    <a:pt x="126124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6164317" y="3641834"/>
              <a:ext cx="157655" cy="63063"/>
            </a:xfrm>
            <a:custGeom>
              <a:avLst/>
              <a:gdLst>
                <a:gd name="connsiteX0" fmla="*/ 0 w 157655"/>
                <a:gd name="connsiteY0" fmla="*/ 63063 h 63063"/>
                <a:gd name="connsiteX1" fmla="*/ 126124 w 157655"/>
                <a:gd name="connsiteY1" fmla="*/ 31532 h 63063"/>
                <a:gd name="connsiteX2" fmla="*/ 157655 w 157655"/>
                <a:gd name="connsiteY2" fmla="*/ 0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63063">
                  <a:moveTo>
                    <a:pt x="0" y="63063"/>
                  </a:moveTo>
                  <a:cubicBezTo>
                    <a:pt x="16949" y="59673"/>
                    <a:pt x="101887" y="46074"/>
                    <a:pt x="126124" y="31532"/>
                  </a:cubicBezTo>
                  <a:cubicBezTo>
                    <a:pt x="138870" y="23884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5896303" y="3515710"/>
              <a:ext cx="110359" cy="94593"/>
            </a:xfrm>
            <a:custGeom>
              <a:avLst/>
              <a:gdLst>
                <a:gd name="connsiteX0" fmla="*/ 0 w 110359"/>
                <a:gd name="connsiteY0" fmla="*/ 94593 h 94593"/>
                <a:gd name="connsiteX1" fmla="*/ 110359 w 110359"/>
                <a:gd name="connsiteY1" fmla="*/ 0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94593">
                  <a:moveTo>
                    <a:pt x="0" y="94593"/>
                  </a:moveTo>
                  <a:cubicBezTo>
                    <a:pt x="90435" y="22246"/>
                    <a:pt x="55034" y="55325"/>
                    <a:pt x="110359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6117021" y="3294993"/>
              <a:ext cx="0" cy="236483"/>
            </a:xfrm>
            <a:custGeom>
              <a:avLst/>
              <a:gdLst>
                <a:gd name="connsiteX0" fmla="*/ 0 w 0"/>
                <a:gd name="connsiteY0" fmla="*/ 236483 h 236483"/>
                <a:gd name="connsiteX1" fmla="*/ 0 w 0"/>
                <a:gd name="connsiteY1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6483">
                  <a:moveTo>
                    <a:pt x="0" y="23648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5612524" y="3641834"/>
              <a:ext cx="157655" cy="78828"/>
            </a:xfrm>
            <a:custGeom>
              <a:avLst/>
              <a:gdLst>
                <a:gd name="connsiteX0" fmla="*/ 157655 w 157655"/>
                <a:gd name="connsiteY0" fmla="*/ 78828 h 78828"/>
                <a:gd name="connsiteX1" fmla="*/ 31531 w 157655"/>
                <a:gd name="connsiteY1" fmla="*/ 31532 h 78828"/>
                <a:gd name="connsiteX2" fmla="*/ 0 w 157655"/>
                <a:gd name="connsiteY2" fmla="*/ 0 h 7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78828">
                  <a:moveTo>
                    <a:pt x="157655" y="78828"/>
                  </a:moveTo>
                  <a:cubicBezTo>
                    <a:pt x="82121" y="63721"/>
                    <a:pt x="85657" y="74833"/>
                    <a:pt x="31531" y="31532"/>
                  </a:cubicBezTo>
                  <a:cubicBezTo>
                    <a:pt x="19924" y="22246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5817476" y="3704897"/>
              <a:ext cx="34009" cy="204951"/>
            </a:xfrm>
            <a:custGeom>
              <a:avLst/>
              <a:gdLst>
                <a:gd name="connsiteX0" fmla="*/ 0 w 34009"/>
                <a:gd name="connsiteY0" fmla="*/ 204951 h 204951"/>
                <a:gd name="connsiteX1" fmla="*/ 31531 w 34009"/>
                <a:gd name="connsiteY1" fmla="*/ 0 h 20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09" h="204951">
                  <a:moveTo>
                    <a:pt x="0" y="204951"/>
                  </a:moveTo>
                  <a:cubicBezTo>
                    <a:pt x="47145" y="87090"/>
                    <a:pt x="31531" y="154424"/>
                    <a:pt x="31531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6486352" y="3477275"/>
            <a:ext cx="333034" cy="458770"/>
            <a:chOff x="5612524" y="3137338"/>
            <a:chExt cx="961697" cy="1303222"/>
          </a:xfrm>
        </p:grpSpPr>
        <p:sp>
          <p:nvSpPr>
            <p:cNvPr id="247" name="矩形 246"/>
            <p:cNvSpPr/>
            <p:nvPr/>
          </p:nvSpPr>
          <p:spPr>
            <a:xfrm>
              <a:off x="5940152" y="3780481"/>
              <a:ext cx="72008" cy="6600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5990897" y="3389495"/>
              <a:ext cx="378372" cy="536119"/>
            </a:xfrm>
            <a:custGeom>
              <a:avLst/>
              <a:gdLst>
                <a:gd name="connsiteX0" fmla="*/ 0 w 378372"/>
                <a:gd name="connsiteY0" fmla="*/ 536119 h 536119"/>
                <a:gd name="connsiteX1" fmla="*/ 126124 w 378372"/>
                <a:gd name="connsiteY1" fmla="*/ 425760 h 536119"/>
                <a:gd name="connsiteX2" fmla="*/ 157655 w 378372"/>
                <a:gd name="connsiteY2" fmla="*/ 331167 h 536119"/>
                <a:gd name="connsiteX3" fmla="*/ 189186 w 378372"/>
                <a:gd name="connsiteY3" fmla="*/ 283871 h 536119"/>
                <a:gd name="connsiteX4" fmla="*/ 220717 w 378372"/>
                <a:gd name="connsiteY4" fmla="*/ 189277 h 536119"/>
                <a:gd name="connsiteX5" fmla="*/ 331075 w 378372"/>
                <a:gd name="connsiteY5" fmla="*/ 47388 h 536119"/>
                <a:gd name="connsiteX6" fmla="*/ 378372 w 378372"/>
                <a:gd name="connsiteY6" fmla="*/ 91 h 53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72" h="536119">
                  <a:moveTo>
                    <a:pt x="0" y="536119"/>
                  </a:moveTo>
                  <a:cubicBezTo>
                    <a:pt x="10404" y="527795"/>
                    <a:pt x="111906" y="451352"/>
                    <a:pt x="126124" y="425760"/>
                  </a:cubicBezTo>
                  <a:cubicBezTo>
                    <a:pt x="142265" y="396706"/>
                    <a:pt x="147145" y="362698"/>
                    <a:pt x="157655" y="331167"/>
                  </a:cubicBezTo>
                  <a:cubicBezTo>
                    <a:pt x="163647" y="313192"/>
                    <a:pt x="178676" y="299636"/>
                    <a:pt x="189186" y="283871"/>
                  </a:cubicBezTo>
                  <a:cubicBezTo>
                    <a:pt x="199696" y="252340"/>
                    <a:pt x="197215" y="212779"/>
                    <a:pt x="220717" y="189277"/>
                  </a:cubicBezTo>
                  <a:cubicBezTo>
                    <a:pt x="294809" y="115185"/>
                    <a:pt x="255646" y="160531"/>
                    <a:pt x="331075" y="47388"/>
                  </a:cubicBezTo>
                  <a:cubicBezTo>
                    <a:pt x="365521" y="-4282"/>
                    <a:pt x="343658" y="91"/>
                    <a:pt x="378372" y="91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5707117" y="3468287"/>
              <a:ext cx="268014" cy="567685"/>
            </a:xfrm>
            <a:custGeom>
              <a:avLst/>
              <a:gdLst>
                <a:gd name="connsiteX0" fmla="*/ 268014 w 268014"/>
                <a:gd name="connsiteY0" fmla="*/ 567685 h 567685"/>
                <a:gd name="connsiteX1" fmla="*/ 189186 w 268014"/>
                <a:gd name="connsiteY1" fmla="*/ 536154 h 567685"/>
                <a:gd name="connsiteX2" fmla="*/ 157655 w 268014"/>
                <a:gd name="connsiteY2" fmla="*/ 488858 h 567685"/>
                <a:gd name="connsiteX3" fmla="*/ 110359 w 268014"/>
                <a:gd name="connsiteY3" fmla="*/ 457327 h 567685"/>
                <a:gd name="connsiteX4" fmla="*/ 63062 w 268014"/>
                <a:gd name="connsiteY4" fmla="*/ 362734 h 567685"/>
                <a:gd name="connsiteX5" fmla="*/ 47297 w 268014"/>
                <a:gd name="connsiteY5" fmla="*/ 315437 h 567685"/>
                <a:gd name="connsiteX6" fmla="*/ 31531 w 268014"/>
                <a:gd name="connsiteY6" fmla="*/ 47423 h 567685"/>
                <a:gd name="connsiteX7" fmla="*/ 0 w 268014"/>
                <a:gd name="connsiteY7" fmla="*/ 127 h 5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014" h="567685">
                  <a:moveTo>
                    <a:pt x="268014" y="567685"/>
                  </a:moveTo>
                  <a:cubicBezTo>
                    <a:pt x="241738" y="557175"/>
                    <a:pt x="212215" y="552603"/>
                    <a:pt x="189186" y="536154"/>
                  </a:cubicBezTo>
                  <a:cubicBezTo>
                    <a:pt x="173768" y="525141"/>
                    <a:pt x="171053" y="502256"/>
                    <a:pt x="157655" y="488858"/>
                  </a:cubicBezTo>
                  <a:cubicBezTo>
                    <a:pt x="144257" y="475460"/>
                    <a:pt x="126124" y="467837"/>
                    <a:pt x="110359" y="457327"/>
                  </a:cubicBezTo>
                  <a:cubicBezTo>
                    <a:pt x="70728" y="338437"/>
                    <a:pt x="124189" y="484990"/>
                    <a:pt x="63062" y="362734"/>
                  </a:cubicBezTo>
                  <a:cubicBezTo>
                    <a:pt x="55630" y="347870"/>
                    <a:pt x="52552" y="331203"/>
                    <a:pt x="47297" y="315437"/>
                  </a:cubicBezTo>
                  <a:cubicBezTo>
                    <a:pt x="42042" y="226099"/>
                    <a:pt x="40436" y="136471"/>
                    <a:pt x="31531" y="47423"/>
                  </a:cubicBezTo>
                  <a:cubicBezTo>
                    <a:pt x="26303" y="-4859"/>
                    <a:pt x="28526" y="127"/>
                    <a:pt x="0" y="127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5785945" y="3294993"/>
              <a:ext cx="189186" cy="614855"/>
            </a:xfrm>
            <a:custGeom>
              <a:avLst/>
              <a:gdLst>
                <a:gd name="connsiteX0" fmla="*/ 189186 w 189186"/>
                <a:gd name="connsiteY0" fmla="*/ 614855 h 614855"/>
                <a:gd name="connsiteX1" fmla="*/ 173421 w 189186"/>
                <a:gd name="connsiteY1" fmla="*/ 536028 h 614855"/>
                <a:gd name="connsiteX2" fmla="*/ 141889 w 189186"/>
                <a:gd name="connsiteY2" fmla="*/ 441435 h 614855"/>
                <a:gd name="connsiteX3" fmla="*/ 126124 w 189186"/>
                <a:gd name="connsiteY3" fmla="*/ 331076 h 614855"/>
                <a:gd name="connsiteX4" fmla="*/ 110358 w 189186"/>
                <a:gd name="connsiteY4" fmla="*/ 173421 h 614855"/>
                <a:gd name="connsiteX5" fmla="*/ 78827 w 189186"/>
                <a:gd name="connsiteY5" fmla="*/ 126124 h 614855"/>
                <a:gd name="connsiteX6" fmla="*/ 47296 w 189186"/>
                <a:gd name="connsiteY6" fmla="*/ 31531 h 614855"/>
                <a:gd name="connsiteX7" fmla="*/ 0 w 189186"/>
                <a:gd name="connsiteY7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86" h="614855">
                  <a:moveTo>
                    <a:pt x="189186" y="614855"/>
                  </a:moveTo>
                  <a:cubicBezTo>
                    <a:pt x="183931" y="588579"/>
                    <a:pt x="180472" y="561880"/>
                    <a:pt x="173421" y="536028"/>
                  </a:cubicBezTo>
                  <a:cubicBezTo>
                    <a:pt x="164676" y="503962"/>
                    <a:pt x="141889" y="441435"/>
                    <a:pt x="141889" y="441435"/>
                  </a:cubicBezTo>
                  <a:cubicBezTo>
                    <a:pt x="136634" y="404649"/>
                    <a:pt x="130466" y="367981"/>
                    <a:pt x="126124" y="331076"/>
                  </a:cubicBezTo>
                  <a:cubicBezTo>
                    <a:pt x="119953" y="278624"/>
                    <a:pt x="122234" y="224882"/>
                    <a:pt x="110358" y="173421"/>
                  </a:cubicBezTo>
                  <a:cubicBezTo>
                    <a:pt x="106097" y="154958"/>
                    <a:pt x="89337" y="141890"/>
                    <a:pt x="78827" y="126124"/>
                  </a:cubicBezTo>
                  <a:cubicBezTo>
                    <a:pt x="68317" y="94593"/>
                    <a:pt x="74950" y="49967"/>
                    <a:pt x="47296" y="31531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5975131" y="3200400"/>
              <a:ext cx="599090" cy="630621"/>
            </a:xfrm>
            <a:custGeom>
              <a:avLst/>
              <a:gdLst>
                <a:gd name="connsiteX0" fmla="*/ 0 w 599090"/>
                <a:gd name="connsiteY0" fmla="*/ 630621 h 630621"/>
                <a:gd name="connsiteX1" fmla="*/ 47297 w 599090"/>
                <a:gd name="connsiteY1" fmla="*/ 551793 h 630621"/>
                <a:gd name="connsiteX2" fmla="*/ 78828 w 599090"/>
                <a:gd name="connsiteY2" fmla="*/ 504497 h 630621"/>
                <a:gd name="connsiteX3" fmla="*/ 126124 w 599090"/>
                <a:gd name="connsiteY3" fmla="*/ 331076 h 630621"/>
                <a:gd name="connsiteX4" fmla="*/ 189186 w 599090"/>
                <a:gd name="connsiteY4" fmla="*/ 236483 h 630621"/>
                <a:gd name="connsiteX5" fmla="*/ 220717 w 599090"/>
                <a:gd name="connsiteY5" fmla="*/ 189186 h 630621"/>
                <a:gd name="connsiteX6" fmla="*/ 268014 w 599090"/>
                <a:gd name="connsiteY6" fmla="*/ 157655 h 630621"/>
                <a:gd name="connsiteX7" fmla="*/ 315310 w 599090"/>
                <a:gd name="connsiteY7" fmla="*/ 141890 h 630621"/>
                <a:gd name="connsiteX8" fmla="*/ 472966 w 599090"/>
                <a:gd name="connsiteY8" fmla="*/ 94593 h 630621"/>
                <a:gd name="connsiteX9" fmla="*/ 583324 w 599090"/>
                <a:gd name="connsiteY9" fmla="*/ 31531 h 630621"/>
                <a:gd name="connsiteX10" fmla="*/ 599090 w 599090"/>
                <a:gd name="connsiteY10" fmla="*/ 0 h 6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090" h="630621">
                  <a:moveTo>
                    <a:pt x="0" y="630621"/>
                  </a:moveTo>
                  <a:cubicBezTo>
                    <a:pt x="15766" y="604345"/>
                    <a:pt x="31056" y="577778"/>
                    <a:pt x="47297" y="551793"/>
                  </a:cubicBezTo>
                  <a:cubicBezTo>
                    <a:pt x="57339" y="535725"/>
                    <a:pt x="72175" y="522238"/>
                    <a:pt x="78828" y="504497"/>
                  </a:cubicBezTo>
                  <a:cubicBezTo>
                    <a:pt x="104212" y="436806"/>
                    <a:pt x="82273" y="396852"/>
                    <a:pt x="126124" y="331076"/>
                  </a:cubicBezTo>
                  <a:lnTo>
                    <a:pt x="189186" y="236483"/>
                  </a:lnTo>
                  <a:cubicBezTo>
                    <a:pt x="199696" y="220717"/>
                    <a:pt x="204951" y="199696"/>
                    <a:pt x="220717" y="189186"/>
                  </a:cubicBezTo>
                  <a:cubicBezTo>
                    <a:pt x="236483" y="178676"/>
                    <a:pt x="251066" y="166129"/>
                    <a:pt x="268014" y="157655"/>
                  </a:cubicBezTo>
                  <a:cubicBezTo>
                    <a:pt x="282878" y="150223"/>
                    <a:pt x="299331" y="146455"/>
                    <a:pt x="315310" y="141890"/>
                  </a:cubicBezTo>
                  <a:cubicBezTo>
                    <a:pt x="368110" y="126804"/>
                    <a:pt x="423018" y="119567"/>
                    <a:pt x="472966" y="94593"/>
                  </a:cubicBezTo>
                  <a:cubicBezTo>
                    <a:pt x="497697" y="82227"/>
                    <a:pt x="561040" y="53815"/>
                    <a:pt x="583324" y="31531"/>
                  </a:cubicBezTo>
                  <a:cubicBezTo>
                    <a:pt x="591633" y="23222"/>
                    <a:pt x="593835" y="10510"/>
                    <a:pt x="599090" y="0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5754414" y="3389586"/>
              <a:ext cx="173420" cy="110359"/>
            </a:xfrm>
            <a:custGeom>
              <a:avLst/>
              <a:gdLst>
                <a:gd name="connsiteX0" fmla="*/ 173420 w 173420"/>
                <a:gd name="connsiteY0" fmla="*/ 110359 h 110359"/>
                <a:gd name="connsiteX1" fmla="*/ 47296 w 173420"/>
                <a:gd name="connsiteY1" fmla="*/ 47297 h 110359"/>
                <a:gd name="connsiteX2" fmla="*/ 0 w 173420"/>
                <a:gd name="connsiteY2" fmla="*/ 0 h 1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20" h="110359">
                  <a:moveTo>
                    <a:pt x="173420" y="110359"/>
                  </a:moveTo>
                  <a:cubicBezTo>
                    <a:pt x="117699" y="88070"/>
                    <a:pt x="90890" y="83626"/>
                    <a:pt x="47296" y="47297"/>
                  </a:cubicBezTo>
                  <a:cubicBezTo>
                    <a:pt x="30168" y="33024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5770179" y="3531476"/>
              <a:ext cx="110359" cy="63062"/>
            </a:xfrm>
            <a:custGeom>
              <a:avLst/>
              <a:gdLst>
                <a:gd name="connsiteX0" fmla="*/ 110359 w 110359"/>
                <a:gd name="connsiteY0" fmla="*/ 63062 h 63062"/>
                <a:gd name="connsiteX1" fmla="*/ 0 w 110359"/>
                <a:gd name="connsiteY1" fmla="*/ 0 h 6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63062">
                  <a:moveTo>
                    <a:pt x="110359" y="63062"/>
                  </a:moveTo>
                  <a:cubicBezTo>
                    <a:pt x="17730" y="26011"/>
                    <a:pt x="51542" y="51542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5880538" y="3231931"/>
              <a:ext cx="157655" cy="157655"/>
            </a:xfrm>
            <a:custGeom>
              <a:avLst/>
              <a:gdLst>
                <a:gd name="connsiteX0" fmla="*/ 0 w 157655"/>
                <a:gd name="connsiteY0" fmla="*/ 157655 h 157655"/>
                <a:gd name="connsiteX1" fmla="*/ 78828 w 157655"/>
                <a:gd name="connsiteY1" fmla="*/ 78828 h 157655"/>
                <a:gd name="connsiteX2" fmla="*/ 126124 w 157655"/>
                <a:gd name="connsiteY2" fmla="*/ 47297 h 157655"/>
                <a:gd name="connsiteX3" fmla="*/ 157655 w 157655"/>
                <a:gd name="connsiteY3" fmla="*/ 0 h 15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55" h="157655">
                  <a:moveTo>
                    <a:pt x="0" y="157655"/>
                  </a:moveTo>
                  <a:cubicBezTo>
                    <a:pt x="26276" y="131379"/>
                    <a:pt x="50862" y="103298"/>
                    <a:pt x="78828" y="78828"/>
                  </a:cubicBezTo>
                  <a:cubicBezTo>
                    <a:pt x="93088" y="66351"/>
                    <a:pt x="112726" y="60695"/>
                    <a:pt x="126124" y="47297"/>
                  </a:cubicBezTo>
                  <a:cubicBezTo>
                    <a:pt x="139522" y="33899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6290441" y="3137338"/>
              <a:ext cx="94593" cy="236483"/>
            </a:xfrm>
            <a:custGeom>
              <a:avLst/>
              <a:gdLst>
                <a:gd name="connsiteX0" fmla="*/ 0 w 94593"/>
                <a:gd name="connsiteY0" fmla="*/ 236483 h 236483"/>
                <a:gd name="connsiteX1" fmla="*/ 47297 w 94593"/>
                <a:gd name="connsiteY1" fmla="*/ 94593 h 236483"/>
                <a:gd name="connsiteX2" fmla="*/ 63062 w 94593"/>
                <a:gd name="connsiteY2" fmla="*/ 47296 h 236483"/>
                <a:gd name="connsiteX3" fmla="*/ 94593 w 94593"/>
                <a:gd name="connsiteY3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93" h="236483">
                  <a:moveTo>
                    <a:pt x="0" y="236483"/>
                  </a:moveTo>
                  <a:cubicBezTo>
                    <a:pt x="54352" y="100601"/>
                    <a:pt x="13355" y="213390"/>
                    <a:pt x="47297" y="94593"/>
                  </a:cubicBezTo>
                  <a:cubicBezTo>
                    <a:pt x="51862" y="78614"/>
                    <a:pt x="55630" y="62160"/>
                    <a:pt x="63062" y="47296"/>
                  </a:cubicBezTo>
                  <a:cubicBezTo>
                    <a:pt x="71536" y="30349"/>
                    <a:pt x="94593" y="0"/>
                    <a:pt x="94593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6180083" y="3231931"/>
              <a:ext cx="47296" cy="189186"/>
            </a:xfrm>
            <a:custGeom>
              <a:avLst/>
              <a:gdLst>
                <a:gd name="connsiteX0" fmla="*/ 0 w 47296"/>
                <a:gd name="connsiteY0" fmla="*/ 189186 h 189186"/>
                <a:gd name="connsiteX1" fmla="*/ 47296 w 47296"/>
                <a:gd name="connsiteY1" fmla="*/ 0 h 18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96" h="189186">
                  <a:moveTo>
                    <a:pt x="0" y="189186"/>
                  </a:moveTo>
                  <a:cubicBezTo>
                    <a:pt x="17244" y="16741"/>
                    <a:pt x="-21580" y="68876"/>
                    <a:pt x="47296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6243145" y="3515710"/>
              <a:ext cx="126124" cy="47297"/>
            </a:xfrm>
            <a:custGeom>
              <a:avLst/>
              <a:gdLst>
                <a:gd name="connsiteX0" fmla="*/ 0 w 126124"/>
                <a:gd name="connsiteY0" fmla="*/ 47297 h 47297"/>
                <a:gd name="connsiteX1" fmla="*/ 78827 w 126124"/>
                <a:gd name="connsiteY1" fmla="*/ 31531 h 47297"/>
                <a:gd name="connsiteX2" fmla="*/ 126124 w 126124"/>
                <a:gd name="connsiteY2" fmla="*/ 0 h 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124" h="47297">
                  <a:moveTo>
                    <a:pt x="0" y="47297"/>
                  </a:moveTo>
                  <a:cubicBezTo>
                    <a:pt x="26276" y="42042"/>
                    <a:pt x="53737" y="40940"/>
                    <a:pt x="78827" y="31531"/>
                  </a:cubicBezTo>
                  <a:cubicBezTo>
                    <a:pt x="96568" y="24878"/>
                    <a:pt x="126124" y="0"/>
                    <a:pt x="126124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6164317" y="3641834"/>
              <a:ext cx="157655" cy="63063"/>
            </a:xfrm>
            <a:custGeom>
              <a:avLst/>
              <a:gdLst>
                <a:gd name="connsiteX0" fmla="*/ 0 w 157655"/>
                <a:gd name="connsiteY0" fmla="*/ 63063 h 63063"/>
                <a:gd name="connsiteX1" fmla="*/ 126124 w 157655"/>
                <a:gd name="connsiteY1" fmla="*/ 31532 h 63063"/>
                <a:gd name="connsiteX2" fmla="*/ 157655 w 157655"/>
                <a:gd name="connsiteY2" fmla="*/ 0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63063">
                  <a:moveTo>
                    <a:pt x="0" y="63063"/>
                  </a:moveTo>
                  <a:cubicBezTo>
                    <a:pt x="16949" y="59673"/>
                    <a:pt x="101887" y="46074"/>
                    <a:pt x="126124" y="31532"/>
                  </a:cubicBezTo>
                  <a:cubicBezTo>
                    <a:pt x="138870" y="23884"/>
                    <a:pt x="157655" y="0"/>
                    <a:pt x="157655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5896303" y="3515710"/>
              <a:ext cx="110359" cy="94593"/>
            </a:xfrm>
            <a:custGeom>
              <a:avLst/>
              <a:gdLst>
                <a:gd name="connsiteX0" fmla="*/ 0 w 110359"/>
                <a:gd name="connsiteY0" fmla="*/ 94593 h 94593"/>
                <a:gd name="connsiteX1" fmla="*/ 110359 w 110359"/>
                <a:gd name="connsiteY1" fmla="*/ 0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9" h="94593">
                  <a:moveTo>
                    <a:pt x="0" y="94593"/>
                  </a:moveTo>
                  <a:cubicBezTo>
                    <a:pt x="90435" y="22246"/>
                    <a:pt x="55034" y="55325"/>
                    <a:pt x="110359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6117021" y="3294993"/>
              <a:ext cx="0" cy="236483"/>
            </a:xfrm>
            <a:custGeom>
              <a:avLst/>
              <a:gdLst>
                <a:gd name="connsiteX0" fmla="*/ 0 w 0"/>
                <a:gd name="connsiteY0" fmla="*/ 236483 h 236483"/>
                <a:gd name="connsiteX1" fmla="*/ 0 w 0"/>
                <a:gd name="connsiteY1" fmla="*/ 0 h 2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6483">
                  <a:moveTo>
                    <a:pt x="0" y="23648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5612524" y="3641834"/>
              <a:ext cx="157655" cy="78828"/>
            </a:xfrm>
            <a:custGeom>
              <a:avLst/>
              <a:gdLst>
                <a:gd name="connsiteX0" fmla="*/ 157655 w 157655"/>
                <a:gd name="connsiteY0" fmla="*/ 78828 h 78828"/>
                <a:gd name="connsiteX1" fmla="*/ 31531 w 157655"/>
                <a:gd name="connsiteY1" fmla="*/ 31532 h 78828"/>
                <a:gd name="connsiteX2" fmla="*/ 0 w 157655"/>
                <a:gd name="connsiteY2" fmla="*/ 0 h 7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55" h="78828">
                  <a:moveTo>
                    <a:pt x="157655" y="78828"/>
                  </a:moveTo>
                  <a:cubicBezTo>
                    <a:pt x="82121" y="63721"/>
                    <a:pt x="85657" y="74833"/>
                    <a:pt x="31531" y="31532"/>
                  </a:cubicBezTo>
                  <a:cubicBezTo>
                    <a:pt x="19924" y="22246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5817476" y="3704897"/>
              <a:ext cx="34009" cy="204951"/>
            </a:xfrm>
            <a:custGeom>
              <a:avLst/>
              <a:gdLst>
                <a:gd name="connsiteX0" fmla="*/ 0 w 34009"/>
                <a:gd name="connsiteY0" fmla="*/ 204951 h 204951"/>
                <a:gd name="connsiteX1" fmla="*/ 31531 w 34009"/>
                <a:gd name="connsiteY1" fmla="*/ 0 h 20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09" h="204951">
                  <a:moveTo>
                    <a:pt x="0" y="204951"/>
                  </a:moveTo>
                  <a:cubicBezTo>
                    <a:pt x="47145" y="87090"/>
                    <a:pt x="31531" y="154424"/>
                    <a:pt x="31531" y="0"/>
                  </a:cubicBezTo>
                </a:path>
              </a:pathLst>
            </a:cu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3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870" y="-623974"/>
            <a:ext cx="399257" cy="140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开头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962656" y="42215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95985E-6 L 0.06267 0.00556 " pathEditMode="relative" rAng="0" ptsTypes="AA">
                                      <p:cBhvr>
                                        <p:cTn id="16" dur="1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94688E-6 L 0.04826 0.00495 " pathEditMode="relative" rAng="0" ptsTypes="AA">
                                      <p:cBhvr>
                                        <p:cTn id="21" dur="10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3" y="2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76652E-6 L 0.0342 -0.00587 " pathEditMode="relative" rAng="0" ptsTypes="AA">
                                      <p:cBhvr>
                                        <p:cTn id="26" dur="1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30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5.55556E-7 4.83014E-6 C -0.01024 0.00216 -0.01754 0.00216 -0.02587 0.01204 C -0.03455 0.03551 -0.03021 0.01976 -0.0276 0.0735 C -0.02622 0.10284 -0.02031 0.1331 -0.01372 0.15935 C -0.01007 0.17418 -0.00833 0.18838 -0.00347 0.20228 C -0.00122 0.21803 0.00278 0.2239 0.00868 0.23594 C 0.01302 0.24459 0.01597 0.2554 0.02066 0.26374 C 0.02569 0.27208 0.03246 0.28011 0.03802 0.28814 C 0.04687 0.30142 0.0526 0.31809 0.06389 0.32489 C 0.06962 0.33508 0.07465 0.33848 0.08108 0.34651 C 0.09358 0.36256 0.07847 0.35114 0.09323 0.35886 C 0.09653 0.36009 0.10451 0.36534 0.10868 0.36781 C 0.11042 0.36874 0.11389 0.3709 0.11389 0.37121 C 0.11892 0.37986 0.12378 0.38511 0.1276 0.3953 C 0.12708 0.42124 0.12795 0.44688 0.12587 0.4722 C 0.125 0.48239 0.11892 0.48116 0.11562 0.48394 C 0.11146 0.48919 0.10746 0.49475 0.10347 0.49969 C 0.08594 0.5213 0.06701 0.53304 0.04653 0.54261 C 0.03698 0.55435 0.03212 0.5525 0.0191 0.55497 C 0.01684 0.55589 0.01424 0.5562 0.01215 0.55806 C 0.00851 0.56145 0.0059 0.56886 0.00174 0.5701 C -0.00694 0.57319 -0.01563 0.57597 -0.02413 0.57967 C -0.03698 0.59419 -0.01997 0.57659 -0.03785 0.58832 C -0.03976 0.58956 -0.04115 0.59326 -0.04306 0.59481 C -0.05035 0.60037 -0.06163 0.60345 -0.06892 0.60716 C -0.07517 0.60994 -0.07986 0.61859 -0.08611 0.62229 C -0.09306 0.63434 -0.10104 0.64051 -0.10851 0.65009 C -0.11042 0.65256 -0.11181 0.65657 -0.11372 0.65935 C -0.11528 0.66182 -0.11719 0.66337 -0.11892 0.66553 C -0.12118 0.67757 -0.12587 0.68529 -0.12934 0.6961 C -0.14097 0.73316 -0.12222 0.67727 -0.13611 0.72668 C -0.14149 0.74552 -0.13819 0.73533 -0.14653 0.75756 C -0.1467 0.75787 -0.15087 0.78042 -0.15174 0.78505 C -0.15851 0.82087 -0.16024 0.85886 -0.16545 0.8953 C -0.16667 0.93638 -0.16545 0.96108 -0.17587 0.99351 C -0.17708 0.99752 -0.1776 1.00216 -0.17934 1.00586 C -0.18229 1.01111 -0.18663 1.01297 -0.18958 1.01822 C -0.19774 1.03273 -0.20521 1.04323 -0.21024 1.06114 " pathEditMode="relative" rAng="0" ptsTypes="fffffffffffffffffffffffffffffffffffffA">
                                      <p:cBhvr>
                                        <p:cTn id="72" dur="8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5" y="530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9" dur="8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54"/>
          <p:cNvGrpSpPr>
            <a:grpSpLocks/>
          </p:cNvGrpSpPr>
          <p:nvPr/>
        </p:nvGrpSpPr>
        <p:grpSpPr bwMode="auto">
          <a:xfrm rot="21196840">
            <a:off x="2919842" y="3627066"/>
            <a:ext cx="914047" cy="1825988"/>
            <a:chOff x="3432" y="1439"/>
            <a:chExt cx="272" cy="7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TopUp"/>
            <a:lightRig rig="threePt" dir="t"/>
          </a:scene3d>
        </p:grpSpPr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780000">
            <a:off x="4362167" y="4142231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332" y="3599380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020000">
            <a:off x="5464441" y="4118716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7544" y="420898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7433" y="417532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33184" y="414066"/>
            <a:ext cx="4091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慢慢地，习惯了跟同学在每周宿舍喝酒</a:t>
            </a:r>
            <a:endParaRPr lang="en-US" altLang="zh-CN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1081592"/>
            <a:ext cx="7375178" cy="3218350"/>
            <a:chOff x="1551428" y="520225"/>
            <a:chExt cx="6095188" cy="2925773"/>
          </a:xfrm>
        </p:grpSpPr>
        <p:grpSp>
          <p:nvGrpSpPr>
            <p:cNvPr id="4" name="组合 3"/>
            <p:cNvGrpSpPr/>
            <p:nvPr/>
          </p:nvGrpSpPr>
          <p:grpSpPr>
            <a:xfrm>
              <a:off x="1551428" y="520225"/>
              <a:ext cx="6095188" cy="2925773"/>
              <a:chOff x="1551428" y="520225"/>
              <a:chExt cx="6095188" cy="2925773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577749" y="1214002"/>
                <a:ext cx="0" cy="936982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3364490" y="1214002"/>
                <a:ext cx="0" cy="936982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6385062" y="1203598"/>
                <a:ext cx="0" cy="1033857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598321" y="1203598"/>
                <a:ext cx="0" cy="947386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任意多边形 9"/>
              <p:cNvSpPr/>
              <p:nvPr/>
            </p:nvSpPr>
            <p:spPr>
              <a:xfrm rot="10800000" flipV="1">
                <a:off x="4712784" y="2075735"/>
                <a:ext cx="2777783" cy="303871"/>
              </a:xfrm>
              <a:custGeom>
                <a:avLst/>
                <a:gdLst>
                  <a:gd name="connsiteX0" fmla="*/ 0 w 2754630"/>
                  <a:gd name="connsiteY0" fmla="*/ 278130 h 289560"/>
                  <a:gd name="connsiteX1" fmla="*/ 57150 w 2754630"/>
                  <a:gd name="connsiteY1" fmla="*/ 19050 h 289560"/>
                  <a:gd name="connsiteX2" fmla="*/ 2754630 w 2754630"/>
                  <a:gd name="connsiteY2" fmla="*/ 0 h 289560"/>
                  <a:gd name="connsiteX3" fmla="*/ 2754630 w 2754630"/>
                  <a:gd name="connsiteY3" fmla="*/ 289560 h 289560"/>
                  <a:gd name="connsiteX4" fmla="*/ 0 w 2754630"/>
                  <a:gd name="connsiteY4" fmla="*/ 27813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4630" h="289560">
                    <a:moveTo>
                      <a:pt x="0" y="278130"/>
                    </a:moveTo>
                    <a:lnTo>
                      <a:pt x="57150" y="19050"/>
                    </a:lnTo>
                    <a:lnTo>
                      <a:pt x="2754630" y="0"/>
                    </a:lnTo>
                    <a:lnTo>
                      <a:pt x="2754630" y="289560"/>
                    </a:lnTo>
                    <a:lnTo>
                      <a:pt x="0" y="27813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scene3d>
                <a:camera prst="perspectiveRelaxed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695444" y="2092675"/>
                <a:ext cx="2777783" cy="289560"/>
              </a:xfrm>
              <a:custGeom>
                <a:avLst/>
                <a:gdLst>
                  <a:gd name="connsiteX0" fmla="*/ 0 w 2754630"/>
                  <a:gd name="connsiteY0" fmla="*/ 278130 h 289560"/>
                  <a:gd name="connsiteX1" fmla="*/ 57150 w 2754630"/>
                  <a:gd name="connsiteY1" fmla="*/ 19050 h 289560"/>
                  <a:gd name="connsiteX2" fmla="*/ 2754630 w 2754630"/>
                  <a:gd name="connsiteY2" fmla="*/ 0 h 289560"/>
                  <a:gd name="connsiteX3" fmla="*/ 2754630 w 2754630"/>
                  <a:gd name="connsiteY3" fmla="*/ 289560 h 289560"/>
                  <a:gd name="connsiteX4" fmla="*/ 0 w 2754630"/>
                  <a:gd name="connsiteY4" fmla="*/ 27813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4630" h="289560">
                    <a:moveTo>
                      <a:pt x="0" y="278130"/>
                    </a:moveTo>
                    <a:lnTo>
                      <a:pt x="57150" y="19050"/>
                    </a:lnTo>
                    <a:lnTo>
                      <a:pt x="2754630" y="0"/>
                    </a:lnTo>
                    <a:lnTo>
                      <a:pt x="2754630" y="289560"/>
                    </a:lnTo>
                    <a:lnTo>
                      <a:pt x="0" y="27813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scene3d>
                <a:camera prst="perspectiveRelaxed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695444" y="1805706"/>
                <a:ext cx="2779899" cy="0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矩形 12"/>
              <p:cNvSpPr/>
              <p:nvPr/>
            </p:nvSpPr>
            <p:spPr>
              <a:xfrm>
                <a:off x="1695444" y="2330000"/>
                <a:ext cx="2779899" cy="96897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22701" y="2327707"/>
                <a:ext cx="2779899" cy="96897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318024" y="695911"/>
                <a:ext cx="1665027" cy="245660"/>
              </a:xfrm>
              <a:custGeom>
                <a:avLst/>
                <a:gdLst>
                  <a:gd name="connsiteX0" fmla="*/ 0 w 1665027"/>
                  <a:gd name="connsiteY0" fmla="*/ 218364 h 245660"/>
                  <a:gd name="connsiteX1" fmla="*/ 150125 w 1665027"/>
                  <a:gd name="connsiteY1" fmla="*/ 95534 h 245660"/>
                  <a:gd name="connsiteX2" fmla="*/ 191068 w 1665027"/>
                  <a:gd name="connsiteY2" fmla="*/ 68239 h 245660"/>
                  <a:gd name="connsiteX3" fmla="*/ 218364 w 1665027"/>
                  <a:gd name="connsiteY3" fmla="*/ 27295 h 245660"/>
                  <a:gd name="connsiteX4" fmla="*/ 300250 w 1665027"/>
                  <a:gd name="connsiteY4" fmla="*/ 0 h 245660"/>
                  <a:gd name="connsiteX5" fmla="*/ 600501 w 1665027"/>
                  <a:gd name="connsiteY5" fmla="*/ 13648 h 245660"/>
                  <a:gd name="connsiteX6" fmla="*/ 723331 w 1665027"/>
                  <a:gd name="connsiteY6" fmla="*/ 81887 h 245660"/>
                  <a:gd name="connsiteX7" fmla="*/ 777922 w 1665027"/>
                  <a:gd name="connsiteY7" fmla="*/ 95534 h 245660"/>
                  <a:gd name="connsiteX8" fmla="*/ 1514901 w 1665027"/>
                  <a:gd name="connsiteY8" fmla="*/ 109182 h 245660"/>
                  <a:gd name="connsiteX9" fmla="*/ 1542197 w 1665027"/>
                  <a:gd name="connsiteY9" fmla="*/ 150125 h 245660"/>
                  <a:gd name="connsiteX10" fmla="*/ 1624083 w 1665027"/>
                  <a:gd name="connsiteY10" fmla="*/ 177421 h 245660"/>
                  <a:gd name="connsiteX11" fmla="*/ 1665027 w 1665027"/>
                  <a:gd name="connsiteY11" fmla="*/ 245660 h 24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5027" h="245660">
                    <a:moveTo>
                      <a:pt x="0" y="218364"/>
                    </a:moveTo>
                    <a:cubicBezTo>
                      <a:pt x="91434" y="126930"/>
                      <a:pt x="41475" y="167967"/>
                      <a:pt x="150125" y="95534"/>
                    </a:cubicBezTo>
                    <a:lnTo>
                      <a:pt x="191068" y="68239"/>
                    </a:lnTo>
                    <a:cubicBezTo>
                      <a:pt x="200167" y="54591"/>
                      <a:pt x="204454" y="35989"/>
                      <a:pt x="218364" y="27295"/>
                    </a:cubicBezTo>
                    <a:cubicBezTo>
                      <a:pt x="242762" y="12046"/>
                      <a:pt x="300250" y="0"/>
                      <a:pt x="300250" y="0"/>
                    </a:cubicBezTo>
                    <a:cubicBezTo>
                      <a:pt x="400334" y="4549"/>
                      <a:pt x="500633" y="5659"/>
                      <a:pt x="600501" y="13648"/>
                    </a:cubicBezTo>
                    <a:cubicBezTo>
                      <a:pt x="666071" y="18893"/>
                      <a:pt x="644289" y="62127"/>
                      <a:pt x="723331" y="81887"/>
                    </a:cubicBezTo>
                    <a:cubicBezTo>
                      <a:pt x="741528" y="86436"/>
                      <a:pt x="759176" y="94888"/>
                      <a:pt x="777922" y="95534"/>
                    </a:cubicBezTo>
                    <a:cubicBezTo>
                      <a:pt x="1023478" y="104001"/>
                      <a:pt x="1269241" y="104633"/>
                      <a:pt x="1514901" y="109182"/>
                    </a:cubicBezTo>
                    <a:cubicBezTo>
                      <a:pt x="1524000" y="122830"/>
                      <a:pt x="1528288" y="141432"/>
                      <a:pt x="1542197" y="150125"/>
                    </a:cubicBezTo>
                    <a:cubicBezTo>
                      <a:pt x="1566595" y="165374"/>
                      <a:pt x="1624083" y="177421"/>
                      <a:pt x="1624083" y="177421"/>
                    </a:cubicBezTo>
                    <a:cubicBezTo>
                      <a:pt x="1657022" y="226828"/>
                      <a:pt x="1644044" y="203693"/>
                      <a:pt x="1665027" y="24566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995968" y="726975"/>
                <a:ext cx="1937982" cy="204716"/>
              </a:xfrm>
              <a:custGeom>
                <a:avLst/>
                <a:gdLst>
                  <a:gd name="connsiteX0" fmla="*/ 1937982 w 1937982"/>
                  <a:gd name="connsiteY0" fmla="*/ 204716 h 204716"/>
                  <a:gd name="connsiteX1" fmla="*/ 1828800 w 1937982"/>
                  <a:gd name="connsiteY1" fmla="*/ 136478 h 204716"/>
                  <a:gd name="connsiteX2" fmla="*/ 1746913 w 1937982"/>
                  <a:gd name="connsiteY2" fmla="*/ 81887 h 204716"/>
                  <a:gd name="connsiteX3" fmla="*/ 1705970 w 1937982"/>
                  <a:gd name="connsiteY3" fmla="*/ 68239 h 204716"/>
                  <a:gd name="connsiteX4" fmla="*/ 1665027 w 1937982"/>
                  <a:gd name="connsiteY4" fmla="*/ 40943 h 204716"/>
                  <a:gd name="connsiteX5" fmla="*/ 1583140 w 1937982"/>
                  <a:gd name="connsiteY5" fmla="*/ 27296 h 204716"/>
                  <a:gd name="connsiteX6" fmla="*/ 1078173 w 1937982"/>
                  <a:gd name="connsiteY6" fmla="*/ 54591 h 204716"/>
                  <a:gd name="connsiteX7" fmla="*/ 1023582 w 1937982"/>
                  <a:gd name="connsiteY7" fmla="*/ 68239 h 204716"/>
                  <a:gd name="connsiteX8" fmla="*/ 614149 w 1937982"/>
                  <a:gd name="connsiteY8" fmla="*/ 54591 h 204716"/>
                  <a:gd name="connsiteX9" fmla="*/ 395785 w 1937982"/>
                  <a:gd name="connsiteY9" fmla="*/ 40943 h 204716"/>
                  <a:gd name="connsiteX10" fmla="*/ 313898 w 1937982"/>
                  <a:gd name="connsiteY10" fmla="*/ 13648 h 204716"/>
                  <a:gd name="connsiteX11" fmla="*/ 272955 w 1937982"/>
                  <a:gd name="connsiteY11" fmla="*/ 0 h 204716"/>
                  <a:gd name="connsiteX12" fmla="*/ 109182 w 1937982"/>
                  <a:gd name="connsiteY12" fmla="*/ 13648 h 204716"/>
                  <a:gd name="connsiteX13" fmla="*/ 95534 w 1937982"/>
                  <a:gd name="connsiteY13" fmla="*/ 54591 h 204716"/>
                  <a:gd name="connsiteX14" fmla="*/ 81886 w 1937982"/>
                  <a:gd name="connsiteY14" fmla="*/ 122830 h 204716"/>
                  <a:gd name="connsiteX15" fmla="*/ 54591 w 1937982"/>
                  <a:gd name="connsiteY15" fmla="*/ 163773 h 204716"/>
                  <a:gd name="connsiteX16" fmla="*/ 13648 w 1937982"/>
                  <a:gd name="connsiteY16" fmla="*/ 191069 h 204716"/>
                  <a:gd name="connsiteX17" fmla="*/ 0 w 1937982"/>
                  <a:gd name="connsiteY17" fmla="*/ 204716 h 20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37982" h="204716">
                    <a:moveTo>
                      <a:pt x="1937982" y="204716"/>
                    </a:moveTo>
                    <a:cubicBezTo>
                      <a:pt x="1732269" y="40146"/>
                      <a:pt x="1959723" y="209212"/>
                      <a:pt x="1828800" y="136478"/>
                    </a:cubicBezTo>
                    <a:cubicBezTo>
                      <a:pt x="1800123" y="120547"/>
                      <a:pt x="1778035" y="92261"/>
                      <a:pt x="1746913" y="81887"/>
                    </a:cubicBezTo>
                    <a:cubicBezTo>
                      <a:pt x="1733265" y="77338"/>
                      <a:pt x="1718837" y="74673"/>
                      <a:pt x="1705970" y="68239"/>
                    </a:cubicBezTo>
                    <a:cubicBezTo>
                      <a:pt x="1691299" y="60903"/>
                      <a:pt x="1680588" y="46130"/>
                      <a:pt x="1665027" y="40943"/>
                    </a:cubicBezTo>
                    <a:cubicBezTo>
                      <a:pt x="1638775" y="32192"/>
                      <a:pt x="1610436" y="31845"/>
                      <a:pt x="1583140" y="27296"/>
                    </a:cubicBezTo>
                    <a:cubicBezTo>
                      <a:pt x="1423170" y="32812"/>
                      <a:pt x="1242638" y="27180"/>
                      <a:pt x="1078173" y="54591"/>
                    </a:cubicBezTo>
                    <a:cubicBezTo>
                      <a:pt x="1059671" y="57675"/>
                      <a:pt x="1041779" y="63690"/>
                      <a:pt x="1023582" y="68239"/>
                    </a:cubicBezTo>
                    <a:lnTo>
                      <a:pt x="614149" y="54591"/>
                    </a:lnTo>
                    <a:cubicBezTo>
                      <a:pt x="541288" y="51423"/>
                      <a:pt x="468046" y="50797"/>
                      <a:pt x="395785" y="40943"/>
                    </a:cubicBezTo>
                    <a:cubicBezTo>
                      <a:pt x="367277" y="37056"/>
                      <a:pt x="341194" y="22746"/>
                      <a:pt x="313898" y="13648"/>
                    </a:cubicBezTo>
                    <a:lnTo>
                      <a:pt x="272955" y="0"/>
                    </a:lnTo>
                    <a:cubicBezTo>
                      <a:pt x="218364" y="4549"/>
                      <a:pt x="161540" y="-2462"/>
                      <a:pt x="109182" y="13648"/>
                    </a:cubicBezTo>
                    <a:cubicBezTo>
                      <a:pt x="95432" y="17879"/>
                      <a:pt x="99023" y="40635"/>
                      <a:pt x="95534" y="54591"/>
                    </a:cubicBezTo>
                    <a:cubicBezTo>
                      <a:pt x="89908" y="77095"/>
                      <a:pt x="90031" y="101110"/>
                      <a:pt x="81886" y="122830"/>
                    </a:cubicBezTo>
                    <a:cubicBezTo>
                      <a:pt x="76127" y="138188"/>
                      <a:pt x="66189" y="152175"/>
                      <a:pt x="54591" y="163773"/>
                    </a:cubicBezTo>
                    <a:cubicBezTo>
                      <a:pt x="42993" y="175371"/>
                      <a:pt x="26770" y="181227"/>
                      <a:pt x="13648" y="191069"/>
                    </a:cubicBezTo>
                    <a:cubicBezTo>
                      <a:pt x="8501" y="194929"/>
                      <a:pt x="4549" y="200167"/>
                      <a:pt x="0" y="204716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183436" y="1933922"/>
                <a:ext cx="2880000" cy="144016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671069" y="925970"/>
                <a:ext cx="2831570" cy="2880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671030" y="925970"/>
                <a:ext cx="2831570" cy="2880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475343" y="729842"/>
                <a:ext cx="240399" cy="252028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6134608" y="1933990"/>
                <a:ext cx="2880000" cy="144016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310990" y="1358018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314758" y="1646050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10990" y="1934082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314758" y="2231994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297342" y="2523794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635855" y="729842"/>
                <a:ext cx="986534" cy="379936"/>
                <a:chOff x="5173017" y="1367510"/>
                <a:chExt cx="986534" cy="379936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5173017" y="1367510"/>
                  <a:ext cx="986534" cy="379936"/>
                  <a:chOff x="5666284" y="823730"/>
                  <a:chExt cx="986534" cy="379936"/>
                </a:xfrm>
              </p:grpSpPr>
              <p:sp>
                <p:nvSpPr>
                  <p:cNvPr id="71" name="弧形 70"/>
                  <p:cNvSpPr/>
                  <p:nvPr/>
                </p:nvSpPr>
                <p:spPr>
                  <a:xfrm>
                    <a:off x="6004746" y="823730"/>
                    <a:ext cx="648072" cy="379936"/>
                  </a:xfrm>
                  <a:prstGeom prst="arc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2" name="直接连接符 71"/>
                  <p:cNvCxnSpPr/>
                  <p:nvPr/>
                </p:nvCxnSpPr>
                <p:spPr>
                  <a:xfrm flipH="1">
                    <a:off x="5882439" y="823730"/>
                    <a:ext cx="446343" cy="0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3" name="弧形 72"/>
                  <p:cNvSpPr/>
                  <p:nvPr/>
                </p:nvSpPr>
                <p:spPr>
                  <a:xfrm flipH="1">
                    <a:off x="5666284" y="823798"/>
                    <a:ext cx="432048" cy="379868"/>
                  </a:xfrm>
                  <a:prstGeom prst="arc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69" name="直接连接符 68"/>
                <p:cNvCxnSpPr/>
                <p:nvPr/>
              </p:nvCxnSpPr>
              <p:spPr>
                <a:xfrm flipH="1" flipV="1">
                  <a:off x="5389041" y="1405214"/>
                  <a:ext cx="131" cy="144016"/>
                </a:xfrm>
                <a:prstGeom prst="line">
                  <a:avLst/>
                </a:prstGeom>
                <a:ln w="57150">
                  <a:solidFill>
                    <a:schemeClr val="bg2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5835515" y="1405214"/>
                  <a:ext cx="0" cy="158424"/>
                </a:xfrm>
                <a:prstGeom prst="line">
                  <a:avLst/>
                </a:prstGeom>
                <a:ln w="57150">
                  <a:solidFill>
                    <a:schemeClr val="bg2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矩形 27"/>
              <p:cNvSpPr/>
              <p:nvPr/>
            </p:nvSpPr>
            <p:spPr>
              <a:xfrm>
                <a:off x="4238982" y="1214002"/>
                <a:ext cx="45719" cy="2231996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851050" y="1214002"/>
                <a:ext cx="45719" cy="2231996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1484317">
                <a:off x="1694534" y="524521"/>
                <a:ext cx="473608" cy="603825"/>
              </a:xfrm>
              <a:custGeom>
                <a:avLst/>
                <a:gdLst>
                  <a:gd name="connsiteX0" fmla="*/ 218364 w 327546"/>
                  <a:gd name="connsiteY0" fmla="*/ 2044 h 603825"/>
                  <a:gd name="connsiteX1" fmla="*/ 136478 w 327546"/>
                  <a:gd name="connsiteY1" fmla="*/ 15692 h 603825"/>
                  <a:gd name="connsiteX2" fmla="*/ 40943 w 327546"/>
                  <a:gd name="connsiteY2" fmla="*/ 124874 h 603825"/>
                  <a:gd name="connsiteX3" fmla="*/ 0 w 327546"/>
                  <a:gd name="connsiteY3" fmla="*/ 206761 h 603825"/>
                  <a:gd name="connsiteX4" fmla="*/ 13648 w 327546"/>
                  <a:gd name="connsiteY4" fmla="*/ 438772 h 603825"/>
                  <a:gd name="connsiteX5" fmla="*/ 54591 w 327546"/>
                  <a:gd name="connsiteY5" fmla="*/ 588898 h 603825"/>
                  <a:gd name="connsiteX6" fmla="*/ 95534 w 327546"/>
                  <a:gd name="connsiteY6" fmla="*/ 602546 h 603825"/>
                  <a:gd name="connsiteX7" fmla="*/ 300251 w 327546"/>
                  <a:gd name="connsiteY7" fmla="*/ 588898 h 603825"/>
                  <a:gd name="connsiteX8" fmla="*/ 327546 w 327546"/>
                  <a:gd name="connsiteY8" fmla="*/ 507011 h 603825"/>
                  <a:gd name="connsiteX9" fmla="*/ 300251 w 327546"/>
                  <a:gd name="connsiteY9" fmla="*/ 288647 h 603825"/>
                  <a:gd name="connsiteX10" fmla="*/ 286603 w 327546"/>
                  <a:gd name="connsiteY10" fmla="*/ 193113 h 603825"/>
                  <a:gd name="connsiteX11" fmla="*/ 272955 w 327546"/>
                  <a:gd name="connsiteY11" fmla="*/ 152169 h 603825"/>
                  <a:gd name="connsiteX12" fmla="*/ 245660 w 327546"/>
                  <a:gd name="connsiteY12" fmla="*/ 56635 h 603825"/>
                  <a:gd name="connsiteX13" fmla="*/ 218364 w 327546"/>
                  <a:gd name="connsiteY13" fmla="*/ 2044 h 60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546" h="603825">
                    <a:moveTo>
                      <a:pt x="218364" y="2044"/>
                    </a:moveTo>
                    <a:cubicBezTo>
                      <a:pt x="200167" y="-4780"/>
                      <a:pt x="162730" y="6941"/>
                      <a:pt x="136478" y="15692"/>
                    </a:cubicBezTo>
                    <a:cubicBezTo>
                      <a:pt x="87734" y="31940"/>
                      <a:pt x="65641" y="87826"/>
                      <a:pt x="40943" y="124874"/>
                    </a:cubicBezTo>
                    <a:cubicBezTo>
                      <a:pt x="5668" y="177787"/>
                      <a:pt x="18835" y="150257"/>
                      <a:pt x="0" y="206761"/>
                    </a:cubicBezTo>
                    <a:cubicBezTo>
                      <a:pt x="4549" y="284098"/>
                      <a:pt x="6634" y="361619"/>
                      <a:pt x="13648" y="438772"/>
                    </a:cubicBezTo>
                    <a:cubicBezTo>
                      <a:pt x="15107" y="454826"/>
                      <a:pt x="42078" y="584727"/>
                      <a:pt x="54591" y="588898"/>
                    </a:cubicBezTo>
                    <a:lnTo>
                      <a:pt x="95534" y="602546"/>
                    </a:lnTo>
                    <a:cubicBezTo>
                      <a:pt x="163773" y="597997"/>
                      <a:pt x="237012" y="614938"/>
                      <a:pt x="300251" y="588898"/>
                    </a:cubicBezTo>
                    <a:cubicBezTo>
                      <a:pt x="326856" y="577943"/>
                      <a:pt x="327546" y="507011"/>
                      <a:pt x="327546" y="507011"/>
                    </a:cubicBezTo>
                    <a:cubicBezTo>
                      <a:pt x="301619" y="221795"/>
                      <a:pt x="328453" y="457858"/>
                      <a:pt x="300251" y="288647"/>
                    </a:cubicBezTo>
                    <a:cubicBezTo>
                      <a:pt x="294963" y="256917"/>
                      <a:pt x="292912" y="224656"/>
                      <a:pt x="286603" y="193113"/>
                    </a:cubicBezTo>
                    <a:cubicBezTo>
                      <a:pt x="283782" y="179006"/>
                      <a:pt x="276907" y="166002"/>
                      <a:pt x="272955" y="152169"/>
                    </a:cubicBezTo>
                    <a:cubicBezTo>
                      <a:pt x="271864" y="148352"/>
                      <a:pt x="252933" y="65727"/>
                      <a:pt x="245660" y="56635"/>
                    </a:cubicBezTo>
                    <a:cubicBezTo>
                      <a:pt x="234681" y="42911"/>
                      <a:pt x="236561" y="8868"/>
                      <a:pt x="218364" y="20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scene3d>
                <a:camera prst="isometricOffAxis2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21266272">
                <a:off x="7054448" y="520225"/>
                <a:ext cx="473608" cy="603825"/>
              </a:xfrm>
              <a:custGeom>
                <a:avLst/>
                <a:gdLst>
                  <a:gd name="connsiteX0" fmla="*/ 218364 w 327546"/>
                  <a:gd name="connsiteY0" fmla="*/ 2044 h 603825"/>
                  <a:gd name="connsiteX1" fmla="*/ 136478 w 327546"/>
                  <a:gd name="connsiteY1" fmla="*/ 15692 h 603825"/>
                  <a:gd name="connsiteX2" fmla="*/ 40943 w 327546"/>
                  <a:gd name="connsiteY2" fmla="*/ 124874 h 603825"/>
                  <a:gd name="connsiteX3" fmla="*/ 0 w 327546"/>
                  <a:gd name="connsiteY3" fmla="*/ 206761 h 603825"/>
                  <a:gd name="connsiteX4" fmla="*/ 13648 w 327546"/>
                  <a:gd name="connsiteY4" fmla="*/ 438772 h 603825"/>
                  <a:gd name="connsiteX5" fmla="*/ 54591 w 327546"/>
                  <a:gd name="connsiteY5" fmla="*/ 588898 h 603825"/>
                  <a:gd name="connsiteX6" fmla="*/ 95534 w 327546"/>
                  <a:gd name="connsiteY6" fmla="*/ 602546 h 603825"/>
                  <a:gd name="connsiteX7" fmla="*/ 300251 w 327546"/>
                  <a:gd name="connsiteY7" fmla="*/ 588898 h 603825"/>
                  <a:gd name="connsiteX8" fmla="*/ 327546 w 327546"/>
                  <a:gd name="connsiteY8" fmla="*/ 507011 h 603825"/>
                  <a:gd name="connsiteX9" fmla="*/ 300251 w 327546"/>
                  <a:gd name="connsiteY9" fmla="*/ 288647 h 603825"/>
                  <a:gd name="connsiteX10" fmla="*/ 286603 w 327546"/>
                  <a:gd name="connsiteY10" fmla="*/ 193113 h 603825"/>
                  <a:gd name="connsiteX11" fmla="*/ 272955 w 327546"/>
                  <a:gd name="connsiteY11" fmla="*/ 152169 h 603825"/>
                  <a:gd name="connsiteX12" fmla="*/ 245660 w 327546"/>
                  <a:gd name="connsiteY12" fmla="*/ 56635 h 603825"/>
                  <a:gd name="connsiteX13" fmla="*/ 218364 w 327546"/>
                  <a:gd name="connsiteY13" fmla="*/ 2044 h 60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546" h="603825">
                    <a:moveTo>
                      <a:pt x="218364" y="2044"/>
                    </a:moveTo>
                    <a:cubicBezTo>
                      <a:pt x="200167" y="-4780"/>
                      <a:pt x="162730" y="6941"/>
                      <a:pt x="136478" y="15692"/>
                    </a:cubicBezTo>
                    <a:cubicBezTo>
                      <a:pt x="87734" y="31940"/>
                      <a:pt x="65641" y="87826"/>
                      <a:pt x="40943" y="124874"/>
                    </a:cubicBezTo>
                    <a:cubicBezTo>
                      <a:pt x="5668" y="177787"/>
                      <a:pt x="18835" y="150257"/>
                      <a:pt x="0" y="206761"/>
                    </a:cubicBezTo>
                    <a:cubicBezTo>
                      <a:pt x="4549" y="284098"/>
                      <a:pt x="6634" y="361619"/>
                      <a:pt x="13648" y="438772"/>
                    </a:cubicBezTo>
                    <a:cubicBezTo>
                      <a:pt x="15107" y="454826"/>
                      <a:pt x="42078" y="584727"/>
                      <a:pt x="54591" y="588898"/>
                    </a:cubicBezTo>
                    <a:lnTo>
                      <a:pt x="95534" y="602546"/>
                    </a:lnTo>
                    <a:cubicBezTo>
                      <a:pt x="163773" y="597997"/>
                      <a:pt x="237012" y="614938"/>
                      <a:pt x="300251" y="588898"/>
                    </a:cubicBezTo>
                    <a:cubicBezTo>
                      <a:pt x="326856" y="577943"/>
                      <a:pt x="327546" y="507011"/>
                      <a:pt x="327546" y="507011"/>
                    </a:cubicBezTo>
                    <a:cubicBezTo>
                      <a:pt x="301619" y="221795"/>
                      <a:pt x="328453" y="457858"/>
                      <a:pt x="300251" y="288647"/>
                    </a:cubicBezTo>
                    <a:cubicBezTo>
                      <a:pt x="294963" y="256917"/>
                      <a:pt x="292912" y="224656"/>
                      <a:pt x="286603" y="193113"/>
                    </a:cubicBezTo>
                    <a:cubicBezTo>
                      <a:pt x="283782" y="179006"/>
                      <a:pt x="276907" y="166002"/>
                      <a:pt x="272955" y="152169"/>
                    </a:cubicBezTo>
                    <a:cubicBezTo>
                      <a:pt x="271864" y="148352"/>
                      <a:pt x="252933" y="65727"/>
                      <a:pt x="245660" y="56635"/>
                    </a:cubicBezTo>
                    <a:cubicBezTo>
                      <a:pt x="234681" y="42911"/>
                      <a:pt x="236561" y="8868"/>
                      <a:pt x="218364" y="20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scene3d>
                <a:camera prst="isometricOffAxis2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34318" y="762058"/>
                <a:ext cx="986534" cy="379936"/>
                <a:chOff x="5173017" y="1367510"/>
                <a:chExt cx="986534" cy="379936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5173017" y="1367510"/>
                  <a:ext cx="986534" cy="379936"/>
                  <a:chOff x="5666284" y="823730"/>
                  <a:chExt cx="986534" cy="379936"/>
                </a:xfrm>
              </p:grpSpPr>
              <p:sp>
                <p:nvSpPr>
                  <p:cNvPr id="65" name="弧形 64"/>
                  <p:cNvSpPr/>
                  <p:nvPr/>
                </p:nvSpPr>
                <p:spPr>
                  <a:xfrm>
                    <a:off x="6004746" y="823730"/>
                    <a:ext cx="648072" cy="379936"/>
                  </a:xfrm>
                  <a:prstGeom prst="arc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6" name="直接连接符 65"/>
                  <p:cNvCxnSpPr/>
                  <p:nvPr/>
                </p:nvCxnSpPr>
                <p:spPr>
                  <a:xfrm flipH="1">
                    <a:off x="5882439" y="823730"/>
                    <a:ext cx="446343" cy="0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弧形 66"/>
                  <p:cNvSpPr/>
                  <p:nvPr/>
                </p:nvSpPr>
                <p:spPr>
                  <a:xfrm flipH="1">
                    <a:off x="5666284" y="823798"/>
                    <a:ext cx="432048" cy="379868"/>
                  </a:xfrm>
                  <a:prstGeom prst="arc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63" name="直接连接符 62"/>
                <p:cNvCxnSpPr/>
                <p:nvPr/>
              </p:nvCxnSpPr>
              <p:spPr>
                <a:xfrm flipH="1" flipV="1">
                  <a:off x="5389041" y="1405214"/>
                  <a:ext cx="131" cy="144016"/>
                </a:xfrm>
                <a:prstGeom prst="line">
                  <a:avLst/>
                </a:prstGeom>
                <a:ln w="57150">
                  <a:solidFill>
                    <a:schemeClr val="bg2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5835515" y="1405214"/>
                  <a:ext cx="0" cy="158424"/>
                </a:xfrm>
                <a:prstGeom prst="line">
                  <a:avLst/>
                </a:prstGeom>
                <a:ln w="57150">
                  <a:solidFill>
                    <a:schemeClr val="bg2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圆角矩形 32"/>
              <p:cNvSpPr/>
              <p:nvPr/>
            </p:nvSpPr>
            <p:spPr>
              <a:xfrm>
                <a:off x="4281290" y="2853029"/>
                <a:ext cx="576064" cy="72008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828181" y="2430173"/>
                <a:ext cx="576064" cy="247229"/>
                <a:chOff x="2601138" y="3073150"/>
                <a:chExt cx="576064" cy="247229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2668397" y="2426157"/>
                <a:ext cx="576064" cy="247229"/>
                <a:chOff x="2601138" y="3073150"/>
                <a:chExt cx="576064" cy="247229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604685" y="2425825"/>
                <a:ext cx="576064" cy="247229"/>
                <a:chOff x="2601138" y="3073150"/>
                <a:chExt cx="576064" cy="247229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7" name="直接连接符 36"/>
              <p:cNvCxnSpPr/>
              <p:nvPr/>
            </p:nvCxnSpPr>
            <p:spPr>
              <a:xfrm>
                <a:off x="4716016" y="1795302"/>
                <a:ext cx="2779899" cy="0"/>
              </a:xfrm>
              <a:prstGeom prst="line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4944440" y="2427734"/>
                <a:ext cx="576064" cy="247229"/>
                <a:chOff x="2601138" y="3073150"/>
                <a:chExt cx="576064" cy="247229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5784656" y="2435750"/>
                <a:ext cx="576064" cy="247229"/>
                <a:chOff x="2601138" y="3073150"/>
                <a:chExt cx="576064" cy="247229"/>
              </a:xfrm>
            </p:grpSpPr>
            <p:sp>
              <p:nvSpPr>
                <p:cNvPr id="47" name="矩形 46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6720944" y="2435418"/>
                <a:ext cx="576064" cy="247229"/>
                <a:chOff x="2601138" y="3073150"/>
                <a:chExt cx="576064" cy="247229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2601138" y="3073150"/>
                  <a:ext cx="576064" cy="24722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>
                  <a:off x="2841130" y="3170891"/>
                  <a:ext cx="98002" cy="6718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828298" y="3159705"/>
                  <a:ext cx="133358" cy="8942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9855" b="89984" l="5833" r="9560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4670" y="1333892"/>
                <a:ext cx="612445" cy="574417"/>
              </a:xfrm>
              <a:prstGeom prst="rect">
                <a:avLst/>
              </a:prstGeom>
            </p:spPr>
          </p:pic>
          <p:pic>
            <p:nvPicPr>
              <p:cNvPr id="42" name="Picture 2" descr="D:\TDDOWNLOAD\书籍\书籍\CY069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9940" b="89960" l="5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2636271" y="1094802"/>
                <a:ext cx="616252" cy="9268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3247" y="2004904"/>
                <a:ext cx="535001" cy="356668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100000">
                          <a14:foregroundMark x1="68209" y1="27832" x2="72889" y2="87460"/>
                          <a14:foregroundMark x1="10651" y1="21036" x2="38946" y2="10032"/>
                          <a14:foregroundMark x1="9091" y1="86084" x2="46907" y2="86812"/>
                          <a14:foregroundMark x1="6132" y1="80259" x2="13932" y2="863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43195">
              <a:off x="4861986" y="1358953"/>
              <a:ext cx="713986" cy="474725"/>
            </a:xfrm>
            <a:prstGeom prst="rect">
              <a:avLst/>
            </a:prstGeom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9480" y="242449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2980" y="243419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2424" y="264607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2805" y="3979547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1599" y="4175720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780000">
            <a:off x="3979880" y="4551215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5470" y="415380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380000">
            <a:off x="3090341" y="450824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6405" y="3556505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5280000">
            <a:off x="5091898" y="4425138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340000">
            <a:off x="5848939" y="4448391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2280000">
            <a:off x="4747294" y="442998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2760000">
            <a:off x="5998192" y="4458073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5953" y="4414610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3240000">
            <a:off x="5881850" y="366177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9219" y="2488438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720000">
            <a:off x="4254531" y="464683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517" y="4379774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6" b="98396" l="0" r="100000"/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8722" y="4109421"/>
            <a:ext cx="197480" cy="6084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81897" y1="16605" x2="92672" y2="84133"/>
                        <a14:foregroundMark x1="83621" y1="31734" x2="98707" y2="14391"/>
                        <a14:foregroundMark x1="16379" y1="88192" x2="99569" y2="97786"/>
                        <a14:foregroundMark x1="8621" y1="79705" x2="32328" y2="97786"/>
                        <a14:foregroundMark x1="12069" y1="72325" x2="6897" y2="738"/>
                        <a14:backgroundMark x1="6034" y1="93358" x2="87500" y2="97048"/>
                        <a14:backgroundMark x1="19828" y1="2214" x2="6034" y2="78967"/>
                        <a14:backgroundMark x1="9483" y1="49077" x2="10345" y2="84133"/>
                        <a14:backgroundMark x1="4741" y1="48339" x2="17241" y2="0"/>
                        <a14:backgroundMark x1="4741" y1="30258" x2="4741" y2="0"/>
                        <a14:backgroundMark x1="4741" y1="20295" x2="10345" y2="0"/>
                        <a14:backgroundMark x1="6034" y1="29151" x2="10345" y2="738"/>
                        <a14:backgroundMark x1="27586" y1="2214" x2="92672" y2="8856"/>
                        <a14:backgroundMark x1="75000" y1="92620" x2="99569" y2="76015"/>
                        <a14:backgroundMark x1="70690" y1="95572" x2="99569" y2="67528"/>
                        <a14:backgroundMark x1="78448" y1="57196" x2="81034" y2="39114"/>
                        <a14:backgroundMark x1="84483" y1="61624" x2="77586" y2="30258"/>
                        <a14:backgroundMark x1="87500" y1="57196" x2="83621" y2="30258"/>
                        <a14:backgroundMark x1="96121" y1="30258" x2="87500" y2="12915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8374" y="2699634"/>
            <a:ext cx="323242" cy="378790"/>
          </a:xfrm>
          <a:prstGeom prst="rect">
            <a:avLst/>
          </a:prstGeom>
        </p:spPr>
      </p:pic>
      <p:sp>
        <p:nvSpPr>
          <p:cNvPr id="121" name="TextBox 120"/>
          <p:cNvSpPr txBox="1"/>
          <p:nvPr/>
        </p:nvSpPr>
        <p:spPr>
          <a:xfrm>
            <a:off x="340546" y="419542"/>
            <a:ext cx="3294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而每次醉的不省人事的总是我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76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12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62"/>
          <p:cNvSpPr>
            <a:spLocks/>
          </p:cNvSpPr>
          <p:nvPr/>
        </p:nvSpPr>
        <p:spPr bwMode="auto">
          <a:xfrm rot="18423132">
            <a:off x="892534" y="605013"/>
            <a:ext cx="378577" cy="348190"/>
          </a:xfrm>
          <a:custGeom>
            <a:avLst/>
            <a:gdLst>
              <a:gd name="T0" fmla="*/ 2 w 78"/>
              <a:gd name="T1" fmla="*/ 90 h 118"/>
              <a:gd name="T2" fmla="*/ 0 w 78"/>
              <a:gd name="T3" fmla="*/ 106 h 118"/>
              <a:gd name="T4" fmla="*/ 0 w 78"/>
              <a:gd name="T5" fmla="*/ 106 h 118"/>
              <a:gd name="T6" fmla="*/ 0 w 78"/>
              <a:gd name="T7" fmla="*/ 108 h 118"/>
              <a:gd name="T8" fmla="*/ 2 w 78"/>
              <a:gd name="T9" fmla="*/ 110 h 118"/>
              <a:gd name="T10" fmla="*/ 6 w 78"/>
              <a:gd name="T11" fmla="*/ 114 h 118"/>
              <a:gd name="T12" fmla="*/ 10 w 78"/>
              <a:gd name="T13" fmla="*/ 116 h 118"/>
              <a:gd name="T14" fmla="*/ 18 w 78"/>
              <a:gd name="T15" fmla="*/ 116 h 118"/>
              <a:gd name="T16" fmla="*/ 30 w 78"/>
              <a:gd name="T17" fmla="*/ 118 h 118"/>
              <a:gd name="T18" fmla="*/ 44 w 78"/>
              <a:gd name="T19" fmla="*/ 116 h 118"/>
              <a:gd name="T20" fmla="*/ 44 w 78"/>
              <a:gd name="T21" fmla="*/ 116 h 118"/>
              <a:gd name="T22" fmla="*/ 46 w 78"/>
              <a:gd name="T23" fmla="*/ 106 h 118"/>
              <a:gd name="T24" fmla="*/ 46 w 78"/>
              <a:gd name="T25" fmla="*/ 106 h 118"/>
              <a:gd name="T26" fmla="*/ 66 w 78"/>
              <a:gd name="T27" fmla="*/ 100 h 118"/>
              <a:gd name="T28" fmla="*/ 66 w 78"/>
              <a:gd name="T29" fmla="*/ 100 h 118"/>
              <a:gd name="T30" fmla="*/ 68 w 78"/>
              <a:gd name="T31" fmla="*/ 98 h 118"/>
              <a:gd name="T32" fmla="*/ 72 w 78"/>
              <a:gd name="T33" fmla="*/ 94 h 118"/>
              <a:gd name="T34" fmla="*/ 74 w 78"/>
              <a:gd name="T35" fmla="*/ 86 h 118"/>
              <a:gd name="T36" fmla="*/ 76 w 78"/>
              <a:gd name="T37" fmla="*/ 76 h 118"/>
              <a:gd name="T38" fmla="*/ 78 w 78"/>
              <a:gd name="T39" fmla="*/ 62 h 118"/>
              <a:gd name="T40" fmla="*/ 78 w 78"/>
              <a:gd name="T41" fmla="*/ 46 h 118"/>
              <a:gd name="T42" fmla="*/ 76 w 78"/>
              <a:gd name="T43" fmla="*/ 28 h 118"/>
              <a:gd name="T44" fmla="*/ 72 w 78"/>
              <a:gd name="T45" fmla="*/ 8 h 118"/>
              <a:gd name="T46" fmla="*/ 72 w 78"/>
              <a:gd name="T47" fmla="*/ 8 h 118"/>
              <a:gd name="T48" fmla="*/ 70 w 78"/>
              <a:gd name="T49" fmla="*/ 4 h 118"/>
              <a:gd name="T50" fmla="*/ 64 w 78"/>
              <a:gd name="T51" fmla="*/ 2 h 118"/>
              <a:gd name="T52" fmla="*/ 50 w 78"/>
              <a:gd name="T53" fmla="*/ 0 h 118"/>
              <a:gd name="T54" fmla="*/ 36 w 78"/>
              <a:gd name="T55" fmla="*/ 2 h 118"/>
              <a:gd name="T56" fmla="*/ 30 w 78"/>
              <a:gd name="T57" fmla="*/ 4 h 118"/>
              <a:gd name="T58" fmla="*/ 2 w 78"/>
              <a:gd name="T59" fmla="*/ 90 h 1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8"/>
              <a:gd name="T91" fmla="*/ 0 h 118"/>
              <a:gd name="T92" fmla="*/ 78 w 78"/>
              <a:gd name="T93" fmla="*/ 118 h 11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8" h="118">
                <a:moveTo>
                  <a:pt x="2" y="90"/>
                </a:moveTo>
                <a:lnTo>
                  <a:pt x="0" y="106"/>
                </a:lnTo>
                <a:lnTo>
                  <a:pt x="0" y="108"/>
                </a:lnTo>
                <a:lnTo>
                  <a:pt x="2" y="110"/>
                </a:lnTo>
                <a:lnTo>
                  <a:pt x="6" y="114"/>
                </a:lnTo>
                <a:lnTo>
                  <a:pt x="10" y="116"/>
                </a:lnTo>
                <a:lnTo>
                  <a:pt x="18" y="116"/>
                </a:lnTo>
                <a:lnTo>
                  <a:pt x="30" y="118"/>
                </a:lnTo>
                <a:lnTo>
                  <a:pt x="44" y="116"/>
                </a:lnTo>
                <a:lnTo>
                  <a:pt x="46" y="106"/>
                </a:lnTo>
                <a:lnTo>
                  <a:pt x="66" y="100"/>
                </a:lnTo>
                <a:lnTo>
                  <a:pt x="68" y="98"/>
                </a:lnTo>
                <a:lnTo>
                  <a:pt x="72" y="94"/>
                </a:lnTo>
                <a:lnTo>
                  <a:pt x="74" y="86"/>
                </a:lnTo>
                <a:lnTo>
                  <a:pt x="76" y="76"/>
                </a:lnTo>
                <a:lnTo>
                  <a:pt x="78" y="62"/>
                </a:lnTo>
                <a:lnTo>
                  <a:pt x="78" y="46"/>
                </a:lnTo>
                <a:lnTo>
                  <a:pt x="76" y="28"/>
                </a:lnTo>
                <a:lnTo>
                  <a:pt x="72" y="8"/>
                </a:lnTo>
                <a:lnTo>
                  <a:pt x="70" y="4"/>
                </a:lnTo>
                <a:lnTo>
                  <a:pt x="64" y="2"/>
                </a:lnTo>
                <a:lnTo>
                  <a:pt x="50" y="0"/>
                </a:lnTo>
                <a:lnTo>
                  <a:pt x="36" y="2"/>
                </a:lnTo>
                <a:lnTo>
                  <a:pt x="30" y="4"/>
                </a:lnTo>
                <a:lnTo>
                  <a:pt x="2" y="90"/>
                </a:lnTo>
                <a:close/>
              </a:path>
            </a:pathLst>
          </a:custGeom>
          <a:solidFill>
            <a:srgbClr val="E3C3A7"/>
          </a:solidFill>
          <a:ln w="9525">
            <a:solidFill>
              <a:srgbClr val="231F20"/>
            </a:solidFill>
            <a:round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63"/>
          <p:cNvSpPr>
            <a:spLocks/>
          </p:cNvSpPr>
          <p:nvPr/>
        </p:nvSpPr>
        <p:spPr bwMode="auto">
          <a:xfrm rot="18423132">
            <a:off x="868471" y="605663"/>
            <a:ext cx="378577" cy="342962"/>
          </a:xfrm>
          <a:custGeom>
            <a:avLst/>
            <a:gdLst>
              <a:gd name="T0" fmla="*/ 86 w 110"/>
              <a:gd name="T1" fmla="*/ 4 h 120"/>
              <a:gd name="T2" fmla="*/ 86 w 110"/>
              <a:gd name="T3" fmla="*/ 4 h 120"/>
              <a:gd name="T4" fmla="*/ 70 w 110"/>
              <a:gd name="T5" fmla="*/ 0 h 120"/>
              <a:gd name="T6" fmla="*/ 54 w 110"/>
              <a:gd name="T7" fmla="*/ 0 h 120"/>
              <a:gd name="T8" fmla="*/ 40 w 110"/>
              <a:gd name="T9" fmla="*/ 0 h 120"/>
              <a:gd name="T10" fmla="*/ 28 w 110"/>
              <a:gd name="T11" fmla="*/ 4 h 120"/>
              <a:gd name="T12" fmla="*/ 28 w 110"/>
              <a:gd name="T13" fmla="*/ 4 h 120"/>
              <a:gd name="T14" fmla="*/ 18 w 110"/>
              <a:gd name="T15" fmla="*/ 12 h 120"/>
              <a:gd name="T16" fmla="*/ 14 w 110"/>
              <a:gd name="T17" fmla="*/ 16 h 120"/>
              <a:gd name="T18" fmla="*/ 8 w 110"/>
              <a:gd name="T19" fmla="*/ 22 h 120"/>
              <a:gd name="T20" fmla="*/ 4 w 110"/>
              <a:gd name="T21" fmla="*/ 30 h 120"/>
              <a:gd name="T22" fmla="*/ 0 w 110"/>
              <a:gd name="T23" fmla="*/ 40 h 120"/>
              <a:gd name="T24" fmla="*/ 0 w 110"/>
              <a:gd name="T25" fmla="*/ 50 h 120"/>
              <a:gd name="T26" fmla="*/ 0 w 110"/>
              <a:gd name="T27" fmla="*/ 66 h 120"/>
              <a:gd name="T28" fmla="*/ 0 w 110"/>
              <a:gd name="T29" fmla="*/ 66 h 120"/>
              <a:gd name="T30" fmla="*/ 2 w 110"/>
              <a:gd name="T31" fmla="*/ 80 h 120"/>
              <a:gd name="T32" fmla="*/ 6 w 110"/>
              <a:gd name="T33" fmla="*/ 92 h 120"/>
              <a:gd name="T34" fmla="*/ 14 w 110"/>
              <a:gd name="T35" fmla="*/ 104 h 120"/>
              <a:gd name="T36" fmla="*/ 26 w 110"/>
              <a:gd name="T37" fmla="*/ 118 h 120"/>
              <a:gd name="T38" fmla="*/ 26 w 110"/>
              <a:gd name="T39" fmla="*/ 118 h 120"/>
              <a:gd name="T40" fmla="*/ 50 w 110"/>
              <a:gd name="T41" fmla="*/ 120 h 120"/>
              <a:gd name="T42" fmla="*/ 56 w 110"/>
              <a:gd name="T43" fmla="*/ 120 h 120"/>
              <a:gd name="T44" fmla="*/ 62 w 110"/>
              <a:gd name="T45" fmla="*/ 114 h 120"/>
              <a:gd name="T46" fmla="*/ 62 w 110"/>
              <a:gd name="T47" fmla="*/ 114 h 120"/>
              <a:gd name="T48" fmla="*/ 66 w 110"/>
              <a:gd name="T49" fmla="*/ 106 h 120"/>
              <a:gd name="T50" fmla="*/ 70 w 110"/>
              <a:gd name="T51" fmla="*/ 96 h 120"/>
              <a:gd name="T52" fmla="*/ 70 w 110"/>
              <a:gd name="T53" fmla="*/ 88 h 120"/>
              <a:gd name="T54" fmla="*/ 72 w 110"/>
              <a:gd name="T55" fmla="*/ 82 h 120"/>
              <a:gd name="T56" fmla="*/ 72 w 110"/>
              <a:gd name="T57" fmla="*/ 82 h 120"/>
              <a:gd name="T58" fmla="*/ 76 w 110"/>
              <a:gd name="T59" fmla="*/ 80 h 120"/>
              <a:gd name="T60" fmla="*/ 78 w 110"/>
              <a:gd name="T61" fmla="*/ 78 h 120"/>
              <a:gd name="T62" fmla="*/ 82 w 110"/>
              <a:gd name="T63" fmla="*/ 78 h 120"/>
              <a:gd name="T64" fmla="*/ 84 w 110"/>
              <a:gd name="T65" fmla="*/ 74 h 120"/>
              <a:gd name="T66" fmla="*/ 84 w 110"/>
              <a:gd name="T67" fmla="*/ 74 h 120"/>
              <a:gd name="T68" fmla="*/ 86 w 110"/>
              <a:gd name="T69" fmla="*/ 62 h 120"/>
              <a:gd name="T70" fmla="*/ 88 w 110"/>
              <a:gd name="T71" fmla="*/ 44 h 120"/>
              <a:gd name="T72" fmla="*/ 88 w 110"/>
              <a:gd name="T73" fmla="*/ 44 h 120"/>
              <a:gd name="T74" fmla="*/ 92 w 110"/>
              <a:gd name="T75" fmla="*/ 40 h 120"/>
              <a:gd name="T76" fmla="*/ 98 w 110"/>
              <a:gd name="T77" fmla="*/ 34 h 120"/>
              <a:gd name="T78" fmla="*/ 106 w 110"/>
              <a:gd name="T79" fmla="*/ 26 h 120"/>
              <a:gd name="T80" fmla="*/ 110 w 110"/>
              <a:gd name="T81" fmla="*/ 18 h 120"/>
              <a:gd name="T82" fmla="*/ 110 w 110"/>
              <a:gd name="T83" fmla="*/ 18 h 120"/>
              <a:gd name="T84" fmla="*/ 110 w 110"/>
              <a:gd name="T85" fmla="*/ 16 h 120"/>
              <a:gd name="T86" fmla="*/ 108 w 110"/>
              <a:gd name="T87" fmla="*/ 12 h 120"/>
              <a:gd name="T88" fmla="*/ 100 w 110"/>
              <a:gd name="T89" fmla="*/ 8 h 120"/>
              <a:gd name="T90" fmla="*/ 86 w 110"/>
              <a:gd name="T91" fmla="*/ 4 h 120"/>
              <a:gd name="T92" fmla="*/ 86 w 110"/>
              <a:gd name="T93" fmla="*/ 4 h 1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10"/>
              <a:gd name="T142" fmla="*/ 0 h 120"/>
              <a:gd name="T143" fmla="*/ 110 w 110"/>
              <a:gd name="T144" fmla="*/ 120 h 12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10" h="120">
                <a:moveTo>
                  <a:pt x="86" y="4"/>
                </a:moveTo>
                <a:lnTo>
                  <a:pt x="86" y="4"/>
                </a:lnTo>
                <a:lnTo>
                  <a:pt x="70" y="0"/>
                </a:lnTo>
                <a:lnTo>
                  <a:pt x="54" y="0"/>
                </a:lnTo>
                <a:lnTo>
                  <a:pt x="40" y="0"/>
                </a:lnTo>
                <a:lnTo>
                  <a:pt x="28" y="4"/>
                </a:lnTo>
                <a:lnTo>
                  <a:pt x="18" y="12"/>
                </a:lnTo>
                <a:lnTo>
                  <a:pt x="14" y="16"/>
                </a:lnTo>
                <a:lnTo>
                  <a:pt x="8" y="22"/>
                </a:lnTo>
                <a:lnTo>
                  <a:pt x="4" y="30"/>
                </a:lnTo>
                <a:lnTo>
                  <a:pt x="0" y="40"/>
                </a:lnTo>
                <a:lnTo>
                  <a:pt x="0" y="50"/>
                </a:lnTo>
                <a:lnTo>
                  <a:pt x="0" y="66"/>
                </a:lnTo>
                <a:lnTo>
                  <a:pt x="2" y="80"/>
                </a:lnTo>
                <a:lnTo>
                  <a:pt x="6" y="92"/>
                </a:lnTo>
                <a:lnTo>
                  <a:pt x="14" y="104"/>
                </a:lnTo>
                <a:lnTo>
                  <a:pt x="26" y="118"/>
                </a:lnTo>
                <a:lnTo>
                  <a:pt x="50" y="120"/>
                </a:lnTo>
                <a:lnTo>
                  <a:pt x="56" y="120"/>
                </a:lnTo>
                <a:lnTo>
                  <a:pt x="62" y="114"/>
                </a:lnTo>
                <a:lnTo>
                  <a:pt x="66" y="106"/>
                </a:lnTo>
                <a:lnTo>
                  <a:pt x="70" y="96"/>
                </a:lnTo>
                <a:lnTo>
                  <a:pt x="70" y="88"/>
                </a:lnTo>
                <a:lnTo>
                  <a:pt x="72" y="82"/>
                </a:lnTo>
                <a:lnTo>
                  <a:pt x="76" y="80"/>
                </a:lnTo>
                <a:lnTo>
                  <a:pt x="78" y="78"/>
                </a:lnTo>
                <a:lnTo>
                  <a:pt x="82" y="78"/>
                </a:lnTo>
                <a:lnTo>
                  <a:pt x="84" y="74"/>
                </a:lnTo>
                <a:lnTo>
                  <a:pt x="86" y="62"/>
                </a:lnTo>
                <a:lnTo>
                  <a:pt x="88" y="44"/>
                </a:lnTo>
                <a:lnTo>
                  <a:pt x="92" y="40"/>
                </a:lnTo>
                <a:lnTo>
                  <a:pt x="98" y="34"/>
                </a:lnTo>
                <a:lnTo>
                  <a:pt x="106" y="26"/>
                </a:lnTo>
                <a:lnTo>
                  <a:pt x="110" y="18"/>
                </a:lnTo>
                <a:lnTo>
                  <a:pt x="110" y="16"/>
                </a:lnTo>
                <a:lnTo>
                  <a:pt x="108" y="12"/>
                </a:lnTo>
                <a:lnTo>
                  <a:pt x="100" y="8"/>
                </a:lnTo>
                <a:lnTo>
                  <a:pt x="86" y="4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rgbClr val="231F20"/>
            </a:solidFill>
            <a:round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1168175" y="638366"/>
            <a:ext cx="2091642" cy="374720"/>
          </a:xfrm>
          <a:custGeom>
            <a:avLst/>
            <a:gdLst>
              <a:gd name="connsiteX0" fmla="*/ 276950 w 2091642"/>
              <a:gd name="connsiteY0" fmla="*/ 183651 h 374720"/>
              <a:gd name="connsiteX1" fmla="*/ 222358 w 2091642"/>
              <a:gd name="connsiteY1" fmla="*/ 197299 h 374720"/>
              <a:gd name="connsiteX2" fmla="*/ 195063 w 2091642"/>
              <a:gd name="connsiteY2" fmla="*/ 238242 h 374720"/>
              <a:gd name="connsiteX3" fmla="*/ 154120 w 2091642"/>
              <a:gd name="connsiteY3" fmla="*/ 279185 h 374720"/>
              <a:gd name="connsiteX4" fmla="*/ 126824 w 2091642"/>
              <a:gd name="connsiteY4" fmla="*/ 320128 h 374720"/>
              <a:gd name="connsiteX5" fmla="*/ 181415 w 2091642"/>
              <a:gd name="connsiteY5" fmla="*/ 306481 h 374720"/>
              <a:gd name="connsiteX6" fmla="*/ 249654 w 2091642"/>
              <a:gd name="connsiteY6" fmla="*/ 265537 h 374720"/>
              <a:gd name="connsiteX7" fmla="*/ 208711 w 2091642"/>
              <a:gd name="connsiteY7" fmla="*/ 306481 h 374720"/>
              <a:gd name="connsiteX8" fmla="*/ 99529 w 2091642"/>
              <a:gd name="connsiteY8" fmla="*/ 347424 h 374720"/>
              <a:gd name="connsiteX9" fmla="*/ 126824 w 2091642"/>
              <a:gd name="connsiteY9" fmla="*/ 306481 h 374720"/>
              <a:gd name="connsiteX10" fmla="*/ 222358 w 2091642"/>
              <a:gd name="connsiteY10" fmla="*/ 265537 h 374720"/>
              <a:gd name="connsiteX11" fmla="*/ 263302 w 2091642"/>
              <a:gd name="connsiteY11" fmla="*/ 224594 h 374720"/>
              <a:gd name="connsiteX12" fmla="*/ 345188 w 2091642"/>
              <a:gd name="connsiteY12" fmla="*/ 183651 h 374720"/>
              <a:gd name="connsiteX13" fmla="*/ 386132 w 2091642"/>
              <a:gd name="connsiteY13" fmla="*/ 170003 h 374720"/>
              <a:gd name="connsiteX14" fmla="*/ 468018 w 2091642"/>
              <a:gd name="connsiteY14" fmla="*/ 115412 h 374720"/>
              <a:gd name="connsiteX15" fmla="*/ 427075 w 2091642"/>
              <a:gd name="connsiteY15" fmla="*/ 129060 h 374720"/>
              <a:gd name="connsiteX16" fmla="*/ 236006 w 2091642"/>
              <a:gd name="connsiteY16" fmla="*/ 265537 h 374720"/>
              <a:gd name="connsiteX17" fmla="*/ 154120 w 2091642"/>
              <a:gd name="connsiteY17" fmla="*/ 306481 h 374720"/>
              <a:gd name="connsiteX18" fmla="*/ 372484 w 2091642"/>
              <a:gd name="connsiteY18" fmla="*/ 115412 h 374720"/>
              <a:gd name="connsiteX19" fmla="*/ 440723 w 2091642"/>
              <a:gd name="connsiteY19" fmla="*/ 88117 h 374720"/>
              <a:gd name="connsiteX20" fmla="*/ 399779 w 2091642"/>
              <a:gd name="connsiteY20" fmla="*/ 74469 h 374720"/>
              <a:gd name="connsiteX21" fmla="*/ 290597 w 2091642"/>
              <a:gd name="connsiteY21" fmla="*/ 142708 h 374720"/>
              <a:gd name="connsiteX22" fmla="*/ 181415 w 2091642"/>
              <a:gd name="connsiteY22" fmla="*/ 197299 h 374720"/>
              <a:gd name="connsiteX23" fmla="*/ 140472 w 2091642"/>
              <a:gd name="connsiteY23" fmla="*/ 224594 h 374720"/>
              <a:gd name="connsiteX24" fmla="*/ 85881 w 2091642"/>
              <a:gd name="connsiteY24" fmla="*/ 251890 h 374720"/>
              <a:gd name="connsiteX25" fmla="*/ 154120 w 2091642"/>
              <a:gd name="connsiteY25" fmla="*/ 210946 h 374720"/>
              <a:gd name="connsiteX26" fmla="*/ 195063 w 2091642"/>
              <a:gd name="connsiteY26" fmla="*/ 170003 h 374720"/>
              <a:gd name="connsiteX27" fmla="*/ 236006 w 2091642"/>
              <a:gd name="connsiteY27" fmla="*/ 156355 h 374720"/>
              <a:gd name="connsiteX28" fmla="*/ 195063 w 2091642"/>
              <a:gd name="connsiteY28" fmla="*/ 183651 h 374720"/>
              <a:gd name="connsiteX29" fmla="*/ 99529 w 2091642"/>
              <a:gd name="connsiteY29" fmla="*/ 265537 h 374720"/>
              <a:gd name="connsiteX30" fmla="*/ 72233 w 2091642"/>
              <a:gd name="connsiteY30" fmla="*/ 306481 h 374720"/>
              <a:gd name="connsiteX31" fmla="*/ 154120 w 2091642"/>
              <a:gd name="connsiteY31" fmla="*/ 251890 h 374720"/>
              <a:gd name="connsiteX32" fmla="*/ 44938 w 2091642"/>
              <a:gd name="connsiteY32" fmla="*/ 306481 h 374720"/>
              <a:gd name="connsiteX33" fmla="*/ 3994 w 2091642"/>
              <a:gd name="connsiteY33" fmla="*/ 347424 h 374720"/>
              <a:gd name="connsiteX34" fmla="*/ 58585 w 2091642"/>
              <a:gd name="connsiteY34" fmla="*/ 320128 h 374720"/>
              <a:gd name="connsiteX35" fmla="*/ 113176 w 2091642"/>
              <a:gd name="connsiteY35" fmla="*/ 279185 h 374720"/>
              <a:gd name="connsiteX36" fmla="*/ 181415 w 2091642"/>
              <a:gd name="connsiteY36" fmla="*/ 265537 h 374720"/>
              <a:gd name="connsiteX37" fmla="*/ 263302 w 2091642"/>
              <a:gd name="connsiteY37" fmla="*/ 210946 h 374720"/>
              <a:gd name="connsiteX38" fmla="*/ 222358 w 2091642"/>
              <a:gd name="connsiteY38" fmla="*/ 238242 h 374720"/>
              <a:gd name="connsiteX39" fmla="*/ 181415 w 2091642"/>
              <a:gd name="connsiteY39" fmla="*/ 265537 h 374720"/>
              <a:gd name="connsiteX40" fmla="*/ 263302 w 2091642"/>
              <a:gd name="connsiteY40" fmla="*/ 210946 h 374720"/>
              <a:gd name="connsiteX41" fmla="*/ 195063 w 2091642"/>
              <a:gd name="connsiteY41" fmla="*/ 306481 h 374720"/>
              <a:gd name="connsiteX42" fmla="*/ 126824 w 2091642"/>
              <a:gd name="connsiteY42" fmla="*/ 292833 h 374720"/>
              <a:gd name="connsiteX43" fmla="*/ 140472 w 2091642"/>
              <a:gd name="connsiteY43" fmla="*/ 251890 h 374720"/>
              <a:gd name="connsiteX44" fmla="*/ 222358 w 2091642"/>
              <a:gd name="connsiteY44" fmla="*/ 156355 h 374720"/>
              <a:gd name="connsiteX45" fmla="*/ 249654 w 2091642"/>
              <a:gd name="connsiteY45" fmla="*/ 115412 h 374720"/>
              <a:gd name="connsiteX46" fmla="*/ 399779 w 2091642"/>
              <a:gd name="connsiteY46" fmla="*/ 101764 h 374720"/>
              <a:gd name="connsiteX47" fmla="*/ 522609 w 2091642"/>
              <a:gd name="connsiteY47" fmla="*/ 88117 h 374720"/>
              <a:gd name="connsiteX48" fmla="*/ 468018 w 2091642"/>
              <a:gd name="connsiteY48" fmla="*/ 74469 h 374720"/>
              <a:gd name="connsiteX49" fmla="*/ 427075 w 2091642"/>
              <a:gd name="connsiteY49" fmla="*/ 101764 h 374720"/>
              <a:gd name="connsiteX50" fmla="*/ 604496 w 2091642"/>
              <a:gd name="connsiteY50" fmla="*/ 88117 h 374720"/>
              <a:gd name="connsiteX51" fmla="*/ 590848 w 2091642"/>
              <a:gd name="connsiteY51" fmla="*/ 6230 h 374720"/>
              <a:gd name="connsiteX52" fmla="*/ 481666 w 2091642"/>
              <a:gd name="connsiteY52" fmla="*/ 19878 h 374720"/>
              <a:gd name="connsiteX53" fmla="*/ 386132 w 2091642"/>
              <a:gd name="connsiteY53" fmla="*/ 47173 h 374720"/>
              <a:gd name="connsiteX54" fmla="*/ 317893 w 2091642"/>
              <a:gd name="connsiteY54" fmla="*/ 60821 h 374720"/>
              <a:gd name="connsiteX55" fmla="*/ 276950 w 2091642"/>
              <a:gd name="connsiteY55" fmla="*/ 88117 h 374720"/>
              <a:gd name="connsiteX56" fmla="*/ 317893 w 2091642"/>
              <a:gd name="connsiteY56" fmla="*/ 101764 h 374720"/>
              <a:gd name="connsiteX57" fmla="*/ 249654 w 2091642"/>
              <a:gd name="connsiteY57" fmla="*/ 183651 h 374720"/>
              <a:gd name="connsiteX58" fmla="*/ 167767 w 2091642"/>
              <a:gd name="connsiteY58" fmla="*/ 292833 h 374720"/>
              <a:gd name="connsiteX59" fmla="*/ 126824 w 2091642"/>
              <a:gd name="connsiteY59" fmla="*/ 320128 h 374720"/>
              <a:gd name="connsiteX60" fmla="*/ 44938 w 2091642"/>
              <a:gd name="connsiteY60" fmla="*/ 374720 h 374720"/>
              <a:gd name="connsiteX61" fmla="*/ 17642 w 2091642"/>
              <a:gd name="connsiteY61" fmla="*/ 333776 h 374720"/>
              <a:gd name="connsiteX62" fmla="*/ 72233 w 2091642"/>
              <a:gd name="connsiteY62" fmla="*/ 306481 h 374720"/>
              <a:gd name="connsiteX63" fmla="*/ 167767 w 2091642"/>
              <a:gd name="connsiteY63" fmla="*/ 292833 h 374720"/>
              <a:gd name="connsiteX64" fmla="*/ 222358 w 2091642"/>
              <a:gd name="connsiteY64" fmla="*/ 279185 h 374720"/>
              <a:gd name="connsiteX65" fmla="*/ 345188 w 2091642"/>
              <a:gd name="connsiteY65" fmla="*/ 265537 h 374720"/>
              <a:gd name="connsiteX66" fmla="*/ 440723 w 2091642"/>
              <a:gd name="connsiteY66" fmla="*/ 197299 h 374720"/>
              <a:gd name="connsiteX67" fmla="*/ 563552 w 2091642"/>
              <a:gd name="connsiteY67" fmla="*/ 142708 h 374720"/>
              <a:gd name="connsiteX68" fmla="*/ 700030 w 2091642"/>
              <a:gd name="connsiteY68" fmla="*/ 115412 h 374720"/>
              <a:gd name="connsiteX69" fmla="*/ 754621 w 2091642"/>
              <a:gd name="connsiteY69" fmla="*/ 129060 h 374720"/>
              <a:gd name="connsiteX70" fmla="*/ 836508 w 2091642"/>
              <a:gd name="connsiteY70" fmla="*/ 170003 h 374720"/>
              <a:gd name="connsiteX71" fmla="*/ 918394 w 2091642"/>
              <a:gd name="connsiteY71" fmla="*/ 183651 h 374720"/>
              <a:gd name="connsiteX72" fmla="*/ 863803 w 2091642"/>
              <a:gd name="connsiteY72" fmla="*/ 170003 h 374720"/>
              <a:gd name="connsiteX73" fmla="*/ 822860 w 2091642"/>
              <a:gd name="connsiteY73" fmla="*/ 142708 h 374720"/>
              <a:gd name="connsiteX74" fmla="*/ 863803 w 2091642"/>
              <a:gd name="connsiteY74" fmla="*/ 115412 h 374720"/>
              <a:gd name="connsiteX75" fmla="*/ 1136758 w 2091642"/>
              <a:gd name="connsiteY75" fmla="*/ 129060 h 374720"/>
              <a:gd name="connsiteX76" fmla="*/ 1300532 w 2091642"/>
              <a:gd name="connsiteY76" fmla="*/ 197299 h 374720"/>
              <a:gd name="connsiteX77" fmla="*/ 1641726 w 2091642"/>
              <a:gd name="connsiteY77" fmla="*/ 292833 h 374720"/>
              <a:gd name="connsiteX78" fmla="*/ 1846442 w 2091642"/>
              <a:gd name="connsiteY78" fmla="*/ 333776 h 374720"/>
              <a:gd name="connsiteX79" fmla="*/ 1764555 w 2091642"/>
              <a:gd name="connsiteY79" fmla="*/ 320128 h 374720"/>
              <a:gd name="connsiteX80" fmla="*/ 1709964 w 2091642"/>
              <a:gd name="connsiteY80" fmla="*/ 279185 h 374720"/>
              <a:gd name="connsiteX81" fmla="*/ 1655373 w 2091642"/>
              <a:gd name="connsiteY81" fmla="*/ 251890 h 374720"/>
              <a:gd name="connsiteX82" fmla="*/ 1546191 w 2091642"/>
              <a:gd name="connsiteY82" fmla="*/ 210946 h 374720"/>
              <a:gd name="connsiteX83" fmla="*/ 1505248 w 2091642"/>
              <a:gd name="connsiteY83" fmla="*/ 170003 h 374720"/>
              <a:gd name="connsiteX84" fmla="*/ 1559839 w 2091642"/>
              <a:gd name="connsiteY84" fmla="*/ 183651 h 374720"/>
              <a:gd name="connsiteX85" fmla="*/ 1327827 w 2091642"/>
              <a:gd name="connsiteY85" fmla="*/ 170003 h 374720"/>
              <a:gd name="connsiteX86" fmla="*/ 1396066 w 2091642"/>
              <a:gd name="connsiteY86" fmla="*/ 197299 h 374720"/>
              <a:gd name="connsiteX87" fmla="*/ 1600782 w 2091642"/>
              <a:gd name="connsiteY87" fmla="*/ 224594 h 374720"/>
              <a:gd name="connsiteX88" fmla="*/ 1518896 w 2091642"/>
              <a:gd name="connsiteY88" fmla="*/ 238242 h 374720"/>
              <a:gd name="connsiteX89" fmla="*/ 1587135 w 2091642"/>
              <a:gd name="connsiteY89" fmla="*/ 279185 h 374720"/>
              <a:gd name="connsiteX90" fmla="*/ 1628078 w 2091642"/>
              <a:gd name="connsiteY90" fmla="*/ 306481 h 374720"/>
              <a:gd name="connsiteX91" fmla="*/ 1696317 w 2091642"/>
              <a:gd name="connsiteY91" fmla="*/ 333776 h 374720"/>
              <a:gd name="connsiteX92" fmla="*/ 1614430 w 2091642"/>
              <a:gd name="connsiteY92" fmla="*/ 320128 h 374720"/>
              <a:gd name="connsiteX93" fmla="*/ 1546191 w 2091642"/>
              <a:gd name="connsiteY93" fmla="*/ 306481 h 374720"/>
              <a:gd name="connsiteX94" fmla="*/ 1505248 w 2091642"/>
              <a:gd name="connsiteY94" fmla="*/ 292833 h 374720"/>
              <a:gd name="connsiteX95" fmla="*/ 1628078 w 2091642"/>
              <a:gd name="connsiteY95" fmla="*/ 306481 h 374720"/>
              <a:gd name="connsiteX96" fmla="*/ 1669021 w 2091642"/>
              <a:gd name="connsiteY96" fmla="*/ 292833 h 374720"/>
              <a:gd name="connsiteX97" fmla="*/ 1805499 w 2091642"/>
              <a:gd name="connsiteY97" fmla="*/ 279185 h 374720"/>
              <a:gd name="connsiteX98" fmla="*/ 1709964 w 2091642"/>
              <a:gd name="connsiteY98" fmla="*/ 251890 h 374720"/>
              <a:gd name="connsiteX99" fmla="*/ 1669021 w 2091642"/>
              <a:gd name="connsiteY99" fmla="*/ 238242 h 374720"/>
              <a:gd name="connsiteX100" fmla="*/ 1614430 w 2091642"/>
              <a:gd name="connsiteY100" fmla="*/ 224594 h 374720"/>
              <a:gd name="connsiteX101" fmla="*/ 1682669 w 2091642"/>
              <a:gd name="connsiteY101" fmla="*/ 251890 h 374720"/>
              <a:gd name="connsiteX102" fmla="*/ 1628078 w 2091642"/>
              <a:gd name="connsiteY102" fmla="*/ 265537 h 374720"/>
              <a:gd name="connsiteX103" fmla="*/ 1505248 w 2091642"/>
              <a:gd name="connsiteY103" fmla="*/ 306481 h 374720"/>
              <a:gd name="connsiteX104" fmla="*/ 1546191 w 2091642"/>
              <a:gd name="connsiteY104" fmla="*/ 320128 h 374720"/>
              <a:gd name="connsiteX105" fmla="*/ 1614430 w 2091642"/>
              <a:gd name="connsiteY105" fmla="*/ 347424 h 374720"/>
              <a:gd name="connsiteX106" fmla="*/ 1669021 w 2091642"/>
              <a:gd name="connsiteY106" fmla="*/ 333776 h 374720"/>
              <a:gd name="connsiteX107" fmla="*/ 1778203 w 2091642"/>
              <a:gd name="connsiteY107" fmla="*/ 347424 h 374720"/>
              <a:gd name="connsiteX108" fmla="*/ 1860090 w 2091642"/>
              <a:gd name="connsiteY108" fmla="*/ 320128 h 374720"/>
              <a:gd name="connsiteX109" fmla="*/ 1778203 w 2091642"/>
              <a:gd name="connsiteY109" fmla="*/ 292833 h 374720"/>
              <a:gd name="connsiteX110" fmla="*/ 1819147 w 2091642"/>
              <a:gd name="connsiteY110" fmla="*/ 279185 h 374720"/>
              <a:gd name="connsiteX111" fmla="*/ 1860090 w 2091642"/>
              <a:gd name="connsiteY111" fmla="*/ 292833 h 374720"/>
              <a:gd name="connsiteX112" fmla="*/ 1955624 w 2091642"/>
              <a:gd name="connsiteY112" fmla="*/ 306481 h 374720"/>
              <a:gd name="connsiteX113" fmla="*/ 1996567 w 2091642"/>
              <a:gd name="connsiteY113" fmla="*/ 292833 h 374720"/>
              <a:gd name="connsiteX114" fmla="*/ 1914681 w 2091642"/>
              <a:gd name="connsiteY114" fmla="*/ 265537 h 374720"/>
              <a:gd name="connsiteX115" fmla="*/ 1873738 w 2091642"/>
              <a:gd name="connsiteY115" fmla="*/ 251890 h 374720"/>
              <a:gd name="connsiteX116" fmla="*/ 1832794 w 2091642"/>
              <a:gd name="connsiteY116" fmla="*/ 224594 h 374720"/>
              <a:gd name="connsiteX117" fmla="*/ 1887385 w 2091642"/>
              <a:gd name="connsiteY117" fmla="*/ 224594 h 374720"/>
              <a:gd name="connsiteX118" fmla="*/ 1996567 w 2091642"/>
              <a:gd name="connsiteY118" fmla="*/ 265537 h 374720"/>
              <a:gd name="connsiteX119" fmla="*/ 1914681 w 2091642"/>
              <a:gd name="connsiteY119" fmla="*/ 265537 h 374720"/>
              <a:gd name="connsiteX120" fmla="*/ 1846442 w 2091642"/>
              <a:gd name="connsiteY120" fmla="*/ 238242 h 374720"/>
              <a:gd name="connsiteX121" fmla="*/ 1750908 w 2091642"/>
              <a:gd name="connsiteY121" fmla="*/ 224594 h 374720"/>
              <a:gd name="connsiteX122" fmla="*/ 1914681 w 2091642"/>
              <a:gd name="connsiteY122" fmla="*/ 251890 h 374720"/>
              <a:gd name="connsiteX123" fmla="*/ 1969272 w 2091642"/>
              <a:gd name="connsiteY123" fmla="*/ 279185 h 374720"/>
              <a:gd name="connsiteX124" fmla="*/ 1846442 w 2091642"/>
              <a:gd name="connsiteY124" fmla="*/ 292833 h 374720"/>
              <a:gd name="connsiteX125" fmla="*/ 1887385 w 2091642"/>
              <a:gd name="connsiteY125" fmla="*/ 306481 h 374720"/>
              <a:gd name="connsiteX126" fmla="*/ 1819147 w 2091642"/>
              <a:gd name="connsiteY126" fmla="*/ 292833 h 374720"/>
              <a:gd name="connsiteX127" fmla="*/ 1805499 w 2091642"/>
              <a:gd name="connsiteY127" fmla="*/ 279185 h 3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091642" h="374720">
                <a:moveTo>
                  <a:pt x="276950" y="183651"/>
                </a:moveTo>
                <a:cubicBezTo>
                  <a:pt x="258753" y="188200"/>
                  <a:pt x="237965" y="186894"/>
                  <a:pt x="222358" y="197299"/>
                </a:cubicBezTo>
                <a:cubicBezTo>
                  <a:pt x="208710" y="206397"/>
                  <a:pt x="205564" y="225641"/>
                  <a:pt x="195063" y="238242"/>
                </a:cubicBezTo>
                <a:cubicBezTo>
                  <a:pt x="182707" y="253069"/>
                  <a:pt x="166476" y="264358"/>
                  <a:pt x="154120" y="279185"/>
                </a:cubicBezTo>
                <a:cubicBezTo>
                  <a:pt x="143619" y="291786"/>
                  <a:pt x="115226" y="308529"/>
                  <a:pt x="126824" y="320128"/>
                </a:cubicBezTo>
                <a:cubicBezTo>
                  <a:pt x="140087" y="333391"/>
                  <a:pt x="163218" y="311030"/>
                  <a:pt x="181415" y="306481"/>
                </a:cubicBezTo>
                <a:lnTo>
                  <a:pt x="249654" y="265537"/>
                </a:lnTo>
                <a:cubicBezTo>
                  <a:pt x="236006" y="279185"/>
                  <a:pt x="225078" y="296251"/>
                  <a:pt x="208711" y="306481"/>
                </a:cubicBezTo>
                <a:cubicBezTo>
                  <a:pt x="190065" y="318135"/>
                  <a:pt x="126748" y="338351"/>
                  <a:pt x="99529" y="347424"/>
                </a:cubicBezTo>
                <a:cubicBezTo>
                  <a:pt x="108627" y="333776"/>
                  <a:pt x="115226" y="318079"/>
                  <a:pt x="126824" y="306481"/>
                </a:cubicBezTo>
                <a:cubicBezTo>
                  <a:pt x="158241" y="275064"/>
                  <a:pt x="180595" y="275978"/>
                  <a:pt x="222358" y="265537"/>
                </a:cubicBezTo>
                <a:cubicBezTo>
                  <a:pt x="236006" y="251889"/>
                  <a:pt x="247243" y="235300"/>
                  <a:pt x="263302" y="224594"/>
                </a:cubicBezTo>
                <a:cubicBezTo>
                  <a:pt x="288694" y="207666"/>
                  <a:pt x="317301" y="196045"/>
                  <a:pt x="345188" y="183651"/>
                </a:cubicBezTo>
                <a:cubicBezTo>
                  <a:pt x="358334" y="177808"/>
                  <a:pt x="373556" y="176990"/>
                  <a:pt x="386132" y="170003"/>
                </a:cubicBezTo>
                <a:cubicBezTo>
                  <a:pt x="414809" y="154071"/>
                  <a:pt x="499139" y="105038"/>
                  <a:pt x="468018" y="115412"/>
                </a:cubicBezTo>
                <a:lnTo>
                  <a:pt x="427075" y="129060"/>
                </a:lnTo>
                <a:cubicBezTo>
                  <a:pt x="291635" y="230639"/>
                  <a:pt x="355755" y="185704"/>
                  <a:pt x="236006" y="265537"/>
                </a:cubicBezTo>
                <a:cubicBezTo>
                  <a:pt x="183091" y="300814"/>
                  <a:pt x="210626" y="287645"/>
                  <a:pt x="154120" y="306481"/>
                </a:cubicBezTo>
                <a:cubicBezTo>
                  <a:pt x="203602" y="256998"/>
                  <a:pt x="316941" y="137629"/>
                  <a:pt x="372484" y="115412"/>
                </a:cubicBezTo>
                <a:lnTo>
                  <a:pt x="440723" y="88117"/>
                </a:lnTo>
                <a:cubicBezTo>
                  <a:pt x="427075" y="83568"/>
                  <a:pt x="414021" y="72435"/>
                  <a:pt x="399779" y="74469"/>
                </a:cubicBezTo>
                <a:cubicBezTo>
                  <a:pt x="365850" y="79316"/>
                  <a:pt x="315616" y="126028"/>
                  <a:pt x="290597" y="142708"/>
                </a:cubicBezTo>
                <a:cubicBezTo>
                  <a:pt x="120366" y="256196"/>
                  <a:pt x="296146" y="139933"/>
                  <a:pt x="181415" y="197299"/>
                </a:cubicBezTo>
                <a:cubicBezTo>
                  <a:pt x="166744" y="204634"/>
                  <a:pt x="154713" y="216456"/>
                  <a:pt x="140472" y="224594"/>
                </a:cubicBezTo>
                <a:cubicBezTo>
                  <a:pt x="122808" y="234688"/>
                  <a:pt x="71495" y="266276"/>
                  <a:pt x="85881" y="251890"/>
                </a:cubicBezTo>
                <a:cubicBezTo>
                  <a:pt x="104638" y="233133"/>
                  <a:pt x="132899" y="226862"/>
                  <a:pt x="154120" y="210946"/>
                </a:cubicBezTo>
                <a:cubicBezTo>
                  <a:pt x="169561" y="199366"/>
                  <a:pt x="179004" y="180709"/>
                  <a:pt x="195063" y="170003"/>
                </a:cubicBezTo>
                <a:cubicBezTo>
                  <a:pt x="207033" y="162023"/>
                  <a:pt x="236006" y="141969"/>
                  <a:pt x="236006" y="156355"/>
                </a:cubicBezTo>
                <a:cubicBezTo>
                  <a:pt x="236006" y="172758"/>
                  <a:pt x="207664" y="173150"/>
                  <a:pt x="195063" y="183651"/>
                </a:cubicBezTo>
                <a:cubicBezTo>
                  <a:pt x="89044" y="272001"/>
                  <a:pt x="227298" y="176099"/>
                  <a:pt x="99529" y="265537"/>
                </a:cubicBezTo>
                <a:cubicBezTo>
                  <a:pt x="9257" y="328727"/>
                  <a:pt x="-18313" y="329116"/>
                  <a:pt x="72233" y="306481"/>
                </a:cubicBezTo>
                <a:cubicBezTo>
                  <a:pt x="99529" y="288284"/>
                  <a:pt x="184579" y="239707"/>
                  <a:pt x="154120" y="251890"/>
                </a:cubicBezTo>
                <a:cubicBezTo>
                  <a:pt x="105876" y="271187"/>
                  <a:pt x="82681" y="275029"/>
                  <a:pt x="44938" y="306481"/>
                </a:cubicBezTo>
                <a:cubicBezTo>
                  <a:pt x="30111" y="318837"/>
                  <a:pt x="-13269" y="356056"/>
                  <a:pt x="3994" y="347424"/>
                </a:cubicBezTo>
                <a:cubicBezTo>
                  <a:pt x="22191" y="338325"/>
                  <a:pt x="41333" y="330911"/>
                  <a:pt x="58585" y="320128"/>
                </a:cubicBezTo>
                <a:cubicBezTo>
                  <a:pt x="77874" y="308073"/>
                  <a:pt x="92390" y="288423"/>
                  <a:pt x="113176" y="279185"/>
                </a:cubicBezTo>
                <a:cubicBezTo>
                  <a:pt x="134374" y="269764"/>
                  <a:pt x="158669" y="270086"/>
                  <a:pt x="181415" y="265537"/>
                </a:cubicBezTo>
                <a:lnTo>
                  <a:pt x="263302" y="210946"/>
                </a:lnTo>
                <a:lnTo>
                  <a:pt x="222358" y="238242"/>
                </a:lnTo>
                <a:lnTo>
                  <a:pt x="181415" y="265537"/>
                </a:lnTo>
                <a:lnTo>
                  <a:pt x="263302" y="210946"/>
                </a:lnTo>
                <a:cubicBezTo>
                  <a:pt x="254586" y="224021"/>
                  <a:pt x="202586" y="303660"/>
                  <a:pt x="195063" y="306481"/>
                </a:cubicBezTo>
                <a:cubicBezTo>
                  <a:pt x="173343" y="314626"/>
                  <a:pt x="149570" y="297382"/>
                  <a:pt x="126824" y="292833"/>
                </a:cubicBezTo>
                <a:cubicBezTo>
                  <a:pt x="131373" y="279185"/>
                  <a:pt x="133335" y="264380"/>
                  <a:pt x="140472" y="251890"/>
                </a:cubicBezTo>
                <a:cubicBezTo>
                  <a:pt x="177642" y="186843"/>
                  <a:pt x="178359" y="209154"/>
                  <a:pt x="222358" y="156355"/>
                </a:cubicBezTo>
                <a:cubicBezTo>
                  <a:pt x="232859" y="143754"/>
                  <a:pt x="233977" y="120236"/>
                  <a:pt x="249654" y="115412"/>
                </a:cubicBezTo>
                <a:cubicBezTo>
                  <a:pt x="297680" y="100635"/>
                  <a:pt x="349780" y="106764"/>
                  <a:pt x="399779" y="101764"/>
                </a:cubicBezTo>
                <a:cubicBezTo>
                  <a:pt x="440770" y="97665"/>
                  <a:pt x="481666" y="92666"/>
                  <a:pt x="522609" y="88117"/>
                </a:cubicBezTo>
                <a:cubicBezTo>
                  <a:pt x="504412" y="83568"/>
                  <a:pt x="486587" y="71816"/>
                  <a:pt x="468018" y="74469"/>
                </a:cubicBezTo>
                <a:cubicBezTo>
                  <a:pt x="451780" y="76789"/>
                  <a:pt x="410754" y="100132"/>
                  <a:pt x="427075" y="101764"/>
                </a:cubicBezTo>
                <a:cubicBezTo>
                  <a:pt x="486096" y="107666"/>
                  <a:pt x="545356" y="92666"/>
                  <a:pt x="604496" y="88117"/>
                </a:cubicBezTo>
                <a:cubicBezTo>
                  <a:pt x="599947" y="60821"/>
                  <a:pt x="615038" y="19669"/>
                  <a:pt x="590848" y="6230"/>
                </a:cubicBezTo>
                <a:cubicBezTo>
                  <a:pt x="558786" y="-11582"/>
                  <a:pt x="517844" y="13848"/>
                  <a:pt x="481666" y="19878"/>
                </a:cubicBezTo>
                <a:cubicBezTo>
                  <a:pt x="405070" y="32644"/>
                  <a:pt x="451042" y="30945"/>
                  <a:pt x="386132" y="47173"/>
                </a:cubicBezTo>
                <a:cubicBezTo>
                  <a:pt x="363628" y="52799"/>
                  <a:pt x="340639" y="56272"/>
                  <a:pt x="317893" y="60821"/>
                </a:cubicBezTo>
                <a:cubicBezTo>
                  <a:pt x="304245" y="69920"/>
                  <a:pt x="276950" y="71714"/>
                  <a:pt x="276950" y="88117"/>
                </a:cubicBezTo>
                <a:cubicBezTo>
                  <a:pt x="276950" y="102503"/>
                  <a:pt x="314404" y="87808"/>
                  <a:pt x="317893" y="101764"/>
                </a:cubicBezTo>
                <a:cubicBezTo>
                  <a:pt x="321803" y="117404"/>
                  <a:pt x="252879" y="179781"/>
                  <a:pt x="249654" y="183651"/>
                </a:cubicBezTo>
                <a:cubicBezTo>
                  <a:pt x="186660" y="259243"/>
                  <a:pt x="267305" y="193295"/>
                  <a:pt x="167767" y="292833"/>
                </a:cubicBezTo>
                <a:cubicBezTo>
                  <a:pt x="156169" y="304431"/>
                  <a:pt x="139425" y="309627"/>
                  <a:pt x="126824" y="320128"/>
                </a:cubicBezTo>
                <a:cubicBezTo>
                  <a:pt x="58669" y="376925"/>
                  <a:pt x="116892" y="350735"/>
                  <a:pt x="44938" y="374720"/>
                </a:cubicBezTo>
                <a:cubicBezTo>
                  <a:pt x="35839" y="361072"/>
                  <a:pt x="11550" y="349006"/>
                  <a:pt x="17642" y="333776"/>
                </a:cubicBezTo>
                <a:cubicBezTo>
                  <a:pt x="25198" y="314886"/>
                  <a:pt x="52605" y="311834"/>
                  <a:pt x="72233" y="306481"/>
                </a:cubicBezTo>
                <a:cubicBezTo>
                  <a:pt x="103268" y="298017"/>
                  <a:pt x="136118" y="298587"/>
                  <a:pt x="167767" y="292833"/>
                </a:cubicBezTo>
                <a:cubicBezTo>
                  <a:pt x="186221" y="289478"/>
                  <a:pt x="203819" y="282037"/>
                  <a:pt x="222358" y="279185"/>
                </a:cubicBezTo>
                <a:cubicBezTo>
                  <a:pt x="263074" y="272921"/>
                  <a:pt x="304245" y="270086"/>
                  <a:pt x="345188" y="265537"/>
                </a:cubicBezTo>
                <a:cubicBezTo>
                  <a:pt x="495023" y="205603"/>
                  <a:pt x="528149" y="226440"/>
                  <a:pt x="440723" y="197299"/>
                </a:cubicBezTo>
                <a:cubicBezTo>
                  <a:pt x="489734" y="164624"/>
                  <a:pt x="493945" y="156630"/>
                  <a:pt x="563552" y="142708"/>
                </a:cubicBezTo>
                <a:lnTo>
                  <a:pt x="700030" y="115412"/>
                </a:lnTo>
                <a:cubicBezTo>
                  <a:pt x="718227" y="119961"/>
                  <a:pt x="737205" y="122094"/>
                  <a:pt x="754621" y="129060"/>
                </a:cubicBezTo>
                <a:cubicBezTo>
                  <a:pt x="782956" y="140394"/>
                  <a:pt x="807557" y="160353"/>
                  <a:pt x="836508" y="170003"/>
                </a:cubicBezTo>
                <a:cubicBezTo>
                  <a:pt x="862760" y="178754"/>
                  <a:pt x="890722" y="183651"/>
                  <a:pt x="918394" y="183651"/>
                </a:cubicBezTo>
                <a:cubicBezTo>
                  <a:pt x="937151" y="183651"/>
                  <a:pt x="882000" y="174552"/>
                  <a:pt x="863803" y="170003"/>
                </a:cubicBezTo>
                <a:cubicBezTo>
                  <a:pt x="850155" y="160905"/>
                  <a:pt x="822860" y="159110"/>
                  <a:pt x="822860" y="142708"/>
                </a:cubicBezTo>
                <a:cubicBezTo>
                  <a:pt x="822860" y="126305"/>
                  <a:pt x="847416" y="116124"/>
                  <a:pt x="863803" y="115412"/>
                </a:cubicBezTo>
                <a:lnTo>
                  <a:pt x="1136758" y="129060"/>
                </a:lnTo>
                <a:cubicBezTo>
                  <a:pt x="1191349" y="151806"/>
                  <a:pt x="1243795" y="180612"/>
                  <a:pt x="1300532" y="197299"/>
                </a:cubicBezTo>
                <a:cubicBezTo>
                  <a:pt x="1354594" y="213200"/>
                  <a:pt x="1553897" y="275267"/>
                  <a:pt x="1641726" y="292833"/>
                </a:cubicBezTo>
                <a:cubicBezTo>
                  <a:pt x="1699349" y="304358"/>
                  <a:pt x="1793573" y="307342"/>
                  <a:pt x="1846442" y="333776"/>
                </a:cubicBezTo>
                <a:cubicBezTo>
                  <a:pt x="1871193" y="346151"/>
                  <a:pt x="1791851" y="324677"/>
                  <a:pt x="1764555" y="320128"/>
                </a:cubicBezTo>
                <a:cubicBezTo>
                  <a:pt x="1746358" y="306480"/>
                  <a:pt x="1729253" y="291240"/>
                  <a:pt x="1709964" y="279185"/>
                </a:cubicBezTo>
                <a:cubicBezTo>
                  <a:pt x="1692712" y="268402"/>
                  <a:pt x="1673964" y="260153"/>
                  <a:pt x="1655373" y="251890"/>
                </a:cubicBezTo>
                <a:cubicBezTo>
                  <a:pt x="1606408" y="230128"/>
                  <a:pt x="1591214" y="225954"/>
                  <a:pt x="1546191" y="210946"/>
                </a:cubicBezTo>
                <a:cubicBezTo>
                  <a:pt x="1532543" y="197298"/>
                  <a:pt x="1496616" y="187266"/>
                  <a:pt x="1505248" y="170003"/>
                </a:cubicBezTo>
                <a:cubicBezTo>
                  <a:pt x="1513637" y="153226"/>
                  <a:pt x="1578596" y="183651"/>
                  <a:pt x="1559839" y="183651"/>
                </a:cubicBezTo>
                <a:cubicBezTo>
                  <a:pt x="1482368" y="183651"/>
                  <a:pt x="1405164" y="174552"/>
                  <a:pt x="1327827" y="170003"/>
                </a:cubicBezTo>
                <a:cubicBezTo>
                  <a:pt x="1350573" y="179102"/>
                  <a:pt x="1372431" y="190853"/>
                  <a:pt x="1396066" y="197299"/>
                </a:cubicBezTo>
                <a:cubicBezTo>
                  <a:pt x="1438176" y="208783"/>
                  <a:pt x="1570158" y="221191"/>
                  <a:pt x="1600782" y="224594"/>
                </a:cubicBezTo>
                <a:lnTo>
                  <a:pt x="1518896" y="238242"/>
                </a:lnTo>
                <a:cubicBezTo>
                  <a:pt x="1512463" y="263977"/>
                  <a:pt x="1564641" y="265126"/>
                  <a:pt x="1587135" y="279185"/>
                </a:cubicBezTo>
                <a:cubicBezTo>
                  <a:pt x="1601044" y="287878"/>
                  <a:pt x="1613407" y="299146"/>
                  <a:pt x="1628078" y="306481"/>
                </a:cubicBezTo>
                <a:cubicBezTo>
                  <a:pt x="1649990" y="317437"/>
                  <a:pt x="1713641" y="316454"/>
                  <a:pt x="1696317" y="333776"/>
                </a:cubicBezTo>
                <a:cubicBezTo>
                  <a:pt x="1676749" y="353342"/>
                  <a:pt x="1641656" y="325078"/>
                  <a:pt x="1614430" y="320128"/>
                </a:cubicBezTo>
                <a:cubicBezTo>
                  <a:pt x="1591607" y="315979"/>
                  <a:pt x="1568695" y="312107"/>
                  <a:pt x="1546191" y="306481"/>
                </a:cubicBezTo>
                <a:cubicBezTo>
                  <a:pt x="1532235" y="302992"/>
                  <a:pt x="1490862" y="292833"/>
                  <a:pt x="1505248" y="292833"/>
                </a:cubicBezTo>
                <a:cubicBezTo>
                  <a:pt x="1546443" y="292833"/>
                  <a:pt x="1587135" y="301932"/>
                  <a:pt x="1628078" y="306481"/>
                </a:cubicBezTo>
                <a:cubicBezTo>
                  <a:pt x="1641726" y="301932"/>
                  <a:pt x="1654802" y="295021"/>
                  <a:pt x="1669021" y="292833"/>
                </a:cubicBezTo>
                <a:cubicBezTo>
                  <a:pt x="1714209" y="285881"/>
                  <a:pt x="1773170" y="311514"/>
                  <a:pt x="1805499" y="279185"/>
                </a:cubicBezTo>
                <a:cubicBezTo>
                  <a:pt x="1828918" y="255766"/>
                  <a:pt x="1741686" y="261407"/>
                  <a:pt x="1709964" y="251890"/>
                </a:cubicBezTo>
                <a:cubicBezTo>
                  <a:pt x="1696185" y="247756"/>
                  <a:pt x="1682853" y="242194"/>
                  <a:pt x="1669021" y="238242"/>
                </a:cubicBezTo>
                <a:cubicBezTo>
                  <a:pt x="1650986" y="233089"/>
                  <a:pt x="1601167" y="211331"/>
                  <a:pt x="1614430" y="224594"/>
                </a:cubicBezTo>
                <a:cubicBezTo>
                  <a:pt x="1631753" y="241917"/>
                  <a:pt x="1659923" y="242791"/>
                  <a:pt x="1682669" y="251890"/>
                </a:cubicBezTo>
                <a:cubicBezTo>
                  <a:pt x="1664472" y="256439"/>
                  <a:pt x="1646006" y="260021"/>
                  <a:pt x="1628078" y="265537"/>
                </a:cubicBezTo>
                <a:cubicBezTo>
                  <a:pt x="1586828" y="278229"/>
                  <a:pt x="1505248" y="306481"/>
                  <a:pt x="1505248" y="306481"/>
                </a:cubicBezTo>
                <a:cubicBezTo>
                  <a:pt x="1518896" y="311030"/>
                  <a:pt x="1532721" y="315077"/>
                  <a:pt x="1546191" y="320128"/>
                </a:cubicBezTo>
                <a:cubicBezTo>
                  <a:pt x="1569130" y="328730"/>
                  <a:pt x="1590081" y="344719"/>
                  <a:pt x="1614430" y="347424"/>
                </a:cubicBezTo>
                <a:cubicBezTo>
                  <a:pt x="1633072" y="349495"/>
                  <a:pt x="1650824" y="338325"/>
                  <a:pt x="1669021" y="333776"/>
                </a:cubicBezTo>
                <a:cubicBezTo>
                  <a:pt x="1554482" y="295595"/>
                  <a:pt x="1703530" y="347424"/>
                  <a:pt x="1778203" y="347424"/>
                </a:cubicBezTo>
                <a:cubicBezTo>
                  <a:pt x="1806975" y="347424"/>
                  <a:pt x="1832794" y="329227"/>
                  <a:pt x="1860090" y="320128"/>
                </a:cubicBezTo>
                <a:cubicBezTo>
                  <a:pt x="1832794" y="311030"/>
                  <a:pt x="1798548" y="313178"/>
                  <a:pt x="1778203" y="292833"/>
                </a:cubicBezTo>
                <a:cubicBezTo>
                  <a:pt x="1768030" y="282660"/>
                  <a:pt x="1804761" y="279185"/>
                  <a:pt x="1819147" y="279185"/>
                </a:cubicBezTo>
                <a:cubicBezTo>
                  <a:pt x="1833533" y="279185"/>
                  <a:pt x="1845983" y="290012"/>
                  <a:pt x="1860090" y="292833"/>
                </a:cubicBezTo>
                <a:cubicBezTo>
                  <a:pt x="1891633" y="299142"/>
                  <a:pt x="1923779" y="301932"/>
                  <a:pt x="1955624" y="306481"/>
                </a:cubicBezTo>
                <a:cubicBezTo>
                  <a:pt x="1969272" y="301932"/>
                  <a:pt x="2006739" y="303006"/>
                  <a:pt x="1996567" y="292833"/>
                </a:cubicBezTo>
                <a:cubicBezTo>
                  <a:pt x="1976222" y="272488"/>
                  <a:pt x="1941976" y="274635"/>
                  <a:pt x="1914681" y="265537"/>
                </a:cubicBezTo>
                <a:lnTo>
                  <a:pt x="1873738" y="251890"/>
                </a:lnTo>
                <a:cubicBezTo>
                  <a:pt x="1860090" y="242791"/>
                  <a:pt x="1847465" y="231930"/>
                  <a:pt x="1832794" y="224594"/>
                </a:cubicBezTo>
                <a:cubicBezTo>
                  <a:pt x="1794681" y="205537"/>
                  <a:pt x="1703043" y="198259"/>
                  <a:pt x="1887385" y="224594"/>
                </a:cubicBezTo>
                <a:cubicBezTo>
                  <a:pt x="1923779" y="238242"/>
                  <a:pt x="1959417" y="254106"/>
                  <a:pt x="1996567" y="265537"/>
                </a:cubicBezTo>
                <a:cubicBezTo>
                  <a:pt x="2055703" y="283733"/>
                  <a:pt x="2214358" y="292781"/>
                  <a:pt x="1914681" y="265537"/>
                </a:cubicBezTo>
                <a:cubicBezTo>
                  <a:pt x="1891935" y="256439"/>
                  <a:pt x="1870209" y="244184"/>
                  <a:pt x="1846442" y="238242"/>
                </a:cubicBezTo>
                <a:cubicBezTo>
                  <a:pt x="1815234" y="230440"/>
                  <a:pt x="1719365" y="218285"/>
                  <a:pt x="1750908" y="224594"/>
                </a:cubicBezTo>
                <a:cubicBezTo>
                  <a:pt x="1805177" y="235448"/>
                  <a:pt x="1860090" y="242791"/>
                  <a:pt x="1914681" y="251890"/>
                </a:cubicBezTo>
                <a:cubicBezTo>
                  <a:pt x="1932878" y="260988"/>
                  <a:pt x="1989585" y="278057"/>
                  <a:pt x="1969272" y="279185"/>
                </a:cubicBezTo>
                <a:cubicBezTo>
                  <a:pt x="1782910" y="289538"/>
                  <a:pt x="1466279" y="234345"/>
                  <a:pt x="1846442" y="292833"/>
                </a:cubicBezTo>
                <a:cubicBezTo>
                  <a:pt x="1860090" y="297382"/>
                  <a:pt x="1901771" y="306481"/>
                  <a:pt x="1887385" y="306481"/>
                </a:cubicBezTo>
                <a:cubicBezTo>
                  <a:pt x="1864189" y="306481"/>
                  <a:pt x="1841153" y="300169"/>
                  <a:pt x="1819147" y="292833"/>
                </a:cubicBezTo>
                <a:cubicBezTo>
                  <a:pt x="1813043" y="290798"/>
                  <a:pt x="1810048" y="283734"/>
                  <a:pt x="1805499" y="279185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1184117" y="671891"/>
            <a:ext cx="2079997" cy="327547"/>
          </a:xfrm>
          <a:custGeom>
            <a:avLst/>
            <a:gdLst>
              <a:gd name="connsiteX0" fmla="*/ 547610 w 2079997"/>
              <a:gd name="connsiteY0" fmla="*/ 68239 h 327547"/>
              <a:gd name="connsiteX1" fmla="*/ 602202 w 2079997"/>
              <a:gd name="connsiteY1" fmla="*/ 54592 h 327547"/>
              <a:gd name="connsiteX2" fmla="*/ 629497 w 2079997"/>
              <a:gd name="connsiteY2" fmla="*/ 95535 h 327547"/>
              <a:gd name="connsiteX3" fmla="*/ 465724 w 2079997"/>
              <a:gd name="connsiteY3" fmla="*/ 95535 h 327547"/>
              <a:gd name="connsiteX4" fmla="*/ 261008 w 2079997"/>
              <a:gd name="connsiteY4" fmla="*/ 109183 h 327547"/>
              <a:gd name="connsiteX5" fmla="*/ 220064 w 2079997"/>
              <a:gd name="connsiteY5" fmla="*/ 122830 h 327547"/>
              <a:gd name="connsiteX6" fmla="*/ 165473 w 2079997"/>
              <a:gd name="connsiteY6" fmla="*/ 136478 h 327547"/>
              <a:gd name="connsiteX7" fmla="*/ 83587 w 2079997"/>
              <a:gd name="connsiteY7" fmla="*/ 163774 h 327547"/>
              <a:gd name="connsiteX8" fmla="*/ 110882 w 2079997"/>
              <a:gd name="connsiteY8" fmla="*/ 177421 h 327547"/>
              <a:gd name="connsiteX9" fmla="*/ 97234 w 2079997"/>
              <a:gd name="connsiteY9" fmla="*/ 218365 h 327547"/>
              <a:gd name="connsiteX10" fmla="*/ 56291 w 2079997"/>
              <a:gd name="connsiteY10" fmla="*/ 232012 h 327547"/>
              <a:gd name="connsiteX11" fmla="*/ 69939 w 2079997"/>
              <a:gd name="connsiteY11" fmla="*/ 163774 h 327547"/>
              <a:gd name="connsiteX12" fmla="*/ 110882 w 2079997"/>
              <a:gd name="connsiteY12" fmla="*/ 136478 h 327547"/>
              <a:gd name="connsiteX13" fmla="*/ 42643 w 2079997"/>
              <a:gd name="connsiteY13" fmla="*/ 204717 h 327547"/>
              <a:gd name="connsiteX14" fmla="*/ 1700 w 2079997"/>
              <a:gd name="connsiteY14" fmla="*/ 218365 h 327547"/>
              <a:gd name="connsiteX15" fmla="*/ 97234 w 2079997"/>
              <a:gd name="connsiteY15" fmla="*/ 177421 h 327547"/>
              <a:gd name="connsiteX16" fmla="*/ 151825 w 2079997"/>
              <a:gd name="connsiteY16" fmla="*/ 150126 h 327547"/>
              <a:gd name="connsiteX17" fmla="*/ 261008 w 2079997"/>
              <a:gd name="connsiteY17" fmla="*/ 122830 h 327547"/>
              <a:gd name="connsiteX18" fmla="*/ 329246 w 2079997"/>
              <a:gd name="connsiteY18" fmla="*/ 95535 h 327547"/>
              <a:gd name="connsiteX19" fmla="*/ 370190 w 2079997"/>
              <a:gd name="connsiteY19" fmla="*/ 81887 h 327547"/>
              <a:gd name="connsiteX20" fmla="*/ 411133 w 2079997"/>
              <a:gd name="connsiteY20" fmla="*/ 54592 h 327547"/>
              <a:gd name="connsiteX21" fmla="*/ 452076 w 2079997"/>
              <a:gd name="connsiteY21" fmla="*/ 40944 h 327547"/>
              <a:gd name="connsiteX22" fmla="*/ 561258 w 2079997"/>
              <a:gd name="connsiteY22" fmla="*/ 13648 h 327547"/>
              <a:gd name="connsiteX23" fmla="*/ 615849 w 2079997"/>
              <a:gd name="connsiteY23" fmla="*/ 0 h 327547"/>
              <a:gd name="connsiteX24" fmla="*/ 697736 w 2079997"/>
              <a:gd name="connsiteY24" fmla="*/ 54592 h 327547"/>
              <a:gd name="connsiteX25" fmla="*/ 834213 w 2079997"/>
              <a:gd name="connsiteY25" fmla="*/ 109183 h 327547"/>
              <a:gd name="connsiteX26" fmla="*/ 916100 w 2079997"/>
              <a:gd name="connsiteY26" fmla="*/ 136478 h 327547"/>
              <a:gd name="connsiteX27" fmla="*/ 806918 w 2079997"/>
              <a:gd name="connsiteY27" fmla="*/ 136478 h 327547"/>
              <a:gd name="connsiteX28" fmla="*/ 765975 w 2079997"/>
              <a:gd name="connsiteY28" fmla="*/ 122830 h 327547"/>
              <a:gd name="connsiteX29" fmla="*/ 820566 w 2079997"/>
              <a:gd name="connsiteY29" fmla="*/ 68239 h 327547"/>
              <a:gd name="connsiteX30" fmla="*/ 943396 w 2079997"/>
              <a:gd name="connsiteY30" fmla="*/ 81887 h 327547"/>
              <a:gd name="connsiteX31" fmla="*/ 997987 w 2079997"/>
              <a:gd name="connsiteY31" fmla="*/ 95535 h 327547"/>
              <a:gd name="connsiteX32" fmla="*/ 1625784 w 2079997"/>
              <a:gd name="connsiteY32" fmla="*/ 109183 h 327547"/>
              <a:gd name="connsiteX33" fmla="*/ 1543897 w 2079997"/>
              <a:gd name="connsiteY33" fmla="*/ 122830 h 327547"/>
              <a:gd name="connsiteX34" fmla="*/ 1653079 w 2079997"/>
              <a:gd name="connsiteY34" fmla="*/ 136478 h 327547"/>
              <a:gd name="connsiteX35" fmla="*/ 1734966 w 2079997"/>
              <a:gd name="connsiteY35" fmla="*/ 163774 h 327547"/>
              <a:gd name="connsiteX36" fmla="*/ 1598488 w 2079997"/>
              <a:gd name="connsiteY36" fmla="*/ 136478 h 327547"/>
              <a:gd name="connsiteX37" fmla="*/ 1543897 w 2079997"/>
              <a:gd name="connsiteY37" fmla="*/ 109183 h 327547"/>
              <a:gd name="connsiteX38" fmla="*/ 1639431 w 2079997"/>
              <a:gd name="connsiteY38" fmla="*/ 122830 h 327547"/>
              <a:gd name="connsiteX39" fmla="*/ 1680375 w 2079997"/>
              <a:gd name="connsiteY39" fmla="*/ 150126 h 327547"/>
              <a:gd name="connsiteX40" fmla="*/ 1734966 w 2079997"/>
              <a:gd name="connsiteY40" fmla="*/ 163774 h 327547"/>
              <a:gd name="connsiteX41" fmla="*/ 1775909 w 2079997"/>
              <a:gd name="connsiteY41" fmla="*/ 177421 h 327547"/>
              <a:gd name="connsiteX42" fmla="*/ 1612136 w 2079997"/>
              <a:gd name="connsiteY42" fmla="*/ 163774 h 327547"/>
              <a:gd name="connsiteX43" fmla="*/ 1707670 w 2079997"/>
              <a:gd name="connsiteY43" fmla="*/ 191069 h 327547"/>
              <a:gd name="connsiteX44" fmla="*/ 1748613 w 2079997"/>
              <a:gd name="connsiteY44" fmla="*/ 218365 h 327547"/>
              <a:gd name="connsiteX45" fmla="*/ 1803205 w 2079997"/>
              <a:gd name="connsiteY45" fmla="*/ 232012 h 327547"/>
              <a:gd name="connsiteX46" fmla="*/ 1844148 w 2079997"/>
              <a:gd name="connsiteY46" fmla="*/ 245660 h 327547"/>
              <a:gd name="connsiteX47" fmla="*/ 1694022 w 2079997"/>
              <a:gd name="connsiteY47" fmla="*/ 218365 h 327547"/>
              <a:gd name="connsiteX48" fmla="*/ 1653079 w 2079997"/>
              <a:gd name="connsiteY48" fmla="*/ 191069 h 327547"/>
              <a:gd name="connsiteX49" fmla="*/ 1612136 w 2079997"/>
              <a:gd name="connsiteY49" fmla="*/ 177421 h 327547"/>
              <a:gd name="connsiteX50" fmla="*/ 1775909 w 2079997"/>
              <a:gd name="connsiteY50" fmla="*/ 204717 h 327547"/>
              <a:gd name="connsiteX51" fmla="*/ 1857796 w 2079997"/>
              <a:gd name="connsiteY51" fmla="*/ 245660 h 327547"/>
              <a:gd name="connsiteX52" fmla="*/ 1912387 w 2079997"/>
              <a:gd name="connsiteY52" fmla="*/ 259308 h 327547"/>
              <a:gd name="connsiteX53" fmla="*/ 2021569 w 2079997"/>
              <a:gd name="connsiteY53" fmla="*/ 313899 h 327547"/>
              <a:gd name="connsiteX54" fmla="*/ 2076160 w 2079997"/>
              <a:gd name="connsiteY54" fmla="*/ 327547 h 327547"/>
              <a:gd name="connsiteX55" fmla="*/ 1953330 w 2079997"/>
              <a:gd name="connsiteY55" fmla="*/ 313899 h 327547"/>
              <a:gd name="connsiteX56" fmla="*/ 1885091 w 2079997"/>
              <a:gd name="connsiteY56" fmla="*/ 286603 h 327547"/>
              <a:gd name="connsiteX57" fmla="*/ 1830500 w 2079997"/>
              <a:gd name="connsiteY57" fmla="*/ 259308 h 327547"/>
              <a:gd name="connsiteX58" fmla="*/ 1762261 w 2079997"/>
              <a:gd name="connsiteY58" fmla="*/ 245660 h 327547"/>
              <a:gd name="connsiteX59" fmla="*/ 1830500 w 2079997"/>
              <a:gd name="connsiteY59" fmla="*/ 245660 h 327547"/>
              <a:gd name="connsiteX60" fmla="*/ 1926034 w 2079997"/>
              <a:gd name="connsiteY60" fmla="*/ 259308 h 327547"/>
              <a:gd name="connsiteX61" fmla="*/ 1871443 w 2079997"/>
              <a:gd name="connsiteY61" fmla="*/ 272956 h 327547"/>
              <a:gd name="connsiteX62" fmla="*/ 1748613 w 2079997"/>
              <a:gd name="connsiteY62" fmla="*/ 232012 h 327547"/>
              <a:gd name="connsiteX63" fmla="*/ 1789557 w 2079997"/>
              <a:gd name="connsiteY63" fmla="*/ 218365 h 327547"/>
              <a:gd name="connsiteX64" fmla="*/ 1830500 w 2079997"/>
              <a:gd name="connsiteY64" fmla="*/ 232012 h 327547"/>
              <a:gd name="connsiteX65" fmla="*/ 1898739 w 2079997"/>
              <a:gd name="connsiteY65" fmla="*/ 245660 h 327547"/>
              <a:gd name="connsiteX66" fmla="*/ 1830500 w 2079997"/>
              <a:gd name="connsiteY66" fmla="*/ 259308 h 327547"/>
              <a:gd name="connsiteX67" fmla="*/ 1789557 w 2079997"/>
              <a:gd name="connsiteY67" fmla="*/ 232012 h 327547"/>
              <a:gd name="connsiteX68" fmla="*/ 1830500 w 2079997"/>
              <a:gd name="connsiteY68" fmla="*/ 232012 h 327547"/>
              <a:gd name="connsiteX69" fmla="*/ 1912387 w 2079997"/>
              <a:gd name="connsiteY69" fmla="*/ 259308 h 327547"/>
              <a:gd name="connsiteX70" fmla="*/ 1966978 w 2079997"/>
              <a:gd name="connsiteY70" fmla="*/ 272956 h 327547"/>
              <a:gd name="connsiteX71" fmla="*/ 1789557 w 2079997"/>
              <a:gd name="connsiteY71" fmla="*/ 245660 h 327547"/>
              <a:gd name="connsiteX72" fmla="*/ 1707670 w 2079997"/>
              <a:gd name="connsiteY72" fmla="*/ 218365 h 327547"/>
              <a:gd name="connsiteX73" fmla="*/ 1653079 w 2079997"/>
              <a:gd name="connsiteY73" fmla="*/ 163774 h 327547"/>
              <a:gd name="connsiteX74" fmla="*/ 1584840 w 2079997"/>
              <a:gd name="connsiteY74" fmla="*/ 150126 h 327547"/>
              <a:gd name="connsiteX75" fmla="*/ 820566 w 2079997"/>
              <a:gd name="connsiteY75" fmla="*/ 136478 h 327547"/>
              <a:gd name="connsiteX76" fmla="*/ 752327 w 2079997"/>
              <a:gd name="connsiteY76" fmla="*/ 122830 h 327547"/>
              <a:gd name="connsiteX77" fmla="*/ 711384 w 2079997"/>
              <a:gd name="connsiteY77" fmla="*/ 109183 h 327547"/>
              <a:gd name="connsiteX78" fmla="*/ 602202 w 2079997"/>
              <a:gd name="connsiteY78" fmla="*/ 81887 h 327547"/>
              <a:gd name="connsiteX79" fmla="*/ 697736 w 2079997"/>
              <a:gd name="connsiteY79" fmla="*/ 68239 h 327547"/>
              <a:gd name="connsiteX80" fmla="*/ 656793 w 2079997"/>
              <a:gd name="connsiteY80" fmla="*/ 54592 h 327547"/>
              <a:gd name="connsiteX81" fmla="*/ 533963 w 2079997"/>
              <a:gd name="connsiteY81" fmla="*/ 68239 h 327547"/>
              <a:gd name="connsiteX82" fmla="*/ 479372 w 2079997"/>
              <a:gd name="connsiteY82" fmla="*/ 95535 h 327547"/>
              <a:gd name="connsiteX83" fmla="*/ 356542 w 2079997"/>
              <a:gd name="connsiteY83" fmla="*/ 150126 h 327547"/>
              <a:gd name="connsiteX84" fmla="*/ 247360 w 2079997"/>
              <a:gd name="connsiteY84" fmla="*/ 191069 h 327547"/>
              <a:gd name="connsiteX85" fmla="*/ 206416 w 2079997"/>
              <a:gd name="connsiteY85" fmla="*/ 218365 h 327547"/>
              <a:gd name="connsiteX86" fmla="*/ 261008 w 2079997"/>
              <a:gd name="connsiteY86" fmla="*/ 191069 h 327547"/>
              <a:gd name="connsiteX87" fmla="*/ 274655 w 2079997"/>
              <a:gd name="connsiteY87" fmla="*/ 150126 h 327547"/>
              <a:gd name="connsiteX88" fmla="*/ 315599 w 2079997"/>
              <a:gd name="connsiteY88" fmla="*/ 122830 h 327547"/>
              <a:gd name="connsiteX89" fmla="*/ 342894 w 2079997"/>
              <a:gd name="connsiteY89" fmla="*/ 81887 h 327547"/>
              <a:gd name="connsiteX90" fmla="*/ 356542 w 2079997"/>
              <a:gd name="connsiteY90" fmla="*/ 40944 h 327547"/>
              <a:gd name="connsiteX91" fmla="*/ 233712 w 2079997"/>
              <a:gd name="connsiteY91" fmla="*/ 54592 h 327547"/>
              <a:gd name="connsiteX92" fmla="*/ 138178 w 2079997"/>
              <a:gd name="connsiteY92" fmla="*/ 81887 h 327547"/>
              <a:gd name="connsiteX93" fmla="*/ 124530 w 2079997"/>
              <a:gd name="connsiteY93" fmla="*/ 122830 h 327547"/>
              <a:gd name="connsiteX94" fmla="*/ 97234 w 2079997"/>
              <a:gd name="connsiteY94" fmla="*/ 163774 h 327547"/>
              <a:gd name="connsiteX95" fmla="*/ 110882 w 2079997"/>
              <a:gd name="connsiteY95" fmla="*/ 272956 h 327547"/>
              <a:gd name="connsiteX96" fmla="*/ 151825 w 2079997"/>
              <a:gd name="connsiteY96" fmla="*/ 300251 h 327547"/>
              <a:gd name="connsiteX97" fmla="*/ 301951 w 2079997"/>
              <a:gd name="connsiteY97" fmla="*/ 286603 h 327547"/>
              <a:gd name="connsiteX98" fmla="*/ 274655 w 2079997"/>
              <a:gd name="connsiteY98" fmla="*/ 177421 h 3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2079997" h="327547">
                <a:moveTo>
                  <a:pt x="547610" y="68239"/>
                </a:moveTo>
                <a:cubicBezTo>
                  <a:pt x="565807" y="63690"/>
                  <a:pt x="583559" y="52521"/>
                  <a:pt x="602202" y="54592"/>
                </a:cubicBezTo>
                <a:cubicBezTo>
                  <a:pt x="736832" y="69551"/>
                  <a:pt x="662538" y="84521"/>
                  <a:pt x="629497" y="95535"/>
                </a:cubicBezTo>
                <a:cubicBezTo>
                  <a:pt x="770085" y="130683"/>
                  <a:pt x="643537" y="95535"/>
                  <a:pt x="465724" y="95535"/>
                </a:cubicBezTo>
                <a:cubicBezTo>
                  <a:pt x="397334" y="95535"/>
                  <a:pt x="329247" y="104634"/>
                  <a:pt x="261008" y="109183"/>
                </a:cubicBezTo>
                <a:cubicBezTo>
                  <a:pt x="247360" y="113732"/>
                  <a:pt x="233897" y="118878"/>
                  <a:pt x="220064" y="122830"/>
                </a:cubicBezTo>
                <a:cubicBezTo>
                  <a:pt x="202029" y="127983"/>
                  <a:pt x="183439" y="131088"/>
                  <a:pt x="165473" y="136478"/>
                </a:cubicBezTo>
                <a:cubicBezTo>
                  <a:pt x="137915" y="144746"/>
                  <a:pt x="83587" y="163774"/>
                  <a:pt x="83587" y="163774"/>
                </a:cubicBezTo>
                <a:cubicBezTo>
                  <a:pt x="152849" y="129142"/>
                  <a:pt x="149464" y="119550"/>
                  <a:pt x="110882" y="177421"/>
                </a:cubicBezTo>
                <a:cubicBezTo>
                  <a:pt x="106333" y="191069"/>
                  <a:pt x="107407" y="208192"/>
                  <a:pt x="97234" y="218365"/>
                </a:cubicBezTo>
                <a:cubicBezTo>
                  <a:pt x="87062" y="228537"/>
                  <a:pt x="62724" y="244879"/>
                  <a:pt x="56291" y="232012"/>
                </a:cubicBezTo>
                <a:cubicBezTo>
                  <a:pt x="45917" y="211264"/>
                  <a:pt x="58430" y="183914"/>
                  <a:pt x="69939" y="163774"/>
                </a:cubicBezTo>
                <a:cubicBezTo>
                  <a:pt x="78077" y="149533"/>
                  <a:pt x="97234" y="145577"/>
                  <a:pt x="110882" y="136478"/>
                </a:cubicBezTo>
                <a:cubicBezTo>
                  <a:pt x="83586" y="177422"/>
                  <a:pt x="88136" y="181970"/>
                  <a:pt x="42643" y="204717"/>
                </a:cubicBezTo>
                <a:cubicBezTo>
                  <a:pt x="29776" y="211151"/>
                  <a:pt x="-8472" y="228537"/>
                  <a:pt x="1700" y="218365"/>
                </a:cubicBezTo>
                <a:cubicBezTo>
                  <a:pt x="24332" y="195733"/>
                  <a:pt x="68687" y="189655"/>
                  <a:pt x="97234" y="177421"/>
                </a:cubicBezTo>
                <a:cubicBezTo>
                  <a:pt x="115934" y="169407"/>
                  <a:pt x="132524" y="156560"/>
                  <a:pt x="151825" y="150126"/>
                </a:cubicBezTo>
                <a:cubicBezTo>
                  <a:pt x="187414" y="138263"/>
                  <a:pt x="226177" y="136762"/>
                  <a:pt x="261008" y="122830"/>
                </a:cubicBezTo>
                <a:cubicBezTo>
                  <a:pt x="283754" y="113732"/>
                  <a:pt x="306308" y="104137"/>
                  <a:pt x="329246" y="95535"/>
                </a:cubicBezTo>
                <a:cubicBezTo>
                  <a:pt x="342716" y="90484"/>
                  <a:pt x="357323" y="88321"/>
                  <a:pt x="370190" y="81887"/>
                </a:cubicBezTo>
                <a:cubicBezTo>
                  <a:pt x="384861" y="74552"/>
                  <a:pt x="396462" y="61927"/>
                  <a:pt x="411133" y="54592"/>
                </a:cubicBezTo>
                <a:cubicBezTo>
                  <a:pt x="424000" y="48158"/>
                  <a:pt x="438197" y="44729"/>
                  <a:pt x="452076" y="40944"/>
                </a:cubicBezTo>
                <a:cubicBezTo>
                  <a:pt x="488268" y="31073"/>
                  <a:pt x="524864" y="22747"/>
                  <a:pt x="561258" y="13648"/>
                </a:cubicBezTo>
                <a:lnTo>
                  <a:pt x="615849" y="0"/>
                </a:lnTo>
                <a:cubicBezTo>
                  <a:pt x="760828" y="48326"/>
                  <a:pt x="531610" y="-34862"/>
                  <a:pt x="697736" y="54592"/>
                </a:cubicBezTo>
                <a:cubicBezTo>
                  <a:pt x="740876" y="77822"/>
                  <a:pt x="787730" y="93689"/>
                  <a:pt x="834213" y="109183"/>
                </a:cubicBezTo>
                <a:lnTo>
                  <a:pt x="916100" y="136478"/>
                </a:lnTo>
                <a:cubicBezTo>
                  <a:pt x="1004716" y="166017"/>
                  <a:pt x="971356" y="151427"/>
                  <a:pt x="806918" y="136478"/>
                </a:cubicBezTo>
                <a:cubicBezTo>
                  <a:pt x="793270" y="131929"/>
                  <a:pt x="772409" y="135697"/>
                  <a:pt x="765975" y="122830"/>
                </a:cubicBezTo>
                <a:cubicBezTo>
                  <a:pt x="745178" y="81237"/>
                  <a:pt x="804969" y="73438"/>
                  <a:pt x="820566" y="68239"/>
                </a:cubicBezTo>
                <a:cubicBezTo>
                  <a:pt x="861509" y="72788"/>
                  <a:pt x="902680" y="75623"/>
                  <a:pt x="943396" y="81887"/>
                </a:cubicBezTo>
                <a:cubicBezTo>
                  <a:pt x="961935" y="84739"/>
                  <a:pt x="979245" y="94785"/>
                  <a:pt x="997987" y="95535"/>
                </a:cubicBezTo>
                <a:cubicBezTo>
                  <a:pt x="1207135" y="103901"/>
                  <a:pt x="1416518" y="104634"/>
                  <a:pt x="1625784" y="109183"/>
                </a:cubicBezTo>
                <a:cubicBezTo>
                  <a:pt x="1598488" y="113732"/>
                  <a:pt x="1524330" y="103263"/>
                  <a:pt x="1543897" y="122830"/>
                </a:cubicBezTo>
                <a:cubicBezTo>
                  <a:pt x="1569832" y="148765"/>
                  <a:pt x="1617216" y="128793"/>
                  <a:pt x="1653079" y="136478"/>
                </a:cubicBezTo>
                <a:cubicBezTo>
                  <a:pt x="1681213" y="142507"/>
                  <a:pt x="1763179" y="169417"/>
                  <a:pt x="1734966" y="163774"/>
                </a:cubicBezTo>
                <a:lnTo>
                  <a:pt x="1598488" y="136478"/>
                </a:lnTo>
                <a:cubicBezTo>
                  <a:pt x="1580291" y="127380"/>
                  <a:pt x="1524596" y="115617"/>
                  <a:pt x="1543897" y="109183"/>
                </a:cubicBezTo>
                <a:cubicBezTo>
                  <a:pt x="1574414" y="99010"/>
                  <a:pt x="1608620" y="113587"/>
                  <a:pt x="1639431" y="122830"/>
                </a:cubicBezTo>
                <a:cubicBezTo>
                  <a:pt x="1655142" y="127543"/>
                  <a:pt x="1665298" y="143665"/>
                  <a:pt x="1680375" y="150126"/>
                </a:cubicBezTo>
                <a:cubicBezTo>
                  <a:pt x="1697615" y="157515"/>
                  <a:pt x="1716931" y="158621"/>
                  <a:pt x="1734966" y="163774"/>
                </a:cubicBezTo>
                <a:cubicBezTo>
                  <a:pt x="1748798" y="167726"/>
                  <a:pt x="1790295" y="177421"/>
                  <a:pt x="1775909" y="177421"/>
                </a:cubicBezTo>
                <a:cubicBezTo>
                  <a:pt x="1721129" y="177421"/>
                  <a:pt x="1666727" y="168323"/>
                  <a:pt x="1612136" y="163774"/>
                </a:cubicBezTo>
                <a:cubicBezTo>
                  <a:pt x="1629631" y="168148"/>
                  <a:pt x="1688088" y="181278"/>
                  <a:pt x="1707670" y="191069"/>
                </a:cubicBezTo>
                <a:cubicBezTo>
                  <a:pt x="1722341" y="198405"/>
                  <a:pt x="1733537" y="211904"/>
                  <a:pt x="1748613" y="218365"/>
                </a:cubicBezTo>
                <a:cubicBezTo>
                  <a:pt x="1765854" y="225754"/>
                  <a:pt x="1785169" y="226859"/>
                  <a:pt x="1803205" y="232012"/>
                </a:cubicBezTo>
                <a:cubicBezTo>
                  <a:pt x="1817037" y="235964"/>
                  <a:pt x="1858534" y="245660"/>
                  <a:pt x="1844148" y="245660"/>
                </a:cubicBezTo>
                <a:cubicBezTo>
                  <a:pt x="1826693" y="245660"/>
                  <a:pt x="1716204" y="222801"/>
                  <a:pt x="1694022" y="218365"/>
                </a:cubicBezTo>
                <a:cubicBezTo>
                  <a:pt x="1680374" y="209266"/>
                  <a:pt x="1667750" y="198405"/>
                  <a:pt x="1653079" y="191069"/>
                </a:cubicBezTo>
                <a:cubicBezTo>
                  <a:pt x="1640212" y="184635"/>
                  <a:pt x="1597838" y="175832"/>
                  <a:pt x="1612136" y="177421"/>
                </a:cubicBezTo>
                <a:cubicBezTo>
                  <a:pt x="1667142" y="183533"/>
                  <a:pt x="1721318" y="195618"/>
                  <a:pt x="1775909" y="204717"/>
                </a:cubicBezTo>
                <a:cubicBezTo>
                  <a:pt x="1803205" y="218365"/>
                  <a:pt x="1829461" y="234326"/>
                  <a:pt x="1857796" y="245660"/>
                </a:cubicBezTo>
                <a:cubicBezTo>
                  <a:pt x="1875212" y="252626"/>
                  <a:pt x="1895073" y="252094"/>
                  <a:pt x="1912387" y="259308"/>
                </a:cubicBezTo>
                <a:cubicBezTo>
                  <a:pt x="1949947" y="274958"/>
                  <a:pt x="1982094" y="304030"/>
                  <a:pt x="2021569" y="313899"/>
                </a:cubicBezTo>
                <a:cubicBezTo>
                  <a:pt x="2039766" y="318448"/>
                  <a:pt x="2094917" y="327547"/>
                  <a:pt x="2076160" y="327547"/>
                </a:cubicBezTo>
                <a:cubicBezTo>
                  <a:pt x="2034965" y="327547"/>
                  <a:pt x="1994273" y="318448"/>
                  <a:pt x="1953330" y="313899"/>
                </a:cubicBezTo>
                <a:cubicBezTo>
                  <a:pt x="1930584" y="304800"/>
                  <a:pt x="1907478" y="296553"/>
                  <a:pt x="1885091" y="286603"/>
                </a:cubicBezTo>
                <a:cubicBezTo>
                  <a:pt x="1866500" y="278340"/>
                  <a:pt x="1849801" y="265742"/>
                  <a:pt x="1830500" y="259308"/>
                </a:cubicBezTo>
                <a:cubicBezTo>
                  <a:pt x="1808494" y="251973"/>
                  <a:pt x="1785007" y="250209"/>
                  <a:pt x="1762261" y="245660"/>
                </a:cubicBezTo>
                <a:cubicBezTo>
                  <a:pt x="1684244" y="193650"/>
                  <a:pt x="1718808" y="223322"/>
                  <a:pt x="1830500" y="245660"/>
                </a:cubicBezTo>
                <a:cubicBezTo>
                  <a:pt x="1862043" y="251969"/>
                  <a:pt x="1894189" y="254759"/>
                  <a:pt x="1926034" y="259308"/>
                </a:cubicBezTo>
                <a:cubicBezTo>
                  <a:pt x="1907837" y="263857"/>
                  <a:pt x="1889982" y="275808"/>
                  <a:pt x="1871443" y="272956"/>
                </a:cubicBezTo>
                <a:cubicBezTo>
                  <a:pt x="1828787" y="266393"/>
                  <a:pt x="1748613" y="232012"/>
                  <a:pt x="1748613" y="232012"/>
                </a:cubicBezTo>
                <a:cubicBezTo>
                  <a:pt x="1762261" y="227463"/>
                  <a:pt x="1775171" y="218365"/>
                  <a:pt x="1789557" y="218365"/>
                </a:cubicBezTo>
                <a:cubicBezTo>
                  <a:pt x="1803943" y="218365"/>
                  <a:pt x="1816544" y="228523"/>
                  <a:pt x="1830500" y="232012"/>
                </a:cubicBezTo>
                <a:cubicBezTo>
                  <a:pt x="1853004" y="237638"/>
                  <a:pt x="1875993" y="241111"/>
                  <a:pt x="1898739" y="245660"/>
                </a:cubicBezTo>
                <a:cubicBezTo>
                  <a:pt x="1950927" y="271755"/>
                  <a:pt x="2053023" y="314940"/>
                  <a:pt x="1830500" y="259308"/>
                </a:cubicBezTo>
                <a:cubicBezTo>
                  <a:pt x="1814587" y="255330"/>
                  <a:pt x="1804228" y="239347"/>
                  <a:pt x="1789557" y="232012"/>
                </a:cubicBezTo>
                <a:cubicBezTo>
                  <a:pt x="1755962" y="215215"/>
                  <a:pt x="1669789" y="205229"/>
                  <a:pt x="1830500" y="232012"/>
                </a:cubicBezTo>
                <a:cubicBezTo>
                  <a:pt x="1857796" y="241111"/>
                  <a:pt x="1884474" y="252330"/>
                  <a:pt x="1912387" y="259308"/>
                </a:cubicBezTo>
                <a:cubicBezTo>
                  <a:pt x="1930584" y="263857"/>
                  <a:pt x="1985620" y="275027"/>
                  <a:pt x="1966978" y="272956"/>
                </a:cubicBezTo>
                <a:cubicBezTo>
                  <a:pt x="1907508" y="266348"/>
                  <a:pt x="1848697" y="254759"/>
                  <a:pt x="1789557" y="245660"/>
                </a:cubicBezTo>
                <a:cubicBezTo>
                  <a:pt x="1762261" y="236562"/>
                  <a:pt x="1716769" y="245661"/>
                  <a:pt x="1707670" y="218365"/>
                </a:cubicBezTo>
                <a:cubicBezTo>
                  <a:pt x="1689473" y="163773"/>
                  <a:pt x="1707670" y="181970"/>
                  <a:pt x="1653079" y="163774"/>
                </a:cubicBezTo>
                <a:cubicBezTo>
                  <a:pt x="1735059" y="109119"/>
                  <a:pt x="1686775" y="150126"/>
                  <a:pt x="1584840" y="150126"/>
                </a:cubicBezTo>
                <a:cubicBezTo>
                  <a:pt x="1330041" y="150126"/>
                  <a:pt x="1075324" y="141027"/>
                  <a:pt x="820566" y="136478"/>
                </a:cubicBezTo>
                <a:cubicBezTo>
                  <a:pt x="797820" y="131929"/>
                  <a:pt x="774831" y="128456"/>
                  <a:pt x="752327" y="122830"/>
                </a:cubicBezTo>
                <a:cubicBezTo>
                  <a:pt x="738371" y="119341"/>
                  <a:pt x="725340" y="112672"/>
                  <a:pt x="711384" y="109183"/>
                </a:cubicBezTo>
                <a:lnTo>
                  <a:pt x="602202" y="81887"/>
                </a:lnTo>
                <a:cubicBezTo>
                  <a:pt x="634047" y="77338"/>
                  <a:pt x="668964" y="82625"/>
                  <a:pt x="697736" y="68239"/>
                </a:cubicBezTo>
                <a:cubicBezTo>
                  <a:pt x="710603" y="61806"/>
                  <a:pt x="671091" y="53003"/>
                  <a:pt x="656793" y="54592"/>
                </a:cubicBezTo>
                <a:lnTo>
                  <a:pt x="533963" y="68239"/>
                </a:lnTo>
                <a:cubicBezTo>
                  <a:pt x="515766" y="77338"/>
                  <a:pt x="497844" y="87009"/>
                  <a:pt x="479372" y="95535"/>
                </a:cubicBezTo>
                <a:cubicBezTo>
                  <a:pt x="438691" y="114311"/>
                  <a:pt x="396617" y="130089"/>
                  <a:pt x="356542" y="150126"/>
                </a:cubicBezTo>
                <a:cubicBezTo>
                  <a:pt x="262829" y="196982"/>
                  <a:pt x="379015" y="164738"/>
                  <a:pt x="247360" y="191069"/>
                </a:cubicBezTo>
                <a:cubicBezTo>
                  <a:pt x="233712" y="200168"/>
                  <a:pt x="190013" y="218365"/>
                  <a:pt x="206416" y="218365"/>
                </a:cubicBezTo>
                <a:cubicBezTo>
                  <a:pt x="226761" y="218365"/>
                  <a:pt x="246622" y="205455"/>
                  <a:pt x="261008" y="191069"/>
                </a:cubicBezTo>
                <a:cubicBezTo>
                  <a:pt x="271180" y="180897"/>
                  <a:pt x="265668" y="161359"/>
                  <a:pt x="274655" y="150126"/>
                </a:cubicBezTo>
                <a:cubicBezTo>
                  <a:pt x="284902" y="137318"/>
                  <a:pt x="301951" y="131929"/>
                  <a:pt x="315599" y="122830"/>
                </a:cubicBezTo>
                <a:cubicBezTo>
                  <a:pt x="324697" y="109182"/>
                  <a:pt x="335559" y="96558"/>
                  <a:pt x="342894" y="81887"/>
                </a:cubicBezTo>
                <a:cubicBezTo>
                  <a:pt x="349328" y="69020"/>
                  <a:pt x="370498" y="44433"/>
                  <a:pt x="356542" y="40944"/>
                </a:cubicBezTo>
                <a:cubicBezTo>
                  <a:pt x="316577" y="30953"/>
                  <a:pt x="274655" y="50043"/>
                  <a:pt x="233712" y="54592"/>
                </a:cubicBezTo>
                <a:cubicBezTo>
                  <a:pt x="233237" y="54711"/>
                  <a:pt x="144706" y="75359"/>
                  <a:pt x="138178" y="81887"/>
                </a:cubicBezTo>
                <a:cubicBezTo>
                  <a:pt x="128006" y="92059"/>
                  <a:pt x="130964" y="109963"/>
                  <a:pt x="124530" y="122830"/>
                </a:cubicBezTo>
                <a:cubicBezTo>
                  <a:pt x="117194" y="137501"/>
                  <a:pt x="106333" y="150126"/>
                  <a:pt x="97234" y="163774"/>
                </a:cubicBezTo>
                <a:cubicBezTo>
                  <a:pt x="101783" y="200168"/>
                  <a:pt x="97260" y="238902"/>
                  <a:pt x="110882" y="272956"/>
                </a:cubicBezTo>
                <a:cubicBezTo>
                  <a:pt x="116974" y="288185"/>
                  <a:pt x="135464" y="299082"/>
                  <a:pt x="151825" y="300251"/>
                </a:cubicBezTo>
                <a:cubicBezTo>
                  <a:pt x="201946" y="303831"/>
                  <a:pt x="251909" y="291152"/>
                  <a:pt x="301951" y="286603"/>
                </a:cubicBezTo>
                <a:cubicBezTo>
                  <a:pt x="262037" y="226734"/>
                  <a:pt x="274655" y="262063"/>
                  <a:pt x="274655" y="177421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267704" y="639280"/>
            <a:ext cx="1967794" cy="418890"/>
          </a:xfrm>
          <a:custGeom>
            <a:avLst/>
            <a:gdLst>
              <a:gd name="connsiteX0" fmla="*/ 1651379 w 1967794"/>
              <a:gd name="connsiteY0" fmla="*/ 169089 h 418890"/>
              <a:gd name="connsiteX1" fmla="*/ 1760561 w 1967794"/>
              <a:gd name="connsiteY1" fmla="*/ 196385 h 418890"/>
              <a:gd name="connsiteX2" fmla="*/ 1801504 w 1967794"/>
              <a:gd name="connsiteY2" fmla="*/ 237328 h 418890"/>
              <a:gd name="connsiteX3" fmla="*/ 1692322 w 1967794"/>
              <a:gd name="connsiteY3" fmla="*/ 237328 h 418890"/>
              <a:gd name="connsiteX4" fmla="*/ 1665026 w 1967794"/>
              <a:gd name="connsiteY4" fmla="*/ 196385 h 418890"/>
              <a:gd name="connsiteX5" fmla="*/ 1705970 w 1967794"/>
              <a:gd name="connsiteY5" fmla="*/ 182737 h 418890"/>
              <a:gd name="connsiteX6" fmla="*/ 1665026 w 1967794"/>
              <a:gd name="connsiteY6" fmla="*/ 169089 h 418890"/>
              <a:gd name="connsiteX7" fmla="*/ 1705970 w 1967794"/>
              <a:gd name="connsiteY7" fmla="*/ 155441 h 418890"/>
              <a:gd name="connsiteX8" fmla="*/ 1787856 w 1967794"/>
              <a:gd name="connsiteY8" fmla="*/ 196385 h 418890"/>
              <a:gd name="connsiteX9" fmla="*/ 1746913 w 1967794"/>
              <a:gd name="connsiteY9" fmla="*/ 223680 h 418890"/>
              <a:gd name="connsiteX10" fmla="*/ 1787856 w 1967794"/>
              <a:gd name="connsiteY10" fmla="*/ 250976 h 418890"/>
              <a:gd name="connsiteX11" fmla="*/ 1787856 w 1967794"/>
              <a:gd name="connsiteY11" fmla="*/ 278271 h 418890"/>
              <a:gd name="connsiteX12" fmla="*/ 1897038 w 1967794"/>
              <a:gd name="connsiteY12" fmla="*/ 291919 h 418890"/>
              <a:gd name="connsiteX13" fmla="*/ 1924334 w 1967794"/>
              <a:gd name="connsiteY13" fmla="*/ 332862 h 418890"/>
              <a:gd name="connsiteX14" fmla="*/ 1910686 w 1967794"/>
              <a:gd name="connsiteY14" fmla="*/ 291919 h 418890"/>
              <a:gd name="connsiteX15" fmla="*/ 1951629 w 1967794"/>
              <a:gd name="connsiteY15" fmla="*/ 319214 h 418890"/>
              <a:gd name="connsiteX16" fmla="*/ 1897038 w 1967794"/>
              <a:gd name="connsiteY16" fmla="*/ 305567 h 418890"/>
              <a:gd name="connsiteX17" fmla="*/ 1924334 w 1967794"/>
              <a:gd name="connsiteY17" fmla="*/ 346510 h 418890"/>
              <a:gd name="connsiteX18" fmla="*/ 1965277 w 1967794"/>
              <a:gd name="connsiteY18" fmla="*/ 360158 h 418890"/>
              <a:gd name="connsiteX19" fmla="*/ 1897038 w 1967794"/>
              <a:gd name="connsiteY19" fmla="*/ 291919 h 418890"/>
              <a:gd name="connsiteX20" fmla="*/ 1937982 w 1967794"/>
              <a:gd name="connsiteY20" fmla="*/ 305567 h 418890"/>
              <a:gd name="connsiteX21" fmla="*/ 1951629 w 1967794"/>
              <a:gd name="connsiteY21" fmla="*/ 346510 h 418890"/>
              <a:gd name="connsiteX22" fmla="*/ 1897038 w 1967794"/>
              <a:gd name="connsiteY22" fmla="*/ 278271 h 418890"/>
              <a:gd name="connsiteX23" fmla="*/ 1937982 w 1967794"/>
              <a:gd name="connsiteY23" fmla="*/ 264623 h 418890"/>
              <a:gd name="connsiteX24" fmla="*/ 1965277 w 1967794"/>
              <a:gd name="connsiteY24" fmla="*/ 346510 h 418890"/>
              <a:gd name="connsiteX25" fmla="*/ 1924334 w 1967794"/>
              <a:gd name="connsiteY25" fmla="*/ 360158 h 418890"/>
              <a:gd name="connsiteX26" fmla="*/ 1774209 w 1967794"/>
              <a:gd name="connsiteY26" fmla="*/ 319214 h 418890"/>
              <a:gd name="connsiteX27" fmla="*/ 1378423 w 1967794"/>
              <a:gd name="connsiteY27" fmla="*/ 305567 h 418890"/>
              <a:gd name="connsiteX28" fmla="*/ 1364776 w 1967794"/>
              <a:gd name="connsiteY28" fmla="*/ 264623 h 418890"/>
              <a:gd name="connsiteX29" fmla="*/ 1405719 w 1967794"/>
              <a:gd name="connsiteY29" fmla="*/ 278271 h 418890"/>
              <a:gd name="connsiteX30" fmla="*/ 1487606 w 1967794"/>
              <a:gd name="connsiteY30" fmla="*/ 319214 h 418890"/>
              <a:gd name="connsiteX31" fmla="*/ 1433015 w 1967794"/>
              <a:gd name="connsiteY31" fmla="*/ 332862 h 418890"/>
              <a:gd name="connsiteX32" fmla="*/ 1473958 w 1967794"/>
              <a:gd name="connsiteY32" fmla="*/ 346510 h 418890"/>
              <a:gd name="connsiteX33" fmla="*/ 1405719 w 1967794"/>
              <a:gd name="connsiteY33" fmla="*/ 360158 h 418890"/>
              <a:gd name="connsiteX34" fmla="*/ 1460310 w 1967794"/>
              <a:gd name="connsiteY34" fmla="*/ 401101 h 418890"/>
              <a:gd name="connsiteX35" fmla="*/ 1719618 w 1967794"/>
              <a:gd name="connsiteY35" fmla="*/ 401101 h 418890"/>
              <a:gd name="connsiteX36" fmla="*/ 1801504 w 1967794"/>
              <a:gd name="connsiteY36" fmla="*/ 373806 h 418890"/>
              <a:gd name="connsiteX37" fmla="*/ 1637731 w 1967794"/>
              <a:gd name="connsiteY37" fmla="*/ 332862 h 418890"/>
              <a:gd name="connsiteX38" fmla="*/ 1392071 w 1967794"/>
              <a:gd name="connsiteY38" fmla="*/ 169089 h 418890"/>
              <a:gd name="connsiteX39" fmla="*/ 1269241 w 1967794"/>
              <a:gd name="connsiteY39" fmla="*/ 114498 h 418890"/>
              <a:gd name="connsiteX40" fmla="*/ 791570 w 1967794"/>
              <a:gd name="connsiteY40" fmla="*/ 100850 h 418890"/>
              <a:gd name="connsiteX41" fmla="*/ 696035 w 1967794"/>
              <a:gd name="connsiteY41" fmla="*/ 87203 h 418890"/>
              <a:gd name="connsiteX42" fmla="*/ 627797 w 1967794"/>
              <a:gd name="connsiteY42" fmla="*/ 73555 h 418890"/>
              <a:gd name="connsiteX43" fmla="*/ 545910 w 1967794"/>
              <a:gd name="connsiteY43" fmla="*/ 59907 h 418890"/>
              <a:gd name="connsiteX44" fmla="*/ 532262 w 1967794"/>
              <a:gd name="connsiteY44" fmla="*/ 18964 h 418890"/>
              <a:gd name="connsiteX45" fmla="*/ 614149 w 1967794"/>
              <a:gd name="connsiteY45" fmla="*/ 46259 h 418890"/>
              <a:gd name="connsiteX46" fmla="*/ 627797 w 1967794"/>
              <a:gd name="connsiteY46" fmla="*/ 87203 h 418890"/>
              <a:gd name="connsiteX47" fmla="*/ 586853 w 1967794"/>
              <a:gd name="connsiteY47" fmla="*/ 73555 h 418890"/>
              <a:gd name="connsiteX48" fmla="*/ 627797 w 1967794"/>
              <a:gd name="connsiteY48" fmla="*/ 59907 h 418890"/>
              <a:gd name="connsiteX49" fmla="*/ 409432 w 1967794"/>
              <a:gd name="connsiteY49" fmla="*/ 46259 h 418890"/>
              <a:gd name="connsiteX50" fmla="*/ 341194 w 1967794"/>
              <a:gd name="connsiteY50" fmla="*/ 32611 h 418890"/>
              <a:gd name="connsiteX51" fmla="*/ 204716 w 1967794"/>
              <a:gd name="connsiteY51" fmla="*/ 46259 h 418890"/>
              <a:gd name="connsiteX52" fmla="*/ 150125 w 1967794"/>
              <a:gd name="connsiteY52" fmla="*/ 128146 h 418890"/>
              <a:gd name="connsiteX53" fmla="*/ 68238 w 1967794"/>
              <a:gd name="connsiteY53" fmla="*/ 155441 h 418890"/>
              <a:gd name="connsiteX54" fmla="*/ 27295 w 1967794"/>
              <a:gd name="connsiteY54" fmla="*/ 237328 h 418890"/>
              <a:gd name="connsiteX55" fmla="*/ 0 w 1967794"/>
              <a:gd name="connsiteY55" fmla="*/ 278271 h 418890"/>
              <a:gd name="connsiteX56" fmla="*/ 13647 w 1967794"/>
              <a:gd name="connsiteY56" fmla="*/ 332862 h 418890"/>
              <a:gd name="connsiteX57" fmla="*/ 109182 w 1967794"/>
              <a:gd name="connsiteY57" fmla="*/ 332862 h 41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967794" h="418890">
                <a:moveTo>
                  <a:pt x="1651379" y="169089"/>
                </a:moveTo>
                <a:cubicBezTo>
                  <a:pt x="1661223" y="171058"/>
                  <a:pt x="1742575" y="184394"/>
                  <a:pt x="1760561" y="196385"/>
                </a:cubicBezTo>
                <a:cubicBezTo>
                  <a:pt x="1776620" y="207091"/>
                  <a:pt x="1787856" y="223680"/>
                  <a:pt x="1801504" y="237328"/>
                </a:cubicBezTo>
                <a:cubicBezTo>
                  <a:pt x="1759519" y="251323"/>
                  <a:pt x="1740863" y="265066"/>
                  <a:pt x="1692322" y="237328"/>
                </a:cubicBezTo>
                <a:cubicBezTo>
                  <a:pt x="1678081" y="229190"/>
                  <a:pt x="1674125" y="210033"/>
                  <a:pt x="1665026" y="196385"/>
                </a:cubicBezTo>
                <a:cubicBezTo>
                  <a:pt x="1678674" y="191836"/>
                  <a:pt x="1705970" y="197123"/>
                  <a:pt x="1705970" y="182737"/>
                </a:cubicBezTo>
                <a:cubicBezTo>
                  <a:pt x="1705970" y="168351"/>
                  <a:pt x="1665026" y="183475"/>
                  <a:pt x="1665026" y="169089"/>
                </a:cubicBezTo>
                <a:cubicBezTo>
                  <a:pt x="1665026" y="154703"/>
                  <a:pt x="1692322" y="159990"/>
                  <a:pt x="1705970" y="155441"/>
                </a:cubicBezTo>
                <a:cubicBezTo>
                  <a:pt x="1716067" y="158807"/>
                  <a:pt x="1787856" y="178747"/>
                  <a:pt x="1787856" y="196385"/>
                </a:cubicBezTo>
                <a:cubicBezTo>
                  <a:pt x="1787856" y="212787"/>
                  <a:pt x="1760561" y="214582"/>
                  <a:pt x="1746913" y="223680"/>
                </a:cubicBezTo>
                <a:cubicBezTo>
                  <a:pt x="1760561" y="232779"/>
                  <a:pt x="1773185" y="243641"/>
                  <a:pt x="1787856" y="250976"/>
                </a:cubicBezTo>
                <a:cubicBezTo>
                  <a:pt x="1831528" y="272812"/>
                  <a:pt x="1853368" y="256434"/>
                  <a:pt x="1787856" y="278271"/>
                </a:cubicBezTo>
                <a:cubicBezTo>
                  <a:pt x="1824250" y="282820"/>
                  <a:pt x="1862984" y="278297"/>
                  <a:pt x="1897038" y="291919"/>
                </a:cubicBezTo>
                <a:cubicBezTo>
                  <a:pt x="1912267" y="298011"/>
                  <a:pt x="1929521" y="348423"/>
                  <a:pt x="1924334" y="332862"/>
                </a:cubicBezTo>
                <a:cubicBezTo>
                  <a:pt x="1919785" y="319214"/>
                  <a:pt x="1898716" y="283939"/>
                  <a:pt x="1910686" y="291919"/>
                </a:cubicBezTo>
                <a:cubicBezTo>
                  <a:pt x="1924334" y="301017"/>
                  <a:pt x="1963227" y="307616"/>
                  <a:pt x="1951629" y="319214"/>
                </a:cubicBezTo>
                <a:cubicBezTo>
                  <a:pt x="1938366" y="332477"/>
                  <a:pt x="1915235" y="310116"/>
                  <a:pt x="1897038" y="305567"/>
                </a:cubicBezTo>
                <a:cubicBezTo>
                  <a:pt x="1906137" y="319215"/>
                  <a:pt x="1911526" y="336263"/>
                  <a:pt x="1924334" y="346510"/>
                </a:cubicBezTo>
                <a:cubicBezTo>
                  <a:pt x="1935568" y="355497"/>
                  <a:pt x="1958843" y="373025"/>
                  <a:pt x="1965277" y="360158"/>
                </a:cubicBezTo>
                <a:cubicBezTo>
                  <a:pt x="1983476" y="323761"/>
                  <a:pt x="1897038" y="310118"/>
                  <a:pt x="1897038" y="291919"/>
                </a:cubicBezTo>
                <a:cubicBezTo>
                  <a:pt x="1897038" y="277533"/>
                  <a:pt x="1924334" y="301018"/>
                  <a:pt x="1937982" y="305567"/>
                </a:cubicBezTo>
                <a:cubicBezTo>
                  <a:pt x="1942531" y="319215"/>
                  <a:pt x="1964496" y="340077"/>
                  <a:pt x="1951629" y="346510"/>
                </a:cubicBezTo>
                <a:cubicBezTo>
                  <a:pt x="1916354" y="364146"/>
                  <a:pt x="1900404" y="288368"/>
                  <a:pt x="1897038" y="278271"/>
                </a:cubicBezTo>
                <a:cubicBezTo>
                  <a:pt x="1910686" y="273722"/>
                  <a:pt x="1927809" y="254450"/>
                  <a:pt x="1937982" y="264623"/>
                </a:cubicBezTo>
                <a:cubicBezTo>
                  <a:pt x="1958327" y="284968"/>
                  <a:pt x="1965277" y="346510"/>
                  <a:pt x="1965277" y="346510"/>
                </a:cubicBezTo>
                <a:cubicBezTo>
                  <a:pt x="1951629" y="351059"/>
                  <a:pt x="1938720" y="360158"/>
                  <a:pt x="1924334" y="360158"/>
                </a:cubicBezTo>
                <a:cubicBezTo>
                  <a:pt x="1661346" y="360158"/>
                  <a:pt x="2084662" y="329919"/>
                  <a:pt x="1774209" y="319214"/>
                </a:cubicBezTo>
                <a:lnTo>
                  <a:pt x="1378423" y="305567"/>
                </a:lnTo>
                <a:cubicBezTo>
                  <a:pt x="1373874" y="291919"/>
                  <a:pt x="1354603" y="274796"/>
                  <a:pt x="1364776" y="264623"/>
                </a:cubicBezTo>
                <a:cubicBezTo>
                  <a:pt x="1374948" y="254451"/>
                  <a:pt x="1392852" y="271837"/>
                  <a:pt x="1405719" y="278271"/>
                </a:cubicBezTo>
                <a:cubicBezTo>
                  <a:pt x="1511534" y="331180"/>
                  <a:pt x="1384702" y="284915"/>
                  <a:pt x="1487606" y="319214"/>
                </a:cubicBezTo>
                <a:cubicBezTo>
                  <a:pt x="1469409" y="323763"/>
                  <a:pt x="1441403" y="316085"/>
                  <a:pt x="1433015" y="332862"/>
                </a:cubicBezTo>
                <a:cubicBezTo>
                  <a:pt x="1426581" y="345729"/>
                  <a:pt x="1484130" y="336338"/>
                  <a:pt x="1473958" y="346510"/>
                </a:cubicBezTo>
                <a:cubicBezTo>
                  <a:pt x="1457555" y="362913"/>
                  <a:pt x="1428465" y="355609"/>
                  <a:pt x="1405719" y="360158"/>
                </a:cubicBezTo>
                <a:cubicBezTo>
                  <a:pt x="1423916" y="373806"/>
                  <a:pt x="1440561" y="389816"/>
                  <a:pt x="1460310" y="401101"/>
                </a:cubicBezTo>
                <a:cubicBezTo>
                  <a:pt x="1529078" y="440397"/>
                  <a:pt x="1696584" y="402541"/>
                  <a:pt x="1719618" y="401101"/>
                </a:cubicBezTo>
                <a:cubicBezTo>
                  <a:pt x="1746913" y="392003"/>
                  <a:pt x="1825443" y="389766"/>
                  <a:pt x="1801504" y="373806"/>
                </a:cubicBezTo>
                <a:cubicBezTo>
                  <a:pt x="1726285" y="323659"/>
                  <a:pt x="1776863" y="348321"/>
                  <a:pt x="1637731" y="332862"/>
                </a:cubicBezTo>
                <a:lnTo>
                  <a:pt x="1392071" y="169089"/>
                </a:lnTo>
                <a:cubicBezTo>
                  <a:pt x="1353722" y="143523"/>
                  <a:pt x="1320145" y="115952"/>
                  <a:pt x="1269241" y="114498"/>
                </a:cubicBezTo>
                <a:lnTo>
                  <a:pt x="791570" y="100850"/>
                </a:lnTo>
                <a:cubicBezTo>
                  <a:pt x="759725" y="96301"/>
                  <a:pt x="727766" y="92491"/>
                  <a:pt x="696035" y="87203"/>
                </a:cubicBezTo>
                <a:cubicBezTo>
                  <a:pt x="673154" y="83390"/>
                  <a:pt x="650619" y="77705"/>
                  <a:pt x="627797" y="73555"/>
                </a:cubicBezTo>
                <a:cubicBezTo>
                  <a:pt x="600571" y="68605"/>
                  <a:pt x="573206" y="64456"/>
                  <a:pt x="545910" y="59907"/>
                </a:cubicBezTo>
                <a:cubicBezTo>
                  <a:pt x="541361" y="46259"/>
                  <a:pt x="525828" y="31831"/>
                  <a:pt x="532262" y="18964"/>
                </a:cubicBezTo>
                <a:cubicBezTo>
                  <a:pt x="558598" y="-33706"/>
                  <a:pt x="607197" y="39307"/>
                  <a:pt x="614149" y="46259"/>
                </a:cubicBezTo>
                <a:cubicBezTo>
                  <a:pt x="618698" y="59907"/>
                  <a:pt x="637970" y="77030"/>
                  <a:pt x="627797" y="87203"/>
                </a:cubicBezTo>
                <a:cubicBezTo>
                  <a:pt x="617624" y="97376"/>
                  <a:pt x="586853" y="87941"/>
                  <a:pt x="586853" y="73555"/>
                </a:cubicBezTo>
                <a:cubicBezTo>
                  <a:pt x="586853" y="59169"/>
                  <a:pt x="614149" y="64456"/>
                  <a:pt x="627797" y="59907"/>
                </a:cubicBezTo>
                <a:cubicBezTo>
                  <a:pt x="555009" y="55358"/>
                  <a:pt x="482034" y="53174"/>
                  <a:pt x="409432" y="46259"/>
                </a:cubicBezTo>
                <a:cubicBezTo>
                  <a:pt x="386340" y="44060"/>
                  <a:pt x="364390" y="32611"/>
                  <a:pt x="341194" y="32611"/>
                </a:cubicBezTo>
                <a:cubicBezTo>
                  <a:pt x="295474" y="32611"/>
                  <a:pt x="250209" y="41710"/>
                  <a:pt x="204716" y="46259"/>
                </a:cubicBezTo>
                <a:cubicBezTo>
                  <a:pt x="191892" y="84731"/>
                  <a:pt x="191947" y="104912"/>
                  <a:pt x="150125" y="128146"/>
                </a:cubicBezTo>
                <a:cubicBezTo>
                  <a:pt x="124974" y="142119"/>
                  <a:pt x="68238" y="155441"/>
                  <a:pt x="68238" y="155441"/>
                </a:cubicBezTo>
                <a:cubicBezTo>
                  <a:pt x="-9989" y="272786"/>
                  <a:pt x="83802" y="124315"/>
                  <a:pt x="27295" y="237328"/>
                </a:cubicBezTo>
                <a:cubicBezTo>
                  <a:pt x="19960" y="251999"/>
                  <a:pt x="9098" y="264623"/>
                  <a:pt x="0" y="278271"/>
                </a:cubicBezTo>
                <a:cubicBezTo>
                  <a:pt x="4549" y="296468"/>
                  <a:pt x="-1616" y="321960"/>
                  <a:pt x="13647" y="332862"/>
                </a:cubicBezTo>
                <a:cubicBezTo>
                  <a:pt x="73695" y="375753"/>
                  <a:pt x="82520" y="359524"/>
                  <a:pt x="109182" y="332862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2878139" y="775688"/>
            <a:ext cx="55930" cy="32681"/>
          </a:xfrm>
          <a:custGeom>
            <a:avLst/>
            <a:gdLst>
              <a:gd name="connsiteX0" fmla="*/ 54591 w 55930"/>
              <a:gd name="connsiteY0" fmla="*/ 32681 h 32681"/>
              <a:gd name="connsiteX1" fmla="*/ 13648 w 55930"/>
              <a:gd name="connsiteY1" fmla="*/ 5386 h 32681"/>
              <a:gd name="connsiteX2" fmla="*/ 54591 w 55930"/>
              <a:gd name="connsiteY2" fmla="*/ 19033 h 32681"/>
              <a:gd name="connsiteX3" fmla="*/ 0 w 55930"/>
              <a:gd name="connsiteY3" fmla="*/ 19033 h 3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30" h="32681">
                <a:moveTo>
                  <a:pt x="54591" y="32681"/>
                </a:moveTo>
                <a:cubicBezTo>
                  <a:pt x="40943" y="23583"/>
                  <a:pt x="13648" y="21788"/>
                  <a:pt x="13648" y="5386"/>
                </a:cubicBezTo>
                <a:cubicBezTo>
                  <a:pt x="13648" y="-9000"/>
                  <a:pt x="64764" y="8861"/>
                  <a:pt x="54591" y="19033"/>
                </a:cubicBezTo>
                <a:cubicBezTo>
                  <a:pt x="41723" y="31900"/>
                  <a:pt x="18197" y="19033"/>
                  <a:pt x="0" y="1903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2755310" y="781074"/>
            <a:ext cx="550261" cy="218364"/>
          </a:xfrm>
          <a:custGeom>
            <a:avLst/>
            <a:gdLst>
              <a:gd name="connsiteX0" fmla="*/ 0 w 550261"/>
              <a:gd name="connsiteY0" fmla="*/ 218364 h 218364"/>
              <a:gd name="connsiteX1" fmla="*/ 504967 w 550261"/>
              <a:gd name="connsiteY1" fmla="*/ 204716 h 218364"/>
              <a:gd name="connsiteX2" fmla="*/ 518615 w 550261"/>
              <a:gd name="connsiteY2" fmla="*/ 177420 h 218364"/>
              <a:gd name="connsiteX3" fmla="*/ 545910 w 550261"/>
              <a:gd name="connsiteY3" fmla="*/ 218364 h 218364"/>
              <a:gd name="connsiteX4" fmla="*/ 491319 w 550261"/>
              <a:gd name="connsiteY4" fmla="*/ 136477 h 218364"/>
              <a:gd name="connsiteX5" fmla="*/ 409432 w 550261"/>
              <a:gd name="connsiteY5" fmla="*/ 109182 h 218364"/>
              <a:gd name="connsiteX6" fmla="*/ 368489 w 550261"/>
              <a:gd name="connsiteY6" fmla="*/ 95534 h 218364"/>
              <a:gd name="connsiteX7" fmla="*/ 327546 w 550261"/>
              <a:gd name="connsiteY7" fmla="*/ 68238 h 218364"/>
              <a:gd name="connsiteX8" fmla="*/ 218364 w 550261"/>
              <a:gd name="connsiteY8" fmla="*/ 54591 h 218364"/>
              <a:gd name="connsiteX9" fmla="*/ 136477 w 550261"/>
              <a:gd name="connsiteY9" fmla="*/ 27295 h 218364"/>
              <a:gd name="connsiteX10" fmla="*/ 95534 w 550261"/>
              <a:gd name="connsiteY10" fmla="*/ 0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0261" h="218364">
                <a:moveTo>
                  <a:pt x="0" y="218364"/>
                </a:moveTo>
                <a:cubicBezTo>
                  <a:pt x="168322" y="213815"/>
                  <a:pt x="337672" y="223835"/>
                  <a:pt x="504967" y="204716"/>
                </a:cubicBezTo>
                <a:cubicBezTo>
                  <a:pt x="596914" y="194208"/>
                  <a:pt x="350527" y="121395"/>
                  <a:pt x="518615" y="177420"/>
                </a:cubicBezTo>
                <a:cubicBezTo>
                  <a:pt x="527713" y="191068"/>
                  <a:pt x="562313" y="218364"/>
                  <a:pt x="545910" y="218364"/>
                </a:cubicBezTo>
                <a:cubicBezTo>
                  <a:pt x="481560" y="218364"/>
                  <a:pt x="520935" y="157631"/>
                  <a:pt x="491319" y="136477"/>
                </a:cubicBezTo>
                <a:cubicBezTo>
                  <a:pt x="467906" y="119754"/>
                  <a:pt x="436728" y="118280"/>
                  <a:pt x="409432" y="109182"/>
                </a:cubicBezTo>
                <a:cubicBezTo>
                  <a:pt x="395784" y="104633"/>
                  <a:pt x="380459" y="103514"/>
                  <a:pt x="368489" y="95534"/>
                </a:cubicBezTo>
                <a:cubicBezTo>
                  <a:pt x="354841" y="86435"/>
                  <a:pt x="343371" y="72554"/>
                  <a:pt x="327546" y="68238"/>
                </a:cubicBezTo>
                <a:cubicBezTo>
                  <a:pt x="292161" y="58588"/>
                  <a:pt x="254758" y="59140"/>
                  <a:pt x="218364" y="54591"/>
                </a:cubicBezTo>
                <a:cubicBezTo>
                  <a:pt x="191068" y="45492"/>
                  <a:pt x="160417" y="43255"/>
                  <a:pt x="136477" y="27295"/>
                </a:cubicBezTo>
                <a:lnTo>
                  <a:pt x="95534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251520" y="577535"/>
            <a:ext cx="7375178" cy="3218351"/>
            <a:chOff x="949094" y="792748"/>
            <a:chExt cx="7375178" cy="3218351"/>
          </a:xfrm>
        </p:grpSpPr>
        <p:grpSp>
          <p:nvGrpSpPr>
            <p:cNvPr id="2" name="组合 1"/>
            <p:cNvGrpSpPr/>
            <p:nvPr/>
          </p:nvGrpSpPr>
          <p:grpSpPr>
            <a:xfrm>
              <a:off x="949094" y="792748"/>
              <a:ext cx="7375178" cy="3218351"/>
              <a:chOff x="1551428" y="520226"/>
              <a:chExt cx="6095189" cy="2925776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551428" y="520226"/>
                <a:ext cx="6095189" cy="2925776"/>
                <a:chOff x="1551429" y="520224"/>
                <a:chExt cx="6095189" cy="2925773"/>
              </a:xfrm>
            </p:grpSpPr>
            <p:cxnSp>
              <p:nvCxnSpPr>
                <p:cNvPr id="5" name="直接连接符 4"/>
                <p:cNvCxnSpPr/>
                <p:nvPr/>
              </p:nvCxnSpPr>
              <p:spPr>
                <a:xfrm>
                  <a:off x="2577749" y="1214002"/>
                  <a:ext cx="0" cy="936982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>
                  <a:off x="3364490" y="1214002"/>
                  <a:ext cx="0" cy="936982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6385063" y="1203597"/>
                  <a:ext cx="0" cy="1033857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5598322" y="1203597"/>
                  <a:ext cx="0" cy="947386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任意多边形 8"/>
                <p:cNvSpPr/>
                <p:nvPr/>
              </p:nvSpPr>
              <p:spPr>
                <a:xfrm rot="10800000" flipV="1">
                  <a:off x="4712785" y="2075735"/>
                  <a:ext cx="2777784" cy="303871"/>
                </a:xfrm>
                <a:custGeom>
                  <a:avLst/>
                  <a:gdLst>
                    <a:gd name="connsiteX0" fmla="*/ 0 w 2754630"/>
                    <a:gd name="connsiteY0" fmla="*/ 278130 h 289560"/>
                    <a:gd name="connsiteX1" fmla="*/ 57150 w 2754630"/>
                    <a:gd name="connsiteY1" fmla="*/ 19050 h 289560"/>
                    <a:gd name="connsiteX2" fmla="*/ 2754630 w 2754630"/>
                    <a:gd name="connsiteY2" fmla="*/ 0 h 289560"/>
                    <a:gd name="connsiteX3" fmla="*/ 2754630 w 2754630"/>
                    <a:gd name="connsiteY3" fmla="*/ 289560 h 289560"/>
                    <a:gd name="connsiteX4" fmla="*/ 0 w 2754630"/>
                    <a:gd name="connsiteY4" fmla="*/ 278130 h 28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4630" h="289560">
                      <a:moveTo>
                        <a:pt x="0" y="278130"/>
                      </a:moveTo>
                      <a:lnTo>
                        <a:pt x="57150" y="19050"/>
                      </a:lnTo>
                      <a:lnTo>
                        <a:pt x="2754630" y="0"/>
                      </a:lnTo>
                      <a:lnTo>
                        <a:pt x="2754630" y="289560"/>
                      </a:lnTo>
                      <a:lnTo>
                        <a:pt x="0" y="27813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scene3d>
                  <a:camera prst="perspectiveRelaxed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1695444" y="2092675"/>
                  <a:ext cx="2777784" cy="289560"/>
                </a:xfrm>
                <a:custGeom>
                  <a:avLst/>
                  <a:gdLst>
                    <a:gd name="connsiteX0" fmla="*/ 0 w 2754630"/>
                    <a:gd name="connsiteY0" fmla="*/ 278130 h 289560"/>
                    <a:gd name="connsiteX1" fmla="*/ 57150 w 2754630"/>
                    <a:gd name="connsiteY1" fmla="*/ 19050 h 289560"/>
                    <a:gd name="connsiteX2" fmla="*/ 2754630 w 2754630"/>
                    <a:gd name="connsiteY2" fmla="*/ 0 h 289560"/>
                    <a:gd name="connsiteX3" fmla="*/ 2754630 w 2754630"/>
                    <a:gd name="connsiteY3" fmla="*/ 289560 h 289560"/>
                    <a:gd name="connsiteX4" fmla="*/ 0 w 2754630"/>
                    <a:gd name="connsiteY4" fmla="*/ 278130 h 28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4630" h="289560">
                      <a:moveTo>
                        <a:pt x="0" y="278130"/>
                      </a:moveTo>
                      <a:lnTo>
                        <a:pt x="57150" y="19050"/>
                      </a:lnTo>
                      <a:lnTo>
                        <a:pt x="2754630" y="0"/>
                      </a:lnTo>
                      <a:lnTo>
                        <a:pt x="2754630" y="289560"/>
                      </a:lnTo>
                      <a:lnTo>
                        <a:pt x="0" y="27813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scene3d>
                  <a:camera prst="perspectiveRelaxed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95444" y="1805706"/>
                  <a:ext cx="2779899" cy="0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矩形 11"/>
                <p:cNvSpPr/>
                <p:nvPr/>
              </p:nvSpPr>
              <p:spPr>
                <a:xfrm>
                  <a:off x="1695444" y="2329999"/>
                  <a:ext cx="2779899" cy="96897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4722702" y="2327706"/>
                  <a:ext cx="2779899" cy="96897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2300175" y="572918"/>
                  <a:ext cx="1665027" cy="245660"/>
                </a:xfrm>
                <a:custGeom>
                  <a:avLst/>
                  <a:gdLst>
                    <a:gd name="connsiteX0" fmla="*/ 0 w 1665027"/>
                    <a:gd name="connsiteY0" fmla="*/ 218364 h 245660"/>
                    <a:gd name="connsiteX1" fmla="*/ 150125 w 1665027"/>
                    <a:gd name="connsiteY1" fmla="*/ 95534 h 245660"/>
                    <a:gd name="connsiteX2" fmla="*/ 191068 w 1665027"/>
                    <a:gd name="connsiteY2" fmla="*/ 68239 h 245660"/>
                    <a:gd name="connsiteX3" fmla="*/ 218364 w 1665027"/>
                    <a:gd name="connsiteY3" fmla="*/ 27295 h 245660"/>
                    <a:gd name="connsiteX4" fmla="*/ 300250 w 1665027"/>
                    <a:gd name="connsiteY4" fmla="*/ 0 h 245660"/>
                    <a:gd name="connsiteX5" fmla="*/ 600501 w 1665027"/>
                    <a:gd name="connsiteY5" fmla="*/ 13648 h 245660"/>
                    <a:gd name="connsiteX6" fmla="*/ 723331 w 1665027"/>
                    <a:gd name="connsiteY6" fmla="*/ 81887 h 245660"/>
                    <a:gd name="connsiteX7" fmla="*/ 777922 w 1665027"/>
                    <a:gd name="connsiteY7" fmla="*/ 95534 h 245660"/>
                    <a:gd name="connsiteX8" fmla="*/ 1514901 w 1665027"/>
                    <a:gd name="connsiteY8" fmla="*/ 109182 h 245660"/>
                    <a:gd name="connsiteX9" fmla="*/ 1542197 w 1665027"/>
                    <a:gd name="connsiteY9" fmla="*/ 150125 h 245660"/>
                    <a:gd name="connsiteX10" fmla="*/ 1624083 w 1665027"/>
                    <a:gd name="connsiteY10" fmla="*/ 177421 h 245660"/>
                    <a:gd name="connsiteX11" fmla="*/ 1665027 w 1665027"/>
                    <a:gd name="connsiteY11" fmla="*/ 245660 h 24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65027" h="245660">
                      <a:moveTo>
                        <a:pt x="0" y="218364"/>
                      </a:moveTo>
                      <a:cubicBezTo>
                        <a:pt x="91434" y="126930"/>
                        <a:pt x="41475" y="167967"/>
                        <a:pt x="150125" y="95534"/>
                      </a:cubicBezTo>
                      <a:lnTo>
                        <a:pt x="191068" y="68239"/>
                      </a:lnTo>
                      <a:cubicBezTo>
                        <a:pt x="200167" y="54591"/>
                        <a:pt x="204454" y="35989"/>
                        <a:pt x="218364" y="27295"/>
                      </a:cubicBezTo>
                      <a:cubicBezTo>
                        <a:pt x="242762" y="12046"/>
                        <a:pt x="300250" y="0"/>
                        <a:pt x="300250" y="0"/>
                      </a:cubicBezTo>
                      <a:cubicBezTo>
                        <a:pt x="400334" y="4549"/>
                        <a:pt x="500633" y="5659"/>
                        <a:pt x="600501" y="13648"/>
                      </a:cubicBezTo>
                      <a:cubicBezTo>
                        <a:pt x="666071" y="18893"/>
                        <a:pt x="644289" y="62127"/>
                        <a:pt x="723331" y="81887"/>
                      </a:cubicBezTo>
                      <a:cubicBezTo>
                        <a:pt x="741528" y="86436"/>
                        <a:pt x="759176" y="94888"/>
                        <a:pt x="777922" y="95534"/>
                      </a:cubicBezTo>
                      <a:cubicBezTo>
                        <a:pt x="1023478" y="104001"/>
                        <a:pt x="1269241" y="104633"/>
                        <a:pt x="1514901" y="109182"/>
                      </a:cubicBezTo>
                      <a:cubicBezTo>
                        <a:pt x="1524000" y="122830"/>
                        <a:pt x="1528288" y="141432"/>
                        <a:pt x="1542197" y="150125"/>
                      </a:cubicBezTo>
                      <a:cubicBezTo>
                        <a:pt x="1566595" y="165374"/>
                        <a:pt x="1624083" y="177421"/>
                        <a:pt x="1624083" y="177421"/>
                      </a:cubicBezTo>
                      <a:cubicBezTo>
                        <a:pt x="1657022" y="226828"/>
                        <a:pt x="1644044" y="203693"/>
                        <a:pt x="1665027" y="245660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>
                  <a:off x="4995969" y="726975"/>
                  <a:ext cx="1937982" cy="204716"/>
                </a:xfrm>
                <a:custGeom>
                  <a:avLst/>
                  <a:gdLst>
                    <a:gd name="connsiteX0" fmla="*/ 1937982 w 1937982"/>
                    <a:gd name="connsiteY0" fmla="*/ 204716 h 204716"/>
                    <a:gd name="connsiteX1" fmla="*/ 1828800 w 1937982"/>
                    <a:gd name="connsiteY1" fmla="*/ 136478 h 204716"/>
                    <a:gd name="connsiteX2" fmla="*/ 1746913 w 1937982"/>
                    <a:gd name="connsiteY2" fmla="*/ 81887 h 204716"/>
                    <a:gd name="connsiteX3" fmla="*/ 1705970 w 1937982"/>
                    <a:gd name="connsiteY3" fmla="*/ 68239 h 204716"/>
                    <a:gd name="connsiteX4" fmla="*/ 1665027 w 1937982"/>
                    <a:gd name="connsiteY4" fmla="*/ 40943 h 204716"/>
                    <a:gd name="connsiteX5" fmla="*/ 1583140 w 1937982"/>
                    <a:gd name="connsiteY5" fmla="*/ 27296 h 204716"/>
                    <a:gd name="connsiteX6" fmla="*/ 1078173 w 1937982"/>
                    <a:gd name="connsiteY6" fmla="*/ 54591 h 204716"/>
                    <a:gd name="connsiteX7" fmla="*/ 1023582 w 1937982"/>
                    <a:gd name="connsiteY7" fmla="*/ 68239 h 204716"/>
                    <a:gd name="connsiteX8" fmla="*/ 614149 w 1937982"/>
                    <a:gd name="connsiteY8" fmla="*/ 54591 h 204716"/>
                    <a:gd name="connsiteX9" fmla="*/ 395785 w 1937982"/>
                    <a:gd name="connsiteY9" fmla="*/ 40943 h 204716"/>
                    <a:gd name="connsiteX10" fmla="*/ 313898 w 1937982"/>
                    <a:gd name="connsiteY10" fmla="*/ 13648 h 204716"/>
                    <a:gd name="connsiteX11" fmla="*/ 272955 w 1937982"/>
                    <a:gd name="connsiteY11" fmla="*/ 0 h 204716"/>
                    <a:gd name="connsiteX12" fmla="*/ 109182 w 1937982"/>
                    <a:gd name="connsiteY12" fmla="*/ 13648 h 204716"/>
                    <a:gd name="connsiteX13" fmla="*/ 95534 w 1937982"/>
                    <a:gd name="connsiteY13" fmla="*/ 54591 h 204716"/>
                    <a:gd name="connsiteX14" fmla="*/ 81886 w 1937982"/>
                    <a:gd name="connsiteY14" fmla="*/ 122830 h 204716"/>
                    <a:gd name="connsiteX15" fmla="*/ 54591 w 1937982"/>
                    <a:gd name="connsiteY15" fmla="*/ 163773 h 204716"/>
                    <a:gd name="connsiteX16" fmla="*/ 13648 w 1937982"/>
                    <a:gd name="connsiteY16" fmla="*/ 191069 h 204716"/>
                    <a:gd name="connsiteX17" fmla="*/ 0 w 1937982"/>
                    <a:gd name="connsiteY17" fmla="*/ 204716 h 20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37982" h="204716">
                      <a:moveTo>
                        <a:pt x="1937982" y="204716"/>
                      </a:moveTo>
                      <a:cubicBezTo>
                        <a:pt x="1732269" y="40146"/>
                        <a:pt x="1959723" y="209212"/>
                        <a:pt x="1828800" y="136478"/>
                      </a:cubicBezTo>
                      <a:cubicBezTo>
                        <a:pt x="1800123" y="120547"/>
                        <a:pt x="1778035" y="92261"/>
                        <a:pt x="1746913" y="81887"/>
                      </a:cubicBezTo>
                      <a:cubicBezTo>
                        <a:pt x="1733265" y="77338"/>
                        <a:pt x="1718837" y="74673"/>
                        <a:pt x="1705970" y="68239"/>
                      </a:cubicBezTo>
                      <a:cubicBezTo>
                        <a:pt x="1691299" y="60903"/>
                        <a:pt x="1680588" y="46130"/>
                        <a:pt x="1665027" y="40943"/>
                      </a:cubicBezTo>
                      <a:cubicBezTo>
                        <a:pt x="1638775" y="32192"/>
                        <a:pt x="1610436" y="31845"/>
                        <a:pt x="1583140" y="27296"/>
                      </a:cubicBezTo>
                      <a:cubicBezTo>
                        <a:pt x="1423170" y="32812"/>
                        <a:pt x="1242638" y="27180"/>
                        <a:pt x="1078173" y="54591"/>
                      </a:cubicBezTo>
                      <a:cubicBezTo>
                        <a:pt x="1059671" y="57675"/>
                        <a:pt x="1041779" y="63690"/>
                        <a:pt x="1023582" y="68239"/>
                      </a:cubicBezTo>
                      <a:lnTo>
                        <a:pt x="614149" y="54591"/>
                      </a:lnTo>
                      <a:cubicBezTo>
                        <a:pt x="541288" y="51423"/>
                        <a:pt x="468046" y="50797"/>
                        <a:pt x="395785" y="40943"/>
                      </a:cubicBezTo>
                      <a:cubicBezTo>
                        <a:pt x="367277" y="37056"/>
                        <a:pt x="341194" y="22746"/>
                        <a:pt x="313898" y="13648"/>
                      </a:cubicBezTo>
                      <a:lnTo>
                        <a:pt x="272955" y="0"/>
                      </a:lnTo>
                      <a:cubicBezTo>
                        <a:pt x="218364" y="4549"/>
                        <a:pt x="161540" y="-2462"/>
                        <a:pt x="109182" y="13648"/>
                      </a:cubicBezTo>
                      <a:cubicBezTo>
                        <a:pt x="95432" y="17879"/>
                        <a:pt x="99023" y="40635"/>
                        <a:pt x="95534" y="54591"/>
                      </a:cubicBezTo>
                      <a:cubicBezTo>
                        <a:pt x="89908" y="77095"/>
                        <a:pt x="90031" y="101110"/>
                        <a:pt x="81886" y="122830"/>
                      </a:cubicBezTo>
                      <a:cubicBezTo>
                        <a:pt x="76127" y="138188"/>
                        <a:pt x="66189" y="152175"/>
                        <a:pt x="54591" y="163773"/>
                      </a:cubicBezTo>
                      <a:cubicBezTo>
                        <a:pt x="42993" y="175371"/>
                        <a:pt x="26770" y="181227"/>
                        <a:pt x="13648" y="191069"/>
                      </a:cubicBezTo>
                      <a:cubicBezTo>
                        <a:pt x="8501" y="194929"/>
                        <a:pt x="4549" y="200167"/>
                        <a:pt x="0" y="204716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5400000">
                  <a:off x="183437" y="1933922"/>
                  <a:ext cx="2879999" cy="14401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671070" y="925969"/>
                  <a:ext cx="2831570" cy="2880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4671031" y="925969"/>
                  <a:ext cx="2831570" cy="2880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4475343" y="729842"/>
                  <a:ext cx="240399" cy="2520279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5400000">
                  <a:off x="6134610" y="1933989"/>
                  <a:ext cx="2879999" cy="14401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10991" y="1358017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4314759" y="1646049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4310991" y="1934082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14759" y="2231994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圆角矩形 24"/>
                <p:cNvSpPr/>
                <p:nvPr/>
              </p:nvSpPr>
              <p:spPr>
                <a:xfrm>
                  <a:off x="4297343" y="2523794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5635856" y="729842"/>
                  <a:ext cx="986534" cy="379936"/>
                  <a:chOff x="5173017" y="1367510"/>
                  <a:chExt cx="986534" cy="379936"/>
                </a:xfrm>
              </p:grpSpPr>
              <p:grpSp>
                <p:nvGrpSpPr>
                  <p:cNvPr id="67" name="组合 66"/>
                  <p:cNvGrpSpPr/>
                  <p:nvPr/>
                </p:nvGrpSpPr>
                <p:grpSpPr>
                  <a:xfrm>
                    <a:off x="5173017" y="1367510"/>
                    <a:ext cx="986534" cy="379936"/>
                    <a:chOff x="5666284" y="823730"/>
                    <a:chExt cx="986534" cy="379936"/>
                  </a:xfrm>
                </p:grpSpPr>
                <p:sp>
                  <p:nvSpPr>
                    <p:cNvPr id="70" name="弧形 69"/>
                    <p:cNvSpPr/>
                    <p:nvPr/>
                  </p:nvSpPr>
                  <p:spPr>
                    <a:xfrm>
                      <a:off x="6004746" y="823730"/>
                      <a:ext cx="648072" cy="379936"/>
                    </a:xfrm>
                    <a:prstGeom prst="arc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 flipH="1">
                      <a:off x="5882439" y="823730"/>
                      <a:ext cx="446343" cy="0"/>
                    </a:xfrm>
                    <a:prstGeom prst="line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2" name="弧形 71"/>
                    <p:cNvSpPr/>
                    <p:nvPr/>
                  </p:nvSpPr>
                  <p:spPr>
                    <a:xfrm flipH="1">
                      <a:off x="5666284" y="823798"/>
                      <a:ext cx="432048" cy="379868"/>
                    </a:xfrm>
                    <a:prstGeom prst="arc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68" name="直接连接符 67"/>
                  <p:cNvCxnSpPr/>
                  <p:nvPr/>
                </p:nvCxnSpPr>
                <p:spPr>
                  <a:xfrm flipH="1" flipV="1">
                    <a:off x="5389041" y="1405214"/>
                    <a:ext cx="131" cy="144016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flipV="1">
                    <a:off x="5835515" y="1405214"/>
                    <a:ext cx="0" cy="158424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" name="矩形 26"/>
                <p:cNvSpPr/>
                <p:nvPr/>
              </p:nvSpPr>
              <p:spPr>
                <a:xfrm>
                  <a:off x="4238983" y="1214002"/>
                  <a:ext cx="45719" cy="2231995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4851051" y="1214002"/>
                  <a:ext cx="45719" cy="2231995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 rot="11484317">
                  <a:off x="1694534" y="524521"/>
                  <a:ext cx="473608" cy="603824"/>
                </a:xfrm>
                <a:custGeom>
                  <a:avLst/>
                  <a:gdLst>
                    <a:gd name="connsiteX0" fmla="*/ 218364 w 327546"/>
                    <a:gd name="connsiteY0" fmla="*/ 2044 h 603825"/>
                    <a:gd name="connsiteX1" fmla="*/ 136478 w 327546"/>
                    <a:gd name="connsiteY1" fmla="*/ 15692 h 603825"/>
                    <a:gd name="connsiteX2" fmla="*/ 40943 w 327546"/>
                    <a:gd name="connsiteY2" fmla="*/ 124874 h 603825"/>
                    <a:gd name="connsiteX3" fmla="*/ 0 w 327546"/>
                    <a:gd name="connsiteY3" fmla="*/ 206761 h 603825"/>
                    <a:gd name="connsiteX4" fmla="*/ 13648 w 327546"/>
                    <a:gd name="connsiteY4" fmla="*/ 438772 h 603825"/>
                    <a:gd name="connsiteX5" fmla="*/ 54591 w 327546"/>
                    <a:gd name="connsiteY5" fmla="*/ 588898 h 603825"/>
                    <a:gd name="connsiteX6" fmla="*/ 95534 w 327546"/>
                    <a:gd name="connsiteY6" fmla="*/ 602546 h 603825"/>
                    <a:gd name="connsiteX7" fmla="*/ 300251 w 327546"/>
                    <a:gd name="connsiteY7" fmla="*/ 588898 h 603825"/>
                    <a:gd name="connsiteX8" fmla="*/ 327546 w 327546"/>
                    <a:gd name="connsiteY8" fmla="*/ 507011 h 603825"/>
                    <a:gd name="connsiteX9" fmla="*/ 300251 w 327546"/>
                    <a:gd name="connsiteY9" fmla="*/ 288647 h 603825"/>
                    <a:gd name="connsiteX10" fmla="*/ 286603 w 327546"/>
                    <a:gd name="connsiteY10" fmla="*/ 193113 h 603825"/>
                    <a:gd name="connsiteX11" fmla="*/ 272955 w 327546"/>
                    <a:gd name="connsiteY11" fmla="*/ 152169 h 603825"/>
                    <a:gd name="connsiteX12" fmla="*/ 245660 w 327546"/>
                    <a:gd name="connsiteY12" fmla="*/ 56635 h 603825"/>
                    <a:gd name="connsiteX13" fmla="*/ 218364 w 327546"/>
                    <a:gd name="connsiteY13" fmla="*/ 2044 h 60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7546" h="603825">
                      <a:moveTo>
                        <a:pt x="218364" y="2044"/>
                      </a:moveTo>
                      <a:cubicBezTo>
                        <a:pt x="200167" y="-4780"/>
                        <a:pt x="162730" y="6941"/>
                        <a:pt x="136478" y="15692"/>
                      </a:cubicBezTo>
                      <a:cubicBezTo>
                        <a:pt x="87734" y="31940"/>
                        <a:pt x="65641" y="87826"/>
                        <a:pt x="40943" y="124874"/>
                      </a:cubicBezTo>
                      <a:cubicBezTo>
                        <a:pt x="5668" y="177787"/>
                        <a:pt x="18835" y="150257"/>
                        <a:pt x="0" y="206761"/>
                      </a:cubicBezTo>
                      <a:cubicBezTo>
                        <a:pt x="4549" y="284098"/>
                        <a:pt x="6634" y="361619"/>
                        <a:pt x="13648" y="438772"/>
                      </a:cubicBezTo>
                      <a:cubicBezTo>
                        <a:pt x="15107" y="454826"/>
                        <a:pt x="42078" y="584727"/>
                        <a:pt x="54591" y="588898"/>
                      </a:cubicBezTo>
                      <a:lnTo>
                        <a:pt x="95534" y="602546"/>
                      </a:lnTo>
                      <a:cubicBezTo>
                        <a:pt x="163773" y="597997"/>
                        <a:pt x="237012" y="614938"/>
                        <a:pt x="300251" y="588898"/>
                      </a:cubicBezTo>
                      <a:cubicBezTo>
                        <a:pt x="326856" y="577943"/>
                        <a:pt x="327546" y="507011"/>
                        <a:pt x="327546" y="507011"/>
                      </a:cubicBezTo>
                      <a:cubicBezTo>
                        <a:pt x="301619" y="221795"/>
                        <a:pt x="328453" y="457858"/>
                        <a:pt x="300251" y="288647"/>
                      </a:cubicBezTo>
                      <a:cubicBezTo>
                        <a:pt x="294963" y="256917"/>
                        <a:pt x="292912" y="224656"/>
                        <a:pt x="286603" y="193113"/>
                      </a:cubicBezTo>
                      <a:cubicBezTo>
                        <a:pt x="283782" y="179006"/>
                        <a:pt x="276907" y="166002"/>
                        <a:pt x="272955" y="152169"/>
                      </a:cubicBezTo>
                      <a:cubicBezTo>
                        <a:pt x="271864" y="148352"/>
                        <a:pt x="252933" y="65727"/>
                        <a:pt x="245660" y="56635"/>
                      </a:cubicBezTo>
                      <a:cubicBezTo>
                        <a:pt x="234681" y="42911"/>
                        <a:pt x="236561" y="8868"/>
                        <a:pt x="218364" y="20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21266272">
                  <a:off x="7054450" y="520224"/>
                  <a:ext cx="473608" cy="603824"/>
                </a:xfrm>
                <a:custGeom>
                  <a:avLst/>
                  <a:gdLst>
                    <a:gd name="connsiteX0" fmla="*/ 218364 w 327546"/>
                    <a:gd name="connsiteY0" fmla="*/ 2044 h 603825"/>
                    <a:gd name="connsiteX1" fmla="*/ 136478 w 327546"/>
                    <a:gd name="connsiteY1" fmla="*/ 15692 h 603825"/>
                    <a:gd name="connsiteX2" fmla="*/ 40943 w 327546"/>
                    <a:gd name="connsiteY2" fmla="*/ 124874 h 603825"/>
                    <a:gd name="connsiteX3" fmla="*/ 0 w 327546"/>
                    <a:gd name="connsiteY3" fmla="*/ 206761 h 603825"/>
                    <a:gd name="connsiteX4" fmla="*/ 13648 w 327546"/>
                    <a:gd name="connsiteY4" fmla="*/ 438772 h 603825"/>
                    <a:gd name="connsiteX5" fmla="*/ 54591 w 327546"/>
                    <a:gd name="connsiteY5" fmla="*/ 588898 h 603825"/>
                    <a:gd name="connsiteX6" fmla="*/ 95534 w 327546"/>
                    <a:gd name="connsiteY6" fmla="*/ 602546 h 603825"/>
                    <a:gd name="connsiteX7" fmla="*/ 300251 w 327546"/>
                    <a:gd name="connsiteY7" fmla="*/ 588898 h 603825"/>
                    <a:gd name="connsiteX8" fmla="*/ 327546 w 327546"/>
                    <a:gd name="connsiteY8" fmla="*/ 507011 h 603825"/>
                    <a:gd name="connsiteX9" fmla="*/ 300251 w 327546"/>
                    <a:gd name="connsiteY9" fmla="*/ 288647 h 603825"/>
                    <a:gd name="connsiteX10" fmla="*/ 286603 w 327546"/>
                    <a:gd name="connsiteY10" fmla="*/ 193113 h 603825"/>
                    <a:gd name="connsiteX11" fmla="*/ 272955 w 327546"/>
                    <a:gd name="connsiteY11" fmla="*/ 152169 h 603825"/>
                    <a:gd name="connsiteX12" fmla="*/ 245660 w 327546"/>
                    <a:gd name="connsiteY12" fmla="*/ 56635 h 603825"/>
                    <a:gd name="connsiteX13" fmla="*/ 218364 w 327546"/>
                    <a:gd name="connsiteY13" fmla="*/ 2044 h 60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7546" h="603825">
                      <a:moveTo>
                        <a:pt x="218364" y="2044"/>
                      </a:moveTo>
                      <a:cubicBezTo>
                        <a:pt x="200167" y="-4780"/>
                        <a:pt x="162730" y="6941"/>
                        <a:pt x="136478" y="15692"/>
                      </a:cubicBezTo>
                      <a:cubicBezTo>
                        <a:pt x="87734" y="31940"/>
                        <a:pt x="65641" y="87826"/>
                        <a:pt x="40943" y="124874"/>
                      </a:cubicBezTo>
                      <a:cubicBezTo>
                        <a:pt x="5668" y="177787"/>
                        <a:pt x="18835" y="150257"/>
                        <a:pt x="0" y="206761"/>
                      </a:cubicBezTo>
                      <a:cubicBezTo>
                        <a:pt x="4549" y="284098"/>
                        <a:pt x="6634" y="361619"/>
                        <a:pt x="13648" y="438772"/>
                      </a:cubicBezTo>
                      <a:cubicBezTo>
                        <a:pt x="15107" y="454826"/>
                        <a:pt x="42078" y="584727"/>
                        <a:pt x="54591" y="588898"/>
                      </a:cubicBezTo>
                      <a:lnTo>
                        <a:pt x="95534" y="602546"/>
                      </a:lnTo>
                      <a:cubicBezTo>
                        <a:pt x="163773" y="597997"/>
                        <a:pt x="237012" y="614938"/>
                        <a:pt x="300251" y="588898"/>
                      </a:cubicBezTo>
                      <a:cubicBezTo>
                        <a:pt x="326856" y="577943"/>
                        <a:pt x="327546" y="507011"/>
                        <a:pt x="327546" y="507011"/>
                      </a:cubicBezTo>
                      <a:cubicBezTo>
                        <a:pt x="301619" y="221795"/>
                        <a:pt x="328453" y="457858"/>
                        <a:pt x="300251" y="288647"/>
                      </a:cubicBezTo>
                      <a:cubicBezTo>
                        <a:pt x="294963" y="256917"/>
                        <a:pt x="292912" y="224656"/>
                        <a:pt x="286603" y="193113"/>
                      </a:cubicBezTo>
                      <a:cubicBezTo>
                        <a:pt x="283782" y="179006"/>
                        <a:pt x="276907" y="166002"/>
                        <a:pt x="272955" y="152169"/>
                      </a:cubicBezTo>
                      <a:cubicBezTo>
                        <a:pt x="271864" y="148352"/>
                        <a:pt x="252933" y="65727"/>
                        <a:pt x="245660" y="56635"/>
                      </a:cubicBezTo>
                      <a:cubicBezTo>
                        <a:pt x="234681" y="42911"/>
                        <a:pt x="236561" y="8868"/>
                        <a:pt x="218364" y="20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2534318" y="762057"/>
                  <a:ext cx="986534" cy="379936"/>
                  <a:chOff x="5173017" y="1367510"/>
                  <a:chExt cx="986534" cy="379936"/>
                </a:xfrm>
              </p:grpSpPr>
              <p:grpSp>
                <p:nvGrpSpPr>
                  <p:cNvPr id="61" name="组合 60"/>
                  <p:cNvGrpSpPr/>
                  <p:nvPr/>
                </p:nvGrpSpPr>
                <p:grpSpPr>
                  <a:xfrm>
                    <a:off x="5173017" y="1367510"/>
                    <a:ext cx="986534" cy="379936"/>
                    <a:chOff x="5666284" y="823730"/>
                    <a:chExt cx="986534" cy="379936"/>
                  </a:xfrm>
                </p:grpSpPr>
                <p:sp>
                  <p:nvSpPr>
                    <p:cNvPr id="64" name="弧形 63"/>
                    <p:cNvSpPr/>
                    <p:nvPr/>
                  </p:nvSpPr>
                  <p:spPr>
                    <a:xfrm>
                      <a:off x="6004746" y="823730"/>
                      <a:ext cx="648072" cy="379936"/>
                    </a:xfrm>
                    <a:prstGeom prst="arc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65" name="直接连接符 64"/>
                    <p:cNvCxnSpPr/>
                    <p:nvPr/>
                  </p:nvCxnSpPr>
                  <p:spPr>
                    <a:xfrm flipH="1">
                      <a:off x="5882439" y="823730"/>
                      <a:ext cx="446343" cy="0"/>
                    </a:xfrm>
                    <a:prstGeom prst="line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6" name="弧形 65"/>
                    <p:cNvSpPr/>
                    <p:nvPr/>
                  </p:nvSpPr>
                  <p:spPr>
                    <a:xfrm flipH="1">
                      <a:off x="5666284" y="823798"/>
                      <a:ext cx="432048" cy="379868"/>
                    </a:xfrm>
                    <a:prstGeom prst="arc">
                      <a:avLst/>
                    </a:prstGeom>
                    <a:ln w="57150">
                      <a:solidFill>
                        <a:schemeClr val="bg2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 w="114300" prst="artDeco"/>
                    </a:sp3d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62" name="直接连接符 61"/>
                  <p:cNvCxnSpPr/>
                  <p:nvPr/>
                </p:nvCxnSpPr>
                <p:spPr>
                  <a:xfrm flipH="1" flipV="1">
                    <a:off x="5389041" y="1405214"/>
                    <a:ext cx="131" cy="144016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 flipV="1">
                    <a:off x="5835515" y="1405214"/>
                    <a:ext cx="0" cy="158424"/>
                  </a:xfrm>
                  <a:prstGeom prst="line">
                    <a:avLst/>
                  </a:prstGeom>
                  <a:ln w="57150">
                    <a:solidFill>
                      <a:schemeClr val="bg2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14300" prst="artDeco"/>
                  </a:sp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" name="圆角矩形 31"/>
                <p:cNvSpPr/>
                <p:nvPr/>
              </p:nvSpPr>
              <p:spPr>
                <a:xfrm>
                  <a:off x="4281291" y="2853027"/>
                  <a:ext cx="576064" cy="72008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1828181" y="2430172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58" name="矩形 57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等腰三角形 58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2668398" y="2426155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55" name="矩形 54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等腰三角形 55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>
                  <a:off x="3604685" y="2425824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52" name="矩形 51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等腰三角形 52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椭圆 53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36" name="直接连接符 35"/>
                <p:cNvCxnSpPr/>
                <p:nvPr/>
              </p:nvCxnSpPr>
              <p:spPr>
                <a:xfrm>
                  <a:off x="4716017" y="1795301"/>
                  <a:ext cx="2779900" cy="0"/>
                </a:xfrm>
                <a:prstGeom prst="line">
                  <a:avLst/>
                </a:prstGeom>
                <a:ln w="5715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39700" prst="cross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>
                  <a:off x="4944441" y="2427733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49" name="矩形 48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等腰三角形 49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5784657" y="2435748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等腰三角形 46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>
                  <a:off x="6720946" y="2435417"/>
                  <a:ext cx="576064" cy="247229"/>
                  <a:chOff x="2601138" y="3073150"/>
                  <a:chExt cx="576064" cy="247229"/>
                </a:xfrm>
              </p:grpSpPr>
              <p:sp>
                <p:nvSpPr>
                  <p:cNvPr id="43" name="矩形 42"/>
                  <p:cNvSpPr/>
                  <p:nvPr/>
                </p:nvSpPr>
                <p:spPr>
                  <a:xfrm>
                    <a:off x="2601138" y="3073150"/>
                    <a:ext cx="576064" cy="24722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等腰三角形 43"/>
                  <p:cNvSpPr/>
                  <p:nvPr/>
                </p:nvSpPr>
                <p:spPr>
                  <a:xfrm>
                    <a:off x="2841130" y="3170891"/>
                    <a:ext cx="98002" cy="67186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2828298" y="3159705"/>
                    <a:ext cx="133358" cy="8942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39700" prst="cross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9855" b="89984" l="5833" r="9560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94670" y="1333892"/>
                  <a:ext cx="612446" cy="574417"/>
                </a:xfrm>
                <a:prstGeom prst="rect">
                  <a:avLst/>
                </a:prstGeom>
              </p:spPr>
            </p:pic>
            <p:pic>
              <p:nvPicPr>
                <p:cNvPr id="41" name="Picture 2" descr="D:\TDDOWNLOAD\书籍\书籍\CY069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9940" b="89960" l="5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200000">
                  <a:off x="2636272" y="1094801"/>
                  <a:ext cx="616252" cy="9268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73247" y="2004904"/>
                  <a:ext cx="535001" cy="356668"/>
                </a:xfrm>
                <a:prstGeom prst="rect">
                  <a:avLst/>
                </a:prstGeom>
              </p:spPr>
            </p:pic>
          </p:grp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>
                            <a14:foregroundMark x1="68209" y1="27832" x2="72889" y2="87460"/>
                            <a14:foregroundMark x1="10651" y1="21036" x2="38946" y2="10032"/>
                            <a14:foregroundMark x1="9091" y1="86084" x2="46907" y2="86812"/>
                            <a14:foregroundMark x1="6132" y1="80259" x2="13932" y2="8632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43195">
                <a:off x="4861986" y="1358953"/>
                <a:ext cx="713986" cy="474725"/>
              </a:xfrm>
              <a:prstGeom prst="rect">
                <a:avLst/>
              </a:prstGeom>
            </p:spPr>
          </p:pic>
        </p:grpSp>
        <p:pic>
          <p:nvPicPr>
            <p:cNvPr id="81" name="Picture 2" descr="D:\TDDOWNLOAD\书籍\书籍\CY069.jpg"/>
            <p:cNvPicPr>
              <a:picLocks noChangeAspect="1" noChangeArrowheads="1"/>
            </p:cNvPicPr>
            <p:nvPr/>
          </p:nvPicPr>
          <p:blipFill>
            <a:blip r:embed="rId4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40" b="89960" l="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896182" y="1357836"/>
              <a:ext cx="677877" cy="1121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871" b="89968" l="3927" r="9677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7523" y="2227005"/>
              <a:ext cx="863923" cy="574417"/>
            </a:xfrm>
            <a:prstGeom prst="rect">
              <a:avLst/>
            </a:prstGeom>
          </p:spPr>
        </p:pic>
      </p:grpSp>
      <p:grpSp>
        <p:nvGrpSpPr>
          <p:cNvPr id="84" name="Group 54"/>
          <p:cNvGrpSpPr>
            <a:grpSpLocks/>
          </p:cNvGrpSpPr>
          <p:nvPr/>
        </p:nvGrpSpPr>
        <p:grpSpPr bwMode="auto">
          <a:xfrm flipH="1">
            <a:off x="7002085" y="2174116"/>
            <a:ext cx="1075389" cy="2959803"/>
            <a:chOff x="3432" y="1439"/>
            <a:chExt cx="272" cy="7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836493" y="394386"/>
            <a:ext cx="1030504" cy="1030504"/>
            <a:chOff x="7836493" y="394386"/>
            <a:chExt cx="1030504" cy="1030504"/>
          </a:xfrm>
        </p:grpSpPr>
        <p:grpSp>
          <p:nvGrpSpPr>
            <p:cNvPr id="99" name="组合 98"/>
            <p:cNvGrpSpPr/>
            <p:nvPr/>
          </p:nvGrpSpPr>
          <p:grpSpPr>
            <a:xfrm>
              <a:off x="7836493" y="394386"/>
              <a:ext cx="1030504" cy="1030504"/>
              <a:chOff x="2438400" y="533400"/>
              <a:chExt cx="1371600" cy="1371600"/>
            </a:xfrm>
          </p:grpSpPr>
          <p:sp>
            <p:nvSpPr>
              <p:cNvPr id="100" name="Oval 290"/>
              <p:cNvSpPr>
                <a:spLocks noChangeArrowheads="1"/>
              </p:cNvSpPr>
              <p:nvPr/>
            </p:nvSpPr>
            <p:spPr bwMode="auto">
              <a:xfrm>
                <a:off x="2438400" y="533400"/>
                <a:ext cx="1371600" cy="13716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505075" y="595313"/>
                <a:ext cx="1243013" cy="1247775"/>
                <a:chOff x="2505075" y="595313"/>
                <a:chExt cx="1243013" cy="1247775"/>
              </a:xfrm>
            </p:grpSpPr>
            <p:sp>
              <p:nvSpPr>
                <p:cNvPr id="115" name="Oval 291"/>
                <p:cNvSpPr>
                  <a:spLocks noChangeArrowheads="1"/>
                </p:cNvSpPr>
                <p:nvPr/>
              </p:nvSpPr>
              <p:spPr bwMode="auto">
                <a:xfrm>
                  <a:off x="2505075" y="595313"/>
                  <a:ext cx="1243013" cy="1247775"/>
                </a:xfrm>
                <a:prstGeom prst="ellipse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92"/>
                <p:cNvSpPr>
                  <a:spLocks/>
                </p:cNvSpPr>
                <p:nvPr/>
              </p:nvSpPr>
              <p:spPr bwMode="auto">
                <a:xfrm>
                  <a:off x="3103563" y="860425"/>
                  <a:ext cx="28575" cy="306388"/>
                </a:xfrm>
                <a:custGeom>
                  <a:avLst/>
                  <a:gdLst>
                    <a:gd name="T0" fmla="*/ 9 w 18"/>
                    <a:gd name="T1" fmla="*/ 0 h 193"/>
                    <a:gd name="T2" fmla="*/ 17 w 18"/>
                    <a:gd name="T3" fmla="*/ 180 h 193"/>
                    <a:gd name="T4" fmla="*/ 12 w 18"/>
                    <a:gd name="T5" fmla="*/ 180 h 193"/>
                    <a:gd name="T6" fmla="*/ 12 w 18"/>
                    <a:gd name="T7" fmla="*/ 192 h 193"/>
                    <a:gd name="T8" fmla="*/ 6 w 18"/>
                    <a:gd name="T9" fmla="*/ 192 h 193"/>
                    <a:gd name="T10" fmla="*/ 6 w 18"/>
                    <a:gd name="T11" fmla="*/ 180 h 193"/>
                    <a:gd name="T12" fmla="*/ 0 w 18"/>
                    <a:gd name="T13" fmla="*/ 180 h 193"/>
                    <a:gd name="T14" fmla="*/ 9 w 18"/>
                    <a:gd name="T15" fmla="*/ 0 h 193"/>
                    <a:gd name="T16" fmla="*/ 9 w 18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93">
                      <a:moveTo>
                        <a:pt x="9" y="0"/>
                      </a:moveTo>
                      <a:lnTo>
                        <a:pt x="17" y="180"/>
                      </a:lnTo>
                      <a:lnTo>
                        <a:pt x="12" y="180"/>
                      </a:lnTo>
                      <a:lnTo>
                        <a:pt x="12" y="192"/>
                      </a:lnTo>
                      <a:lnTo>
                        <a:pt x="6" y="192"/>
                      </a:lnTo>
                      <a:lnTo>
                        <a:pt x="6" y="180"/>
                      </a:lnTo>
                      <a:lnTo>
                        <a:pt x="0" y="18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2" name="Freeform 294"/>
              <p:cNvSpPr>
                <a:spLocks/>
              </p:cNvSpPr>
              <p:nvPr/>
            </p:nvSpPr>
            <p:spPr bwMode="auto">
              <a:xfrm>
                <a:off x="3117850" y="633413"/>
                <a:ext cx="1588" cy="34925"/>
              </a:xfrm>
              <a:custGeom>
                <a:avLst/>
                <a:gdLst>
                  <a:gd name="T0" fmla="*/ 0 w 1"/>
                  <a:gd name="T1" fmla="*/ 21 h 22"/>
                  <a:gd name="T2" fmla="*/ 0 w 1"/>
                  <a:gd name="T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2">
                    <a:moveTo>
                      <a:pt x="0" y="21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95"/>
              <p:cNvSpPr>
                <a:spLocks/>
              </p:cNvSpPr>
              <p:nvPr/>
            </p:nvSpPr>
            <p:spPr bwMode="auto">
              <a:xfrm>
                <a:off x="3397250" y="714375"/>
                <a:ext cx="15875" cy="34925"/>
              </a:xfrm>
              <a:custGeom>
                <a:avLst/>
                <a:gdLst>
                  <a:gd name="T0" fmla="*/ 9 w 10"/>
                  <a:gd name="T1" fmla="*/ 0 h 22"/>
                  <a:gd name="T2" fmla="*/ 0 w 10"/>
                  <a:gd name="T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22">
                    <a:moveTo>
                      <a:pt x="9" y="0"/>
                    </a:moveTo>
                    <a:lnTo>
                      <a:pt x="0" y="21"/>
                    </a:lnTo>
                  </a:path>
                </a:pathLst>
              </a:custGeom>
              <a:solidFill>
                <a:srgbClr val="000000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96"/>
              <p:cNvSpPr>
                <a:spLocks/>
              </p:cNvSpPr>
              <p:nvPr/>
            </p:nvSpPr>
            <p:spPr bwMode="auto">
              <a:xfrm>
                <a:off x="3600450" y="917575"/>
                <a:ext cx="25400" cy="25400"/>
              </a:xfrm>
              <a:custGeom>
                <a:avLst/>
                <a:gdLst>
                  <a:gd name="T0" fmla="*/ 15 w 16"/>
                  <a:gd name="T1" fmla="*/ 0 h 16"/>
                  <a:gd name="T2" fmla="*/ 0 w 16"/>
                  <a:gd name="T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" h="16">
                    <a:moveTo>
                      <a:pt x="15" y="0"/>
                    </a:moveTo>
                    <a:lnTo>
                      <a:pt x="0" y="15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97"/>
              <p:cNvSpPr>
                <a:spLocks/>
              </p:cNvSpPr>
              <p:nvPr/>
            </p:nvSpPr>
            <p:spPr bwMode="auto">
              <a:xfrm>
                <a:off x="3676650" y="1220788"/>
                <a:ext cx="39688" cy="1588"/>
              </a:xfrm>
              <a:custGeom>
                <a:avLst/>
                <a:gdLst>
                  <a:gd name="T0" fmla="*/ 24 w 25"/>
                  <a:gd name="T1" fmla="*/ 0 h 1"/>
                  <a:gd name="T2" fmla="*/ 0 w 25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1">
                    <a:moveTo>
                      <a:pt x="24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98"/>
              <p:cNvSpPr>
                <a:spLocks/>
              </p:cNvSpPr>
              <p:nvPr/>
            </p:nvSpPr>
            <p:spPr bwMode="auto">
              <a:xfrm>
                <a:off x="3117850" y="1776413"/>
                <a:ext cx="1588" cy="34925"/>
              </a:xfrm>
              <a:custGeom>
                <a:avLst/>
                <a:gdLst>
                  <a:gd name="T0" fmla="*/ 0 w 1"/>
                  <a:gd name="T1" fmla="*/ 0 h 22"/>
                  <a:gd name="T2" fmla="*/ 0 w 1"/>
                  <a:gd name="T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2">
                    <a:moveTo>
                      <a:pt x="0" y="0"/>
                    </a:moveTo>
                    <a:lnTo>
                      <a:pt x="0" y="21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99"/>
              <p:cNvSpPr>
                <a:spLocks/>
              </p:cNvSpPr>
              <p:nvPr/>
            </p:nvSpPr>
            <p:spPr bwMode="auto">
              <a:xfrm>
                <a:off x="3397250" y="1695450"/>
                <a:ext cx="15875" cy="30163"/>
              </a:xfrm>
              <a:custGeom>
                <a:avLst/>
                <a:gdLst>
                  <a:gd name="T0" fmla="*/ 9 w 10"/>
                  <a:gd name="T1" fmla="*/ 18 h 19"/>
                  <a:gd name="T2" fmla="*/ 0 w 10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9">
                    <a:moveTo>
                      <a:pt x="9" y="1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0"/>
              <p:cNvSpPr>
                <a:spLocks/>
              </p:cNvSpPr>
              <p:nvPr/>
            </p:nvSpPr>
            <p:spPr bwMode="auto">
              <a:xfrm>
                <a:off x="3600450" y="1497013"/>
                <a:ext cx="25400" cy="30163"/>
              </a:xfrm>
              <a:custGeom>
                <a:avLst/>
                <a:gdLst>
                  <a:gd name="T0" fmla="*/ 15 w 16"/>
                  <a:gd name="T1" fmla="*/ 18 h 19"/>
                  <a:gd name="T2" fmla="*/ 0 w 16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" h="19">
                    <a:moveTo>
                      <a:pt x="15" y="1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1"/>
              <p:cNvSpPr>
                <a:spLocks/>
              </p:cNvSpPr>
              <p:nvPr/>
            </p:nvSpPr>
            <p:spPr bwMode="auto">
              <a:xfrm>
                <a:off x="2822575" y="1695450"/>
                <a:ext cx="20638" cy="34925"/>
              </a:xfrm>
              <a:custGeom>
                <a:avLst/>
                <a:gdLst>
                  <a:gd name="T0" fmla="*/ 0 w 13"/>
                  <a:gd name="T1" fmla="*/ 21 h 22"/>
                  <a:gd name="T2" fmla="*/ 12 w 13"/>
                  <a:gd name="T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22">
                    <a:moveTo>
                      <a:pt x="0" y="21"/>
                    </a:moveTo>
                    <a:lnTo>
                      <a:pt x="12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2"/>
              <p:cNvSpPr>
                <a:spLocks/>
              </p:cNvSpPr>
              <p:nvPr/>
            </p:nvSpPr>
            <p:spPr bwMode="auto">
              <a:xfrm>
                <a:off x="2614613" y="1501775"/>
                <a:ext cx="34925" cy="25400"/>
              </a:xfrm>
              <a:custGeom>
                <a:avLst/>
                <a:gdLst>
                  <a:gd name="T0" fmla="*/ 0 w 22"/>
                  <a:gd name="T1" fmla="*/ 15 h 16"/>
                  <a:gd name="T2" fmla="*/ 21 w 2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6">
                    <a:moveTo>
                      <a:pt x="0" y="15"/>
                    </a:moveTo>
                    <a:lnTo>
                      <a:pt x="21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3"/>
              <p:cNvSpPr>
                <a:spLocks/>
              </p:cNvSpPr>
              <p:nvPr/>
            </p:nvSpPr>
            <p:spPr bwMode="auto">
              <a:xfrm>
                <a:off x="2519363" y="1220788"/>
                <a:ext cx="44450" cy="1588"/>
              </a:xfrm>
              <a:custGeom>
                <a:avLst/>
                <a:gdLst>
                  <a:gd name="T0" fmla="*/ 0 w 28"/>
                  <a:gd name="T1" fmla="*/ 0 h 1"/>
                  <a:gd name="T2" fmla="*/ 27 w 28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">
                    <a:moveTo>
                      <a:pt x="0" y="0"/>
                    </a:moveTo>
                    <a:lnTo>
                      <a:pt x="27" y="0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04"/>
              <p:cNvSpPr>
                <a:spLocks/>
              </p:cNvSpPr>
              <p:nvPr/>
            </p:nvSpPr>
            <p:spPr bwMode="auto">
              <a:xfrm>
                <a:off x="2822575" y="714375"/>
                <a:ext cx="15875" cy="34925"/>
              </a:xfrm>
              <a:custGeom>
                <a:avLst/>
                <a:gdLst>
                  <a:gd name="T0" fmla="*/ 0 w 10"/>
                  <a:gd name="T1" fmla="*/ 0 h 22"/>
                  <a:gd name="T2" fmla="*/ 9 w 10"/>
                  <a:gd name="T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lnTo>
                      <a:pt x="9" y="21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05"/>
              <p:cNvSpPr>
                <a:spLocks/>
              </p:cNvSpPr>
              <p:nvPr/>
            </p:nvSpPr>
            <p:spPr bwMode="auto">
              <a:xfrm>
                <a:off x="2609850" y="917575"/>
                <a:ext cx="25400" cy="25400"/>
              </a:xfrm>
              <a:custGeom>
                <a:avLst/>
                <a:gdLst>
                  <a:gd name="T0" fmla="*/ 0 w 16"/>
                  <a:gd name="T1" fmla="*/ 0 h 16"/>
                  <a:gd name="T2" fmla="*/ 15 w 16"/>
                  <a:gd name="T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15" y="15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6"/>
              <p:cNvSpPr>
                <a:spLocks noChangeArrowheads="1"/>
              </p:cNvSpPr>
              <p:nvPr/>
            </p:nvSpPr>
            <p:spPr bwMode="auto">
              <a:xfrm>
                <a:off x="3089275" y="1189038"/>
                <a:ext cx="65088" cy="65088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8400000">
              <a:off x="8126027" y="908245"/>
              <a:ext cx="433706" cy="51051"/>
              <a:chOff x="2826703" y="1189038"/>
              <a:chExt cx="577264" cy="67949"/>
            </a:xfrm>
          </p:grpSpPr>
          <p:sp>
            <p:nvSpPr>
              <p:cNvPr id="118" name="Freeform 293"/>
              <p:cNvSpPr>
                <a:spLocks/>
              </p:cNvSpPr>
              <p:nvPr/>
            </p:nvSpPr>
            <p:spPr bwMode="auto">
              <a:xfrm rot="10679699">
                <a:off x="3149967" y="1189038"/>
                <a:ext cx="254000" cy="52388"/>
              </a:xfrm>
              <a:custGeom>
                <a:avLst/>
                <a:gdLst>
                  <a:gd name="T0" fmla="*/ 159 w 160"/>
                  <a:gd name="T1" fmla="*/ 20 h 33"/>
                  <a:gd name="T2" fmla="*/ 9 w 160"/>
                  <a:gd name="T3" fmla="*/ 0 h 33"/>
                  <a:gd name="T4" fmla="*/ 6 w 160"/>
                  <a:gd name="T5" fmla="*/ 18 h 33"/>
                  <a:gd name="T6" fmla="*/ 0 w 160"/>
                  <a:gd name="T7" fmla="*/ 18 h 33"/>
                  <a:gd name="T8" fmla="*/ 0 w 160"/>
                  <a:gd name="T9" fmla="*/ 20 h 33"/>
                  <a:gd name="T10" fmla="*/ 9 w 160"/>
                  <a:gd name="T11" fmla="*/ 20 h 33"/>
                  <a:gd name="T12" fmla="*/ 9 w 160"/>
                  <a:gd name="T13" fmla="*/ 32 h 33"/>
                  <a:gd name="T14" fmla="*/ 159 w 160"/>
                  <a:gd name="T15" fmla="*/ 20 h 33"/>
                  <a:gd name="T16" fmla="*/ 159 w 160"/>
                  <a:gd name="T1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">
                    <a:moveTo>
                      <a:pt x="159" y="20"/>
                    </a:moveTo>
                    <a:lnTo>
                      <a:pt x="9" y="0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20"/>
                    </a:lnTo>
                    <a:lnTo>
                      <a:pt x="9" y="32"/>
                    </a:lnTo>
                    <a:lnTo>
                      <a:pt x="15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93"/>
              <p:cNvSpPr>
                <a:spLocks/>
              </p:cNvSpPr>
              <p:nvPr/>
            </p:nvSpPr>
            <p:spPr bwMode="auto">
              <a:xfrm rot="10509930">
                <a:off x="2826703" y="1202987"/>
                <a:ext cx="255600" cy="54000"/>
              </a:xfrm>
              <a:custGeom>
                <a:avLst/>
                <a:gdLst>
                  <a:gd name="T0" fmla="*/ 159 w 160"/>
                  <a:gd name="T1" fmla="*/ 20 h 33"/>
                  <a:gd name="T2" fmla="*/ 9 w 160"/>
                  <a:gd name="T3" fmla="*/ 0 h 33"/>
                  <a:gd name="T4" fmla="*/ 6 w 160"/>
                  <a:gd name="T5" fmla="*/ 18 h 33"/>
                  <a:gd name="T6" fmla="*/ 0 w 160"/>
                  <a:gd name="T7" fmla="*/ 18 h 33"/>
                  <a:gd name="T8" fmla="*/ 0 w 160"/>
                  <a:gd name="T9" fmla="*/ 20 h 33"/>
                  <a:gd name="T10" fmla="*/ 9 w 160"/>
                  <a:gd name="T11" fmla="*/ 20 h 33"/>
                  <a:gd name="T12" fmla="*/ 9 w 160"/>
                  <a:gd name="T13" fmla="*/ 32 h 33"/>
                  <a:gd name="T14" fmla="*/ 159 w 160"/>
                  <a:gd name="T15" fmla="*/ 20 h 33"/>
                  <a:gd name="T16" fmla="*/ 159 w 160"/>
                  <a:gd name="T1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">
                    <a:moveTo>
                      <a:pt x="159" y="20"/>
                    </a:moveTo>
                    <a:lnTo>
                      <a:pt x="9" y="0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20"/>
                    </a:lnTo>
                    <a:lnTo>
                      <a:pt x="9" y="32"/>
                    </a:lnTo>
                    <a:lnTo>
                      <a:pt x="159" y="20"/>
                    </a:lnTo>
                    <a:close/>
                  </a:path>
                </a:pathLst>
              </a:custGeom>
              <a:noFill/>
              <a:ln w="3175" cap="flat">
                <a:noFill/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8" name="TextBox 97"/>
          <p:cNvSpPr txBox="1"/>
          <p:nvPr/>
        </p:nvSpPr>
        <p:spPr>
          <a:xfrm>
            <a:off x="486836" y="4183145"/>
            <a:ext cx="388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慢慢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地，我又有了逃课睡觉的习惯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30934" y="4192373"/>
            <a:ext cx="325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早上八点钟，我依然睡在床上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7754445" y="1472570"/>
            <a:ext cx="1334181" cy="800757"/>
            <a:chOff x="7754445" y="1472570"/>
            <a:chExt cx="1334181" cy="800757"/>
          </a:xfrm>
        </p:grpSpPr>
        <p:sp>
          <p:nvSpPr>
            <p:cNvPr id="122" name="矩形标注 121"/>
            <p:cNvSpPr/>
            <p:nvPr/>
          </p:nvSpPr>
          <p:spPr>
            <a:xfrm>
              <a:off x="7761183" y="1472570"/>
              <a:ext cx="1249895" cy="800757"/>
            </a:xfrm>
            <a:prstGeom prst="wedgeRectCallout">
              <a:avLst>
                <a:gd name="adj1" fmla="val -36997"/>
                <a:gd name="adj2" fmla="val 68772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754445" y="1520226"/>
              <a:ext cx="13341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上课了！</a:t>
              </a:r>
              <a:endParaRPr lang="en-US" altLang="zh-CN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还不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起？！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675920" y="7669"/>
            <a:ext cx="1850670" cy="769723"/>
            <a:chOff x="4798919" y="3734852"/>
            <a:chExt cx="1850670" cy="769723"/>
          </a:xfrm>
        </p:grpSpPr>
        <p:sp>
          <p:nvSpPr>
            <p:cNvPr id="125" name="云形标注 124"/>
            <p:cNvSpPr/>
            <p:nvPr/>
          </p:nvSpPr>
          <p:spPr>
            <a:xfrm>
              <a:off x="4798919" y="3734852"/>
              <a:ext cx="1850670" cy="769723"/>
            </a:xfrm>
            <a:prstGeom prst="cloudCallout">
              <a:avLst>
                <a:gd name="adj1" fmla="val -129237"/>
                <a:gd name="adj2" fmla="val 2703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957462" y="3770392"/>
              <a:ext cx="15573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老师要点名就说我感冒了。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719039" y="1494773"/>
            <a:ext cx="1334181" cy="800757"/>
            <a:chOff x="7754445" y="1472570"/>
            <a:chExt cx="1334181" cy="800757"/>
          </a:xfrm>
        </p:grpSpPr>
        <p:sp>
          <p:nvSpPr>
            <p:cNvPr id="130" name="矩形标注 129"/>
            <p:cNvSpPr/>
            <p:nvPr/>
          </p:nvSpPr>
          <p:spPr>
            <a:xfrm>
              <a:off x="7761183" y="1472570"/>
              <a:ext cx="1249895" cy="800757"/>
            </a:xfrm>
            <a:prstGeom prst="wedgeRectCallout">
              <a:avLst>
                <a:gd name="adj1" fmla="val -36997"/>
                <a:gd name="adj2" fmla="val 68772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754445" y="1520226"/>
              <a:ext cx="13341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。。。。好。。。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sp>
        <p:nvSpPr>
          <p:cNvPr id="1024" name="TextBox 1023"/>
          <p:cNvSpPr txBox="1"/>
          <p:nvPr/>
        </p:nvSpPr>
        <p:spPr>
          <a:xfrm>
            <a:off x="2847576" y="2289830"/>
            <a:ext cx="376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1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次，</a:t>
            </a:r>
            <a:r>
              <a:rPr lang="en-US" altLang="zh-CN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次，</a:t>
            </a:r>
            <a:r>
              <a:rPr lang="en-US" altLang="zh-CN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3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次，</a:t>
            </a:r>
            <a:r>
              <a:rPr lang="en-US" altLang="zh-CN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4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次。。。。。。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703599" y="2288597"/>
            <a:ext cx="464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从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以前的偶尔逃课到现在的偶尔上课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10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2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7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98" grpId="0"/>
      <p:bldP spid="98" grpId="1"/>
      <p:bldP spid="98" grpId="2"/>
      <p:bldP spid="121" grpId="0"/>
      <p:bldP spid="121" grpId="1"/>
      <p:bldP spid="1024" grpId="0"/>
      <p:bldP spid="1024" grpId="1"/>
      <p:bldP spid="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8" y="1012877"/>
            <a:ext cx="67282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又有多少个日日夜夜，都跟同学们在</a:t>
            </a:r>
            <a:r>
              <a:rPr lang="en-US" altLang="zh-CN" sz="8800" smtClean="0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CS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中耗费殆尽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8" name="Picture 11" descr="C:\快盘\sharebox\klymentwong@gmail.com\瑞普PPT大赛\组件\成品\左轮\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82522" flipH="1">
            <a:off x="2626979" y="541291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127700"/>
            <a:ext cx="3108346" cy="310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C:\快盘\sharebox\klymentwong@gmail.com\瑞普PPT大赛\组件\成品\左轮\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180" y="-3145420"/>
            <a:ext cx="13496925" cy="134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快盘\sharebox\klymentwong@gmail.com\瑞普PPT大赛\组件\成品\左轮\1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196" y="9196486"/>
            <a:ext cx="338492" cy="33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 rot="5753916">
            <a:off x="-1061739" y="256302"/>
            <a:ext cx="10479767" cy="84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>
            <a:off x="-1467853" y="-2253477"/>
            <a:ext cx="7122695" cy="574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快盘\sharebox\klymentwong@gmail.com\瑞普PPT大赛\组件\成品\血2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7" t="25756" r="36187" b="26303"/>
          <a:stretch/>
        </p:blipFill>
        <p:spPr bwMode="auto">
          <a:xfrm>
            <a:off x="1884642" y="-1163926"/>
            <a:ext cx="5814445" cy="563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 rot="5753916">
            <a:off x="-3774402" y="-1192599"/>
            <a:ext cx="10479767" cy="84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>
            <a:off x="3059027" y="-2809310"/>
            <a:ext cx="7122695" cy="574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快盘\sharebox\klymentwong@gmail.com\瑞普PPT大赛\组件\成品\血2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7" t="25756" r="36187" b="26303"/>
          <a:stretch/>
        </p:blipFill>
        <p:spPr bwMode="auto">
          <a:xfrm>
            <a:off x="3826111" y="411510"/>
            <a:ext cx="5814445" cy="563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85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1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1597 -0.22592 C -0.21059 -0.22838 -0.17916 -0.26839 -0.13541 -0.2293 C -0.06875 -0.17021 -0.05191 -0.11019 0.02049 -0.09911 C 0.06563 -0.09049 0.12657 -0.11173 0.16042 -0.0831 C 0.23646 -0.0197 0.23716 0.05263 0.22362 0.10711 C 0.20608 0.18683 0.08959 0.17174 -0.03402 0.08187 C -0.1585 -0.01016 -0.23923 -0.17452 -0.21597 -0.22592 Z " pathEditMode="relative" rAng="1452685" ptsTypes="fffffff">
                                      <p:cBhvr>
                                        <p:cTn id="15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4" y="175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158 -0.22592 L 0.0342 0.02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2.93119E-6 L 0.72882 0.01481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7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枪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750"/>
                            </p:stCondLst>
                            <p:childTnLst>
                              <p:par>
                                <p:cTn id="2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50"/>
                            </p:stCondLst>
                            <p:childTnLst>
                              <p:par>
                                <p:cTn id="3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350"/>
                            </p:stCondLst>
                            <p:childTnLst>
                              <p:par>
                                <p:cTn id="3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4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4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54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300"/>
                            </p:stCondLst>
                            <p:childTnLst>
                              <p:par>
                                <p:cTn id="5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600"/>
                            </p:stCondLst>
                            <p:childTnLst>
                              <p:par>
                                <p:cTn id="6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900"/>
                            </p:stCondLst>
                            <p:childTnLst>
                              <p:par>
                                <p:cTn id="6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7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7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8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886450" y="986654"/>
            <a:ext cx="4262998" cy="2659188"/>
            <a:chOff x="4886450" y="986654"/>
            <a:chExt cx="4262998" cy="2659188"/>
          </a:xfrm>
        </p:grpSpPr>
        <p:grpSp>
          <p:nvGrpSpPr>
            <p:cNvPr id="40" name="组合 39"/>
            <p:cNvGrpSpPr/>
            <p:nvPr/>
          </p:nvGrpSpPr>
          <p:grpSpPr>
            <a:xfrm>
              <a:off x="4886450" y="986654"/>
              <a:ext cx="4262998" cy="2659188"/>
              <a:chOff x="4886450" y="986654"/>
              <a:chExt cx="4262998" cy="2659188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898622" y="986654"/>
                <a:ext cx="372126" cy="644065"/>
              </a:xfrm>
              <a:custGeom>
                <a:avLst/>
                <a:gdLst>
                  <a:gd name="connsiteX0" fmla="*/ 485775 w 495300"/>
                  <a:gd name="connsiteY0" fmla="*/ 0 h 857250"/>
                  <a:gd name="connsiteX1" fmla="*/ 495300 w 495300"/>
                  <a:gd name="connsiteY1" fmla="*/ 390525 h 857250"/>
                  <a:gd name="connsiteX2" fmla="*/ 0 w 495300"/>
                  <a:gd name="connsiteY2" fmla="*/ 857250 h 857250"/>
                  <a:gd name="connsiteX3" fmla="*/ 485775 w 495300"/>
                  <a:gd name="connsiteY3" fmla="*/ 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300" h="857250">
                    <a:moveTo>
                      <a:pt x="485775" y="0"/>
                    </a:moveTo>
                    <a:lnTo>
                      <a:pt x="495300" y="390525"/>
                    </a:lnTo>
                    <a:lnTo>
                      <a:pt x="0" y="857250"/>
                    </a:lnTo>
                    <a:lnTo>
                      <a:pt x="485775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886450" y="1234177"/>
                <a:ext cx="379283" cy="2411665"/>
              </a:xfrm>
              <a:custGeom>
                <a:avLst/>
                <a:gdLst>
                  <a:gd name="connsiteX0" fmla="*/ 504825 w 504825"/>
                  <a:gd name="connsiteY0" fmla="*/ 0 h 3209925"/>
                  <a:gd name="connsiteX1" fmla="*/ 495300 w 504825"/>
                  <a:gd name="connsiteY1" fmla="*/ 3209925 h 3209925"/>
                  <a:gd name="connsiteX2" fmla="*/ 0 w 504825"/>
                  <a:gd name="connsiteY2" fmla="*/ 2914650 h 3209925"/>
                  <a:gd name="connsiteX3" fmla="*/ 9525 w 504825"/>
                  <a:gd name="connsiteY3" fmla="*/ 533400 h 3209925"/>
                  <a:gd name="connsiteX4" fmla="*/ 504825 w 504825"/>
                  <a:gd name="connsiteY4" fmla="*/ 0 h 320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25" h="3209925">
                    <a:moveTo>
                      <a:pt x="504825" y="0"/>
                    </a:moveTo>
                    <a:lnTo>
                      <a:pt x="495300" y="3209925"/>
                    </a:lnTo>
                    <a:lnTo>
                      <a:pt x="0" y="2914650"/>
                    </a:lnTo>
                    <a:lnTo>
                      <a:pt x="9525" y="533400"/>
                    </a:lnTo>
                    <a:lnTo>
                      <a:pt x="504825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70748" y="1227021"/>
                <a:ext cx="3878700" cy="2418821"/>
              </a:xfrm>
              <a:custGeom>
                <a:avLst/>
                <a:gdLst>
                  <a:gd name="connsiteX0" fmla="*/ 38100 w 5162550"/>
                  <a:gd name="connsiteY0" fmla="*/ 0 h 3219450"/>
                  <a:gd name="connsiteX1" fmla="*/ 5162550 w 5162550"/>
                  <a:gd name="connsiteY1" fmla="*/ 0 h 3219450"/>
                  <a:gd name="connsiteX2" fmla="*/ 5143500 w 5162550"/>
                  <a:gd name="connsiteY2" fmla="*/ 3219450 h 3219450"/>
                  <a:gd name="connsiteX3" fmla="*/ 0 w 5162550"/>
                  <a:gd name="connsiteY3" fmla="*/ 3200400 h 3219450"/>
                  <a:gd name="connsiteX4" fmla="*/ 0 w 5162550"/>
                  <a:gd name="connsiteY4" fmla="*/ 3200400 h 3219450"/>
                  <a:gd name="connsiteX5" fmla="*/ 38100 w 5162550"/>
                  <a:gd name="connsiteY5" fmla="*/ 0 h 3219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62550" h="3219450">
                    <a:moveTo>
                      <a:pt x="38100" y="0"/>
                    </a:moveTo>
                    <a:lnTo>
                      <a:pt x="5162550" y="0"/>
                    </a:lnTo>
                    <a:lnTo>
                      <a:pt x="5143500" y="3219450"/>
                    </a:lnTo>
                    <a:lnTo>
                      <a:pt x="0" y="3200400"/>
                    </a:lnTo>
                    <a:lnTo>
                      <a:pt x="0" y="3200400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270748" y="988784"/>
                <a:ext cx="3857232" cy="257625"/>
              </a:xfrm>
              <a:custGeom>
                <a:avLst/>
                <a:gdLst>
                  <a:gd name="connsiteX0" fmla="*/ 0 w 5133975"/>
                  <a:gd name="connsiteY0" fmla="*/ 0 h 342900"/>
                  <a:gd name="connsiteX1" fmla="*/ 9525 w 5133975"/>
                  <a:gd name="connsiteY1" fmla="*/ 342900 h 342900"/>
                  <a:gd name="connsiteX2" fmla="*/ 5133975 w 5133975"/>
                  <a:gd name="connsiteY2" fmla="*/ 304800 h 342900"/>
                  <a:gd name="connsiteX3" fmla="*/ 5133975 w 5133975"/>
                  <a:gd name="connsiteY3" fmla="*/ 19050 h 342900"/>
                  <a:gd name="connsiteX4" fmla="*/ 0 w 5133975"/>
                  <a:gd name="connsiteY4" fmla="*/ 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3975" h="342900">
                    <a:moveTo>
                      <a:pt x="0" y="0"/>
                    </a:moveTo>
                    <a:lnTo>
                      <a:pt x="9525" y="342900"/>
                    </a:lnTo>
                    <a:lnTo>
                      <a:pt x="5133975" y="304800"/>
                    </a:lnTo>
                    <a:lnTo>
                      <a:pt x="5133975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4954138" y="1665027"/>
                <a:ext cx="232011" cy="573206"/>
              </a:xfrm>
              <a:custGeom>
                <a:avLst/>
                <a:gdLst>
                  <a:gd name="connsiteX0" fmla="*/ 0 w 232011"/>
                  <a:gd name="connsiteY0" fmla="*/ 136477 h 573206"/>
                  <a:gd name="connsiteX1" fmla="*/ 0 w 232011"/>
                  <a:gd name="connsiteY1" fmla="*/ 573206 h 573206"/>
                  <a:gd name="connsiteX2" fmla="*/ 218364 w 232011"/>
                  <a:gd name="connsiteY2" fmla="*/ 477672 h 573206"/>
                  <a:gd name="connsiteX3" fmla="*/ 232011 w 232011"/>
                  <a:gd name="connsiteY3" fmla="*/ 0 h 573206"/>
                  <a:gd name="connsiteX4" fmla="*/ 0 w 232011"/>
                  <a:gd name="connsiteY4" fmla="*/ 136477 h 57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011" h="573206">
                    <a:moveTo>
                      <a:pt x="0" y="136477"/>
                    </a:moveTo>
                    <a:lnTo>
                      <a:pt x="0" y="573206"/>
                    </a:lnTo>
                    <a:lnTo>
                      <a:pt x="218364" y="477672"/>
                    </a:lnTo>
                    <a:lnTo>
                      <a:pt x="232011" y="0"/>
                    </a:lnTo>
                    <a:lnTo>
                      <a:pt x="0" y="1364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740352" y="2054046"/>
                <a:ext cx="1080120" cy="157814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>
                <a:stCxn id="37" idx="0"/>
                <a:endCxn id="37" idx="2"/>
              </p:cNvCxnSpPr>
              <p:nvPr/>
            </p:nvCxnSpPr>
            <p:spPr>
              <a:xfrm>
                <a:off x="8280412" y="2054046"/>
                <a:ext cx="0" cy="15781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直接连接符 53"/>
            <p:cNvCxnSpPr/>
            <p:nvPr/>
          </p:nvCxnSpPr>
          <p:spPr>
            <a:xfrm>
              <a:off x="7596336" y="1554665"/>
              <a:ext cx="138975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7598458" y="1662251"/>
              <a:ext cx="13876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598458" y="1759623"/>
              <a:ext cx="13876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600">
            <a:off x="5147463" y="2928863"/>
            <a:ext cx="1037746" cy="2347522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5591689" y="2111065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799808" y="2170726"/>
            <a:ext cx="287528" cy="26570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847311" y="2145801"/>
            <a:ext cx="287528" cy="3215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436600" y="2263708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62649" y="2124713"/>
            <a:ext cx="287528" cy="3215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006021" y="2324341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026648" y="2275679"/>
            <a:ext cx="261389" cy="3215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559118" y="2181317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390375" y="2050719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327591" y="2321167"/>
            <a:ext cx="287528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644125" y="2407700"/>
            <a:ext cx="287528" cy="26570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674794" y="2341691"/>
            <a:ext cx="316281" cy="2922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99241" y="1523133"/>
            <a:ext cx="2088232" cy="1157055"/>
          </a:xfrm>
          <a:prstGeom prst="rect">
            <a:avLst/>
          </a:prstGeom>
          <a:solidFill>
            <a:schemeClr val="accent1">
              <a:lumMod val="60000"/>
              <a:lumOff val="4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210170" y="165318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就</a:t>
            </a:r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这样，我也加入了做小抄的行列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4156" y="1061743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每逢考试，这里是学校里最热闹的地方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073403" y="1446051"/>
            <a:ext cx="2508376" cy="1357324"/>
            <a:chOff x="4473105" y="338005"/>
            <a:chExt cx="2508376" cy="1357324"/>
          </a:xfrm>
        </p:grpSpPr>
        <p:sp>
          <p:nvSpPr>
            <p:cNvPr id="64" name="TextBox 63"/>
            <p:cNvSpPr txBox="1"/>
            <p:nvPr/>
          </p:nvSpPr>
          <p:spPr>
            <a:xfrm>
              <a:off x="4684386" y="476968"/>
              <a:ext cx="229709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老板，</a:t>
              </a:r>
              <a:endParaRPr lang="en-US" altLang="zh-CN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缩印</a:t>
              </a:r>
              <a:r>
                <a:rPr lang="en-US" altLang="zh-CN" sz="28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云形标注 64"/>
            <p:cNvSpPr/>
            <p:nvPr/>
          </p:nvSpPr>
          <p:spPr>
            <a:xfrm>
              <a:off x="4473105" y="338005"/>
              <a:ext cx="2167205" cy="1357324"/>
            </a:xfrm>
            <a:prstGeom prst="cloudCallout">
              <a:avLst>
                <a:gd name="adj1" fmla="val 30089"/>
                <a:gd name="adj2" fmla="val 6830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900492" y="1405281"/>
            <a:ext cx="2650270" cy="1357324"/>
            <a:chOff x="4473105" y="338005"/>
            <a:chExt cx="2650270" cy="1357324"/>
          </a:xfrm>
        </p:grpSpPr>
        <p:sp>
          <p:nvSpPr>
            <p:cNvPr id="68" name="TextBox 67"/>
            <p:cNvSpPr txBox="1"/>
            <p:nvPr/>
          </p:nvSpPr>
          <p:spPr>
            <a:xfrm>
              <a:off x="4826280" y="650394"/>
              <a:ext cx="2297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老板，</a:t>
              </a:r>
              <a:r>
                <a:rPr lang="en-US" altLang="zh-CN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endParaRPr lang="en-US" altLang="zh-CN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打印六份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云形标注 68"/>
            <p:cNvSpPr/>
            <p:nvPr/>
          </p:nvSpPr>
          <p:spPr>
            <a:xfrm>
              <a:off x="4473105" y="338005"/>
              <a:ext cx="2167205" cy="1357324"/>
            </a:xfrm>
            <a:prstGeom prst="cloudCallout">
              <a:avLst>
                <a:gd name="adj1" fmla="val 69372"/>
                <a:gd name="adj2" fmla="val -5132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91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2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27337E-6 L 0.03351 -0.0358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179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3038 -0.05093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5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3455 -0.02501 L -0.12413 -0.23224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1037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1562 -0.00618 L -0.13316 0.1979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10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2" grpId="1" animBg="1"/>
      <p:bldP spid="42" grpId="0" animBg="1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1640" y="2311014"/>
            <a:ext cx="192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又是一年秋来到！</a:t>
            </a:r>
            <a:endParaRPr lang="zh-CN" altLang="en-US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70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1582415" y="2589951"/>
            <a:ext cx="1011131" cy="2224308"/>
            <a:chOff x="3432" y="1439"/>
            <a:chExt cx="272" cy="7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4021867" y="3529010"/>
            <a:ext cx="734931" cy="73493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03805" y="3705624"/>
            <a:ext cx="734931" cy="73493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276339" y="3898435"/>
            <a:ext cx="1130296" cy="132487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19" name="等腰三角形 18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4354" y="3939304"/>
            <a:ext cx="1208384" cy="141640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22" name="等腰三角形 21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56104" y="3795280"/>
            <a:ext cx="1207123" cy="1414923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25" name="等腰三角形 24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rgbClr val="7030A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48660" y="4100778"/>
            <a:ext cx="1103129" cy="1293027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28" name="等腰三角形 27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4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21867" y="3936535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6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23406" y="4134481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4" name="等腰三角形 33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5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62515" y="4185642"/>
            <a:ext cx="1193696" cy="1399184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7" name="等腰三角形 36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11759" y="4201617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0" name="等腰三角形 39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001045" y="4207949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3" name="等腰三角形 42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75856" y="424701"/>
            <a:ext cx="2305713" cy="2703038"/>
            <a:chOff x="3275856" y="424701"/>
            <a:chExt cx="2305713" cy="2703038"/>
          </a:xfrm>
        </p:grpSpPr>
        <p:sp>
          <p:nvSpPr>
            <p:cNvPr id="46" name="矩形 45"/>
            <p:cNvSpPr/>
            <p:nvPr/>
          </p:nvSpPr>
          <p:spPr>
            <a:xfrm>
              <a:off x="3279476" y="424701"/>
              <a:ext cx="2266986" cy="258059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531615" y="566191"/>
              <a:ext cx="18348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bg2">
                      <a:lumMod val="50000"/>
                    </a:schemeClr>
                  </a:solidFill>
                  <a:latin typeface="方正特粗光辉简体" pitchFamily="2" charset="-122"/>
                  <a:ea typeface="方正特粗光辉简体" pitchFamily="2" charset="-122"/>
                </a:rPr>
                <a:t>又</a:t>
              </a:r>
              <a:r>
                <a:rPr lang="zh-CN" altLang="en-US" sz="3200" smtClean="0">
                  <a:solidFill>
                    <a:schemeClr val="bg2">
                      <a:lumMod val="50000"/>
                    </a:schemeClr>
                  </a:solidFill>
                  <a:latin typeface="方正特粗光辉简体" pitchFamily="2" charset="-122"/>
                  <a:ea typeface="方正特粗光辉简体" pitchFamily="2" charset="-122"/>
                </a:rPr>
                <a:t>纳新啦</a:t>
              </a:r>
              <a:r>
                <a:rPr lang="zh-CN" altLang="en-US" sz="2000" smtClean="0">
                  <a:solidFill>
                    <a:schemeClr val="bg2">
                      <a:lumMod val="50000"/>
                    </a:schemeClr>
                  </a:solidFill>
                </a:rPr>
                <a:t>！</a:t>
              </a:r>
              <a:endParaRPr lang="zh-CN" altLang="en-US" sz="20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275856" y="1227167"/>
              <a:ext cx="23057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2">
                      <a:lumMod val="50000"/>
                    </a:schemeClr>
                  </a:solidFill>
                  <a:latin typeface="方正字迹-童体毛笔字体" pitchFamily="2" charset="-122"/>
                  <a:ea typeface="方正字迹-童体毛笔字体" pitchFamily="2" charset="-122"/>
                </a:rPr>
                <a:t>宁夏大学</a:t>
              </a:r>
              <a:endParaRPr lang="en-US" altLang="zh-CN" sz="2000" dirty="0" smtClean="0">
                <a:solidFill>
                  <a:schemeClr val="bg2">
                    <a:lumMod val="50000"/>
                  </a:schemeClr>
                </a:solidFill>
                <a:latin typeface="方正字迹-童体毛笔字体" pitchFamily="2" charset="-122"/>
                <a:ea typeface="方正字迹-童体毛笔字体" pitchFamily="2" charset="-122"/>
              </a:endParaRPr>
            </a:p>
            <a:p>
              <a:pPr algn="ctr"/>
              <a:r>
                <a:rPr lang="en-US" altLang="zh-CN" sz="2000" smtClean="0">
                  <a:solidFill>
                    <a:schemeClr val="bg2">
                      <a:lumMod val="50000"/>
                    </a:schemeClr>
                  </a:solidFill>
                  <a:latin typeface="方正字迹-童体毛笔字体" pitchFamily="2" charset="-122"/>
                  <a:ea typeface="方正字迹-童体毛笔字体" pitchFamily="2" charset="-122"/>
                </a:rPr>
                <a:t>XXX</a:t>
              </a:r>
              <a:r>
                <a:rPr lang="zh-CN" altLang="en-US" sz="2000" smtClean="0">
                  <a:solidFill>
                    <a:schemeClr val="bg2">
                      <a:lumMod val="50000"/>
                    </a:schemeClr>
                  </a:solidFill>
                  <a:latin typeface="方正字迹-童体毛笔字体" pitchFamily="2" charset="-122"/>
                  <a:ea typeface="方正字迹-童体毛笔字体" pitchFamily="2" charset="-122"/>
                </a:rPr>
                <a:t>合作社</a:t>
              </a:r>
              <a:endParaRPr lang="zh-CN" altLang="en-US" sz="2000">
                <a:solidFill>
                  <a:schemeClr val="bg2">
                    <a:lumMod val="50000"/>
                  </a:schemeClr>
                </a:solidFill>
                <a:latin typeface="方正字迹-童体毛笔字体" pitchFamily="2" charset="-122"/>
                <a:ea typeface="方正字迹-童体毛笔字体" pitchFamily="2" charset="-122"/>
              </a:endParaRPr>
            </a:p>
          </p:txBody>
        </p:sp>
        <p:sp>
          <p:nvSpPr>
            <p:cNvPr id="49" name="弧形 48"/>
            <p:cNvSpPr/>
            <p:nvPr/>
          </p:nvSpPr>
          <p:spPr>
            <a:xfrm>
              <a:off x="4585348" y="1919486"/>
              <a:ext cx="630018" cy="1208253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rot="617303">
              <a:off x="4472558" y="2048646"/>
              <a:ext cx="630018" cy="812340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4571889" y="2168887"/>
              <a:ext cx="393255" cy="641983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44848" y="1964060"/>
              <a:ext cx="16537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快来</a:t>
              </a:r>
              <a:endParaRPr lang="en-US" altLang="zh-CN" sz="2800" dirty="0" smtClean="0">
                <a:solidFill>
                  <a:schemeClr val="bg1"/>
                </a:solidFill>
                <a:latin typeface="方正粗活意简体" pitchFamily="65" charset="-122"/>
                <a:ea typeface="方正粗活意简体" pitchFamily="65" charset="-122"/>
              </a:endParaRP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 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     </a:t>
              </a:r>
              <a:r>
                <a:rPr lang="zh-CN" altLang="en-US" sz="280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报名！</a:t>
              </a:r>
              <a:endParaRPr lang="zh-CN" altLang="en-US" sz="2800">
                <a:solidFill>
                  <a:schemeClr val="bg1"/>
                </a:solidFill>
                <a:latin typeface="方正粗活意简体" pitchFamily="65" charset="-122"/>
                <a:ea typeface="方正粗活意简体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7358" y="821979"/>
            <a:ext cx="1749166" cy="1456934"/>
            <a:chOff x="6276087" y="1066678"/>
            <a:chExt cx="1749166" cy="1456934"/>
          </a:xfrm>
        </p:grpSpPr>
        <p:sp>
          <p:nvSpPr>
            <p:cNvPr id="54" name="TextBox 53"/>
            <p:cNvSpPr txBox="1"/>
            <p:nvPr/>
          </p:nvSpPr>
          <p:spPr>
            <a:xfrm>
              <a:off x="6376053" y="1287313"/>
              <a:ext cx="1649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大三的教大</a:t>
              </a:r>
              <a:r>
                <a:rPr lang="zh-CN" altLang="en-US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二怎么骗大一的，呵呵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  <p:sp>
          <p:nvSpPr>
            <p:cNvPr id="55" name="椭圆形标注 54"/>
            <p:cNvSpPr/>
            <p:nvPr/>
          </p:nvSpPr>
          <p:spPr>
            <a:xfrm>
              <a:off x="6276087" y="1066678"/>
              <a:ext cx="1742767" cy="1456934"/>
            </a:xfrm>
            <a:prstGeom prst="wedgeEllipseCallout">
              <a:avLst>
                <a:gd name="adj1" fmla="val 24107"/>
                <a:gd name="adj2" fmla="val 6516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941168" y="2010603"/>
            <a:ext cx="1499687" cy="1722568"/>
            <a:chOff x="6941168" y="2010603"/>
            <a:chExt cx="1499687" cy="1722568"/>
          </a:xfrm>
        </p:grpSpPr>
        <p:grpSp>
          <p:nvGrpSpPr>
            <p:cNvPr id="57" name="组合 56"/>
            <p:cNvGrpSpPr/>
            <p:nvPr/>
          </p:nvGrpSpPr>
          <p:grpSpPr>
            <a:xfrm>
              <a:off x="6941168" y="2010603"/>
              <a:ext cx="1499687" cy="1722568"/>
              <a:chOff x="6717231" y="1727589"/>
              <a:chExt cx="2176428" cy="2829361"/>
            </a:xfrm>
            <a:solidFill>
              <a:schemeClr val="tx1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7417026" y="2573215"/>
                <a:ext cx="471356" cy="19837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五边形 59"/>
              <p:cNvSpPr/>
              <p:nvPr/>
            </p:nvSpPr>
            <p:spPr>
              <a:xfrm>
                <a:off x="6717231" y="1727589"/>
                <a:ext cx="2176428" cy="881412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7066186" y="2037015"/>
              <a:ext cx="132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报名处！</a:t>
              </a: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9715" y="834058"/>
            <a:ext cx="1749166" cy="1456934"/>
            <a:chOff x="6276087" y="1066678"/>
            <a:chExt cx="1749166" cy="1456934"/>
          </a:xfrm>
        </p:grpSpPr>
        <p:sp>
          <p:nvSpPr>
            <p:cNvPr id="62" name="TextBox 61"/>
            <p:cNvSpPr txBox="1"/>
            <p:nvPr/>
          </p:nvSpPr>
          <p:spPr>
            <a:xfrm>
              <a:off x="6376053" y="1287313"/>
              <a:ext cx="1649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何谓社团？</a:t>
              </a:r>
              <a:endParaRPr lang="en-US" altLang="zh-CN" sz="2000" smtClean="0">
                <a:solidFill>
                  <a:schemeClr val="bg1">
                    <a:lumMod val="95000"/>
                  </a:schemeClr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神龙见首不见尾者也！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  <p:sp>
          <p:nvSpPr>
            <p:cNvPr id="63" name="椭圆形标注 62"/>
            <p:cNvSpPr/>
            <p:nvPr/>
          </p:nvSpPr>
          <p:spPr>
            <a:xfrm>
              <a:off x="6276087" y="1066678"/>
              <a:ext cx="1742767" cy="1456934"/>
            </a:xfrm>
            <a:prstGeom prst="wedgeEllipseCallout">
              <a:avLst>
                <a:gd name="adj1" fmla="val 24107"/>
                <a:gd name="adj2" fmla="val 6516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80043" y="810913"/>
            <a:ext cx="1783762" cy="1456934"/>
            <a:chOff x="6276087" y="1066678"/>
            <a:chExt cx="1783762" cy="1456934"/>
          </a:xfrm>
        </p:grpSpPr>
        <p:sp>
          <p:nvSpPr>
            <p:cNvPr id="66" name="TextBox 65"/>
            <p:cNvSpPr txBox="1"/>
            <p:nvPr/>
          </p:nvSpPr>
          <p:spPr>
            <a:xfrm>
              <a:off x="6296514" y="1155324"/>
              <a:ext cx="1763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PS:</a:t>
              </a:r>
            </a:p>
            <a:p>
              <a:r>
                <a:rPr lang="zh-CN" altLang="en-US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当然也有极个别的优秀社团</a:t>
              </a:r>
              <a:endParaRPr lang="zh-CN" altLang="en-US" sz="2000">
                <a:solidFill>
                  <a:schemeClr val="bg1">
                    <a:lumMod val="95000"/>
                  </a:schemeClr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  <p:sp>
          <p:nvSpPr>
            <p:cNvPr id="67" name="椭圆形标注 66"/>
            <p:cNvSpPr/>
            <p:nvPr/>
          </p:nvSpPr>
          <p:spPr>
            <a:xfrm>
              <a:off x="6276087" y="1066678"/>
              <a:ext cx="1742767" cy="1456934"/>
            </a:xfrm>
            <a:prstGeom prst="wedgeEllipseCallout">
              <a:avLst>
                <a:gd name="adj1" fmla="val 24107"/>
                <a:gd name="adj2" fmla="val 6516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206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3114" y="151634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大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三的我没有了大一的朝气蓬勃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8613" y="211658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没有了大二的无聊和浑噩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2847" y="3103461"/>
            <a:ext cx="2892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多了对未来的期待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8613" y="264294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多了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方正舒体" pitchFamily="2" charset="-122"/>
                <a:ea typeface="方正舒体" pitchFamily="2" charset="-122"/>
              </a:rPr>
              <a:t>对大学生活的享受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8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3"/>
          <p:cNvSpPr>
            <a:spLocks/>
          </p:cNvSpPr>
          <p:nvPr/>
        </p:nvSpPr>
        <p:spPr bwMode="auto">
          <a:xfrm>
            <a:off x="-9094" y="1730735"/>
            <a:ext cx="7524328" cy="3392724"/>
          </a:xfrm>
          <a:custGeom>
            <a:avLst/>
            <a:gdLst>
              <a:gd name="T0" fmla="*/ 2147483647 w 4656"/>
              <a:gd name="T1" fmla="*/ 2147483647 h 4744"/>
              <a:gd name="T2" fmla="*/ 2147483647 w 4656"/>
              <a:gd name="T3" fmla="*/ 2147483647 h 4744"/>
              <a:gd name="T4" fmla="*/ 2147483647 w 4656"/>
              <a:gd name="T5" fmla="*/ 2147483647 h 4744"/>
              <a:gd name="T6" fmla="*/ 2147483647 w 4656"/>
              <a:gd name="T7" fmla="*/ 2147483647 h 4744"/>
              <a:gd name="T8" fmla="*/ 2147483647 w 4656"/>
              <a:gd name="T9" fmla="*/ 2147483647 h 4744"/>
              <a:gd name="T10" fmla="*/ 2147483647 w 4656"/>
              <a:gd name="T11" fmla="*/ 2147483647 h 4744"/>
              <a:gd name="T12" fmla="*/ 2147483647 w 4656"/>
              <a:gd name="T13" fmla="*/ 2147483647 h 4744"/>
              <a:gd name="T14" fmla="*/ 2147483647 w 4656"/>
              <a:gd name="T15" fmla="*/ 2147483647 h 4744"/>
              <a:gd name="T16" fmla="*/ 2147483647 w 4656"/>
              <a:gd name="T17" fmla="*/ 2147483647 h 4744"/>
              <a:gd name="T18" fmla="*/ 2147483647 w 4656"/>
              <a:gd name="T19" fmla="*/ 2147483647 h 4744"/>
              <a:gd name="T20" fmla="*/ 2147483647 w 4656"/>
              <a:gd name="T21" fmla="*/ 2147483647 h 4744"/>
              <a:gd name="T22" fmla="*/ 2147483647 w 4656"/>
              <a:gd name="T23" fmla="*/ 2147483647 h 4744"/>
              <a:gd name="T24" fmla="*/ 2147483647 w 4656"/>
              <a:gd name="T25" fmla="*/ 2147483647 h 4744"/>
              <a:gd name="T26" fmla="*/ 2147483647 w 4656"/>
              <a:gd name="T27" fmla="*/ 2147483647 h 4744"/>
              <a:gd name="T28" fmla="*/ 2147483647 w 4656"/>
              <a:gd name="T29" fmla="*/ 2147483647 h 4744"/>
              <a:gd name="T30" fmla="*/ 2147483647 w 4656"/>
              <a:gd name="T31" fmla="*/ 2147483647 h 4744"/>
              <a:gd name="T32" fmla="*/ 2147483647 w 4656"/>
              <a:gd name="T33" fmla="*/ 2147483647 h 4744"/>
              <a:gd name="T34" fmla="*/ 2147483647 w 4656"/>
              <a:gd name="T35" fmla="*/ 2147483647 h 4744"/>
              <a:gd name="T36" fmla="*/ 2147483647 w 4656"/>
              <a:gd name="T37" fmla="*/ 2147483647 h 4744"/>
              <a:gd name="T38" fmla="*/ 2147483647 w 4656"/>
              <a:gd name="T39" fmla="*/ 2147483647 h 4744"/>
              <a:gd name="T40" fmla="*/ 2147483647 w 4656"/>
              <a:gd name="T41" fmla="*/ 2147483647 h 4744"/>
              <a:gd name="T42" fmla="*/ 2147483647 w 4656"/>
              <a:gd name="T43" fmla="*/ 2147483647 h 4744"/>
              <a:gd name="T44" fmla="*/ 2147483647 w 4656"/>
              <a:gd name="T45" fmla="*/ 2147483647 h 4744"/>
              <a:gd name="T46" fmla="*/ 2147483647 w 4656"/>
              <a:gd name="T47" fmla="*/ 2147483647 h 4744"/>
              <a:gd name="T48" fmla="*/ 2147483647 w 4656"/>
              <a:gd name="T49" fmla="*/ 2147483647 h 4744"/>
              <a:gd name="T50" fmla="*/ 2147483647 w 4656"/>
              <a:gd name="T51" fmla="*/ 2147483647 h 4744"/>
              <a:gd name="T52" fmla="*/ 2147483647 w 4656"/>
              <a:gd name="T53" fmla="*/ 2147483647 h 4744"/>
              <a:gd name="T54" fmla="*/ 2147483647 w 4656"/>
              <a:gd name="T55" fmla="*/ 2147483647 h 4744"/>
              <a:gd name="T56" fmla="*/ 2147483647 w 4656"/>
              <a:gd name="T57" fmla="*/ 2147483647 h 4744"/>
              <a:gd name="T58" fmla="*/ 2147483647 w 4656"/>
              <a:gd name="T59" fmla="*/ 0 h 4744"/>
              <a:gd name="T60" fmla="*/ 2147483647 w 4656"/>
              <a:gd name="T61" fmla="*/ 2147483647 h 4744"/>
              <a:gd name="T62" fmla="*/ 2147483647 w 4656"/>
              <a:gd name="T63" fmla="*/ 2147483647 h 4744"/>
              <a:gd name="T64" fmla="*/ 2147483647 w 4656"/>
              <a:gd name="T65" fmla="*/ 2147483647 h 4744"/>
              <a:gd name="T66" fmla="*/ 2147483647 w 4656"/>
              <a:gd name="T67" fmla="*/ 2147483647 h 4744"/>
              <a:gd name="T68" fmla="*/ 2147483647 w 4656"/>
              <a:gd name="T69" fmla="*/ 2147483647 h 4744"/>
              <a:gd name="T70" fmla="*/ 2147483647 w 4656"/>
              <a:gd name="T71" fmla="*/ 2147483647 h 4744"/>
              <a:gd name="T72" fmla="*/ 2147483647 w 4656"/>
              <a:gd name="T73" fmla="*/ 2147483647 h 4744"/>
              <a:gd name="T74" fmla="*/ 2147483647 w 4656"/>
              <a:gd name="T75" fmla="*/ 2147483647 h 4744"/>
              <a:gd name="T76" fmla="*/ 2147483647 w 4656"/>
              <a:gd name="T77" fmla="*/ 2147483647 h 4744"/>
              <a:gd name="T78" fmla="*/ 2147483647 w 4656"/>
              <a:gd name="T79" fmla="*/ 2147483647 h 4744"/>
              <a:gd name="T80" fmla="*/ 2147483647 w 4656"/>
              <a:gd name="T81" fmla="*/ 2147483647 h 4744"/>
              <a:gd name="T82" fmla="*/ 2147483647 w 4656"/>
              <a:gd name="T83" fmla="*/ 2147483647 h 4744"/>
              <a:gd name="T84" fmla="*/ 2147483647 w 4656"/>
              <a:gd name="T85" fmla="*/ 2147483647 h 4744"/>
              <a:gd name="T86" fmla="*/ 2147483647 w 4656"/>
              <a:gd name="T87" fmla="*/ 2147483647 h 4744"/>
              <a:gd name="T88" fmla="*/ 2147483647 w 4656"/>
              <a:gd name="T89" fmla="*/ 2147483647 h 4744"/>
              <a:gd name="T90" fmla="*/ 2147483647 w 4656"/>
              <a:gd name="T91" fmla="*/ 2147483647 h 4744"/>
              <a:gd name="T92" fmla="*/ 2147483647 w 4656"/>
              <a:gd name="T93" fmla="*/ 2147483647 h 4744"/>
              <a:gd name="T94" fmla="*/ 2147483647 w 4656"/>
              <a:gd name="T95" fmla="*/ 2147483647 h 4744"/>
              <a:gd name="T96" fmla="*/ 2147483647 w 4656"/>
              <a:gd name="T97" fmla="*/ 2147483647 h 4744"/>
              <a:gd name="T98" fmla="*/ 2147483647 w 4656"/>
              <a:gd name="T99" fmla="*/ 2147483647 h 4744"/>
              <a:gd name="T100" fmla="*/ 2147483647 w 4656"/>
              <a:gd name="T101" fmla="*/ 2147483647 h 4744"/>
              <a:gd name="T102" fmla="*/ 2147483647 w 4656"/>
              <a:gd name="T103" fmla="*/ 2147483647 h 4744"/>
              <a:gd name="T104" fmla="*/ 2147483647 w 4656"/>
              <a:gd name="T105" fmla="*/ 2147483647 h 4744"/>
              <a:gd name="T106" fmla="*/ 2147483647 w 4656"/>
              <a:gd name="T107" fmla="*/ 2147483647 h 4744"/>
              <a:gd name="T108" fmla="*/ 2147483647 w 4656"/>
              <a:gd name="T109" fmla="*/ 2147483647 h 4744"/>
              <a:gd name="T110" fmla="*/ 2147483647 w 4656"/>
              <a:gd name="T111" fmla="*/ 2147483647 h 4744"/>
              <a:gd name="T112" fmla="*/ 2147483647 w 4656"/>
              <a:gd name="T113" fmla="*/ 2147483647 h 4744"/>
              <a:gd name="T114" fmla="*/ 2147483647 w 4656"/>
              <a:gd name="T115" fmla="*/ 2147483647 h 4744"/>
              <a:gd name="T116" fmla="*/ 2147483647 w 4656"/>
              <a:gd name="T117" fmla="*/ 2147483647 h 4744"/>
              <a:gd name="T118" fmla="*/ 2147483647 w 4656"/>
              <a:gd name="T119" fmla="*/ 2147483647 h 4744"/>
              <a:gd name="T120" fmla="*/ 2147483647 w 4656"/>
              <a:gd name="T121" fmla="*/ 2147483647 h 4744"/>
              <a:gd name="T122" fmla="*/ 2147483647 w 4656"/>
              <a:gd name="T123" fmla="*/ 2147483647 h 474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656"/>
              <a:gd name="T187" fmla="*/ 0 h 4744"/>
              <a:gd name="T188" fmla="*/ 4656 w 4656"/>
              <a:gd name="T189" fmla="*/ 4744 h 474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656" h="4744">
                <a:moveTo>
                  <a:pt x="0" y="4744"/>
                </a:moveTo>
                <a:lnTo>
                  <a:pt x="3372" y="4744"/>
                </a:lnTo>
                <a:lnTo>
                  <a:pt x="3390" y="4738"/>
                </a:lnTo>
                <a:lnTo>
                  <a:pt x="3438" y="4718"/>
                </a:lnTo>
                <a:lnTo>
                  <a:pt x="3512" y="4682"/>
                </a:lnTo>
                <a:lnTo>
                  <a:pt x="3608" y="4634"/>
                </a:lnTo>
                <a:lnTo>
                  <a:pt x="3662" y="4604"/>
                </a:lnTo>
                <a:lnTo>
                  <a:pt x="3720" y="4572"/>
                </a:lnTo>
                <a:lnTo>
                  <a:pt x="3780" y="4536"/>
                </a:lnTo>
                <a:lnTo>
                  <a:pt x="3844" y="4494"/>
                </a:lnTo>
                <a:lnTo>
                  <a:pt x="3908" y="4450"/>
                </a:lnTo>
                <a:lnTo>
                  <a:pt x="3974" y="4402"/>
                </a:lnTo>
                <a:lnTo>
                  <a:pt x="4040" y="4352"/>
                </a:lnTo>
                <a:lnTo>
                  <a:pt x="4104" y="4296"/>
                </a:lnTo>
                <a:lnTo>
                  <a:pt x="4170" y="4238"/>
                </a:lnTo>
                <a:lnTo>
                  <a:pt x="4232" y="4174"/>
                </a:lnTo>
                <a:lnTo>
                  <a:pt x="4294" y="4108"/>
                </a:lnTo>
                <a:lnTo>
                  <a:pt x="4324" y="4074"/>
                </a:lnTo>
                <a:lnTo>
                  <a:pt x="4352" y="4038"/>
                </a:lnTo>
                <a:lnTo>
                  <a:pt x="4380" y="4000"/>
                </a:lnTo>
                <a:lnTo>
                  <a:pt x="4408" y="3964"/>
                </a:lnTo>
                <a:lnTo>
                  <a:pt x="4434" y="3924"/>
                </a:lnTo>
                <a:lnTo>
                  <a:pt x="4458" y="3886"/>
                </a:lnTo>
                <a:lnTo>
                  <a:pt x="4482" y="3844"/>
                </a:lnTo>
                <a:lnTo>
                  <a:pt x="4506" y="3802"/>
                </a:lnTo>
                <a:lnTo>
                  <a:pt x="4528" y="3760"/>
                </a:lnTo>
                <a:lnTo>
                  <a:pt x="4548" y="3716"/>
                </a:lnTo>
                <a:lnTo>
                  <a:pt x="4566" y="3672"/>
                </a:lnTo>
                <a:lnTo>
                  <a:pt x="4582" y="3628"/>
                </a:lnTo>
                <a:lnTo>
                  <a:pt x="4598" y="3580"/>
                </a:lnTo>
                <a:lnTo>
                  <a:pt x="4612" y="3534"/>
                </a:lnTo>
                <a:lnTo>
                  <a:pt x="4624" y="3484"/>
                </a:lnTo>
                <a:lnTo>
                  <a:pt x="4634" y="3436"/>
                </a:lnTo>
                <a:lnTo>
                  <a:pt x="4644" y="3384"/>
                </a:lnTo>
                <a:lnTo>
                  <a:pt x="4650" y="3334"/>
                </a:lnTo>
                <a:lnTo>
                  <a:pt x="4654" y="3280"/>
                </a:lnTo>
                <a:lnTo>
                  <a:pt x="4656" y="3228"/>
                </a:lnTo>
                <a:lnTo>
                  <a:pt x="4656" y="3172"/>
                </a:lnTo>
                <a:lnTo>
                  <a:pt x="4654" y="3118"/>
                </a:lnTo>
                <a:lnTo>
                  <a:pt x="4650" y="3060"/>
                </a:lnTo>
                <a:lnTo>
                  <a:pt x="4642" y="3002"/>
                </a:lnTo>
                <a:lnTo>
                  <a:pt x="4632" y="2944"/>
                </a:lnTo>
                <a:lnTo>
                  <a:pt x="4620" y="2884"/>
                </a:lnTo>
                <a:lnTo>
                  <a:pt x="4608" y="2834"/>
                </a:lnTo>
                <a:lnTo>
                  <a:pt x="4592" y="2784"/>
                </a:lnTo>
                <a:lnTo>
                  <a:pt x="4576" y="2736"/>
                </a:lnTo>
                <a:lnTo>
                  <a:pt x="4556" y="2688"/>
                </a:lnTo>
                <a:lnTo>
                  <a:pt x="4536" y="2642"/>
                </a:lnTo>
                <a:lnTo>
                  <a:pt x="4512" y="2600"/>
                </a:lnTo>
                <a:lnTo>
                  <a:pt x="4488" y="2558"/>
                </a:lnTo>
                <a:lnTo>
                  <a:pt x="4464" y="2516"/>
                </a:lnTo>
                <a:lnTo>
                  <a:pt x="4438" y="2478"/>
                </a:lnTo>
                <a:lnTo>
                  <a:pt x="4410" y="2440"/>
                </a:lnTo>
                <a:lnTo>
                  <a:pt x="4382" y="2404"/>
                </a:lnTo>
                <a:lnTo>
                  <a:pt x="4354" y="2370"/>
                </a:lnTo>
                <a:lnTo>
                  <a:pt x="4326" y="2338"/>
                </a:lnTo>
                <a:lnTo>
                  <a:pt x="4296" y="2306"/>
                </a:lnTo>
                <a:lnTo>
                  <a:pt x="4240" y="2250"/>
                </a:lnTo>
                <a:lnTo>
                  <a:pt x="4184" y="2200"/>
                </a:lnTo>
                <a:lnTo>
                  <a:pt x="4130" y="2156"/>
                </a:lnTo>
                <a:lnTo>
                  <a:pt x="4082" y="2118"/>
                </a:lnTo>
                <a:lnTo>
                  <a:pt x="4038" y="2086"/>
                </a:lnTo>
                <a:lnTo>
                  <a:pt x="4004" y="2062"/>
                </a:lnTo>
                <a:lnTo>
                  <a:pt x="3976" y="2046"/>
                </a:lnTo>
                <a:lnTo>
                  <a:pt x="3952" y="2032"/>
                </a:lnTo>
                <a:lnTo>
                  <a:pt x="3916" y="2016"/>
                </a:lnTo>
                <a:lnTo>
                  <a:pt x="3818" y="1970"/>
                </a:lnTo>
                <a:lnTo>
                  <a:pt x="3752" y="1938"/>
                </a:lnTo>
                <a:lnTo>
                  <a:pt x="3678" y="1898"/>
                </a:lnTo>
                <a:lnTo>
                  <a:pt x="3596" y="1856"/>
                </a:lnTo>
                <a:lnTo>
                  <a:pt x="3512" y="1808"/>
                </a:lnTo>
                <a:lnTo>
                  <a:pt x="3426" y="1756"/>
                </a:lnTo>
                <a:lnTo>
                  <a:pt x="3340" y="1700"/>
                </a:lnTo>
                <a:lnTo>
                  <a:pt x="3258" y="1642"/>
                </a:lnTo>
                <a:lnTo>
                  <a:pt x="3218" y="1612"/>
                </a:lnTo>
                <a:lnTo>
                  <a:pt x="3180" y="1582"/>
                </a:lnTo>
                <a:lnTo>
                  <a:pt x="3144" y="1550"/>
                </a:lnTo>
                <a:lnTo>
                  <a:pt x="3110" y="1520"/>
                </a:lnTo>
                <a:lnTo>
                  <a:pt x="3080" y="1488"/>
                </a:lnTo>
                <a:lnTo>
                  <a:pt x="3050" y="1456"/>
                </a:lnTo>
                <a:lnTo>
                  <a:pt x="3024" y="1424"/>
                </a:lnTo>
                <a:lnTo>
                  <a:pt x="3002" y="1392"/>
                </a:lnTo>
                <a:lnTo>
                  <a:pt x="2984" y="1360"/>
                </a:lnTo>
                <a:lnTo>
                  <a:pt x="2968" y="1328"/>
                </a:lnTo>
                <a:lnTo>
                  <a:pt x="2970" y="1306"/>
                </a:lnTo>
                <a:lnTo>
                  <a:pt x="2968" y="1284"/>
                </a:lnTo>
                <a:lnTo>
                  <a:pt x="2968" y="1262"/>
                </a:lnTo>
                <a:lnTo>
                  <a:pt x="2970" y="1238"/>
                </a:lnTo>
                <a:lnTo>
                  <a:pt x="2972" y="1216"/>
                </a:lnTo>
                <a:lnTo>
                  <a:pt x="2980" y="1190"/>
                </a:lnTo>
                <a:lnTo>
                  <a:pt x="2992" y="1166"/>
                </a:lnTo>
                <a:lnTo>
                  <a:pt x="3000" y="1152"/>
                </a:lnTo>
                <a:lnTo>
                  <a:pt x="3010" y="1138"/>
                </a:lnTo>
                <a:lnTo>
                  <a:pt x="3022" y="1124"/>
                </a:lnTo>
                <a:lnTo>
                  <a:pt x="3034" y="1110"/>
                </a:lnTo>
                <a:lnTo>
                  <a:pt x="3050" y="1094"/>
                </a:lnTo>
                <a:lnTo>
                  <a:pt x="3070" y="1080"/>
                </a:lnTo>
                <a:lnTo>
                  <a:pt x="3114" y="1048"/>
                </a:lnTo>
                <a:lnTo>
                  <a:pt x="3168" y="1012"/>
                </a:lnTo>
                <a:lnTo>
                  <a:pt x="3236" y="976"/>
                </a:lnTo>
                <a:lnTo>
                  <a:pt x="3318" y="938"/>
                </a:lnTo>
                <a:lnTo>
                  <a:pt x="3416" y="896"/>
                </a:lnTo>
                <a:lnTo>
                  <a:pt x="3528" y="852"/>
                </a:lnTo>
                <a:lnTo>
                  <a:pt x="3772" y="766"/>
                </a:lnTo>
                <a:lnTo>
                  <a:pt x="3828" y="748"/>
                </a:lnTo>
                <a:lnTo>
                  <a:pt x="3888" y="726"/>
                </a:lnTo>
                <a:lnTo>
                  <a:pt x="3954" y="702"/>
                </a:lnTo>
                <a:lnTo>
                  <a:pt x="4032" y="668"/>
                </a:lnTo>
                <a:lnTo>
                  <a:pt x="4072" y="650"/>
                </a:lnTo>
                <a:lnTo>
                  <a:pt x="4114" y="628"/>
                </a:lnTo>
                <a:lnTo>
                  <a:pt x="4156" y="606"/>
                </a:lnTo>
                <a:lnTo>
                  <a:pt x="4196" y="580"/>
                </a:lnTo>
                <a:lnTo>
                  <a:pt x="4234" y="556"/>
                </a:lnTo>
                <a:lnTo>
                  <a:pt x="4268" y="528"/>
                </a:lnTo>
                <a:lnTo>
                  <a:pt x="4298" y="500"/>
                </a:lnTo>
                <a:lnTo>
                  <a:pt x="4312" y="486"/>
                </a:lnTo>
                <a:lnTo>
                  <a:pt x="4324" y="472"/>
                </a:lnTo>
                <a:lnTo>
                  <a:pt x="4332" y="464"/>
                </a:lnTo>
                <a:lnTo>
                  <a:pt x="4338" y="454"/>
                </a:lnTo>
                <a:lnTo>
                  <a:pt x="4348" y="440"/>
                </a:lnTo>
                <a:lnTo>
                  <a:pt x="4356" y="424"/>
                </a:lnTo>
                <a:lnTo>
                  <a:pt x="4362" y="402"/>
                </a:lnTo>
                <a:lnTo>
                  <a:pt x="4366" y="378"/>
                </a:lnTo>
                <a:lnTo>
                  <a:pt x="4368" y="348"/>
                </a:lnTo>
                <a:lnTo>
                  <a:pt x="4366" y="334"/>
                </a:lnTo>
                <a:lnTo>
                  <a:pt x="4364" y="318"/>
                </a:lnTo>
                <a:lnTo>
                  <a:pt x="4360" y="300"/>
                </a:lnTo>
                <a:lnTo>
                  <a:pt x="4354" y="282"/>
                </a:lnTo>
                <a:lnTo>
                  <a:pt x="4346" y="264"/>
                </a:lnTo>
                <a:lnTo>
                  <a:pt x="4338" y="244"/>
                </a:lnTo>
                <a:lnTo>
                  <a:pt x="4326" y="224"/>
                </a:lnTo>
                <a:lnTo>
                  <a:pt x="4312" y="202"/>
                </a:lnTo>
                <a:lnTo>
                  <a:pt x="4296" y="180"/>
                </a:lnTo>
                <a:lnTo>
                  <a:pt x="4278" y="158"/>
                </a:lnTo>
                <a:lnTo>
                  <a:pt x="4256" y="134"/>
                </a:lnTo>
                <a:lnTo>
                  <a:pt x="4234" y="110"/>
                </a:lnTo>
                <a:lnTo>
                  <a:pt x="4206" y="84"/>
                </a:lnTo>
                <a:lnTo>
                  <a:pt x="4178" y="58"/>
                </a:lnTo>
                <a:lnTo>
                  <a:pt x="4144" y="32"/>
                </a:lnTo>
                <a:lnTo>
                  <a:pt x="4108" y="4"/>
                </a:lnTo>
                <a:lnTo>
                  <a:pt x="4070" y="2"/>
                </a:lnTo>
                <a:lnTo>
                  <a:pt x="4034" y="0"/>
                </a:lnTo>
                <a:lnTo>
                  <a:pt x="3966" y="0"/>
                </a:lnTo>
                <a:lnTo>
                  <a:pt x="3900" y="4"/>
                </a:lnTo>
                <a:lnTo>
                  <a:pt x="3930" y="26"/>
                </a:lnTo>
                <a:lnTo>
                  <a:pt x="3996" y="78"/>
                </a:lnTo>
                <a:lnTo>
                  <a:pt x="4032" y="108"/>
                </a:lnTo>
                <a:lnTo>
                  <a:pt x="4064" y="138"/>
                </a:lnTo>
                <a:lnTo>
                  <a:pt x="4078" y="154"/>
                </a:lnTo>
                <a:lnTo>
                  <a:pt x="4088" y="166"/>
                </a:lnTo>
                <a:lnTo>
                  <a:pt x="4096" y="178"/>
                </a:lnTo>
                <a:lnTo>
                  <a:pt x="4100" y="188"/>
                </a:lnTo>
                <a:lnTo>
                  <a:pt x="4104" y="194"/>
                </a:lnTo>
                <a:lnTo>
                  <a:pt x="4114" y="208"/>
                </a:lnTo>
                <a:lnTo>
                  <a:pt x="4126" y="232"/>
                </a:lnTo>
                <a:lnTo>
                  <a:pt x="4130" y="246"/>
                </a:lnTo>
                <a:lnTo>
                  <a:pt x="4134" y="262"/>
                </a:lnTo>
                <a:lnTo>
                  <a:pt x="4136" y="278"/>
                </a:lnTo>
                <a:lnTo>
                  <a:pt x="4136" y="296"/>
                </a:lnTo>
                <a:lnTo>
                  <a:pt x="4134" y="314"/>
                </a:lnTo>
                <a:lnTo>
                  <a:pt x="4128" y="332"/>
                </a:lnTo>
                <a:lnTo>
                  <a:pt x="4120" y="350"/>
                </a:lnTo>
                <a:lnTo>
                  <a:pt x="4106" y="368"/>
                </a:lnTo>
                <a:lnTo>
                  <a:pt x="4088" y="386"/>
                </a:lnTo>
                <a:lnTo>
                  <a:pt x="4064" y="404"/>
                </a:lnTo>
                <a:lnTo>
                  <a:pt x="4058" y="406"/>
                </a:lnTo>
                <a:lnTo>
                  <a:pt x="4058" y="408"/>
                </a:lnTo>
                <a:lnTo>
                  <a:pt x="4056" y="412"/>
                </a:lnTo>
                <a:lnTo>
                  <a:pt x="4056" y="416"/>
                </a:lnTo>
                <a:lnTo>
                  <a:pt x="4050" y="422"/>
                </a:lnTo>
                <a:lnTo>
                  <a:pt x="4036" y="430"/>
                </a:lnTo>
                <a:lnTo>
                  <a:pt x="4014" y="442"/>
                </a:lnTo>
                <a:lnTo>
                  <a:pt x="3978" y="456"/>
                </a:lnTo>
                <a:lnTo>
                  <a:pt x="3928" y="476"/>
                </a:lnTo>
                <a:lnTo>
                  <a:pt x="3860" y="500"/>
                </a:lnTo>
                <a:lnTo>
                  <a:pt x="3770" y="530"/>
                </a:lnTo>
                <a:lnTo>
                  <a:pt x="3658" y="566"/>
                </a:lnTo>
                <a:lnTo>
                  <a:pt x="3520" y="608"/>
                </a:lnTo>
                <a:lnTo>
                  <a:pt x="3352" y="658"/>
                </a:lnTo>
                <a:lnTo>
                  <a:pt x="3154" y="714"/>
                </a:lnTo>
                <a:lnTo>
                  <a:pt x="2920" y="780"/>
                </a:lnTo>
                <a:lnTo>
                  <a:pt x="2878" y="792"/>
                </a:lnTo>
                <a:lnTo>
                  <a:pt x="2836" y="806"/>
                </a:lnTo>
                <a:lnTo>
                  <a:pt x="2794" y="822"/>
                </a:lnTo>
                <a:lnTo>
                  <a:pt x="2750" y="840"/>
                </a:lnTo>
                <a:lnTo>
                  <a:pt x="2708" y="858"/>
                </a:lnTo>
                <a:lnTo>
                  <a:pt x="2666" y="878"/>
                </a:lnTo>
                <a:lnTo>
                  <a:pt x="2588" y="920"/>
                </a:lnTo>
                <a:lnTo>
                  <a:pt x="2518" y="958"/>
                </a:lnTo>
                <a:lnTo>
                  <a:pt x="2464" y="990"/>
                </a:lnTo>
                <a:lnTo>
                  <a:pt x="2416" y="1020"/>
                </a:lnTo>
                <a:lnTo>
                  <a:pt x="2402" y="1032"/>
                </a:lnTo>
                <a:lnTo>
                  <a:pt x="2386" y="1046"/>
                </a:lnTo>
                <a:lnTo>
                  <a:pt x="2366" y="1068"/>
                </a:lnTo>
                <a:lnTo>
                  <a:pt x="2346" y="1094"/>
                </a:lnTo>
                <a:lnTo>
                  <a:pt x="2324" y="1126"/>
                </a:lnTo>
                <a:lnTo>
                  <a:pt x="2314" y="1144"/>
                </a:lnTo>
                <a:lnTo>
                  <a:pt x="2306" y="1162"/>
                </a:lnTo>
                <a:lnTo>
                  <a:pt x="2298" y="1184"/>
                </a:lnTo>
                <a:lnTo>
                  <a:pt x="2290" y="1206"/>
                </a:lnTo>
                <a:lnTo>
                  <a:pt x="2284" y="1228"/>
                </a:lnTo>
                <a:lnTo>
                  <a:pt x="2280" y="1254"/>
                </a:lnTo>
                <a:lnTo>
                  <a:pt x="2278" y="1280"/>
                </a:lnTo>
                <a:lnTo>
                  <a:pt x="2278" y="1308"/>
                </a:lnTo>
                <a:lnTo>
                  <a:pt x="2280" y="1336"/>
                </a:lnTo>
                <a:lnTo>
                  <a:pt x="2284" y="1366"/>
                </a:lnTo>
                <a:lnTo>
                  <a:pt x="2290" y="1398"/>
                </a:lnTo>
                <a:lnTo>
                  <a:pt x="2300" y="1430"/>
                </a:lnTo>
                <a:lnTo>
                  <a:pt x="2312" y="1464"/>
                </a:lnTo>
                <a:lnTo>
                  <a:pt x="2328" y="1500"/>
                </a:lnTo>
                <a:lnTo>
                  <a:pt x="2348" y="1536"/>
                </a:lnTo>
                <a:lnTo>
                  <a:pt x="2370" y="1574"/>
                </a:lnTo>
                <a:lnTo>
                  <a:pt x="2398" y="1612"/>
                </a:lnTo>
                <a:lnTo>
                  <a:pt x="2428" y="1652"/>
                </a:lnTo>
                <a:lnTo>
                  <a:pt x="2464" y="1694"/>
                </a:lnTo>
                <a:lnTo>
                  <a:pt x="2504" y="1736"/>
                </a:lnTo>
                <a:lnTo>
                  <a:pt x="2552" y="1780"/>
                </a:lnTo>
                <a:lnTo>
                  <a:pt x="2666" y="1888"/>
                </a:lnTo>
                <a:lnTo>
                  <a:pt x="2736" y="1952"/>
                </a:lnTo>
                <a:lnTo>
                  <a:pt x="2808" y="2014"/>
                </a:lnTo>
                <a:lnTo>
                  <a:pt x="2876" y="2072"/>
                </a:lnTo>
                <a:lnTo>
                  <a:pt x="2936" y="2120"/>
                </a:lnTo>
                <a:lnTo>
                  <a:pt x="2952" y="2132"/>
                </a:lnTo>
                <a:lnTo>
                  <a:pt x="2992" y="2164"/>
                </a:lnTo>
                <a:lnTo>
                  <a:pt x="3018" y="2186"/>
                </a:lnTo>
                <a:lnTo>
                  <a:pt x="3046" y="2214"/>
                </a:lnTo>
                <a:lnTo>
                  <a:pt x="3074" y="2246"/>
                </a:lnTo>
                <a:lnTo>
                  <a:pt x="3104" y="2280"/>
                </a:lnTo>
                <a:lnTo>
                  <a:pt x="3130" y="2320"/>
                </a:lnTo>
                <a:lnTo>
                  <a:pt x="3154" y="2360"/>
                </a:lnTo>
                <a:lnTo>
                  <a:pt x="3166" y="2382"/>
                </a:lnTo>
                <a:lnTo>
                  <a:pt x="3174" y="2404"/>
                </a:lnTo>
                <a:lnTo>
                  <a:pt x="3182" y="2428"/>
                </a:lnTo>
                <a:lnTo>
                  <a:pt x="3190" y="2450"/>
                </a:lnTo>
                <a:lnTo>
                  <a:pt x="3194" y="2474"/>
                </a:lnTo>
                <a:lnTo>
                  <a:pt x="3198" y="2498"/>
                </a:lnTo>
                <a:lnTo>
                  <a:pt x="3198" y="2524"/>
                </a:lnTo>
                <a:lnTo>
                  <a:pt x="3198" y="2548"/>
                </a:lnTo>
                <a:lnTo>
                  <a:pt x="3194" y="2574"/>
                </a:lnTo>
                <a:lnTo>
                  <a:pt x="3188" y="2600"/>
                </a:lnTo>
                <a:lnTo>
                  <a:pt x="3180" y="2626"/>
                </a:lnTo>
                <a:lnTo>
                  <a:pt x="3168" y="2652"/>
                </a:lnTo>
                <a:lnTo>
                  <a:pt x="3166" y="2656"/>
                </a:lnTo>
                <a:lnTo>
                  <a:pt x="3160" y="2672"/>
                </a:lnTo>
                <a:lnTo>
                  <a:pt x="3148" y="2694"/>
                </a:lnTo>
                <a:lnTo>
                  <a:pt x="3126" y="2724"/>
                </a:lnTo>
                <a:lnTo>
                  <a:pt x="3112" y="2740"/>
                </a:lnTo>
                <a:lnTo>
                  <a:pt x="3096" y="2760"/>
                </a:lnTo>
                <a:lnTo>
                  <a:pt x="3076" y="2780"/>
                </a:lnTo>
                <a:lnTo>
                  <a:pt x="3052" y="2800"/>
                </a:lnTo>
                <a:lnTo>
                  <a:pt x="3024" y="2824"/>
                </a:lnTo>
                <a:lnTo>
                  <a:pt x="2994" y="2848"/>
                </a:lnTo>
                <a:lnTo>
                  <a:pt x="2958" y="2872"/>
                </a:lnTo>
                <a:lnTo>
                  <a:pt x="2920" y="2896"/>
                </a:lnTo>
                <a:lnTo>
                  <a:pt x="2876" y="2924"/>
                </a:lnTo>
                <a:lnTo>
                  <a:pt x="2826" y="2950"/>
                </a:lnTo>
                <a:lnTo>
                  <a:pt x="2774" y="2976"/>
                </a:lnTo>
                <a:lnTo>
                  <a:pt x="2714" y="3004"/>
                </a:lnTo>
                <a:lnTo>
                  <a:pt x="2650" y="3032"/>
                </a:lnTo>
                <a:lnTo>
                  <a:pt x="2580" y="3060"/>
                </a:lnTo>
                <a:lnTo>
                  <a:pt x="2504" y="3086"/>
                </a:lnTo>
                <a:lnTo>
                  <a:pt x="2420" y="3114"/>
                </a:lnTo>
                <a:lnTo>
                  <a:pt x="2332" y="3142"/>
                </a:lnTo>
                <a:lnTo>
                  <a:pt x="2236" y="3168"/>
                </a:lnTo>
                <a:lnTo>
                  <a:pt x="2132" y="3196"/>
                </a:lnTo>
                <a:lnTo>
                  <a:pt x="2022" y="3220"/>
                </a:lnTo>
                <a:lnTo>
                  <a:pt x="1904" y="3246"/>
                </a:lnTo>
                <a:lnTo>
                  <a:pt x="1780" y="3270"/>
                </a:lnTo>
                <a:lnTo>
                  <a:pt x="1646" y="3294"/>
                </a:lnTo>
                <a:lnTo>
                  <a:pt x="1504" y="3316"/>
                </a:lnTo>
                <a:lnTo>
                  <a:pt x="1320" y="3352"/>
                </a:lnTo>
                <a:lnTo>
                  <a:pt x="1122" y="3372"/>
                </a:lnTo>
                <a:lnTo>
                  <a:pt x="918" y="3392"/>
                </a:lnTo>
                <a:lnTo>
                  <a:pt x="684" y="3412"/>
                </a:lnTo>
                <a:lnTo>
                  <a:pt x="450" y="3432"/>
                </a:lnTo>
                <a:lnTo>
                  <a:pt x="340" y="3440"/>
                </a:lnTo>
                <a:lnTo>
                  <a:pt x="242" y="3444"/>
                </a:lnTo>
                <a:lnTo>
                  <a:pt x="158" y="3448"/>
                </a:lnTo>
                <a:lnTo>
                  <a:pt x="92" y="3448"/>
                </a:lnTo>
                <a:lnTo>
                  <a:pt x="66" y="3448"/>
                </a:lnTo>
                <a:lnTo>
                  <a:pt x="48" y="3446"/>
                </a:lnTo>
                <a:lnTo>
                  <a:pt x="34" y="3444"/>
                </a:lnTo>
                <a:lnTo>
                  <a:pt x="28" y="3440"/>
                </a:lnTo>
                <a:lnTo>
                  <a:pt x="26" y="3438"/>
                </a:lnTo>
                <a:lnTo>
                  <a:pt x="26" y="3440"/>
                </a:lnTo>
                <a:lnTo>
                  <a:pt x="24" y="3448"/>
                </a:lnTo>
                <a:lnTo>
                  <a:pt x="18" y="3484"/>
                </a:lnTo>
                <a:lnTo>
                  <a:pt x="16" y="3544"/>
                </a:lnTo>
                <a:lnTo>
                  <a:pt x="12" y="3626"/>
                </a:lnTo>
                <a:lnTo>
                  <a:pt x="6" y="3834"/>
                </a:lnTo>
                <a:lnTo>
                  <a:pt x="4" y="4076"/>
                </a:lnTo>
                <a:lnTo>
                  <a:pt x="0" y="4534"/>
                </a:lnTo>
                <a:lnTo>
                  <a:pt x="0" y="474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36"/>
          <p:cNvSpPr>
            <a:spLocks noEditPoints="1"/>
          </p:cNvSpPr>
          <p:nvPr/>
        </p:nvSpPr>
        <p:spPr bwMode="auto">
          <a:xfrm>
            <a:off x="-212060" y="1726574"/>
            <a:ext cx="6992216" cy="2549151"/>
          </a:xfrm>
          <a:custGeom>
            <a:avLst/>
            <a:gdLst>
              <a:gd name="T0" fmla="*/ 2147483647 w 2070"/>
              <a:gd name="T1" fmla="*/ 2147483647 h 1792"/>
              <a:gd name="T2" fmla="*/ 2147483647 w 2070"/>
              <a:gd name="T3" fmla="*/ 2147483647 h 1792"/>
              <a:gd name="T4" fmla="*/ 2147483647 w 2070"/>
              <a:gd name="T5" fmla="*/ 2147483647 h 1792"/>
              <a:gd name="T6" fmla="*/ 2147483647 w 2070"/>
              <a:gd name="T7" fmla="*/ 2147483647 h 1792"/>
              <a:gd name="T8" fmla="*/ 2147483647 w 2070"/>
              <a:gd name="T9" fmla="*/ 2147483647 h 1792"/>
              <a:gd name="T10" fmla="*/ 0 w 2070"/>
              <a:gd name="T11" fmla="*/ 2147483647 h 1792"/>
              <a:gd name="T12" fmla="*/ 2147483647 w 2070"/>
              <a:gd name="T13" fmla="*/ 2147483647 h 1792"/>
              <a:gd name="T14" fmla="*/ 2147483647 w 2070"/>
              <a:gd name="T15" fmla="*/ 2147483647 h 1792"/>
              <a:gd name="T16" fmla="*/ 2147483647 w 2070"/>
              <a:gd name="T17" fmla="*/ 2147483647 h 1792"/>
              <a:gd name="T18" fmla="*/ 2147483647 w 2070"/>
              <a:gd name="T19" fmla="*/ 2147483647 h 1792"/>
              <a:gd name="T20" fmla="*/ 2147483647 w 2070"/>
              <a:gd name="T21" fmla="*/ 2147483647 h 1792"/>
              <a:gd name="T22" fmla="*/ 2147483647 w 2070"/>
              <a:gd name="T23" fmla="*/ 2147483647 h 1792"/>
              <a:gd name="T24" fmla="*/ 2147483647 w 2070"/>
              <a:gd name="T25" fmla="*/ 2147483647 h 1792"/>
              <a:gd name="T26" fmla="*/ 2147483647 w 2070"/>
              <a:gd name="T27" fmla="*/ 2147483647 h 1792"/>
              <a:gd name="T28" fmla="*/ 2147483647 w 2070"/>
              <a:gd name="T29" fmla="*/ 2147483647 h 1792"/>
              <a:gd name="T30" fmla="*/ 2147483647 w 2070"/>
              <a:gd name="T31" fmla="*/ 2147483647 h 1792"/>
              <a:gd name="T32" fmla="*/ 2147483647 w 2070"/>
              <a:gd name="T33" fmla="*/ 2147483647 h 1792"/>
              <a:gd name="T34" fmla="*/ 2147483647 w 2070"/>
              <a:gd name="T35" fmla="*/ 2147483647 h 1792"/>
              <a:gd name="T36" fmla="*/ 2147483647 w 2070"/>
              <a:gd name="T37" fmla="*/ 2147483647 h 1792"/>
              <a:gd name="T38" fmla="*/ 2147483647 w 2070"/>
              <a:gd name="T39" fmla="*/ 2147483647 h 1792"/>
              <a:gd name="T40" fmla="*/ 2147483647 w 2070"/>
              <a:gd name="T41" fmla="*/ 2147483647 h 1792"/>
              <a:gd name="T42" fmla="*/ 2147483647 w 2070"/>
              <a:gd name="T43" fmla="*/ 2147483647 h 1792"/>
              <a:gd name="T44" fmla="*/ 2147483647 w 2070"/>
              <a:gd name="T45" fmla="*/ 0 h 1792"/>
              <a:gd name="T46" fmla="*/ 2147483647 w 2070"/>
              <a:gd name="T47" fmla="*/ 2147483647 h 1792"/>
              <a:gd name="T48" fmla="*/ 2147483647 w 2070"/>
              <a:gd name="T49" fmla="*/ 2147483647 h 1792"/>
              <a:gd name="T50" fmla="*/ 2147483647 w 2070"/>
              <a:gd name="T51" fmla="*/ 2147483647 h 1792"/>
              <a:gd name="T52" fmla="*/ 2147483647 w 2070"/>
              <a:gd name="T53" fmla="*/ 2147483647 h 1792"/>
              <a:gd name="T54" fmla="*/ 2147483647 w 2070"/>
              <a:gd name="T55" fmla="*/ 2147483647 h 1792"/>
              <a:gd name="T56" fmla="*/ 2147483647 w 2070"/>
              <a:gd name="T57" fmla="*/ 2147483647 h 1792"/>
              <a:gd name="T58" fmla="*/ 2147483647 w 2070"/>
              <a:gd name="T59" fmla="*/ 2147483647 h 1792"/>
              <a:gd name="T60" fmla="*/ 2147483647 w 2070"/>
              <a:gd name="T61" fmla="*/ 2147483647 h 1792"/>
              <a:gd name="T62" fmla="*/ 2147483647 w 2070"/>
              <a:gd name="T63" fmla="*/ 2147483647 h 1792"/>
              <a:gd name="T64" fmla="*/ 2147483647 w 2070"/>
              <a:gd name="T65" fmla="*/ 2147483647 h 1792"/>
              <a:gd name="T66" fmla="*/ 2147483647 w 2070"/>
              <a:gd name="T67" fmla="*/ 2147483647 h 1792"/>
              <a:gd name="T68" fmla="*/ 2147483647 w 2070"/>
              <a:gd name="T69" fmla="*/ 2147483647 h 1792"/>
              <a:gd name="T70" fmla="*/ 2147483647 w 2070"/>
              <a:gd name="T71" fmla="*/ 2147483647 h 1792"/>
              <a:gd name="T72" fmla="*/ 2147483647 w 2070"/>
              <a:gd name="T73" fmla="*/ 2147483647 h 1792"/>
              <a:gd name="T74" fmla="*/ 0 w 2070"/>
              <a:gd name="T75" fmla="*/ 2147483647 h 1792"/>
              <a:gd name="T76" fmla="*/ 0 w 2070"/>
              <a:gd name="T77" fmla="*/ 2147483647 h 1792"/>
              <a:gd name="T78" fmla="*/ 0 w 2070"/>
              <a:gd name="T79" fmla="*/ 2147483647 h 17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070"/>
              <a:gd name="T121" fmla="*/ 0 h 1792"/>
              <a:gd name="T122" fmla="*/ 2070 w 2070"/>
              <a:gd name="T123" fmla="*/ 1792 h 179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070" h="1792">
                <a:moveTo>
                  <a:pt x="13" y="1763"/>
                </a:moveTo>
                <a:cubicBezTo>
                  <a:pt x="13" y="1763"/>
                  <a:pt x="13" y="1763"/>
                  <a:pt x="13" y="1763"/>
                </a:cubicBezTo>
                <a:cubicBezTo>
                  <a:pt x="13" y="1763"/>
                  <a:pt x="13" y="1763"/>
                  <a:pt x="13" y="1763"/>
                </a:cubicBezTo>
                <a:cubicBezTo>
                  <a:pt x="13" y="1763"/>
                  <a:pt x="13" y="1763"/>
                  <a:pt x="13" y="1763"/>
                </a:cubicBezTo>
                <a:cubicBezTo>
                  <a:pt x="13" y="1763"/>
                  <a:pt x="13" y="1763"/>
                  <a:pt x="13" y="1763"/>
                </a:cubicBezTo>
                <a:close/>
                <a:moveTo>
                  <a:pt x="0" y="1751"/>
                </a:moveTo>
                <a:cubicBezTo>
                  <a:pt x="369" y="1747"/>
                  <a:pt x="779" y="1703"/>
                  <a:pt x="1084" y="1615"/>
                </a:cubicBezTo>
                <a:cubicBezTo>
                  <a:pt x="1084" y="1615"/>
                  <a:pt x="1084" y="1615"/>
                  <a:pt x="1084" y="1615"/>
                </a:cubicBezTo>
                <a:cubicBezTo>
                  <a:pt x="1390" y="1527"/>
                  <a:pt x="1602" y="1403"/>
                  <a:pt x="1601" y="1258"/>
                </a:cubicBezTo>
                <a:cubicBezTo>
                  <a:pt x="1601" y="1258"/>
                  <a:pt x="1601" y="1258"/>
                  <a:pt x="1601" y="1258"/>
                </a:cubicBezTo>
                <a:cubicBezTo>
                  <a:pt x="1602" y="1192"/>
                  <a:pt x="1558" y="1121"/>
                  <a:pt x="1458" y="1046"/>
                </a:cubicBezTo>
                <a:cubicBezTo>
                  <a:pt x="1458" y="1046"/>
                  <a:pt x="1458" y="1046"/>
                  <a:pt x="1458" y="1046"/>
                </a:cubicBezTo>
                <a:cubicBezTo>
                  <a:pt x="1223" y="870"/>
                  <a:pt x="1133" y="741"/>
                  <a:pt x="1133" y="643"/>
                </a:cubicBezTo>
                <a:cubicBezTo>
                  <a:pt x="1133" y="643"/>
                  <a:pt x="1133" y="643"/>
                  <a:pt x="1133" y="643"/>
                </a:cubicBezTo>
                <a:cubicBezTo>
                  <a:pt x="1133" y="524"/>
                  <a:pt x="1266" y="453"/>
                  <a:pt x="1430" y="399"/>
                </a:cubicBezTo>
                <a:cubicBezTo>
                  <a:pt x="1430" y="399"/>
                  <a:pt x="1430" y="399"/>
                  <a:pt x="1430" y="399"/>
                </a:cubicBezTo>
                <a:cubicBezTo>
                  <a:pt x="1594" y="345"/>
                  <a:pt x="1790" y="309"/>
                  <a:pt x="1921" y="262"/>
                </a:cubicBezTo>
                <a:cubicBezTo>
                  <a:pt x="1921" y="262"/>
                  <a:pt x="1921" y="262"/>
                  <a:pt x="1921" y="262"/>
                </a:cubicBezTo>
                <a:cubicBezTo>
                  <a:pt x="2009" y="230"/>
                  <a:pt x="2066" y="193"/>
                  <a:pt x="2066" y="145"/>
                </a:cubicBezTo>
                <a:cubicBezTo>
                  <a:pt x="2066" y="145"/>
                  <a:pt x="2066" y="145"/>
                  <a:pt x="2066" y="145"/>
                </a:cubicBezTo>
                <a:cubicBezTo>
                  <a:pt x="2066" y="107"/>
                  <a:pt x="2032" y="61"/>
                  <a:pt x="1951" y="3"/>
                </a:cubicBezTo>
                <a:cubicBezTo>
                  <a:pt x="1951" y="3"/>
                  <a:pt x="1951" y="3"/>
                  <a:pt x="1951" y="3"/>
                </a:cubicBezTo>
                <a:cubicBezTo>
                  <a:pt x="1953" y="0"/>
                  <a:pt x="1953" y="0"/>
                  <a:pt x="1953" y="0"/>
                </a:cubicBezTo>
                <a:cubicBezTo>
                  <a:pt x="2035" y="58"/>
                  <a:pt x="2070" y="105"/>
                  <a:pt x="2070" y="145"/>
                </a:cubicBezTo>
                <a:cubicBezTo>
                  <a:pt x="2070" y="145"/>
                  <a:pt x="2070" y="145"/>
                  <a:pt x="2070" y="145"/>
                </a:cubicBezTo>
                <a:cubicBezTo>
                  <a:pt x="2069" y="197"/>
                  <a:pt x="2010" y="233"/>
                  <a:pt x="1923" y="265"/>
                </a:cubicBezTo>
                <a:cubicBezTo>
                  <a:pt x="1923" y="265"/>
                  <a:pt x="1923" y="265"/>
                  <a:pt x="1923" y="265"/>
                </a:cubicBezTo>
                <a:cubicBezTo>
                  <a:pt x="1835" y="297"/>
                  <a:pt x="1718" y="324"/>
                  <a:pt x="1602" y="354"/>
                </a:cubicBezTo>
                <a:cubicBezTo>
                  <a:pt x="1602" y="354"/>
                  <a:pt x="1602" y="354"/>
                  <a:pt x="1602" y="354"/>
                </a:cubicBezTo>
                <a:cubicBezTo>
                  <a:pt x="1369" y="414"/>
                  <a:pt x="1137" y="489"/>
                  <a:pt x="1137" y="643"/>
                </a:cubicBezTo>
                <a:cubicBezTo>
                  <a:pt x="1137" y="643"/>
                  <a:pt x="1137" y="643"/>
                  <a:pt x="1137" y="643"/>
                </a:cubicBezTo>
                <a:cubicBezTo>
                  <a:pt x="1137" y="739"/>
                  <a:pt x="1216" y="855"/>
                  <a:pt x="1450" y="1031"/>
                </a:cubicBezTo>
                <a:cubicBezTo>
                  <a:pt x="1465" y="1043"/>
                  <a:pt x="1465" y="1043"/>
                  <a:pt x="1465" y="1043"/>
                </a:cubicBezTo>
                <a:cubicBezTo>
                  <a:pt x="1579" y="1129"/>
                  <a:pt x="1617" y="1195"/>
                  <a:pt x="1617" y="1262"/>
                </a:cubicBezTo>
                <a:cubicBezTo>
                  <a:pt x="1617" y="1268"/>
                  <a:pt x="1617" y="1268"/>
                  <a:pt x="1617" y="1268"/>
                </a:cubicBezTo>
                <a:cubicBezTo>
                  <a:pt x="1617" y="1417"/>
                  <a:pt x="1402" y="1556"/>
                  <a:pt x="1097" y="1644"/>
                </a:cubicBezTo>
                <a:cubicBezTo>
                  <a:pt x="1087" y="1648"/>
                  <a:pt x="1087" y="1648"/>
                  <a:pt x="1087" y="1648"/>
                </a:cubicBezTo>
                <a:cubicBezTo>
                  <a:pt x="781" y="1736"/>
                  <a:pt x="369" y="1788"/>
                  <a:pt x="0" y="1792"/>
                </a:cubicBezTo>
                <a:cubicBezTo>
                  <a:pt x="0" y="1772"/>
                  <a:pt x="0" y="1772"/>
                  <a:pt x="0" y="1772"/>
                </a:cubicBezTo>
                <a:lnTo>
                  <a:pt x="0" y="17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7"/>
          <p:cNvSpPr>
            <a:spLocks noEditPoints="1"/>
          </p:cNvSpPr>
          <p:nvPr/>
        </p:nvSpPr>
        <p:spPr bwMode="auto">
          <a:xfrm>
            <a:off x="4447007" y="1731871"/>
            <a:ext cx="2988000" cy="3382965"/>
          </a:xfrm>
          <a:custGeom>
            <a:avLst/>
            <a:gdLst>
              <a:gd name="T0" fmla="*/ 2147483647 w 942"/>
              <a:gd name="T1" fmla="*/ 2147483647 h 2378"/>
              <a:gd name="T2" fmla="*/ 2147483647 w 942"/>
              <a:gd name="T3" fmla="*/ 2147483647 h 2378"/>
              <a:gd name="T4" fmla="*/ 2147483647 w 942"/>
              <a:gd name="T5" fmla="*/ 2147483647 h 2378"/>
              <a:gd name="T6" fmla="*/ 2147483647 w 942"/>
              <a:gd name="T7" fmla="*/ 2147483647 h 2378"/>
              <a:gd name="T8" fmla="*/ 2147483647 w 942"/>
              <a:gd name="T9" fmla="*/ 2147483647 h 2378"/>
              <a:gd name="T10" fmla="*/ 0 w 942"/>
              <a:gd name="T11" fmla="*/ 2147483647 h 2378"/>
              <a:gd name="T12" fmla="*/ 2147483647 w 942"/>
              <a:gd name="T13" fmla="*/ 2147483647 h 2378"/>
              <a:gd name="T14" fmla="*/ 2147483647 w 942"/>
              <a:gd name="T15" fmla="*/ 2147483647 h 2378"/>
              <a:gd name="T16" fmla="*/ 2147483647 w 942"/>
              <a:gd name="T17" fmla="*/ 2147483647 h 2378"/>
              <a:gd name="T18" fmla="*/ 2147483647 w 942"/>
              <a:gd name="T19" fmla="*/ 2147483647 h 2378"/>
              <a:gd name="T20" fmla="*/ 2147483647 w 942"/>
              <a:gd name="T21" fmla="*/ 2147483647 h 2378"/>
              <a:gd name="T22" fmla="*/ 2147483647 w 942"/>
              <a:gd name="T23" fmla="*/ 2147483647 h 2378"/>
              <a:gd name="T24" fmla="*/ 2147483647 w 942"/>
              <a:gd name="T25" fmla="*/ 2147483647 h 2378"/>
              <a:gd name="T26" fmla="*/ 2147483647 w 942"/>
              <a:gd name="T27" fmla="*/ 2147483647 h 2378"/>
              <a:gd name="T28" fmla="*/ 2147483647 w 942"/>
              <a:gd name="T29" fmla="*/ 2147483647 h 2378"/>
              <a:gd name="T30" fmla="*/ 2147483647 w 942"/>
              <a:gd name="T31" fmla="*/ 2147483647 h 2378"/>
              <a:gd name="T32" fmla="*/ 2147483647 w 942"/>
              <a:gd name="T33" fmla="*/ 2147483647 h 2378"/>
              <a:gd name="T34" fmla="*/ 2147483647 w 942"/>
              <a:gd name="T35" fmla="*/ 2147483647 h 2378"/>
              <a:gd name="T36" fmla="*/ 2147483647 w 942"/>
              <a:gd name="T37" fmla="*/ 2147483647 h 2378"/>
              <a:gd name="T38" fmla="*/ 2147483647 w 942"/>
              <a:gd name="T39" fmla="*/ 2147483647 h 2378"/>
              <a:gd name="T40" fmla="*/ 2147483647 w 942"/>
              <a:gd name="T41" fmla="*/ 0 h 2378"/>
              <a:gd name="T42" fmla="*/ 2147483647 w 942"/>
              <a:gd name="T43" fmla="*/ 2147483647 h 2378"/>
              <a:gd name="T44" fmla="*/ 2147483647 w 942"/>
              <a:gd name="T45" fmla="*/ 2147483647 h 2378"/>
              <a:gd name="T46" fmla="*/ 2147483647 w 942"/>
              <a:gd name="T47" fmla="*/ 2147483647 h 2378"/>
              <a:gd name="T48" fmla="*/ 2147483647 w 942"/>
              <a:gd name="T49" fmla="*/ 2147483647 h 2378"/>
              <a:gd name="T50" fmla="*/ 2147483647 w 942"/>
              <a:gd name="T51" fmla="*/ 2147483647 h 2378"/>
              <a:gd name="T52" fmla="*/ 2147483647 w 942"/>
              <a:gd name="T53" fmla="*/ 2147483647 h 2378"/>
              <a:gd name="T54" fmla="*/ 2147483647 w 942"/>
              <a:gd name="T55" fmla="*/ 2147483647 h 2378"/>
              <a:gd name="T56" fmla="*/ 2147483647 w 942"/>
              <a:gd name="T57" fmla="*/ 2147483647 h 2378"/>
              <a:gd name="T58" fmla="*/ 2147483647 w 942"/>
              <a:gd name="T59" fmla="*/ 2147483647 h 2378"/>
              <a:gd name="T60" fmla="*/ 2147483647 w 942"/>
              <a:gd name="T61" fmla="*/ 2147483647 h 2378"/>
              <a:gd name="T62" fmla="*/ 2147483647 w 942"/>
              <a:gd name="T63" fmla="*/ 2147483647 h 2378"/>
              <a:gd name="T64" fmla="*/ 2147483647 w 942"/>
              <a:gd name="T65" fmla="*/ 2147483647 h 2378"/>
              <a:gd name="T66" fmla="*/ 2147483647 w 942"/>
              <a:gd name="T67" fmla="*/ 2147483647 h 2378"/>
              <a:gd name="T68" fmla="*/ 2147483647 w 942"/>
              <a:gd name="T69" fmla="*/ 2147483647 h 2378"/>
              <a:gd name="T70" fmla="*/ 2147483647 w 942"/>
              <a:gd name="T71" fmla="*/ 2147483647 h 2378"/>
              <a:gd name="T72" fmla="*/ 0 w 942"/>
              <a:gd name="T73" fmla="*/ 2147483647 h 237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42"/>
              <a:gd name="T112" fmla="*/ 0 h 2378"/>
              <a:gd name="T113" fmla="*/ 942 w 942"/>
              <a:gd name="T114" fmla="*/ 2378 h 237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42" h="2378">
                <a:moveTo>
                  <a:pt x="1" y="2373"/>
                </a:moveTo>
                <a:cubicBezTo>
                  <a:pt x="1" y="2373"/>
                  <a:pt x="1" y="2373"/>
                  <a:pt x="1" y="2373"/>
                </a:cubicBezTo>
                <a:cubicBezTo>
                  <a:pt x="1" y="2373"/>
                  <a:pt x="1" y="2373"/>
                  <a:pt x="1" y="2373"/>
                </a:cubicBezTo>
                <a:cubicBezTo>
                  <a:pt x="1" y="2373"/>
                  <a:pt x="1" y="2373"/>
                  <a:pt x="1" y="2373"/>
                </a:cubicBezTo>
                <a:cubicBezTo>
                  <a:pt x="1" y="2373"/>
                  <a:pt x="1" y="2373"/>
                  <a:pt x="1" y="2373"/>
                </a:cubicBezTo>
                <a:close/>
                <a:moveTo>
                  <a:pt x="0" y="2369"/>
                </a:moveTo>
                <a:cubicBezTo>
                  <a:pt x="598" y="2253"/>
                  <a:pt x="917" y="1895"/>
                  <a:pt x="917" y="1556"/>
                </a:cubicBezTo>
                <a:cubicBezTo>
                  <a:pt x="917" y="1556"/>
                  <a:pt x="917" y="1556"/>
                  <a:pt x="917" y="1556"/>
                </a:cubicBezTo>
                <a:cubicBezTo>
                  <a:pt x="917" y="1344"/>
                  <a:pt x="792" y="1139"/>
                  <a:pt x="531" y="1005"/>
                </a:cubicBezTo>
                <a:cubicBezTo>
                  <a:pt x="531" y="1005"/>
                  <a:pt x="531" y="1005"/>
                  <a:pt x="531" y="1005"/>
                </a:cubicBezTo>
                <a:cubicBezTo>
                  <a:pt x="212" y="841"/>
                  <a:pt x="97" y="726"/>
                  <a:pt x="97" y="638"/>
                </a:cubicBezTo>
                <a:cubicBezTo>
                  <a:pt x="97" y="638"/>
                  <a:pt x="97" y="638"/>
                  <a:pt x="97" y="638"/>
                </a:cubicBezTo>
                <a:cubicBezTo>
                  <a:pt x="97" y="555"/>
                  <a:pt x="199" y="495"/>
                  <a:pt x="324" y="445"/>
                </a:cubicBezTo>
                <a:cubicBezTo>
                  <a:pt x="336" y="440"/>
                  <a:pt x="336" y="440"/>
                  <a:pt x="336" y="440"/>
                </a:cubicBezTo>
                <a:cubicBezTo>
                  <a:pt x="462" y="390"/>
                  <a:pt x="602" y="354"/>
                  <a:pt x="702" y="300"/>
                </a:cubicBezTo>
                <a:cubicBezTo>
                  <a:pt x="702" y="300"/>
                  <a:pt x="702" y="300"/>
                  <a:pt x="702" y="300"/>
                </a:cubicBezTo>
                <a:cubicBezTo>
                  <a:pt x="769" y="264"/>
                  <a:pt x="813" y="223"/>
                  <a:pt x="813" y="174"/>
                </a:cubicBezTo>
                <a:cubicBezTo>
                  <a:pt x="813" y="174"/>
                  <a:pt x="813" y="174"/>
                  <a:pt x="813" y="174"/>
                </a:cubicBezTo>
                <a:cubicBezTo>
                  <a:pt x="813" y="127"/>
                  <a:pt x="775" y="72"/>
                  <a:pt x="682" y="3"/>
                </a:cubicBezTo>
                <a:cubicBezTo>
                  <a:pt x="682" y="3"/>
                  <a:pt x="682" y="3"/>
                  <a:pt x="682" y="3"/>
                </a:cubicBezTo>
                <a:cubicBezTo>
                  <a:pt x="684" y="0"/>
                  <a:pt x="684" y="0"/>
                  <a:pt x="684" y="0"/>
                </a:cubicBezTo>
                <a:cubicBezTo>
                  <a:pt x="778" y="69"/>
                  <a:pt x="817" y="125"/>
                  <a:pt x="817" y="174"/>
                </a:cubicBezTo>
                <a:cubicBezTo>
                  <a:pt x="817" y="174"/>
                  <a:pt x="817" y="174"/>
                  <a:pt x="817" y="174"/>
                </a:cubicBezTo>
                <a:cubicBezTo>
                  <a:pt x="816" y="252"/>
                  <a:pt x="719" y="303"/>
                  <a:pt x="594" y="352"/>
                </a:cubicBezTo>
                <a:cubicBezTo>
                  <a:pt x="586" y="354"/>
                  <a:pt x="586" y="354"/>
                  <a:pt x="586" y="354"/>
                </a:cubicBezTo>
                <a:cubicBezTo>
                  <a:pt x="460" y="403"/>
                  <a:pt x="316" y="441"/>
                  <a:pt x="212" y="504"/>
                </a:cubicBezTo>
                <a:cubicBezTo>
                  <a:pt x="212" y="504"/>
                  <a:pt x="212" y="504"/>
                  <a:pt x="212" y="504"/>
                </a:cubicBezTo>
                <a:cubicBezTo>
                  <a:pt x="145" y="542"/>
                  <a:pt x="101" y="585"/>
                  <a:pt x="101" y="638"/>
                </a:cubicBezTo>
                <a:cubicBezTo>
                  <a:pt x="101" y="638"/>
                  <a:pt x="101" y="638"/>
                  <a:pt x="101" y="638"/>
                </a:cubicBezTo>
                <a:cubicBezTo>
                  <a:pt x="100" y="723"/>
                  <a:pt x="220" y="836"/>
                  <a:pt x="539" y="999"/>
                </a:cubicBezTo>
                <a:cubicBezTo>
                  <a:pt x="549" y="1003"/>
                  <a:pt x="549" y="1003"/>
                  <a:pt x="549" y="1003"/>
                </a:cubicBezTo>
                <a:cubicBezTo>
                  <a:pt x="811" y="1138"/>
                  <a:pt x="941" y="1342"/>
                  <a:pt x="941" y="1556"/>
                </a:cubicBezTo>
                <a:cubicBezTo>
                  <a:pt x="942" y="1580"/>
                  <a:pt x="942" y="1580"/>
                  <a:pt x="942" y="1580"/>
                </a:cubicBezTo>
                <a:cubicBezTo>
                  <a:pt x="942" y="1900"/>
                  <a:pt x="657" y="2238"/>
                  <a:pt x="177" y="2371"/>
                </a:cubicBezTo>
                <a:cubicBezTo>
                  <a:pt x="142" y="2378"/>
                  <a:pt x="38" y="2367"/>
                  <a:pt x="1" y="2373"/>
                </a:cubicBezTo>
                <a:cubicBezTo>
                  <a:pt x="1" y="2373"/>
                  <a:pt x="1" y="2373"/>
                  <a:pt x="1" y="2373"/>
                </a:cubicBezTo>
                <a:cubicBezTo>
                  <a:pt x="0" y="2369"/>
                  <a:pt x="0" y="2369"/>
                  <a:pt x="0" y="2369"/>
                </a:cubicBezTo>
                <a:close/>
              </a:path>
            </a:pathLst>
          </a:custGeom>
          <a:solidFill>
            <a:schemeClr val="bg1"/>
          </a:solidFill>
          <a:ln w="603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04872" y="3002493"/>
            <a:ext cx="1238343" cy="1241700"/>
            <a:chOff x="104872" y="3002493"/>
            <a:chExt cx="1238343" cy="1241700"/>
          </a:xfrm>
        </p:grpSpPr>
        <p:grpSp>
          <p:nvGrpSpPr>
            <p:cNvPr id="31" name="组合 30"/>
            <p:cNvGrpSpPr/>
            <p:nvPr/>
          </p:nvGrpSpPr>
          <p:grpSpPr>
            <a:xfrm>
              <a:off x="147980" y="3002493"/>
              <a:ext cx="1152128" cy="1241700"/>
              <a:chOff x="7308304" y="650446"/>
              <a:chExt cx="1152128" cy="1241700"/>
            </a:xfrm>
            <a:scene3d>
              <a:camera prst="isometricOffAxis1Right"/>
              <a:lightRig rig="threePt" dir="t"/>
            </a:scene3d>
          </p:grpSpPr>
          <p:sp>
            <p:nvSpPr>
              <p:cNvPr id="29" name="五边形 28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104872" y="3091394"/>
              <a:ext cx="1238343" cy="369332"/>
            </a:xfrm>
            <a:prstGeom prst="rect">
              <a:avLst/>
            </a:prstGeom>
            <a:noFill/>
            <a:scene3d>
              <a:camera prst="perspectiveHeroicExtremeRigh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大英四级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31698" y="3217899"/>
            <a:ext cx="1474019" cy="1128818"/>
            <a:chOff x="6731698" y="3217899"/>
            <a:chExt cx="1474019" cy="1128818"/>
          </a:xfrm>
        </p:grpSpPr>
        <p:grpSp>
          <p:nvGrpSpPr>
            <p:cNvPr id="38" name="组合 37"/>
            <p:cNvGrpSpPr/>
            <p:nvPr/>
          </p:nvGrpSpPr>
          <p:grpSpPr>
            <a:xfrm>
              <a:off x="6872384" y="3217899"/>
              <a:ext cx="1047389" cy="1128818"/>
              <a:chOff x="7308304" y="650446"/>
              <a:chExt cx="1152128" cy="1241700"/>
            </a:xfrm>
            <a:scene3d>
              <a:camera prst="isometricRightUp"/>
              <a:lightRig rig="threePt" dir="t"/>
            </a:scene3d>
          </p:grpSpPr>
          <p:sp>
            <p:nvSpPr>
              <p:cNvPr id="39" name="五边形 38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6731698" y="3277067"/>
              <a:ext cx="1474019" cy="338554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计算机二级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58573" y="4157468"/>
            <a:ext cx="1238343" cy="961201"/>
            <a:chOff x="4058573" y="4157468"/>
            <a:chExt cx="1238343" cy="9612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151398" y="4185762"/>
              <a:ext cx="952172" cy="932907"/>
              <a:chOff x="7308304" y="650446"/>
              <a:chExt cx="1152128" cy="1241700"/>
            </a:xfrm>
            <a:scene3d>
              <a:camera prst="perspectiveHeroicExtremeRightFacing"/>
              <a:lightRig rig="threePt" dir="t"/>
            </a:scene3d>
          </p:grpSpPr>
          <p:sp>
            <p:nvSpPr>
              <p:cNvPr id="33" name="五边形 32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4058573" y="4157468"/>
              <a:ext cx="1238343" cy="338554"/>
            </a:xfrm>
            <a:prstGeom prst="rect">
              <a:avLst/>
            </a:prstGeom>
            <a:noFill/>
            <a:scene3d>
              <a:camera prst="perspectiveHeroicExtremeRigh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驾驶执照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248514" y="3074110"/>
            <a:ext cx="1238343" cy="932907"/>
            <a:chOff x="3248514" y="3074110"/>
            <a:chExt cx="1238343" cy="932907"/>
          </a:xfrm>
        </p:grpSpPr>
        <p:grpSp>
          <p:nvGrpSpPr>
            <p:cNvPr id="35" name="组合 34"/>
            <p:cNvGrpSpPr/>
            <p:nvPr/>
          </p:nvGrpSpPr>
          <p:grpSpPr>
            <a:xfrm>
              <a:off x="3360068" y="3074110"/>
              <a:ext cx="952172" cy="932907"/>
              <a:chOff x="7308304" y="650446"/>
              <a:chExt cx="1152128" cy="1241700"/>
            </a:xfrm>
            <a:scene3d>
              <a:camera prst="perspectiveHeroicExtremeRightFacing"/>
              <a:lightRig rig="threePt" dir="t"/>
            </a:scene3d>
          </p:grpSpPr>
          <p:sp>
            <p:nvSpPr>
              <p:cNvPr id="36" name="五边形 35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248514" y="3076635"/>
              <a:ext cx="1238343" cy="338554"/>
            </a:xfrm>
            <a:prstGeom prst="rect">
              <a:avLst/>
            </a:prstGeom>
            <a:noFill/>
            <a:scene3d>
              <a:camera prst="perspectiveHeroicExtremeRigh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司法考试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598380" y="-69467"/>
            <a:ext cx="1932770" cy="2215991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13800" smtClean="0">
                <a:solidFill>
                  <a:schemeClr val="bg2">
                    <a:lumMod val="50000"/>
                  </a:schemeClr>
                </a:solidFill>
                <a:latin typeface="DFPBangBangW5-B5" pitchFamily="82" charset="-120"/>
                <a:ea typeface="DFPBangBangW5-B5" pitchFamily="82" charset="-120"/>
              </a:rPr>
              <a:t>？</a:t>
            </a:r>
            <a:endParaRPr lang="zh-CN" altLang="en-US" sz="13800">
              <a:solidFill>
                <a:schemeClr val="bg2">
                  <a:lumMod val="50000"/>
                </a:schemeClr>
              </a:solidFill>
              <a:latin typeface="DFPBangBangW5-B5" pitchFamily="82" charset="-120"/>
              <a:ea typeface="DFPBangBangW5-B5" pitchFamily="82" charset="-12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874962" y="1609525"/>
            <a:ext cx="1023424" cy="730541"/>
            <a:chOff x="3324822" y="3034665"/>
            <a:chExt cx="1238343" cy="972352"/>
          </a:xfrm>
        </p:grpSpPr>
        <p:grpSp>
          <p:nvGrpSpPr>
            <p:cNvPr id="52" name="组合 51"/>
            <p:cNvGrpSpPr/>
            <p:nvPr/>
          </p:nvGrpSpPr>
          <p:grpSpPr>
            <a:xfrm>
              <a:off x="3360068" y="3074110"/>
              <a:ext cx="952172" cy="932907"/>
              <a:chOff x="7308304" y="650446"/>
              <a:chExt cx="1152128" cy="1241700"/>
            </a:xfrm>
            <a:scene3d>
              <a:camera prst="perspectiveHeroicExtremeRightFacing"/>
              <a:lightRig rig="threePt" dir="t"/>
            </a:scene3d>
          </p:grpSpPr>
          <p:sp>
            <p:nvSpPr>
              <p:cNvPr id="54" name="五边形 53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3324822" y="3034665"/>
              <a:ext cx="1238343" cy="348204"/>
            </a:xfrm>
            <a:prstGeom prst="rect">
              <a:avLst/>
            </a:prstGeom>
            <a:noFill/>
            <a:scene3d>
              <a:camera prst="perspectiveHeroicExtremeRigh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大四实习</a:t>
              </a:r>
              <a:endPara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651777" y="1681316"/>
            <a:ext cx="845805" cy="609225"/>
            <a:chOff x="3271597" y="3025853"/>
            <a:chExt cx="1238343" cy="981164"/>
          </a:xfrm>
        </p:grpSpPr>
        <p:grpSp>
          <p:nvGrpSpPr>
            <p:cNvPr id="57" name="组合 56"/>
            <p:cNvGrpSpPr/>
            <p:nvPr/>
          </p:nvGrpSpPr>
          <p:grpSpPr>
            <a:xfrm>
              <a:off x="3360068" y="3074110"/>
              <a:ext cx="952172" cy="932907"/>
              <a:chOff x="7308304" y="650446"/>
              <a:chExt cx="1152128" cy="1241700"/>
            </a:xfrm>
            <a:scene3d>
              <a:camera prst="perspectiveHeroicExtremeRightFacing"/>
              <a:lightRig rig="threePt" dir="t"/>
            </a:scene3d>
          </p:grpSpPr>
          <p:sp>
            <p:nvSpPr>
              <p:cNvPr id="59" name="五边形 58"/>
              <p:cNvSpPr/>
              <p:nvPr/>
            </p:nvSpPr>
            <p:spPr>
              <a:xfrm>
                <a:off x="7308304" y="650446"/>
                <a:ext cx="1152128" cy="458233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7593472" y="1100058"/>
                <a:ext cx="360040" cy="79208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3271597" y="3025853"/>
              <a:ext cx="1238343" cy="421326"/>
            </a:xfrm>
            <a:prstGeom prst="rect">
              <a:avLst/>
            </a:prstGeom>
            <a:noFill/>
            <a:scene3d>
              <a:camera prst="perspectiveHeroicExtremeRightFacing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05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创艺简行楷" pitchFamily="2" charset="-122"/>
                </a:rPr>
                <a:t>各种应聘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ea typeface="创艺简行楷" pitchFamily="2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07762" y="267494"/>
            <a:ext cx="4256789" cy="3139321"/>
          </a:xfrm>
          <a:prstGeom prst="rect">
            <a:avLst/>
          </a:prstGeom>
          <a:noFill/>
        </p:spPr>
        <p:txBody>
          <a:bodyPr wrap="square" spcCol="72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大学生活临完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才第一次发现时间不够用了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自己能做的就是做好现在该做的一切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不去想那未知的结果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大学里的青春无论结局怎样，过程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总是美好难忘的</a:t>
            </a:r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endParaRPr lang="en-US" altLang="zh-CN" smtClean="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endParaRPr lang="zh-CN" altLang="en-US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80623" y="2233311"/>
            <a:ext cx="4774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谨以此片献给所有的同学们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928644" y="2220654"/>
            <a:ext cx="5105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纪念我们正在逝去的美好青春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75967" y="2193822"/>
            <a:ext cx="3236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75000"/>
                  </a:schemeClr>
                </a:solidFill>
                <a:latin typeface="DFPBangBangW5-B5" pitchFamily="82" charset="-120"/>
                <a:ea typeface="DFPBangBangW5-B5" pitchFamily="82" charset="-120"/>
              </a:rPr>
              <a:t>Thanks For Watching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DFPBangBangW5-B5" pitchFamily="82" charset="-120"/>
              <a:ea typeface="DFPBangBangW5-B5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5789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0"/>
    </mc:Choice>
    <mc:Fallback xmlns="">
      <p:transition spd="slow" advClick="0" advTm="4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7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49" grpId="0"/>
      <p:bldP spid="49" grpId="1"/>
      <p:bldP spid="61" grpId="0"/>
      <p:bldP spid="61" grpId="1"/>
      <p:bldP spid="62" grpId="0"/>
      <p:bldP spid="62" grpId="1"/>
      <p:bldP spid="64" grpId="0"/>
      <p:bldP spid="64" grpId="1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99000"/>
                <a:lumMod val="0"/>
              </a:schemeClr>
            </a:gs>
            <a:gs pos="100000">
              <a:schemeClr val="accent5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 10"/>
          <p:cNvSpPr/>
          <p:nvPr/>
        </p:nvSpPr>
        <p:spPr>
          <a:xfrm>
            <a:off x="4484450" y="1116305"/>
            <a:ext cx="699400" cy="108012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88643" y="987574"/>
            <a:ext cx="1993306" cy="394401"/>
            <a:chOff x="2650702" y="296239"/>
            <a:chExt cx="1993306" cy="394401"/>
          </a:xfrm>
        </p:grpSpPr>
        <p:sp>
          <p:nvSpPr>
            <p:cNvPr id="8" name="云形 18"/>
            <p:cNvSpPr/>
            <p:nvPr/>
          </p:nvSpPr>
          <p:spPr>
            <a:xfrm>
              <a:off x="3763279" y="296239"/>
              <a:ext cx="880729" cy="26816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2020 w 43256"/>
                <a:gd name="connsiteY6" fmla="*/ 14653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2020 w 43256"/>
                <a:gd name="connsiteY6" fmla="*/ 14653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38065 w 43256"/>
                <a:gd name="connsiteY10" fmla="*/ 17777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2650 w 43256"/>
                <a:gd name="connsiteY2" fmla="*/ 20583 h 43219"/>
                <a:gd name="connsiteX3" fmla="*/ 14041 w 43256"/>
                <a:gd name="connsiteY3" fmla="*/ 5061 h 43219"/>
                <a:gd name="connsiteX4" fmla="*/ 22492 w 43256"/>
                <a:gd name="connsiteY4" fmla="*/ 3291 h 43219"/>
                <a:gd name="connsiteX5" fmla="*/ 25785 w 43256"/>
                <a:gd name="connsiteY5" fmla="*/ 59 h 43219"/>
                <a:gd name="connsiteX6" fmla="*/ 29869 w 43256"/>
                <a:gd name="connsiteY6" fmla="*/ 2340 h 43219"/>
                <a:gd name="connsiteX7" fmla="*/ 32020 w 43256"/>
                <a:gd name="connsiteY7" fmla="*/ 14653 h 43219"/>
                <a:gd name="connsiteX8" fmla="*/ 38354 w 43256"/>
                <a:gd name="connsiteY8" fmla="*/ 5435 h 43219"/>
                <a:gd name="connsiteX9" fmla="*/ 42018 w 43256"/>
                <a:gd name="connsiteY9" fmla="*/ 10177 h 43219"/>
                <a:gd name="connsiteX10" fmla="*/ 41854 w 43256"/>
                <a:gd name="connsiteY10" fmla="*/ 15319 h 43219"/>
                <a:gd name="connsiteX11" fmla="*/ 43052 w 43256"/>
                <a:gd name="connsiteY11" fmla="*/ 23181 h 43219"/>
                <a:gd name="connsiteX12" fmla="*/ 37440 w 43256"/>
                <a:gd name="connsiteY12" fmla="*/ 30063 h 43219"/>
                <a:gd name="connsiteX13" fmla="*/ 35431 w 43256"/>
                <a:gd name="connsiteY13" fmla="*/ 35960 h 43219"/>
                <a:gd name="connsiteX14" fmla="*/ 28591 w 43256"/>
                <a:gd name="connsiteY14" fmla="*/ 36674 h 43219"/>
                <a:gd name="connsiteX15" fmla="*/ 23703 w 43256"/>
                <a:gd name="connsiteY15" fmla="*/ 42965 h 43219"/>
                <a:gd name="connsiteX16" fmla="*/ 16516 w 43256"/>
                <a:gd name="connsiteY16" fmla="*/ 39125 h 43219"/>
                <a:gd name="connsiteX17" fmla="*/ 5840 w 43256"/>
                <a:gd name="connsiteY17" fmla="*/ 35331 h 43219"/>
                <a:gd name="connsiteX18" fmla="*/ 1146 w 43256"/>
                <a:gd name="connsiteY18" fmla="*/ 31109 h 43219"/>
                <a:gd name="connsiteX19" fmla="*/ 2149 w 43256"/>
                <a:gd name="connsiteY19" fmla="*/ 25410 h 43219"/>
                <a:gd name="connsiteX20" fmla="*/ 31 w 43256"/>
                <a:gd name="connsiteY20" fmla="*/ 19563 h 43219"/>
                <a:gd name="connsiteX21" fmla="*/ 3899 w 43256"/>
                <a:gd name="connsiteY21" fmla="*/ 14366 h 43219"/>
                <a:gd name="connsiteX22" fmla="*/ 3936 w 43256"/>
                <a:gd name="connsiteY22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38065 w 43256"/>
                <a:gd name="connsiteY10" fmla="*/ 17777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2650 w 43256"/>
                <a:gd name="connsiteY2" fmla="*/ 20583 h 43219"/>
                <a:gd name="connsiteX3" fmla="*/ 14041 w 43256"/>
                <a:gd name="connsiteY3" fmla="*/ 5061 h 43219"/>
                <a:gd name="connsiteX4" fmla="*/ 22492 w 43256"/>
                <a:gd name="connsiteY4" fmla="*/ 3291 h 43219"/>
                <a:gd name="connsiteX5" fmla="*/ 25785 w 43256"/>
                <a:gd name="connsiteY5" fmla="*/ 59 h 43219"/>
                <a:gd name="connsiteX6" fmla="*/ 29869 w 43256"/>
                <a:gd name="connsiteY6" fmla="*/ 2340 h 43219"/>
                <a:gd name="connsiteX7" fmla="*/ 32020 w 43256"/>
                <a:gd name="connsiteY7" fmla="*/ 14653 h 43219"/>
                <a:gd name="connsiteX8" fmla="*/ 38354 w 43256"/>
                <a:gd name="connsiteY8" fmla="*/ 5435 h 43219"/>
                <a:gd name="connsiteX9" fmla="*/ 42018 w 43256"/>
                <a:gd name="connsiteY9" fmla="*/ 10177 h 43219"/>
                <a:gd name="connsiteX10" fmla="*/ 41854 w 43256"/>
                <a:gd name="connsiteY10" fmla="*/ 15319 h 43219"/>
                <a:gd name="connsiteX11" fmla="*/ 43052 w 43256"/>
                <a:gd name="connsiteY11" fmla="*/ 23181 h 43219"/>
                <a:gd name="connsiteX12" fmla="*/ 37440 w 43256"/>
                <a:gd name="connsiteY12" fmla="*/ 30063 h 43219"/>
                <a:gd name="connsiteX13" fmla="*/ 35431 w 43256"/>
                <a:gd name="connsiteY13" fmla="*/ 35960 h 43219"/>
                <a:gd name="connsiteX14" fmla="*/ 28591 w 43256"/>
                <a:gd name="connsiteY14" fmla="*/ 36674 h 43219"/>
                <a:gd name="connsiteX15" fmla="*/ 23703 w 43256"/>
                <a:gd name="connsiteY15" fmla="*/ 42965 h 43219"/>
                <a:gd name="connsiteX16" fmla="*/ 16516 w 43256"/>
                <a:gd name="connsiteY16" fmla="*/ 39125 h 43219"/>
                <a:gd name="connsiteX17" fmla="*/ 5840 w 43256"/>
                <a:gd name="connsiteY17" fmla="*/ 35331 h 43219"/>
                <a:gd name="connsiteX18" fmla="*/ 7141 w 43256"/>
                <a:gd name="connsiteY18" fmla="*/ 24429 h 43219"/>
                <a:gd name="connsiteX19" fmla="*/ 1146 w 43256"/>
                <a:gd name="connsiteY19" fmla="*/ 31109 h 43219"/>
                <a:gd name="connsiteX20" fmla="*/ 2149 w 43256"/>
                <a:gd name="connsiteY20" fmla="*/ 25410 h 43219"/>
                <a:gd name="connsiteX21" fmla="*/ 31 w 43256"/>
                <a:gd name="connsiteY21" fmla="*/ 19563 h 43219"/>
                <a:gd name="connsiteX22" fmla="*/ 3899 w 43256"/>
                <a:gd name="connsiteY22" fmla="*/ 14366 h 43219"/>
                <a:gd name="connsiteX23" fmla="*/ 3936 w 43256"/>
                <a:gd name="connsiteY23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38065 w 43256"/>
                <a:gd name="connsiteY10" fmla="*/ 17777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2650 w 43256"/>
                <a:gd name="connsiteY2" fmla="*/ 20583 h 43219"/>
                <a:gd name="connsiteX3" fmla="*/ 14041 w 43256"/>
                <a:gd name="connsiteY3" fmla="*/ 5061 h 43219"/>
                <a:gd name="connsiteX4" fmla="*/ 22492 w 43256"/>
                <a:gd name="connsiteY4" fmla="*/ 3291 h 43219"/>
                <a:gd name="connsiteX5" fmla="*/ 25785 w 43256"/>
                <a:gd name="connsiteY5" fmla="*/ 59 h 43219"/>
                <a:gd name="connsiteX6" fmla="*/ 29869 w 43256"/>
                <a:gd name="connsiteY6" fmla="*/ 2340 h 43219"/>
                <a:gd name="connsiteX7" fmla="*/ 32020 w 43256"/>
                <a:gd name="connsiteY7" fmla="*/ 14653 h 43219"/>
                <a:gd name="connsiteX8" fmla="*/ 38354 w 43256"/>
                <a:gd name="connsiteY8" fmla="*/ 5435 h 43219"/>
                <a:gd name="connsiteX9" fmla="*/ 42018 w 43256"/>
                <a:gd name="connsiteY9" fmla="*/ 10177 h 43219"/>
                <a:gd name="connsiteX10" fmla="*/ 41854 w 43256"/>
                <a:gd name="connsiteY10" fmla="*/ 15319 h 43219"/>
                <a:gd name="connsiteX11" fmla="*/ 43052 w 43256"/>
                <a:gd name="connsiteY11" fmla="*/ 23181 h 43219"/>
                <a:gd name="connsiteX12" fmla="*/ 37440 w 43256"/>
                <a:gd name="connsiteY12" fmla="*/ 30063 h 43219"/>
                <a:gd name="connsiteX13" fmla="*/ 35431 w 43256"/>
                <a:gd name="connsiteY13" fmla="*/ 35960 h 43219"/>
                <a:gd name="connsiteX14" fmla="*/ 28591 w 43256"/>
                <a:gd name="connsiteY14" fmla="*/ 36674 h 43219"/>
                <a:gd name="connsiteX15" fmla="*/ 23703 w 43256"/>
                <a:gd name="connsiteY15" fmla="*/ 42965 h 43219"/>
                <a:gd name="connsiteX16" fmla="*/ 16516 w 43256"/>
                <a:gd name="connsiteY16" fmla="*/ 39125 h 43219"/>
                <a:gd name="connsiteX17" fmla="*/ 5840 w 43256"/>
                <a:gd name="connsiteY17" fmla="*/ 35331 h 43219"/>
                <a:gd name="connsiteX18" fmla="*/ 7141 w 43256"/>
                <a:gd name="connsiteY18" fmla="*/ 24429 h 43219"/>
                <a:gd name="connsiteX19" fmla="*/ 1146 w 43256"/>
                <a:gd name="connsiteY19" fmla="*/ 31109 h 43219"/>
                <a:gd name="connsiteX20" fmla="*/ 2149 w 43256"/>
                <a:gd name="connsiteY20" fmla="*/ 25410 h 43219"/>
                <a:gd name="connsiteX21" fmla="*/ 31 w 43256"/>
                <a:gd name="connsiteY21" fmla="*/ 19563 h 43219"/>
                <a:gd name="connsiteX22" fmla="*/ 3899 w 43256"/>
                <a:gd name="connsiteY22" fmla="*/ 14366 h 43219"/>
                <a:gd name="connsiteX23" fmla="*/ 3936 w 43256"/>
                <a:gd name="connsiteY23" fmla="*/ 14229 h 43219"/>
                <a:gd name="connsiteX0" fmla="*/ 7918 w 43256"/>
                <a:gd name="connsiteY0" fmla="*/ 19625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10495 w 43256"/>
                <a:gd name="connsiteY3" fmla="*/ 28760 h 43219"/>
                <a:gd name="connsiteX4" fmla="*/ 11005 w 43256"/>
                <a:gd name="connsiteY4" fmla="*/ 30748 h 43219"/>
                <a:gd name="connsiteX5" fmla="*/ 17006 w 43256"/>
                <a:gd name="connsiteY5" fmla="*/ 2991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28946 w 43256"/>
                <a:gd name="connsiteY8" fmla="*/ 26458 h 43219"/>
                <a:gd name="connsiteX9" fmla="*/ 37416 w 43256"/>
                <a:gd name="connsiteY9" fmla="*/ 29949 h 43219"/>
                <a:gd name="connsiteX10" fmla="*/ 38065 w 43256"/>
                <a:gd name="connsiteY10" fmla="*/ 17777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4057 w 43256"/>
                <a:gd name="connsiteY15" fmla="*/ 12456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2286"/>
                <a:gd name="connsiteY0" fmla="*/ 14229 h 43219"/>
                <a:gd name="connsiteX1" fmla="*/ 5659 w 42286"/>
                <a:gd name="connsiteY1" fmla="*/ 6766 h 43219"/>
                <a:gd name="connsiteX2" fmla="*/ 12650 w 42286"/>
                <a:gd name="connsiteY2" fmla="*/ 20583 h 43219"/>
                <a:gd name="connsiteX3" fmla="*/ 14041 w 42286"/>
                <a:gd name="connsiteY3" fmla="*/ 5061 h 43219"/>
                <a:gd name="connsiteX4" fmla="*/ 22492 w 42286"/>
                <a:gd name="connsiteY4" fmla="*/ 3291 h 43219"/>
                <a:gd name="connsiteX5" fmla="*/ 25785 w 42286"/>
                <a:gd name="connsiteY5" fmla="*/ 59 h 43219"/>
                <a:gd name="connsiteX6" fmla="*/ 29869 w 42286"/>
                <a:gd name="connsiteY6" fmla="*/ 2340 h 43219"/>
                <a:gd name="connsiteX7" fmla="*/ 32020 w 42286"/>
                <a:gd name="connsiteY7" fmla="*/ 14653 h 43219"/>
                <a:gd name="connsiteX8" fmla="*/ 38354 w 42286"/>
                <a:gd name="connsiteY8" fmla="*/ 5435 h 43219"/>
                <a:gd name="connsiteX9" fmla="*/ 42018 w 42286"/>
                <a:gd name="connsiteY9" fmla="*/ 10177 h 43219"/>
                <a:gd name="connsiteX10" fmla="*/ 41854 w 42286"/>
                <a:gd name="connsiteY10" fmla="*/ 15319 h 43219"/>
                <a:gd name="connsiteX11" fmla="*/ 37253 w 42286"/>
                <a:gd name="connsiteY11" fmla="*/ 23181 h 43219"/>
                <a:gd name="connsiteX12" fmla="*/ 37440 w 42286"/>
                <a:gd name="connsiteY12" fmla="*/ 30063 h 43219"/>
                <a:gd name="connsiteX13" fmla="*/ 35431 w 42286"/>
                <a:gd name="connsiteY13" fmla="*/ 35960 h 43219"/>
                <a:gd name="connsiteX14" fmla="*/ 28591 w 42286"/>
                <a:gd name="connsiteY14" fmla="*/ 36674 h 43219"/>
                <a:gd name="connsiteX15" fmla="*/ 23703 w 42286"/>
                <a:gd name="connsiteY15" fmla="*/ 42965 h 43219"/>
                <a:gd name="connsiteX16" fmla="*/ 16516 w 42286"/>
                <a:gd name="connsiteY16" fmla="*/ 39125 h 43219"/>
                <a:gd name="connsiteX17" fmla="*/ 5840 w 42286"/>
                <a:gd name="connsiteY17" fmla="*/ 35331 h 43219"/>
                <a:gd name="connsiteX18" fmla="*/ 7141 w 42286"/>
                <a:gd name="connsiteY18" fmla="*/ 24429 h 43219"/>
                <a:gd name="connsiteX19" fmla="*/ 1146 w 42286"/>
                <a:gd name="connsiteY19" fmla="*/ 31109 h 43219"/>
                <a:gd name="connsiteX20" fmla="*/ 2149 w 42286"/>
                <a:gd name="connsiteY20" fmla="*/ 25410 h 43219"/>
                <a:gd name="connsiteX21" fmla="*/ 31 w 42286"/>
                <a:gd name="connsiteY21" fmla="*/ 19563 h 43219"/>
                <a:gd name="connsiteX22" fmla="*/ 3899 w 42286"/>
                <a:gd name="connsiteY22" fmla="*/ 14366 h 43219"/>
                <a:gd name="connsiteX23" fmla="*/ 3936 w 42286"/>
                <a:gd name="connsiteY23" fmla="*/ 14229 h 43219"/>
                <a:gd name="connsiteX0" fmla="*/ 7918 w 42286"/>
                <a:gd name="connsiteY0" fmla="*/ 19625 h 43219"/>
                <a:gd name="connsiteX1" fmla="*/ 2196 w 42286"/>
                <a:gd name="connsiteY1" fmla="*/ 25239 h 43219"/>
                <a:gd name="connsiteX2" fmla="*/ 6964 w 42286"/>
                <a:gd name="connsiteY2" fmla="*/ 34758 h 43219"/>
                <a:gd name="connsiteX3" fmla="*/ 10495 w 42286"/>
                <a:gd name="connsiteY3" fmla="*/ 28760 h 43219"/>
                <a:gd name="connsiteX4" fmla="*/ 11005 w 42286"/>
                <a:gd name="connsiteY4" fmla="*/ 30748 h 43219"/>
                <a:gd name="connsiteX5" fmla="*/ 17006 w 42286"/>
                <a:gd name="connsiteY5" fmla="*/ 29919 h 43219"/>
                <a:gd name="connsiteX6" fmla="*/ 28863 w 42286"/>
                <a:gd name="connsiteY6" fmla="*/ 34610 h 43219"/>
                <a:gd name="connsiteX7" fmla="*/ 28596 w 42286"/>
                <a:gd name="connsiteY7" fmla="*/ 36519 h 43219"/>
                <a:gd name="connsiteX8" fmla="*/ 28946 w 42286"/>
                <a:gd name="connsiteY8" fmla="*/ 26458 h 43219"/>
                <a:gd name="connsiteX9" fmla="*/ 37416 w 42286"/>
                <a:gd name="connsiteY9" fmla="*/ 29949 h 43219"/>
                <a:gd name="connsiteX10" fmla="*/ 38065 w 42286"/>
                <a:gd name="connsiteY10" fmla="*/ 17777 h 43219"/>
                <a:gd name="connsiteX11" fmla="*/ 40386 w 42286"/>
                <a:gd name="connsiteY11" fmla="*/ 17889 h 43219"/>
                <a:gd name="connsiteX12" fmla="*/ 38360 w 42286"/>
                <a:gd name="connsiteY12" fmla="*/ 5285 h 43219"/>
                <a:gd name="connsiteX13" fmla="*/ 38436 w 42286"/>
                <a:gd name="connsiteY13" fmla="*/ 6549 h 43219"/>
                <a:gd name="connsiteX14" fmla="*/ 29114 w 42286"/>
                <a:gd name="connsiteY14" fmla="*/ 3811 h 43219"/>
                <a:gd name="connsiteX15" fmla="*/ 24057 w 42286"/>
                <a:gd name="connsiteY15" fmla="*/ 12456 h 43219"/>
                <a:gd name="connsiteX16" fmla="*/ 22177 w 42286"/>
                <a:gd name="connsiteY16" fmla="*/ 4579 h 43219"/>
                <a:gd name="connsiteX17" fmla="*/ 22536 w 42286"/>
                <a:gd name="connsiteY17" fmla="*/ 3189 h 43219"/>
                <a:gd name="connsiteX18" fmla="*/ 14036 w 42286"/>
                <a:gd name="connsiteY18" fmla="*/ 5051 h 43219"/>
                <a:gd name="connsiteX19" fmla="*/ 15336 w 42286"/>
                <a:gd name="connsiteY19" fmla="*/ 6399 h 43219"/>
                <a:gd name="connsiteX20" fmla="*/ 4163 w 42286"/>
                <a:gd name="connsiteY20" fmla="*/ 15648 h 43219"/>
                <a:gd name="connsiteX21" fmla="*/ 3936 w 42286"/>
                <a:gd name="connsiteY21" fmla="*/ 14229 h 43219"/>
                <a:gd name="connsiteX0" fmla="*/ 3936 w 42286"/>
                <a:gd name="connsiteY0" fmla="*/ 14229 h 43219"/>
                <a:gd name="connsiteX1" fmla="*/ 5659 w 42286"/>
                <a:gd name="connsiteY1" fmla="*/ 6766 h 43219"/>
                <a:gd name="connsiteX2" fmla="*/ 12650 w 42286"/>
                <a:gd name="connsiteY2" fmla="*/ 20583 h 43219"/>
                <a:gd name="connsiteX3" fmla="*/ 14041 w 42286"/>
                <a:gd name="connsiteY3" fmla="*/ 5061 h 43219"/>
                <a:gd name="connsiteX4" fmla="*/ 22492 w 42286"/>
                <a:gd name="connsiteY4" fmla="*/ 3291 h 43219"/>
                <a:gd name="connsiteX5" fmla="*/ 25785 w 42286"/>
                <a:gd name="connsiteY5" fmla="*/ 59 h 43219"/>
                <a:gd name="connsiteX6" fmla="*/ 29869 w 42286"/>
                <a:gd name="connsiteY6" fmla="*/ 2340 h 43219"/>
                <a:gd name="connsiteX7" fmla="*/ 35209 w 42286"/>
                <a:gd name="connsiteY7" fmla="*/ 5678 h 43219"/>
                <a:gd name="connsiteX8" fmla="*/ 38354 w 42286"/>
                <a:gd name="connsiteY8" fmla="*/ 5435 h 43219"/>
                <a:gd name="connsiteX9" fmla="*/ 42018 w 42286"/>
                <a:gd name="connsiteY9" fmla="*/ 10177 h 43219"/>
                <a:gd name="connsiteX10" fmla="*/ 41854 w 42286"/>
                <a:gd name="connsiteY10" fmla="*/ 15319 h 43219"/>
                <a:gd name="connsiteX11" fmla="*/ 37253 w 42286"/>
                <a:gd name="connsiteY11" fmla="*/ 23181 h 43219"/>
                <a:gd name="connsiteX12" fmla="*/ 37440 w 42286"/>
                <a:gd name="connsiteY12" fmla="*/ 30063 h 43219"/>
                <a:gd name="connsiteX13" fmla="*/ 35431 w 42286"/>
                <a:gd name="connsiteY13" fmla="*/ 35960 h 43219"/>
                <a:gd name="connsiteX14" fmla="*/ 28591 w 42286"/>
                <a:gd name="connsiteY14" fmla="*/ 36674 h 43219"/>
                <a:gd name="connsiteX15" fmla="*/ 23703 w 42286"/>
                <a:gd name="connsiteY15" fmla="*/ 42965 h 43219"/>
                <a:gd name="connsiteX16" fmla="*/ 16516 w 42286"/>
                <a:gd name="connsiteY16" fmla="*/ 39125 h 43219"/>
                <a:gd name="connsiteX17" fmla="*/ 5840 w 42286"/>
                <a:gd name="connsiteY17" fmla="*/ 35331 h 43219"/>
                <a:gd name="connsiteX18" fmla="*/ 7141 w 42286"/>
                <a:gd name="connsiteY18" fmla="*/ 24429 h 43219"/>
                <a:gd name="connsiteX19" fmla="*/ 1146 w 42286"/>
                <a:gd name="connsiteY19" fmla="*/ 31109 h 43219"/>
                <a:gd name="connsiteX20" fmla="*/ 2149 w 42286"/>
                <a:gd name="connsiteY20" fmla="*/ 25410 h 43219"/>
                <a:gd name="connsiteX21" fmla="*/ 31 w 42286"/>
                <a:gd name="connsiteY21" fmla="*/ 19563 h 43219"/>
                <a:gd name="connsiteX22" fmla="*/ 3899 w 42286"/>
                <a:gd name="connsiteY22" fmla="*/ 14366 h 43219"/>
                <a:gd name="connsiteX23" fmla="*/ 3936 w 42286"/>
                <a:gd name="connsiteY23" fmla="*/ 14229 h 43219"/>
                <a:gd name="connsiteX0" fmla="*/ 7918 w 42286"/>
                <a:gd name="connsiteY0" fmla="*/ 19625 h 43219"/>
                <a:gd name="connsiteX1" fmla="*/ 2196 w 42286"/>
                <a:gd name="connsiteY1" fmla="*/ 25239 h 43219"/>
                <a:gd name="connsiteX2" fmla="*/ 6964 w 42286"/>
                <a:gd name="connsiteY2" fmla="*/ 34758 h 43219"/>
                <a:gd name="connsiteX3" fmla="*/ 10495 w 42286"/>
                <a:gd name="connsiteY3" fmla="*/ 28760 h 43219"/>
                <a:gd name="connsiteX4" fmla="*/ 11005 w 42286"/>
                <a:gd name="connsiteY4" fmla="*/ 30748 h 43219"/>
                <a:gd name="connsiteX5" fmla="*/ 17006 w 42286"/>
                <a:gd name="connsiteY5" fmla="*/ 29919 h 43219"/>
                <a:gd name="connsiteX6" fmla="*/ 28863 w 42286"/>
                <a:gd name="connsiteY6" fmla="*/ 34610 h 43219"/>
                <a:gd name="connsiteX7" fmla="*/ 28596 w 42286"/>
                <a:gd name="connsiteY7" fmla="*/ 36519 h 43219"/>
                <a:gd name="connsiteX8" fmla="*/ 28946 w 42286"/>
                <a:gd name="connsiteY8" fmla="*/ 26458 h 43219"/>
                <a:gd name="connsiteX9" fmla="*/ 37416 w 42286"/>
                <a:gd name="connsiteY9" fmla="*/ 29949 h 43219"/>
                <a:gd name="connsiteX10" fmla="*/ 38065 w 42286"/>
                <a:gd name="connsiteY10" fmla="*/ 17777 h 43219"/>
                <a:gd name="connsiteX11" fmla="*/ 40386 w 42286"/>
                <a:gd name="connsiteY11" fmla="*/ 17889 h 43219"/>
                <a:gd name="connsiteX12" fmla="*/ 38360 w 42286"/>
                <a:gd name="connsiteY12" fmla="*/ 5285 h 43219"/>
                <a:gd name="connsiteX13" fmla="*/ 38436 w 42286"/>
                <a:gd name="connsiteY13" fmla="*/ 6549 h 43219"/>
                <a:gd name="connsiteX14" fmla="*/ 29114 w 42286"/>
                <a:gd name="connsiteY14" fmla="*/ 3811 h 43219"/>
                <a:gd name="connsiteX15" fmla="*/ 24057 w 42286"/>
                <a:gd name="connsiteY15" fmla="*/ 12456 h 43219"/>
                <a:gd name="connsiteX16" fmla="*/ 22177 w 42286"/>
                <a:gd name="connsiteY16" fmla="*/ 4579 h 43219"/>
                <a:gd name="connsiteX17" fmla="*/ 22536 w 42286"/>
                <a:gd name="connsiteY17" fmla="*/ 3189 h 43219"/>
                <a:gd name="connsiteX18" fmla="*/ 14036 w 42286"/>
                <a:gd name="connsiteY18" fmla="*/ 5051 h 43219"/>
                <a:gd name="connsiteX19" fmla="*/ 15336 w 42286"/>
                <a:gd name="connsiteY19" fmla="*/ 6399 h 43219"/>
                <a:gd name="connsiteX20" fmla="*/ 4163 w 42286"/>
                <a:gd name="connsiteY20" fmla="*/ 15648 h 43219"/>
                <a:gd name="connsiteX21" fmla="*/ 3936 w 42286"/>
                <a:gd name="connsiteY21" fmla="*/ 14229 h 43219"/>
                <a:gd name="connsiteX0" fmla="*/ 3936 w 42286"/>
                <a:gd name="connsiteY0" fmla="*/ 14229 h 43219"/>
                <a:gd name="connsiteX1" fmla="*/ 5659 w 42286"/>
                <a:gd name="connsiteY1" fmla="*/ 6766 h 43219"/>
                <a:gd name="connsiteX2" fmla="*/ 12650 w 42286"/>
                <a:gd name="connsiteY2" fmla="*/ 20583 h 43219"/>
                <a:gd name="connsiteX3" fmla="*/ 14041 w 42286"/>
                <a:gd name="connsiteY3" fmla="*/ 5061 h 43219"/>
                <a:gd name="connsiteX4" fmla="*/ 22492 w 42286"/>
                <a:gd name="connsiteY4" fmla="*/ 3291 h 43219"/>
                <a:gd name="connsiteX5" fmla="*/ 25785 w 42286"/>
                <a:gd name="connsiteY5" fmla="*/ 59 h 43219"/>
                <a:gd name="connsiteX6" fmla="*/ 29869 w 42286"/>
                <a:gd name="connsiteY6" fmla="*/ 2340 h 43219"/>
                <a:gd name="connsiteX7" fmla="*/ 35209 w 42286"/>
                <a:gd name="connsiteY7" fmla="*/ 5678 h 43219"/>
                <a:gd name="connsiteX8" fmla="*/ 38354 w 42286"/>
                <a:gd name="connsiteY8" fmla="*/ 5435 h 43219"/>
                <a:gd name="connsiteX9" fmla="*/ 42018 w 42286"/>
                <a:gd name="connsiteY9" fmla="*/ 10177 h 43219"/>
                <a:gd name="connsiteX10" fmla="*/ 41854 w 42286"/>
                <a:gd name="connsiteY10" fmla="*/ 15319 h 43219"/>
                <a:gd name="connsiteX11" fmla="*/ 37253 w 42286"/>
                <a:gd name="connsiteY11" fmla="*/ 23181 h 43219"/>
                <a:gd name="connsiteX12" fmla="*/ 37440 w 42286"/>
                <a:gd name="connsiteY12" fmla="*/ 30063 h 43219"/>
                <a:gd name="connsiteX13" fmla="*/ 35431 w 42286"/>
                <a:gd name="connsiteY13" fmla="*/ 35960 h 43219"/>
                <a:gd name="connsiteX14" fmla="*/ 28591 w 42286"/>
                <a:gd name="connsiteY14" fmla="*/ 36674 h 43219"/>
                <a:gd name="connsiteX15" fmla="*/ 23703 w 42286"/>
                <a:gd name="connsiteY15" fmla="*/ 42965 h 43219"/>
                <a:gd name="connsiteX16" fmla="*/ 16516 w 42286"/>
                <a:gd name="connsiteY16" fmla="*/ 39125 h 43219"/>
                <a:gd name="connsiteX17" fmla="*/ 5840 w 42286"/>
                <a:gd name="connsiteY17" fmla="*/ 35331 h 43219"/>
                <a:gd name="connsiteX18" fmla="*/ 7141 w 42286"/>
                <a:gd name="connsiteY18" fmla="*/ 24429 h 43219"/>
                <a:gd name="connsiteX19" fmla="*/ 1146 w 42286"/>
                <a:gd name="connsiteY19" fmla="*/ 31109 h 43219"/>
                <a:gd name="connsiteX20" fmla="*/ 2149 w 42286"/>
                <a:gd name="connsiteY20" fmla="*/ 25410 h 43219"/>
                <a:gd name="connsiteX21" fmla="*/ 31 w 42286"/>
                <a:gd name="connsiteY21" fmla="*/ 19563 h 43219"/>
                <a:gd name="connsiteX22" fmla="*/ 3899 w 42286"/>
                <a:gd name="connsiteY22" fmla="*/ 14366 h 43219"/>
                <a:gd name="connsiteX23" fmla="*/ 3936 w 42286"/>
                <a:gd name="connsiteY23" fmla="*/ 14229 h 43219"/>
                <a:gd name="connsiteX0" fmla="*/ 7918 w 42286"/>
                <a:gd name="connsiteY0" fmla="*/ 19625 h 43219"/>
                <a:gd name="connsiteX1" fmla="*/ 2196 w 42286"/>
                <a:gd name="connsiteY1" fmla="*/ 25239 h 43219"/>
                <a:gd name="connsiteX2" fmla="*/ 6964 w 42286"/>
                <a:gd name="connsiteY2" fmla="*/ 34758 h 43219"/>
                <a:gd name="connsiteX3" fmla="*/ 10495 w 42286"/>
                <a:gd name="connsiteY3" fmla="*/ 28760 h 43219"/>
                <a:gd name="connsiteX4" fmla="*/ 11005 w 42286"/>
                <a:gd name="connsiteY4" fmla="*/ 30748 h 43219"/>
                <a:gd name="connsiteX5" fmla="*/ 8308 w 42286"/>
                <a:gd name="connsiteY5" fmla="*/ 32483 h 43219"/>
                <a:gd name="connsiteX6" fmla="*/ 28863 w 42286"/>
                <a:gd name="connsiteY6" fmla="*/ 34610 h 43219"/>
                <a:gd name="connsiteX7" fmla="*/ 28596 w 42286"/>
                <a:gd name="connsiteY7" fmla="*/ 36519 h 43219"/>
                <a:gd name="connsiteX8" fmla="*/ 28946 w 42286"/>
                <a:gd name="connsiteY8" fmla="*/ 26458 h 43219"/>
                <a:gd name="connsiteX9" fmla="*/ 37416 w 42286"/>
                <a:gd name="connsiteY9" fmla="*/ 29949 h 43219"/>
                <a:gd name="connsiteX10" fmla="*/ 38065 w 42286"/>
                <a:gd name="connsiteY10" fmla="*/ 17777 h 43219"/>
                <a:gd name="connsiteX11" fmla="*/ 40386 w 42286"/>
                <a:gd name="connsiteY11" fmla="*/ 17889 h 43219"/>
                <a:gd name="connsiteX12" fmla="*/ 38360 w 42286"/>
                <a:gd name="connsiteY12" fmla="*/ 5285 h 43219"/>
                <a:gd name="connsiteX13" fmla="*/ 38436 w 42286"/>
                <a:gd name="connsiteY13" fmla="*/ 6549 h 43219"/>
                <a:gd name="connsiteX14" fmla="*/ 29114 w 42286"/>
                <a:gd name="connsiteY14" fmla="*/ 3811 h 43219"/>
                <a:gd name="connsiteX15" fmla="*/ 24057 w 42286"/>
                <a:gd name="connsiteY15" fmla="*/ 12456 h 43219"/>
                <a:gd name="connsiteX16" fmla="*/ 22177 w 42286"/>
                <a:gd name="connsiteY16" fmla="*/ 4579 h 43219"/>
                <a:gd name="connsiteX17" fmla="*/ 22536 w 42286"/>
                <a:gd name="connsiteY17" fmla="*/ 3189 h 43219"/>
                <a:gd name="connsiteX18" fmla="*/ 14036 w 42286"/>
                <a:gd name="connsiteY18" fmla="*/ 5051 h 43219"/>
                <a:gd name="connsiteX19" fmla="*/ 15336 w 42286"/>
                <a:gd name="connsiteY19" fmla="*/ 6399 h 43219"/>
                <a:gd name="connsiteX20" fmla="*/ 4163 w 42286"/>
                <a:gd name="connsiteY20" fmla="*/ 15648 h 43219"/>
                <a:gd name="connsiteX21" fmla="*/ 3936 w 42286"/>
                <a:gd name="connsiteY21" fmla="*/ 14229 h 43219"/>
                <a:gd name="connsiteX0" fmla="*/ 3936 w 42286"/>
                <a:gd name="connsiteY0" fmla="*/ 14229 h 43219"/>
                <a:gd name="connsiteX1" fmla="*/ 5659 w 42286"/>
                <a:gd name="connsiteY1" fmla="*/ 6766 h 43219"/>
                <a:gd name="connsiteX2" fmla="*/ 12650 w 42286"/>
                <a:gd name="connsiteY2" fmla="*/ 20583 h 43219"/>
                <a:gd name="connsiteX3" fmla="*/ 14041 w 42286"/>
                <a:gd name="connsiteY3" fmla="*/ 5061 h 43219"/>
                <a:gd name="connsiteX4" fmla="*/ 22492 w 42286"/>
                <a:gd name="connsiteY4" fmla="*/ 3291 h 43219"/>
                <a:gd name="connsiteX5" fmla="*/ 25785 w 42286"/>
                <a:gd name="connsiteY5" fmla="*/ 59 h 43219"/>
                <a:gd name="connsiteX6" fmla="*/ 29869 w 42286"/>
                <a:gd name="connsiteY6" fmla="*/ 2340 h 43219"/>
                <a:gd name="connsiteX7" fmla="*/ 35209 w 42286"/>
                <a:gd name="connsiteY7" fmla="*/ 5678 h 43219"/>
                <a:gd name="connsiteX8" fmla="*/ 38354 w 42286"/>
                <a:gd name="connsiteY8" fmla="*/ 5435 h 43219"/>
                <a:gd name="connsiteX9" fmla="*/ 42018 w 42286"/>
                <a:gd name="connsiteY9" fmla="*/ 10177 h 43219"/>
                <a:gd name="connsiteX10" fmla="*/ 41854 w 42286"/>
                <a:gd name="connsiteY10" fmla="*/ 15319 h 43219"/>
                <a:gd name="connsiteX11" fmla="*/ 37253 w 42286"/>
                <a:gd name="connsiteY11" fmla="*/ 23181 h 43219"/>
                <a:gd name="connsiteX12" fmla="*/ 37440 w 42286"/>
                <a:gd name="connsiteY12" fmla="*/ 30063 h 43219"/>
                <a:gd name="connsiteX13" fmla="*/ 35431 w 42286"/>
                <a:gd name="connsiteY13" fmla="*/ 35960 h 43219"/>
                <a:gd name="connsiteX14" fmla="*/ 28591 w 42286"/>
                <a:gd name="connsiteY14" fmla="*/ 36674 h 43219"/>
                <a:gd name="connsiteX15" fmla="*/ 23703 w 42286"/>
                <a:gd name="connsiteY15" fmla="*/ 42965 h 43219"/>
                <a:gd name="connsiteX16" fmla="*/ 16516 w 42286"/>
                <a:gd name="connsiteY16" fmla="*/ 39125 h 43219"/>
                <a:gd name="connsiteX17" fmla="*/ 5840 w 42286"/>
                <a:gd name="connsiteY17" fmla="*/ 35331 h 43219"/>
                <a:gd name="connsiteX18" fmla="*/ 7141 w 42286"/>
                <a:gd name="connsiteY18" fmla="*/ 24429 h 43219"/>
                <a:gd name="connsiteX19" fmla="*/ 1146 w 42286"/>
                <a:gd name="connsiteY19" fmla="*/ 31109 h 43219"/>
                <a:gd name="connsiteX20" fmla="*/ 2149 w 42286"/>
                <a:gd name="connsiteY20" fmla="*/ 25410 h 43219"/>
                <a:gd name="connsiteX21" fmla="*/ 31 w 42286"/>
                <a:gd name="connsiteY21" fmla="*/ 19563 h 43219"/>
                <a:gd name="connsiteX22" fmla="*/ 3899 w 42286"/>
                <a:gd name="connsiteY22" fmla="*/ 14366 h 43219"/>
                <a:gd name="connsiteX23" fmla="*/ 3936 w 42286"/>
                <a:gd name="connsiteY23" fmla="*/ 14229 h 43219"/>
                <a:gd name="connsiteX0" fmla="*/ 7918 w 42286"/>
                <a:gd name="connsiteY0" fmla="*/ 19625 h 43219"/>
                <a:gd name="connsiteX1" fmla="*/ 2196 w 42286"/>
                <a:gd name="connsiteY1" fmla="*/ 25239 h 43219"/>
                <a:gd name="connsiteX2" fmla="*/ 6964 w 42286"/>
                <a:gd name="connsiteY2" fmla="*/ 34758 h 43219"/>
                <a:gd name="connsiteX3" fmla="*/ 10495 w 42286"/>
                <a:gd name="connsiteY3" fmla="*/ 28760 h 43219"/>
                <a:gd name="connsiteX4" fmla="*/ 11005 w 42286"/>
                <a:gd name="connsiteY4" fmla="*/ 30748 h 43219"/>
                <a:gd name="connsiteX5" fmla="*/ 8308 w 42286"/>
                <a:gd name="connsiteY5" fmla="*/ 32483 h 43219"/>
                <a:gd name="connsiteX6" fmla="*/ 28863 w 42286"/>
                <a:gd name="connsiteY6" fmla="*/ 34610 h 43219"/>
                <a:gd name="connsiteX7" fmla="*/ 28596 w 42286"/>
                <a:gd name="connsiteY7" fmla="*/ 36519 h 43219"/>
                <a:gd name="connsiteX8" fmla="*/ 28946 w 42286"/>
                <a:gd name="connsiteY8" fmla="*/ 26458 h 43219"/>
                <a:gd name="connsiteX9" fmla="*/ 31957 w 42286"/>
                <a:gd name="connsiteY9" fmla="*/ 26994 h 43219"/>
                <a:gd name="connsiteX10" fmla="*/ 37416 w 42286"/>
                <a:gd name="connsiteY10" fmla="*/ 29949 h 43219"/>
                <a:gd name="connsiteX11" fmla="*/ 38065 w 42286"/>
                <a:gd name="connsiteY11" fmla="*/ 17777 h 43219"/>
                <a:gd name="connsiteX12" fmla="*/ 40386 w 42286"/>
                <a:gd name="connsiteY12" fmla="*/ 17889 h 43219"/>
                <a:gd name="connsiteX13" fmla="*/ 38360 w 42286"/>
                <a:gd name="connsiteY13" fmla="*/ 5285 h 43219"/>
                <a:gd name="connsiteX14" fmla="*/ 38436 w 42286"/>
                <a:gd name="connsiteY14" fmla="*/ 6549 h 43219"/>
                <a:gd name="connsiteX15" fmla="*/ 29114 w 42286"/>
                <a:gd name="connsiteY15" fmla="*/ 3811 h 43219"/>
                <a:gd name="connsiteX16" fmla="*/ 24057 w 42286"/>
                <a:gd name="connsiteY16" fmla="*/ 12456 h 43219"/>
                <a:gd name="connsiteX17" fmla="*/ 22177 w 42286"/>
                <a:gd name="connsiteY17" fmla="*/ 4579 h 43219"/>
                <a:gd name="connsiteX18" fmla="*/ 22536 w 42286"/>
                <a:gd name="connsiteY18" fmla="*/ 3189 h 43219"/>
                <a:gd name="connsiteX19" fmla="*/ 14036 w 42286"/>
                <a:gd name="connsiteY19" fmla="*/ 5051 h 43219"/>
                <a:gd name="connsiteX20" fmla="*/ 15336 w 42286"/>
                <a:gd name="connsiteY20" fmla="*/ 6399 h 43219"/>
                <a:gd name="connsiteX21" fmla="*/ 4163 w 42286"/>
                <a:gd name="connsiteY21" fmla="*/ 15648 h 43219"/>
                <a:gd name="connsiteX22" fmla="*/ 3936 w 42286"/>
                <a:gd name="connsiteY22" fmla="*/ 14229 h 43219"/>
                <a:gd name="connsiteX0" fmla="*/ 3936 w 42286"/>
                <a:gd name="connsiteY0" fmla="*/ 14229 h 43219"/>
                <a:gd name="connsiteX1" fmla="*/ 5659 w 42286"/>
                <a:gd name="connsiteY1" fmla="*/ 6766 h 43219"/>
                <a:gd name="connsiteX2" fmla="*/ 10040 w 42286"/>
                <a:gd name="connsiteY2" fmla="*/ 6479 h 43219"/>
                <a:gd name="connsiteX3" fmla="*/ 14041 w 42286"/>
                <a:gd name="connsiteY3" fmla="*/ 5061 h 43219"/>
                <a:gd name="connsiteX4" fmla="*/ 22492 w 42286"/>
                <a:gd name="connsiteY4" fmla="*/ 3291 h 43219"/>
                <a:gd name="connsiteX5" fmla="*/ 25785 w 42286"/>
                <a:gd name="connsiteY5" fmla="*/ 59 h 43219"/>
                <a:gd name="connsiteX6" fmla="*/ 29869 w 42286"/>
                <a:gd name="connsiteY6" fmla="*/ 2340 h 43219"/>
                <a:gd name="connsiteX7" fmla="*/ 35209 w 42286"/>
                <a:gd name="connsiteY7" fmla="*/ 5678 h 43219"/>
                <a:gd name="connsiteX8" fmla="*/ 38354 w 42286"/>
                <a:gd name="connsiteY8" fmla="*/ 5435 h 43219"/>
                <a:gd name="connsiteX9" fmla="*/ 42018 w 42286"/>
                <a:gd name="connsiteY9" fmla="*/ 10177 h 43219"/>
                <a:gd name="connsiteX10" fmla="*/ 41854 w 42286"/>
                <a:gd name="connsiteY10" fmla="*/ 15319 h 43219"/>
                <a:gd name="connsiteX11" fmla="*/ 37253 w 42286"/>
                <a:gd name="connsiteY11" fmla="*/ 23181 h 43219"/>
                <a:gd name="connsiteX12" fmla="*/ 37440 w 42286"/>
                <a:gd name="connsiteY12" fmla="*/ 30063 h 43219"/>
                <a:gd name="connsiteX13" fmla="*/ 35431 w 42286"/>
                <a:gd name="connsiteY13" fmla="*/ 35960 h 43219"/>
                <a:gd name="connsiteX14" fmla="*/ 28591 w 42286"/>
                <a:gd name="connsiteY14" fmla="*/ 36674 h 43219"/>
                <a:gd name="connsiteX15" fmla="*/ 23703 w 42286"/>
                <a:gd name="connsiteY15" fmla="*/ 42965 h 43219"/>
                <a:gd name="connsiteX16" fmla="*/ 16516 w 42286"/>
                <a:gd name="connsiteY16" fmla="*/ 39125 h 43219"/>
                <a:gd name="connsiteX17" fmla="*/ 5840 w 42286"/>
                <a:gd name="connsiteY17" fmla="*/ 35331 h 43219"/>
                <a:gd name="connsiteX18" fmla="*/ 7141 w 42286"/>
                <a:gd name="connsiteY18" fmla="*/ 24429 h 43219"/>
                <a:gd name="connsiteX19" fmla="*/ 1146 w 42286"/>
                <a:gd name="connsiteY19" fmla="*/ 31109 h 43219"/>
                <a:gd name="connsiteX20" fmla="*/ 2149 w 42286"/>
                <a:gd name="connsiteY20" fmla="*/ 25410 h 43219"/>
                <a:gd name="connsiteX21" fmla="*/ 31 w 42286"/>
                <a:gd name="connsiteY21" fmla="*/ 19563 h 43219"/>
                <a:gd name="connsiteX22" fmla="*/ 3899 w 42286"/>
                <a:gd name="connsiteY22" fmla="*/ 14366 h 43219"/>
                <a:gd name="connsiteX23" fmla="*/ 3936 w 42286"/>
                <a:gd name="connsiteY23" fmla="*/ 14229 h 43219"/>
                <a:gd name="connsiteX0" fmla="*/ 7918 w 42286"/>
                <a:gd name="connsiteY0" fmla="*/ 19625 h 43219"/>
                <a:gd name="connsiteX1" fmla="*/ 2196 w 42286"/>
                <a:gd name="connsiteY1" fmla="*/ 25239 h 43219"/>
                <a:gd name="connsiteX2" fmla="*/ 6964 w 42286"/>
                <a:gd name="connsiteY2" fmla="*/ 34758 h 43219"/>
                <a:gd name="connsiteX3" fmla="*/ 10495 w 42286"/>
                <a:gd name="connsiteY3" fmla="*/ 28760 h 43219"/>
                <a:gd name="connsiteX4" fmla="*/ 11005 w 42286"/>
                <a:gd name="connsiteY4" fmla="*/ 30748 h 43219"/>
                <a:gd name="connsiteX5" fmla="*/ 8308 w 42286"/>
                <a:gd name="connsiteY5" fmla="*/ 32483 h 43219"/>
                <a:gd name="connsiteX6" fmla="*/ 28863 w 42286"/>
                <a:gd name="connsiteY6" fmla="*/ 34610 h 43219"/>
                <a:gd name="connsiteX7" fmla="*/ 28596 w 42286"/>
                <a:gd name="connsiteY7" fmla="*/ 36519 h 43219"/>
                <a:gd name="connsiteX8" fmla="*/ 28946 w 42286"/>
                <a:gd name="connsiteY8" fmla="*/ 26458 h 43219"/>
                <a:gd name="connsiteX9" fmla="*/ 31957 w 42286"/>
                <a:gd name="connsiteY9" fmla="*/ 26994 h 43219"/>
                <a:gd name="connsiteX10" fmla="*/ 37416 w 42286"/>
                <a:gd name="connsiteY10" fmla="*/ 29949 h 43219"/>
                <a:gd name="connsiteX11" fmla="*/ 38065 w 42286"/>
                <a:gd name="connsiteY11" fmla="*/ 17777 h 43219"/>
                <a:gd name="connsiteX12" fmla="*/ 40386 w 42286"/>
                <a:gd name="connsiteY12" fmla="*/ 17889 h 43219"/>
                <a:gd name="connsiteX13" fmla="*/ 38360 w 42286"/>
                <a:gd name="connsiteY13" fmla="*/ 5285 h 43219"/>
                <a:gd name="connsiteX14" fmla="*/ 38436 w 42286"/>
                <a:gd name="connsiteY14" fmla="*/ 6549 h 43219"/>
                <a:gd name="connsiteX15" fmla="*/ 29114 w 42286"/>
                <a:gd name="connsiteY15" fmla="*/ 3811 h 43219"/>
                <a:gd name="connsiteX16" fmla="*/ 24057 w 42286"/>
                <a:gd name="connsiteY16" fmla="*/ 12456 h 43219"/>
                <a:gd name="connsiteX17" fmla="*/ 22177 w 42286"/>
                <a:gd name="connsiteY17" fmla="*/ 4579 h 43219"/>
                <a:gd name="connsiteX18" fmla="*/ 22536 w 42286"/>
                <a:gd name="connsiteY18" fmla="*/ 3189 h 43219"/>
                <a:gd name="connsiteX19" fmla="*/ 14036 w 42286"/>
                <a:gd name="connsiteY19" fmla="*/ 5051 h 43219"/>
                <a:gd name="connsiteX20" fmla="*/ 15336 w 42286"/>
                <a:gd name="connsiteY20" fmla="*/ 6399 h 43219"/>
                <a:gd name="connsiteX21" fmla="*/ 4163 w 42286"/>
                <a:gd name="connsiteY21" fmla="*/ 15648 h 43219"/>
                <a:gd name="connsiteX22" fmla="*/ 3936 w 42286"/>
                <a:gd name="connsiteY22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286" h="43219">
                  <a:moveTo>
                    <a:pt x="3936" y="14229"/>
                  </a:moveTo>
                  <a:cubicBezTo>
                    <a:pt x="3665" y="11516"/>
                    <a:pt x="4642" y="8058"/>
                    <a:pt x="5659" y="6766"/>
                  </a:cubicBezTo>
                  <a:cubicBezTo>
                    <a:pt x="6676" y="5474"/>
                    <a:pt x="8643" y="6763"/>
                    <a:pt x="10040" y="6479"/>
                  </a:cubicBezTo>
                  <a:cubicBezTo>
                    <a:pt x="11437" y="6195"/>
                    <a:pt x="11579" y="5592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247" y="4528"/>
                    <a:pt x="35209" y="5678"/>
                  </a:cubicBezTo>
                  <a:cubicBezTo>
                    <a:pt x="36704" y="6554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37757" y="20449"/>
                    <a:pt x="37253" y="23181"/>
                  </a:cubicBezTo>
                  <a:cubicBezTo>
                    <a:pt x="36583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698" y="34805"/>
                    <a:pt x="7923" y="25133"/>
                    <a:pt x="7141" y="24429"/>
                  </a:cubicBezTo>
                  <a:cubicBezTo>
                    <a:pt x="6359" y="23725"/>
                    <a:pt x="1978" y="30946"/>
                    <a:pt x="1146" y="31109"/>
                  </a:cubicBezTo>
                  <a:cubicBezTo>
                    <a:pt x="314" y="31273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2286" h="43219" fill="none" extrusionOk="0">
                  <a:moveTo>
                    <a:pt x="7918" y="19625"/>
                  </a:moveTo>
                  <a:cubicBezTo>
                    <a:pt x="7034" y="19719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10875" y="28700"/>
                    <a:pt x="10495" y="28760"/>
                  </a:cubicBezTo>
                  <a:moveTo>
                    <a:pt x="11005" y="30748"/>
                  </a:moveTo>
                  <a:cubicBezTo>
                    <a:pt x="10738" y="30202"/>
                    <a:pt x="8485" y="33094"/>
                    <a:pt x="8308" y="32483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28946" y="26458"/>
                  </a:moveTo>
                  <a:cubicBezTo>
                    <a:pt x="29216" y="24657"/>
                    <a:pt x="30545" y="26412"/>
                    <a:pt x="31957" y="26994"/>
                  </a:cubicBezTo>
                  <a:cubicBezTo>
                    <a:pt x="33369" y="27576"/>
                    <a:pt x="36108" y="31271"/>
                    <a:pt x="37416" y="29949"/>
                  </a:cubicBezTo>
                  <a:moveTo>
                    <a:pt x="38065" y="17777"/>
                  </a:moveTo>
                  <a:cubicBezTo>
                    <a:pt x="37740" y="18809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3753" y="12942"/>
                    <a:pt x="24057" y="12456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云形 8"/>
            <p:cNvSpPr/>
            <p:nvPr/>
          </p:nvSpPr>
          <p:spPr>
            <a:xfrm>
              <a:off x="2650702" y="338924"/>
              <a:ext cx="1361379" cy="351716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云形 9"/>
          <p:cNvSpPr/>
          <p:nvPr/>
        </p:nvSpPr>
        <p:spPr>
          <a:xfrm>
            <a:off x="6372200" y="1098105"/>
            <a:ext cx="1081763" cy="216024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9" y="645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463" y="1014493"/>
            <a:ext cx="2341158" cy="25653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4053" y="960621"/>
            <a:ext cx="2268000" cy="26642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7619" y="733402"/>
            <a:ext cx="476448" cy="3013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3393" y="2985561"/>
            <a:ext cx="5491145" cy="1207815"/>
            <a:chOff x="52108" y="3851602"/>
            <a:chExt cx="5491145" cy="120781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853602" y="4103189"/>
              <a:ext cx="1272216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5501" y="3970592"/>
              <a:ext cx="2569326" cy="25346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602479" y="4235630"/>
              <a:ext cx="1491245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032504" y="4091614"/>
              <a:ext cx="61220" cy="926962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3829918" y="417665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3603568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349224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086164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876240" y="4091614"/>
              <a:ext cx="55986" cy="738017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648300" y="4163622"/>
              <a:ext cx="0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68635" y="4163622"/>
              <a:ext cx="0" cy="60749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277581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094679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899996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669862" y="4019606"/>
              <a:ext cx="27994" cy="62265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403455" y="4019606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191709" y="3947598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053143" y="3947598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799568" y="3947598"/>
              <a:ext cx="27994" cy="62265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21297" y="3880483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36351" y="3865325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03639" y="3851602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2108" y="3875590"/>
              <a:ext cx="2880118" cy="221733"/>
            </a:xfrm>
            <a:prstGeom prst="line">
              <a:avLst/>
            </a:prstGeom>
            <a:ln w="5715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067943" y="4247205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262502" y="4139782"/>
              <a:ext cx="28431" cy="837954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466586" y="4163624"/>
              <a:ext cx="19272" cy="85495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706959" y="4163623"/>
              <a:ext cx="1" cy="85495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4922983" y="4162932"/>
              <a:ext cx="22578" cy="8655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5183360" y="4163622"/>
              <a:ext cx="22578" cy="8957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2108" y="4371950"/>
              <a:ext cx="2550425" cy="25346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627784" y="4634274"/>
              <a:ext cx="1409954" cy="7999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067944" y="473199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093724" y="4091615"/>
              <a:ext cx="1449529" cy="570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5449559" y="4091614"/>
              <a:ext cx="55986" cy="967803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/>
          <p:cNvCxnSpPr/>
          <p:nvPr/>
        </p:nvCxnSpPr>
        <p:spPr>
          <a:xfrm>
            <a:off x="0" y="3605082"/>
            <a:ext cx="2820739" cy="32708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831381" y="3938525"/>
            <a:ext cx="1145622" cy="15769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977003" y="4111695"/>
            <a:ext cx="754882" cy="53985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5439589" y="4030015"/>
            <a:ext cx="1380210" cy="132401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757143" y="3949741"/>
            <a:ext cx="1460791" cy="80274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7671481" y="3872097"/>
            <a:ext cx="1460791" cy="91493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8197665" y="3141762"/>
            <a:ext cx="946335" cy="626034"/>
            <a:chOff x="5439589" y="2344840"/>
            <a:chExt cx="1447553" cy="79272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439589" y="2344840"/>
              <a:ext cx="1447553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473339" y="247797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 flipV="1">
              <a:off x="5629542" y="2416848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79613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12160" y="2409798"/>
              <a:ext cx="0" cy="66600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56176" y="2427734"/>
              <a:ext cx="38543" cy="7098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316214" y="242773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 flipV="1">
              <a:off x="656564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791806" y="2355726"/>
              <a:ext cx="55986" cy="781834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5473339" y="2953561"/>
              <a:ext cx="1381145" cy="60264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482466" y="3152648"/>
            <a:ext cx="1427295" cy="1040728"/>
            <a:chOff x="5439589" y="2355726"/>
            <a:chExt cx="1427295" cy="1040728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5439589" y="2463472"/>
              <a:ext cx="1408203" cy="1334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457275" y="2691735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 flipV="1">
              <a:off x="5629542" y="2416848"/>
              <a:ext cx="22578" cy="979606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 flipV="1">
              <a:off x="5796136" y="2427734"/>
              <a:ext cx="22578" cy="9687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012160" y="2409798"/>
              <a:ext cx="0" cy="955696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175447" y="2427735"/>
              <a:ext cx="19272" cy="9377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6316214" y="2427734"/>
              <a:ext cx="55986" cy="8715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6565646" y="2427734"/>
              <a:ext cx="22578" cy="8053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6791806" y="2355726"/>
              <a:ext cx="55986" cy="877367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444875" y="2953562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 rot="21085095">
            <a:off x="6868863" y="3256491"/>
            <a:ext cx="1414895" cy="697181"/>
            <a:chOff x="5439589" y="2344840"/>
            <a:chExt cx="1447553" cy="79272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5439589" y="2344840"/>
              <a:ext cx="1447553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5473339" y="247797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 flipV="1">
              <a:off x="5629542" y="2416848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 flipV="1">
              <a:off x="579613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012160" y="2409798"/>
              <a:ext cx="0" cy="66600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156176" y="2427734"/>
              <a:ext cx="38543" cy="7098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316214" y="242773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 flipV="1">
              <a:off x="656564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91806" y="2355726"/>
              <a:ext cx="55986" cy="781834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444875" y="2953562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5796136" y="3623697"/>
            <a:ext cx="3215764" cy="955383"/>
            <a:chOff x="3892166" y="778375"/>
            <a:chExt cx="3679419" cy="1395596"/>
          </a:xfrm>
        </p:grpSpPr>
        <p:grpSp>
          <p:nvGrpSpPr>
            <p:cNvPr id="87" name="组合 86"/>
            <p:cNvGrpSpPr/>
            <p:nvPr/>
          </p:nvGrpSpPr>
          <p:grpSpPr>
            <a:xfrm>
              <a:off x="7274552" y="778375"/>
              <a:ext cx="297033" cy="609087"/>
              <a:chOff x="6408204" y="831777"/>
              <a:chExt cx="540060" cy="1091901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6894258" y="918289"/>
                <a:ext cx="54006" cy="1005389"/>
                <a:chOff x="6894258" y="918289"/>
                <a:chExt cx="54006" cy="1005389"/>
              </a:xfrm>
            </p:grpSpPr>
            <p:sp>
              <p:nvSpPr>
                <p:cNvPr id="106" name="矩形 105"/>
                <p:cNvSpPr/>
                <p:nvPr/>
              </p:nvSpPr>
              <p:spPr>
                <a:xfrm>
                  <a:off x="6894258" y="918289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6894258" y="1159696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6894258" y="128040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6894258" y="1401103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6894258" y="152180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6894258" y="164251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6894258" y="1763214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6894258" y="188391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6678234" y="831777"/>
                <a:ext cx="54006" cy="1091901"/>
                <a:chOff x="6678234" y="831777"/>
                <a:chExt cx="54006" cy="1091901"/>
              </a:xfrm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6678234" y="83177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6678234" y="96286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6678234" y="109395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6678234" y="135613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6678234" y="148722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6678234" y="161831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6678234" y="174940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6678234" y="188049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6408204" y="843558"/>
                <a:ext cx="108012" cy="1026245"/>
                <a:chOff x="6408204" y="872666"/>
                <a:chExt cx="108012" cy="1026245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6408204" y="872666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6408204" y="1119081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6408204" y="124228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6408204" y="1488703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6408204" y="173511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6408204" y="1858325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8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166" y="872370"/>
              <a:ext cx="3223780" cy="13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4" name="组合 113"/>
          <p:cNvGrpSpPr/>
          <p:nvPr/>
        </p:nvGrpSpPr>
        <p:grpSpPr>
          <a:xfrm>
            <a:off x="158879" y="2992833"/>
            <a:ext cx="3215764" cy="955383"/>
            <a:chOff x="3892166" y="778375"/>
            <a:chExt cx="3679419" cy="1395596"/>
          </a:xfrm>
        </p:grpSpPr>
        <p:grpSp>
          <p:nvGrpSpPr>
            <p:cNvPr id="115" name="组合 114"/>
            <p:cNvGrpSpPr/>
            <p:nvPr/>
          </p:nvGrpSpPr>
          <p:grpSpPr>
            <a:xfrm>
              <a:off x="7274552" y="778375"/>
              <a:ext cx="297033" cy="609087"/>
              <a:chOff x="6408204" y="831777"/>
              <a:chExt cx="540060" cy="1091901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94258" y="918289"/>
                <a:ext cx="54006" cy="1005389"/>
                <a:chOff x="6894258" y="918289"/>
                <a:chExt cx="54006" cy="1005389"/>
              </a:xfrm>
            </p:grpSpPr>
            <p:sp>
              <p:nvSpPr>
                <p:cNvPr id="134" name="矩形 133"/>
                <p:cNvSpPr/>
                <p:nvPr/>
              </p:nvSpPr>
              <p:spPr>
                <a:xfrm>
                  <a:off x="6894258" y="918289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6894258" y="1159696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6894258" y="128040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6894258" y="1401103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6894258" y="152180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6894258" y="164251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6894258" y="1763214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6894258" y="188391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6678234" y="831777"/>
                <a:ext cx="54006" cy="1091901"/>
                <a:chOff x="6678234" y="831777"/>
                <a:chExt cx="54006" cy="1091901"/>
              </a:xfrm>
            </p:grpSpPr>
            <p:sp>
              <p:nvSpPr>
                <p:cNvPr id="126" name="矩形 125"/>
                <p:cNvSpPr/>
                <p:nvPr/>
              </p:nvSpPr>
              <p:spPr>
                <a:xfrm>
                  <a:off x="6678234" y="83177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6678234" y="96286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6678234" y="109395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6678234" y="135613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6678234" y="148722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6678234" y="161831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6678234" y="174940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6678234" y="188049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6408204" y="843558"/>
                <a:ext cx="108012" cy="1026245"/>
                <a:chOff x="6408204" y="872666"/>
                <a:chExt cx="108012" cy="1026245"/>
              </a:xfrm>
            </p:grpSpPr>
            <p:sp>
              <p:nvSpPr>
                <p:cNvPr id="120" name="矩形 119"/>
                <p:cNvSpPr/>
                <p:nvPr/>
              </p:nvSpPr>
              <p:spPr>
                <a:xfrm>
                  <a:off x="6408204" y="872666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>
                  <a:off x="6408204" y="1119081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>
                  <a:off x="6408204" y="124228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>
                  <a:off x="6408204" y="1488703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>
                  <a:off x="6408204" y="173511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矩形 124"/>
                <p:cNvSpPr/>
                <p:nvPr/>
              </p:nvSpPr>
              <p:spPr>
                <a:xfrm>
                  <a:off x="6408204" y="1858325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11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166" y="872370"/>
              <a:ext cx="3223780" cy="13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2" name="组合 141"/>
          <p:cNvGrpSpPr/>
          <p:nvPr/>
        </p:nvGrpSpPr>
        <p:grpSpPr>
          <a:xfrm>
            <a:off x="2970505" y="3704971"/>
            <a:ext cx="297033" cy="269324"/>
            <a:chOff x="6408204" y="831777"/>
            <a:chExt cx="540060" cy="1091901"/>
          </a:xfrm>
        </p:grpSpPr>
        <p:grpSp>
          <p:nvGrpSpPr>
            <p:cNvPr id="143" name="组合 142"/>
            <p:cNvGrpSpPr/>
            <p:nvPr/>
          </p:nvGrpSpPr>
          <p:grpSpPr>
            <a:xfrm>
              <a:off x="6894258" y="918289"/>
              <a:ext cx="54006" cy="1005389"/>
              <a:chOff x="6894258" y="918289"/>
              <a:chExt cx="54006" cy="1005389"/>
            </a:xfrm>
          </p:grpSpPr>
          <p:sp>
            <p:nvSpPr>
              <p:cNvPr id="160" name="矩形 159"/>
              <p:cNvSpPr/>
              <p:nvPr/>
            </p:nvSpPr>
            <p:spPr>
              <a:xfrm>
                <a:off x="6894258" y="918289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6894258" y="1159696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6894258" y="1280400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6894258" y="1401103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6894258" y="1521807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6894258" y="1642510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6894258" y="1763214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6894258" y="1883917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6678234" y="831777"/>
              <a:ext cx="54006" cy="1091901"/>
              <a:chOff x="6678234" y="831777"/>
              <a:chExt cx="54006" cy="1091901"/>
            </a:xfrm>
          </p:grpSpPr>
          <p:sp>
            <p:nvSpPr>
              <p:cNvPr id="152" name="矩形 151"/>
              <p:cNvSpPr/>
              <p:nvPr/>
            </p:nvSpPr>
            <p:spPr>
              <a:xfrm>
                <a:off x="6678234" y="83177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6678234" y="96286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6678234" y="109395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6678234" y="135613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6678234" y="148722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6678234" y="161831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6678234" y="174940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6678234" y="188049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6408204" y="843558"/>
              <a:ext cx="108012" cy="1026245"/>
              <a:chOff x="6408204" y="872666"/>
              <a:chExt cx="108012" cy="1026245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6408204" y="872666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6408204" y="1119081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6408204" y="1242288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6408204" y="1488703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6408204" y="1735118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6408204" y="1858325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25" name="组合 1024"/>
          <p:cNvGrpSpPr/>
          <p:nvPr/>
        </p:nvGrpSpPr>
        <p:grpSpPr>
          <a:xfrm>
            <a:off x="2263979" y="2710348"/>
            <a:ext cx="648749" cy="1197470"/>
            <a:chOff x="2263979" y="2710348"/>
            <a:chExt cx="648749" cy="119747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3979" y="2710348"/>
              <a:ext cx="346858" cy="37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36" name="Group 54"/>
            <p:cNvGrpSpPr>
              <a:grpSpLocks/>
            </p:cNvGrpSpPr>
            <p:nvPr/>
          </p:nvGrpSpPr>
          <p:grpSpPr bwMode="auto">
            <a:xfrm rot="444979" flipH="1">
              <a:off x="2266658" y="2714333"/>
              <a:ext cx="646070" cy="1193485"/>
              <a:chOff x="3432" y="1439"/>
              <a:chExt cx="272" cy="716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337" name="Freeform 55"/>
              <p:cNvSpPr>
                <a:spLocks/>
              </p:cNvSpPr>
              <p:nvPr/>
            </p:nvSpPr>
            <p:spPr bwMode="auto">
              <a:xfrm>
                <a:off x="3464" y="2075"/>
                <a:ext cx="102" cy="38"/>
              </a:xfrm>
              <a:custGeom>
                <a:avLst/>
                <a:gdLst>
                  <a:gd name="T0" fmla="*/ 2 w 102"/>
                  <a:gd name="T1" fmla="*/ 6 h 38"/>
                  <a:gd name="T2" fmla="*/ 2 w 102"/>
                  <a:gd name="T3" fmla="*/ 6 h 38"/>
                  <a:gd name="T4" fmla="*/ 0 w 102"/>
                  <a:gd name="T5" fmla="*/ 18 h 38"/>
                  <a:gd name="T6" fmla="*/ 0 w 102"/>
                  <a:gd name="T7" fmla="*/ 28 h 38"/>
                  <a:gd name="T8" fmla="*/ 0 w 102"/>
                  <a:gd name="T9" fmla="*/ 28 h 38"/>
                  <a:gd name="T10" fmla="*/ 6 w 102"/>
                  <a:gd name="T11" fmla="*/ 32 h 38"/>
                  <a:gd name="T12" fmla="*/ 16 w 102"/>
                  <a:gd name="T13" fmla="*/ 36 h 38"/>
                  <a:gd name="T14" fmla="*/ 30 w 102"/>
                  <a:gd name="T15" fmla="*/ 38 h 38"/>
                  <a:gd name="T16" fmla="*/ 42 w 102"/>
                  <a:gd name="T17" fmla="*/ 36 h 38"/>
                  <a:gd name="T18" fmla="*/ 42 w 102"/>
                  <a:gd name="T19" fmla="*/ 36 h 38"/>
                  <a:gd name="T20" fmla="*/ 42 w 102"/>
                  <a:gd name="T21" fmla="*/ 32 h 38"/>
                  <a:gd name="T22" fmla="*/ 42 w 102"/>
                  <a:gd name="T23" fmla="*/ 32 h 38"/>
                  <a:gd name="T24" fmla="*/ 66 w 102"/>
                  <a:gd name="T25" fmla="*/ 34 h 38"/>
                  <a:gd name="T26" fmla="*/ 66 w 102"/>
                  <a:gd name="T27" fmla="*/ 34 h 38"/>
                  <a:gd name="T28" fmla="*/ 78 w 102"/>
                  <a:gd name="T29" fmla="*/ 32 h 38"/>
                  <a:gd name="T30" fmla="*/ 88 w 102"/>
                  <a:gd name="T31" fmla="*/ 30 h 38"/>
                  <a:gd name="T32" fmla="*/ 96 w 102"/>
                  <a:gd name="T33" fmla="*/ 26 h 38"/>
                  <a:gd name="T34" fmla="*/ 102 w 102"/>
                  <a:gd name="T35" fmla="*/ 22 h 38"/>
                  <a:gd name="T36" fmla="*/ 102 w 102"/>
                  <a:gd name="T37" fmla="*/ 22 h 38"/>
                  <a:gd name="T38" fmla="*/ 102 w 102"/>
                  <a:gd name="T39" fmla="*/ 16 h 38"/>
                  <a:gd name="T40" fmla="*/ 102 w 102"/>
                  <a:gd name="T41" fmla="*/ 12 h 38"/>
                  <a:gd name="T42" fmla="*/ 102 w 102"/>
                  <a:gd name="T43" fmla="*/ 12 h 38"/>
                  <a:gd name="T44" fmla="*/ 92 w 102"/>
                  <a:gd name="T45" fmla="*/ 6 h 38"/>
                  <a:gd name="T46" fmla="*/ 78 w 102"/>
                  <a:gd name="T47" fmla="*/ 4 h 38"/>
                  <a:gd name="T48" fmla="*/ 58 w 102"/>
                  <a:gd name="T49" fmla="*/ 0 h 38"/>
                  <a:gd name="T50" fmla="*/ 2 w 102"/>
                  <a:gd name="T51" fmla="*/ 6 h 3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2"/>
                  <a:gd name="T79" fmla="*/ 0 h 38"/>
                  <a:gd name="T80" fmla="*/ 102 w 102"/>
                  <a:gd name="T81" fmla="*/ 38 h 3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2" h="38">
                    <a:moveTo>
                      <a:pt x="2" y="6"/>
                    </a:moveTo>
                    <a:lnTo>
                      <a:pt x="2" y="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16" y="36"/>
                    </a:lnTo>
                    <a:lnTo>
                      <a:pt x="30" y="38"/>
                    </a:lnTo>
                    <a:lnTo>
                      <a:pt x="42" y="36"/>
                    </a:lnTo>
                    <a:lnTo>
                      <a:pt x="42" y="32"/>
                    </a:lnTo>
                    <a:lnTo>
                      <a:pt x="66" y="34"/>
                    </a:lnTo>
                    <a:lnTo>
                      <a:pt x="78" y="32"/>
                    </a:lnTo>
                    <a:lnTo>
                      <a:pt x="88" y="30"/>
                    </a:lnTo>
                    <a:lnTo>
                      <a:pt x="96" y="26"/>
                    </a:lnTo>
                    <a:lnTo>
                      <a:pt x="102" y="22"/>
                    </a:lnTo>
                    <a:lnTo>
                      <a:pt x="102" y="16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" name="Freeform 56"/>
              <p:cNvSpPr>
                <a:spLocks/>
              </p:cNvSpPr>
              <p:nvPr/>
            </p:nvSpPr>
            <p:spPr bwMode="auto">
              <a:xfrm>
                <a:off x="3598" y="2113"/>
                <a:ext cx="106" cy="42"/>
              </a:xfrm>
              <a:custGeom>
                <a:avLst/>
                <a:gdLst>
                  <a:gd name="T0" fmla="*/ 0 w 106"/>
                  <a:gd name="T1" fmla="*/ 14 h 42"/>
                  <a:gd name="T2" fmla="*/ 0 w 106"/>
                  <a:gd name="T3" fmla="*/ 14 h 42"/>
                  <a:gd name="T4" fmla="*/ 0 w 106"/>
                  <a:gd name="T5" fmla="*/ 26 h 42"/>
                  <a:gd name="T6" fmla="*/ 2 w 106"/>
                  <a:gd name="T7" fmla="*/ 36 h 42"/>
                  <a:gd name="T8" fmla="*/ 2 w 106"/>
                  <a:gd name="T9" fmla="*/ 36 h 42"/>
                  <a:gd name="T10" fmla="*/ 8 w 106"/>
                  <a:gd name="T11" fmla="*/ 40 h 42"/>
                  <a:gd name="T12" fmla="*/ 20 w 106"/>
                  <a:gd name="T13" fmla="*/ 42 h 42"/>
                  <a:gd name="T14" fmla="*/ 34 w 106"/>
                  <a:gd name="T15" fmla="*/ 42 h 42"/>
                  <a:gd name="T16" fmla="*/ 46 w 106"/>
                  <a:gd name="T17" fmla="*/ 38 h 42"/>
                  <a:gd name="T18" fmla="*/ 46 w 106"/>
                  <a:gd name="T19" fmla="*/ 38 h 42"/>
                  <a:gd name="T20" fmla="*/ 46 w 106"/>
                  <a:gd name="T21" fmla="*/ 34 h 42"/>
                  <a:gd name="T22" fmla="*/ 46 w 106"/>
                  <a:gd name="T23" fmla="*/ 34 h 42"/>
                  <a:gd name="T24" fmla="*/ 70 w 106"/>
                  <a:gd name="T25" fmla="*/ 32 h 42"/>
                  <a:gd name="T26" fmla="*/ 70 w 106"/>
                  <a:gd name="T27" fmla="*/ 32 h 42"/>
                  <a:gd name="T28" fmla="*/ 82 w 106"/>
                  <a:gd name="T29" fmla="*/ 30 h 42"/>
                  <a:gd name="T30" fmla="*/ 94 w 106"/>
                  <a:gd name="T31" fmla="*/ 24 h 42"/>
                  <a:gd name="T32" fmla="*/ 102 w 106"/>
                  <a:gd name="T33" fmla="*/ 20 h 42"/>
                  <a:gd name="T34" fmla="*/ 106 w 106"/>
                  <a:gd name="T35" fmla="*/ 16 h 42"/>
                  <a:gd name="T36" fmla="*/ 106 w 106"/>
                  <a:gd name="T37" fmla="*/ 16 h 42"/>
                  <a:gd name="T38" fmla="*/ 106 w 106"/>
                  <a:gd name="T39" fmla="*/ 10 h 42"/>
                  <a:gd name="T40" fmla="*/ 104 w 106"/>
                  <a:gd name="T41" fmla="*/ 6 h 42"/>
                  <a:gd name="T42" fmla="*/ 104 w 106"/>
                  <a:gd name="T43" fmla="*/ 6 h 42"/>
                  <a:gd name="T44" fmla="*/ 94 w 106"/>
                  <a:gd name="T45" fmla="*/ 2 h 42"/>
                  <a:gd name="T46" fmla="*/ 78 w 106"/>
                  <a:gd name="T47" fmla="*/ 2 h 42"/>
                  <a:gd name="T48" fmla="*/ 56 w 106"/>
                  <a:gd name="T49" fmla="*/ 0 h 42"/>
                  <a:gd name="T50" fmla="*/ 0 w 106"/>
                  <a:gd name="T51" fmla="*/ 14 h 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6"/>
                  <a:gd name="T79" fmla="*/ 0 h 42"/>
                  <a:gd name="T80" fmla="*/ 106 w 106"/>
                  <a:gd name="T81" fmla="*/ 42 h 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6" h="42">
                    <a:moveTo>
                      <a:pt x="0" y="14"/>
                    </a:moveTo>
                    <a:lnTo>
                      <a:pt x="0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8" y="40"/>
                    </a:lnTo>
                    <a:lnTo>
                      <a:pt x="20" y="42"/>
                    </a:lnTo>
                    <a:lnTo>
                      <a:pt x="34" y="42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70" y="32"/>
                    </a:lnTo>
                    <a:lnTo>
                      <a:pt x="82" y="30"/>
                    </a:lnTo>
                    <a:lnTo>
                      <a:pt x="94" y="24"/>
                    </a:lnTo>
                    <a:lnTo>
                      <a:pt x="102" y="20"/>
                    </a:lnTo>
                    <a:lnTo>
                      <a:pt x="106" y="16"/>
                    </a:lnTo>
                    <a:lnTo>
                      <a:pt x="106" y="10"/>
                    </a:lnTo>
                    <a:lnTo>
                      <a:pt x="104" y="6"/>
                    </a:lnTo>
                    <a:lnTo>
                      <a:pt x="94" y="2"/>
                    </a:lnTo>
                    <a:lnTo>
                      <a:pt x="78" y="2"/>
                    </a:lnTo>
                    <a:lnTo>
                      <a:pt x="5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" name="Freeform 57"/>
              <p:cNvSpPr>
                <a:spLocks/>
              </p:cNvSpPr>
              <p:nvPr/>
            </p:nvSpPr>
            <p:spPr bwMode="auto">
              <a:xfrm>
                <a:off x="3562" y="1813"/>
                <a:ext cx="104" cy="318"/>
              </a:xfrm>
              <a:custGeom>
                <a:avLst/>
                <a:gdLst>
                  <a:gd name="T0" fmla="*/ 0 w 104"/>
                  <a:gd name="T1" fmla="*/ 70 h 318"/>
                  <a:gd name="T2" fmla="*/ 36 w 104"/>
                  <a:gd name="T3" fmla="*/ 144 h 318"/>
                  <a:gd name="T4" fmla="*/ 36 w 104"/>
                  <a:gd name="T5" fmla="*/ 144 h 318"/>
                  <a:gd name="T6" fmla="*/ 34 w 104"/>
                  <a:gd name="T7" fmla="*/ 220 h 318"/>
                  <a:gd name="T8" fmla="*/ 34 w 104"/>
                  <a:gd name="T9" fmla="*/ 276 h 318"/>
                  <a:gd name="T10" fmla="*/ 34 w 104"/>
                  <a:gd name="T11" fmla="*/ 310 h 318"/>
                  <a:gd name="T12" fmla="*/ 34 w 104"/>
                  <a:gd name="T13" fmla="*/ 310 h 318"/>
                  <a:gd name="T14" fmla="*/ 46 w 104"/>
                  <a:gd name="T15" fmla="*/ 314 h 318"/>
                  <a:gd name="T16" fmla="*/ 58 w 104"/>
                  <a:gd name="T17" fmla="*/ 316 h 318"/>
                  <a:gd name="T18" fmla="*/ 70 w 104"/>
                  <a:gd name="T19" fmla="*/ 318 h 318"/>
                  <a:gd name="T20" fmla="*/ 80 w 104"/>
                  <a:gd name="T21" fmla="*/ 316 h 318"/>
                  <a:gd name="T22" fmla="*/ 90 w 104"/>
                  <a:gd name="T23" fmla="*/ 314 h 318"/>
                  <a:gd name="T24" fmla="*/ 98 w 104"/>
                  <a:gd name="T25" fmla="*/ 310 h 318"/>
                  <a:gd name="T26" fmla="*/ 104 w 104"/>
                  <a:gd name="T27" fmla="*/ 308 h 318"/>
                  <a:gd name="T28" fmla="*/ 104 w 104"/>
                  <a:gd name="T29" fmla="*/ 304 h 318"/>
                  <a:gd name="T30" fmla="*/ 104 w 104"/>
                  <a:gd name="T31" fmla="*/ 304 h 318"/>
                  <a:gd name="T32" fmla="*/ 102 w 104"/>
                  <a:gd name="T33" fmla="*/ 216 h 318"/>
                  <a:gd name="T34" fmla="*/ 100 w 104"/>
                  <a:gd name="T35" fmla="*/ 132 h 318"/>
                  <a:gd name="T36" fmla="*/ 100 w 104"/>
                  <a:gd name="T37" fmla="*/ 132 h 318"/>
                  <a:gd name="T38" fmla="*/ 94 w 104"/>
                  <a:gd name="T39" fmla="*/ 110 h 318"/>
                  <a:gd name="T40" fmla="*/ 78 w 104"/>
                  <a:gd name="T41" fmla="*/ 64 h 318"/>
                  <a:gd name="T42" fmla="*/ 56 w 104"/>
                  <a:gd name="T43" fmla="*/ 0 h 318"/>
                  <a:gd name="T44" fmla="*/ 0 w 104"/>
                  <a:gd name="T45" fmla="*/ 70 h 31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04"/>
                  <a:gd name="T70" fmla="*/ 0 h 318"/>
                  <a:gd name="T71" fmla="*/ 104 w 104"/>
                  <a:gd name="T72" fmla="*/ 318 h 31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04" h="318">
                    <a:moveTo>
                      <a:pt x="0" y="70"/>
                    </a:moveTo>
                    <a:lnTo>
                      <a:pt x="36" y="144"/>
                    </a:lnTo>
                    <a:lnTo>
                      <a:pt x="34" y="220"/>
                    </a:lnTo>
                    <a:lnTo>
                      <a:pt x="34" y="276"/>
                    </a:lnTo>
                    <a:lnTo>
                      <a:pt x="34" y="310"/>
                    </a:lnTo>
                    <a:lnTo>
                      <a:pt x="46" y="314"/>
                    </a:lnTo>
                    <a:lnTo>
                      <a:pt x="58" y="316"/>
                    </a:lnTo>
                    <a:lnTo>
                      <a:pt x="70" y="318"/>
                    </a:lnTo>
                    <a:lnTo>
                      <a:pt x="80" y="316"/>
                    </a:lnTo>
                    <a:lnTo>
                      <a:pt x="90" y="314"/>
                    </a:lnTo>
                    <a:lnTo>
                      <a:pt x="98" y="310"/>
                    </a:lnTo>
                    <a:lnTo>
                      <a:pt x="104" y="308"/>
                    </a:lnTo>
                    <a:lnTo>
                      <a:pt x="104" y="304"/>
                    </a:lnTo>
                    <a:lnTo>
                      <a:pt x="102" y="216"/>
                    </a:lnTo>
                    <a:lnTo>
                      <a:pt x="100" y="132"/>
                    </a:lnTo>
                    <a:lnTo>
                      <a:pt x="94" y="110"/>
                    </a:lnTo>
                    <a:lnTo>
                      <a:pt x="78" y="64"/>
                    </a:lnTo>
                    <a:lnTo>
                      <a:pt x="56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" name="Freeform 58"/>
              <p:cNvSpPr>
                <a:spLocks/>
              </p:cNvSpPr>
              <p:nvPr/>
            </p:nvSpPr>
            <p:spPr bwMode="auto">
              <a:xfrm>
                <a:off x="3444" y="1771"/>
                <a:ext cx="34" cy="42"/>
              </a:xfrm>
              <a:custGeom>
                <a:avLst/>
                <a:gdLst>
                  <a:gd name="T0" fmla="*/ 28 w 34"/>
                  <a:gd name="T1" fmla="*/ 6 h 42"/>
                  <a:gd name="T2" fmla="*/ 28 w 34"/>
                  <a:gd name="T3" fmla="*/ 6 h 42"/>
                  <a:gd name="T4" fmla="*/ 34 w 34"/>
                  <a:gd name="T5" fmla="*/ 22 h 42"/>
                  <a:gd name="T6" fmla="*/ 34 w 34"/>
                  <a:gd name="T7" fmla="*/ 22 h 42"/>
                  <a:gd name="T8" fmla="*/ 34 w 34"/>
                  <a:gd name="T9" fmla="*/ 22 h 42"/>
                  <a:gd name="T10" fmla="*/ 32 w 34"/>
                  <a:gd name="T11" fmla="*/ 22 h 42"/>
                  <a:gd name="T12" fmla="*/ 28 w 34"/>
                  <a:gd name="T13" fmla="*/ 22 h 42"/>
                  <a:gd name="T14" fmla="*/ 26 w 34"/>
                  <a:gd name="T15" fmla="*/ 22 h 42"/>
                  <a:gd name="T16" fmla="*/ 26 w 34"/>
                  <a:gd name="T17" fmla="*/ 22 h 42"/>
                  <a:gd name="T18" fmla="*/ 28 w 34"/>
                  <a:gd name="T19" fmla="*/ 30 h 42"/>
                  <a:gd name="T20" fmla="*/ 32 w 34"/>
                  <a:gd name="T21" fmla="*/ 40 h 42"/>
                  <a:gd name="T22" fmla="*/ 32 w 34"/>
                  <a:gd name="T23" fmla="*/ 40 h 42"/>
                  <a:gd name="T24" fmla="*/ 32 w 34"/>
                  <a:gd name="T25" fmla="*/ 40 h 42"/>
                  <a:gd name="T26" fmla="*/ 30 w 34"/>
                  <a:gd name="T27" fmla="*/ 42 h 42"/>
                  <a:gd name="T28" fmla="*/ 24 w 34"/>
                  <a:gd name="T29" fmla="*/ 42 h 42"/>
                  <a:gd name="T30" fmla="*/ 16 w 34"/>
                  <a:gd name="T31" fmla="*/ 40 h 42"/>
                  <a:gd name="T32" fmla="*/ 8 w 34"/>
                  <a:gd name="T33" fmla="*/ 36 h 42"/>
                  <a:gd name="T34" fmla="*/ 8 w 34"/>
                  <a:gd name="T35" fmla="*/ 36 h 42"/>
                  <a:gd name="T36" fmla="*/ 6 w 34"/>
                  <a:gd name="T37" fmla="*/ 34 h 42"/>
                  <a:gd name="T38" fmla="*/ 4 w 34"/>
                  <a:gd name="T39" fmla="*/ 30 h 42"/>
                  <a:gd name="T40" fmla="*/ 2 w 34"/>
                  <a:gd name="T41" fmla="*/ 22 h 42"/>
                  <a:gd name="T42" fmla="*/ 0 w 34"/>
                  <a:gd name="T43" fmla="*/ 10 h 42"/>
                  <a:gd name="T44" fmla="*/ 0 w 34"/>
                  <a:gd name="T45" fmla="*/ 10 h 42"/>
                  <a:gd name="T46" fmla="*/ 2 w 34"/>
                  <a:gd name="T47" fmla="*/ 4 h 42"/>
                  <a:gd name="T48" fmla="*/ 6 w 34"/>
                  <a:gd name="T49" fmla="*/ 0 h 42"/>
                  <a:gd name="T50" fmla="*/ 10 w 34"/>
                  <a:gd name="T51" fmla="*/ 0 h 42"/>
                  <a:gd name="T52" fmla="*/ 14 w 34"/>
                  <a:gd name="T53" fmla="*/ 0 h 42"/>
                  <a:gd name="T54" fmla="*/ 24 w 34"/>
                  <a:gd name="T55" fmla="*/ 4 h 42"/>
                  <a:gd name="T56" fmla="*/ 28 w 34"/>
                  <a:gd name="T57" fmla="*/ 6 h 42"/>
                  <a:gd name="T58" fmla="*/ 28 w 34"/>
                  <a:gd name="T59" fmla="*/ 6 h 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4"/>
                  <a:gd name="T91" fmla="*/ 0 h 42"/>
                  <a:gd name="T92" fmla="*/ 34 w 34"/>
                  <a:gd name="T93" fmla="*/ 42 h 4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4" h="42">
                    <a:moveTo>
                      <a:pt x="28" y="6"/>
                    </a:moveTo>
                    <a:lnTo>
                      <a:pt x="28" y="6"/>
                    </a:lnTo>
                    <a:lnTo>
                      <a:pt x="34" y="22"/>
                    </a:lnTo>
                    <a:lnTo>
                      <a:pt x="32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8" y="30"/>
                    </a:lnTo>
                    <a:lnTo>
                      <a:pt x="32" y="40"/>
                    </a:lnTo>
                    <a:lnTo>
                      <a:pt x="30" y="42"/>
                    </a:lnTo>
                    <a:lnTo>
                      <a:pt x="24" y="42"/>
                    </a:lnTo>
                    <a:lnTo>
                      <a:pt x="16" y="40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4" y="30"/>
                    </a:lnTo>
                    <a:lnTo>
                      <a:pt x="2" y="22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4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" name="Freeform 59"/>
              <p:cNvSpPr>
                <a:spLocks/>
              </p:cNvSpPr>
              <p:nvPr/>
            </p:nvSpPr>
            <p:spPr bwMode="auto">
              <a:xfrm>
                <a:off x="3466" y="1769"/>
                <a:ext cx="154" cy="326"/>
              </a:xfrm>
              <a:custGeom>
                <a:avLst/>
                <a:gdLst>
                  <a:gd name="T0" fmla="*/ 24 w 154"/>
                  <a:gd name="T1" fmla="*/ 0 h 326"/>
                  <a:gd name="T2" fmla="*/ 22 w 154"/>
                  <a:gd name="T3" fmla="*/ 164 h 326"/>
                  <a:gd name="T4" fmla="*/ 0 w 154"/>
                  <a:gd name="T5" fmla="*/ 312 h 326"/>
                  <a:gd name="T6" fmla="*/ 0 w 154"/>
                  <a:gd name="T7" fmla="*/ 312 h 326"/>
                  <a:gd name="T8" fmla="*/ 6 w 154"/>
                  <a:gd name="T9" fmla="*/ 314 h 326"/>
                  <a:gd name="T10" fmla="*/ 24 w 154"/>
                  <a:gd name="T11" fmla="*/ 320 h 326"/>
                  <a:gd name="T12" fmla="*/ 36 w 154"/>
                  <a:gd name="T13" fmla="*/ 324 h 326"/>
                  <a:gd name="T14" fmla="*/ 46 w 154"/>
                  <a:gd name="T15" fmla="*/ 326 h 326"/>
                  <a:gd name="T16" fmla="*/ 58 w 154"/>
                  <a:gd name="T17" fmla="*/ 324 h 326"/>
                  <a:gd name="T18" fmla="*/ 66 w 154"/>
                  <a:gd name="T19" fmla="*/ 322 h 326"/>
                  <a:gd name="T20" fmla="*/ 66 w 154"/>
                  <a:gd name="T21" fmla="*/ 322 h 326"/>
                  <a:gd name="T22" fmla="*/ 80 w 154"/>
                  <a:gd name="T23" fmla="*/ 228 h 326"/>
                  <a:gd name="T24" fmla="*/ 90 w 154"/>
                  <a:gd name="T25" fmla="*/ 168 h 326"/>
                  <a:gd name="T26" fmla="*/ 94 w 154"/>
                  <a:gd name="T27" fmla="*/ 112 h 326"/>
                  <a:gd name="T28" fmla="*/ 94 w 154"/>
                  <a:gd name="T29" fmla="*/ 112 h 326"/>
                  <a:gd name="T30" fmla="*/ 98 w 154"/>
                  <a:gd name="T31" fmla="*/ 114 h 326"/>
                  <a:gd name="T32" fmla="*/ 106 w 154"/>
                  <a:gd name="T33" fmla="*/ 118 h 326"/>
                  <a:gd name="T34" fmla="*/ 110 w 154"/>
                  <a:gd name="T35" fmla="*/ 118 h 326"/>
                  <a:gd name="T36" fmla="*/ 116 w 154"/>
                  <a:gd name="T37" fmla="*/ 118 h 326"/>
                  <a:gd name="T38" fmla="*/ 122 w 154"/>
                  <a:gd name="T39" fmla="*/ 114 h 326"/>
                  <a:gd name="T40" fmla="*/ 130 w 154"/>
                  <a:gd name="T41" fmla="*/ 108 h 326"/>
                  <a:gd name="T42" fmla="*/ 130 w 154"/>
                  <a:gd name="T43" fmla="*/ 108 h 326"/>
                  <a:gd name="T44" fmla="*/ 130 w 154"/>
                  <a:gd name="T45" fmla="*/ 90 h 326"/>
                  <a:gd name="T46" fmla="*/ 134 w 154"/>
                  <a:gd name="T47" fmla="*/ 80 h 326"/>
                  <a:gd name="T48" fmla="*/ 138 w 154"/>
                  <a:gd name="T49" fmla="*/ 74 h 326"/>
                  <a:gd name="T50" fmla="*/ 142 w 154"/>
                  <a:gd name="T51" fmla="*/ 70 h 326"/>
                  <a:gd name="T52" fmla="*/ 148 w 154"/>
                  <a:gd name="T53" fmla="*/ 70 h 326"/>
                  <a:gd name="T54" fmla="*/ 152 w 154"/>
                  <a:gd name="T55" fmla="*/ 72 h 326"/>
                  <a:gd name="T56" fmla="*/ 154 w 154"/>
                  <a:gd name="T57" fmla="*/ 74 h 326"/>
                  <a:gd name="T58" fmla="*/ 150 w 154"/>
                  <a:gd name="T59" fmla="*/ 10 h 326"/>
                  <a:gd name="T60" fmla="*/ 24 w 154"/>
                  <a:gd name="T61" fmla="*/ 0 h 32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4"/>
                  <a:gd name="T94" fmla="*/ 0 h 326"/>
                  <a:gd name="T95" fmla="*/ 154 w 154"/>
                  <a:gd name="T96" fmla="*/ 326 h 32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4" h="326">
                    <a:moveTo>
                      <a:pt x="24" y="0"/>
                    </a:moveTo>
                    <a:lnTo>
                      <a:pt x="22" y="164"/>
                    </a:lnTo>
                    <a:lnTo>
                      <a:pt x="0" y="312"/>
                    </a:lnTo>
                    <a:lnTo>
                      <a:pt x="6" y="314"/>
                    </a:lnTo>
                    <a:lnTo>
                      <a:pt x="24" y="320"/>
                    </a:lnTo>
                    <a:lnTo>
                      <a:pt x="36" y="324"/>
                    </a:lnTo>
                    <a:lnTo>
                      <a:pt x="46" y="326"/>
                    </a:lnTo>
                    <a:lnTo>
                      <a:pt x="58" y="324"/>
                    </a:lnTo>
                    <a:lnTo>
                      <a:pt x="66" y="322"/>
                    </a:lnTo>
                    <a:lnTo>
                      <a:pt x="80" y="228"/>
                    </a:lnTo>
                    <a:lnTo>
                      <a:pt x="90" y="168"/>
                    </a:lnTo>
                    <a:lnTo>
                      <a:pt x="94" y="112"/>
                    </a:lnTo>
                    <a:lnTo>
                      <a:pt x="98" y="114"/>
                    </a:lnTo>
                    <a:lnTo>
                      <a:pt x="106" y="118"/>
                    </a:lnTo>
                    <a:lnTo>
                      <a:pt x="110" y="118"/>
                    </a:lnTo>
                    <a:lnTo>
                      <a:pt x="116" y="118"/>
                    </a:lnTo>
                    <a:lnTo>
                      <a:pt x="122" y="114"/>
                    </a:lnTo>
                    <a:lnTo>
                      <a:pt x="130" y="108"/>
                    </a:lnTo>
                    <a:lnTo>
                      <a:pt x="130" y="90"/>
                    </a:lnTo>
                    <a:lnTo>
                      <a:pt x="134" y="80"/>
                    </a:lnTo>
                    <a:lnTo>
                      <a:pt x="138" y="74"/>
                    </a:lnTo>
                    <a:lnTo>
                      <a:pt x="142" y="70"/>
                    </a:lnTo>
                    <a:lnTo>
                      <a:pt x="148" y="70"/>
                    </a:lnTo>
                    <a:lnTo>
                      <a:pt x="152" y="72"/>
                    </a:lnTo>
                    <a:lnTo>
                      <a:pt x="154" y="74"/>
                    </a:lnTo>
                    <a:lnTo>
                      <a:pt x="150" y="1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" name="Freeform 60"/>
              <p:cNvSpPr>
                <a:spLocks/>
              </p:cNvSpPr>
              <p:nvPr/>
            </p:nvSpPr>
            <p:spPr bwMode="auto">
              <a:xfrm>
                <a:off x="3432" y="1591"/>
                <a:ext cx="52" cy="194"/>
              </a:xfrm>
              <a:custGeom>
                <a:avLst/>
                <a:gdLst>
                  <a:gd name="T0" fmla="*/ 32 w 52"/>
                  <a:gd name="T1" fmla="*/ 0 h 194"/>
                  <a:gd name="T2" fmla="*/ 32 w 52"/>
                  <a:gd name="T3" fmla="*/ 0 h 194"/>
                  <a:gd name="T4" fmla="*/ 18 w 52"/>
                  <a:gd name="T5" fmla="*/ 42 h 194"/>
                  <a:gd name="T6" fmla="*/ 0 w 52"/>
                  <a:gd name="T7" fmla="*/ 94 h 194"/>
                  <a:gd name="T8" fmla="*/ 0 w 52"/>
                  <a:gd name="T9" fmla="*/ 94 h 194"/>
                  <a:gd name="T10" fmla="*/ 0 w 52"/>
                  <a:gd name="T11" fmla="*/ 114 h 194"/>
                  <a:gd name="T12" fmla="*/ 4 w 52"/>
                  <a:gd name="T13" fmla="*/ 144 h 194"/>
                  <a:gd name="T14" fmla="*/ 12 w 52"/>
                  <a:gd name="T15" fmla="*/ 190 h 194"/>
                  <a:gd name="T16" fmla="*/ 12 w 52"/>
                  <a:gd name="T17" fmla="*/ 190 h 194"/>
                  <a:gd name="T18" fmla="*/ 14 w 52"/>
                  <a:gd name="T19" fmla="*/ 192 h 194"/>
                  <a:gd name="T20" fmla="*/ 16 w 52"/>
                  <a:gd name="T21" fmla="*/ 194 h 194"/>
                  <a:gd name="T22" fmla="*/ 26 w 52"/>
                  <a:gd name="T23" fmla="*/ 194 h 194"/>
                  <a:gd name="T24" fmla="*/ 36 w 52"/>
                  <a:gd name="T25" fmla="*/ 192 h 194"/>
                  <a:gd name="T26" fmla="*/ 42 w 52"/>
                  <a:gd name="T27" fmla="*/ 188 h 194"/>
                  <a:gd name="T28" fmla="*/ 42 w 52"/>
                  <a:gd name="T29" fmla="*/ 188 h 194"/>
                  <a:gd name="T30" fmla="*/ 42 w 52"/>
                  <a:gd name="T31" fmla="*/ 174 h 194"/>
                  <a:gd name="T32" fmla="*/ 40 w 52"/>
                  <a:gd name="T33" fmla="*/ 148 h 194"/>
                  <a:gd name="T34" fmla="*/ 36 w 52"/>
                  <a:gd name="T35" fmla="*/ 108 h 194"/>
                  <a:gd name="T36" fmla="*/ 36 w 52"/>
                  <a:gd name="T37" fmla="*/ 108 h 194"/>
                  <a:gd name="T38" fmla="*/ 44 w 52"/>
                  <a:gd name="T39" fmla="*/ 88 h 194"/>
                  <a:gd name="T40" fmla="*/ 52 w 52"/>
                  <a:gd name="T41" fmla="*/ 74 h 194"/>
                  <a:gd name="T42" fmla="*/ 32 w 52"/>
                  <a:gd name="T43" fmla="*/ 0 h 19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2"/>
                  <a:gd name="T67" fmla="*/ 0 h 194"/>
                  <a:gd name="T68" fmla="*/ 52 w 52"/>
                  <a:gd name="T69" fmla="*/ 194 h 19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2" h="194">
                    <a:moveTo>
                      <a:pt x="32" y="0"/>
                    </a:moveTo>
                    <a:lnTo>
                      <a:pt x="32" y="0"/>
                    </a:lnTo>
                    <a:lnTo>
                      <a:pt x="18" y="42"/>
                    </a:lnTo>
                    <a:lnTo>
                      <a:pt x="0" y="94"/>
                    </a:lnTo>
                    <a:lnTo>
                      <a:pt x="0" y="114"/>
                    </a:lnTo>
                    <a:lnTo>
                      <a:pt x="4" y="144"/>
                    </a:lnTo>
                    <a:lnTo>
                      <a:pt x="12" y="190"/>
                    </a:lnTo>
                    <a:lnTo>
                      <a:pt x="14" y="192"/>
                    </a:lnTo>
                    <a:lnTo>
                      <a:pt x="16" y="194"/>
                    </a:lnTo>
                    <a:lnTo>
                      <a:pt x="26" y="194"/>
                    </a:lnTo>
                    <a:lnTo>
                      <a:pt x="36" y="192"/>
                    </a:lnTo>
                    <a:lnTo>
                      <a:pt x="42" y="188"/>
                    </a:lnTo>
                    <a:lnTo>
                      <a:pt x="42" y="174"/>
                    </a:lnTo>
                    <a:lnTo>
                      <a:pt x="40" y="148"/>
                    </a:lnTo>
                    <a:lnTo>
                      <a:pt x="36" y="108"/>
                    </a:lnTo>
                    <a:lnTo>
                      <a:pt x="44" y="88"/>
                    </a:lnTo>
                    <a:lnTo>
                      <a:pt x="52" y="7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" name="Freeform 61"/>
              <p:cNvSpPr>
                <a:spLocks/>
              </p:cNvSpPr>
              <p:nvPr/>
            </p:nvSpPr>
            <p:spPr bwMode="auto">
              <a:xfrm>
                <a:off x="3464" y="1559"/>
                <a:ext cx="164" cy="248"/>
              </a:xfrm>
              <a:custGeom>
                <a:avLst/>
                <a:gdLst>
                  <a:gd name="T0" fmla="*/ 62 w 164"/>
                  <a:gd name="T1" fmla="*/ 4 h 248"/>
                  <a:gd name="T2" fmla="*/ 62 w 164"/>
                  <a:gd name="T3" fmla="*/ 4 h 248"/>
                  <a:gd name="T4" fmla="*/ 92 w 164"/>
                  <a:gd name="T5" fmla="*/ 14 h 248"/>
                  <a:gd name="T6" fmla="*/ 112 w 164"/>
                  <a:gd name="T7" fmla="*/ 22 h 248"/>
                  <a:gd name="T8" fmla="*/ 120 w 164"/>
                  <a:gd name="T9" fmla="*/ 26 h 248"/>
                  <a:gd name="T10" fmla="*/ 128 w 164"/>
                  <a:gd name="T11" fmla="*/ 32 h 248"/>
                  <a:gd name="T12" fmla="*/ 128 w 164"/>
                  <a:gd name="T13" fmla="*/ 32 h 248"/>
                  <a:gd name="T14" fmla="*/ 144 w 164"/>
                  <a:gd name="T15" fmla="*/ 46 h 248"/>
                  <a:gd name="T16" fmla="*/ 154 w 164"/>
                  <a:gd name="T17" fmla="*/ 56 h 248"/>
                  <a:gd name="T18" fmla="*/ 160 w 164"/>
                  <a:gd name="T19" fmla="*/ 66 h 248"/>
                  <a:gd name="T20" fmla="*/ 160 w 164"/>
                  <a:gd name="T21" fmla="*/ 66 h 248"/>
                  <a:gd name="T22" fmla="*/ 162 w 164"/>
                  <a:gd name="T23" fmla="*/ 84 h 248"/>
                  <a:gd name="T24" fmla="*/ 164 w 164"/>
                  <a:gd name="T25" fmla="*/ 112 h 248"/>
                  <a:gd name="T26" fmla="*/ 162 w 164"/>
                  <a:gd name="T27" fmla="*/ 162 h 248"/>
                  <a:gd name="T28" fmla="*/ 162 w 164"/>
                  <a:gd name="T29" fmla="*/ 162 h 248"/>
                  <a:gd name="T30" fmla="*/ 160 w 164"/>
                  <a:gd name="T31" fmla="*/ 180 h 248"/>
                  <a:gd name="T32" fmla="*/ 154 w 164"/>
                  <a:gd name="T33" fmla="*/ 206 h 248"/>
                  <a:gd name="T34" fmla="*/ 146 w 164"/>
                  <a:gd name="T35" fmla="*/ 236 h 248"/>
                  <a:gd name="T36" fmla="*/ 146 w 164"/>
                  <a:gd name="T37" fmla="*/ 236 h 248"/>
                  <a:gd name="T38" fmla="*/ 140 w 164"/>
                  <a:gd name="T39" fmla="*/ 242 h 248"/>
                  <a:gd name="T40" fmla="*/ 132 w 164"/>
                  <a:gd name="T41" fmla="*/ 244 h 248"/>
                  <a:gd name="T42" fmla="*/ 124 w 164"/>
                  <a:gd name="T43" fmla="*/ 248 h 248"/>
                  <a:gd name="T44" fmla="*/ 116 w 164"/>
                  <a:gd name="T45" fmla="*/ 248 h 248"/>
                  <a:gd name="T46" fmla="*/ 96 w 164"/>
                  <a:gd name="T47" fmla="*/ 248 h 248"/>
                  <a:gd name="T48" fmla="*/ 76 w 164"/>
                  <a:gd name="T49" fmla="*/ 244 h 248"/>
                  <a:gd name="T50" fmla="*/ 56 w 164"/>
                  <a:gd name="T51" fmla="*/ 238 h 248"/>
                  <a:gd name="T52" fmla="*/ 40 w 164"/>
                  <a:gd name="T53" fmla="*/ 230 h 248"/>
                  <a:gd name="T54" fmla="*/ 28 w 164"/>
                  <a:gd name="T55" fmla="*/ 220 h 248"/>
                  <a:gd name="T56" fmla="*/ 26 w 164"/>
                  <a:gd name="T57" fmla="*/ 214 h 248"/>
                  <a:gd name="T58" fmla="*/ 24 w 164"/>
                  <a:gd name="T59" fmla="*/ 208 h 248"/>
                  <a:gd name="T60" fmla="*/ 24 w 164"/>
                  <a:gd name="T61" fmla="*/ 208 h 248"/>
                  <a:gd name="T62" fmla="*/ 16 w 164"/>
                  <a:gd name="T63" fmla="*/ 154 h 248"/>
                  <a:gd name="T64" fmla="*/ 12 w 164"/>
                  <a:gd name="T65" fmla="*/ 118 h 248"/>
                  <a:gd name="T66" fmla="*/ 12 w 164"/>
                  <a:gd name="T67" fmla="*/ 118 h 248"/>
                  <a:gd name="T68" fmla="*/ 4 w 164"/>
                  <a:gd name="T69" fmla="*/ 86 h 248"/>
                  <a:gd name="T70" fmla="*/ 0 w 164"/>
                  <a:gd name="T71" fmla="*/ 54 h 248"/>
                  <a:gd name="T72" fmla="*/ 0 w 164"/>
                  <a:gd name="T73" fmla="*/ 40 h 248"/>
                  <a:gd name="T74" fmla="*/ 2 w 164"/>
                  <a:gd name="T75" fmla="*/ 28 h 248"/>
                  <a:gd name="T76" fmla="*/ 6 w 164"/>
                  <a:gd name="T77" fmla="*/ 18 h 248"/>
                  <a:gd name="T78" fmla="*/ 14 w 164"/>
                  <a:gd name="T79" fmla="*/ 12 h 248"/>
                  <a:gd name="T80" fmla="*/ 14 w 164"/>
                  <a:gd name="T81" fmla="*/ 12 h 248"/>
                  <a:gd name="T82" fmla="*/ 28 w 164"/>
                  <a:gd name="T83" fmla="*/ 4 h 248"/>
                  <a:gd name="T84" fmla="*/ 40 w 164"/>
                  <a:gd name="T85" fmla="*/ 0 h 248"/>
                  <a:gd name="T86" fmla="*/ 52 w 164"/>
                  <a:gd name="T87" fmla="*/ 2 h 248"/>
                  <a:gd name="T88" fmla="*/ 62 w 164"/>
                  <a:gd name="T89" fmla="*/ 4 h 248"/>
                  <a:gd name="T90" fmla="*/ 62 w 164"/>
                  <a:gd name="T91" fmla="*/ 4 h 24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64"/>
                  <a:gd name="T139" fmla="*/ 0 h 248"/>
                  <a:gd name="T140" fmla="*/ 164 w 164"/>
                  <a:gd name="T141" fmla="*/ 248 h 24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64" h="248">
                    <a:moveTo>
                      <a:pt x="62" y="4"/>
                    </a:moveTo>
                    <a:lnTo>
                      <a:pt x="62" y="4"/>
                    </a:lnTo>
                    <a:lnTo>
                      <a:pt x="92" y="14"/>
                    </a:lnTo>
                    <a:lnTo>
                      <a:pt x="112" y="22"/>
                    </a:lnTo>
                    <a:lnTo>
                      <a:pt x="120" y="26"/>
                    </a:lnTo>
                    <a:lnTo>
                      <a:pt x="128" y="32"/>
                    </a:lnTo>
                    <a:lnTo>
                      <a:pt x="144" y="46"/>
                    </a:lnTo>
                    <a:lnTo>
                      <a:pt x="154" y="56"/>
                    </a:lnTo>
                    <a:lnTo>
                      <a:pt x="160" y="66"/>
                    </a:lnTo>
                    <a:lnTo>
                      <a:pt x="162" y="84"/>
                    </a:lnTo>
                    <a:lnTo>
                      <a:pt x="164" y="112"/>
                    </a:lnTo>
                    <a:lnTo>
                      <a:pt x="162" y="162"/>
                    </a:lnTo>
                    <a:lnTo>
                      <a:pt x="160" y="180"/>
                    </a:lnTo>
                    <a:lnTo>
                      <a:pt x="154" y="206"/>
                    </a:lnTo>
                    <a:lnTo>
                      <a:pt x="146" y="236"/>
                    </a:lnTo>
                    <a:lnTo>
                      <a:pt x="140" y="242"/>
                    </a:lnTo>
                    <a:lnTo>
                      <a:pt x="132" y="244"/>
                    </a:lnTo>
                    <a:lnTo>
                      <a:pt x="124" y="248"/>
                    </a:lnTo>
                    <a:lnTo>
                      <a:pt x="116" y="248"/>
                    </a:lnTo>
                    <a:lnTo>
                      <a:pt x="96" y="248"/>
                    </a:lnTo>
                    <a:lnTo>
                      <a:pt x="76" y="244"/>
                    </a:lnTo>
                    <a:lnTo>
                      <a:pt x="56" y="238"/>
                    </a:lnTo>
                    <a:lnTo>
                      <a:pt x="40" y="230"/>
                    </a:lnTo>
                    <a:lnTo>
                      <a:pt x="28" y="220"/>
                    </a:lnTo>
                    <a:lnTo>
                      <a:pt x="26" y="214"/>
                    </a:lnTo>
                    <a:lnTo>
                      <a:pt x="24" y="208"/>
                    </a:lnTo>
                    <a:lnTo>
                      <a:pt x="16" y="154"/>
                    </a:lnTo>
                    <a:lnTo>
                      <a:pt x="12" y="118"/>
                    </a:lnTo>
                    <a:lnTo>
                      <a:pt x="4" y="86"/>
                    </a:lnTo>
                    <a:lnTo>
                      <a:pt x="0" y="54"/>
                    </a:lnTo>
                    <a:lnTo>
                      <a:pt x="0" y="40"/>
                    </a:lnTo>
                    <a:lnTo>
                      <a:pt x="2" y="28"/>
                    </a:lnTo>
                    <a:lnTo>
                      <a:pt x="6" y="18"/>
                    </a:lnTo>
                    <a:lnTo>
                      <a:pt x="14" y="12"/>
                    </a:lnTo>
                    <a:lnTo>
                      <a:pt x="28" y="4"/>
                    </a:lnTo>
                    <a:lnTo>
                      <a:pt x="40" y="0"/>
                    </a:lnTo>
                    <a:lnTo>
                      <a:pt x="5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" name="Freeform 62"/>
              <p:cNvSpPr>
                <a:spLocks/>
              </p:cNvSpPr>
              <p:nvPr/>
            </p:nvSpPr>
            <p:spPr bwMode="auto">
              <a:xfrm>
                <a:off x="3526" y="1463"/>
                <a:ext cx="78" cy="118"/>
              </a:xfrm>
              <a:custGeom>
                <a:avLst/>
                <a:gdLst>
                  <a:gd name="T0" fmla="*/ 2 w 78"/>
                  <a:gd name="T1" fmla="*/ 90 h 118"/>
                  <a:gd name="T2" fmla="*/ 0 w 78"/>
                  <a:gd name="T3" fmla="*/ 106 h 118"/>
                  <a:gd name="T4" fmla="*/ 0 w 78"/>
                  <a:gd name="T5" fmla="*/ 106 h 118"/>
                  <a:gd name="T6" fmla="*/ 0 w 78"/>
                  <a:gd name="T7" fmla="*/ 108 h 118"/>
                  <a:gd name="T8" fmla="*/ 2 w 78"/>
                  <a:gd name="T9" fmla="*/ 110 h 118"/>
                  <a:gd name="T10" fmla="*/ 6 w 78"/>
                  <a:gd name="T11" fmla="*/ 114 h 118"/>
                  <a:gd name="T12" fmla="*/ 10 w 78"/>
                  <a:gd name="T13" fmla="*/ 116 h 118"/>
                  <a:gd name="T14" fmla="*/ 18 w 78"/>
                  <a:gd name="T15" fmla="*/ 116 h 118"/>
                  <a:gd name="T16" fmla="*/ 30 w 78"/>
                  <a:gd name="T17" fmla="*/ 118 h 118"/>
                  <a:gd name="T18" fmla="*/ 44 w 78"/>
                  <a:gd name="T19" fmla="*/ 116 h 118"/>
                  <a:gd name="T20" fmla="*/ 44 w 78"/>
                  <a:gd name="T21" fmla="*/ 116 h 118"/>
                  <a:gd name="T22" fmla="*/ 46 w 78"/>
                  <a:gd name="T23" fmla="*/ 106 h 118"/>
                  <a:gd name="T24" fmla="*/ 46 w 78"/>
                  <a:gd name="T25" fmla="*/ 106 h 118"/>
                  <a:gd name="T26" fmla="*/ 66 w 78"/>
                  <a:gd name="T27" fmla="*/ 100 h 118"/>
                  <a:gd name="T28" fmla="*/ 66 w 78"/>
                  <a:gd name="T29" fmla="*/ 100 h 118"/>
                  <a:gd name="T30" fmla="*/ 68 w 78"/>
                  <a:gd name="T31" fmla="*/ 98 h 118"/>
                  <a:gd name="T32" fmla="*/ 72 w 78"/>
                  <a:gd name="T33" fmla="*/ 94 h 118"/>
                  <a:gd name="T34" fmla="*/ 74 w 78"/>
                  <a:gd name="T35" fmla="*/ 86 h 118"/>
                  <a:gd name="T36" fmla="*/ 76 w 78"/>
                  <a:gd name="T37" fmla="*/ 76 h 118"/>
                  <a:gd name="T38" fmla="*/ 78 w 78"/>
                  <a:gd name="T39" fmla="*/ 62 h 118"/>
                  <a:gd name="T40" fmla="*/ 78 w 78"/>
                  <a:gd name="T41" fmla="*/ 46 h 118"/>
                  <a:gd name="T42" fmla="*/ 76 w 78"/>
                  <a:gd name="T43" fmla="*/ 28 h 118"/>
                  <a:gd name="T44" fmla="*/ 72 w 78"/>
                  <a:gd name="T45" fmla="*/ 8 h 118"/>
                  <a:gd name="T46" fmla="*/ 72 w 78"/>
                  <a:gd name="T47" fmla="*/ 8 h 118"/>
                  <a:gd name="T48" fmla="*/ 70 w 78"/>
                  <a:gd name="T49" fmla="*/ 4 h 118"/>
                  <a:gd name="T50" fmla="*/ 64 w 78"/>
                  <a:gd name="T51" fmla="*/ 2 h 118"/>
                  <a:gd name="T52" fmla="*/ 50 w 78"/>
                  <a:gd name="T53" fmla="*/ 0 h 118"/>
                  <a:gd name="T54" fmla="*/ 36 w 78"/>
                  <a:gd name="T55" fmla="*/ 2 h 118"/>
                  <a:gd name="T56" fmla="*/ 30 w 78"/>
                  <a:gd name="T57" fmla="*/ 4 h 118"/>
                  <a:gd name="T58" fmla="*/ 2 w 78"/>
                  <a:gd name="T59" fmla="*/ 90 h 1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8"/>
                  <a:gd name="T91" fmla="*/ 0 h 118"/>
                  <a:gd name="T92" fmla="*/ 78 w 78"/>
                  <a:gd name="T93" fmla="*/ 118 h 1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8" h="118">
                    <a:moveTo>
                      <a:pt x="2" y="90"/>
                    </a:moveTo>
                    <a:lnTo>
                      <a:pt x="0" y="106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4"/>
                    </a:lnTo>
                    <a:lnTo>
                      <a:pt x="10" y="116"/>
                    </a:lnTo>
                    <a:lnTo>
                      <a:pt x="18" y="116"/>
                    </a:lnTo>
                    <a:lnTo>
                      <a:pt x="30" y="118"/>
                    </a:lnTo>
                    <a:lnTo>
                      <a:pt x="44" y="116"/>
                    </a:lnTo>
                    <a:lnTo>
                      <a:pt x="46" y="106"/>
                    </a:lnTo>
                    <a:lnTo>
                      <a:pt x="66" y="100"/>
                    </a:lnTo>
                    <a:lnTo>
                      <a:pt x="68" y="98"/>
                    </a:lnTo>
                    <a:lnTo>
                      <a:pt x="72" y="94"/>
                    </a:lnTo>
                    <a:lnTo>
                      <a:pt x="74" y="86"/>
                    </a:lnTo>
                    <a:lnTo>
                      <a:pt x="76" y="76"/>
                    </a:lnTo>
                    <a:lnTo>
                      <a:pt x="78" y="62"/>
                    </a:lnTo>
                    <a:lnTo>
                      <a:pt x="78" y="46"/>
                    </a:lnTo>
                    <a:lnTo>
                      <a:pt x="76" y="28"/>
                    </a:lnTo>
                    <a:lnTo>
                      <a:pt x="72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0" y="0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" y="90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" name="Freeform 63"/>
              <p:cNvSpPr>
                <a:spLocks/>
              </p:cNvSpPr>
              <p:nvPr/>
            </p:nvSpPr>
            <p:spPr bwMode="auto">
              <a:xfrm>
                <a:off x="3500" y="1439"/>
                <a:ext cx="110" cy="120"/>
              </a:xfrm>
              <a:custGeom>
                <a:avLst/>
                <a:gdLst>
                  <a:gd name="T0" fmla="*/ 86 w 110"/>
                  <a:gd name="T1" fmla="*/ 4 h 120"/>
                  <a:gd name="T2" fmla="*/ 86 w 110"/>
                  <a:gd name="T3" fmla="*/ 4 h 120"/>
                  <a:gd name="T4" fmla="*/ 70 w 110"/>
                  <a:gd name="T5" fmla="*/ 0 h 120"/>
                  <a:gd name="T6" fmla="*/ 54 w 110"/>
                  <a:gd name="T7" fmla="*/ 0 h 120"/>
                  <a:gd name="T8" fmla="*/ 40 w 110"/>
                  <a:gd name="T9" fmla="*/ 0 h 120"/>
                  <a:gd name="T10" fmla="*/ 28 w 110"/>
                  <a:gd name="T11" fmla="*/ 4 h 120"/>
                  <a:gd name="T12" fmla="*/ 28 w 110"/>
                  <a:gd name="T13" fmla="*/ 4 h 120"/>
                  <a:gd name="T14" fmla="*/ 18 w 110"/>
                  <a:gd name="T15" fmla="*/ 12 h 120"/>
                  <a:gd name="T16" fmla="*/ 14 w 110"/>
                  <a:gd name="T17" fmla="*/ 16 h 120"/>
                  <a:gd name="T18" fmla="*/ 8 w 110"/>
                  <a:gd name="T19" fmla="*/ 22 h 120"/>
                  <a:gd name="T20" fmla="*/ 4 w 110"/>
                  <a:gd name="T21" fmla="*/ 30 h 120"/>
                  <a:gd name="T22" fmla="*/ 0 w 110"/>
                  <a:gd name="T23" fmla="*/ 40 h 120"/>
                  <a:gd name="T24" fmla="*/ 0 w 110"/>
                  <a:gd name="T25" fmla="*/ 50 h 120"/>
                  <a:gd name="T26" fmla="*/ 0 w 110"/>
                  <a:gd name="T27" fmla="*/ 66 h 120"/>
                  <a:gd name="T28" fmla="*/ 0 w 110"/>
                  <a:gd name="T29" fmla="*/ 66 h 120"/>
                  <a:gd name="T30" fmla="*/ 2 w 110"/>
                  <a:gd name="T31" fmla="*/ 80 h 120"/>
                  <a:gd name="T32" fmla="*/ 6 w 110"/>
                  <a:gd name="T33" fmla="*/ 92 h 120"/>
                  <a:gd name="T34" fmla="*/ 14 w 110"/>
                  <a:gd name="T35" fmla="*/ 104 h 120"/>
                  <a:gd name="T36" fmla="*/ 26 w 110"/>
                  <a:gd name="T37" fmla="*/ 118 h 120"/>
                  <a:gd name="T38" fmla="*/ 26 w 110"/>
                  <a:gd name="T39" fmla="*/ 118 h 120"/>
                  <a:gd name="T40" fmla="*/ 50 w 110"/>
                  <a:gd name="T41" fmla="*/ 120 h 120"/>
                  <a:gd name="T42" fmla="*/ 56 w 110"/>
                  <a:gd name="T43" fmla="*/ 120 h 120"/>
                  <a:gd name="T44" fmla="*/ 62 w 110"/>
                  <a:gd name="T45" fmla="*/ 114 h 120"/>
                  <a:gd name="T46" fmla="*/ 62 w 110"/>
                  <a:gd name="T47" fmla="*/ 114 h 120"/>
                  <a:gd name="T48" fmla="*/ 66 w 110"/>
                  <a:gd name="T49" fmla="*/ 106 h 120"/>
                  <a:gd name="T50" fmla="*/ 70 w 110"/>
                  <a:gd name="T51" fmla="*/ 96 h 120"/>
                  <a:gd name="T52" fmla="*/ 70 w 110"/>
                  <a:gd name="T53" fmla="*/ 88 h 120"/>
                  <a:gd name="T54" fmla="*/ 72 w 110"/>
                  <a:gd name="T55" fmla="*/ 82 h 120"/>
                  <a:gd name="T56" fmla="*/ 72 w 110"/>
                  <a:gd name="T57" fmla="*/ 82 h 120"/>
                  <a:gd name="T58" fmla="*/ 76 w 110"/>
                  <a:gd name="T59" fmla="*/ 80 h 120"/>
                  <a:gd name="T60" fmla="*/ 78 w 110"/>
                  <a:gd name="T61" fmla="*/ 78 h 120"/>
                  <a:gd name="T62" fmla="*/ 82 w 110"/>
                  <a:gd name="T63" fmla="*/ 78 h 120"/>
                  <a:gd name="T64" fmla="*/ 84 w 110"/>
                  <a:gd name="T65" fmla="*/ 74 h 120"/>
                  <a:gd name="T66" fmla="*/ 84 w 110"/>
                  <a:gd name="T67" fmla="*/ 74 h 120"/>
                  <a:gd name="T68" fmla="*/ 86 w 110"/>
                  <a:gd name="T69" fmla="*/ 62 h 120"/>
                  <a:gd name="T70" fmla="*/ 88 w 110"/>
                  <a:gd name="T71" fmla="*/ 44 h 120"/>
                  <a:gd name="T72" fmla="*/ 88 w 110"/>
                  <a:gd name="T73" fmla="*/ 44 h 120"/>
                  <a:gd name="T74" fmla="*/ 92 w 110"/>
                  <a:gd name="T75" fmla="*/ 40 h 120"/>
                  <a:gd name="T76" fmla="*/ 98 w 110"/>
                  <a:gd name="T77" fmla="*/ 34 h 120"/>
                  <a:gd name="T78" fmla="*/ 106 w 110"/>
                  <a:gd name="T79" fmla="*/ 26 h 120"/>
                  <a:gd name="T80" fmla="*/ 110 w 110"/>
                  <a:gd name="T81" fmla="*/ 18 h 120"/>
                  <a:gd name="T82" fmla="*/ 110 w 110"/>
                  <a:gd name="T83" fmla="*/ 18 h 120"/>
                  <a:gd name="T84" fmla="*/ 110 w 110"/>
                  <a:gd name="T85" fmla="*/ 16 h 120"/>
                  <a:gd name="T86" fmla="*/ 108 w 110"/>
                  <a:gd name="T87" fmla="*/ 12 h 120"/>
                  <a:gd name="T88" fmla="*/ 100 w 110"/>
                  <a:gd name="T89" fmla="*/ 8 h 120"/>
                  <a:gd name="T90" fmla="*/ 86 w 110"/>
                  <a:gd name="T91" fmla="*/ 4 h 120"/>
                  <a:gd name="T92" fmla="*/ 86 w 110"/>
                  <a:gd name="T93" fmla="*/ 4 h 12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0"/>
                  <a:gd name="T142" fmla="*/ 0 h 120"/>
                  <a:gd name="T143" fmla="*/ 110 w 110"/>
                  <a:gd name="T144" fmla="*/ 120 h 12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0" h="120">
                    <a:moveTo>
                      <a:pt x="86" y="4"/>
                    </a:moveTo>
                    <a:lnTo>
                      <a:pt x="86" y="4"/>
                    </a:lnTo>
                    <a:lnTo>
                      <a:pt x="70" y="0"/>
                    </a:lnTo>
                    <a:lnTo>
                      <a:pt x="54" y="0"/>
                    </a:lnTo>
                    <a:lnTo>
                      <a:pt x="40" y="0"/>
                    </a:lnTo>
                    <a:lnTo>
                      <a:pt x="28" y="4"/>
                    </a:lnTo>
                    <a:lnTo>
                      <a:pt x="18" y="12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66"/>
                    </a:lnTo>
                    <a:lnTo>
                      <a:pt x="2" y="80"/>
                    </a:lnTo>
                    <a:lnTo>
                      <a:pt x="6" y="92"/>
                    </a:lnTo>
                    <a:lnTo>
                      <a:pt x="14" y="104"/>
                    </a:lnTo>
                    <a:lnTo>
                      <a:pt x="26" y="118"/>
                    </a:lnTo>
                    <a:lnTo>
                      <a:pt x="50" y="120"/>
                    </a:lnTo>
                    <a:lnTo>
                      <a:pt x="56" y="120"/>
                    </a:lnTo>
                    <a:lnTo>
                      <a:pt x="62" y="114"/>
                    </a:lnTo>
                    <a:lnTo>
                      <a:pt x="66" y="106"/>
                    </a:lnTo>
                    <a:lnTo>
                      <a:pt x="70" y="96"/>
                    </a:lnTo>
                    <a:lnTo>
                      <a:pt x="70" y="88"/>
                    </a:lnTo>
                    <a:lnTo>
                      <a:pt x="72" y="82"/>
                    </a:lnTo>
                    <a:lnTo>
                      <a:pt x="76" y="80"/>
                    </a:lnTo>
                    <a:lnTo>
                      <a:pt x="78" y="78"/>
                    </a:lnTo>
                    <a:lnTo>
                      <a:pt x="82" y="78"/>
                    </a:lnTo>
                    <a:lnTo>
                      <a:pt x="84" y="74"/>
                    </a:lnTo>
                    <a:lnTo>
                      <a:pt x="86" y="62"/>
                    </a:lnTo>
                    <a:lnTo>
                      <a:pt x="88" y="44"/>
                    </a:lnTo>
                    <a:lnTo>
                      <a:pt x="92" y="40"/>
                    </a:lnTo>
                    <a:lnTo>
                      <a:pt x="98" y="34"/>
                    </a:lnTo>
                    <a:lnTo>
                      <a:pt x="106" y="26"/>
                    </a:lnTo>
                    <a:lnTo>
                      <a:pt x="110" y="18"/>
                    </a:lnTo>
                    <a:lnTo>
                      <a:pt x="110" y="16"/>
                    </a:lnTo>
                    <a:lnTo>
                      <a:pt x="108" y="12"/>
                    </a:lnTo>
                    <a:lnTo>
                      <a:pt x="100" y="8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" name="Freeform 64"/>
              <p:cNvSpPr>
                <a:spLocks/>
              </p:cNvSpPr>
              <p:nvPr/>
            </p:nvSpPr>
            <p:spPr bwMode="auto">
              <a:xfrm>
                <a:off x="3520" y="1839"/>
                <a:ext cx="46" cy="54"/>
              </a:xfrm>
              <a:custGeom>
                <a:avLst/>
                <a:gdLst>
                  <a:gd name="T0" fmla="*/ 0 w 46"/>
                  <a:gd name="T1" fmla="*/ 0 h 54"/>
                  <a:gd name="T2" fmla="*/ 24 w 46"/>
                  <a:gd name="T3" fmla="*/ 26 h 54"/>
                  <a:gd name="T4" fmla="*/ 24 w 46"/>
                  <a:gd name="T5" fmla="*/ 26 h 54"/>
                  <a:gd name="T6" fmla="*/ 36 w 46"/>
                  <a:gd name="T7" fmla="*/ 40 h 54"/>
                  <a:gd name="T8" fmla="*/ 46 w 46"/>
                  <a:gd name="T9" fmla="*/ 54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54"/>
                  <a:gd name="T17" fmla="*/ 46 w 4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54">
                    <a:moveTo>
                      <a:pt x="0" y="0"/>
                    </a:moveTo>
                    <a:lnTo>
                      <a:pt x="24" y="26"/>
                    </a:lnTo>
                    <a:lnTo>
                      <a:pt x="36" y="40"/>
                    </a:lnTo>
                    <a:lnTo>
                      <a:pt x="46" y="54"/>
                    </a:lnTo>
                  </a:path>
                </a:pathLst>
              </a:custGeom>
              <a:noFill/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" name="Freeform 65"/>
              <p:cNvSpPr>
                <a:spLocks/>
              </p:cNvSpPr>
              <p:nvPr/>
            </p:nvSpPr>
            <p:spPr bwMode="auto">
              <a:xfrm>
                <a:off x="3464" y="1775"/>
                <a:ext cx="96" cy="320"/>
              </a:xfrm>
              <a:custGeom>
                <a:avLst/>
                <a:gdLst>
                  <a:gd name="T0" fmla="*/ 26 w 96"/>
                  <a:gd name="T1" fmla="*/ 0 h 320"/>
                  <a:gd name="T2" fmla="*/ 22 w 96"/>
                  <a:gd name="T3" fmla="*/ 158 h 320"/>
                  <a:gd name="T4" fmla="*/ 0 w 96"/>
                  <a:gd name="T5" fmla="*/ 304 h 320"/>
                  <a:gd name="T6" fmla="*/ 0 w 96"/>
                  <a:gd name="T7" fmla="*/ 304 h 320"/>
                  <a:gd name="T8" fmla="*/ 6 w 96"/>
                  <a:gd name="T9" fmla="*/ 308 h 320"/>
                  <a:gd name="T10" fmla="*/ 20 w 96"/>
                  <a:gd name="T11" fmla="*/ 316 h 320"/>
                  <a:gd name="T12" fmla="*/ 30 w 96"/>
                  <a:gd name="T13" fmla="*/ 318 h 320"/>
                  <a:gd name="T14" fmla="*/ 42 w 96"/>
                  <a:gd name="T15" fmla="*/ 320 h 320"/>
                  <a:gd name="T16" fmla="*/ 54 w 96"/>
                  <a:gd name="T17" fmla="*/ 320 h 320"/>
                  <a:gd name="T18" fmla="*/ 68 w 96"/>
                  <a:gd name="T19" fmla="*/ 316 h 320"/>
                  <a:gd name="T20" fmla="*/ 68 w 96"/>
                  <a:gd name="T21" fmla="*/ 316 h 320"/>
                  <a:gd name="T22" fmla="*/ 90 w 96"/>
                  <a:gd name="T23" fmla="*/ 174 h 320"/>
                  <a:gd name="T24" fmla="*/ 96 w 96"/>
                  <a:gd name="T25" fmla="*/ 110 h 3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6"/>
                  <a:gd name="T40" fmla="*/ 0 h 320"/>
                  <a:gd name="T41" fmla="*/ 96 w 96"/>
                  <a:gd name="T42" fmla="*/ 320 h 3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6" h="320">
                    <a:moveTo>
                      <a:pt x="26" y="0"/>
                    </a:moveTo>
                    <a:lnTo>
                      <a:pt x="22" y="158"/>
                    </a:lnTo>
                    <a:lnTo>
                      <a:pt x="0" y="304"/>
                    </a:lnTo>
                    <a:lnTo>
                      <a:pt x="6" y="308"/>
                    </a:lnTo>
                    <a:lnTo>
                      <a:pt x="20" y="316"/>
                    </a:lnTo>
                    <a:lnTo>
                      <a:pt x="30" y="318"/>
                    </a:lnTo>
                    <a:lnTo>
                      <a:pt x="42" y="320"/>
                    </a:lnTo>
                    <a:lnTo>
                      <a:pt x="54" y="320"/>
                    </a:lnTo>
                    <a:lnTo>
                      <a:pt x="68" y="316"/>
                    </a:lnTo>
                    <a:lnTo>
                      <a:pt x="90" y="174"/>
                    </a:lnTo>
                    <a:lnTo>
                      <a:pt x="96" y="110"/>
                    </a:lnTo>
                  </a:path>
                </a:pathLst>
              </a:custGeom>
              <a:noFill/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" name="Freeform 70"/>
              <p:cNvSpPr>
                <a:spLocks/>
              </p:cNvSpPr>
              <p:nvPr/>
            </p:nvSpPr>
            <p:spPr bwMode="auto">
              <a:xfrm>
                <a:off x="3612" y="1835"/>
                <a:ext cx="40" cy="44"/>
              </a:xfrm>
              <a:custGeom>
                <a:avLst/>
                <a:gdLst>
                  <a:gd name="T0" fmla="*/ 0 w 40"/>
                  <a:gd name="T1" fmla="*/ 10 h 44"/>
                  <a:gd name="T2" fmla="*/ 0 w 40"/>
                  <a:gd name="T3" fmla="*/ 10 h 44"/>
                  <a:gd name="T4" fmla="*/ 2 w 40"/>
                  <a:gd name="T5" fmla="*/ 26 h 44"/>
                  <a:gd name="T6" fmla="*/ 4 w 40"/>
                  <a:gd name="T7" fmla="*/ 32 h 44"/>
                  <a:gd name="T8" fmla="*/ 6 w 40"/>
                  <a:gd name="T9" fmla="*/ 38 h 44"/>
                  <a:gd name="T10" fmla="*/ 6 w 40"/>
                  <a:gd name="T11" fmla="*/ 38 h 44"/>
                  <a:gd name="T12" fmla="*/ 12 w 40"/>
                  <a:gd name="T13" fmla="*/ 42 h 44"/>
                  <a:gd name="T14" fmla="*/ 20 w 40"/>
                  <a:gd name="T15" fmla="*/ 44 h 44"/>
                  <a:gd name="T16" fmla="*/ 32 w 40"/>
                  <a:gd name="T17" fmla="*/ 44 h 44"/>
                  <a:gd name="T18" fmla="*/ 32 w 40"/>
                  <a:gd name="T19" fmla="*/ 44 h 44"/>
                  <a:gd name="T20" fmla="*/ 34 w 40"/>
                  <a:gd name="T21" fmla="*/ 42 h 44"/>
                  <a:gd name="T22" fmla="*/ 36 w 40"/>
                  <a:gd name="T23" fmla="*/ 40 h 44"/>
                  <a:gd name="T24" fmla="*/ 34 w 40"/>
                  <a:gd name="T25" fmla="*/ 32 h 44"/>
                  <a:gd name="T26" fmla="*/ 32 w 40"/>
                  <a:gd name="T27" fmla="*/ 24 h 44"/>
                  <a:gd name="T28" fmla="*/ 32 w 40"/>
                  <a:gd name="T29" fmla="*/ 20 h 44"/>
                  <a:gd name="T30" fmla="*/ 32 w 40"/>
                  <a:gd name="T31" fmla="*/ 20 h 44"/>
                  <a:gd name="T32" fmla="*/ 40 w 40"/>
                  <a:gd name="T33" fmla="*/ 20 h 44"/>
                  <a:gd name="T34" fmla="*/ 40 w 40"/>
                  <a:gd name="T35" fmla="*/ 20 h 44"/>
                  <a:gd name="T36" fmla="*/ 40 w 40"/>
                  <a:gd name="T37" fmla="*/ 16 h 44"/>
                  <a:gd name="T38" fmla="*/ 38 w 40"/>
                  <a:gd name="T39" fmla="*/ 12 h 44"/>
                  <a:gd name="T40" fmla="*/ 30 w 40"/>
                  <a:gd name="T41" fmla="*/ 2 h 44"/>
                  <a:gd name="T42" fmla="*/ 30 w 40"/>
                  <a:gd name="T43" fmla="*/ 2 h 44"/>
                  <a:gd name="T44" fmla="*/ 28 w 40"/>
                  <a:gd name="T45" fmla="*/ 0 h 44"/>
                  <a:gd name="T46" fmla="*/ 24 w 40"/>
                  <a:gd name="T47" fmla="*/ 0 h 44"/>
                  <a:gd name="T48" fmla="*/ 14 w 40"/>
                  <a:gd name="T49" fmla="*/ 4 h 44"/>
                  <a:gd name="T50" fmla="*/ 0 w 40"/>
                  <a:gd name="T51" fmla="*/ 10 h 44"/>
                  <a:gd name="T52" fmla="*/ 0 w 40"/>
                  <a:gd name="T53" fmla="*/ 10 h 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0"/>
                  <a:gd name="T82" fmla="*/ 0 h 44"/>
                  <a:gd name="T83" fmla="*/ 40 w 40"/>
                  <a:gd name="T84" fmla="*/ 44 h 4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0" h="44">
                    <a:moveTo>
                      <a:pt x="0" y="10"/>
                    </a:moveTo>
                    <a:lnTo>
                      <a:pt x="0" y="10"/>
                    </a:lnTo>
                    <a:lnTo>
                      <a:pt x="2" y="26"/>
                    </a:lnTo>
                    <a:lnTo>
                      <a:pt x="4" y="32"/>
                    </a:lnTo>
                    <a:lnTo>
                      <a:pt x="6" y="38"/>
                    </a:lnTo>
                    <a:lnTo>
                      <a:pt x="12" y="42"/>
                    </a:lnTo>
                    <a:lnTo>
                      <a:pt x="20" y="44"/>
                    </a:lnTo>
                    <a:lnTo>
                      <a:pt x="32" y="44"/>
                    </a:lnTo>
                    <a:lnTo>
                      <a:pt x="34" y="42"/>
                    </a:lnTo>
                    <a:lnTo>
                      <a:pt x="36" y="40"/>
                    </a:lnTo>
                    <a:lnTo>
                      <a:pt x="34" y="32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40" y="20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4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3C3A7"/>
              </a:solidFill>
              <a:ln w="952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" name="Freeform 71"/>
              <p:cNvSpPr>
                <a:spLocks/>
              </p:cNvSpPr>
              <p:nvPr/>
            </p:nvSpPr>
            <p:spPr bwMode="auto">
              <a:xfrm>
                <a:off x="3580" y="1623"/>
                <a:ext cx="66" cy="222"/>
              </a:xfrm>
              <a:custGeom>
                <a:avLst/>
                <a:gdLst>
                  <a:gd name="T0" fmla="*/ 24 w 66"/>
                  <a:gd name="T1" fmla="*/ 0 h 222"/>
                  <a:gd name="T2" fmla="*/ 24 w 66"/>
                  <a:gd name="T3" fmla="*/ 0 h 222"/>
                  <a:gd name="T4" fmla="*/ 16 w 66"/>
                  <a:gd name="T5" fmla="*/ 2 h 222"/>
                  <a:gd name="T6" fmla="*/ 8 w 66"/>
                  <a:gd name="T7" fmla="*/ 6 h 222"/>
                  <a:gd name="T8" fmla="*/ 2 w 66"/>
                  <a:gd name="T9" fmla="*/ 16 h 222"/>
                  <a:gd name="T10" fmla="*/ 0 w 66"/>
                  <a:gd name="T11" fmla="*/ 22 h 222"/>
                  <a:gd name="T12" fmla="*/ 0 w 66"/>
                  <a:gd name="T13" fmla="*/ 28 h 222"/>
                  <a:gd name="T14" fmla="*/ 0 w 66"/>
                  <a:gd name="T15" fmla="*/ 28 h 222"/>
                  <a:gd name="T16" fmla="*/ 0 w 66"/>
                  <a:gd name="T17" fmla="*/ 88 h 222"/>
                  <a:gd name="T18" fmla="*/ 4 w 66"/>
                  <a:gd name="T19" fmla="*/ 140 h 222"/>
                  <a:gd name="T20" fmla="*/ 4 w 66"/>
                  <a:gd name="T21" fmla="*/ 140 h 222"/>
                  <a:gd name="T22" fmla="*/ 8 w 66"/>
                  <a:gd name="T23" fmla="*/ 158 h 222"/>
                  <a:gd name="T24" fmla="*/ 18 w 66"/>
                  <a:gd name="T25" fmla="*/ 184 h 222"/>
                  <a:gd name="T26" fmla="*/ 30 w 66"/>
                  <a:gd name="T27" fmla="*/ 220 h 222"/>
                  <a:gd name="T28" fmla="*/ 30 w 66"/>
                  <a:gd name="T29" fmla="*/ 220 h 222"/>
                  <a:gd name="T30" fmla="*/ 34 w 66"/>
                  <a:gd name="T31" fmla="*/ 220 h 222"/>
                  <a:gd name="T32" fmla="*/ 40 w 66"/>
                  <a:gd name="T33" fmla="*/ 222 h 222"/>
                  <a:gd name="T34" fmla="*/ 52 w 66"/>
                  <a:gd name="T35" fmla="*/ 220 h 222"/>
                  <a:gd name="T36" fmla="*/ 64 w 66"/>
                  <a:gd name="T37" fmla="*/ 212 h 222"/>
                  <a:gd name="T38" fmla="*/ 64 w 66"/>
                  <a:gd name="T39" fmla="*/ 212 h 222"/>
                  <a:gd name="T40" fmla="*/ 66 w 66"/>
                  <a:gd name="T41" fmla="*/ 210 h 222"/>
                  <a:gd name="T42" fmla="*/ 64 w 66"/>
                  <a:gd name="T43" fmla="*/ 200 h 222"/>
                  <a:gd name="T44" fmla="*/ 58 w 66"/>
                  <a:gd name="T45" fmla="*/ 174 h 222"/>
                  <a:gd name="T46" fmla="*/ 50 w 66"/>
                  <a:gd name="T47" fmla="*/ 144 h 222"/>
                  <a:gd name="T48" fmla="*/ 46 w 66"/>
                  <a:gd name="T49" fmla="*/ 128 h 222"/>
                  <a:gd name="T50" fmla="*/ 46 w 66"/>
                  <a:gd name="T51" fmla="*/ 128 h 222"/>
                  <a:gd name="T52" fmla="*/ 48 w 66"/>
                  <a:gd name="T53" fmla="*/ 72 h 222"/>
                  <a:gd name="T54" fmla="*/ 48 w 66"/>
                  <a:gd name="T55" fmla="*/ 36 h 222"/>
                  <a:gd name="T56" fmla="*/ 46 w 66"/>
                  <a:gd name="T57" fmla="*/ 16 h 222"/>
                  <a:gd name="T58" fmla="*/ 46 w 66"/>
                  <a:gd name="T59" fmla="*/ 16 h 222"/>
                  <a:gd name="T60" fmla="*/ 42 w 66"/>
                  <a:gd name="T61" fmla="*/ 8 h 222"/>
                  <a:gd name="T62" fmla="*/ 36 w 66"/>
                  <a:gd name="T63" fmla="*/ 4 h 222"/>
                  <a:gd name="T64" fmla="*/ 30 w 66"/>
                  <a:gd name="T65" fmla="*/ 2 h 222"/>
                  <a:gd name="T66" fmla="*/ 24 w 66"/>
                  <a:gd name="T67" fmla="*/ 0 h 222"/>
                  <a:gd name="T68" fmla="*/ 24 w 66"/>
                  <a:gd name="T69" fmla="*/ 0 h 22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6"/>
                  <a:gd name="T106" fmla="*/ 0 h 222"/>
                  <a:gd name="T107" fmla="*/ 66 w 66"/>
                  <a:gd name="T108" fmla="*/ 222 h 22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6" h="222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8" y="6"/>
                    </a:lnTo>
                    <a:lnTo>
                      <a:pt x="2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88"/>
                    </a:lnTo>
                    <a:lnTo>
                      <a:pt x="4" y="140"/>
                    </a:lnTo>
                    <a:lnTo>
                      <a:pt x="8" y="158"/>
                    </a:lnTo>
                    <a:lnTo>
                      <a:pt x="18" y="184"/>
                    </a:lnTo>
                    <a:lnTo>
                      <a:pt x="30" y="220"/>
                    </a:lnTo>
                    <a:lnTo>
                      <a:pt x="34" y="220"/>
                    </a:lnTo>
                    <a:lnTo>
                      <a:pt x="40" y="222"/>
                    </a:lnTo>
                    <a:lnTo>
                      <a:pt x="52" y="220"/>
                    </a:lnTo>
                    <a:lnTo>
                      <a:pt x="64" y="212"/>
                    </a:lnTo>
                    <a:lnTo>
                      <a:pt x="66" y="210"/>
                    </a:lnTo>
                    <a:lnTo>
                      <a:pt x="64" y="200"/>
                    </a:lnTo>
                    <a:lnTo>
                      <a:pt x="58" y="174"/>
                    </a:lnTo>
                    <a:lnTo>
                      <a:pt x="50" y="144"/>
                    </a:lnTo>
                    <a:lnTo>
                      <a:pt x="46" y="128"/>
                    </a:lnTo>
                    <a:lnTo>
                      <a:pt x="48" y="72"/>
                    </a:lnTo>
                    <a:lnTo>
                      <a:pt x="48" y="36"/>
                    </a:lnTo>
                    <a:lnTo>
                      <a:pt x="46" y="16"/>
                    </a:lnTo>
                    <a:lnTo>
                      <a:pt x="42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5190719" y="3900013"/>
            <a:ext cx="297033" cy="269324"/>
            <a:chOff x="6408204" y="831777"/>
            <a:chExt cx="540060" cy="1091901"/>
          </a:xfrm>
        </p:grpSpPr>
        <p:grpSp>
          <p:nvGrpSpPr>
            <p:cNvPr id="169" name="组合 168"/>
            <p:cNvGrpSpPr/>
            <p:nvPr/>
          </p:nvGrpSpPr>
          <p:grpSpPr>
            <a:xfrm>
              <a:off x="6894258" y="918289"/>
              <a:ext cx="54006" cy="1005389"/>
              <a:chOff x="6894258" y="918289"/>
              <a:chExt cx="54006" cy="1005389"/>
            </a:xfrm>
          </p:grpSpPr>
          <p:sp>
            <p:nvSpPr>
              <p:cNvPr id="186" name="矩形 185"/>
              <p:cNvSpPr/>
              <p:nvPr/>
            </p:nvSpPr>
            <p:spPr>
              <a:xfrm>
                <a:off x="6894258" y="918289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矩形 186"/>
              <p:cNvSpPr/>
              <p:nvPr/>
            </p:nvSpPr>
            <p:spPr>
              <a:xfrm>
                <a:off x="6894258" y="1159696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6894258" y="1280400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6894258" y="1401103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矩形 189"/>
              <p:cNvSpPr/>
              <p:nvPr/>
            </p:nvSpPr>
            <p:spPr>
              <a:xfrm>
                <a:off x="6894258" y="1521807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6894258" y="1642510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6894258" y="1763214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矩形 192"/>
              <p:cNvSpPr/>
              <p:nvPr/>
            </p:nvSpPr>
            <p:spPr>
              <a:xfrm>
                <a:off x="6894258" y="1883917"/>
                <a:ext cx="54006" cy="3976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6678234" y="831777"/>
              <a:ext cx="54006" cy="1091901"/>
              <a:chOff x="6678234" y="831777"/>
              <a:chExt cx="54006" cy="1091901"/>
            </a:xfrm>
          </p:grpSpPr>
          <p:sp>
            <p:nvSpPr>
              <p:cNvPr id="178" name="矩形 177"/>
              <p:cNvSpPr/>
              <p:nvPr/>
            </p:nvSpPr>
            <p:spPr>
              <a:xfrm>
                <a:off x="6678234" y="83177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矩形 178"/>
              <p:cNvSpPr/>
              <p:nvPr/>
            </p:nvSpPr>
            <p:spPr>
              <a:xfrm>
                <a:off x="6678234" y="96286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矩形 179"/>
              <p:cNvSpPr/>
              <p:nvPr/>
            </p:nvSpPr>
            <p:spPr>
              <a:xfrm>
                <a:off x="6678234" y="1093957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6678234" y="135613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6678234" y="148722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6678234" y="161831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6678234" y="174940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6678234" y="1880496"/>
                <a:ext cx="54006" cy="4318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6408204" y="843558"/>
              <a:ext cx="108012" cy="1026245"/>
              <a:chOff x="6408204" y="872666"/>
              <a:chExt cx="108012" cy="1026245"/>
            </a:xfrm>
          </p:grpSpPr>
          <p:sp>
            <p:nvSpPr>
              <p:cNvPr id="172" name="矩形 171"/>
              <p:cNvSpPr/>
              <p:nvPr/>
            </p:nvSpPr>
            <p:spPr>
              <a:xfrm>
                <a:off x="6408204" y="872666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6408204" y="1119081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矩形 173"/>
              <p:cNvSpPr/>
              <p:nvPr/>
            </p:nvSpPr>
            <p:spPr>
              <a:xfrm>
                <a:off x="6408204" y="1242288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矩形 174"/>
              <p:cNvSpPr/>
              <p:nvPr/>
            </p:nvSpPr>
            <p:spPr>
              <a:xfrm>
                <a:off x="6408204" y="1488703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矩形 175"/>
              <p:cNvSpPr/>
              <p:nvPr/>
            </p:nvSpPr>
            <p:spPr>
              <a:xfrm>
                <a:off x="6408204" y="1735118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矩形 176"/>
              <p:cNvSpPr/>
              <p:nvPr/>
            </p:nvSpPr>
            <p:spPr>
              <a:xfrm>
                <a:off x="6408204" y="1858325"/>
                <a:ext cx="108012" cy="40586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3060080" y="3138252"/>
            <a:ext cx="3215764" cy="955383"/>
            <a:chOff x="3892166" y="778375"/>
            <a:chExt cx="3679419" cy="1395596"/>
          </a:xfrm>
        </p:grpSpPr>
        <p:grpSp>
          <p:nvGrpSpPr>
            <p:cNvPr id="195" name="组合 194"/>
            <p:cNvGrpSpPr/>
            <p:nvPr/>
          </p:nvGrpSpPr>
          <p:grpSpPr>
            <a:xfrm>
              <a:off x="7274552" y="778375"/>
              <a:ext cx="297033" cy="609087"/>
              <a:chOff x="6408204" y="831777"/>
              <a:chExt cx="540060" cy="1091901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6894258" y="918289"/>
                <a:ext cx="54006" cy="1005389"/>
                <a:chOff x="6894258" y="918289"/>
                <a:chExt cx="54006" cy="1005389"/>
              </a:xfrm>
            </p:grpSpPr>
            <p:sp>
              <p:nvSpPr>
                <p:cNvPr id="214" name="矩形 213"/>
                <p:cNvSpPr/>
                <p:nvPr/>
              </p:nvSpPr>
              <p:spPr>
                <a:xfrm>
                  <a:off x="6894258" y="918289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6894258" y="1159696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6894258" y="128040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6894258" y="1401103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6894258" y="152180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6894258" y="1642510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6894258" y="1763214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6894258" y="1883917"/>
                  <a:ext cx="54006" cy="39761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8" name="组合 197"/>
              <p:cNvGrpSpPr/>
              <p:nvPr/>
            </p:nvGrpSpPr>
            <p:grpSpPr>
              <a:xfrm>
                <a:off x="6678234" y="831777"/>
                <a:ext cx="54006" cy="1091901"/>
                <a:chOff x="6678234" y="831777"/>
                <a:chExt cx="54006" cy="1091901"/>
              </a:xfrm>
            </p:grpSpPr>
            <p:sp>
              <p:nvSpPr>
                <p:cNvPr id="206" name="矩形 205"/>
                <p:cNvSpPr/>
                <p:nvPr/>
              </p:nvSpPr>
              <p:spPr>
                <a:xfrm>
                  <a:off x="6678234" y="83177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6678234" y="96286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6678234" y="1093957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6678234" y="135613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6678234" y="148722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6678234" y="161831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6678234" y="174940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6678234" y="1880496"/>
                  <a:ext cx="54006" cy="4318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9" name="组合 198"/>
              <p:cNvGrpSpPr/>
              <p:nvPr/>
            </p:nvGrpSpPr>
            <p:grpSpPr>
              <a:xfrm>
                <a:off x="6408204" y="843558"/>
                <a:ext cx="108012" cy="1026245"/>
                <a:chOff x="6408204" y="872666"/>
                <a:chExt cx="108012" cy="1026245"/>
              </a:xfrm>
            </p:grpSpPr>
            <p:sp>
              <p:nvSpPr>
                <p:cNvPr id="200" name="矩形 199"/>
                <p:cNvSpPr/>
                <p:nvPr/>
              </p:nvSpPr>
              <p:spPr>
                <a:xfrm>
                  <a:off x="6408204" y="872666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6408204" y="1119081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>
                  <a:off x="6408204" y="124228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6408204" y="1488703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6408204" y="1735118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6408204" y="1858325"/>
                  <a:ext cx="108012" cy="40586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19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166" y="872370"/>
              <a:ext cx="3223780" cy="13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2" name="组合 221"/>
          <p:cNvGrpSpPr/>
          <p:nvPr/>
        </p:nvGrpSpPr>
        <p:grpSpPr>
          <a:xfrm>
            <a:off x="-3393" y="2985561"/>
            <a:ext cx="5491145" cy="1207815"/>
            <a:chOff x="52108" y="3851602"/>
            <a:chExt cx="5491145" cy="1207815"/>
          </a:xfrm>
        </p:grpSpPr>
        <p:cxnSp>
          <p:nvCxnSpPr>
            <p:cNvPr id="223" name="直接连接符 222"/>
            <p:cNvCxnSpPr/>
            <p:nvPr/>
          </p:nvCxnSpPr>
          <p:spPr>
            <a:xfrm>
              <a:off x="2853602" y="4103189"/>
              <a:ext cx="1272216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55501" y="3970592"/>
              <a:ext cx="2569326" cy="25346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>
              <a:off x="2602479" y="4235630"/>
              <a:ext cx="1491245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4032504" y="4091614"/>
              <a:ext cx="61220" cy="926962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3829918" y="417665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3603568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3349224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3086164" y="4191812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2876240" y="4091614"/>
              <a:ext cx="55986" cy="738017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2648300" y="4163622"/>
              <a:ext cx="0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2468635" y="4163622"/>
              <a:ext cx="0" cy="60749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2277581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2094679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1899996" y="4091614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1669862" y="4019606"/>
              <a:ext cx="27994" cy="62265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1403455" y="4019606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1191709" y="3947598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1053143" y="3947598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799568" y="3947598"/>
              <a:ext cx="27994" cy="62265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521297" y="3880483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336351" y="3865325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103639" y="3851602"/>
              <a:ext cx="27994" cy="62265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52108" y="3875590"/>
              <a:ext cx="2880118" cy="221733"/>
            </a:xfrm>
            <a:prstGeom prst="line">
              <a:avLst/>
            </a:prstGeom>
            <a:ln w="5715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>
              <a:off x="4067943" y="4247205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4262502" y="4139782"/>
              <a:ext cx="28431" cy="837954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4466586" y="4163624"/>
              <a:ext cx="19272" cy="85495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4706959" y="4163623"/>
              <a:ext cx="1" cy="85495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H="1" flipV="1">
              <a:off x="4922983" y="4162932"/>
              <a:ext cx="22578" cy="8655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H="1" flipV="1">
              <a:off x="5183360" y="4163622"/>
              <a:ext cx="22578" cy="8957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52108" y="4371950"/>
              <a:ext cx="2550425" cy="253463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>
              <a:off x="2627784" y="4634274"/>
              <a:ext cx="1409954" cy="7999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4067944" y="473199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>
              <a:off x="4093724" y="4091615"/>
              <a:ext cx="1449529" cy="570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5449559" y="4091614"/>
              <a:ext cx="55986" cy="967803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7" name="组合 256"/>
          <p:cNvGrpSpPr/>
          <p:nvPr/>
        </p:nvGrpSpPr>
        <p:grpSpPr>
          <a:xfrm>
            <a:off x="5482466" y="3152648"/>
            <a:ext cx="1427295" cy="1040728"/>
            <a:chOff x="5439589" y="2355726"/>
            <a:chExt cx="1427295" cy="1040728"/>
          </a:xfrm>
        </p:grpSpPr>
        <p:cxnSp>
          <p:nvCxnSpPr>
            <p:cNvPr id="258" name="直接连接符 257"/>
            <p:cNvCxnSpPr/>
            <p:nvPr/>
          </p:nvCxnSpPr>
          <p:spPr>
            <a:xfrm flipV="1">
              <a:off x="5439589" y="2463472"/>
              <a:ext cx="1408203" cy="13348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5457275" y="2691735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H="1" flipV="1">
              <a:off x="5629542" y="2416848"/>
              <a:ext cx="22578" cy="979606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H="1" flipV="1">
              <a:off x="5796136" y="2427734"/>
              <a:ext cx="22578" cy="9687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6012160" y="2409798"/>
              <a:ext cx="0" cy="955696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6175447" y="2427735"/>
              <a:ext cx="19272" cy="9377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6316214" y="2427734"/>
              <a:ext cx="55986" cy="8715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H="1" flipV="1">
              <a:off x="6565646" y="2427734"/>
              <a:ext cx="22578" cy="80535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6791806" y="2355726"/>
              <a:ext cx="55986" cy="877367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>
              <a:off x="5444875" y="2953562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8" name="组合 267"/>
          <p:cNvGrpSpPr/>
          <p:nvPr/>
        </p:nvGrpSpPr>
        <p:grpSpPr>
          <a:xfrm rot="21085095">
            <a:off x="6868863" y="3256491"/>
            <a:ext cx="1414895" cy="697181"/>
            <a:chOff x="5439589" y="2344840"/>
            <a:chExt cx="1447553" cy="792720"/>
          </a:xfrm>
        </p:grpSpPr>
        <p:cxnSp>
          <p:nvCxnSpPr>
            <p:cNvPr id="269" name="直接连接符 268"/>
            <p:cNvCxnSpPr/>
            <p:nvPr/>
          </p:nvCxnSpPr>
          <p:spPr>
            <a:xfrm>
              <a:off x="5439589" y="2344840"/>
              <a:ext cx="1447553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>
              <a:off x="5473339" y="247797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H="1" flipV="1">
              <a:off x="5629542" y="2416848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H="1" flipV="1">
              <a:off x="579613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6012160" y="2409798"/>
              <a:ext cx="0" cy="66600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6156176" y="2427734"/>
              <a:ext cx="38543" cy="7098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6316214" y="242773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H="1" flipV="1">
              <a:off x="656564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6791806" y="2355726"/>
              <a:ext cx="55986" cy="781834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>
              <a:off x="5444875" y="2953562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9" name="直接连接符 278"/>
          <p:cNvCxnSpPr/>
          <p:nvPr/>
        </p:nvCxnSpPr>
        <p:spPr>
          <a:xfrm>
            <a:off x="0" y="3605082"/>
            <a:ext cx="2820739" cy="32708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/>
          <p:cNvCxnSpPr/>
          <p:nvPr/>
        </p:nvCxnSpPr>
        <p:spPr>
          <a:xfrm>
            <a:off x="2831381" y="3938525"/>
            <a:ext cx="1145622" cy="15769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/>
          <p:nvPr/>
        </p:nvCxnSpPr>
        <p:spPr>
          <a:xfrm>
            <a:off x="3977003" y="4111695"/>
            <a:ext cx="754882" cy="53985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 flipV="1">
            <a:off x="5439589" y="4030015"/>
            <a:ext cx="1380210" cy="132401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 flipV="1">
            <a:off x="6757143" y="3949741"/>
            <a:ext cx="1460791" cy="80274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/>
          <p:nvPr/>
        </p:nvCxnSpPr>
        <p:spPr>
          <a:xfrm flipV="1">
            <a:off x="7671481" y="3872097"/>
            <a:ext cx="1460791" cy="91493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284"/>
          <p:cNvGrpSpPr/>
          <p:nvPr/>
        </p:nvGrpSpPr>
        <p:grpSpPr>
          <a:xfrm>
            <a:off x="8197665" y="3141762"/>
            <a:ext cx="946335" cy="626034"/>
            <a:chOff x="5439589" y="2344840"/>
            <a:chExt cx="1447553" cy="792720"/>
          </a:xfrm>
        </p:grpSpPr>
        <p:cxnSp>
          <p:nvCxnSpPr>
            <p:cNvPr id="286" name="直接连接符 285"/>
            <p:cNvCxnSpPr/>
            <p:nvPr/>
          </p:nvCxnSpPr>
          <p:spPr>
            <a:xfrm>
              <a:off x="5439589" y="2344840"/>
              <a:ext cx="1447553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>
              <a:off x="5473339" y="2477970"/>
              <a:ext cx="1409609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H="1" flipV="1">
              <a:off x="5629542" y="2416848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H="1" flipV="1">
              <a:off x="579613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6012160" y="2409798"/>
              <a:ext cx="0" cy="66600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6156176" y="2427734"/>
              <a:ext cx="38543" cy="70982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6316214" y="2427734"/>
              <a:ext cx="55986" cy="63781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H="1" flipV="1">
              <a:off x="6565646" y="2427734"/>
              <a:ext cx="22578" cy="69762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6791806" y="2355726"/>
              <a:ext cx="55986" cy="781834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5473339" y="2953561"/>
              <a:ext cx="1381145" cy="60264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6" name="矩形 8"/>
          <p:cNvSpPr/>
          <p:nvPr/>
        </p:nvSpPr>
        <p:spPr>
          <a:xfrm rot="10800000">
            <a:off x="-3395" y="3529127"/>
            <a:ext cx="9198169" cy="1266578"/>
          </a:xfrm>
          <a:custGeom>
            <a:avLst/>
            <a:gdLst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0 w 9144000"/>
              <a:gd name="connsiteY3" fmla="*/ 648072 h 648072"/>
              <a:gd name="connsiteX4" fmla="*/ 0 w 9144000"/>
              <a:gd name="connsiteY4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2630658 w 9144000"/>
              <a:gd name="connsiteY3" fmla="*/ 588007 h 648072"/>
              <a:gd name="connsiteX4" fmla="*/ 0 w 9144000"/>
              <a:gd name="connsiteY4" fmla="*/ 648072 h 648072"/>
              <a:gd name="connsiteX5" fmla="*/ 0 w 9144000"/>
              <a:gd name="connsiteY5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093698 w 9144000"/>
              <a:gd name="connsiteY3" fmla="*/ 517669 h 648072"/>
              <a:gd name="connsiteX4" fmla="*/ 2630658 w 9144000"/>
              <a:gd name="connsiteY4" fmla="*/ 588007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093698 w 9144000"/>
              <a:gd name="connsiteY3" fmla="*/ 517669 h 648072"/>
              <a:gd name="connsiteX4" fmla="*/ 2658793 w 9144000"/>
              <a:gd name="connsiteY4" fmla="*/ 545804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093698 w 9144000"/>
              <a:gd name="connsiteY3" fmla="*/ 517669 h 648072"/>
              <a:gd name="connsiteX4" fmla="*/ 2700996 w 9144000"/>
              <a:gd name="connsiteY4" fmla="*/ 503601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68947 w 9144000"/>
              <a:gd name="connsiteY3" fmla="*/ 545805 h 648072"/>
              <a:gd name="connsiteX4" fmla="*/ 2700996 w 9144000"/>
              <a:gd name="connsiteY4" fmla="*/ 503601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68947 w 9144000"/>
              <a:gd name="connsiteY3" fmla="*/ 545805 h 648072"/>
              <a:gd name="connsiteX4" fmla="*/ 3165230 w 9144000"/>
              <a:gd name="connsiteY4" fmla="*/ 559872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68947 w 9144000"/>
              <a:gd name="connsiteY3" fmla="*/ 545805 h 648072"/>
              <a:gd name="connsiteX4" fmla="*/ 3207433 w 9144000"/>
              <a:gd name="connsiteY4" fmla="*/ 517669 h 648072"/>
              <a:gd name="connsiteX5" fmla="*/ 0 w 9144000"/>
              <a:gd name="connsiteY5" fmla="*/ 648072 h 648072"/>
              <a:gd name="connsiteX6" fmla="*/ 0 w 9144000"/>
              <a:gd name="connsiteY6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68947 w 9144000"/>
              <a:gd name="connsiteY3" fmla="*/ 545805 h 648072"/>
              <a:gd name="connsiteX4" fmla="*/ 3207433 w 9144000"/>
              <a:gd name="connsiteY4" fmla="*/ 517669 h 648072"/>
              <a:gd name="connsiteX5" fmla="*/ 2011680 w 9144000"/>
              <a:gd name="connsiteY5" fmla="*/ 475466 h 648072"/>
              <a:gd name="connsiteX6" fmla="*/ 0 w 9144000"/>
              <a:gd name="connsiteY6" fmla="*/ 648072 h 648072"/>
              <a:gd name="connsiteX7" fmla="*/ 0 w 9144000"/>
              <a:gd name="connsiteY7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68947 w 9144000"/>
              <a:gd name="connsiteY3" fmla="*/ 545805 h 648072"/>
              <a:gd name="connsiteX4" fmla="*/ 3235569 w 9144000"/>
              <a:gd name="connsiteY4" fmla="*/ 447331 h 648072"/>
              <a:gd name="connsiteX5" fmla="*/ 2011680 w 9144000"/>
              <a:gd name="connsiteY5" fmla="*/ 475466 h 648072"/>
              <a:gd name="connsiteX6" fmla="*/ 0 w 9144000"/>
              <a:gd name="connsiteY6" fmla="*/ 648072 h 648072"/>
              <a:gd name="connsiteX7" fmla="*/ 0 w 9144000"/>
              <a:gd name="connsiteY7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83015 w 9144000"/>
              <a:gd name="connsiteY3" fmla="*/ 461399 h 648072"/>
              <a:gd name="connsiteX4" fmla="*/ 3235569 w 9144000"/>
              <a:gd name="connsiteY4" fmla="*/ 447331 h 648072"/>
              <a:gd name="connsiteX5" fmla="*/ 2011680 w 9144000"/>
              <a:gd name="connsiteY5" fmla="*/ 475466 h 648072"/>
              <a:gd name="connsiteX6" fmla="*/ 0 w 9144000"/>
              <a:gd name="connsiteY6" fmla="*/ 648072 h 648072"/>
              <a:gd name="connsiteX7" fmla="*/ 0 w 9144000"/>
              <a:gd name="connsiteY7" fmla="*/ 0 h 648072"/>
              <a:gd name="connsiteX0" fmla="*/ 0 w 9144000"/>
              <a:gd name="connsiteY0" fmla="*/ 0 h 648072"/>
              <a:gd name="connsiteX1" fmla="*/ 9144000 w 9144000"/>
              <a:gd name="connsiteY1" fmla="*/ 0 h 648072"/>
              <a:gd name="connsiteX2" fmla="*/ 9144000 w 9144000"/>
              <a:gd name="connsiteY2" fmla="*/ 648072 h 648072"/>
              <a:gd name="connsiteX3" fmla="*/ 4783015 w 9144000"/>
              <a:gd name="connsiteY3" fmla="*/ 461399 h 648072"/>
              <a:gd name="connsiteX4" fmla="*/ 3235569 w 9144000"/>
              <a:gd name="connsiteY4" fmla="*/ 447331 h 648072"/>
              <a:gd name="connsiteX5" fmla="*/ 2011680 w 9144000"/>
              <a:gd name="connsiteY5" fmla="*/ 475466 h 648072"/>
              <a:gd name="connsiteX6" fmla="*/ 0 w 9144000"/>
              <a:gd name="connsiteY6" fmla="*/ 648072 h 648072"/>
              <a:gd name="connsiteX7" fmla="*/ 0 w 9144000"/>
              <a:gd name="connsiteY7" fmla="*/ 0 h 648072"/>
              <a:gd name="connsiteX0" fmla="*/ 0 w 9144000"/>
              <a:gd name="connsiteY0" fmla="*/ 0 h 711720"/>
              <a:gd name="connsiteX1" fmla="*/ 9144000 w 9144000"/>
              <a:gd name="connsiteY1" fmla="*/ 0 h 711720"/>
              <a:gd name="connsiteX2" fmla="*/ 9144000 w 9144000"/>
              <a:gd name="connsiteY2" fmla="*/ 648072 h 711720"/>
              <a:gd name="connsiteX3" fmla="*/ 8314006 w 9144000"/>
              <a:gd name="connsiteY3" fmla="*/ 672414 h 711720"/>
              <a:gd name="connsiteX4" fmla="*/ 4783015 w 9144000"/>
              <a:gd name="connsiteY4" fmla="*/ 461399 h 711720"/>
              <a:gd name="connsiteX5" fmla="*/ 3235569 w 9144000"/>
              <a:gd name="connsiteY5" fmla="*/ 447331 h 711720"/>
              <a:gd name="connsiteX6" fmla="*/ 2011680 w 9144000"/>
              <a:gd name="connsiteY6" fmla="*/ 475466 h 711720"/>
              <a:gd name="connsiteX7" fmla="*/ 0 w 9144000"/>
              <a:gd name="connsiteY7" fmla="*/ 648072 h 711720"/>
              <a:gd name="connsiteX8" fmla="*/ 0 w 9144000"/>
              <a:gd name="connsiteY8" fmla="*/ 0 h 711720"/>
              <a:gd name="connsiteX0" fmla="*/ 0 w 9144000"/>
              <a:gd name="connsiteY0" fmla="*/ 0 h 707115"/>
              <a:gd name="connsiteX1" fmla="*/ 9144000 w 9144000"/>
              <a:gd name="connsiteY1" fmla="*/ 0 h 707115"/>
              <a:gd name="connsiteX2" fmla="*/ 9144000 w 9144000"/>
              <a:gd name="connsiteY2" fmla="*/ 648072 h 707115"/>
              <a:gd name="connsiteX3" fmla="*/ 8314006 w 9144000"/>
              <a:gd name="connsiteY3" fmla="*/ 672414 h 707115"/>
              <a:gd name="connsiteX4" fmla="*/ 4783015 w 9144000"/>
              <a:gd name="connsiteY4" fmla="*/ 461399 h 707115"/>
              <a:gd name="connsiteX5" fmla="*/ 3235569 w 9144000"/>
              <a:gd name="connsiteY5" fmla="*/ 447331 h 707115"/>
              <a:gd name="connsiteX6" fmla="*/ 2011680 w 9144000"/>
              <a:gd name="connsiteY6" fmla="*/ 475466 h 707115"/>
              <a:gd name="connsiteX7" fmla="*/ 0 w 9144000"/>
              <a:gd name="connsiteY7" fmla="*/ 648072 h 707115"/>
              <a:gd name="connsiteX8" fmla="*/ 0 w 9144000"/>
              <a:gd name="connsiteY8" fmla="*/ 0 h 707115"/>
              <a:gd name="connsiteX0" fmla="*/ 0 w 9144000"/>
              <a:gd name="connsiteY0" fmla="*/ 0 h 707115"/>
              <a:gd name="connsiteX1" fmla="*/ 9144000 w 9144000"/>
              <a:gd name="connsiteY1" fmla="*/ 0 h 707115"/>
              <a:gd name="connsiteX2" fmla="*/ 9144000 w 9144000"/>
              <a:gd name="connsiteY2" fmla="*/ 648072 h 707115"/>
              <a:gd name="connsiteX3" fmla="*/ 8314006 w 9144000"/>
              <a:gd name="connsiteY3" fmla="*/ 672414 h 707115"/>
              <a:gd name="connsiteX4" fmla="*/ 5404864 w 9144000"/>
              <a:gd name="connsiteY4" fmla="*/ 447332 h 707115"/>
              <a:gd name="connsiteX5" fmla="*/ 3235569 w 9144000"/>
              <a:gd name="connsiteY5" fmla="*/ 447331 h 707115"/>
              <a:gd name="connsiteX6" fmla="*/ 2011680 w 9144000"/>
              <a:gd name="connsiteY6" fmla="*/ 475466 h 707115"/>
              <a:gd name="connsiteX7" fmla="*/ 0 w 9144000"/>
              <a:gd name="connsiteY7" fmla="*/ 648072 h 707115"/>
              <a:gd name="connsiteX8" fmla="*/ 0 w 9144000"/>
              <a:gd name="connsiteY8" fmla="*/ 0 h 707115"/>
              <a:gd name="connsiteX0" fmla="*/ 0 w 9144000"/>
              <a:gd name="connsiteY0" fmla="*/ 0 h 707115"/>
              <a:gd name="connsiteX1" fmla="*/ 9144000 w 9144000"/>
              <a:gd name="connsiteY1" fmla="*/ 0 h 707115"/>
              <a:gd name="connsiteX2" fmla="*/ 9144000 w 9144000"/>
              <a:gd name="connsiteY2" fmla="*/ 648072 h 707115"/>
              <a:gd name="connsiteX3" fmla="*/ 8314006 w 9144000"/>
              <a:gd name="connsiteY3" fmla="*/ 672414 h 707115"/>
              <a:gd name="connsiteX4" fmla="*/ 5348333 w 9144000"/>
              <a:gd name="connsiteY4" fmla="*/ 461400 h 707115"/>
              <a:gd name="connsiteX5" fmla="*/ 3235569 w 9144000"/>
              <a:gd name="connsiteY5" fmla="*/ 447331 h 707115"/>
              <a:gd name="connsiteX6" fmla="*/ 2011680 w 9144000"/>
              <a:gd name="connsiteY6" fmla="*/ 475466 h 707115"/>
              <a:gd name="connsiteX7" fmla="*/ 0 w 9144000"/>
              <a:gd name="connsiteY7" fmla="*/ 648072 h 707115"/>
              <a:gd name="connsiteX8" fmla="*/ 0 w 9144000"/>
              <a:gd name="connsiteY8" fmla="*/ 0 h 707115"/>
              <a:gd name="connsiteX0" fmla="*/ 0 w 9144000"/>
              <a:gd name="connsiteY0" fmla="*/ 0 h 707115"/>
              <a:gd name="connsiteX1" fmla="*/ 9144000 w 9144000"/>
              <a:gd name="connsiteY1" fmla="*/ 0 h 707115"/>
              <a:gd name="connsiteX2" fmla="*/ 9144000 w 9144000"/>
              <a:gd name="connsiteY2" fmla="*/ 648072 h 707115"/>
              <a:gd name="connsiteX3" fmla="*/ 8314006 w 9144000"/>
              <a:gd name="connsiteY3" fmla="*/ 672414 h 707115"/>
              <a:gd name="connsiteX4" fmla="*/ 5348333 w 9144000"/>
              <a:gd name="connsiteY4" fmla="*/ 461400 h 707115"/>
              <a:gd name="connsiteX5" fmla="*/ 3560627 w 9144000"/>
              <a:gd name="connsiteY5" fmla="*/ 447331 h 707115"/>
              <a:gd name="connsiteX6" fmla="*/ 2011680 w 9144000"/>
              <a:gd name="connsiteY6" fmla="*/ 475466 h 707115"/>
              <a:gd name="connsiteX7" fmla="*/ 0 w 9144000"/>
              <a:gd name="connsiteY7" fmla="*/ 648072 h 707115"/>
              <a:gd name="connsiteX8" fmla="*/ 0 w 9144000"/>
              <a:gd name="connsiteY8" fmla="*/ 0 h 707115"/>
              <a:gd name="connsiteX0" fmla="*/ 0 w 9214665"/>
              <a:gd name="connsiteY0" fmla="*/ 0 h 781706"/>
              <a:gd name="connsiteX1" fmla="*/ 9144000 w 9214665"/>
              <a:gd name="connsiteY1" fmla="*/ 0 h 781706"/>
              <a:gd name="connsiteX2" fmla="*/ 9214665 w 9214665"/>
              <a:gd name="connsiteY2" fmla="*/ 746546 h 781706"/>
              <a:gd name="connsiteX3" fmla="*/ 8314006 w 9214665"/>
              <a:gd name="connsiteY3" fmla="*/ 672414 h 781706"/>
              <a:gd name="connsiteX4" fmla="*/ 5348333 w 9214665"/>
              <a:gd name="connsiteY4" fmla="*/ 461400 h 781706"/>
              <a:gd name="connsiteX5" fmla="*/ 3560627 w 9214665"/>
              <a:gd name="connsiteY5" fmla="*/ 447331 h 781706"/>
              <a:gd name="connsiteX6" fmla="*/ 2011680 w 9214665"/>
              <a:gd name="connsiteY6" fmla="*/ 475466 h 781706"/>
              <a:gd name="connsiteX7" fmla="*/ 0 w 9214665"/>
              <a:gd name="connsiteY7" fmla="*/ 648072 h 781706"/>
              <a:gd name="connsiteX8" fmla="*/ 0 w 9214665"/>
              <a:gd name="connsiteY8" fmla="*/ 0 h 781706"/>
              <a:gd name="connsiteX0" fmla="*/ 0 w 9186400"/>
              <a:gd name="connsiteY0" fmla="*/ 0 h 707115"/>
              <a:gd name="connsiteX1" fmla="*/ 9144000 w 9186400"/>
              <a:gd name="connsiteY1" fmla="*/ 0 h 707115"/>
              <a:gd name="connsiteX2" fmla="*/ 9186400 w 9186400"/>
              <a:gd name="connsiteY2" fmla="*/ 648072 h 707115"/>
              <a:gd name="connsiteX3" fmla="*/ 8314006 w 9186400"/>
              <a:gd name="connsiteY3" fmla="*/ 672414 h 707115"/>
              <a:gd name="connsiteX4" fmla="*/ 5348333 w 9186400"/>
              <a:gd name="connsiteY4" fmla="*/ 461400 h 707115"/>
              <a:gd name="connsiteX5" fmla="*/ 3560627 w 9186400"/>
              <a:gd name="connsiteY5" fmla="*/ 447331 h 707115"/>
              <a:gd name="connsiteX6" fmla="*/ 2011680 w 9186400"/>
              <a:gd name="connsiteY6" fmla="*/ 475466 h 707115"/>
              <a:gd name="connsiteX7" fmla="*/ 0 w 9186400"/>
              <a:gd name="connsiteY7" fmla="*/ 648072 h 707115"/>
              <a:gd name="connsiteX8" fmla="*/ 0 w 9186400"/>
              <a:gd name="connsiteY8" fmla="*/ 0 h 707115"/>
              <a:gd name="connsiteX0" fmla="*/ 0 w 9186400"/>
              <a:gd name="connsiteY0" fmla="*/ 115376 h 822491"/>
              <a:gd name="connsiteX1" fmla="*/ 1992743 w 9186400"/>
              <a:gd name="connsiteY1" fmla="*/ 0 h 822491"/>
              <a:gd name="connsiteX2" fmla="*/ 9144000 w 9186400"/>
              <a:gd name="connsiteY2" fmla="*/ 115376 h 822491"/>
              <a:gd name="connsiteX3" fmla="*/ 9186400 w 9186400"/>
              <a:gd name="connsiteY3" fmla="*/ 763448 h 822491"/>
              <a:gd name="connsiteX4" fmla="*/ 8314006 w 9186400"/>
              <a:gd name="connsiteY4" fmla="*/ 787790 h 822491"/>
              <a:gd name="connsiteX5" fmla="*/ 5348333 w 9186400"/>
              <a:gd name="connsiteY5" fmla="*/ 576776 h 822491"/>
              <a:gd name="connsiteX6" fmla="*/ 3560627 w 9186400"/>
              <a:gd name="connsiteY6" fmla="*/ 562707 h 822491"/>
              <a:gd name="connsiteX7" fmla="*/ 2011680 w 9186400"/>
              <a:gd name="connsiteY7" fmla="*/ 590842 h 822491"/>
              <a:gd name="connsiteX8" fmla="*/ 0 w 9186400"/>
              <a:gd name="connsiteY8" fmla="*/ 763448 h 822491"/>
              <a:gd name="connsiteX9" fmla="*/ 0 w 9186400"/>
              <a:gd name="connsiteY9" fmla="*/ 115376 h 822491"/>
              <a:gd name="connsiteX0" fmla="*/ 0 w 9186400"/>
              <a:gd name="connsiteY0" fmla="*/ 173235 h 880350"/>
              <a:gd name="connsiteX1" fmla="*/ 1992743 w 9186400"/>
              <a:gd name="connsiteY1" fmla="*/ 57859 h 880350"/>
              <a:gd name="connsiteX2" fmla="*/ 3519098 w 9186400"/>
              <a:gd name="connsiteY2" fmla="*/ 1588 h 880350"/>
              <a:gd name="connsiteX3" fmla="*/ 9144000 w 9186400"/>
              <a:gd name="connsiteY3" fmla="*/ 173235 h 880350"/>
              <a:gd name="connsiteX4" fmla="*/ 9186400 w 9186400"/>
              <a:gd name="connsiteY4" fmla="*/ 821307 h 880350"/>
              <a:gd name="connsiteX5" fmla="*/ 8314006 w 9186400"/>
              <a:gd name="connsiteY5" fmla="*/ 845649 h 880350"/>
              <a:gd name="connsiteX6" fmla="*/ 5348333 w 9186400"/>
              <a:gd name="connsiteY6" fmla="*/ 634635 h 880350"/>
              <a:gd name="connsiteX7" fmla="*/ 3560627 w 9186400"/>
              <a:gd name="connsiteY7" fmla="*/ 620566 h 880350"/>
              <a:gd name="connsiteX8" fmla="*/ 2011680 w 9186400"/>
              <a:gd name="connsiteY8" fmla="*/ 648701 h 880350"/>
              <a:gd name="connsiteX9" fmla="*/ 0 w 9186400"/>
              <a:gd name="connsiteY9" fmla="*/ 821307 h 880350"/>
              <a:gd name="connsiteX10" fmla="*/ 0 w 9186400"/>
              <a:gd name="connsiteY10" fmla="*/ 173235 h 880350"/>
              <a:gd name="connsiteX0" fmla="*/ 0 w 9186400"/>
              <a:gd name="connsiteY0" fmla="*/ 173235 h 880350"/>
              <a:gd name="connsiteX1" fmla="*/ 1992743 w 9186400"/>
              <a:gd name="connsiteY1" fmla="*/ 57859 h 880350"/>
              <a:gd name="connsiteX2" fmla="*/ 3519098 w 9186400"/>
              <a:gd name="connsiteY2" fmla="*/ 1588 h 880350"/>
              <a:gd name="connsiteX3" fmla="*/ 9144000 w 9186400"/>
              <a:gd name="connsiteY3" fmla="*/ 173235 h 880350"/>
              <a:gd name="connsiteX4" fmla="*/ 9186400 w 9186400"/>
              <a:gd name="connsiteY4" fmla="*/ 821307 h 880350"/>
              <a:gd name="connsiteX5" fmla="*/ 8314006 w 9186400"/>
              <a:gd name="connsiteY5" fmla="*/ 845649 h 880350"/>
              <a:gd name="connsiteX6" fmla="*/ 5348333 w 9186400"/>
              <a:gd name="connsiteY6" fmla="*/ 634635 h 880350"/>
              <a:gd name="connsiteX7" fmla="*/ 3560627 w 9186400"/>
              <a:gd name="connsiteY7" fmla="*/ 620566 h 880350"/>
              <a:gd name="connsiteX8" fmla="*/ 2011680 w 9186400"/>
              <a:gd name="connsiteY8" fmla="*/ 648701 h 880350"/>
              <a:gd name="connsiteX9" fmla="*/ 0 w 9186400"/>
              <a:gd name="connsiteY9" fmla="*/ 821307 h 880350"/>
              <a:gd name="connsiteX10" fmla="*/ 0 w 9186400"/>
              <a:gd name="connsiteY10" fmla="*/ 173235 h 880350"/>
              <a:gd name="connsiteX0" fmla="*/ 0 w 9186400"/>
              <a:gd name="connsiteY0" fmla="*/ 173235 h 880350"/>
              <a:gd name="connsiteX1" fmla="*/ 1992743 w 9186400"/>
              <a:gd name="connsiteY1" fmla="*/ 57859 h 880350"/>
              <a:gd name="connsiteX2" fmla="*/ 3519098 w 9186400"/>
              <a:gd name="connsiteY2" fmla="*/ 1588 h 880350"/>
              <a:gd name="connsiteX3" fmla="*/ 9129867 w 9186400"/>
              <a:gd name="connsiteY3" fmla="*/ 384250 h 880350"/>
              <a:gd name="connsiteX4" fmla="*/ 9186400 w 9186400"/>
              <a:gd name="connsiteY4" fmla="*/ 821307 h 880350"/>
              <a:gd name="connsiteX5" fmla="*/ 8314006 w 9186400"/>
              <a:gd name="connsiteY5" fmla="*/ 845649 h 880350"/>
              <a:gd name="connsiteX6" fmla="*/ 5348333 w 9186400"/>
              <a:gd name="connsiteY6" fmla="*/ 634635 h 880350"/>
              <a:gd name="connsiteX7" fmla="*/ 3560627 w 9186400"/>
              <a:gd name="connsiteY7" fmla="*/ 620566 h 880350"/>
              <a:gd name="connsiteX8" fmla="*/ 2011680 w 9186400"/>
              <a:gd name="connsiteY8" fmla="*/ 648701 h 880350"/>
              <a:gd name="connsiteX9" fmla="*/ 0 w 9186400"/>
              <a:gd name="connsiteY9" fmla="*/ 821307 h 880350"/>
              <a:gd name="connsiteX10" fmla="*/ 0 w 9186400"/>
              <a:gd name="connsiteY10" fmla="*/ 173235 h 880350"/>
              <a:gd name="connsiteX0" fmla="*/ 0 w 9186400"/>
              <a:gd name="connsiteY0" fmla="*/ 173235 h 880350"/>
              <a:gd name="connsiteX1" fmla="*/ 1992743 w 9186400"/>
              <a:gd name="connsiteY1" fmla="*/ 57859 h 880350"/>
              <a:gd name="connsiteX2" fmla="*/ 3519098 w 9186400"/>
              <a:gd name="connsiteY2" fmla="*/ 1588 h 880350"/>
              <a:gd name="connsiteX3" fmla="*/ 9129867 w 9186400"/>
              <a:gd name="connsiteY3" fmla="*/ 384250 h 880350"/>
              <a:gd name="connsiteX4" fmla="*/ 9186400 w 9186400"/>
              <a:gd name="connsiteY4" fmla="*/ 821307 h 880350"/>
              <a:gd name="connsiteX5" fmla="*/ 8314006 w 9186400"/>
              <a:gd name="connsiteY5" fmla="*/ 845649 h 880350"/>
              <a:gd name="connsiteX6" fmla="*/ 5348333 w 9186400"/>
              <a:gd name="connsiteY6" fmla="*/ 634635 h 880350"/>
              <a:gd name="connsiteX7" fmla="*/ 3560627 w 9186400"/>
              <a:gd name="connsiteY7" fmla="*/ 620566 h 880350"/>
              <a:gd name="connsiteX8" fmla="*/ 2011680 w 9186400"/>
              <a:gd name="connsiteY8" fmla="*/ 648701 h 880350"/>
              <a:gd name="connsiteX9" fmla="*/ 0 w 9186400"/>
              <a:gd name="connsiteY9" fmla="*/ 821307 h 880350"/>
              <a:gd name="connsiteX10" fmla="*/ 0 w 9186400"/>
              <a:gd name="connsiteY10" fmla="*/ 173235 h 880350"/>
              <a:gd name="connsiteX0" fmla="*/ 0 w 9186400"/>
              <a:gd name="connsiteY0" fmla="*/ 180756 h 887871"/>
              <a:gd name="connsiteX1" fmla="*/ 1992743 w 9186400"/>
              <a:gd name="connsiteY1" fmla="*/ 65380 h 887871"/>
              <a:gd name="connsiteX2" fmla="*/ 3519098 w 9186400"/>
              <a:gd name="connsiteY2" fmla="*/ 9109 h 887871"/>
              <a:gd name="connsiteX3" fmla="*/ 5356378 w 9186400"/>
              <a:gd name="connsiteY3" fmla="*/ 37244 h 887871"/>
              <a:gd name="connsiteX4" fmla="*/ 9129867 w 9186400"/>
              <a:gd name="connsiteY4" fmla="*/ 391771 h 887871"/>
              <a:gd name="connsiteX5" fmla="*/ 9186400 w 9186400"/>
              <a:gd name="connsiteY5" fmla="*/ 828828 h 887871"/>
              <a:gd name="connsiteX6" fmla="*/ 8314006 w 9186400"/>
              <a:gd name="connsiteY6" fmla="*/ 853170 h 887871"/>
              <a:gd name="connsiteX7" fmla="*/ 5348333 w 9186400"/>
              <a:gd name="connsiteY7" fmla="*/ 642156 h 887871"/>
              <a:gd name="connsiteX8" fmla="*/ 3560627 w 9186400"/>
              <a:gd name="connsiteY8" fmla="*/ 628087 h 887871"/>
              <a:gd name="connsiteX9" fmla="*/ 2011680 w 9186400"/>
              <a:gd name="connsiteY9" fmla="*/ 656222 h 887871"/>
              <a:gd name="connsiteX10" fmla="*/ 0 w 9186400"/>
              <a:gd name="connsiteY10" fmla="*/ 828828 h 887871"/>
              <a:gd name="connsiteX11" fmla="*/ 0 w 9186400"/>
              <a:gd name="connsiteY11" fmla="*/ 180756 h 887871"/>
              <a:gd name="connsiteX0" fmla="*/ 0 w 9186400"/>
              <a:gd name="connsiteY0" fmla="*/ 180756 h 887871"/>
              <a:gd name="connsiteX1" fmla="*/ 1992743 w 9186400"/>
              <a:gd name="connsiteY1" fmla="*/ 65380 h 887871"/>
              <a:gd name="connsiteX2" fmla="*/ 3519098 w 9186400"/>
              <a:gd name="connsiteY2" fmla="*/ 9109 h 887871"/>
              <a:gd name="connsiteX3" fmla="*/ 5356378 w 9186400"/>
              <a:gd name="connsiteY3" fmla="*/ 37244 h 887871"/>
              <a:gd name="connsiteX4" fmla="*/ 9158133 w 9186400"/>
              <a:gd name="connsiteY4" fmla="*/ 532448 h 887871"/>
              <a:gd name="connsiteX5" fmla="*/ 9186400 w 9186400"/>
              <a:gd name="connsiteY5" fmla="*/ 828828 h 887871"/>
              <a:gd name="connsiteX6" fmla="*/ 8314006 w 9186400"/>
              <a:gd name="connsiteY6" fmla="*/ 853170 h 887871"/>
              <a:gd name="connsiteX7" fmla="*/ 5348333 w 9186400"/>
              <a:gd name="connsiteY7" fmla="*/ 642156 h 887871"/>
              <a:gd name="connsiteX8" fmla="*/ 3560627 w 9186400"/>
              <a:gd name="connsiteY8" fmla="*/ 628087 h 887871"/>
              <a:gd name="connsiteX9" fmla="*/ 2011680 w 9186400"/>
              <a:gd name="connsiteY9" fmla="*/ 656222 h 887871"/>
              <a:gd name="connsiteX10" fmla="*/ 0 w 9186400"/>
              <a:gd name="connsiteY10" fmla="*/ 828828 h 887871"/>
              <a:gd name="connsiteX11" fmla="*/ 0 w 9186400"/>
              <a:gd name="connsiteY11" fmla="*/ 180756 h 887871"/>
              <a:gd name="connsiteX0" fmla="*/ 0 w 9186400"/>
              <a:gd name="connsiteY0" fmla="*/ 180756 h 887871"/>
              <a:gd name="connsiteX1" fmla="*/ 1992743 w 9186400"/>
              <a:gd name="connsiteY1" fmla="*/ 65380 h 887871"/>
              <a:gd name="connsiteX2" fmla="*/ 3519098 w 9186400"/>
              <a:gd name="connsiteY2" fmla="*/ 9109 h 887871"/>
              <a:gd name="connsiteX3" fmla="*/ 5356378 w 9186400"/>
              <a:gd name="connsiteY3" fmla="*/ 37244 h 887871"/>
              <a:gd name="connsiteX4" fmla="*/ 9158133 w 9186400"/>
              <a:gd name="connsiteY4" fmla="*/ 532448 h 887871"/>
              <a:gd name="connsiteX5" fmla="*/ 9186400 w 9186400"/>
              <a:gd name="connsiteY5" fmla="*/ 828828 h 887871"/>
              <a:gd name="connsiteX6" fmla="*/ 8314006 w 9186400"/>
              <a:gd name="connsiteY6" fmla="*/ 853170 h 887871"/>
              <a:gd name="connsiteX7" fmla="*/ 5348333 w 9186400"/>
              <a:gd name="connsiteY7" fmla="*/ 642156 h 887871"/>
              <a:gd name="connsiteX8" fmla="*/ 3560627 w 9186400"/>
              <a:gd name="connsiteY8" fmla="*/ 628087 h 887871"/>
              <a:gd name="connsiteX9" fmla="*/ 2011680 w 9186400"/>
              <a:gd name="connsiteY9" fmla="*/ 656222 h 887871"/>
              <a:gd name="connsiteX10" fmla="*/ 0 w 9186400"/>
              <a:gd name="connsiteY10" fmla="*/ 828828 h 887871"/>
              <a:gd name="connsiteX11" fmla="*/ 0 w 9186400"/>
              <a:gd name="connsiteY11" fmla="*/ 180756 h 887871"/>
              <a:gd name="connsiteX0" fmla="*/ 0 w 9186400"/>
              <a:gd name="connsiteY0" fmla="*/ 173236 h 880351"/>
              <a:gd name="connsiteX1" fmla="*/ 1992743 w 9186400"/>
              <a:gd name="connsiteY1" fmla="*/ 57860 h 880351"/>
              <a:gd name="connsiteX2" fmla="*/ 3519098 w 9186400"/>
              <a:gd name="connsiteY2" fmla="*/ 1589 h 880351"/>
              <a:gd name="connsiteX3" fmla="*/ 5328112 w 9186400"/>
              <a:gd name="connsiteY3" fmla="*/ 57859 h 880351"/>
              <a:gd name="connsiteX4" fmla="*/ 9158133 w 9186400"/>
              <a:gd name="connsiteY4" fmla="*/ 524928 h 880351"/>
              <a:gd name="connsiteX5" fmla="*/ 9186400 w 9186400"/>
              <a:gd name="connsiteY5" fmla="*/ 821308 h 880351"/>
              <a:gd name="connsiteX6" fmla="*/ 8314006 w 9186400"/>
              <a:gd name="connsiteY6" fmla="*/ 845650 h 880351"/>
              <a:gd name="connsiteX7" fmla="*/ 5348333 w 9186400"/>
              <a:gd name="connsiteY7" fmla="*/ 634636 h 880351"/>
              <a:gd name="connsiteX8" fmla="*/ 3560627 w 9186400"/>
              <a:gd name="connsiteY8" fmla="*/ 620567 h 880351"/>
              <a:gd name="connsiteX9" fmla="*/ 2011680 w 9186400"/>
              <a:gd name="connsiteY9" fmla="*/ 648702 h 880351"/>
              <a:gd name="connsiteX10" fmla="*/ 0 w 9186400"/>
              <a:gd name="connsiteY10" fmla="*/ 821308 h 880351"/>
              <a:gd name="connsiteX11" fmla="*/ 0 w 9186400"/>
              <a:gd name="connsiteY11" fmla="*/ 173236 h 880351"/>
              <a:gd name="connsiteX0" fmla="*/ 0 w 9186400"/>
              <a:gd name="connsiteY0" fmla="*/ 384251 h 880351"/>
              <a:gd name="connsiteX1" fmla="*/ 1992743 w 9186400"/>
              <a:gd name="connsiteY1" fmla="*/ 57860 h 880351"/>
              <a:gd name="connsiteX2" fmla="*/ 3519098 w 9186400"/>
              <a:gd name="connsiteY2" fmla="*/ 1589 h 880351"/>
              <a:gd name="connsiteX3" fmla="*/ 5328112 w 9186400"/>
              <a:gd name="connsiteY3" fmla="*/ 57859 h 880351"/>
              <a:gd name="connsiteX4" fmla="*/ 9158133 w 9186400"/>
              <a:gd name="connsiteY4" fmla="*/ 524928 h 880351"/>
              <a:gd name="connsiteX5" fmla="*/ 9186400 w 9186400"/>
              <a:gd name="connsiteY5" fmla="*/ 821308 h 880351"/>
              <a:gd name="connsiteX6" fmla="*/ 8314006 w 9186400"/>
              <a:gd name="connsiteY6" fmla="*/ 845650 h 880351"/>
              <a:gd name="connsiteX7" fmla="*/ 5348333 w 9186400"/>
              <a:gd name="connsiteY7" fmla="*/ 634636 h 880351"/>
              <a:gd name="connsiteX8" fmla="*/ 3560627 w 9186400"/>
              <a:gd name="connsiteY8" fmla="*/ 620567 h 880351"/>
              <a:gd name="connsiteX9" fmla="*/ 2011680 w 9186400"/>
              <a:gd name="connsiteY9" fmla="*/ 648702 h 880351"/>
              <a:gd name="connsiteX10" fmla="*/ 0 w 9186400"/>
              <a:gd name="connsiteY10" fmla="*/ 821308 h 880351"/>
              <a:gd name="connsiteX11" fmla="*/ 0 w 9186400"/>
              <a:gd name="connsiteY11" fmla="*/ 384251 h 880351"/>
              <a:gd name="connsiteX0" fmla="*/ 0 w 9186400"/>
              <a:gd name="connsiteY0" fmla="*/ 384251 h 880351"/>
              <a:gd name="connsiteX1" fmla="*/ 1992743 w 9186400"/>
              <a:gd name="connsiteY1" fmla="*/ 57860 h 880351"/>
              <a:gd name="connsiteX2" fmla="*/ 3519098 w 9186400"/>
              <a:gd name="connsiteY2" fmla="*/ 1589 h 880351"/>
              <a:gd name="connsiteX3" fmla="*/ 5328112 w 9186400"/>
              <a:gd name="connsiteY3" fmla="*/ 57859 h 880351"/>
              <a:gd name="connsiteX4" fmla="*/ 9158133 w 9186400"/>
              <a:gd name="connsiteY4" fmla="*/ 524928 h 880351"/>
              <a:gd name="connsiteX5" fmla="*/ 9186400 w 9186400"/>
              <a:gd name="connsiteY5" fmla="*/ 821308 h 880351"/>
              <a:gd name="connsiteX6" fmla="*/ 8314006 w 9186400"/>
              <a:gd name="connsiteY6" fmla="*/ 845650 h 880351"/>
              <a:gd name="connsiteX7" fmla="*/ 5348333 w 9186400"/>
              <a:gd name="connsiteY7" fmla="*/ 634636 h 880351"/>
              <a:gd name="connsiteX8" fmla="*/ 3560627 w 9186400"/>
              <a:gd name="connsiteY8" fmla="*/ 620567 h 880351"/>
              <a:gd name="connsiteX9" fmla="*/ 2011680 w 9186400"/>
              <a:gd name="connsiteY9" fmla="*/ 648702 h 880351"/>
              <a:gd name="connsiteX10" fmla="*/ 0 w 9186400"/>
              <a:gd name="connsiteY10" fmla="*/ 821308 h 880351"/>
              <a:gd name="connsiteX11" fmla="*/ 0 w 9186400"/>
              <a:gd name="connsiteY11" fmla="*/ 384251 h 880351"/>
              <a:gd name="connsiteX0" fmla="*/ 14133 w 9200533"/>
              <a:gd name="connsiteY0" fmla="*/ 384251 h 1116729"/>
              <a:gd name="connsiteX1" fmla="*/ 2006876 w 9200533"/>
              <a:gd name="connsiteY1" fmla="*/ 57860 h 1116729"/>
              <a:gd name="connsiteX2" fmla="*/ 3533231 w 9200533"/>
              <a:gd name="connsiteY2" fmla="*/ 1589 h 1116729"/>
              <a:gd name="connsiteX3" fmla="*/ 5342245 w 9200533"/>
              <a:gd name="connsiteY3" fmla="*/ 57859 h 1116729"/>
              <a:gd name="connsiteX4" fmla="*/ 9172266 w 9200533"/>
              <a:gd name="connsiteY4" fmla="*/ 524928 h 1116729"/>
              <a:gd name="connsiteX5" fmla="*/ 9200533 w 9200533"/>
              <a:gd name="connsiteY5" fmla="*/ 821308 h 1116729"/>
              <a:gd name="connsiteX6" fmla="*/ 8328139 w 9200533"/>
              <a:gd name="connsiteY6" fmla="*/ 845650 h 1116729"/>
              <a:gd name="connsiteX7" fmla="*/ 5362466 w 9200533"/>
              <a:gd name="connsiteY7" fmla="*/ 634636 h 1116729"/>
              <a:gd name="connsiteX8" fmla="*/ 3574760 w 9200533"/>
              <a:gd name="connsiteY8" fmla="*/ 620567 h 1116729"/>
              <a:gd name="connsiteX9" fmla="*/ 2025813 w 9200533"/>
              <a:gd name="connsiteY9" fmla="*/ 648702 h 1116729"/>
              <a:gd name="connsiteX10" fmla="*/ 0 w 9200533"/>
              <a:gd name="connsiteY10" fmla="*/ 1116729 h 1116729"/>
              <a:gd name="connsiteX11" fmla="*/ 14133 w 9200533"/>
              <a:gd name="connsiteY11" fmla="*/ 384251 h 1116729"/>
              <a:gd name="connsiteX0" fmla="*/ 14133 w 9172267"/>
              <a:gd name="connsiteY0" fmla="*/ 384251 h 1116729"/>
              <a:gd name="connsiteX1" fmla="*/ 2006876 w 9172267"/>
              <a:gd name="connsiteY1" fmla="*/ 57860 h 1116729"/>
              <a:gd name="connsiteX2" fmla="*/ 3533231 w 9172267"/>
              <a:gd name="connsiteY2" fmla="*/ 1589 h 1116729"/>
              <a:gd name="connsiteX3" fmla="*/ 5342245 w 9172267"/>
              <a:gd name="connsiteY3" fmla="*/ 57859 h 1116729"/>
              <a:gd name="connsiteX4" fmla="*/ 9172266 w 9172267"/>
              <a:gd name="connsiteY4" fmla="*/ 524928 h 1116729"/>
              <a:gd name="connsiteX5" fmla="*/ 9172267 w 9172267"/>
              <a:gd name="connsiteY5" fmla="*/ 947917 h 1116729"/>
              <a:gd name="connsiteX6" fmla="*/ 8328139 w 9172267"/>
              <a:gd name="connsiteY6" fmla="*/ 845650 h 1116729"/>
              <a:gd name="connsiteX7" fmla="*/ 5362466 w 9172267"/>
              <a:gd name="connsiteY7" fmla="*/ 634636 h 1116729"/>
              <a:gd name="connsiteX8" fmla="*/ 3574760 w 9172267"/>
              <a:gd name="connsiteY8" fmla="*/ 620567 h 1116729"/>
              <a:gd name="connsiteX9" fmla="*/ 2025813 w 9172267"/>
              <a:gd name="connsiteY9" fmla="*/ 648702 h 1116729"/>
              <a:gd name="connsiteX10" fmla="*/ 0 w 9172267"/>
              <a:gd name="connsiteY10" fmla="*/ 1116729 h 1116729"/>
              <a:gd name="connsiteX11" fmla="*/ 14133 w 9172267"/>
              <a:gd name="connsiteY11" fmla="*/ 384251 h 1116729"/>
              <a:gd name="connsiteX0" fmla="*/ 14133 w 9172267"/>
              <a:gd name="connsiteY0" fmla="*/ 384251 h 1116729"/>
              <a:gd name="connsiteX1" fmla="*/ 2006876 w 9172267"/>
              <a:gd name="connsiteY1" fmla="*/ 57860 h 1116729"/>
              <a:gd name="connsiteX2" fmla="*/ 3533231 w 9172267"/>
              <a:gd name="connsiteY2" fmla="*/ 1589 h 1116729"/>
              <a:gd name="connsiteX3" fmla="*/ 5342245 w 9172267"/>
              <a:gd name="connsiteY3" fmla="*/ 57859 h 1116729"/>
              <a:gd name="connsiteX4" fmla="*/ 9172266 w 9172267"/>
              <a:gd name="connsiteY4" fmla="*/ 524928 h 1116729"/>
              <a:gd name="connsiteX5" fmla="*/ 9172267 w 9172267"/>
              <a:gd name="connsiteY5" fmla="*/ 947917 h 1116729"/>
              <a:gd name="connsiteX6" fmla="*/ 8003083 w 9172267"/>
              <a:gd name="connsiteY6" fmla="*/ 803446 h 1116729"/>
              <a:gd name="connsiteX7" fmla="*/ 5362466 w 9172267"/>
              <a:gd name="connsiteY7" fmla="*/ 634636 h 1116729"/>
              <a:gd name="connsiteX8" fmla="*/ 3574760 w 9172267"/>
              <a:gd name="connsiteY8" fmla="*/ 620567 h 1116729"/>
              <a:gd name="connsiteX9" fmla="*/ 2025813 w 9172267"/>
              <a:gd name="connsiteY9" fmla="*/ 648702 h 1116729"/>
              <a:gd name="connsiteX10" fmla="*/ 0 w 9172267"/>
              <a:gd name="connsiteY10" fmla="*/ 1116729 h 1116729"/>
              <a:gd name="connsiteX11" fmla="*/ 14133 w 9172267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524928 h 1116729"/>
              <a:gd name="connsiteX5" fmla="*/ 9186400 w 9186400"/>
              <a:gd name="connsiteY5" fmla="*/ 1032323 h 1116729"/>
              <a:gd name="connsiteX6" fmla="*/ 8003083 w 9186400"/>
              <a:gd name="connsiteY6" fmla="*/ 803446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524928 h 1116729"/>
              <a:gd name="connsiteX5" fmla="*/ 9186400 w 9186400"/>
              <a:gd name="connsiteY5" fmla="*/ 1032323 h 1116729"/>
              <a:gd name="connsiteX6" fmla="*/ 8003083 w 9186400"/>
              <a:gd name="connsiteY6" fmla="*/ 803446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524928 h 1116729"/>
              <a:gd name="connsiteX5" fmla="*/ 9186400 w 9186400"/>
              <a:gd name="connsiteY5" fmla="*/ 1032323 h 1116729"/>
              <a:gd name="connsiteX6" fmla="*/ 8003083 w 9186400"/>
              <a:gd name="connsiteY6" fmla="*/ 803446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524928 h 1116729"/>
              <a:gd name="connsiteX5" fmla="*/ 9186400 w 9186400"/>
              <a:gd name="connsiteY5" fmla="*/ 1032323 h 1116729"/>
              <a:gd name="connsiteX6" fmla="*/ 7324704 w 9186400"/>
              <a:gd name="connsiteY6" fmla="*/ 747175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482725 h 1116729"/>
              <a:gd name="connsiteX5" fmla="*/ 9186400 w 9186400"/>
              <a:gd name="connsiteY5" fmla="*/ 1032323 h 1116729"/>
              <a:gd name="connsiteX6" fmla="*/ 7324704 w 9186400"/>
              <a:gd name="connsiteY6" fmla="*/ 747175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186400"/>
              <a:gd name="connsiteY0" fmla="*/ 384251 h 1116729"/>
              <a:gd name="connsiteX1" fmla="*/ 2006876 w 9186400"/>
              <a:gd name="connsiteY1" fmla="*/ 57860 h 1116729"/>
              <a:gd name="connsiteX2" fmla="*/ 3533231 w 9186400"/>
              <a:gd name="connsiteY2" fmla="*/ 1589 h 1116729"/>
              <a:gd name="connsiteX3" fmla="*/ 5342245 w 9186400"/>
              <a:gd name="connsiteY3" fmla="*/ 57859 h 1116729"/>
              <a:gd name="connsiteX4" fmla="*/ 9172266 w 9186400"/>
              <a:gd name="connsiteY4" fmla="*/ 482725 h 1116729"/>
              <a:gd name="connsiteX5" fmla="*/ 9186400 w 9186400"/>
              <a:gd name="connsiteY5" fmla="*/ 1032323 h 1116729"/>
              <a:gd name="connsiteX6" fmla="*/ 7310571 w 9186400"/>
              <a:gd name="connsiteY6" fmla="*/ 915987 h 1116729"/>
              <a:gd name="connsiteX7" fmla="*/ 5362466 w 9186400"/>
              <a:gd name="connsiteY7" fmla="*/ 634636 h 1116729"/>
              <a:gd name="connsiteX8" fmla="*/ 3574760 w 9186400"/>
              <a:gd name="connsiteY8" fmla="*/ 620567 h 1116729"/>
              <a:gd name="connsiteX9" fmla="*/ 2025813 w 9186400"/>
              <a:gd name="connsiteY9" fmla="*/ 648702 h 1116729"/>
              <a:gd name="connsiteX10" fmla="*/ 0 w 9186400"/>
              <a:gd name="connsiteY10" fmla="*/ 1116729 h 1116729"/>
              <a:gd name="connsiteX11" fmla="*/ 14133 w 9186400"/>
              <a:gd name="connsiteY11" fmla="*/ 384251 h 1116729"/>
              <a:gd name="connsiteX0" fmla="*/ 14133 w 9200533"/>
              <a:gd name="connsiteY0" fmla="*/ 384251 h 1201136"/>
              <a:gd name="connsiteX1" fmla="*/ 2006876 w 9200533"/>
              <a:gd name="connsiteY1" fmla="*/ 57860 h 1201136"/>
              <a:gd name="connsiteX2" fmla="*/ 3533231 w 9200533"/>
              <a:gd name="connsiteY2" fmla="*/ 1589 h 1201136"/>
              <a:gd name="connsiteX3" fmla="*/ 5342245 w 9200533"/>
              <a:gd name="connsiteY3" fmla="*/ 57859 h 1201136"/>
              <a:gd name="connsiteX4" fmla="*/ 9172266 w 9200533"/>
              <a:gd name="connsiteY4" fmla="*/ 482725 h 1201136"/>
              <a:gd name="connsiteX5" fmla="*/ 9200533 w 9200533"/>
              <a:gd name="connsiteY5" fmla="*/ 1201136 h 1201136"/>
              <a:gd name="connsiteX6" fmla="*/ 7310571 w 9200533"/>
              <a:gd name="connsiteY6" fmla="*/ 915987 h 1201136"/>
              <a:gd name="connsiteX7" fmla="*/ 5362466 w 9200533"/>
              <a:gd name="connsiteY7" fmla="*/ 634636 h 1201136"/>
              <a:gd name="connsiteX8" fmla="*/ 3574760 w 9200533"/>
              <a:gd name="connsiteY8" fmla="*/ 620567 h 1201136"/>
              <a:gd name="connsiteX9" fmla="*/ 2025813 w 9200533"/>
              <a:gd name="connsiteY9" fmla="*/ 648702 h 1201136"/>
              <a:gd name="connsiteX10" fmla="*/ 0 w 9200533"/>
              <a:gd name="connsiteY10" fmla="*/ 1116729 h 1201136"/>
              <a:gd name="connsiteX11" fmla="*/ 14133 w 9200533"/>
              <a:gd name="connsiteY11" fmla="*/ 384251 h 1201136"/>
              <a:gd name="connsiteX0" fmla="*/ 14133 w 9200533"/>
              <a:gd name="connsiteY0" fmla="*/ 384251 h 1201136"/>
              <a:gd name="connsiteX1" fmla="*/ 2006876 w 9200533"/>
              <a:gd name="connsiteY1" fmla="*/ 57860 h 1201136"/>
              <a:gd name="connsiteX2" fmla="*/ 3533231 w 9200533"/>
              <a:gd name="connsiteY2" fmla="*/ 1589 h 1201136"/>
              <a:gd name="connsiteX3" fmla="*/ 5342245 w 9200533"/>
              <a:gd name="connsiteY3" fmla="*/ 57859 h 1201136"/>
              <a:gd name="connsiteX4" fmla="*/ 9172266 w 9200533"/>
              <a:gd name="connsiteY4" fmla="*/ 482725 h 1201136"/>
              <a:gd name="connsiteX5" fmla="*/ 9200533 w 9200533"/>
              <a:gd name="connsiteY5" fmla="*/ 1201136 h 1201136"/>
              <a:gd name="connsiteX6" fmla="*/ 7324703 w 9200533"/>
              <a:gd name="connsiteY6" fmla="*/ 845649 h 1201136"/>
              <a:gd name="connsiteX7" fmla="*/ 5362466 w 9200533"/>
              <a:gd name="connsiteY7" fmla="*/ 634636 h 1201136"/>
              <a:gd name="connsiteX8" fmla="*/ 3574760 w 9200533"/>
              <a:gd name="connsiteY8" fmla="*/ 620567 h 1201136"/>
              <a:gd name="connsiteX9" fmla="*/ 2025813 w 9200533"/>
              <a:gd name="connsiteY9" fmla="*/ 648702 h 1201136"/>
              <a:gd name="connsiteX10" fmla="*/ 0 w 9200533"/>
              <a:gd name="connsiteY10" fmla="*/ 1116729 h 1201136"/>
              <a:gd name="connsiteX11" fmla="*/ 14133 w 9200533"/>
              <a:gd name="connsiteY11" fmla="*/ 384251 h 1201136"/>
              <a:gd name="connsiteX0" fmla="*/ 14133 w 9200533"/>
              <a:gd name="connsiteY0" fmla="*/ 384251 h 1201136"/>
              <a:gd name="connsiteX1" fmla="*/ 2006876 w 9200533"/>
              <a:gd name="connsiteY1" fmla="*/ 57860 h 1201136"/>
              <a:gd name="connsiteX2" fmla="*/ 3533231 w 9200533"/>
              <a:gd name="connsiteY2" fmla="*/ 1589 h 1201136"/>
              <a:gd name="connsiteX3" fmla="*/ 5342245 w 9200533"/>
              <a:gd name="connsiteY3" fmla="*/ 57859 h 1201136"/>
              <a:gd name="connsiteX4" fmla="*/ 9172267 w 9200533"/>
              <a:gd name="connsiteY4" fmla="*/ 595266 h 1201136"/>
              <a:gd name="connsiteX5" fmla="*/ 9200533 w 9200533"/>
              <a:gd name="connsiteY5" fmla="*/ 1201136 h 1201136"/>
              <a:gd name="connsiteX6" fmla="*/ 7324703 w 9200533"/>
              <a:gd name="connsiteY6" fmla="*/ 845649 h 1201136"/>
              <a:gd name="connsiteX7" fmla="*/ 5362466 w 9200533"/>
              <a:gd name="connsiteY7" fmla="*/ 634636 h 1201136"/>
              <a:gd name="connsiteX8" fmla="*/ 3574760 w 9200533"/>
              <a:gd name="connsiteY8" fmla="*/ 620567 h 1201136"/>
              <a:gd name="connsiteX9" fmla="*/ 2025813 w 9200533"/>
              <a:gd name="connsiteY9" fmla="*/ 648702 h 1201136"/>
              <a:gd name="connsiteX10" fmla="*/ 0 w 9200533"/>
              <a:gd name="connsiteY10" fmla="*/ 1116729 h 1201136"/>
              <a:gd name="connsiteX11" fmla="*/ 14133 w 9200533"/>
              <a:gd name="connsiteY11" fmla="*/ 384251 h 1201136"/>
              <a:gd name="connsiteX0" fmla="*/ 14133 w 9200533"/>
              <a:gd name="connsiteY0" fmla="*/ 384251 h 1201136"/>
              <a:gd name="connsiteX1" fmla="*/ 2006876 w 9200533"/>
              <a:gd name="connsiteY1" fmla="*/ 57860 h 1201136"/>
              <a:gd name="connsiteX2" fmla="*/ 3533231 w 9200533"/>
              <a:gd name="connsiteY2" fmla="*/ 1589 h 1201136"/>
              <a:gd name="connsiteX3" fmla="*/ 5342245 w 9200533"/>
              <a:gd name="connsiteY3" fmla="*/ 57859 h 1201136"/>
              <a:gd name="connsiteX4" fmla="*/ 9172267 w 9200533"/>
              <a:gd name="connsiteY4" fmla="*/ 595266 h 1201136"/>
              <a:gd name="connsiteX5" fmla="*/ 9200533 w 9200533"/>
              <a:gd name="connsiteY5" fmla="*/ 1201136 h 1201136"/>
              <a:gd name="connsiteX6" fmla="*/ 7324703 w 9200533"/>
              <a:gd name="connsiteY6" fmla="*/ 845649 h 1201136"/>
              <a:gd name="connsiteX7" fmla="*/ 5362466 w 9200533"/>
              <a:gd name="connsiteY7" fmla="*/ 634636 h 1201136"/>
              <a:gd name="connsiteX8" fmla="*/ 3574760 w 9200533"/>
              <a:gd name="connsiteY8" fmla="*/ 620567 h 1201136"/>
              <a:gd name="connsiteX9" fmla="*/ 2025813 w 9200533"/>
              <a:gd name="connsiteY9" fmla="*/ 648702 h 1201136"/>
              <a:gd name="connsiteX10" fmla="*/ 0 w 9200533"/>
              <a:gd name="connsiteY10" fmla="*/ 1116729 h 1201136"/>
              <a:gd name="connsiteX11" fmla="*/ 14133 w 9200533"/>
              <a:gd name="connsiteY11" fmla="*/ 384251 h 1201136"/>
              <a:gd name="connsiteX0" fmla="*/ 14133 w 9200533"/>
              <a:gd name="connsiteY0" fmla="*/ 440620 h 1257505"/>
              <a:gd name="connsiteX1" fmla="*/ 2119940 w 9200533"/>
              <a:gd name="connsiteY1" fmla="*/ 0 h 1257505"/>
              <a:gd name="connsiteX2" fmla="*/ 3533231 w 9200533"/>
              <a:gd name="connsiteY2" fmla="*/ 57958 h 1257505"/>
              <a:gd name="connsiteX3" fmla="*/ 5342245 w 9200533"/>
              <a:gd name="connsiteY3" fmla="*/ 114228 h 1257505"/>
              <a:gd name="connsiteX4" fmla="*/ 9172267 w 9200533"/>
              <a:gd name="connsiteY4" fmla="*/ 651635 h 1257505"/>
              <a:gd name="connsiteX5" fmla="*/ 9200533 w 9200533"/>
              <a:gd name="connsiteY5" fmla="*/ 1257505 h 1257505"/>
              <a:gd name="connsiteX6" fmla="*/ 7324703 w 9200533"/>
              <a:gd name="connsiteY6" fmla="*/ 902018 h 1257505"/>
              <a:gd name="connsiteX7" fmla="*/ 5362466 w 9200533"/>
              <a:gd name="connsiteY7" fmla="*/ 691005 h 1257505"/>
              <a:gd name="connsiteX8" fmla="*/ 3574760 w 9200533"/>
              <a:gd name="connsiteY8" fmla="*/ 676936 h 1257505"/>
              <a:gd name="connsiteX9" fmla="*/ 2025813 w 9200533"/>
              <a:gd name="connsiteY9" fmla="*/ 705071 h 1257505"/>
              <a:gd name="connsiteX10" fmla="*/ 0 w 9200533"/>
              <a:gd name="connsiteY10" fmla="*/ 1173098 h 1257505"/>
              <a:gd name="connsiteX11" fmla="*/ 14133 w 9200533"/>
              <a:gd name="connsiteY11" fmla="*/ 440620 h 1257505"/>
              <a:gd name="connsiteX0" fmla="*/ 14133 w 9200533"/>
              <a:gd name="connsiteY0" fmla="*/ 498480 h 1315365"/>
              <a:gd name="connsiteX1" fmla="*/ 2119940 w 9200533"/>
              <a:gd name="connsiteY1" fmla="*/ 57860 h 1315365"/>
              <a:gd name="connsiteX2" fmla="*/ 3533231 w 9200533"/>
              <a:gd name="connsiteY2" fmla="*/ 1588 h 1315365"/>
              <a:gd name="connsiteX3" fmla="*/ 5342245 w 9200533"/>
              <a:gd name="connsiteY3" fmla="*/ 172088 h 1315365"/>
              <a:gd name="connsiteX4" fmla="*/ 9172267 w 9200533"/>
              <a:gd name="connsiteY4" fmla="*/ 709495 h 1315365"/>
              <a:gd name="connsiteX5" fmla="*/ 9200533 w 9200533"/>
              <a:gd name="connsiteY5" fmla="*/ 1315365 h 1315365"/>
              <a:gd name="connsiteX6" fmla="*/ 7324703 w 9200533"/>
              <a:gd name="connsiteY6" fmla="*/ 959878 h 1315365"/>
              <a:gd name="connsiteX7" fmla="*/ 5362466 w 9200533"/>
              <a:gd name="connsiteY7" fmla="*/ 748865 h 1315365"/>
              <a:gd name="connsiteX8" fmla="*/ 3574760 w 9200533"/>
              <a:gd name="connsiteY8" fmla="*/ 734796 h 1315365"/>
              <a:gd name="connsiteX9" fmla="*/ 2025813 w 9200533"/>
              <a:gd name="connsiteY9" fmla="*/ 762931 h 1315365"/>
              <a:gd name="connsiteX10" fmla="*/ 0 w 9200533"/>
              <a:gd name="connsiteY10" fmla="*/ 1230958 h 1315365"/>
              <a:gd name="connsiteX11" fmla="*/ 14133 w 9200533"/>
              <a:gd name="connsiteY11" fmla="*/ 498480 h 1315365"/>
              <a:gd name="connsiteX0" fmla="*/ 14133 w 9200533"/>
              <a:gd name="connsiteY0" fmla="*/ 498480 h 1315365"/>
              <a:gd name="connsiteX1" fmla="*/ 2119940 w 9200533"/>
              <a:gd name="connsiteY1" fmla="*/ 57860 h 1315365"/>
              <a:gd name="connsiteX2" fmla="*/ 3533231 w 9200533"/>
              <a:gd name="connsiteY2" fmla="*/ 1588 h 1315365"/>
              <a:gd name="connsiteX3" fmla="*/ 5356379 w 9200533"/>
              <a:gd name="connsiteY3" fmla="*/ 57860 h 1315365"/>
              <a:gd name="connsiteX4" fmla="*/ 9172267 w 9200533"/>
              <a:gd name="connsiteY4" fmla="*/ 709495 h 1315365"/>
              <a:gd name="connsiteX5" fmla="*/ 9200533 w 9200533"/>
              <a:gd name="connsiteY5" fmla="*/ 1315365 h 1315365"/>
              <a:gd name="connsiteX6" fmla="*/ 7324703 w 9200533"/>
              <a:gd name="connsiteY6" fmla="*/ 959878 h 1315365"/>
              <a:gd name="connsiteX7" fmla="*/ 5362466 w 9200533"/>
              <a:gd name="connsiteY7" fmla="*/ 748865 h 1315365"/>
              <a:gd name="connsiteX8" fmla="*/ 3574760 w 9200533"/>
              <a:gd name="connsiteY8" fmla="*/ 734796 h 1315365"/>
              <a:gd name="connsiteX9" fmla="*/ 2025813 w 9200533"/>
              <a:gd name="connsiteY9" fmla="*/ 762931 h 1315365"/>
              <a:gd name="connsiteX10" fmla="*/ 0 w 9200533"/>
              <a:gd name="connsiteY10" fmla="*/ 1230958 h 1315365"/>
              <a:gd name="connsiteX11" fmla="*/ 14133 w 9200533"/>
              <a:gd name="connsiteY11" fmla="*/ 498480 h 1315365"/>
              <a:gd name="connsiteX0" fmla="*/ 14133 w 9200533"/>
              <a:gd name="connsiteY0" fmla="*/ 498480 h 1315365"/>
              <a:gd name="connsiteX1" fmla="*/ 2119940 w 9200533"/>
              <a:gd name="connsiteY1" fmla="*/ 57860 h 1315365"/>
              <a:gd name="connsiteX2" fmla="*/ 3533231 w 9200533"/>
              <a:gd name="connsiteY2" fmla="*/ 1588 h 1315365"/>
              <a:gd name="connsiteX3" fmla="*/ 5356379 w 9200533"/>
              <a:gd name="connsiteY3" fmla="*/ 57860 h 1315365"/>
              <a:gd name="connsiteX4" fmla="*/ 7334988 w 9200533"/>
              <a:gd name="connsiteY4" fmla="*/ 326833 h 1315365"/>
              <a:gd name="connsiteX5" fmla="*/ 9172267 w 9200533"/>
              <a:gd name="connsiteY5" fmla="*/ 709495 h 1315365"/>
              <a:gd name="connsiteX6" fmla="*/ 9200533 w 9200533"/>
              <a:gd name="connsiteY6" fmla="*/ 1315365 h 1315365"/>
              <a:gd name="connsiteX7" fmla="*/ 7324703 w 9200533"/>
              <a:gd name="connsiteY7" fmla="*/ 959878 h 1315365"/>
              <a:gd name="connsiteX8" fmla="*/ 5362466 w 9200533"/>
              <a:gd name="connsiteY8" fmla="*/ 748865 h 1315365"/>
              <a:gd name="connsiteX9" fmla="*/ 3574760 w 9200533"/>
              <a:gd name="connsiteY9" fmla="*/ 734796 h 1315365"/>
              <a:gd name="connsiteX10" fmla="*/ 2025813 w 9200533"/>
              <a:gd name="connsiteY10" fmla="*/ 762931 h 1315365"/>
              <a:gd name="connsiteX11" fmla="*/ 0 w 9200533"/>
              <a:gd name="connsiteY11" fmla="*/ 1230958 h 1315365"/>
              <a:gd name="connsiteX12" fmla="*/ 14133 w 9200533"/>
              <a:gd name="connsiteY12" fmla="*/ 498480 h 1315365"/>
              <a:gd name="connsiteX0" fmla="*/ 14133 w 9228798"/>
              <a:gd name="connsiteY0" fmla="*/ 498480 h 1315365"/>
              <a:gd name="connsiteX1" fmla="*/ 2119940 w 9228798"/>
              <a:gd name="connsiteY1" fmla="*/ 57860 h 1315365"/>
              <a:gd name="connsiteX2" fmla="*/ 3533231 w 9228798"/>
              <a:gd name="connsiteY2" fmla="*/ 1588 h 1315365"/>
              <a:gd name="connsiteX3" fmla="*/ 5356379 w 9228798"/>
              <a:gd name="connsiteY3" fmla="*/ 57860 h 1315365"/>
              <a:gd name="connsiteX4" fmla="*/ 7334988 w 9228798"/>
              <a:gd name="connsiteY4" fmla="*/ 326833 h 1315365"/>
              <a:gd name="connsiteX5" fmla="*/ 9228798 w 9228798"/>
              <a:gd name="connsiteY5" fmla="*/ 663804 h 1315365"/>
              <a:gd name="connsiteX6" fmla="*/ 9200533 w 9228798"/>
              <a:gd name="connsiteY6" fmla="*/ 1315365 h 1315365"/>
              <a:gd name="connsiteX7" fmla="*/ 7324703 w 9228798"/>
              <a:gd name="connsiteY7" fmla="*/ 959878 h 1315365"/>
              <a:gd name="connsiteX8" fmla="*/ 5362466 w 9228798"/>
              <a:gd name="connsiteY8" fmla="*/ 748865 h 1315365"/>
              <a:gd name="connsiteX9" fmla="*/ 3574760 w 9228798"/>
              <a:gd name="connsiteY9" fmla="*/ 734796 h 1315365"/>
              <a:gd name="connsiteX10" fmla="*/ 2025813 w 9228798"/>
              <a:gd name="connsiteY10" fmla="*/ 762931 h 1315365"/>
              <a:gd name="connsiteX11" fmla="*/ 0 w 9228798"/>
              <a:gd name="connsiteY11" fmla="*/ 1230958 h 1315365"/>
              <a:gd name="connsiteX12" fmla="*/ 14133 w 9228798"/>
              <a:gd name="connsiteY12" fmla="*/ 498480 h 1315365"/>
              <a:gd name="connsiteX0" fmla="*/ 14133 w 9200533"/>
              <a:gd name="connsiteY0" fmla="*/ 498480 h 1315365"/>
              <a:gd name="connsiteX1" fmla="*/ 2119940 w 9200533"/>
              <a:gd name="connsiteY1" fmla="*/ 57860 h 1315365"/>
              <a:gd name="connsiteX2" fmla="*/ 3533231 w 9200533"/>
              <a:gd name="connsiteY2" fmla="*/ 1588 h 1315365"/>
              <a:gd name="connsiteX3" fmla="*/ 5356379 w 9200533"/>
              <a:gd name="connsiteY3" fmla="*/ 57860 h 1315365"/>
              <a:gd name="connsiteX4" fmla="*/ 7334988 w 9200533"/>
              <a:gd name="connsiteY4" fmla="*/ 326833 h 1315365"/>
              <a:gd name="connsiteX5" fmla="*/ 9144001 w 9200533"/>
              <a:gd name="connsiteY5" fmla="*/ 732342 h 1315365"/>
              <a:gd name="connsiteX6" fmla="*/ 9200533 w 9200533"/>
              <a:gd name="connsiteY6" fmla="*/ 1315365 h 1315365"/>
              <a:gd name="connsiteX7" fmla="*/ 7324703 w 9200533"/>
              <a:gd name="connsiteY7" fmla="*/ 959878 h 1315365"/>
              <a:gd name="connsiteX8" fmla="*/ 5362466 w 9200533"/>
              <a:gd name="connsiteY8" fmla="*/ 748865 h 1315365"/>
              <a:gd name="connsiteX9" fmla="*/ 3574760 w 9200533"/>
              <a:gd name="connsiteY9" fmla="*/ 734796 h 1315365"/>
              <a:gd name="connsiteX10" fmla="*/ 2025813 w 9200533"/>
              <a:gd name="connsiteY10" fmla="*/ 762931 h 1315365"/>
              <a:gd name="connsiteX11" fmla="*/ 0 w 9200533"/>
              <a:gd name="connsiteY11" fmla="*/ 1230958 h 1315365"/>
              <a:gd name="connsiteX12" fmla="*/ 14133 w 9200533"/>
              <a:gd name="connsiteY12" fmla="*/ 498480 h 1315365"/>
              <a:gd name="connsiteX0" fmla="*/ 28265 w 9214665"/>
              <a:gd name="connsiteY0" fmla="*/ 498480 h 1802105"/>
              <a:gd name="connsiteX1" fmla="*/ 2134072 w 9214665"/>
              <a:gd name="connsiteY1" fmla="*/ 57860 h 1802105"/>
              <a:gd name="connsiteX2" fmla="*/ 3547363 w 9214665"/>
              <a:gd name="connsiteY2" fmla="*/ 1588 h 1802105"/>
              <a:gd name="connsiteX3" fmla="*/ 5370511 w 9214665"/>
              <a:gd name="connsiteY3" fmla="*/ 57860 h 1802105"/>
              <a:gd name="connsiteX4" fmla="*/ 7349120 w 9214665"/>
              <a:gd name="connsiteY4" fmla="*/ 326833 h 1802105"/>
              <a:gd name="connsiteX5" fmla="*/ 9158133 w 9214665"/>
              <a:gd name="connsiteY5" fmla="*/ 732342 h 1802105"/>
              <a:gd name="connsiteX6" fmla="*/ 9214665 w 9214665"/>
              <a:gd name="connsiteY6" fmla="*/ 1315365 h 1802105"/>
              <a:gd name="connsiteX7" fmla="*/ 7338835 w 9214665"/>
              <a:gd name="connsiteY7" fmla="*/ 959878 h 1802105"/>
              <a:gd name="connsiteX8" fmla="*/ 5376598 w 9214665"/>
              <a:gd name="connsiteY8" fmla="*/ 748865 h 1802105"/>
              <a:gd name="connsiteX9" fmla="*/ 3588892 w 9214665"/>
              <a:gd name="connsiteY9" fmla="*/ 734796 h 1802105"/>
              <a:gd name="connsiteX10" fmla="*/ 2039945 w 9214665"/>
              <a:gd name="connsiteY10" fmla="*/ 762931 h 1802105"/>
              <a:gd name="connsiteX11" fmla="*/ 0 w 9214665"/>
              <a:gd name="connsiteY11" fmla="*/ 1802105 h 1802105"/>
              <a:gd name="connsiteX12" fmla="*/ 28265 w 9214665"/>
              <a:gd name="connsiteY12" fmla="*/ 498480 h 1802105"/>
              <a:gd name="connsiteX0" fmla="*/ 28265 w 9214665"/>
              <a:gd name="connsiteY0" fmla="*/ 498480 h 1802105"/>
              <a:gd name="connsiteX1" fmla="*/ 2134072 w 9214665"/>
              <a:gd name="connsiteY1" fmla="*/ 57860 h 1802105"/>
              <a:gd name="connsiteX2" fmla="*/ 3547363 w 9214665"/>
              <a:gd name="connsiteY2" fmla="*/ 1588 h 1802105"/>
              <a:gd name="connsiteX3" fmla="*/ 5370511 w 9214665"/>
              <a:gd name="connsiteY3" fmla="*/ 57860 h 1802105"/>
              <a:gd name="connsiteX4" fmla="*/ 7349120 w 9214665"/>
              <a:gd name="connsiteY4" fmla="*/ 326833 h 1802105"/>
              <a:gd name="connsiteX5" fmla="*/ 9158133 w 9214665"/>
              <a:gd name="connsiteY5" fmla="*/ 732342 h 1802105"/>
              <a:gd name="connsiteX6" fmla="*/ 9214665 w 9214665"/>
              <a:gd name="connsiteY6" fmla="*/ 1315365 h 1802105"/>
              <a:gd name="connsiteX7" fmla="*/ 7338835 w 9214665"/>
              <a:gd name="connsiteY7" fmla="*/ 959878 h 1802105"/>
              <a:gd name="connsiteX8" fmla="*/ 5376598 w 9214665"/>
              <a:gd name="connsiteY8" fmla="*/ 748865 h 1802105"/>
              <a:gd name="connsiteX9" fmla="*/ 3588892 w 9214665"/>
              <a:gd name="connsiteY9" fmla="*/ 734796 h 1802105"/>
              <a:gd name="connsiteX10" fmla="*/ 2082344 w 9214665"/>
              <a:gd name="connsiteY10" fmla="*/ 922851 h 1802105"/>
              <a:gd name="connsiteX11" fmla="*/ 0 w 9214665"/>
              <a:gd name="connsiteY11" fmla="*/ 1802105 h 1802105"/>
              <a:gd name="connsiteX12" fmla="*/ 28265 w 9214665"/>
              <a:gd name="connsiteY12" fmla="*/ 498480 h 1802105"/>
              <a:gd name="connsiteX0" fmla="*/ 28265 w 9214665"/>
              <a:gd name="connsiteY0" fmla="*/ 498480 h 1802105"/>
              <a:gd name="connsiteX1" fmla="*/ 2134072 w 9214665"/>
              <a:gd name="connsiteY1" fmla="*/ 57860 h 1802105"/>
              <a:gd name="connsiteX2" fmla="*/ 3547363 w 9214665"/>
              <a:gd name="connsiteY2" fmla="*/ 1588 h 1802105"/>
              <a:gd name="connsiteX3" fmla="*/ 5370511 w 9214665"/>
              <a:gd name="connsiteY3" fmla="*/ 57860 h 1802105"/>
              <a:gd name="connsiteX4" fmla="*/ 7349120 w 9214665"/>
              <a:gd name="connsiteY4" fmla="*/ 326833 h 1802105"/>
              <a:gd name="connsiteX5" fmla="*/ 9158133 w 9214665"/>
              <a:gd name="connsiteY5" fmla="*/ 732342 h 1802105"/>
              <a:gd name="connsiteX6" fmla="*/ 9214665 w 9214665"/>
              <a:gd name="connsiteY6" fmla="*/ 1315365 h 1802105"/>
              <a:gd name="connsiteX7" fmla="*/ 7338835 w 9214665"/>
              <a:gd name="connsiteY7" fmla="*/ 959878 h 1802105"/>
              <a:gd name="connsiteX8" fmla="*/ 5376598 w 9214665"/>
              <a:gd name="connsiteY8" fmla="*/ 748865 h 1802105"/>
              <a:gd name="connsiteX9" fmla="*/ 3588892 w 9214665"/>
              <a:gd name="connsiteY9" fmla="*/ 734796 h 1802105"/>
              <a:gd name="connsiteX10" fmla="*/ 2082344 w 9214665"/>
              <a:gd name="connsiteY10" fmla="*/ 922851 h 1802105"/>
              <a:gd name="connsiteX11" fmla="*/ 0 w 9214665"/>
              <a:gd name="connsiteY11" fmla="*/ 1802105 h 1802105"/>
              <a:gd name="connsiteX12" fmla="*/ 28265 w 9214665"/>
              <a:gd name="connsiteY12" fmla="*/ 498480 h 1802105"/>
              <a:gd name="connsiteX0" fmla="*/ 28265 w 9214665"/>
              <a:gd name="connsiteY0" fmla="*/ 498480 h 1802105"/>
              <a:gd name="connsiteX1" fmla="*/ 2134072 w 9214665"/>
              <a:gd name="connsiteY1" fmla="*/ 57860 h 1802105"/>
              <a:gd name="connsiteX2" fmla="*/ 3547363 w 9214665"/>
              <a:gd name="connsiteY2" fmla="*/ 1588 h 1802105"/>
              <a:gd name="connsiteX3" fmla="*/ 5370511 w 9214665"/>
              <a:gd name="connsiteY3" fmla="*/ 57860 h 1802105"/>
              <a:gd name="connsiteX4" fmla="*/ 7349120 w 9214665"/>
              <a:gd name="connsiteY4" fmla="*/ 326833 h 1802105"/>
              <a:gd name="connsiteX5" fmla="*/ 9158133 w 9214665"/>
              <a:gd name="connsiteY5" fmla="*/ 732342 h 1802105"/>
              <a:gd name="connsiteX6" fmla="*/ 9214665 w 9214665"/>
              <a:gd name="connsiteY6" fmla="*/ 1315365 h 1802105"/>
              <a:gd name="connsiteX7" fmla="*/ 7338835 w 9214665"/>
              <a:gd name="connsiteY7" fmla="*/ 959878 h 1802105"/>
              <a:gd name="connsiteX8" fmla="*/ 5348332 w 9214665"/>
              <a:gd name="connsiteY8" fmla="*/ 840248 h 1802105"/>
              <a:gd name="connsiteX9" fmla="*/ 3588892 w 9214665"/>
              <a:gd name="connsiteY9" fmla="*/ 734796 h 1802105"/>
              <a:gd name="connsiteX10" fmla="*/ 2082344 w 9214665"/>
              <a:gd name="connsiteY10" fmla="*/ 922851 h 1802105"/>
              <a:gd name="connsiteX11" fmla="*/ 0 w 9214665"/>
              <a:gd name="connsiteY11" fmla="*/ 1802105 h 1802105"/>
              <a:gd name="connsiteX12" fmla="*/ 28265 w 9214665"/>
              <a:gd name="connsiteY12" fmla="*/ 498480 h 1802105"/>
              <a:gd name="connsiteX0" fmla="*/ 28265 w 9214665"/>
              <a:gd name="connsiteY0" fmla="*/ 498480 h 1802105"/>
              <a:gd name="connsiteX1" fmla="*/ 2134072 w 9214665"/>
              <a:gd name="connsiteY1" fmla="*/ 57860 h 1802105"/>
              <a:gd name="connsiteX2" fmla="*/ 3547363 w 9214665"/>
              <a:gd name="connsiteY2" fmla="*/ 1588 h 1802105"/>
              <a:gd name="connsiteX3" fmla="*/ 5370511 w 9214665"/>
              <a:gd name="connsiteY3" fmla="*/ 57860 h 1802105"/>
              <a:gd name="connsiteX4" fmla="*/ 7349120 w 9214665"/>
              <a:gd name="connsiteY4" fmla="*/ 326833 h 1802105"/>
              <a:gd name="connsiteX5" fmla="*/ 9158133 w 9214665"/>
              <a:gd name="connsiteY5" fmla="*/ 732342 h 1802105"/>
              <a:gd name="connsiteX6" fmla="*/ 9214665 w 9214665"/>
              <a:gd name="connsiteY6" fmla="*/ 1315365 h 1802105"/>
              <a:gd name="connsiteX7" fmla="*/ 7352968 w 9214665"/>
              <a:gd name="connsiteY7" fmla="*/ 1165491 h 1802105"/>
              <a:gd name="connsiteX8" fmla="*/ 5348332 w 9214665"/>
              <a:gd name="connsiteY8" fmla="*/ 840248 h 1802105"/>
              <a:gd name="connsiteX9" fmla="*/ 3588892 w 9214665"/>
              <a:gd name="connsiteY9" fmla="*/ 734796 h 1802105"/>
              <a:gd name="connsiteX10" fmla="*/ 2082344 w 9214665"/>
              <a:gd name="connsiteY10" fmla="*/ 922851 h 1802105"/>
              <a:gd name="connsiteX11" fmla="*/ 0 w 9214665"/>
              <a:gd name="connsiteY11" fmla="*/ 1802105 h 1802105"/>
              <a:gd name="connsiteX12" fmla="*/ 28265 w 9214665"/>
              <a:gd name="connsiteY12" fmla="*/ 498480 h 1802105"/>
              <a:gd name="connsiteX0" fmla="*/ 28265 w 9200533"/>
              <a:gd name="connsiteY0" fmla="*/ 498480 h 1802105"/>
              <a:gd name="connsiteX1" fmla="*/ 2134072 w 9200533"/>
              <a:gd name="connsiteY1" fmla="*/ 57860 h 1802105"/>
              <a:gd name="connsiteX2" fmla="*/ 3547363 w 9200533"/>
              <a:gd name="connsiteY2" fmla="*/ 1588 h 1802105"/>
              <a:gd name="connsiteX3" fmla="*/ 5370511 w 9200533"/>
              <a:gd name="connsiteY3" fmla="*/ 57860 h 1802105"/>
              <a:gd name="connsiteX4" fmla="*/ 7349120 w 9200533"/>
              <a:gd name="connsiteY4" fmla="*/ 326833 h 1802105"/>
              <a:gd name="connsiteX5" fmla="*/ 9158133 w 9200533"/>
              <a:gd name="connsiteY5" fmla="*/ 732342 h 1802105"/>
              <a:gd name="connsiteX6" fmla="*/ 9200533 w 9200533"/>
              <a:gd name="connsiteY6" fmla="*/ 1566669 h 1802105"/>
              <a:gd name="connsiteX7" fmla="*/ 7352968 w 9200533"/>
              <a:gd name="connsiteY7" fmla="*/ 1165491 h 1802105"/>
              <a:gd name="connsiteX8" fmla="*/ 5348332 w 9200533"/>
              <a:gd name="connsiteY8" fmla="*/ 840248 h 1802105"/>
              <a:gd name="connsiteX9" fmla="*/ 3588892 w 9200533"/>
              <a:gd name="connsiteY9" fmla="*/ 734796 h 1802105"/>
              <a:gd name="connsiteX10" fmla="*/ 2082344 w 9200533"/>
              <a:gd name="connsiteY10" fmla="*/ 922851 h 1802105"/>
              <a:gd name="connsiteX11" fmla="*/ 0 w 9200533"/>
              <a:gd name="connsiteY11" fmla="*/ 1802105 h 1802105"/>
              <a:gd name="connsiteX12" fmla="*/ 28265 w 9200533"/>
              <a:gd name="connsiteY12" fmla="*/ 498480 h 1802105"/>
              <a:gd name="connsiteX0" fmla="*/ 28265 w 9200533"/>
              <a:gd name="connsiteY0" fmla="*/ 498480 h 1802105"/>
              <a:gd name="connsiteX1" fmla="*/ 2134072 w 9200533"/>
              <a:gd name="connsiteY1" fmla="*/ 57860 h 1802105"/>
              <a:gd name="connsiteX2" fmla="*/ 3547363 w 9200533"/>
              <a:gd name="connsiteY2" fmla="*/ 1588 h 1802105"/>
              <a:gd name="connsiteX3" fmla="*/ 5370511 w 9200533"/>
              <a:gd name="connsiteY3" fmla="*/ 57860 h 1802105"/>
              <a:gd name="connsiteX4" fmla="*/ 7349120 w 9200533"/>
              <a:gd name="connsiteY4" fmla="*/ 326833 h 1802105"/>
              <a:gd name="connsiteX5" fmla="*/ 9144000 w 9200533"/>
              <a:gd name="connsiteY5" fmla="*/ 800879 h 1802105"/>
              <a:gd name="connsiteX6" fmla="*/ 9200533 w 9200533"/>
              <a:gd name="connsiteY6" fmla="*/ 1566669 h 1802105"/>
              <a:gd name="connsiteX7" fmla="*/ 7352968 w 9200533"/>
              <a:gd name="connsiteY7" fmla="*/ 1165491 h 1802105"/>
              <a:gd name="connsiteX8" fmla="*/ 5348332 w 9200533"/>
              <a:gd name="connsiteY8" fmla="*/ 840248 h 1802105"/>
              <a:gd name="connsiteX9" fmla="*/ 3588892 w 9200533"/>
              <a:gd name="connsiteY9" fmla="*/ 734796 h 1802105"/>
              <a:gd name="connsiteX10" fmla="*/ 2082344 w 9200533"/>
              <a:gd name="connsiteY10" fmla="*/ 922851 h 1802105"/>
              <a:gd name="connsiteX11" fmla="*/ 0 w 9200533"/>
              <a:gd name="connsiteY11" fmla="*/ 1802105 h 1802105"/>
              <a:gd name="connsiteX12" fmla="*/ 28265 w 9200533"/>
              <a:gd name="connsiteY12" fmla="*/ 498480 h 1802105"/>
              <a:gd name="connsiteX0" fmla="*/ 28265 w 9200533"/>
              <a:gd name="connsiteY0" fmla="*/ 498480 h 1802105"/>
              <a:gd name="connsiteX1" fmla="*/ 2134072 w 9200533"/>
              <a:gd name="connsiteY1" fmla="*/ 57860 h 1802105"/>
              <a:gd name="connsiteX2" fmla="*/ 3547363 w 9200533"/>
              <a:gd name="connsiteY2" fmla="*/ 1588 h 1802105"/>
              <a:gd name="connsiteX3" fmla="*/ 5370511 w 9200533"/>
              <a:gd name="connsiteY3" fmla="*/ 57860 h 1802105"/>
              <a:gd name="connsiteX4" fmla="*/ 7349120 w 9200533"/>
              <a:gd name="connsiteY4" fmla="*/ 326833 h 1802105"/>
              <a:gd name="connsiteX5" fmla="*/ 9172267 w 9200533"/>
              <a:gd name="connsiteY5" fmla="*/ 709495 h 1802105"/>
              <a:gd name="connsiteX6" fmla="*/ 9200533 w 9200533"/>
              <a:gd name="connsiteY6" fmla="*/ 1566669 h 1802105"/>
              <a:gd name="connsiteX7" fmla="*/ 7352968 w 9200533"/>
              <a:gd name="connsiteY7" fmla="*/ 1165491 h 1802105"/>
              <a:gd name="connsiteX8" fmla="*/ 5348332 w 9200533"/>
              <a:gd name="connsiteY8" fmla="*/ 840248 h 1802105"/>
              <a:gd name="connsiteX9" fmla="*/ 3588892 w 9200533"/>
              <a:gd name="connsiteY9" fmla="*/ 734796 h 1802105"/>
              <a:gd name="connsiteX10" fmla="*/ 2082344 w 9200533"/>
              <a:gd name="connsiteY10" fmla="*/ 922851 h 1802105"/>
              <a:gd name="connsiteX11" fmla="*/ 0 w 9200533"/>
              <a:gd name="connsiteY11" fmla="*/ 1802105 h 1802105"/>
              <a:gd name="connsiteX12" fmla="*/ 28265 w 9200533"/>
              <a:gd name="connsiteY12" fmla="*/ 498480 h 1802105"/>
              <a:gd name="connsiteX0" fmla="*/ 28265 w 9200533"/>
              <a:gd name="connsiteY0" fmla="*/ 593757 h 1897382"/>
              <a:gd name="connsiteX1" fmla="*/ 2134072 w 9200533"/>
              <a:gd name="connsiteY1" fmla="*/ 153137 h 1897382"/>
              <a:gd name="connsiteX2" fmla="*/ 3547363 w 9200533"/>
              <a:gd name="connsiteY2" fmla="*/ 96865 h 1897382"/>
              <a:gd name="connsiteX3" fmla="*/ 5412910 w 9200533"/>
              <a:gd name="connsiteY3" fmla="*/ 16060 h 1897382"/>
              <a:gd name="connsiteX4" fmla="*/ 7349120 w 9200533"/>
              <a:gd name="connsiteY4" fmla="*/ 422110 h 1897382"/>
              <a:gd name="connsiteX5" fmla="*/ 9172267 w 9200533"/>
              <a:gd name="connsiteY5" fmla="*/ 804772 h 1897382"/>
              <a:gd name="connsiteX6" fmla="*/ 9200533 w 9200533"/>
              <a:gd name="connsiteY6" fmla="*/ 1661946 h 1897382"/>
              <a:gd name="connsiteX7" fmla="*/ 7352968 w 9200533"/>
              <a:gd name="connsiteY7" fmla="*/ 1260768 h 1897382"/>
              <a:gd name="connsiteX8" fmla="*/ 5348332 w 9200533"/>
              <a:gd name="connsiteY8" fmla="*/ 935525 h 1897382"/>
              <a:gd name="connsiteX9" fmla="*/ 3588892 w 9200533"/>
              <a:gd name="connsiteY9" fmla="*/ 830073 h 1897382"/>
              <a:gd name="connsiteX10" fmla="*/ 2082344 w 9200533"/>
              <a:gd name="connsiteY10" fmla="*/ 1018128 h 1897382"/>
              <a:gd name="connsiteX11" fmla="*/ 0 w 9200533"/>
              <a:gd name="connsiteY11" fmla="*/ 1897382 h 1897382"/>
              <a:gd name="connsiteX12" fmla="*/ 28265 w 9200533"/>
              <a:gd name="connsiteY12" fmla="*/ 593757 h 1897382"/>
              <a:gd name="connsiteX0" fmla="*/ 28265 w 9200533"/>
              <a:gd name="connsiteY0" fmla="*/ 680194 h 1983819"/>
              <a:gd name="connsiteX1" fmla="*/ 2134072 w 9200533"/>
              <a:gd name="connsiteY1" fmla="*/ 239574 h 1983819"/>
              <a:gd name="connsiteX2" fmla="*/ 3547363 w 9200533"/>
              <a:gd name="connsiteY2" fmla="*/ 536 h 1983819"/>
              <a:gd name="connsiteX3" fmla="*/ 5412910 w 9200533"/>
              <a:gd name="connsiteY3" fmla="*/ 102497 h 1983819"/>
              <a:gd name="connsiteX4" fmla="*/ 7349120 w 9200533"/>
              <a:gd name="connsiteY4" fmla="*/ 508547 h 1983819"/>
              <a:gd name="connsiteX5" fmla="*/ 9172267 w 9200533"/>
              <a:gd name="connsiteY5" fmla="*/ 891209 h 1983819"/>
              <a:gd name="connsiteX6" fmla="*/ 9200533 w 9200533"/>
              <a:gd name="connsiteY6" fmla="*/ 1748383 h 1983819"/>
              <a:gd name="connsiteX7" fmla="*/ 7352968 w 9200533"/>
              <a:gd name="connsiteY7" fmla="*/ 1347205 h 1983819"/>
              <a:gd name="connsiteX8" fmla="*/ 5348332 w 9200533"/>
              <a:gd name="connsiteY8" fmla="*/ 1021962 h 1983819"/>
              <a:gd name="connsiteX9" fmla="*/ 3588892 w 9200533"/>
              <a:gd name="connsiteY9" fmla="*/ 916510 h 1983819"/>
              <a:gd name="connsiteX10" fmla="*/ 2082344 w 9200533"/>
              <a:gd name="connsiteY10" fmla="*/ 1104565 h 1983819"/>
              <a:gd name="connsiteX11" fmla="*/ 0 w 9200533"/>
              <a:gd name="connsiteY11" fmla="*/ 1983819 h 1983819"/>
              <a:gd name="connsiteX12" fmla="*/ 28265 w 9200533"/>
              <a:gd name="connsiteY12" fmla="*/ 680194 h 1983819"/>
              <a:gd name="connsiteX0" fmla="*/ 28265 w 9200533"/>
              <a:gd name="connsiteY0" fmla="*/ 680572 h 1984197"/>
              <a:gd name="connsiteX1" fmla="*/ 2148206 w 9200533"/>
              <a:gd name="connsiteY1" fmla="*/ 125721 h 1984197"/>
              <a:gd name="connsiteX2" fmla="*/ 3547363 w 9200533"/>
              <a:gd name="connsiteY2" fmla="*/ 914 h 1984197"/>
              <a:gd name="connsiteX3" fmla="*/ 5412910 w 9200533"/>
              <a:gd name="connsiteY3" fmla="*/ 102875 h 1984197"/>
              <a:gd name="connsiteX4" fmla="*/ 7349120 w 9200533"/>
              <a:gd name="connsiteY4" fmla="*/ 508925 h 1984197"/>
              <a:gd name="connsiteX5" fmla="*/ 9172267 w 9200533"/>
              <a:gd name="connsiteY5" fmla="*/ 891587 h 1984197"/>
              <a:gd name="connsiteX6" fmla="*/ 9200533 w 9200533"/>
              <a:gd name="connsiteY6" fmla="*/ 1748761 h 1984197"/>
              <a:gd name="connsiteX7" fmla="*/ 7352968 w 9200533"/>
              <a:gd name="connsiteY7" fmla="*/ 1347583 h 1984197"/>
              <a:gd name="connsiteX8" fmla="*/ 5348332 w 9200533"/>
              <a:gd name="connsiteY8" fmla="*/ 1022340 h 1984197"/>
              <a:gd name="connsiteX9" fmla="*/ 3588892 w 9200533"/>
              <a:gd name="connsiteY9" fmla="*/ 916888 h 1984197"/>
              <a:gd name="connsiteX10" fmla="*/ 2082344 w 9200533"/>
              <a:gd name="connsiteY10" fmla="*/ 1104943 h 1984197"/>
              <a:gd name="connsiteX11" fmla="*/ 0 w 9200533"/>
              <a:gd name="connsiteY11" fmla="*/ 1984197 h 1984197"/>
              <a:gd name="connsiteX12" fmla="*/ 28265 w 9200533"/>
              <a:gd name="connsiteY12" fmla="*/ 680572 h 1984197"/>
              <a:gd name="connsiteX0" fmla="*/ 28265 w 9200533"/>
              <a:gd name="connsiteY0" fmla="*/ 680574 h 1984199"/>
              <a:gd name="connsiteX1" fmla="*/ 2148206 w 9200533"/>
              <a:gd name="connsiteY1" fmla="*/ 125723 h 1984199"/>
              <a:gd name="connsiteX2" fmla="*/ 3547363 w 9200533"/>
              <a:gd name="connsiteY2" fmla="*/ 916 h 1984199"/>
              <a:gd name="connsiteX3" fmla="*/ 5412910 w 9200533"/>
              <a:gd name="connsiteY3" fmla="*/ 102877 h 1984199"/>
              <a:gd name="connsiteX4" fmla="*/ 7349120 w 9200533"/>
              <a:gd name="connsiteY4" fmla="*/ 440390 h 1984199"/>
              <a:gd name="connsiteX5" fmla="*/ 9172267 w 9200533"/>
              <a:gd name="connsiteY5" fmla="*/ 891589 h 1984199"/>
              <a:gd name="connsiteX6" fmla="*/ 9200533 w 9200533"/>
              <a:gd name="connsiteY6" fmla="*/ 1748763 h 1984199"/>
              <a:gd name="connsiteX7" fmla="*/ 7352968 w 9200533"/>
              <a:gd name="connsiteY7" fmla="*/ 1347585 h 1984199"/>
              <a:gd name="connsiteX8" fmla="*/ 5348332 w 9200533"/>
              <a:gd name="connsiteY8" fmla="*/ 1022342 h 1984199"/>
              <a:gd name="connsiteX9" fmla="*/ 3588892 w 9200533"/>
              <a:gd name="connsiteY9" fmla="*/ 916890 h 1984199"/>
              <a:gd name="connsiteX10" fmla="*/ 2082344 w 9200533"/>
              <a:gd name="connsiteY10" fmla="*/ 1104945 h 1984199"/>
              <a:gd name="connsiteX11" fmla="*/ 0 w 9200533"/>
              <a:gd name="connsiteY11" fmla="*/ 1984199 h 1984199"/>
              <a:gd name="connsiteX12" fmla="*/ 28265 w 9200533"/>
              <a:gd name="connsiteY12" fmla="*/ 680574 h 1984199"/>
              <a:gd name="connsiteX0" fmla="*/ 28265 w 9200533"/>
              <a:gd name="connsiteY0" fmla="*/ 680574 h 1984199"/>
              <a:gd name="connsiteX1" fmla="*/ 2148206 w 9200533"/>
              <a:gd name="connsiteY1" fmla="*/ 125723 h 1984199"/>
              <a:gd name="connsiteX2" fmla="*/ 3547363 w 9200533"/>
              <a:gd name="connsiteY2" fmla="*/ 916 h 1984199"/>
              <a:gd name="connsiteX3" fmla="*/ 5412910 w 9200533"/>
              <a:gd name="connsiteY3" fmla="*/ 102877 h 1984199"/>
              <a:gd name="connsiteX4" fmla="*/ 7349120 w 9200533"/>
              <a:gd name="connsiteY4" fmla="*/ 440390 h 1984199"/>
              <a:gd name="connsiteX5" fmla="*/ 9172267 w 9200533"/>
              <a:gd name="connsiteY5" fmla="*/ 891589 h 1984199"/>
              <a:gd name="connsiteX6" fmla="*/ 9200533 w 9200533"/>
              <a:gd name="connsiteY6" fmla="*/ 1748763 h 1984199"/>
              <a:gd name="connsiteX7" fmla="*/ 7395367 w 9200533"/>
              <a:gd name="connsiteY7" fmla="*/ 1256203 h 1984199"/>
              <a:gd name="connsiteX8" fmla="*/ 5348332 w 9200533"/>
              <a:gd name="connsiteY8" fmla="*/ 1022342 h 1984199"/>
              <a:gd name="connsiteX9" fmla="*/ 3588892 w 9200533"/>
              <a:gd name="connsiteY9" fmla="*/ 916890 h 1984199"/>
              <a:gd name="connsiteX10" fmla="*/ 2082344 w 9200533"/>
              <a:gd name="connsiteY10" fmla="*/ 1104945 h 1984199"/>
              <a:gd name="connsiteX11" fmla="*/ 0 w 9200533"/>
              <a:gd name="connsiteY11" fmla="*/ 1984199 h 1984199"/>
              <a:gd name="connsiteX12" fmla="*/ 28265 w 9200533"/>
              <a:gd name="connsiteY12" fmla="*/ 680574 h 1984199"/>
              <a:gd name="connsiteX0" fmla="*/ 56530 w 9228798"/>
              <a:gd name="connsiteY0" fmla="*/ 680574 h 1748763"/>
              <a:gd name="connsiteX1" fmla="*/ 2176471 w 9228798"/>
              <a:gd name="connsiteY1" fmla="*/ 125723 h 1748763"/>
              <a:gd name="connsiteX2" fmla="*/ 3575628 w 9228798"/>
              <a:gd name="connsiteY2" fmla="*/ 916 h 1748763"/>
              <a:gd name="connsiteX3" fmla="*/ 5441175 w 9228798"/>
              <a:gd name="connsiteY3" fmla="*/ 102877 h 1748763"/>
              <a:gd name="connsiteX4" fmla="*/ 7377385 w 9228798"/>
              <a:gd name="connsiteY4" fmla="*/ 440390 h 1748763"/>
              <a:gd name="connsiteX5" fmla="*/ 9200532 w 9228798"/>
              <a:gd name="connsiteY5" fmla="*/ 891589 h 1748763"/>
              <a:gd name="connsiteX6" fmla="*/ 9228798 w 9228798"/>
              <a:gd name="connsiteY6" fmla="*/ 1748763 h 1748763"/>
              <a:gd name="connsiteX7" fmla="*/ 7423632 w 9228798"/>
              <a:gd name="connsiteY7" fmla="*/ 1256203 h 1748763"/>
              <a:gd name="connsiteX8" fmla="*/ 5376597 w 9228798"/>
              <a:gd name="connsiteY8" fmla="*/ 1022342 h 1748763"/>
              <a:gd name="connsiteX9" fmla="*/ 3617157 w 9228798"/>
              <a:gd name="connsiteY9" fmla="*/ 916890 h 1748763"/>
              <a:gd name="connsiteX10" fmla="*/ 2110609 w 9228798"/>
              <a:gd name="connsiteY10" fmla="*/ 1104945 h 1748763"/>
              <a:gd name="connsiteX11" fmla="*/ 0 w 9228798"/>
              <a:gd name="connsiteY11" fmla="*/ 1504436 h 1748763"/>
              <a:gd name="connsiteX12" fmla="*/ 56530 w 9228798"/>
              <a:gd name="connsiteY12" fmla="*/ 680574 h 1748763"/>
              <a:gd name="connsiteX0" fmla="*/ 56530 w 9214665"/>
              <a:gd name="connsiteY0" fmla="*/ 680574 h 1543150"/>
              <a:gd name="connsiteX1" fmla="*/ 2176471 w 9214665"/>
              <a:gd name="connsiteY1" fmla="*/ 125723 h 1543150"/>
              <a:gd name="connsiteX2" fmla="*/ 3575628 w 9214665"/>
              <a:gd name="connsiteY2" fmla="*/ 916 h 1543150"/>
              <a:gd name="connsiteX3" fmla="*/ 5441175 w 9214665"/>
              <a:gd name="connsiteY3" fmla="*/ 102877 h 1543150"/>
              <a:gd name="connsiteX4" fmla="*/ 7377385 w 9214665"/>
              <a:gd name="connsiteY4" fmla="*/ 440390 h 1543150"/>
              <a:gd name="connsiteX5" fmla="*/ 9200532 w 9214665"/>
              <a:gd name="connsiteY5" fmla="*/ 891589 h 1543150"/>
              <a:gd name="connsiteX6" fmla="*/ 9214665 w 9214665"/>
              <a:gd name="connsiteY6" fmla="*/ 1543150 h 1543150"/>
              <a:gd name="connsiteX7" fmla="*/ 7423632 w 9214665"/>
              <a:gd name="connsiteY7" fmla="*/ 1256203 h 1543150"/>
              <a:gd name="connsiteX8" fmla="*/ 5376597 w 9214665"/>
              <a:gd name="connsiteY8" fmla="*/ 1022342 h 1543150"/>
              <a:gd name="connsiteX9" fmla="*/ 3617157 w 9214665"/>
              <a:gd name="connsiteY9" fmla="*/ 916890 h 1543150"/>
              <a:gd name="connsiteX10" fmla="*/ 2110609 w 9214665"/>
              <a:gd name="connsiteY10" fmla="*/ 1104945 h 1543150"/>
              <a:gd name="connsiteX11" fmla="*/ 0 w 9214665"/>
              <a:gd name="connsiteY11" fmla="*/ 1504436 h 1543150"/>
              <a:gd name="connsiteX12" fmla="*/ 56530 w 9214665"/>
              <a:gd name="connsiteY12" fmla="*/ 680574 h 1543150"/>
              <a:gd name="connsiteX0" fmla="*/ 56530 w 9214665"/>
              <a:gd name="connsiteY0" fmla="*/ 680574 h 1543150"/>
              <a:gd name="connsiteX1" fmla="*/ 2176471 w 9214665"/>
              <a:gd name="connsiteY1" fmla="*/ 125723 h 1543150"/>
              <a:gd name="connsiteX2" fmla="*/ 3575628 w 9214665"/>
              <a:gd name="connsiteY2" fmla="*/ 916 h 1543150"/>
              <a:gd name="connsiteX3" fmla="*/ 5441175 w 9214665"/>
              <a:gd name="connsiteY3" fmla="*/ 102877 h 1543150"/>
              <a:gd name="connsiteX4" fmla="*/ 7377385 w 9214665"/>
              <a:gd name="connsiteY4" fmla="*/ 440390 h 1543150"/>
              <a:gd name="connsiteX5" fmla="*/ 9200532 w 9214665"/>
              <a:gd name="connsiteY5" fmla="*/ 891589 h 1543150"/>
              <a:gd name="connsiteX6" fmla="*/ 9214665 w 9214665"/>
              <a:gd name="connsiteY6" fmla="*/ 1543150 h 1543150"/>
              <a:gd name="connsiteX7" fmla="*/ 7423632 w 9214665"/>
              <a:gd name="connsiteY7" fmla="*/ 1256203 h 1543150"/>
              <a:gd name="connsiteX8" fmla="*/ 5376597 w 9214665"/>
              <a:gd name="connsiteY8" fmla="*/ 1022342 h 1543150"/>
              <a:gd name="connsiteX9" fmla="*/ 3617157 w 9214665"/>
              <a:gd name="connsiteY9" fmla="*/ 916890 h 1543150"/>
              <a:gd name="connsiteX10" fmla="*/ 2110609 w 9214665"/>
              <a:gd name="connsiteY10" fmla="*/ 1104945 h 1543150"/>
              <a:gd name="connsiteX11" fmla="*/ 0 w 9214665"/>
              <a:gd name="connsiteY11" fmla="*/ 1504436 h 1543150"/>
              <a:gd name="connsiteX12" fmla="*/ 56530 w 9214665"/>
              <a:gd name="connsiteY12" fmla="*/ 680574 h 1543150"/>
              <a:gd name="connsiteX0" fmla="*/ 56530 w 9214665"/>
              <a:gd name="connsiteY0" fmla="*/ 680574 h 1543150"/>
              <a:gd name="connsiteX1" fmla="*/ 2176471 w 9214665"/>
              <a:gd name="connsiteY1" fmla="*/ 125723 h 1543150"/>
              <a:gd name="connsiteX2" fmla="*/ 3575628 w 9214665"/>
              <a:gd name="connsiteY2" fmla="*/ 916 h 1543150"/>
              <a:gd name="connsiteX3" fmla="*/ 5441175 w 9214665"/>
              <a:gd name="connsiteY3" fmla="*/ 102877 h 1543150"/>
              <a:gd name="connsiteX4" fmla="*/ 7377385 w 9214665"/>
              <a:gd name="connsiteY4" fmla="*/ 440390 h 1543150"/>
              <a:gd name="connsiteX5" fmla="*/ 9200532 w 9214665"/>
              <a:gd name="connsiteY5" fmla="*/ 891589 h 1543150"/>
              <a:gd name="connsiteX6" fmla="*/ 9214665 w 9214665"/>
              <a:gd name="connsiteY6" fmla="*/ 1543150 h 1543150"/>
              <a:gd name="connsiteX7" fmla="*/ 7423632 w 9214665"/>
              <a:gd name="connsiteY7" fmla="*/ 1256203 h 1543150"/>
              <a:gd name="connsiteX8" fmla="*/ 5376597 w 9214665"/>
              <a:gd name="connsiteY8" fmla="*/ 1022342 h 1543150"/>
              <a:gd name="connsiteX9" fmla="*/ 4451871 w 9214665"/>
              <a:gd name="connsiteY9" fmla="*/ 874464 h 1543150"/>
              <a:gd name="connsiteX10" fmla="*/ 3617157 w 9214665"/>
              <a:gd name="connsiteY10" fmla="*/ 916890 h 1543150"/>
              <a:gd name="connsiteX11" fmla="*/ 2110609 w 9214665"/>
              <a:gd name="connsiteY11" fmla="*/ 1104945 h 1543150"/>
              <a:gd name="connsiteX12" fmla="*/ 0 w 9214665"/>
              <a:gd name="connsiteY12" fmla="*/ 1504436 h 1543150"/>
              <a:gd name="connsiteX13" fmla="*/ 56530 w 9214665"/>
              <a:gd name="connsiteY13" fmla="*/ 680574 h 1543150"/>
              <a:gd name="connsiteX0" fmla="*/ 56530 w 9214665"/>
              <a:gd name="connsiteY0" fmla="*/ 680574 h 1543150"/>
              <a:gd name="connsiteX1" fmla="*/ 2176471 w 9214665"/>
              <a:gd name="connsiteY1" fmla="*/ 125723 h 1543150"/>
              <a:gd name="connsiteX2" fmla="*/ 3575628 w 9214665"/>
              <a:gd name="connsiteY2" fmla="*/ 916 h 1543150"/>
              <a:gd name="connsiteX3" fmla="*/ 5441175 w 9214665"/>
              <a:gd name="connsiteY3" fmla="*/ 102877 h 1543150"/>
              <a:gd name="connsiteX4" fmla="*/ 7377385 w 9214665"/>
              <a:gd name="connsiteY4" fmla="*/ 440390 h 1543150"/>
              <a:gd name="connsiteX5" fmla="*/ 9200532 w 9214665"/>
              <a:gd name="connsiteY5" fmla="*/ 891589 h 1543150"/>
              <a:gd name="connsiteX6" fmla="*/ 9214665 w 9214665"/>
              <a:gd name="connsiteY6" fmla="*/ 1543150 h 1543150"/>
              <a:gd name="connsiteX7" fmla="*/ 7423632 w 9214665"/>
              <a:gd name="connsiteY7" fmla="*/ 1256203 h 1543150"/>
              <a:gd name="connsiteX8" fmla="*/ 5376597 w 9214665"/>
              <a:gd name="connsiteY8" fmla="*/ 1022342 h 1543150"/>
              <a:gd name="connsiteX9" fmla="*/ 4451871 w 9214665"/>
              <a:gd name="connsiteY9" fmla="*/ 943002 h 1543150"/>
              <a:gd name="connsiteX10" fmla="*/ 3617157 w 9214665"/>
              <a:gd name="connsiteY10" fmla="*/ 916890 h 1543150"/>
              <a:gd name="connsiteX11" fmla="*/ 2110609 w 9214665"/>
              <a:gd name="connsiteY11" fmla="*/ 1104945 h 1543150"/>
              <a:gd name="connsiteX12" fmla="*/ 0 w 9214665"/>
              <a:gd name="connsiteY12" fmla="*/ 1504436 h 1543150"/>
              <a:gd name="connsiteX13" fmla="*/ 56530 w 9214665"/>
              <a:gd name="connsiteY13" fmla="*/ 680574 h 1543150"/>
              <a:gd name="connsiteX0" fmla="*/ 56530 w 9214665"/>
              <a:gd name="connsiteY0" fmla="*/ 767830 h 1630406"/>
              <a:gd name="connsiteX1" fmla="*/ 2176471 w 9214665"/>
              <a:gd name="connsiteY1" fmla="*/ 212979 h 1630406"/>
              <a:gd name="connsiteX2" fmla="*/ 3575628 w 9214665"/>
              <a:gd name="connsiteY2" fmla="*/ 88172 h 1630406"/>
              <a:gd name="connsiteX3" fmla="*/ 4494270 w 9214665"/>
              <a:gd name="connsiteY3" fmla="*/ 2193 h 1630406"/>
              <a:gd name="connsiteX4" fmla="*/ 5441175 w 9214665"/>
              <a:gd name="connsiteY4" fmla="*/ 190133 h 1630406"/>
              <a:gd name="connsiteX5" fmla="*/ 7377385 w 9214665"/>
              <a:gd name="connsiteY5" fmla="*/ 527646 h 1630406"/>
              <a:gd name="connsiteX6" fmla="*/ 9200532 w 9214665"/>
              <a:gd name="connsiteY6" fmla="*/ 978845 h 1630406"/>
              <a:gd name="connsiteX7" fmla="*/ 9214665 w 9214665"/>
              <a:gd name="connsiteY7" fmla="*/ 1630406 h 1630406"/>
              <a:gd name="connsiteX8" fmla="*/ 7423632 w 9214665"/>
              <a:gd name="connsiteY8" fmla="*/ 1343459 h 1630406"/>
              <a:gd name="connsiteX9" fmla="*/ 5376597 w 9214665"/>
              <a:gd name="connsiteY9" fmla="*/ 1109598 h 1630406"/>
              <a:gd name="connsiteX10" fmla="*/ 4451871 w 9214665"/>
              <a:gd name="connsiteY10" fmla="*/ 1030258 h 1630406"/>
              <a:gd name="connsiteX11" fmla="*/ 3617157 w 9214665"/>
              <a:gd name="connsiteY11" fmla="*/ 1004146 h 1630406"/>
              <a:gd name="connsiteX12" fmla="*/ 2110609 w 9214665"/>
              <a:gd name="connsiteY12" fmla="*/ 1192201 h 1630406"/>
              <a:gd name="connsiteX13" fmla="*/ 0 w 9214665"/>
              <a:gd name="connsiteY13" fmla="*/ 1591692 h 1630406"/>
              <a:gd name="connsiteX14" fmla="*/ 56530 w 9214665"/>
              <a:gd name="connsiteY14" fmla="*/ 767830 h 1630406"/>
              <a:gd name="connsiteX0" fmla="*/ 56530 w 9214665"/>
              <a:gd name="connsiteY0" fmla="*/ 767830 h 1630406"/>
              <a:gd name="connsiteX1" fmla="*/ 2176471 w 9214665"/>
              <a:gd name="connsiteY1" fmla="*/ 212979 h 1630406"/>
              <a:gd name="connsiteX2" fmla="*/ 3391900 w 9214665"/>
              <a:gd name="connsiteY2" fmla="*/ 88172 h 1630406"/>
              <a:gd name="connsiteX3" fmla="*/ 4494270 w 9214665"/>
              <a:gd name="connsiteY3" fmla="*/ 2193 h 1630406"/>
              <a:gd name="connsiteX4" fmla="*/ 5441175 w 9214665"/>
              <a:gd name="connsiteY4" fmla="*/ 190133 h 1630406"/>
              <a:gd name="connsiteX5" fmla="*/ 7377385 w 9214665"/>
              <a:gd name="connsiteY5" fmla="*/ 527646 h 1630406"/>
              <a:gd name="connsiteX6" fmla="*/ 9200532 w 9214665"/>
              <a:gd name="connsiteY6" fmla="*/ 978845 h 1630406"/>
              <a:gd name="connsiteX7" fmla="*/ 9214665 w 9214665"/>
              <a:gd name="connsiteY7" fmla="*/ 1630406 h 1630406"/>
              <a:gd name="connsiteX8" fmla="*/ 7423632 w 9214665"/>
              <a:gd name="connsiteY8" fmla="*/ 1343459 h 1630406"/>
              <a:gd name="connsiteX9" fmla="*/ 5376597 w 9214665"/>
              <a:gd name="connsiteY9" fmla="*/ 1109598 h 1630406"/>
              <a:gd name="connsiteX10" fmla="*/ 4451871 w 9214665"/>
              <a:gd name="connsiteY10" fmla="*/ 1030258 h 1630406"/>
              <a:gd name="connsiteX11" fmla="*/ 3617157 w 9214665"/>
              <a:gd name="connsiteY11" fmla="*/ 1004146 h 1630406"/>
              <a:gd name="connsiteX12" fmla="*/ 2110609 w 9214665"/>
              <a:gd name="connsiteY12" fmla="*/ 1192201 h 1630406"/>
              <a:gd name="connsiteX13" fmla="*/ 0 w 9214665"/>
              <a:gd name="connsiteY13" fmla="*/ 1591692 h 1630406"/>
              <a:gd name="connsiteX14" fmla="*/ 56530 w 9214665"/>
              <a:gd name="connsiteY14" fmla="*/ 767830 h 1630406"/>
              <a:gd name="connsiteX0" fmla="*/ 56530 w 9214665"/>
              <a:gd name="connsiteY0" fmla="*/ 767830 h 1630406"/>
              <a:gd name="connsiteX1" fmla="*/ 2176471 w 9214665"/>
              <a:gd name="connsiteY1" fmla="*/ 212979 h 1630406"/>
              <a:gd name="connsiteX2" fmla="*/ 3391900 w 9214665"/>
              <a:gd name="connsiteY2" fmla="*/ 88172 h 1630406"/>
              <a:gd name="connsiteX3" fmla="*/ 4494270 w 9214665"/>
              <a:gd name="connsiteY3" fmla="*/ 2193 h 1630406"/>
              <a:gd name="connsiteX4" fmla="*/ 5879295 w 9214665"/>
              <a:gd name="connsiteY4" fmla="*/ 190133 h 1630406"/>
              <a:gd name="connsiteX5" fmla="*/ 7377385 w 9214665"/>
              <a:gd name="connsiteY5" fmla="*/ 527646 h 1630406"/>
              <a:gd name="connsiteX6" fmla="*/ 9200532 w 9214665"/>
              <a:gd name="connsiteY6" fmla="*/ 978845 h 1630406"/>
              <a:gd name="connsiteX7" fmla="*/ 9214665 w 9214665"/>
              <a:gd name="connsiteY7" fmla="*/ 1630406 h 1630406"/>
              <a:gd name="connsiteX8" fmla="*/ 7423632 w 9214665"/>
              <a:gd name="connsiteY8" fmla="*/ 1343459 h 1630406"/>
              <a:gd name="connsiteX9" fmla="*/ 5376597 w 9214665"/>
              <a:gd name="connsiteY9" fmla="*/ 1109598 h 1630406"/>
              <a:gd name="connsiteX10" fmla="*/ 4451871 w 9214665"/>
              <a:gd name="connsiteY10" fmla="*/ 1030258 h 1630406"/>
              <a:gd name="connsiteX11" fmla="*/ 3617157 w 9214665"/>
              <a:gd name="connsiteY11" fmla="*/ 1004146 h 1630406"/>
              <a:gd name="connsiteX12" fmla="*/ 2110609 w 9214665"/>
              <a:gd name="connsiteY12" fmla="*/ 1192201 h 1630406"/>
              <a:gd name="connsiteX13" fmla="*/ 0 w 9214665"/>
              <a:gd name="connsiteY13" fmla="*/ 1591692 h 1630406"/>
              <a:gd name="connsiteX14" fmla="*/ 56530 w 9214665"/>
              <a:gd name="connsiteY14" fmla="*/ 767830 h 1630406"/>
              <a:gd name="connsiteX0" fmla="*/ 56530 w 9214665"/>
              <a:gd name="connsiteY0" fmla="*/ 680574 h 1543150"/>
              <a:gd name="connsiteX1" fmla="*/ 2176471 w 9214665"/>
              <a:gd name="connsiteY1" fmla="*/ 125723 h 1543150"/>
              <a:gd name="connsiteX2" fmla="*/ 3391900 w 9214665"/>
              <a:gd name="connsiteY2" fmla="*/ 916 h 1543150"/>
              <a:gd name="connsiteX3" fmla="*/ 4480137 w 9214665"/>
              <a:gd name="connsiteY3" fmla="*/ 440392 h 1543150"/>
              <a:gd name="connsiteX4" fmla="*/ 5879295 w 9214665"/>
              <a:gd name="connsiteY4" fmla="*/ 102877 h 1543150"/>
              <a:gd name="connsiteX5" fmla="*/ 7377385 w 9214665"/>
              <a:gd name="connsiteY5" fmla="*/ 440390 h 1543150"/>
              <a:gd name="connsiteX6" fmla="*/ 9200532 w 9214665"/>
              <a:gd name="connsiteY6" fmla="*/ 891589 h 1543150"/>
              <a:gd name="connsiteX7" fmla="*/ 9214665 w 9214665"/>
              <a:gd name="connsiteY7" fmla="*/ 1543150 h 1543150"/>
              <a:gd name="connsiteX8" fmla="*/ 7423632 w 9214665"/>
              <a:gd name="connsiteY8" fmla="*/ 1256203 h 1543150"/>
              <a:gd name="connsiteX9" fmla="*/ 5376597 w 9214665"/>
              <a:gd name="connsiteY9" fmla="*/ 1022342 h 1543150"/>
              <a:gd name="connsiteX10" fmla="*/ 4451871 w 9214665"/>
              <a:gd name="connsiteY10" fmla="*/ 943002 h 1543150"/>
              <a:gd name="connsiteX11" fmla="*/ 3617157 w 9214665"/>
              <a:gd name="connsiteY11" fmla="*/ 916890 h 1543150"/>
              <a:gd name="connsiteX12" fmla="*/ 2110609 w 9214665"/>
              <a:gd name="connsiteY12" fmla="*/ 1104945 h 1543150"/>
              <a:gd name="connsiteX13" fmla="*/ 0 w 9214665"/>
              <a:gd name="connsiteY13" fmla="*/ 1504436 h 1543150"/>
              <a:gd name="connsiteX14" fmla="*/ 56530 w 9214665"/>
              <a:gd name="connsiteY14" fmla="*/ 680574 h 1543150"/>
              <a:gd name="connsiteX0" fmla="*/ 56530 w 9214665"/>
              <a:gd name="connsiteY0" fmla="*/ 585216 h 1447792"/>
              <a:gd name="connsiteX1" fmla="*/ 2176471 w 9214665"/>
              <a:gd name="connsiteY1" fmla="*/ 30365 h 1447792"/>
              <a:gd name="connsiteX2" fmla="*/ 3377767 w 9214665"/>
              <a:gd name="connsiteY2" fmla="*/ 339631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56530 w 9214665"/>
              <a:gd name="connsiteY14" fmla="*/ 585216 h 1447792"/>
              <a:gd name="connsiteX0" fmla="*/ 56530 w 9214665"/>
              <a:gd name="connsiteY0" fmla="*/ 585216 h 1447792"/>
              <a:gd name="connsiteX1" fmla="*/ 2105806 w 9214665"/>
              <a:gd name="connsiteY1" fmla="*/ 487282 h 1447792"/>
              <a:gd name="connsiteX2" fmla="*/ 3377767 w 9214665"/>
              <a:gd name="connsiteY2" fmla="*/ 339631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56530 w 9214665"/>
              <a:gd name="connsiteY14" fmla="*/ 585216 h 1447792"/>
              <a:gd name="connsiteX0" fmla="*/ 42397 w 9214665"/>
              <a:gd name="connsiteY0" fmla="*/ 905059 h 1447792"/>
              <a:gd name="connsiteX1" fmla="*/ 2105806 w 9214665"/>
              <a:gd name="connsiteY1" fmla="*/ 487282 h 1447792"/>
              <a:gd name="connsiteX2" fmla="*/ 3377767 w 9214665"/>
              <a:gd name="connsiteY2" fmla="*/ 339631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5059 h 1447792"/>
              <a:gd name="connsiteX1" fmla="*/ 2105806 w 9214665"/>
              <a:gd name="connsiteY1" fmla="*/ 487282 h 1447792"/>
              <a:gd name="connsiteX2" fmla="*/ 3420165 w 9214665"/>
              <a:gd name="connsiteY2" fmla="*/ 293940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5059 h 1447792"/>
              <a:gd name="connsiteX1" fmla="*/ 2091673 w 9214665"/>
              <a:gd name="connsiteY1" fmla="*/ 418744 h 1447792"/>
              <a:gd name="connsiteX2" fmla="*/ 3420165 w 9214665"/>
              <a:gd name="connsiteY2" fmla="*/ 293940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5059 h 1447792"/>
              <a:gd name="connsiteX1" fmla="*/ 2091673 w 9214665"/>
              <a:gd name="connsiteY1" fmla="*/ 418744 h 1447792"/>
              <a:gd name="connsiteX2" fmla="*/ 3420165 w 9214665"/>
              <a:gd name="connsiteY2" fmla="*/ 293940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5059 h 1447792"/>
              <a:gd name="connsiteX1" fmla="*/ 2091673 w 9214665"/>
              <a:gd name="connsiteY1" fmla="*/ 418744 h 1447792"/>
              <a:gd name="connsiteX2" fmla="*/ 3420165 w 9214665"/>
              <a:gd name="connsiteY2" fmla="*/ 293940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5059 h 1447792"/>
              <a:gd name="connsiteX1" fmla="*/ 2091673 w 9214665"/>
              <a:gd name="connsiteY1" fmla="*/ 418744 h 1447792"/>
              <a:gd name="connsiteX2" fmla="*/ 3321235 w 9214665"/>
              <a:gd name="connsiteY2" fmla="*/ 293940 h 1447792"/>
              <a:gd name="connsiteX3" fmla="*/ 4480137 w 9214665"/>
              <a:gd name="connsiteY3" fmla="*/ 345034 h 1447792"/>
              <a:gd name="connsiteX4" fmla="*/ 5879295 w 9214665"/>
              <a:gd name="connsiteY4" fmla="*/ 7519 h 1447792"/>
              <a:gd name="connsiteX5" fmla="*/ 7377385 w 9214665"/>
              <a:gd name="connsiteY5" fmla="*/ 345032 h 1447792"/>
              <a:gd name="connsiteX6" fmla="*/ 9200532 w 9214665"/>
              <a:gd name="connsiteY6" fmla="*/ 796231 h 1447792"/>
              <a:gd name="connsiteX7" fmla="*/ 9214665 w 9214665"/>
              <a:gd name="connsiteY7" fmla="*/ 1447792 h 1447792"/>
              <a:gd name="connsiteX8" fmla="*/ 7423632 w 9214665"/>
              <a:gd name="connsiteY8" fmla="*/ 1160845 h 1447792"/>
              <a:gd name="connsiteX9" fmla="*/ 5376597 w 9214665"/>
              <a:gd name="connsiteY9" fmla="*/ 926984 h 1447792"/>
              <a:gd name="connsiteX10" fmla="*/ 4451871 w 9214665"/>
              <a:gd name="connsiteY10" fmla="*/ 847644 h 1447792"/>
              <a:gd name="connsiteX11" fmla="*/ 3617157 w 9214665"/>
              <a:gd name="connsiteY11" fmla="*/ 821532 h 1447792"/>
              <a:gd name="connsiteX12" fmla="*/ 2110609 w 9214665"/>
              <a:gd name="connsiteY12" fmla="*/ 1009587 h 1447792"/>
              <a:gd name="connsiteX13" fmla="*/ 0 w 9214665"/>
              <a:gd name="connsiteY13" fmla="*/ 1409078 h 1447792"/>
              <a:gd name="connsiteX14" fmla="*/ 42397 w 9214665"/>
              <a:gd name="connsiteY14" fmla="*/ 905059 h 1447792"/>
              <a:gd name="connsiteX0" fmla="*/ 42397 w 9214665"/>
              <a:gd name="connsiteY0" fmla="*/ 906880 h 1449613"/>
              <a:gd name="connsiteX1" fmla="*/ 2091673 w 9214665"/>
              <a:gd name="connsiteY1" fmla="*/ 420565 h 1449613"/>
              <a:gd name="connsiteX2" fmla="*/ 3321235 w 9214665"/>
              <a:gd name="connsiteY2" fmla="*/ 295761 h 1449613"/>
              <a:gd name="connsiteX3" fmla="*/ 4466004 w 9214665"/>
              <a:gd name="connsiteY3" fmla="*/ 255472 h 1449613"/>
              <a:gd name="connsiteX4" fmla="*/ 5879295 w 9214665"/>
              <a:gd name="connsiteY4" fmla="*/ 9340 h 1449613"/>
              <a:gd name="connsiteX5" fmla="*/ 7377385 w 9214665"/>
              <a:gd name="connsiteY5" fmla="*/ 346853 h 1449613"/>
              <a:gd name="connsiteX6" fmla="*/ 9200532 w 9214665"/>
              <a:gd name="connsiteY6" fmla="*/ 798052 h 1449613"/>
              <a:gd name="connsiteX7" fmla="*/ 9214665 w 9214665"/>
              <a:gd name="connsiteY7" fmla="*/ 1449613 h 1449613"/>
              <a:gd name="connsiteX8" fmla="*/ 7423632 w 9214665"/>
              <a:gd name="connsiteY8" fmla="*/ 1162666 h 1449613"/>
              <a:gd name="connsiteX9" fmla="*/ 5376597 w 9214665"/>
              <a:gd name="connsiteY9" fmla="*/ 928805 h 1449613"/>
              <a:gd name="connsiteX10" fmla="*/ 4451871 w 9214665"/>
              <a:gd name="connsiteY10" fmla="*/ 849465 h 1449613"/>
              <a:gd name="connsiteX11" fmla="*/ 3617157 w 9214665"/>
              <a:gd name="connsiteY11" fmla="*/ 823353 h 1449613"/>
              <a:gd name="connsiteX12" fmla="*/ 2110609 w 9214665"/>
              <a:gd name="connsiteY12" fmla="*/ 1011408 h 1449613"/>
              <a:gd name="connsiteX13" fmla="*/ 0 w 9214665"/>
              <a:gd name="connsiteY13" fmla="*/ 1410899 h 1449613"/>
              <a:gd name="connsiteX14" fmla="*/ 42397 w 9214665"/>
              <a:gd name="connsiteY14" fmla="*/ 906880 h 1449613"/>
              <a:gd name="connsiteX0" fmla="*/ 42397 w 9214665"/>
              <a:gd name="connsiteY0" fmla="*/ 906880 h 1449613"/>
              <a:gd name="connsiteX1" fmla="*/ 2091673 w 9214665"/>
              <a:gd name="connsiteY1" fmla="*/ 420565 h 1449613"/>
              <a:gd name="connsiteX2" fmla="*/ 3321235 w 9214665"/>
              <a:gd name="connsiteY2" fmla="*/ 295761 h 1449613"/>
              <a:gd name="connsiteX3" fmla="*/ 4466004 w 9214665"/>
              <a:gd name="connsiteY3" fmla="*/ 255472 h 1449613"/>
              <a:gd name="connsiteX4" fmla="*/ 5879295 w 9214665"/>
              <a:gd name="connsiteY4" fmla="*/ 9340 h 1449613"/>
              <a:gd name="connsiteX5" fmla="*/ 5612199 w 9214665"/>
              <a:gd name="connsiteY5" fmla="*/ 401762 h 1449613"/>
              <a:gd name="connsiteX6" fmla="*/ 7377385 w 9214665"/>
              <a:gd name="connsiteY6" fmla="*/ 346853 h 1449613"/>
              <a:gd name="connsiteX7" fmla="*/ 9200532 w 9214665"/>
              <a:gd name="connsiteY7" fmla="*/ 798052 h 1449613"/>
              <a:gd name="connsiteX8" fmla="*/ 9214665 w 9214665"/>
              <a:gd name="connsiteY8" fmla="*/ 1449613 h 1449613"/>
              <a:gd name="connsiteX9" fmla="*/ 7423632 w 9214665"/>
              <a:gd name="connsiteY9" fmla="*/ 1162666 h 1449613"/>
              <a:gd name="connsiteX10" fmla="*/ 5376597 w 9214665"/>
              <a:gd name="connsiteY10" fmla="*/ 928805 h 1449613"/>
              <a:gd name="connsiteX11" fmla="*/ 4451871 w 9214665"/>
              <a:gd name="connsiteY11" fmla="*/ 849465 h 1449613"/>
              <a:gd name="connsiteX12" fmla="*/ 3617157 w 9214665"/>
              <a:gd name="connsiteY12" fmla="*/ 823353 h 1449613"/>
              <a:gd name="connsiteX13" fmla="*/ 2110609 w 9214665"/>
              <a:gd name="connsiteY13" fmla="*/ 1011408 h 1449613"/>
              <a:gd name="connsiteX14" fmla="*/ 0 w 9214665"/>
              <a:gd name="connsiteY14" fmla="*/ 1410899 h 1449613"/>
              <a:gd name="connsiteX15" fmla="*/ 42397 w 9214665"/>
              <a:gd name="connsiteY15" fmla="*/ 906880 h 1449613"/>
              <a:gd name="connsiteX0" fmla="*/ 42397 w 9214665"/>
              <a:gd name="connsiteY0" fmla="*/ 651407 h 1194140"/>
              <a:gd name="connsiteX1" fmla="*/ 2091673 w 9214665"/>
              <a:gd name="connsiteY1" fmla="*/ 165092 h 1194140"/>
              <a:gd name="connsiteX2" fmla="*/ 3321235 w 9214665"/>
              <a:gd name="connsiteY2" fmla="*/ 40288 h 1194140"/>
              <a:gd name="connsiteX3" fmla="*/ 4466004 w 9214665"/>
              <a:gd name="connsiteY3" fmla="*/ -1 h 1194140"/>
              <a:gd name="connsiteX4" fmla="*/ 5158515 w 9214665"/>
              <a:gd name="connsiteY4" fmla="*/ 50863 h 1194140"/>
              <a:gd name="connsiteX5" fmla="*/ 5612199 w 9214665"/>
              <a:gd name="connsiteY5" fmla="*/ 146289 h 1194140"/>
              <a:gd name="connsiteX6" fmla="*/ 7377385 w 9214665"/>
              <a:gd name="connsiteY6" fmla="*/ 91380 h 1194140"/>
              <a:gd name="connsiteX7" fmla="*/ 9200532 w 9214665"/>
              <a:gd name="connsiteY7" fmla="*/ 542579 h 1194140"/>
              <a:gd name="connsiteX8" fmla="*/ 9214665 w 9214665"/>
              <a:gd name="connsiteY8" fmla="*/ 1194140 h 1194140"/>
              <a:gd name="connsiteX9" fmla="*/ 7423632 w 9214665"/>
              <a:gd name="connsiteY9" fmla="*/ 907193 h 1194140"/>
              <a:gd name="connsiteX10" fmla="*/ 5376597 w 9214665"/>
              <a:gd name="connsiteY10" fmla="*/ 673332 h 1194140"/>
              <a:gd name="connsiteX11" fmla="*/ 4451871 w 9214665"/>
              <a:gd name="connsiteY11" fmla="*/ 593992 h 1194140"/>
              <a:gd name="connsiteX12" fmla="*/ 3617157 w 9214665"/>
              <a:gd name="connsiteY12" fmla="*/ 567880 h 1194140"/>
              <a:gd name="connsiteX13" fmla="*/ 2110609 w 9214665"/>
              <a:gd name="connsiteY13" fmla="*/ 755935 h 1194140"/>
              <a:gd name="connsiteX14" fmla="*/ 0 w 9214665"/>
              <a:gd name="connsiteY14" fmla="*/ 1155426 h 1194140"/>
              <a:gd name="connsiteX15" fmla="*/ 42397 w 9214665"/>
              <a:gd name="connsiteY15" fmla="*/ 651407 h 1194140"/>
              <a:gd name="connsiteX0" fmla="*/ 42397 w 9214665"/>
              <a:gd name="connsiteY0" fmla="*/ 657965 h 1200698"/>
              <a:gd name="connsiteX1" fmla="*/ 2091673 w 9214665"/>
              <a:gd name="connsiteY1" fmla="*/ 171650 h 1200698"/>
              <a:gd name="connsiteX2" fmla="*/ 3321235 w 9214665"/>
              <a:gd name="connsiteY2" fmla="*/ 46846 h 1200698"/>
              <a:gd name="connsiteX3" fmla="*/ 4466004 w 9214665"/>
              <a:gd name="connsiteY3" fmla="*/ 6557 h 1200698"/>
              <a:gd name="connsiteX4" fmla="*/ 5257446 w 9214665"/>
              <a:gd name="connsiteY4" fmla="*/ 34577 h 1200698"/>
              <a:gd name="connsiteX5" fmla="*/ 5612199 w 9214665"/>
              <a:gd name="connsiteY5" fmla="*/ 152847 h 1200698"/>
              <a:gd name="connsiteX6" fmla="*/ 7377385 w 9214665"/>
              <a:gd name="connsiteY6" fmla="*/ 97938 h 1200698"/>
              <a:gd name="connsiteX7" fmla="*/ 9200532 w 9214665"/>
              <a:gd name="connsiteY7" fmla="*/ 549137 h 1200698"/>
              <a:gd name="connsiteX8" fmla="*/ 9214665 w 9214665"/>
              <a:gd name="connsiteY8" fmla="*/ 1200698 h 1200698"/>
              <a:gd name="connsiteX9" fmla="*/ 7423632 w 9214665"/>
              <a:gd name="connsiteY9" fmla="*/ 913751 h 1200698"/>
              <a:gd name="connsiteX10" fmla="*/ 5376597 w 9214665"/>
              <a:gd name="connsiteY10" fmla="*/ 679890 h 1200698"/>
              <a:gd name="connsiteX11" fmla="*/ 4451871 w 9214665"/>
              <a:gd name="connsiteY11" fmla="*/ 600550 h 1200698"/>
              <a:gd name="connsiteX12" fmla="*/ 3617157 w 9214665"/>
              <a:gd name="connsiteY12" fmla="*/ 574438 h 1200698"/>
              <a:gd name="connsiteX13" fmla="*/ 2110609 w 9214665"/>
              <a:gd name="connsiteY13" fmla="*/ 762493 h 1200698"/>
              <a:gd name="connsiteX14" fmla="*/ 0 w 9214665"/>
              <a:gd name="connsiteY14" fmla="*/ 1161984 h 1200698"/>
              <a:gd name="connsiteX15" fmla="*/ 42397 w 9214665"/>
              <a:gd name="connsiteY15" fmla="*/ 657965 h 1200698"/>
              <a:gd name="connsiteX0" fmla="*/ 42397 w 9214665"/>
              <a:gd name="connsiteY0" fmla="*/ 692848 h 1235581"/>
              <a:gd name="connsiteX1" fmla="*/ 2091673 w 9214665"/>
              <a:gd name="connsiteY1" fmla="*/ 206533 h 1235581"/>
              <a:gd name="connsiteX2" fmla="*/ 3321235 w 9214665"/>
              <a:gd name="connsiteY2" fmla="*/ 81729 h 1235581"/>
              <a:gd name="connsiteX3" fmla="*/ 4466004 w 9214665"/>
              <a:gd name="connsiteY3" fmla="*/ 41440 h 1235581"/>
              <a:gd name="connsiteX4" fmla="*/ 5313978 w 9214665"/>
              <a:gd name="connsiteY4" fmla="*/ 23768 h 1235581"/>
              <a:gd name="connsiteX5" fmla="*/ 5612199 w 9214665"/>
              <a:gd name="connsiteY5" fmla="*/ 187730 h 1235581"/>
              <a:gd name="connsiteX6" fmla="*/ 7377385 w 9214665"/>
              <a:gd name="connsiteY6" fmla="*/ 132821 h 1235581"/>
              <a:gd name="connsiteX7" fmla="*/ 9200532 w 9214665"/>
              <a:gd name="connsiteY7" fmla="*/ 584020 h 1235581"/>
              <a:gd name="connsiteX8" fmla="*/ 9214665 w 9214665"/>
              <a:gd name="connsiteY8" fmla="*/ 1235581 h 1235581"/>
              <a:gd name="connsiteX9" fmla="*/ 7423632 w 9214665"/>
              <a:gd name="connsiteY9" fmla="*/ 948634 h 1235581"/>
              <a:gd name="connsiteX10" fmla="*/ 5376597 w 9214665"/>
              <a:gd name="connsiteY10" fmla="*/ 714773 h 1235581"/>
              <a:gd name="connsiteX11" fmla="*/ 4451871 w 9214665"/>
              <a:gd name="connsiteY11" fmla="*/ 635433 h 1235581"/>
              <a:gd name="connsiteX12" fmla="*/ 3617157 w 9214665"/>
              <a:gd name="connsiteY12" fmla="*/ 609321 h 1235581"/>
              <a:gd name="connsiteX13" fmla="*/ 2110609 w 9214665"/>
              <a:gd name="connsiteY13" fmla="*/ 797376 h 1235581"/>
              <a:gd name="connsiteX14" fmla="*/ 0 w 9214665"/>
              <a:gd name="connsiteY14" fmla="*/ 1196867 h 1235581"/>
              <a:gd name="connsiteX15" fmla="*/ 42397 w 9214665"/>
              <a:gd name="connsiteY15" fmla="*/ 692848 h 1235581"/>
              <a:gd name="connsiteX0" fmla="*/ 42397 w 9214665"/>
              <a:gd name="connsiteY0" fmla="*/ 674934 h 1217667"/>
              <a:gd name="connsiteX1" fmla="*/ 2091673 w 9214665"/>
              <a:gd name="connsiteY1" fmla="*/ 188619 h 1217667"/>
              <a:gd name="connsiteX2" fmla="*/ 3321235 w 9214665"/>
              <a:gd name="connsiteY2" fmla="*/ 63815 h 1217667"/>
              <a:gd name="connsiteX3" fmla="*/ 4466004 w 9214665"/>
              <a:gd name="connsiteY3" fmla="*/ 23526 h 1217667"/>
              <a:gd name="connsiteX4" fmla="*/ 5313978 w 9214665"/>
              <a:gd name="connsiteY4" fmla="*/ 5854 h 1217667"/>
              <a:gd name="connsiteX5" fmla="*/ 5612199 w 9214665"/>
              <a:gd name="connsiteY5" fmla="*/ 169816 h 1217667"/>
              <a:gd name="connsiteX6" fmla="*/ 7377385 w 9214665"/>
              <a:gd name="connsiteY6" fmla="*/ 114907 h 1217667"/>
              <a:gd name="connsiteX7" fmla="*/ 9200532 w 9214665"/>
              <a:gd name="connsiteY7" fmla="*/ 566106 h 1217667"/>
              <a:gd name="connsiteX8" fmla="*/ 9214665 w 9214665"/>
              <a:gd name="connsiteY8" fmla="*/ 1217667 h 1217667"/>
              <a:gd name="connsiteX9" fmla="*/ 7423632 w 9214665"/>
              <a:gd name="connsiteY9" fmla="*/ 930720 h 1217667"/>
              <a:gd name="connsiteX10" fmla="*/ 5376597 w 9214665"/>
              <a:gd name="connsiteY10" fmla="*/ 696859 h 1217667"/>
              <a:gd name="connsiteX11" fmla="*/ 4451871 w 9214665"/>
              <a:gd name="connsiteY11" fmla="*/ 617519 h 1217667"/>
              <a:gd name="connsiteX12" fmla="*/ 3617157 w 9214665"/>
              <a:gd name="connsiteY12" fmla="*/ 591407 h 1217667"/>
              <a:gd name="connsiteX13" fmla="*/ 2110609 w 9214665"/>
              <a:gd name="connsiteY13" fmla="*/ 779462 h 1217667"/>
              <a:gd name="connsiteX14" fmla="*/ 0 w 9214665"/>
              <a:gd name="connsiteY14" fmla="*/ 1178953 h 1217667"/>
              <a:gd name="connsiteX15" fmla="*/ 42397 w 9214665"/>
              <a:gd name="connsiteY15" fmla="*/ 674934 h 1217667"/>
              <a:gd name="connsiteX0" fmla="*/ 42397 w 9214665"/>
              <a:gd name="connsiteY0" fmla="*/ 677001 h 1219734"/>
              <a:gd name="connsiteX1" fmla="*/ 2091673 w 9214665"/>
              <a:gd name="connsiteY1" fmla="*/ 190686 h 1219734"/>
              <a:gd name="connsiteX2" fmla="*/ 3321235 w 9214665"/>
              <a:gd name="connsiteY2" fmla="*/ 65882 h 1219734"/>
              <a:gd name="connsiteX3" fmla="*/ 4466004 w 9214665"/>
              <a:gd name="connsiteY3" fmla="*/ 25593 h 1219734"/>
              <a:gd name="connsiteX4" fmla="*/ 5313978 w 9214665"/>
              <a:gd name="connsiteY4" fmla="*/ 7921 h 1219734"/>
              <a:gd name="connsiteX5" fmla="*/ 6120985 w 9214665"/>
              <a:gd name="connsiteY5" fmla="*/ 126191 h 1219734"/>
              <a:gd name="connsiteX6" fmla="*/ 7377385 w 9214665"/>
              <a:gd name="connsiteY6" fmla="*/ 116974 h 1219734"/>
              <a:gd name="connsiteX7" fmla="*/ 9200532 w 9214665"/>
              <a:gd name="connsiteY7" fmla="*/ 568173 h 1219734"/>
              <a:gd name="connsiteX8" fmla="*/ 9214665 w 9214665"/>
              <a:gd name="connsiteY8" fmla="*/ 1219734 h 1219734"/>
              <a:gd name="connsiteX9" fmla="*/ 7423632 w 9214665"/>
              <a:gd name="connsiteY9" fmla="*/ 932787 h 1219734"/>
              <a:gd name="connsiteX10" fmla="*/ 5376597 w 9214665"/>
              <a:gd name="connsiteY10" fmla="*/ 698926 h 1219734"/>
              <a:gd name="connsiteX11" fmla="*/ 4451871 w 9214665"/>
              <a:gd name="connsiteY11" fmla="*/ 619586 h 1219734"/>
              <a:gd name="connsiteX12" fmla="*/ 3617157 w 9214665"/>
              <a:gd name="connsiteY12" fmla="*/ 593474 h 1219734"/>
              <a:gd name="connsiteX13" fmla="*/ 2110609 w 9214665"/>
              <a:gd name="connsiteY13" fmla="*/ 781529 h 1219734"/>
              <a:gd name="connsiteX14" fmla="*/ 0 w 9214665"/>
              <a:gd name="connsiteY14" fmla="*/ 1181020 h 1219734"/>
              <a:gd name="connsiteX15" fmla="*/ 42397 w 9214665"/>
              <a:gd name="connsiteY15" fmla="*/ 677001 h 1219734"/>
              <a:gd name="connsiteX0" fmla="*/ 42397 w 9214665"/>
              <a:gd name="connsiteY0" fmla="*/ 677003 h 1219736"/>
              <a:gd name="connsiteX1" fmla="*/ 2091673 w 9214665"/>
              <a:gd name="connsiteY1" fmla="*/ 190688 h 1219736"/>
              <a:gd name="connsiteX2" fmla="*/ 3321235 w 9214665"/>
              <a:gd name="connsiteY2" fmla="*/ 65884 h 1219736"/>
              <a:gd name="connsiteX3" fmla="*/ 4466004 w 9214665"/>
              <a:gd name="connsiteY3" fmla="*/ 25595 h 1219736"/>
              <a:gd name="connsiteX4" fmla="*/ 5313978 w 9214665"/>
              <a:gd name="connsiteY4" fmla="*/ 7923 h 1219736"/>
              <a:gd name="connsiteX5" fmla="*/ 6120985 w 9214665"/>
              <a:gd name="connsiteY5" fmla="*/ 126193 h 1219736"/>
              <a:gd name="connsiteX6" fmla="*/ 7518715 w 9214665"/>
              <a:gd name="connsiteY6" fmla="*/ 322590 h 1219736"/>
              <a:gd name="connsiteX7" fmla="*/ 9200532 w 9214665"/>
              <a:gd name="connsiteY7" fmla="*/ 568175 h 1219736"/>
              <a:gd name="connsiteX8" fmla="*/ 9214665 w 9214665"/>
              <a:gd name="connsiteY8" fmla="*/ 1219736 h 1219736"/>
              <a:gd name="connsiteX9" fmla="*/ 7423632 w 9214665"/>
              <a:gd name="connsiteY9" fmla="*/ 932789 h 1219736"/>
              <a:gd name="connsiteX10" fmla="*/ 5376597 w 9214665"/>
              <a:gd name="connsiteY10" fmla="*/ 698928 h 1219736"/>
              <a:gd name="connsiteX11" fmla="*/ 4451871 w 9214665"/>
              <a:gd name="connsiteY11" fmla="*/ 619588 h 1219736"/>
              <a:gd name="connsiteX12" fmla="*/ 3617157 w 9214665"/>
              <a:gd name="connsiteY12" fmla="*/ 593476 h 1219736"/>
              <a:gd name="connsiteX13" fmla="*/ 2110609 w 9214665"/>
              <a:gd name="connsiteY13" fmla="*/ 781531 h 1219736"/>
              <a:gd name="connsiteX14" fmla="*/ 0 w 9214665"/>
              <a:gd name="connsiteY14" fmla="*/ 1181022 h 1219736"/>
              <a:gd name="connsiteX15" fmla="*/ 42397 w 9214665"/>
              <a:gd name="connsiteY15" fmla="*/ 677003 h 1219736"/>
              <a:gd name="connsiteX0" fmla="*/ 42397 w 9214665"/>
              <a:gd name="connsiteY0" fmla="*/ 677003 h 1219736"/>
              <a:gd name="connsiteX1" fmla="*/ 2091673 w 9214665"/>
              <a:gd name="connsiteY1" fmla="*/ 190688 h 1219736"/>
              <a:gd name="connsiteX2" fmla="*/ 3321235 w 9214665"/>
              <a:gd name="connsiteY2" fmla="*/ 65884 h 1219736"/>
              <a:gd name="connsiteX3" fmla="*/ 4466004 w 9214665"/>
              <a:gd name="connsiteY3" fmla="*/ 25595 h 1219736"/>
              <a:gd name="connsiteX4" fmla="*/ 5313978 w 9214665"/>
              <a:gd name="connsiteY4" fmla="*/ 7923 h 1219736"/>
              <a:gd name="connsiteX5" fmla="*/ 6120985 w 9214665"/>
              <a:gd name="connsiteY5" fmla="*/ 126193 h 1219736"/>
              <a:gd name="connsiteX6" fmla="*/ 7518715 w 9214665"/>
              <a:gd name="connsiteY6" fmla="*/ 322590 h 1219736"/>
              <a:gd name="connsiteX7" fmla="*/ 9200532 w 9214665"/>
              <a:gd name="connsiteY7" fmla="*/ 728097 h 1219736"/>
              <a:gd name="connsiteX8" fmla="*/ 9214665 w 9214665"/>
              <a:gd name="connsiteY8" fmla="*/ 1219736 h 1219736"/>
              <a:gd name="connsiteX9" fmla="*/ 7423632 w 9214665"/>
              <a:gd name="connsiteY9" fmla="*/ 932789 h 1219736"/>
              <a:gd name="connsiteX10" fmla="*/ 5376597 w 9214665"/>
              <a:gd name="connsiteY10" fmla="*/ 698928 h 1219736"/>
              <a:gd name="connsiteX11" fmla="*/ 4451871 w 9214665"/>
              <a:gd name="connsiteY11" fmla="*/ 619588 h 1219736"/>
              <a:gd name="connsiteX12" fmla="*/ 3617157 w 9214665"/>
              <a:gd name="connsiteY12" fmla="*/ 593476 h 1219736"/>
              <a:gd name="connsiteX13" fmla="*/ 2110609 w 9214665"/>
              <a:gd name="connsiteY13" fmla="*/ 781531 h 1219736"/>
              <a:gd name="connsiteX14" fmla="*/ 0 w 9214665"/>
              <a:gd name="connsiteY14" fmla="*/ 1181022 h 1219736"/>
              <a:gd name="connsiteX15" fmla="*/ 42397 w 9214665"/>
              <a:gd name="connsiteY15" fmla="*/ 677003 h 1219736"/>
              <a:gd name="connsiteX0" fmla="*/ 42397 w 9214665"/>
              <a:gd name="connsiteY0" fmla="*/ 675817 h 1218550"/>
              <a:gd name="connsiteX1" fmla="*/ 2091673 w 9214665"/>
              <a:gd name="connsiteY1" fmla="*/ 189502 h 1218550"/>
              <a:gd name="connsiteX2" fmla="*/ 3321235 w 9214665"/>
              <a:gd name="connsiteY2" fmla="*/ 64698 h 1218550"/>
              <a:gd name="connsiteX3" fmla="*/ 4466004 w 9214665"/>
              <a:gd name="connsiteY3" fmla="*/ 24409 h 1218550"/>
              <a:gd name="connsiteX4" fmla="*/ 5313978 w 9214665"/>
              <a:gd name="connsiteY4" fmla="*/ 6737 h 1218550"/>
              <a:gd name="connsiteX5" fmla="*/ 6403644 w 9214665"/>
              <a:gd name="connsiteY5" fmla="*/ 147852 h 1218550"/>
              <a:gd name="connsiteX6" fmla="*/ 7518715 w 9214665"/>
              <a:gd name="connsiteY6" fmla="*/ 321404 h 1218550"/>
              <a:gd name="connsiteX7" fmla="*/ 9200532 w 9214665"/>
              <a:gd name="connsiteY7" fmla="*/ 726911 h 1218550"/>
              <a:gd name="connsiteX8" fmla="*/ 9214665 w 9214665"/>
              <a:gd name="connsiteY8" fmla="*/ 1218550 h 1218550"/>
              <a:gd name="connsiteX9" fmla="*/ 7423632 w 9214665"/>
              <a:gd name="connsiteY9" fmla="*/ 931603 h 1218550"/>
              <a:gd name="connsiteX10" fmla="*/ 5376597 w 9214665"/>
              <a:gd name="connsiteY10" fmla="*/ 697742 h 1218550"/>
              <a:gd name="connsiteX11" fmla="*/ 4451871 w 9214665"/>
              <a:gd name="connsiteY11" fmla="*/ 618402 h 1218550"/>
              <a:gd name="connsiteX12" fmla="*/ 3617157 w 9214665"/>
              <a:gd name="connsiteY12" fmla="*/ 592290 h 1218550"/>
              <a:gd name="connsiteX13" fmla="*/ 2110609 w 9214665"/>
              <a:gd name="connsiteY13" fmla="*/ 780345 h 1218550"/>
              <a:gd name="connsiteX14" fmla="*/ 0 w 9214665"/>
              <a:gd name="connsiteY14" fmla="*/ 1179836 h 1218550"/>
              <a:gd name="connsiteX15" fmla="*/ 42397 w 9214665"/>
              <a:gd name="connsiteY15" fmla="*/ 675817 h 1218550"/>
              <a:gd name="connsiteX0" fmla="*/ 42397 w 9214665"/>
              <a:gd name="connsiteY0" fmla="*/ 651408 h 1194141"/>
              <a:gd name="connsiteX1" fmla="*/ 2091673 w 9214665"/>
              <a:gd name="connsiteY1" fmla="*/ 165093 h 1194141"/>
              <a:gd name="connsiteX2" fmla="*/ 3321235 w 9214665"/>
              <a:gd name="connsiteY2" fmla="*/ 40289 h 1194141"/>
              <a:gd name="connsiteX3" fmla="*/ 4466004 w 9214665"/>
              <a:gd name="connsiteY3" fmla="*/ 0 h 1194141"/>
              <a:gd name="connsiteX4" fmla="*/ 5356377 w 9214665"/>
              <a:gd name="connsiteY4" fmla="*/ 28020 h 1194141"/>
              <a:gd name="connsiteX5" fmla="*/ 6403644 w 9214665"/>
              <a:gd name="connsiteY5" fmla="*/ 123443 h 1194141"/>
              <a:gd name="connsiteX6" fmla="*/ 7518715 w 9214665"/>
              <a:gd name="connsiteY6" fmla="*/ 296995 h 1194141"/>
              <a:gd name="connsiteX7" fmla="*/ 9200532 w 9214665"/>
              <a:gd name="connsiteY7" fmla="*/ 702502 h 1194141"/>
              <a:gd name="connsiteX8" fmla="*/ 9214665 w 9214665"/>
              <a:gd name="connsiteY8" fmla="*/ 1194141 h 1194141"/>
              <a:gd name="connsiteX9" fmla="*/ 7423632 w 9214665"/>
              <a:gd name="connsiteY9" fmla="*/ 907194 h 1194141"/>
              <a:gd name="connsiteX10" fmla="*/ 5376597 w 9214665"/>
              <a:gd name="connsiteY10" fmla="*/ 673333 h 1194141"/>
              <a:gd name="connsiteX11" fmla="*/ 4451871 w 9214665"/>
              <a:gd name="connsiteY11" fmla="*/ 593993 h 1194141"/>
              <a:gd name="connsiteX12" fmla="*/ 3617157 w 9214665"/>
              <a:gd name="connsiteY12" fmla="*/ 567881 h 1194141"/>
              <a:gd name="connsiteX13" fmla="*/ 2110609 w 9214665"/>
              <a:gd name="connsiteY13" fmla="*/ 755936 h 1194141"/>
              <a:gd name="connsiteX14" fmla="*/ 0 w 9214665"/>
              <a:gd name="connsiteY14" fmla="*/ 1155427 h 1194141"/>
              <a:gd name="connsiteX15" fmla="*/ 42397 w 9214665"/>
              <a:gd name="connsiteY15" fmla="*/ 651408 h 1194141"/>
              <a:gd name="connsiteX0" fmla="*/ 42397 w 9214665"/>
              <a:gd name="connsiteY0" fmla="*/ 651408 h 1194141"/>
              <a:gd name="connsiteX1" fmla="*/ 2091673 w 9214665"/>
              <a:gd name="connsiteY1" fmla="*/ 165093 h 1194141"/>
              <a:gd name="connsiteX2" fmla="*/ 3321235 w 9214665"/>
              <a:gd name="connsiteY2" fmla="*/ 40289 h 1194141"/>
              <a:gd name="connsiteX3" fmla="*/ 4466004 w 9214665"/>
              <a:gd name="connsiteY3" fmla="*/ 0 h 1194141"/>
              <a:gd name="connsiteX4" fmla="*/ 5356377 w 9214665"/>
              <a:gd name="connsiteY4" fmla="*/ 28020 h 1194141"/>
              <a:gd name="connsiteX5" fmla="*/ 6474308 w 9214665"/>
              <a:gd name="connsiteY5" fmla="*/ 169136 h 1194141"/>
              <a:gd name="connsiteX6" fmla="*/ 7518715 w 9214665"/>
              <a:gd name="connsiteY6" fmla="*/ 296995 h 1194141"/>
              <a:gd name="connsiteX7" fmla="*/ 9200532 w 9214665"/>
              <a:gd name="connsiteY7" fmla="*/ 702502 h 1194141"/>
              <a:gd name="connsiteX8" fmla="*/ 9214665 w 9214665"/>
              <a:gd name="connsiteY8" fmla="*/ 1194141 h 1194141"/>
              <a:gd name="connsiteX9" fmla="*/ 7423632 w 9214665"/>
              <a:gd name="connsiteY9" fmla="*/ 907194 h 1194141"/>
              <a:gd name="connsiteX10" fmla="*/ 5376597 w 9214665"/>
              <a:gd name="connsiteY10" fmla="*/ 673333 h 1194141"/>
              <a:gd name="connsiteX11" fmla="*/ 4451871 w 9214665"/>
              <a:gd name="connsiteY11" fmla="*/ 593993 h 1194141"/>
              <a:gd name="connsiteX12" fmla="*/ 3617157 w 9214665"/>
              <a:gd name="connsiteY12" fmla="*/ 567881 h 1194141"/>
              <a:gd name="connsiteX13" fmla="*/ 2110609 w 9214665"/>
              <a:gd name="connsiteY13" fmla="*/ 755936 h 1194141"/>
              <a:gd name="connsiteX14" fmla="*/ 0 w 9214665"/>
              <a:gd name="connsiteY14" fmla="*/ 1155427 h 1194141"/>
              <a:gd name="connsiteX15" fmla="*/ 42397 w 9214665"/>
              <a:gd name="connsiteY15" fmla="*/ 651408 h 1194141"/>
              <a:gd name="connsiteX0" fmla="*/ 42397 w 9214665"/>
              <a:gd name="connsiteY0" fmla="*/ 651408 h 1194141"/>
              <a:gd name="connsiteX1" fmla="*/ 2091673 w 9214665"/>
              <a:gd name="connsiteY1" fmla="*/ 165093 h 1194141"/>
              <a:gd name="connsiteX2" fmla="*/ 3321235 w 9214665"/>
              <a:gd name="connsiteY2" fmla="*/ 40289 h 1194141"/>
              <a:gd name="connsiteX3" fmla="*/ 4466004 w 9214665"/>
              <a:gd name="connsiteY3" fmla="*/ 0 h 1194141"/>
              <a:gd name="connsiteX4" fmla="*/ 5356377 w 9214665"/>
              <a:gd name="connsiteY4" fmla="*/ 28020 h 1194141"/>
              <a:gd name="connsiteX5" fmla="*/ 6474308 w 9214665"/>
              <a:gd name="connsiteY5" fmla="*/ 169136 h 1194141"/>
              <a:gd name="connsiteX6" fmla="*/ 7561114 w 9214665"/>
              <a:gd name="connsiteY6" fmla="*/ 365532 h 1194141"/>
              <a:gd name="connsiteX7" fmla="*/ 9200532 w 9214665"/>
              <a:gd name="connsiteY7" fmla="*/ 702502 h 1194141"/>
              <a:gd name="connsiteX8" fmla="*/ 9214665 w 9214665"/>
              <a:gd name="connsiteY8" fmla="*/ 1194141 h 1194141"/>
              <a:gd name="connsiteX9" fmla="*/ 7423632 w 9214665"/>
              <a:gd name="connsiteY9" fmla="*/ 907194 h 1194141"/>
              <a:gd name="connsiteX10" fmla="*/ 5376597 w 9214665"/>
              <a:gd name="connsiteY10" fmla="*/ 673333 h 1194141"/>
              <a:gd name="connsiteX11" fmla="*/ 4451871 w 9214665"/>
              <a:gd name="connsiteY11" fmla="*/ 593993 h 1194141"/>
              <a:gd name="connsiteX12" fmla="*/ 3617157 w 9214665"/>
              <a:gd name="connsiteY12" fmla="*/ 567881 h 1194141"/>
              <a:gd name="connsiteX13" fmla="*/ 2110609 w 9214665"/>
              <a:gd name="connsiteY13" fmla="*/ 755936 h 1194141"/>
              <a:gd name="connsiteX14" fmla="*/ 0 w 9214665"/>
              <a:gd name="connsiteY14" fmla="*/ 1155427 h 1194141"/>
              <a:gd name="connsiteX15" fmla="*/ 42397 w 9214665"/>
              <a:gd name="connsiteY15" fmla="*/ 651408 h 1194141"/>
              <a:gd name="connsiteX0" fmla="*/ 42397 w 9214665"/>
              <a:gd name="connsiteY0" fmla="*/ 651408 h 1194141"/>
              <a:gd name="connsiteX1" fmla="*/ 2091673 w 9214665"/>
              <a:gd name="connsiteY1" fmla="*/ 165093 h 1194141"/>
              <a:gd name="connsiteX2" fmla="*/ 3321235 w 9214665"/>
              <a:gd name="connsiteY2" fmla="*/ 40289 h 1194141"/>
              <a:gd name="connsiteX3" fmla="*/ 4466004 w 9214665"/>
              <a:gd name="connsiteY3" fmla="*/ 0 h 1194141"/>
              <a:gd name="connsiteX4" fmla="*/ 5356377 w 9214665"/>
              <a:gd name="connsiteY4" fmla="*/ 28020 h 1194141"/>
              <a:gd name="connsiteX5" fmla="*/ 6474308 w 9214665"/>
              <a:gd name="connsiteY5" fmla="*/ 169136 h 1194141"/>
              <a:gd name="connsiteX6" fmla="*/ 7561114 w 9214665"/>
              <a:gd name="connsiteY6" fmla="*/ 365532 h 1194141"/>
              <a:gd name="connsiteX7" fmla="*/ 9211482 w 9214665"/>
              <a:gd name="connsiteY7" fmla="*/ 517765 h 1194141"/>
              <a:gd name="connsiteX8" fmla="*/ 9214665 w 9214665"/>
              <a:gd name="connsiteY8" fmla="*/ 1194141 h 1194141"/>
              <a:gd name="connsiteX9" fmla="*/ 7423632 w 9214665"/>
              <a:gd name="connsiteY9" fmla="*/ 907194 h 1194141"/>
              <a:gd name="connsiteX10" fmla="*/ 5376597 w 9214665"/>
              <a:gd name="connsiteY10" fmla="*/ 673333 h 1194141"/>
              <a:gd name="connsiteX11" fmla="*/ 4451871 w 9214665"/>
              <a:gd name="connsiteY11" fmla="*/ 593993 h 1194141"/>
              <a:gd name="connsiteX12" fmla="*/ 3617157 w 9214665"/>
              <a:gd name="connsiteY12" fmla="*/ 567881 h 1194141"/>
              <a:gd name="connsiteX13" fmla="*/ 2110609 w 9214665"/>
              <a:gd name="connsiteY13" fmla="*/ 755936 h 1194141"/>
              <a:gd name="connsiteX14" fmla="*/ 0 w 9214665"/>
              <a:gd name="connsiteY14" fmla="*/ 1155427 h 1194141"/>
              <a:gd name="connsiteX15" fmla="*/ 42397 w 9214665"/>
              <a:gd name="connsiteY15" fmla="*/ 651408 h 1194141"/>
              <a:gd name="connsiteX0" fmla="*/ 42397 w 9214665"/>
              <a:gd name="connsiteY0" fmla="*/ 651408 h 1194141"/>
              <a:gd name="connsiteX1" fmla="*/ 2091673 w 9214665"/>
              <a:gd name="connsiteY1" fmla="*/ 165093 h 1194141"/>
              <a:gd name="connsiteX2" fmla="*/ 3321235 w 9214665"/>
              <a:gd name="connsiteY2" fmla="*/ 40289 h 1194141"/>
              <a:gd name="connsiteX3" fmla="*/ 4466004 w 9214665"/>
              <a:gd name="connsiteY3" fmla="*/ 0 h 1194141"/>
              <a:gd name="connsiteX4" fmla="*/ 5356377 w 9214665"/>
              <a:gd name="connsiteY4" fmla="*/ 28020 h 1194141"/>
              <a:gd name="connsiteX5" fmla="*/ 6474308 w 9214665"/>
              <a:gd name="connsiteY5" fmla="*/ 169136 h 1194141"/>
              <a:gd name="connsiteX6" fmla="*/ 7561115 w 9214665"/>
              <a:gd name="connsiteY6" fmla="*/ 273164 h 1194141"/>
              <a:gd name="connsiteX7" fmla="*/ 9211482 w 9214665"/>
              <a:gd name="connsiteY7" fmla="*/ 517765 h 1194141"/>
              <a:gd name="connsiteX8" fmla="*/ 9214665 w 9214665"/>
              <a:gd name="connsiteY8" fmla="*/ 1194141 h 1194141"/>
              <a:gd name="connsiteX9" fmla="*/ 7423632 w 9214665"/>
              <a:gd name="connsiteY9" fmla="*/ 907194 h 1194141"/>
              <a:gd name="connsiteX10" fmla="*/ 5376597 w 9214665"/>
              <a:gd name="connsiteY10" fmla="*/ 673333 h 1194141"/>
              <a:gd name="connsiteX11" fmla="*/ 4451871 w 9214665"/>
              <a:gd name="connsiteY11" fmla="*/ 593993 h 1194141"/>
              <a:gd name="connsiteX12" fmla="*/ 3617157 w 9214665"/>
              <a:gd name="connsiteY12" fmla="*/ 567881 h 1194141"/>
              <a:gd name="connsiteX13" fmla="*/ 2110609 w 9214665"/>
              <a:gd name="connsiteY13" fmla="*/ 755936 h 1194141"/>
              <a:gd name="connsiteX14" fmla="*/ 0 w 9214665"/>
              <a:gd name="connsiteY14" fmla="*/ 1155427 h 1194141"/>
              <a:gd name="connsiteX15" fmla="*/ 42397 w 9214665"/>
              <a:gd name="connsiteY15" fmla="*/ 651408 h 1194141"/>
              <a:gd name="connsiteX0" fmla="*/ 90702 w 9262970"/>
              <a:gd name="connsiteY0" fmla="*/ 651408 h 1194141"/>
              <a:gd name="connsiteX1" fmla="*/ 171914 w 9262970"/>
              <a:gd name="connsiteY1" fmla="*/ 388076 h 1194141"/>
              <a:gd name="connsiteX2" fmla="*/ 2139978 w 9262970"/>
              <a:gd name="connsiteY2" fmla="*/ 165093 h 1194141"/>
              <a:gd name="connsiteX3" fmla="*/ 3369540 w 9262970"/>
              <a:gd name="connsiteY3" fmla="*/ 40289 h 1194141"/>
              <a:gd name="connsiteX4" fmla="*/ 4514309 w 9262970"/>
              <a:gd name="connsiteY4" fmla="*/ 0 h 1194141"/>
              <a:gd name="connsiteX5" fmla="*/ 5404682 w 9262970"/>
              <a:gd name="connsiteY5" fmla="*/ 28020 h 1194141"/>
              <a:gd name="connsiteX6" fmla="*/ 6522613 w 9262970"/>
              <a:gd name="connsiteY6" fmla="*/ 169136 h 1194141"/>
              <a:gd name="connsiteX7" fmla="*/ 7609420 w 9262970"/>
              <a:gd name="connsiteY7" fmla="*/ 273164 h 1194141"/>
              <a:gd name="connsiteX8" fmla="*/ 9259787 w 9262970"/>
              <a:gd name="connsiteY8" fmla="*/ 517765 h 1194141"/>
              <a:gd name="connsiteX9" fmla="*/ 9262970 w 9262970"/>
              <a:gd name="connsiteY9" fmla="*/ 1194141 h 1194141"/>
              <a:gd name="connsiteX10" fmla="*/ 7471937 w 9262970"/>
              <a:gd name="connsiteY10" fmla="*/ 907194 h 1194141"/>
              <a:gd name="connsiteX11" fmla="*/ 5424902 w 9262970"/>
              <a:gd name="connsiteY11" fmla="*/ 673333 h 1194141"/>
              <a:gd name="connsiteX12" fmla="*/ 4500176 w 9262970"/>
              <a:gd name="connsiteY12" fmla="*/ 593993 h 1194141"/>
              <a:gd name="connsiteX13" fmla="*/ 3665462 w 9262970"/>
              <a:gd name="connsiteY13" fmla="*/ 567881 h 1194141"/>
              <a:gd name="connsiteX14" fmla="*/ 2158914 w 9262970"/>
              <a:gd name="connsiteY14" fmla="*/ 755936 h 1194141"/>
              <a:gd name="connsiteX15" fmla="*/ 48305 w 9262970"/>
              <a:gd name="connsiteY15" fmla="*/ 1155427 h 1194141"/>
              <a:gd name="connsiteX16" fmla="*/ 90702 w 9262970"/>
              <a:gd name="connsiteY16" fmla="*/ 651408 h 1194141"/>
              <a:gd name="connsiteX0" fmla="*/ 43940 w 9292851"/>
              <a:gd name="connsiteY0" fmla="*/ 692461 h 1194141"/>
              <a:gd name="connsiteX1" fmla="*/ 201795 w 9292851"/>
              <a:gd name="connsiteY1" fmla="*/ 388076 h 1194141"/>
              <a:gd name="connsiteX2" fmla="*/ 2169859 w 9292851"/>
              <a:gd name="connsiteY2" fmla="*/ 165093 h 1194141"/>
              <a:gd name="connsiteX3" fmla="*/ 3399421 w 9292851"/>
              <a:gd name="connsiteY3" fmla="*/ 40289 h 1194141"/>
              <a:gd name="connsiteX4" fmla="*/ 4544190 w 9292851"/>
              <a:gd name="connsiteY4" fmla="*/ 0 h 1194141"/>
              <a:gd name="connsiteX5" fmla="*/ 5434563 w 9292851"/>
              <a:gd name="connsiteY5" fmla="*/ 28020 h 1194141"/>
              <a:gd name="connsiteX6" fmla="*/ 6552494 w 9292851"/>
              <a:gd name="connsiteY6" fmla="*/ 169136 h 1194141"/>
              <a:gd name="connsiteX7" fmla="*/ 7639301 w 9292851"/>
              <a:gd name="connsiteY7" fmla="*/ 273164 h 1194141"/>
              <a:gd name="connsiteX8" fmla="*/ 9289668 w 9292851"/>
              <a:gd name="connsiteY8" fmla="*/ 517765 h 1194141"/>
              <a:gd name="connsiteX9" fmla="*/ 9292851 w 9292851"/>
              <a:gd name="connsiteY9" fmla="*/ 1194141 h 1194141"/>
              <a:gd name="connsiteX10" fmla="*/ 7501818 w 9292851"/>
              <a:gd name="connsiteY10" fmla="*/ 907194 h 1194141"/>
              <a:gd name="connsiteX11" fmla="*/ 5454783 w 9292851"/>
              <a:gd name="connsiteY11" fmla="*/ 673333 h 1194141"/>
              <a:gd name="connsiteX12" fmla="*/ 4530057 w 9292851"/>
              <a:gd name="connsiteY12" fmla="*/ 593993 h 1194141"/>
              <a:gd name="connsiteX13" fmla="*/ 3695343 w 9292851"/>
              <a:gd name="connsiteY13" fmla="*/ 567881 h 1194141"/>
              <a:gd name="connsiteX14" fmla="*/ 2188795 w 9292851"/>
              <a:gd name="connsiteY14" fmla="*/ 755936 h 1194141"/>
              <a:gd name="connsiteX15" fmla="*/ 78186 w 9292851"/>
              <a:gd name="connsiteY15" fmla="*/ 1155427 h 1194141"/>
              <a:gd name="connsiteX16" fmla="*/ 43940 w 9292851"/>
              <a:gd name="connsiteY16" fmla="*/ 692461 h 1194141"/>
              <a:gd name="connsiteX0" fmla="*/ 2704 w 9251615"/>
              <a:gd name="connsiteY0" fmla="*/ 692461 h 1194141"/>
              <a:gd name="connsiteX1" fmla="*/ 259099 w 9251615"/>
              <a:gd name="connsiteY1" fmla="*/ 336760 h 1194141"/>
              <a:gd name="connsiteX2" fmla="*/ 2128623 w 9251615"/>
              <a:gd name="connsiteY2" fmla="*/ 165093 h 1194141"/>
              <a:gd name="connsiteX3" fmla="*/ 3358185 w 9251615"/>
              <a:gd name="connsiteY3" fmla="*/ 40289 h 1194141"/>
              <a:gd name="connsiteX4" fmla="*/ 4502954 w 9251615"/>
              <a:gd name="connsiteY4" fmla="*/ 0 h 1194141"/>
              <a:gd name="connsiteX5" fmla="*/ 5393327 w 9251615"/>
              <a:gd name="connsiteY5" fmla="*/ 28020 h 1194141"/>
              <a:gd name="connsiteX6" fmla="*/ 6511258 w 9251615"/>
              <a:gd name="connsiteY6" fmla="*/ 169136 h 1194141"/>
              <a:gd name="connsiteX7" fmla="*/ 7598065 w 9251615"/>
              <a:gd name="connsiteY7" fmla="*/ 273164 h 1194141"/>
              <a:gd name="connsiteX8" fmla="*/ 9248432 w 9251615"/>
              <a:gd name="connsiteY8" fmla="*/ 517765 h 1194141"/>
              <a:gd name="connsiteX9" fmla="*/ 9251615 w 9251615"/>
              <a:gd name="connsiteY9" fmla="*/ 1194141 h 1194141"/>
              <a:gd name="connsiteX10" fmla="*/ 7460582 w 9251615"/>
              <a:gd name="connsiteY10" fmla="*/ 907194 h 1194141"/>
              <a:gd name="connsiteX11" fmla="*/ 5413547 w 9251615"/>
              <a:gd name="connsiteY11" fmla="*/ 673333 h 1194141"/>
              <a:gd name="connsiteX12" fmla="*/ 4488821 w 9251615"/>
              <a:gd name="connsiteY12" fmla="*/ 593993 h 1194141"/>
              <a:gd name="connsiteX13" fmla="*/ 3654107 w 9251615"/>
              <a:gd name="connsiteY13" fmla="*/ 567881 h 1194141"/>
              <a:gd name="connsiteX14" fmla="*/ 2147559 w 9251615"/>
              <a:gd name="connsiteY14" fmla="*/ 755936 h 1194141"/>
              <a:gd name="connsiteX15" fmla="*/ 36950 w 9251615"/>
              <a:gd name="connsiteY15" fmla="*/ 1155427 h 1194141"/>
              <a:gd name="connsiteX16" fmla="*/ 2704 w 9251615"/>
              <a:gd name="connsiteY16" fmla="*/ 692461 h 119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251615" h="1194141">
                <a:moveTo>
                  <a:pt x="2704" y="692461"/>
                </a:moveTo>
                <a:cubicBezTo>
                  <a:pt x="17831" y="609043"/>
                  <a:pt x="-82447" y="417812"/>
                  <a:pt x="259099" y="336760"/>
                </a:cubicBezTo>
                <a:cubicBezTo>
                  <a:pt x="600645" y="255708"/>
                  <a:pt x="1590211" y="267531"/>
                  <a:pt x="2128623" y="165093"/>
                </a:cubicBezTo>
                <a:cubicBezTo>
                  <a:pt x="2698652" y="133469"/>
                  <a:pt x="2901220" y="26221"/>
                  <a:pt x="3358185" y="40289"/>
                </a:cubicBezTo>
                <a:lnTo>
                  <a:pt x="4502954" y="0"/>
                </a:lnTo>
                <a:cubicBezTo>
                  <a:pt x="4813879" y="16994"/>
                  <a:pt x="4893965" y="50867"/>
                  <a:pt x="5393327" y="28020"/>
                </a:cubicBezTo>
                <a:cubicBezTo>
                  <a:pt x="5640891" y="-8521"/>
                  <a:pt x="6143802" y="128279"/>
                  <a:pt x="6511258" y="169136"/>
                </a:cubicBezTo>
                <a:cubicBezTo>
                  <a:pt x="6878714" y="209993"/>
                  <a:pt x="7141869" y="215059"/>
                  <a:pt x="7598065" y="273164"/>
                </a:cubicBezTo>
                <a:cubicBezTo>
                  <a:pt x="8054261" y="331269"/>
                  <a:pt x="8930441" y="353010"/>
                  <a:pt x="9248432" y="517765"/>
                </a:cubicBezTo>
                <a:cubicBezTo>
                  <a:pt x="9248432" y="658761"/>
                  <a:pt x="9251615" y="1053145"/>
                  <a:pt x="9251615" y="1194141"/>
                </a:cubicBezTo>
                <a:cubicBezTo>
                  <a:pt x="8286606" y="1038979"/>
                  <a:pt x="8271819" y="924239"/>
                  <a:pt x="7460582" y="907194"/>
                </a:cubicBezTo>
                <a:cubicBezTo>
                  <a:pt x="6733751" y="876082"/>
                  <a:pt x="6238851" y="703813"/>
                  <a:pt x="5413547" y="673333"/>
                </a:cubicBezTo>
                <a:cubicBezTo>
                  <a:pt x="5029929" y="631656"/>
                  <a:pt x="4872439" y="635670"/>
                  <a:pt x="4488821" y="593993"/>
                </a:cubicBezTo>
                <a:lnTo>
                  <a:pt x="3654107" y="567881"/>
                </a:lnTo>
                <a:cubicBezTo>
                  <a:pt x="2828803" y="591327"/>
                  <a:pt x="2972863" y="618262"/>
                  <a:pt x="2147559" y="755936"/>
                </a:cubicBezTo>
                <a:lnTo>
                  <a:pt x="36950" y="1155427"/>
                </a:lnTo>
                <a:lnTo>
                  <a:pt x="2704" y="69246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TextBox 348"/>
          <p:cNvSpPr txBox="1"/>
          <p:nvPr/>
        </p:nvSpPr>
        <p:spPr>
          <a:xfrm>
            <a:off x="5286310" y="1056828"/>
            <a:ext cx="15130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青春</a:t>
            </a:r>
            <a:endParaRPr lang="zh-CN" altLang="en-US" sz="5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4" y="1713990"/>
            <a:ext cx="3063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行黑简体" pitchFamily="2" charset="-122"/>
                <a:ea typeface="方正行黑简体" pitchFamily="2" charset="-122"/>
              </a:rPr>
              <a:t>那些年逝去的</a:t>
            </a:r>
            <a:endParaRPr lang="zh-CN" altLang="en-US" sz="3600">
              <a:solidFill>
                <a:schemeClr val="bg1"/>
              </a:solidFill>
              <a:latin typeface="方正行黑简体" pitchFamily="2" charset="-122"/>
              <a:ea typeface="方正行黑简体" pitchFamily="2" charset="-122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207009" y="1802015"/>
            <a:ext cx="2982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行黑简体" pitchFamily="2" charset="-122"/>
                <a:ea typeface="方正行黑简体" pitchFamily="2" charset="-122"/>
              </a:rPr>
              <a:t>—</a:t>
            </a:r>
            <a:r>
              <a:rPr lang="zh-CN" altLang="en-US" sz="3200" smtClean="0">
                <a:solidFill>
                  <a:schemeClr val="bg1"/>
                </a:solidFill>
                <a:latin typeface="方正行黑简体" pitchFamily="2" charset="-122"/>
                <a:ea typeface="方正行黑简体" pitchFamily="2" charset="-122"/>
              </a:rPr>
              <a:t>我的大学</a:t>
            </a:r>
            <a:endParaRPr lang="zh-CN" altLang="en-US" sz="3200">
              <a:solidFill>
                <a:schemeClr val="bg1"/>
              </a:solidFill>
              <a:latin typeface="方正行黑简体" pitchFamily="2" charset="-122"/>
              <a:ea typeface="方正行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6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1215 0.0037 L 0.07153 0.0074 " pathEditMode="relative" rAng="0" ptsTypes="AA">
                                      <p:cBhvr>
                                        <p:cTn id="46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18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-4.23635E-6 L 0.04722 -0.0074 " pathEditMode="relative" rAng="0" ptsTypes="AA">
                                      <p:cBhvr>
                                        <p:cTn id="4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37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77778E-6 4.47393E-6 L 0.05122 -0.00062 " pathEditMode="relative" rAng="0" ptsTypes="AA">
                                      <p:cBhvr>
                                        <p:cTn id="50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3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9" dur="4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5" presetClass="path" presetSubtype="0" accel="50000" decel="5000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3.88889E-6 6.47948E-8 L -0.08993 -0.00185 " pathEditMode="relative" rAng="0" ptsTypes="AA">
                                      <p:cBhvr>
                                        <p:cTn id="184" dur="4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7" y="-9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35" presetClass="path" presetSubtype="0" accel="50000" decel="5000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1.11111E-6 4.52638E-6 L -0.08871 0.00586 " pathEditMode="relative" rAng="0" ptsTypes="AA">
                                      <p:cBhvr>
                                        <p:cTn id="186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4" y="278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5" grpId="0" animBg="1"/>
      <p:bldP spid="4" grpId="0" animBg="1"/>
      <p:bldP spid="4" grpId="1" animBg="1"/>
      <p:bldP spid="6" grpId="0" animBg="1"/>
      <p:bldP spid="296" grpId="0" animBg="1"/>
      <p:bldP spid="349" grpId="0"/>
      <p:bldP spid="349" grpId="1"/>
      <p:bldP spid="2" grpId="0"/>
      <p:bldP spid="2" grpId="1"/>
      <p:bldP spid="10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门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891952" y="2815971"/>
            <a:ext cx="609600" cy="609600"/>
          </a:xfrm>
          <a:prstGeom prst="rect">
            <a:avLst/>
          </a:prstGeom>
        </p:spPr>
      </p:pic>
      <p:pic>
        <p:nvPicPr>
          <p:cNvPr id="14" name="ZR1396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72600" y="-30480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20195943">
            <a:off x="298818" y="202141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谁啊？</a:t>
            </a:r>
            <a:endParaRPr lang="zh-CN" altLang="en-US" sz="36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176650" y="1419622"/>
            <a:ext cx="226998" cy="304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607646" y="1728150"/>
            <a:ext cx="405340" cy="1535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73624" y="2277035"/>
            <a:ext cx="36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420960" y="2599131"/>
            <a:ext cx="389356" cy="193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20679638">
            <a:off x="5224724" y="410087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快递到了！！！</a:t>
            </a:r>
            <a:endParaRPr lang="zh-CN" altLang="en-US" sz="28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932040" y="4155926"/>
            <a:ext cx="360040" cy="2065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472100" y="3630182"/>
            <a:ext cx="180020" cy="3097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228184" y="3425571"/>
            <a:ext cx="0" cy="3703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876256" y="3425571"/>
            <a:ext cx="144016" cy="3703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 rot="407648">
            <a:off x="6287585" y="5407614"/>
            <a:ext cx="1748897" cy="1108038"/>
            <a:chOff x="3347864" y="1419622"/>
            <a:chExt cx="2880320" cy="1584176"/>
          </a:xfrm>
        </p:grpSpPr>
        <p:sp>
          <p:nvSpPr>
            <p:cNvPr id="53" name="矩形 52"/>
            <p:cNvSpPr/>
            <p:nvPr/>
          </p:nvSpPr>
          <p:spPr>
            <a:xfrm>
              <a:off x="3347864" y="1419622"/>
              <a:ext cx="2880320" cy="158417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perspectiveContrastingLeftFacing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3347864" y="1419622"/>
              <a:ext cx="144016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772258" y="1419622"/>
              <a:ext cx="1455926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3437874" y="1767295"/>
            <a:ext cx="2124236" cy="1312228"/>
            <a:chOff x="3437874" y="1767295"/>
            <a:chExt cx="2124236" cy="1312228"/>
          </a:xfrm>
        </p:grpSpPr>
        <p:sp>
          <p:nvSpPr>
            <p:cNvPr id="61" name="矩形 60"/>
            <p:cNvSpPr/>
            <p:nvPr/>
          </p:nvSpPr>
          <p:spPr>
            <a:xfrm>
              <a:off x="3437874" y="1767295"/>
              <a:ext cx="2124236" cy="131222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3437874" y="1767295"/>
              <a:ext cx="2124236" cy="577283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4" name="图片 7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00108" y="1392112"/>
            <a:ext cx="1270018" cy="2124235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3472996" y="1762692"/>
            <a:ext cx="2124236" cy="13122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0800000">
            <a:off x="3472996" y="1762692"/>
            <a:ext cx="2124236" cy="57728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>
            <a:off x="3458561" y="1211854"/>
            <a:ext cx="2124236" cy="57728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37873" y="1775191"/>
            <a:ext cx="2214246" cy="654896"/>
          </a:xfrm>
          <a:prstGeom prst="triangle">
            <a:avLst/>
          </a:prstGeom>
        </p:spPr>
      </p:pic>
    </p:spTree>
    <p:extLst>
      <p:ext uri="{BB962C8B-B14F-4D97-AF65-F5344CB8AC3E}">
        <p14:creationId xmlns:p14="http://schemas.microsoft.com/office/powerpoint/2010/main" val="380626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3.33333E-6 -5.06485E-6 C -0.004 -0.02163 -0.01111 -0.0346 -0.02066 -0.04911 C -0.02865 -0.06116 -0.02552 -0.0661 -0.03629 -0.07073 C -0.03802 -0.07382 -0.03941 -0.07753 -0.0415 -0.08 C -0.04289 -0.08185 -0.04514 -0.08123 -0.04653 -0.08308 C -0.04809 -0.08525 -0.04827 -0.08988 -0.05 -0.09204 C -0.05261 -0.09513 -0.05608 -0.09544 -0.05868 -0.09822 C -0.06181 -0.10161 -0.06424 -0.10717 -0.06736 -0.11057 C -0.07101 -0.11459 -0.0757 -0.11582 -0.07934 -0.11984 C -0.09063 -0.1325 -0.09879 -0.13991 -0.11042 -0.15041 C -0.12448 -0.16307 -0.13646 -0.18963 -0.15174 -0.19643 C -0.15973 -0.20507 -0.16806 -0.21187 -0.17587 -0.22082 C -0.19827 -0.24707 -0.18125 -0.23318 -0.19827 -0.24553 C -0.20486 -0.25727 -0.21285 -0.26375 -0.22084 -0.27302 C -0.23386 -0.28846 -0.21858 -0.27796 -0.23108 -0.28537 C -0.24931 -0.30977 -0.26841 -0.32799 -0.28976 -0.34065 C -0.29532 -0.34745 -0.30052 -0.35239 -0.30695 -0.35578 C -0.31754 -0.36845 -0.32726 -0.37493 -0.33976 -0.38049 C -0.35209 -0.39161 -0.36598 -0.39408 -0.37934 -0.39871 C -0.40591 -0.40767 -0.43368 -0.41014 -0.46042 -0.41415 C -0.47466 -0.42249 -0.49045 -0.42651 -0.50521 -0.42959 C -0.52223 -0.43732 -0.49931 -0.42774 -0.53108 -0.43577 C -0.54497 -0.43948 -0.55799 -0.44535 -0.5724 -0.44782 C -0.64445 -0.44596 -0.71789 -0.44874 -0.78976 -0.43886 C -0.80851 -0.42743 -0.82292 -0.41817 -0.84323 -0.41415 C -0.85105 -0.41076 -0.85591 -0.40458 -0.86389 -0.4018 C -0.87969 -0.38327 -0.9073 -0.37925 -0.92587 -0.36814 C -0.92761 -0.36505 -0.93108 -0.35887 -0.93108 -0.35887 " pathEditMode="relative" ptsTypes="fffffffffffffffffffffffffffA">
                                      <p:cBhvr>
                                        <p:cTn id="6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7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-2.55713E-6 C 0.0092 -0.00803 0.01527 -0.021 0.02239 -0.03366 C 0.02413 -0.03675 0.02552 -0.04046 0.0276 -0.04293 C 0.03107 -0.04694 0.03784 -0.05528 0.03784 -0.05528 C 0.04305 -0.06887 0.06336 -0.09481 0.07066 -0.10408 C 0.075 -0.10964 0.08073 -0.11242 0.08454 -0.11952 C 0.09253 -0.13404 0.10416 -0.14793 0.11545 -0.15318 C 0.1276 -0.1748 0.14496 -0.1887 0.16041 -0.20229 C 0.16649 -0.21371 0.17187 -0.2131 0.17934 -0.22082 C 0.18663 -0.22823 0.19323 -0.23626 0.2 -0.24522 C 0.20573 -0.25294 0.21892 -0.26375 0.21892 -0.26375 C 0.22482 -0.2795 0.22552 -0.2727 0.23454 -0.27919 C 0.26927 -0.30451 0.23073 -0.28073 0.25868 -0.29741 C 0.26892 -0.31007 0.25764 -0.29803 0.27239 -0.30667 C 0.27882 -0.31038 0.28507 -0.31748 0.29132 -0.32211 C 0.29444 -0.32459 0.29861 -0.3252 0.30173 -0.32798 C 0.3092 -0.33478 0.31649 -0.33817 0.32413 -0.34342 C 0.33142 -0.34837 0.33541 -0.35547 0.34305 -0.35887 C 0.35451 -0.37245 0.371 -0.37431 0.38454 -0.38018 C 0.39357 -0.38851 0.40208 -0.395 0.41198 -0.39871 C 0.42135 -0.40982 0.43836 -0.41229 0.45 -0.42001 C 0.48645 -0.44441 0.5151 -0.45059 0.5552 -0.45399 C 0.57882 -0.46109 0.59913 -0.4614 0.62413 -0.46294 C 0.63524 -0.4651 0.64913 -0.47221 0.66041 -0.47221 " pathEditMode="relative" ptsTypes="fffffffffffffffffffffffA">
                                      <p:cBhvr>
                                        <p:cTn id="9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">
                <p:cTn id="99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9434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5" grpId="0"/>
      <p:bldP spid="15" grpId="1"/>
      <p:bldP spid="37" grpId="0"/>
      <p:bldP spid="37" grpId="1"/>
      <p:bldP spid="66" grpId="0" animBg="1"/>
      <p:bldP spid="67" grpId="0" animBg="1"/>
      <p:bldP spid="67" grpId="1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24" y="1157159"/>
            <a:ext cx="2188283" cy="2803928"/>
          </a:xfrm>
          <a:prstGeom prst="rect">
            <a:avLst/>
          </a:prstGeom>
        </p:spPr>
      </p:pic>
      <p:sp>
        <p:nvSpPr>
          <p:cNvPr id="4" name="十字星 3"/>
          <p:cNvSpPr/>
          <p:nvPr/>
        </p:nvSpPr>
        <p:spPr>
          <a:xfrm>
            <a:off x="5580128" y="1078443"/>
            <a:ext cx="144000" cy="144000"/>
          </a:xfrm>
          <a:prstGeom prst="star4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字星 5"/>
          <p:cNvSpPr/>
          <p:nvPr/>
        </p:nvSpPr>
        <p:spPr>
          <a:xfrm>
            <a:off x="5569439" y="3773144"/>
            <a:ext cx="144000" cy="144000"/>
          </a:xfrm>
          <a:prstGeom prst="star4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星 6"/>
          <p:cNvSpPr/>
          <p:nvPr/>
        </p:nvSpPr>
        <p:spPr>
          <a:xfrm>
            <a:off x="3489006" y="1079466"/>
            <a:ext cx="144000" cy="144000"/>
          </a:xfrm>
          <a:prstGeom prst="star4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十字星 7"/>
          <p:cNvSpPr/>
          <p:nvPr/>
        </p:nvSpPr>
        <p:spPr>
          <a:xfrm>
            <a:off x="3461486" y="3788910"/>
            <a:ext cx="144000" cy="144000"/>
          </a:xfrm>
          <a:prstGeom prst="star4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09ym0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1548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7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30" presetClass="emph" presetSubtype="0" repeatCount="2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0" presetClass="emph" presetSubtype="0" repeatCount="2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0" presetClass="emph" presetSubtype="0" repeatCount="2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0" presetClass="emph" presetSubtype="0" repeatCount="2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电话拨号声_clip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92696" y="1548962"/>
            <a:ext cx="609600" cy="6096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051720" y="1489679"/>
            <a:ext cx="4836496" cy="3128910"/>
            <a:chOff x="2051720" y="1489679"/>
            <a:chExt cx="4836496" cy="3128910"/>
          </a:xfrm>
        </p:grpSpPr>
        <p:grpSp>
          <p:nvGrpSpPr>
            <p:cNvPr id="26" name="组合 25"/>
            <p:cNvGrpSpPr/>
            <p:nvPr/>
          </p:nvGrpSpPr>
          <p:grpSpPr>
            <a:xfrm>
              <a:off x="2051720" y="1489679"/>
              <a:ext cx="4836496" cy="3128910"/>
              <a:chOff x="2051720" y="1489679"/>
              <a:chExt cx="4836496" cy="312891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177618" y="2734756"/>
                <a:ext cx="1710598" cy="48439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OffAxis2Righ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143800" y="2786443"/>
                <a:ext cx="648072" cy="12040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RightUp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柱形 6"/>
              <p:cNvSpPr/>
              <p:nvPr/>
            </p:nvSpPr>
            <p:spPr>
              <a:xfrm>
                <a:off x="2999784" y="1938767"/>
                <a:ext cx="144016" cy="2024475"/>
              </a:xfrm>
              <a:prstGeom prst="can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343655" y="2235050"/>
                <a:ext cx="3854903" cy="14443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OffAxis2Top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柱形 8"/>
              <p:cNvSpPr/>
              <p:nvPr/>
            </p:nvSpPr>
            <p:spPr>
              <a:xfrm>
                <a:off x="6245735" y="2508337"/>
                <a:ext cx="144016" cy="1857131"/>
              </a:xfrm>
              <a:prstGeom prst="can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51720" y="2708339"/>
                <a:ext cx="3828384" cy="42846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OffAxis2Lef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柱形 10"/>
              <p:cNvSpPr/>
              <p:nvPr/>
            </p:nvSpPr>
            <p:spPr>
              <a:xfrm>
                <a:off x="2234992" y="2468490"/>
                <a:ext cx="113603" cy="1713840"/>
              </a:xfrm>
              <a:prstGeom prst="can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338064" y="2955130"/>
                <a:ext cx="936104" cy="102105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OffAxis2Lef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574717" y="3136799"/>
                <a:ext cx="791400" cy="121377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RightUp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 rot="21428831">
                <a:off x="4350349" y="3315170"/>
                <a:ext cx="1368152" cy="9369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perspectiveContrastingLeftFacing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2999784" y="3465658"/>
                <a:ext cx="120122" cy="4571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4679862" y="3773507"/>
                <a:ext cx="120122" cy="4571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3467836" y="2676881"/>
                <a:ext cx="0" cy="34250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4583960" y="2829281"/>
                <a:ext cx="0" cy="34250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流程图: 联系 18"/>
              <p:cNvSpPr/>
              <p:nvPr/>
            </p:nvSpPr>
            <p:spPr>
              <a:xfrm>
                <a:off x="5111910" y="3053427"/>
                <a:ext cx="120122" cy="4571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流程图: 联系 19"/>
              <p:cNvSpPr/>
              <p:nvPr/>
            </p:nvSpPr>
            <p:spPr>
              <a:xfrm>
                <a:off x="4007896" y="2883122"/>
                <a:ext cx="120122" cy="4571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流程图: 联系 20"/>
              <p:cNvSpPr/>
              <p:nvPr/>
            </p:nvSpPr>
            <p:spPr>
              <a:xfrm>
                <a:off x="2807654" y="2693387"/>
                <a:ext cx="120122" cy="4571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568"/>
              <p:cNvSpPr>
                <a:spLocks/>
              </p:cNvSpPr>
              <p:nvPr/>
            </p:nvSpPr>
            <p:spPr bwMode="auto">
              <a:xfrm>
                <a:off x="4921406" y="2466414"/>
                <a:ext cx="148354" cy="216299"/>
              </a:xfrm>
              <a:custGeom>
                <a:avLst/>
                <a:gdLst>
                  <a:gd name="T0" fmla="*/ 22 w 22"/>
                  <a:gd name="T1" fmla="*/ 8 h 32"/>
                  <a:gd name="T2" fmla="*/ 22 w 22"/>
                  <a:gd name="T3" fmla="*/ 8 h 32"/>
                  <a:gd name="T4" fmla="*/ 22 w 22"/>
                  <a:gd name="T5" fmla="*/ 8 h 32"/>
                  <a:gd name="T6" fmla="*/ 22 w 22"/>
                  <a:gd name="T7" fmla="*/ 8 h 32"/>
                  <a:gd name="T8" fmla="*/ 22 w 22"/>
                  <a:gd name="T9" fmla="*/ 8 h 32"/>
                  <a:gd name="T10" fmla="*/ 22 w 22"/>
                  <a:gd name="T11" fmla="*/ 8 h 32"/>
                  <a:gd name="T12" fmla="*/ 22 w 22"/>
                  <a:gd name="T13" fmla="*/ 8 h 32"/>
                  <a:gd name="T14" fmla="*/ 22 w 22"/>
                  <a:gd name="T15" fmla="*/ 4 h 32"/>
                  <a:gd name="T16" fmla="*/ 18 w 22"/>
                  <a:gd name="T17" fmla="*/ 2 h 32"/>
                  <a:gd name="T18" fmla="*/ 12 w 22"/>
                  <a:gd name="T19" fmla="*/ 0 h 32"/>
                  <a:gd name="T20" fmla="*/ 12 w 22"/>
                  <a:gd name="T21" fmla="*/ 0 h 32"/>
                  <a:gd name="T22" fmla="*/ 4 w 22"/>
                  <a:gd name="T23" fmla="*/ 2 h 32"/>
                  <a:gd name="T24" fmla="*/ 2 w 22"/>
                  <a:gd name="T25" fmla="*/ 4 h 32"/>
                  <a:gd name="T26" fmla="*/ 0 w 22"/>
                  <a:gd name="T27" fmla="*/ 8 h 32"/>
                  <a:gd name="T28" fmla="*/ 0 w 22"/>
                  <a:gd name="T29" fmla="*/ 8 h 32"/>
                  <a:gd name="T30" fmla="*/ 0 w 22"/>
                  <a:gd name="T31" fmla="*/ 24 h 32"/>
                  <a:gd name="T32" fmla="*/ 0 w 22"/>
                  <a:gd name="T33" fmla="*/ 24 h 32"/>
                  <a:gd name="T34" fmla="*/ 2 w 22"/>
                  <a:gd name="T35" fmla="*/ 28 h 32"/>
                  <a:gd name="T36" fmla="*/ 6 w 22"/>
                  <a:gd name="T37" fmla="*/ 32 h 32"/>
                  <a:gd name="T38" fmla="*/ 12 w 22"/>
                  <a:gd name="T39" fmla="*/ 32 h 32"/>
                  <a:gd name="T40" fmla="*/ 12 w 22"/>
                  <a:gd name="T41" fmla="*/ 32 h 32"/>
                  <a:gd name="T42" fmla="*/ 16 w 22"/>
                  <a:gd name="T43" fmla="*/ 32 h 32"/>
                  <a:gd name="T44" fmla="*/ 20 w 22"/>
                  <a:gd name="T45" fmla="*/ 30 h 32"/>
                  <a:gd name="T46" fmla="*/ 22 w 22"/>
                  <a:gd name="T47" fmla="*/ 24 h 32"/>
                  <a:gd name="T48" fmla="*/ 22 w 22"/>
                  <a:gd name="T49" fmla="*/ 8 h 32"/>
                  <a:gd name="T50" fmla="*/ 22 w 22"/>
                  <a:gd name="T51" fmla="*/ 8 h 32"/>
                  <a:gd name="T52" fmla="*/ 22 w 22"/>
                  <a:gd name="T53" fmla="*/ 8 h 32"/>
                  <a:gd name="T54" fmla="*/ 22 w 22"/>
                  <a:gd name="T55" fmla="*/ 8 h 3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2"/>
                  <a:gd name="T85" fmla="*/ 0 h 32"/>
                  <a:gd name="T86" fmla="*/ 22 w 22"/>
                  <a:gd name="T87" fmla="*/ 32 h 3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2" h="32">
                    <a:moveTo>
                      <a:pt x="22" y="8"/>
                    </a:moveTo>
                    <a:lnTo>
                      <a:pt x="22" y="8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2" y="24"/>
                    </a:lnTo>
                    <a:lnTo>
                      <a:pt x="22" y="8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569"/>
              <p:cNvSpPr>
                <a:spLocks/>
              </p:cNvSpPr>
              <p:nvPr/>
            </p:nvSpPr>
            <p:spPr bwMode="auto">
              <a:xfrm>
                <a:off x="4934893" y="2479932"/>
                <a:ext cx="134867" cy="81112"/>
              </a:xfrm>
              <a:custGeom>
                <a:avLst/>
                <a:gdLst>
                  <a:gd name="T0" fmla="*/ 20 w 20"/>
                  <a:gd name="T1" fmla="*/ 6 h 12"/>
                  <a:gd name="T2" fmla="*/ 20 w 20"/>
                  <a:gd name="T3" fmla="*/ 6 h 12"/>
                  <a:gd name="T4" fmla="*/ 18 w 20"/>
                  <a:gd name="T5" fmla="*/ 8 h 12"/>
                  <a:gd name="T6" fmla="*/ 16 w 20"/>
                  <a:gd name="T7" fmla="*/ 10 h 12"/>
                  <a:gd name="T8" fmla="*/ 10 w 20"/>
                  <a:gd name="T9" fmla="*/ 12 h 12"/>
                  <a:gd name="T10" fmla="*/ 10 w 20"/>
                  <a:gd name="T11" fmla="*/ 12 h 12"/>
                  <a:gd name="T12" fmla="*/ 2 w 20"/>
                  <a:gd name="T13" fmla="*/ 10 h 12"/>
                  <a:gd name="T14" fmla="*/ 0 w 20"/>
                  <a:gd name="T15" fmla="*/ 8 h 12"/>
                  <a:gd name="T16" fmla="*/ 0 w 20"/>
                  <a:gd name="T17" fmla="*/ 6 h 12"/>
                  <a:gd name="T18" fmla="*/ 0 w 20"/>
                  <a:gd name="T19" fmla="*/ 6 h 12"/>
                  <a:gd name="T20" fmla="*/ 0 w 20"/>
                  <a:gd name="T21" fmla="*/ 4 h 12"/>
                  <a:gd name="T22" fmla="*/ 2 w 20"/>
                  <a:gd name="T23" fmla="*/ 2 h 12"/>
                  <a:gd name="T24" fmla="*/ 10 w 20"/>
                  <a:gd name="T25" fmla="*/ 0 h 12"/>
                  <a:gd name="T26" fmla="*/ 10 w 20"/>
                  <a:gd name="T27" fmla="*/ 0 h 12"/>
                  <a:gd name="T28" fmla="*/ 16 w 20"/>
                  <a:gd name="T29" fmla="*/ 2 h 12"/>
                  <a:gd name="T30" fmla="*/ 18 w 20"/>
                  <a:gd name="T31" fmla="*/ 4 h 12"/>
                  <a:gd name="T32" fmla="*/ 20 w 20"/>
                  <a:gd name="T33" fmla="*/ 6 h 12"/>
                  <a:gd name="T34" fmla="*/ 20 w 20"/>
                  <a:gd name="T35" fmla="*/ 6 h 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"/>
                  <a:gd name="T55" fmla="*/ 0 h 12"/>
                  <a:gd name="T56" fmla="*/ 20 w 20"/>
                  <a:gd name="T57" fmla="*/ 12 h 1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" h="12">
                    <a:moveTo>
                      <a:pt x="20" y="6"/>
                    </a:moveTo>
                    <a:lnTo>
                      <a:pt x="20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231F20"/>
                </a:solidFill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圆柱形 23"/>
              <p:cNvSpPr/>
              <p:nvPr/>
            </p:nvSpPr>
            <p:spPr>
              <a:xfrm>
                <a:off x="5573319" y="2905981"/>
                <a:ext cx="144016" cy="1712608"/>
              </a:xfrm>
              <a:prstGeom prst="can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426426" y="1489679"/>
                <a:ext cx="3744416" cy="18403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scene3d>
                <a:camera prst="isometricOffAxis2Top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9169" y="1656392"/>
              <a:ext cx="1023879" cy="1507188"/>
            </a:xfrm>
            <a:prstGeom prst="rect">
              <a:avLst/>
            </a:prstGeom>
            <a:scene3d>
              <a:camera prst="isometricOffAxis2Top"/>
              <a:lightRig rig="threePt" dir="t"/>
            </a:scene3d>
          </p:spPr>
        </p:pic>
      </p:grpSp>
      <p:sp>
        <p:nvSpPr>
          <p:cNvPr id="4" name="TextBox 3"/>
          <p:cNvSpPr txBox="1"/>
          <p:nvPr/>
        </p:nvSpPr>
        <p:spPr>
          <a:xfrm>
            <a:off x="1540331" y="843556"/>
            <a:ext cx="102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喂！</a:t>
            </a:r>
            <a:endParaRPr lang="zh-CN" altLang="en-US" sz="32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58371" y="1135943"/>
            <a:ext cx="102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喂！</a:t>
            </a:r>
            <a:endParaRPr lang="zh-CN" altLang="en-US" sz="32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34366" y="2778430"/>
            <a:ext cx="102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喂！</a:t>
            </a:r>
            <a:endParaRPr lang="zh-CN" altLang="en-US" sz="32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7584" y="2761039"/>
            <a:ext cx="102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喂！</a:t>
            </a:r>
            <a:endParaRPr lang="zh-CN" altLang="en-US" sz="32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28330" y="4182330"/>
            <a:ext cx="102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DFBangBangW5-B5" pitchFamily="81" charset="-120"/>
                <a:ea typeface="DFBangBangW5-B5" pitchFamily="81" charset="-120"/>
              </a:rPr>
              <a:t>喂！</a:t>
            </a:r>
            <a:endParaRPr lang="zh-CN" altLang="en-US" sz="3200">
              <a:solidFill>
                <a:schemeClr val="bg1"/>
              </a:solidFill>
              <a:latin typeface="DFBangBangW5-B5" pitchFamily="81" charset="-120"/>
              <a:ea typeface="DFBangBangW5-B5" pitchFamily="81" charset="-120"/>
            </a:endParaRPr>
          </a:p>
        </p:txBody>
      </p:sp>
      <p:pic>
        <p:nvPicPr>
          <p:cNvPr id="34" name="男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349540" y="4021498"/>
            <a:ext cx="609600" cy="609600"/>
          </a:xfrm>
          <a:prstGeom prst="rect">
            <a:avLst/>
          </a:prstGeom>
        </p:spPr>
      </p:pic>
      <p:pic>
        <p:nvPicPr>
          <p:cNvPr id="36" name="男变2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59140" y="1800386"/>
            <a:ext cx="609600" cy="609600"/>
          </a:xfrm>
          <a:prstGeom prst="rect">
            <a:avLst/>
          </a:prstGeom>
        </p:spPr>
      </p:pic>
      <p:pic>
        <p:nvPicPr>
          <p:cNvPr id="37" name="女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011072" y="800826"/>
            <a:ext cx="609600" cy="609600"/>
          </a:xfrm>
          <a:prstGeom prst="rect">
            <a:avLst/>
          </a:prstGeom>
        </p:spPr>
      </p:pic>
      <p:pic>
        <p:nvPicPr>
          <p:cNvPr id="39" name="图片 18" descr="new尘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11710"/>
            <a:ext cx="3846289" cy="242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7" descr="new尘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653" y="2642717"/>
            <a:ext cx="3429000" cy="140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5" descr="尘1-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090" y="3021336"/>
            <a:ext cx="3214688" cy="8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21" descr="new尘4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415" y="2605212"/>
            <a:ext cx="2232025" cy="158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26" descr="new尘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479" y="2427214"/>
            <a:ext cx="3673475" cy="213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20" descr="new尘4-1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14" y="2833428"/>
            <a:ext cx="2081213" cy="135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2807028" y="2404838"/>
            <a:ext cx="3619273" cy="769441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我考上啦！</a:t>
            </a:r>
            <a:endParaRPr lang="zh-CN" altLang="en-US" sz="44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38" name="男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011072" y="2753605"/>
            <a:ext cx="609600" cy="609600"/>
          </a:xfrm>
          <a:prstGeom prst="rect">
            <a:avLst/>
          </a:prstGeom>
        </p:spPr>
      </p:pic>
      <p:pic>
        <p:nvPicPr>
          <p:cNvPr id="46" name="女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654340" y="4838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2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66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9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66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66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432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66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98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9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98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9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98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6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7 4.45087E-6 L -0.0401 -0.12093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6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4.9711E-6 L 0.0776 -0.08462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900" y="-39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64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17 0.01157 L 1.38889E-6 0 " pathEditMode="relative" rAng="0" ptsTypes="AA">
                                      <p:cBhvr>
                                        <p:cTn id="10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  <p:bldP spid="4" grpId="1"/>
      <p:bldP spid="29" grpId="0"/>
      <p:bldP spid="30" grpId="0"/>
      <p:bldP spid="31" grpId="0"/>
      <p:bldP spid="32" grpId="0"/>
      <p:bldP spid="45" grpId="0"/>
      <p:bldP spid="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2576" y="-452586"/>
            <a:ext cx="10441160" cy="6192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>
            <a:off x="2987824" y="1278728"/>
            <a:ext cx="1665027" cy="245660"/>
          </a:xfrm>
          <a:custGeom>
            <a:avLst/>
            <a:gdLst>
              <a:gd name="connsiteX0" fmla="*/ 0 w 1665027"/>
              <a:gd name="connsiteY0" fmla="*/ 218364 h 245660"/>
              <a:gd name="connsiteX1" fmla="*/ 150125 w 1665027"/>
              <a:gd name="connsiteY1" fmla="*/ 95534 h 245660"/>
              <a:gd name="connsiteX2" fmla="*/ 191068 w 1665027"/>
              <a:gd name="connsiteY2" fmla="*/ 68239 h 245660"/>
              <a:gd name="connsiteX3" fmla="*/ 218364 w 1665027"/>
              <a:gd name="connsiteY3" fmla="*/ 27295 h 245660"/>
              <a:gd name="connsiteX4" fmla="*/ 300250 w 1665027"/>
              <a:gd name="connsiteY4" fmla="*/ 0 h 245660"/>
              <a:gd name="connsiteX5" fmla="*/ 600501 w 1665027"/>
              <a:gd name="connsiteY5" fmla="*/ 13648 h 245660"/>
              <a:gd name="connsiteX6" fmla="*/ 723331 w 1665027"/>
              <a:gd name="connsiteY6" fmla="*/ 81887 h 245660"/>
              <a:gd name="connsiteX7" fmla="*/ 777922 w 1665027"/>
              <a:gd name="connsiteY7" fmla="*/ 95534 h 245660"/>
              <a:gd name="connsiteX8" fmla="*/ 1514901 w 1665027"/>
              <a:gd name="connsiteY8" fmla="*/ 109182 h 245660"/>
              <a:gd name="connsiteX9" fmla="*/ 1542197 w 1665027"/>
              <a:gd name="connsiteY9" fmla="*/ 150125 h 245660"/>
              <a:gd name="connsiteX10" fmla="*/ 1624083 w 1665027"/>
              <a:gd name="connsiteY10" fmla="*/ 177421 h 245660"/>
              <a:gd name="connsiteX11" fmla="*/ 1665027 w 1665027"/>
              <a:gd name="connsiteY11" fmla="*/ 245660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5027" h="245660">
                <a:moveTo>
                  <a:pt x="0" y="218364"/>
                </a:moveTo>
                <a:cubicBezTo>
                  <a:pt x="91434" y="126930"/>
                  <a:pt x="41475" y="167967"/>
                  <a:pt x="150125" y="95534"/>
                </a:cubicBezTo>
                <a:lnTo>
                  <a:pt x="191068" y="68239"/>
                </a:lnTo>
                <a:cubicBezTo>
                  <a:pt x="200167" y="54591"/>
                  <a:pt x="204454" y="35989"/>
                  <a:pt x="218364" y="27295"/>
                </a:cubicBezTo>
                <a:cubicBezTo>
                  <a:pt x="242762" y="12046"/>
                  <a:pt x="300250" y="0"/>
                  <a:pt x="300250" y="0"/>
                </a:cubicBezTo>
                <a:cubicBezTo>
                  <a:pt x="400334" y="4549"/>
                  <a:pt x="500633" y="5659"/>
                  <a:pt x="600501" y="13648"/>
                </a:cubicBezTo>
                <a:cubicBezTo>
                  <a:pt x="666071" y="18893"/>
                  <a:pt x="644289" y="62127"/>
                  <a:pt x="723331" y="81887"/>
                </a:cubicBezTo>
                <a:cubicBezTo>
                  <a:pt x="741528" y="86436"/>
                  <a:pt x="759176" y="94888"/>
                  <a:pt x="777922" y="95534"/>
                </a:cubicBezTo>
                <a:cubicBezTo>
                  <a:pt x="1023478" y="104001"/>
                  <a:pt x="1269241" y="104633"/>
                  <a:pt x="1514901" y="109182"/>
                </a:cubicBezTo>
                <a:cubicBezTo>
                  <a:pt x="1524000" y="122830"/>
                  <a:pt x="1528288" y="141432"/>
                  <a:pt x="1542197" y="150125"/>
                </a:cubicBezTo>
                <a:cubicBezTo>
                  <a:pt x="1566595" y="165374"/>
                  <a:pt x="1624083" y="177421"/>
                  <a:pt x="1624083" y="177421"/>
                </a:cubicBezTo>
                <a:cubicBezTo>
                  <a:pt x="1657022" y="226828"/>
                  <a:pt x="1644044" y="203693"/>
                  <a:pt x="1665027" y="2456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5665768" y="1309792"/>
            <a:ext cx="1937982" cy="204716"/>
          </a:xfrm>
          <a:custGeom>
            <a:avLst/>
            <a:gdLst>
              <a:gd name="connsiteX0" fmla="*/ 1937982 w 1937982"/>
              <a:gd name="connsiteY0" fmla="*/ 204716 h 204716"/>
              <a:gd name="connsiteX1" fmla="*/ 1828800 w 1937982"/>
              <a:gd name="connsiteY1" fmla="*/ 136478 h 204716"/>
              <a:gd name="connsiteX2" fmla="*/ 1746913 w 1937982"/>
              <a:gd name="connsiteY2" fmla="*/ 81887 h 204716"/>
              <a:gd name="connsiteX3" fmla="*/ 1705970 w 1937982"/>
              <a:gd name="connsiteY3" fmla="*/ 68239 h 204716"/>
              <a:gd name="connsiteX4" fmla="*/ 1665027 w 1937982"/>
              <a:gd name="connsiteY4" fmla="*/ 40943 h 204716"/>
              <a:gd name="connsiteX5" fmla="*/ 1583140 w 1937982"/>
              <a:gd name="connsiteY5" fmla="*/ 27296 h 204716"/>
              <a:gd name="connsiteX6" fmla="*/ 1078173 w 1937982"/>
              <a:gd name="connsiteY6" fmla="*/ 54591 h 204716"/>
              <a:gd name="connsiteX7" fmla="*/ 1023582 w 1937982"/>
              <a:gd name="connsiteY7" fmla="*/ 68239 h 204716"/>
              <a:gd name="connsiteX8" fmla="*/ 614149 w 1937982"/>
              <a:gd name="connsiteY8" fmla="*/ 54591 h 204716"/>
              <a:gd name="connsiteX9" fmla="*/ 395785 w 1937982"/>
              <a:gd name="connsiteY9" fmla="*/ 40943 h 204716"/>
              <a:gd name="connsiteX10" fmla="*/ 313898 w 1937982"/>
              <a:gd name="connsiteY10" fmla="*/ 13648 h 204716"/>
              <a:gd name="connsiteX11" fmla="*/ 272955 w 1937982"/>
              <a:gd name="connsiteY11" fmla="*/ 0 h 204716"/>
              <a:gd name="connsiteX12" fmla="*/ 109182 w 1937982"/>
              <a:gd name="connsiteY12" fmla="*/ 13648 h 204716"/>
              <a:gd name="connsiteX13" fmla="*/ 95534 w 1937982"/>
              <a:gd name="connsiteY13" fmla="*/ 54591 h 204716"/>
              <a:gd name="connsiteX14" fmla="*/ 81886 w 1937982"/>
              <a:gd name="connsiteY14" fmla="*/ 122830 h 204716"/>
              <a:gd name="connsiteX15" fmla="*/ 54591 w 1937982"/>
              <a:gd name="connsiteY15" fmla="*/ 163773 h 204716"/>
              <a:gd name="connsiteX16" fmla="*/ 13648 w 1937982"/>
              <a:gd name="connsiteY16" fmla="*/ 191069 h 204716"/>
              <a:gd name="connsiteX17" fmla="*/ 0 w 1937982"/>
              <a:gd name="connsiteY17" fmla="*/ 204716 h 2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37982" h="204716">
                <a:moveTo>
                  <a:pt x="1937982" y="204716"/>
                </a:moveTo>
                <a:cubicBezTo>
                  <a:pt x="1732269" y="40146"/>
                  <a:pt x="1959723" y="209212"/>
                  <a:pt x="1828800" y="136478"/>
                </a:cubicBezTo>
                <a:cubicBezTo>
                  <a:pt x="1800123" y="120547"/>
                  <a:pt x="1778035" y="92261"/>
                  <a:pt x="1746913" y="81887"/>
                </a:cubicBezTo>
                <a:cubicBezTo>
                  <a:pt x="1733265" y="77338"/>
                  <a:pt x="1718837" y="74673"/>
                  <a:pt x="1705970" y="68239"/>
                </a:cubicBezTo>
                <a:cubicBezTo>
                  <a:pt x="1691299" y="60903"/>
                  <a:pt x="1680588" y="46130"/>
                  <a:pt x="1665027" y="40943"/>
                </a:cubicBezTo>
                <a:cubicBezTo>
                  <a:pt x="1638775" y="32192"/>
                  <a:pt x="1610436" y="31845"/>
                  <a:pt x="1583140" y="27296"/>
                </a:cubicBezTo>
                <a:cubicBezTo>
                  <a:pt x="1423170" y="32812"/>
                  <a:pt x="1242638" y="27180"/>
                  <a:pt x="1078173" y="54591"/>
                </a:cubicBezTo>
                <a:cubicBezTo>
                  <a:pt x="1059671" y="57675"/>
                  <a:pt x="1041779" y="63690"/>
                  <a:pt x="1023582" y="68239"/>
                </a:cubicBezTo>
                <a:lnTo>
                  <a:pt x="614149" y="54591"/>
                </a:lnTo>
                <a:cubicBezTo>
                  <a:pt x="541288" y="51423"/>
                  <a:pt x="468046" y="50797"/>
                  <a:pt x="395785" y="40943"/>
                </a:cubicBezTo>
                <a:cubicBezTo>
                  <a:pt x="367277" y="37056"/>
                  <a:pt x="341194" y="22746"/>
                  <a:pt x="313898" y="13648"/>
                </a:cubicBezTo>
                <a:lnTo>
                  <a:pt x="272955" y="0"/>
                </a:lnTo>
                <a:cubicBezTo>
                  <a:pt x="218364" y="4549"/>
                  <a:pt x="161540" y="-2462"/>
                  <a:pt x="109182" y="13648"/>
                </a:cubicBezTo>
                <a:cubicBezTo>
                  <a:pt x="95432" y="17879"/>
                  <a:pt x="99023" y="40635"/>
                  <a:pt x="95534" y="54591"/>
                </a:cubicBezTo>
                <a:cubicBezTo>
                  <a:pt x="89908" y="77095"/>
                  <a:pt x="90031" y="101110"/>
                  <a:pt x="81886" y="122830"/>
                </a:cubicBezTo>
                <a:cubicBezTo>
                  <a:pt x="76127" y="138188"/>
                  <a:pt x="66189" y="152175"/>
                  <a:pt x="54591" y="163773"/>
                </a:cubicBezTo>
                <a:cubicBezTo>
                  <a:pt x="42993" y="175371"/>
                  <a:pt x="26770" y="181227"/>
                  <a:pt x="13648" y="191069"/>
                </a:cubicBezTo>
                <a:cubicBezTo>
                  <a:pt x="8501" y="194929"/>
                  <a:pt x="4549" y="200167"/>
                  <a:pt x="0" y="20471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 rot="5400000">
            <a:off x="853236" y="2516739"/>
            <a:ext cx="2880000" cy="14401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340869" y="1508787"/>
            <a:ext cx="2831570" cy="2880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340830" y="1508787"/>
            <a:ext cx="2831570" cy="2880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5145143" y="1312659"/>
            <a:ext cx="240399" cy="252028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 rot="5400000">
            <a:off x="6804408" y="2516807"/>
            <a:ext cx="2880000" cy="14401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4980790" y="1940835"/>
            <a:ext cx="576064" cy="72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4984558" y="2228867"/>
            <a:ext cx="576064" cy="72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4980790" y="2516899"/>
            <a:ext cx="576064" cy="72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4984558" y="2814811"/>
            <a:ext cx="576064" cy="72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4967142" y="3106611"/>
            <a:ext cx="576064" cy="72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6305655" y="1312659"/>
            <a:ext cx="986534" cy="379936"/>
            <a:chOff x="5173017" y="1367510"/>
            <a:chExt cx="986534" cy="379936"/>
          </a:xfrm>
        </p:grpSpPr>
        <p:grpSp>
          <p:nvGrpSpPr>
            <p:cNvPr id="69" name="组合 68"/>
            <p:cNvGrpSpPr/>
            <p:nvPr/>
          </p:nvGrpSpPr>
          <p:grpSpPr>
            <a:xfrm>
              <a:off x="5173017" y="1367510"/>
              <a:ext cx="986534" cy="379936"/>
              <a:chOff x="5666284" y="823730"/>
              <a:chExt cx="986534" cy="379936"/>
            </a:xfrm>
          </p:grpSpPr>
          <p:sp>
            <p:nvSpPr>
              <p:cNvPr id="64" name="弧形 63"/>
              <p:cNvSpPr/>
              <p:nvPr/>
            </p:nvSpPr>
            <p:spPr>
              <a:xfrm>
                <a:off x="6004746" y="823730"/>
                <a:ext cx="648072" cy="379936"/>
              </a:xfrm>
              <a:prstGeom prst="arc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 flipH="1">
                <a:off x="5882439" y="823730"/>
                <a:ext cx="446343" cy="0"/>
              </a:xfrm>
              <a:prstGeom prst="line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弧形 67"/>
              <p:cNvSpPr/>
              <p:nvPr/>
            </p:nvSpPr>
            <p:spPr>
              <a:xfrm flipH="1">
                <a:off x="5666284" y="823798"/>
                <a:ext cx="432048" cy="379868"/>
              </a:xfrm>
              <a:prstGeom prst="arc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0" name="直接连接符 69"/>
            <p:cNvCxnSpPr/>
            <p:nvPr/>
          </p:nvCxnSpPr>
          <p:spPr>
            <a:xfrm flipH="1" flipV="1">
              <a:off x="5389041" y="1405214"/>
              <a:ext cx="131" cy="144016"/>
            </a:xfrm>
            <a:prstGeom prst="line">
              <a:avLst/>
            </a:prstGeom>
            <a:ln w="57150">
              <a:solidFill>
                <a:schemeClr val="bg2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835515" y="1405214"/>
              <a:ext cx="0" cy="158424"/>
            </a:xfrm>
            <a:prstGeom prst="line">
              <a:avLst/>
            </a:prstGeom>
            <a:ln w="57150">
              <a:solidFill>
                <a:schemeClr val="bg2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圆角矩形 87"/>
          <p:cNvSpPr/>
          <p:nvPr/>
        </p:nvSpPr>
        <p:spPr>
          <a:xfrm>
            <a:off x="2340869" y="3381374"/>
            <a:ext cx="2831570" cy="143637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4908782" y="1796819"/>
            <a:ext cx="72008" cy="17281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/>
        </p:nvSpPr>
        <p:spPr>
          <a:xfrm>
            <a:off x="5382167" y="3390137"/>
            <a:ext cx="2831570" cy="143637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520850" y="1796819"/>
            <a:ext cx="72008" cy="172819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2450053" y="3533774"/>
            <a:ext cx="767713" cy="494973"/>
            <a:chOff x="1249175" y="3588625"/>
            <a:chExt cx="767713" cy="494973"/>
          </a:xfrm>
        </p:grpSpPr>
        <p:sp>
          <p:nvSpPr>
            <p:cNvPr id="90" name="矩形 89"/>
            <p:cNvSpPr/>
            <p:nvPr/>
          </p:nvSpPr>
          <p:spPr>
            <a:xfrm>
              <a:off x="1249175" y="3588625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502952" y="3813700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340598" y="3533842"/>
            <a:ext cx="767713" cy="494973"/>
            <a:chOff x="2139720" y="3588693"/>
            <a:chExt cx="767713" cy="494973"/>
          </a:xfrm>
        </p:grpSpPr>
        <p:sp>
          <p:nvSpPr>
            <p:cNvPr id="91" name="矩形 90"/>
            <p:cNvSpPr/>
            <p:nvPr/>
          </p:nvSpPr>
          <p:spPr>
            <a:xfrm>
              <a:off x="2139720" y="3588693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394344" y="3813302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241965" y="3525011"/>
            <a:ext cx="767713" cy="494973"/>
            <a:chOff x="3041087" y="3579862"/>
            <a:chExt cx="767713" cy="494973"/>
          </a:xfrm>
        </p:grpSpPr>
        <p:sp>
          <p:nvSpPr>
            <p:cNvPr id="92" name="矩形 91"/>
            <p:cNvSpPr/>
            <p:nvPr/>
          </p:nvSpPr>
          <p:spPr>
            <a:xfrm>
              <a:off x="3041087" y="3579862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299384" y="3809534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520332" y="3547421"/>
            <a:ext cx="767713" cy="494973"/>
            <a:chOff x="1249175" y="3588625"/>
            <a:chExt cx="767713" cy="494973"/>
          </a:xfrm>
        </p:grpSpPr>
        <p:sp>
          <p:nvSpPr>
            <p:cNvPr id="100" name="矩形 99"/>
            <p:cNvSpPr/>
            <p:nvPr/>
          </p:nvSpPr>
          <p:spPr>
            <a:xfrm>
              <a:off x="1249175" y="3588625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502952" y="3813700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410877" y="3547489"/>
            <a:ext cx="767713" cy="494973"/>
            <a:chOff x="2139720" y="3588693"/>
            <a:chExt cx="767713" cy="494973"/>
          </a:xfrm>
        </p:grpSpPr>
        <p:sp>
          <p:nvSpPr>
            <p:cNvPr id="103" name="矩形 102"/>
            <p:cNvSpPr/>
            <p:nvPr/>
          </p:nvSpPr>
          <p:spPr>
            <a:xfrm>
              <a:off x="2139720" y="3588693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394344" y="3813302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312244" y="3538658"/>
            <a:ext cx="767713" cy="494973"/>
            <a:chOff x="3041087" y="3579862"/>
            <a:chExt cx="767713" cy="494973"/>
          </a:xfrm>
        </p:grpSpPr>
        <p:sp>
          <p:nvSpPr>
            <p:cNvPr id="106" name="矩形 105"/>
            <p:cNvSpPr/>
            <p:nvPr/>
          </p:nvSpPr>
          <p:spPr>
            <a:xfrm>
              <a:off x="3041087" y="3579862"/>
              <a:ext cx="767713" cy="4949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3299384" y="3809534"/>
              <a:ext cx="216000" cy="604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2" name="任意多边形 111"/>
          <p:cNvSpPr/>
          <p:nvPr/>
        </p:nvSpPr>
        <p:spPr>
          <a:xfrm rot="11484317">
            <a:off x="2364334" y="1107338"/>
            <a:ext cx="473608" cy="603825"/>
          </a:xfrm>
          <a:custGeom>
            <a:avLst/>
            <a:gdLst>
              <a:gd name="connsiteX0" fmla="*/ 218364 w 327546"/>
              <a:gd name="connsiteY0" fmla="*/ 2044 h 603825"/>
              <a:gd name="connsiteX1" fmla="*/ 136478 w 327546"/>
              <a:gd name="connsiteY1" fmla="*/ 15692 h 603825"/>
              <a:gd name="connsiteX2" fmla="*/ 40943 w 327546"/>
              <a:gd name="connsiteY2" fmla="*/ 124874 h 603825"/>
              <a:gd name="connsiteX3" fmla="*/ 0 w 327546"/>
              <a:gd name="connsiteY3" fmla="*/ 206761 h 603825"/>
              <a:gd name="connsiteX4" fmla="*/ 13648 w 327546"/>
              <a:gd name="connsiteY4" fmla="*/ 438772 h 603825"/>
              <a:gd name="connsiteX5" fmla="*/ 54591 w 327546"/>
              <a:gd name="connsiteY5" fmla="*/ 588898 h 603825"/>
              <a:gd name="connsiteX6" fmla="*/ 95534 w 327546"/>
              <a:gd name="connsiteY6" fmla="*/ 602546 h 603825"/>
              <a:gd name="connsiteX7" fmla="*/ 300251 w 327546"/>
              <a:gd name="connsiteY7" fmla="*/ 588898 h 603825"/>
              <a:gd name="connsiteX8" fmla="*/ 327546 w 327546"/>
              <a:gd name="connsiteY8" fmla="*/ 507011 h 603825"/>
              <a:gd name="connsiteX9" fmla="*/ 300251 w 327546"/>
              <a:gd name="connsiteY9" fmla="*/ 288647 h 603825"/>
              <a:gd name="connsiteX10" fmla="*/ 286603 w 327546"/>
              <a:gd name="connsiteY10" fmla="*/ 193113 h 603825"/>
              <a:gd name="connsiteX11" fmla="*/ 272955 w 327546"/>
              <a:gd name="connsiteY11" fmla="*/ 152169 h 603825"/>
              <a:gd name="connsiteX12" fmla="*/ 245660 w 327546"/>
              <a:gd name="connsiteY12" fmla="*/ 56635 h 603825"/>
              <a:gd name="connsiteX13" fmla="*/ 218364 w 327546"/>
              <a:gd name="connsiteY13" fmla="*/ 2044 h 60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7546" h="603825">
                <a:moveTo>
                  <a:pt x="218364" y="2044"/>
                </a:moveTo>
                <a:cubicBezTo>
                  <a:pt x="200167" y="-4780"/>
                  <a:pt x="162730" y="6941"/>
                  <a:pt x="136478" y="15692"/>
                </a:cubicBezTo>
                <a:cubicBezTo>
                  <a:pt x="87734" y="31940"/>
                  <a:pt x="65641" y="87826"/>
                  <a:pt x="40943" y="124874"/>
                </a:cubicBezTo>
                <a:cubicBezTo>
                  <a:pt x="5668" y="177787"/>
                  <a:pt x="18835" y="150257"/>
                  <a:pt x="0" y="206761"/>
                </a:cubicBezTo>
                <a:cubicBezTo>
                  <a:pt x="4549" y="284098"/>
                  <a:pt x="6634" y="361619"/>
                  <a:pt x="13648" y="438772"/>
                </a:cubicBezTo>
                <a:cubicBezTo>
                  <a:pt x="15107" y="454826"/>
                  <a:pt x="42078" y="584727"/>
                  <a:pt x="54591" y="588898"/>
                </a:cubicBezTo>
                <a:lnTo>
                  <a:pt x="95534" y="602546"/>
                </a:lnTo>
                <a:cubicBezTo>
                  <a:pt x="163773" y="597997"/>
                  <a:pt x="237012" y="614938"/>
                  <a:pt x="300251" y="588898"/>
                </a:cubicBezTo>
                <a:cubicBezTo>
                  <a:pt x="326856" y="577943"/>
                  <a:pt x="327546" y="507011"/>
                  <a:pt x="327546" y="507011"/>
                </a:cubicBezTo>
                <a:cubicBezTo>
                  <a:pt x="301619" y="221795"/>
                  <a:pt x="328453" y="457858"/>
                  <a:pt x="300251" y="288647"/>
                </a:cubicBezTo>
                <a:cubicBezTo>
                  <a:pt x="294963" y="256917"/>
                  <a:pt x="292912" y="224656"/>
                  <a:pt x="286603" y="193113"/>
                </a:cubicBezTo>
                <a:cubicBezTo>
                  <a:pt x="283782" y="179006"/>
                  <a:pt x="276907" y="166002"/>
                  <a:pt x="272955" y="152169"/>
                </a:cubicBezTo>
                <a:cubicBezTo>
                  <a:pt x="271864" y="148352"/>
                  <a:pt x="252933" y="65727"/>
                  <a:pt x="245660" y="56635"/>
                </a:cubicBezTo>
                <a:cubicBezTo>
                  <a:pt x="234681" y="42911"/>
                  <a:pt x="236561" y="8868"/>
                  <a:pt x="218364" y="2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21266272">
            <a:off x="7724248" y="1103042"/>
            <a:ext cx="473608" cy="603825"/>
          </a:xfrm>
          <a:custGeom>
            <a:avLst/>
            <a:gdLst>
              <a:gd name="connsiteX0" fmla="*/ 218364 w 327546"/>
              <a:gd name="connsiteY0" fmla="*/ 2044 h 603825"/>
              <a:gd name="connsiteX1" fmla="*/ 136478 w 327546"/>
              <a:gd name="connsiteY1" fmla="*/ 15692 h 603825"/>
              <a:gd name="connsiteX2" fmla="*/ 40943 w 327546"/>
              <a:gd name="connsiteY2" fmla="*/ 124874 h 603825"/>
              <a:gd name="connsiteX3" fmla="*/ 0 w 327546"/>
              <a:gd name="connsiteY3" fmla="*/ 206761 h 603825"/>
              <a:gd name="connsiteX4" fmla="*/ 13648 w 327546"/>
              <a:gd name="connsiteY4" fmla="*/ 438772 h 603825"/>
              <a:gd name="connsiteX5" fmla="*/ 54591 w 327546"/>
              <a:gd name="connsiteY5" fmla="*/ 588898 h 603825"/>
              <a:gd name="connsiteX6" fmla="*/ 95534 w 327546"/>
              <a:gd name="connsiteY6" fmla="*/ 602546 h 603825"/>
              <a:gd name="connsiteX7" fmla="*/ 300251 w 327546"/>
              <a:gd name="connsiteY7" fmla="*/ 588898 h 603825"/>
              <a:gd name="connsiteX8" fmla="*/ 327546 w 327546"/>
              <a:gd name="connsiteY8" fmla="*/ 507011 h 603825"/>
              <a:gd name="connsiteX9" fmla="*/ 300251 w 327546"/>
              <a:gd name="connsiteY9" fmla="*/ 288647 h 603825"/>
              <a:gd name="connsiteX10" fmla="*/ 286603 w 327546"/>
              <a:gd name="connsiteY10" fmla="*/ 193113 h 603825"/>
              <a:gd name="connsiteX11" fmla="*/ 272955 w 327546"/>
              <a:gd name="connsiteY11" fmla="*/ 152169 h 603825"/>
              <a:gd name="connsiteX12" fmla="*/ 245660 w 327546"/>
              <a:gd name="connsiteY12" fmla="*/ 56635 h 603825"/>
              <a:gd name="connsiteX13" fmla="*/ 218364 w 327546"/>
              <a:gd name="connsiteY13" fmla="*/ 2044 h 60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7546" h="603825">
                <a:moveTo>
                  <a:pt x="218364" y="2044"/>
                </a:moveTo>
                <a:cubicBezTo>
                  <a:pt x="200167" y="-4780"/>
                  <a:pt x="162730" y="6941"/>
                  <a:pt x="136478" y="15692"/>
                </a:cubicBezTo>
                <a:cubicBezTo>
                  <a:pt x="87734" y="31940"/>
                  <a:pt x="65641" y="87826"/>
                  <a:pt x="40943" y="124874"/>
                </a:cubicBezTo>
                <a:cubicBezTo>
                  <a:pt x="5668" y="177787"/>
                  <a:pt x="18835" y="150257"/>
                  <a:pt x="0" y="206761"/>
                </a:cubicBezTo>
                <a:cubicBezTo>
                  <a:pt x="4549" y="284098"/>
                  <a:pt x="6634" y="361619"/>
                  <a:pt x="13648" y="438772"/>
                </a:cubicBezTo>
                <a:cubicBezTo>
                  <a:pt x="15107" y="454826"/>
                  <a:pt x="42078" y="584727"/>
                  <a:pt x="54591" y="588898"/>
                </a:cubicBezTo>
                <a:lnTo>
                  <a:pt x="95534" y="602546"/>
                </a:lnTo>
                <a:cubicBezTo>
                  <a:pt x="163773" y="597997"/>
                  <a:pt x="237012" y="614938"/>
                  <a:pt x="300251" y="588898"/>
                </a:cubicBezTo>
                <a:cubicBezTo>
                  <a:pt x="326856" y="577943"/>
                  <a:pt x="327546" y="507011"/>
                  <a:pt x="327546" y="507011"/>
                </a:cubicBezTo>
                <a:cubicBezTo>
                  <a:pt x="301619" y="221795"/>
                  <a:pt x="328453" y="457858"/>
                  <a:pt x="300251" y="288647"/>
                </a:cubicBezTo>
                <a:cubicBezTo>
                  <a:pt x="294963" y="256917"/>
                  <a:pt x="292912" y="224656"/>
                  <a:pt x="286603" y="193113"/>
                </a:cubicBezTo>
                <a:cubicBezTo>
                  <a:pt x="283782" y="179006"/>
                  <a:pt x="276907" y="166002"/>
                  <a:pt x="272955" y="152169"/>
                </a:cubicBezTo>
                <a:cubicBezTo>
                  <a:pt x="271864" y="148352"/>
                  <a:pt x="252933" y="65727"/>
                  <a:pt x="245660" y="56635"/>
                </a:cubicBezTo>
                <a:cubicBezTo>
                  <a:pt x="234681" y="42911"/>
                  <a:pt x="236561" y="8868"/>
                  <a:pt x="218364" y="2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 rot="387590">
            <a:off x="2421198" y="2971663"/>
            <a:ext cx="473608" cy="603825"/>
          </a:xfrm>
          <a:custGeom>
            <a:avLst/>
            <a:gdLst>
              <a:gd name="connsiteX0" fmla="*/ 218364 w 327546"/>
              <a:gd name="connsiteY0" fmla="*/ 2044 h 603825"/>
              <a:gd name="connsiteX1" fmla="*/ 136478 w 327546"/>
              <a:gd name="connsiteY1" fmla="*/ 15692 h 603825"/>
              <a:gd name="connsiteX2" fmla="*/ 40943 w 327546"/>
              <a:gd name="connsiteY2" fmla="*/ 124874 h 603825"/>
              <a:gd name="connsiteX3" fmla="*/ 0 w 327546"/>
              <a:gd name="connsiteY3" fmla="*/ 206761 h 603825"/>
              <a:gd name="connsiteX4" fmla="*/ 13648 w 327546"/>
              <a:gd name="connsiteY4" fmla="*/ 438772 h 603825"/>
              <a:gd name="connsiteX5" fmla="*/ 54591 w 327546"/>
              <a:gd name="connsiteY5" fmla="*/ 588898 h 603825"/>
              <a:gd name="connsiteX6" fmla="*/ 95534 w 327546"/>
              <a:gd name="connsiteY6" fmla="*/ 602546 h 603825"/>
              <a:gd name="connsiteX7" fmla="*/ 300251 w 327546"/>
              <a:gd name="connsiteY7" fmla="*/ 588898 h 603825"/>
              <a:gd name="connsiteX8" fmla="*/ 327546 w 327546"/>
              <a:gd name="connsiteY8" fmla="*/ 507011 h 603825"/>
              <a:gd name="connsiteX9" fmla="*/ 300251 w 327546"/>
              <a:gd name="connsiteY9" fmla="*/ 288647 h 603825"/>
              <a:gd name="connsiteX10" fmla="*/ 286603 w 327546"/>
              <a:gd name="connsiteY10" fmla="*/ 193113 h 603825"/>
              <a:gd name="connsiteX11" fmla="*/ 272955 w 327546"/>
              <a:gd name="connsiteY11" fmla="*/ 152169 h 603825"/>
              <a:gd name="connsiteX12" fmla="*/ 245660 w 327546"/>
              <a:gd name="connsiteY12" fmla="*/ 56635 h 603825"/>
              <a:gd name="connsiteX13" fmla="*/ 218364 w 327546"/>
              <a:gd name="connsiteY13" fmla="*/ 2044 h 60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7546" h="603825">
                <a:moveTo>
                  <a:pt x="218364" y="2044"/>
                </a:moveTo>
                <a:cubicBezTo>
                  <a:pt x="200167" y="-4780"/>
                  <a:pt x="162730" y="6941"/>
                  <a:pt x="136478" y="15692"/>
                </a:cubicBezTo>
                <a:cubicBezTo>
                  <a:pt x="87734" y="31940"/>
                  <a:pt x="65641" y="87826"/>
                  <a:pt x="40943" y="124874"/>
                </a:cubicBezTo>
                <a:cubicBezTo>
                  <a:pt x="5668" y="177787"/>
                  <a:pt x="18835" y="150257"/>
                  <a:pt x="0" y="206761"/>
                </a:cubicBezTo>
                <a:cubicBezTo>
                  <a:pt x="4549" y="284098"/>
                  <a:pt x="6634" y="361619"/>
                  <a:pt x="13648" y="438772"/>
                </a:cubicBezTo>
                <a:cubicBezTo>
                  <a:pt x="15107" y="454826"/>
                  <a:pt x="42078" y="584727"/>
                  <a:pt x="54591" y="588898"/>
                </a:cubicBezTo>
                <a:lnTo>
                  <a:pt x="95534" y="602546"/>
                </a:lnTo>
                <a:cubicBezTo>
                  <a:pt x="163773" y="597997"/>
                  <a:pt x="237012" y="614938"/>
                  <a:pt x="300251" y="588898"/>
                </a:cubicBezTo>
                <a:cubicBezTo>
                  <a:pt x="326856" y="577943"/>
                  <a:pt x="327546" y="507011"/>
                  <a:pt x="327546" y="507011"/>
                </a:cubicBezTo>
                <a:cubicBezTo>
                  <a:pt x="301619" y="221795"/>
                  <a:pt x="328453" y="457858"/>
                  <a:pt x="300251" y="288647"/>
                </a:cubicBezTo>
                <a:cubicBezTo>
                  <a:pt x="294963" y="256917"/>
                  <a:pt x="292912" y="224656"/>
                  <a:pt x="286603" y="193113"/>
                </a:cubicBezTo>
                <a:cubicBezTo>
                  <a:pt x="283782" y="179006"/>
                  <a:pt x="276907" y="166002"/>
                  <a:pt x="272955" y="152169"/>
                </a:cubicBezTo>
                <a:cubicBezTo>
                  <a:pt x="271864" y="148352"/>
                  <a:pt x="252933" y="65727"/>
                  <a:pt x="245660" y="56635"/>
                </a:cubicBezTo>
                <a:cubicBezTo>
                  <a:pt x="234681" y="42911"/>
                  <a:pt x="236561" y="8868"/>
                  <a:pt x="218364" y="2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21266272">
            <a:off x="7719394" y="2980358"/>
            <a:ext cx="473608" cy="603825"/>
          </a:xfrm>
          <a:custGeom>
            <a:avLst/>
            <a:gdLst>
              <a:gd name="connsiteX0" fmla="*/ 218364 w 327546"/>
              <a:gd name="connsiteY0" fmla="*/ 2044 h 603825"/>
              <a:gd name="connsiteX1" fmla="*/ 136478 w 327546"/>
              <a:gd name="connsiteY1" fmla="*/ 15692 h 603825"/>
              <a:gd name="connsiteX2" fmla="*/ 40943 w 327546"/>
              <a:gd name="connsiteY2" fmla="*/ 124874 h 603825"/>
              <a:gd name="connsiteX3" fmla="*/ 0 w 327546"/>
              <a:gd name="connsiteY3" fmla="*/ 206761 h 603825"/>
              <a:gd name="connsiteX4" fmla="*/ 13648 w 327546"/>
              <a:gd name="connsiteY4" fmla="*/ 438772 h 603825"/>
              <a:gd name="connsiteX5" fmla="*/ 54591 w 327546"/>
              <a:gd name="connsiteY5" fmla="*/ 588898 h 603825"/>
              <a:gd name="connsiteX6" fmla="*/ 95534 w 327546"/>
              <a:gd name="connsiteY6" fmla="*/ 602546 h 603825"/>
              <a:gd name="connsiteX7" fmla="*/ 300251 w 327546"/>
              <a:gd name="connsiteY7" fmla="*/ 588898 h 603825"/>
              <a:gd name="connsiteX8" fmla="*/ 327546 w 327546"/>
              <a:gd name="connsiteY8" fmla="*/ 507011 h 603825"/>
              <a:gd name="connsiteX9" fmla="*/ 300251 w 327546"/>
              <a:gd name="connsiteY9" fmla="*/ 288647 h 603825"/>
              <a:gd name="connsiteX10" fmla="*/ 286603 w 327546"/>
              <a:gd name="connsiteY10" fmla="*/ 193113 h 603825"/>
              <a:gd name="connsiteX11" fmla="*/ 272955 w 327546"/>
              <a:gd name="connsiteY11" fmla="*/ 152169 h 603825"/>
              <a:gd name="connsiteX12" fmla="*/ 245660 w 327546"/>
              <a:gd name="connsiteY12" fmla="*/ 56635 h 603825"/>
              <a:gd name="connsiteX13" fmla="*/ 218364 w 327546"/>
              <a:gd name="connsiteY13" fmla="*/ 2044 h 60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7546" h="603825">
                <a:moveTo>
                  <a:pt x="218364" y="2044"/>
                </a:moveTo>
                <a:cubicBezTo>
                  <a:pt x="200167" y="-4780"/>
                  <a:pt x="162730" y="6941"/>
                  <a:pt x="136478" y="15692"/>
                </a:cubicBezTo>
                <a:cubicBezTo>
                  <a:pt x="87734" y="31940"/>
                  <a:pt x="65641" y="87826"/>
                  <a:pt x="40943" y="124874"/>
                </a:cubicBezTo>
                <a:cubicBezTo>
                  <a:pt x="5668" y="177787"/>
                  <a:pt x="18835" y="150257"/>
                  <a:pt x="0" y="206761"/>
                </a:cubicBezTo>
                <a:cubicBezTo>
                  <a:pt x="4549" y="284098"/>
                  <a:pt x="6634" y="361619"/>
                  <a:pt x="13648" y="438772"/>
                </a:cubicBezTo>
                <a:cubicBezTo>
                  <a:pt x="15107" y="454826"/>
                  <a:pt x="42078" y="584727"/>
                  <a:pt x="54591" y="588898"/>
                </a:cubicBezTo>
                <a:lnTo>
                  <a:pt x="95534" y="602546"/>
                </a:lnTo>
                <a:cubicBezTo>
                  <a:pt x="163773" y="597997"/>
                  <a:pt x="237012" y="614938"/>
                  <a:pt x="300251" y="588898"/>
                </a:cubicBezTo>
                <a:cubicBezTo>
                  <a:pt x="326856" y="577943"/>
                  <a:pt x="327546" y="507011"/>
                  <a:pt x="327546" y="507011"/>
                </a:cubicBezTo>
                <a:cubicBezTo>
                  <a:pt x="301619" y="221795"/>
                  <a:pt x="328453" y="457858"/>
                  <a:pt x="300251" y="288647"/>
                </a:cubicBezTo>
                <a:cubicBezTo>
                  <a:pt x="294963" y="256917"/>
                  <a:pt x="292912" y="224656"/>
                  <a:pt x="286603" y="193113"/>
                </a:cubicBezTo>
                <a:cubicBezTo>
                  <a:pt x="283782" y="179006"/>
                  <a:pt x="276907" y="166002"/>
                  <a:pt x="272955" y="152169"/>
                </a:cubicBezTo>
                <a:cubicBezTo>
                  <a:pt x="271864" y="148352"/>
                  <a:pt x="252933" y="65727"/>
                  <a:pt x="245660" y="56635"/>
                </a:cubicBezTo>
                <a:cubicBezTo>
                  <a:pt x="234681" y="42911"/>
                  <a:pt x="236561" y="8868"/>
                  <a:pt x="218364" y="2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5736347" y="3180709"/>
            <a:ext cx="1937982" cy="204716"/>
          </a:xfrm>
          <a:custGeom>
            <a:avLst/>
            <a:gdLst>
              <a:gd name="connsiteX0" fmla="*/ 1937982 w 1937982"/>
              <a:gd name="connsiteY0" fmla="*/ 204716 h 204716"/>
              <a:gd name="connsiteX1" fmla="*/ 1828800 w 1937982"/>
              <a:gd name="connsiteY1" fmla="*/ 136478 h 204716"/>
              <a:gd name="connsiteX2" fmla="*/ 1746913 w 1937982"/>
              <a:gd name="connsiteY2" fmla="*/ 81887 h 204716"/>
              <a:gd name="connsiteX3" fmla="*/ 1705970 w 1937982"/>
              <a:gd name="connsiteY3" fmla="*/ 68239 h 204716"/>
              <a:gd name="connsiteX4" fmla="*/ 1665027 w 1937982"/>
              <a:gd name="connsiteY4" fmla="*/ 40943 h 204716"/>
              <a:gd name="connsiteX5" fmla="*/ 1583140 w 1937982"/>
              <a:gd name="connsiteY5" fmla="*/ 27296 h 204716"/>
              <a:gd name="connsiteX6" fmla="*/ 1078173 w 1937982"/>
              <a:gd name="connsiteY6" fmla="*/ 54591 h 204716"/>
              <a:gd name="connsiteX7" fmla="*/ 1023582 w 1937982"/>
              <a:gd name="connsiteY7" fmla="*/ 68239 h 204716"/>
              <a:gd name="connsiteX8" fmla="*/ 614149 w 1937982"/>
              <a:gd name="connsiteY8" fmla="*/ 54591 h 204716"/>
              <a:gd name="connsiteX9" fmla="*/ 395785 w 1937982"/>
              <a:gd name="connsiteY9" fmla="*/ 40943 h 204716"/>
              <a:gd name="connsiteX10" fmla="*/ 313898 w 1937982"/>
              <a:gd name="connsiteY10" fmla="*/ 13648 h 204716"/>
              <a:gd name="connsiteX11" fmla="*/ 272955 w 1937982"/>
              <a:gd name="connsiteY11" fmla="*/ 0 h 204716"/>
              <a:gd name="connsiteX12" fmla="*/ 109182 w 1937982"/>
              <a:gd name="connsiteY12" fmla="*/ 13648 h 204716"/>
              <a:gd name="connsiteX13" fmla="*/ 95534 w 1937982"/>
              <a:gd name="connsiteY13" fmla="*/ 54591 h 204716"/>
              <a:gd name="connsiteX14" fmla="*/ 81886 w 1937982"/>
              <a:gd name="connsiteY14" fmla="*/ 122830 h 204716"/>
              <a:gd name="connsiteX15" fmla="*/ 54591 w 1937982"/>
              <a:gd name="connsiteY15" fmla="*/ 163773 h 204716"/>
              <a:gd name="connsiteX16" fmla="*/ 13648 w 1937982"/>
              <a:gd name="connsiteY16" fmla="*/ 191069 h 204716"/>
              <a:gd name="connsiteX17" fmla="*/ 0 w 1937982"/>
              <a:gd name="connsiteY17" fmla="*/ 204716 h 2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37982" h="204716">
                <a:moveTo>
                  <a:pt x="1937982" y="204716"/>
                </a:moveTo>
                <a:cubicBezTo>
                  <a:pt x="1732269" y="40146"/>
                  <a:pt x="1959723" y="209212"/>
                  <a:pt x="1828800" y="136478"/>
                </a:cubicBezTo>
                <a:cubicBezTo>
                  <a:pt x="1800123" y="120547"/>
                  <a:pt x="1778035" y="92261"/>
                  <a:pt x="1746913" y="81887"/>
                </a:cubicBezTo>
                <a:cubicBezTo>
                  <a:pt x="1733265" y="77338"/>
                  <a:pt x="1718837" y="74673"/>
                  <a:pt x="1705970" y="68239"/>
                </a:cubicBezTo>
                <a:cubicBezTo>
                  <a:pt x="1691299" y="60903"/>
                  <a:pt x="1680588" y="46130"/>
                  <a:pt x="1665027" y="40943"/>
                </a:cubicBezTo>
                <a:cubicBezTo>
                  <a:pt x="1638775" y="32192"/>
                  <a:pt x="1610436" y="31845"/>
                  <a:pt x="1583140" y="27296"/>
                </a:cubicBezTo>
                <a:cubicBezTo>
                  <a:pt x="1423170" y="32812"/>
                  <a:pt x="1242638" y="27180"/>
                  <a:pt x="1078173" y="54591"/>
                </a:cubicBezTo>
                <a:cubicBezTo>
                  <a:pt x="1059671" y="57675"/>
                  <a:pt x="1041779" y="63690"/>
                  <a:pt x="1023582" y="68239"/>
                </a:cubicBezTo>
                <a:lnTo>
                  <a:pt x="614149" y="54591"/>
                </a:lnTo>
                <a:cubicBezTo>
                  <a:pt x="541288" y="51423"/>
                  <a:pt x="468046" y="50797"/>
                  <a:pt x="395785" y="40943"/>
                </a:cubicBezTo>
                <a:cubicBezTo>
                  <a:pt x="367277" y="37056"/>
                  <a:pt x="341194" y="22746"/>
                  <a:pt x="313898" y="13648"/>
                </a:cubicBezTo>
                <a:lnTo>
                  <a:pt x="272955" y="0"/>
                </a:lnTo>
                <a:cubicBezTo>
                  <a:pt x="218364" y="4549"/>
                  <a:pt x="161540" y="-2462"/>
                  <a:pt x="109182" y="13648"/>
                </a:cubicBezTo>
                <a:cubicBezTo>
                  <a:pt x="95432" y="17879"/>
                  <a:pt x="99023" y="40635"/>
                  <a:pt x="95534" y="54591"/>
                </a:cubicBezTo>
                <a:cubicBezTo>
                  <a:pt x="89908" y="77095"/>
                  <a:pt x="90031" y="101110"/>
                  <a:pt x="81886" y="122830"/>
                </a:cubicBezTo>
                <a:cubicBezTo>
                  <a:pt x="76127" y="138188"/>
                  <a:pt x="66189" y="152175"/>
                  <a:pt x="54591" y="163773"/>
                </a:cubicBezTo>
                <a:cubicBezTo>
                  <a:pt x="42993" y="175371"/>
                  <a:pt x="26770" y="181227"/>
                  <a:pt x="13648" y="191069"/>
                </a:cubicBezTo>
                <a:cubicBezTo>
                  <a:pt x="8501" y="194929"/>
                  <a:pt x="4549" y="200167"/>
                  <a:pt x="0" y="20471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2993147" y="3153414"/>
            <a:ext cx="1665027" cy="245660"/>
          </a:xfrm>
          <a:custGeom>
            <a:avLst/>
            <a:gdLst>
              <a:gd name="connsiteX0" fmla="*/ 0 w 1665027"/>
              <a:gd name="connsiteY0" fmla="*/ 218364 h 245660"/>
              <a:gd name="connsiteX1" fmla="*/ 150125 w 1665027"/>
              <a:gd name="connsiteY1" fmla="*/ 95534 h 245660"/>
              <a:gd name="connsiteX2" fmla="*/ 191068 w 1665027"/>
              <a:gd name="connsiteY2" fmla="*/ 68239 h 245660"/>
              <a:gd name="connsiteX3" fmla="*/ 218364 w 1665027"/>
              <a:gd name="connsiteY3" fmla="*/ 27295 h 245660"/>
              <a:gd name="connsiteX4" fmla="*/ 300250 w 1665027"/>
              <a:gd name="connsiteY4" fmla="*/ 0 h 245660"/>
              <a:gd name="connsiteX5" fmla="*/ 600501 w 1665027"/>
              <a:gd name="connsiteY5" fmla="*/ 13648 h 245660"/>
              <a:gd name="connsiteX6" fmla="*/ 723331 w 1665027"/>
              <a:gd name="connsiteY6" fmla="*/ 81887 h 245660"/>
              <a:gd name="connsiteX7" fmla="*/ 777922 w 1665027"/>
              <a:gd name="connsiteY7" fmla="*/ 95534 h 245660"/>
              <a:gd name="connsiteX8" fmla="*/ 1514901 w 1665027"/>
              <a:gd name="connsiteY8" fmla="*/ 109182 h 245660"/>
              <a:gd name="connsiteX9" fmla="*/ 1542197 w 1665027"/>
              <a:gd name="connsiteY9" fmla="*/ 150125 h 245660"/>
              <a:gd name="connsiteX10" fmla="*/ 1624083 w 1665027"/>
              <a:gd name="connsiteY10" fmla="*/ 177421 h 245660"/>
              <a:gd name="connsiteX11" fmla="*/ 1665027 w 1665027"/>
              <a:gd name="connsiteY11" fmla="*/ 245660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5027" h="245660">
                <a:moveTo>
                  <a:pt x="0" y="218364"/>
                </a:moveTo>
                <a:cubicBezTo>
                  <a:pt x="91434" y="126930"/>
                  <a:pt x="41475" y="167967"/>
                  <a:pt x="150125" y="95534"/>
                </a:cubicBezTo>
                <a:lnTo>
                  <a:pt x="191068" y="68239"/>
                </a:lnTo>
                <a:cubicBezTo>
                  <a:pt x="200167" y="54591"/>
                  <a:pt x="204454" y="35989"/>
                  <a:pt x="218364" y="27295"/>
                </a:cubicBezTo>
                <a:cubicBezTo>
                  <a:pt x="242762" y="12046"/>
                  <a:pt x="300250" y="0"/>
                  <a:pt x="300250" y="0"/>
                </a:cubicBezTo>
                <a:cubicBezTo>
                  <a:pt x="400334" y="4549"/>
                  <a:pt x="500633" y="5659"/>
                  <a:pt x="600501" y="13648"/>
                </a:cubicBezTo>
                <a:cubicBezTo>
                  <a:pt x="666071" y="18893"/>
                  <a:pt x="644289" y="62127"/>
                  <a:pt x="723331" y="81887"/>
                </a:cubicBezTo>
                <a:cubicBezTo>
                  <a:pt x="741528" y="86436"/>
                  <a:pt x="759176" y="94888"/>
                  <a:pt x="777922" y="95534"/>
                </a:cubicBezTo>
                <a:cubicBezTo>
                  <a:pt x="1023478" y="104001"/>
                  <a:pt x="1269241" y="104633"/>
                  <a:pt x="1514901" y="109182"/>
                </a:cubicBezTo>
                <a:cubicBezTo>
                  <a:pt x="1524000" y="122830"/>
                  <a:pt x="1528288" y="141432"/>
                  <a:pt x="1542197" y="150125"/>
                </a:cubicBezTo>
                <a:cubicBezTo>
                  <a:pt x="1566595" y="165374"/>
                  <a:pt x="1624083" y="177421"/>
                  <a:pt x="1624083" y="177421"/>
                </a:cubicBezTo>
                <a:cubicBezTo>
                  <a:pt x="1657022" y="226828"/>
                  <a:pt x="1644044" y="203693"/>
                  <a:pt x="1665027" y="2456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7065652" y="1030999"/>
            <a:ext cx="781565" cy="546028"/>
            <a:chOff x="6100549" y="191069"/>
            <a:chExt cx="1379067" cy="1238819"/>
          </a:xfrm>
        </p:grpSpPr>
        <p:grpSp>
          <p:nvGrpSpPr>
            <p:cNvPr id="145" name="组合 144"/>
            <p:cNvGrpSpPr/>
            <p:nvPr/>
          </p:nvGrpSpPr>
          <p:grpSpPr>
            <a:xfrm>
              <a:off x="6202210" y="195485"/>
              <a:ext cx="1277406" cy="1234403"/>
              <a:chOff x="6401303" y="655279"/>
              <a:chExt cx="923533" cy="776838"/>
            </a:xfrm>
          </p:grpSpPr>
          <p:sp>
            <p:nvSpPr>
              <p:cNvPr id="140" name="椭圆 139"/>
              <p:cNvSpPr/>
              <p:nvPr/>
            </p:nvSpPr>
            <p:spPr>
              <a:xfrm rot="16737760">
                <a:off x="6474651" y="581931"/>
                <a:ext cx="776838" cy="92353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perspectiveContrasting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弧形 141"/>
              <p:cNvSpPr/>
              <p:nvPr/>
            </p:nvSpPr>
            <p:spPr>
              <a:xfrm>
                <a:off x="6446395" y="915566"/>
                <a:ext cx="361517" cy="128131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弧形 142"/>
              <p:cNvSpPr/>
              <p:nvPr/>
            </p:nvSpPr>
            <p:spPr>
              <a:xfrm rot="20009624">
                <a:off x="6766950" y="967149"/>
                <a:ext cx="380087" cy="128131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弧形 143"/>
              <p:cNvSpPr/>
              <p:nvPr/>
            </p:nvSpPr>
            <p:spPr>
              <a:xfrm rot="8236401">
                <a:off x="6756912" y="827673"/>
                <a:ext cx="385657" cy="303917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任意多边形 146"/>
            <p:cNvSpPr/>
            <p:nvPr/>
          </p:nvSpPr>
          <p:spPr>
            <a:xfrm>
              <a:off x="6209731" y="368490"/>
              <a:ext cx="136478" cy="122829"/>
            </a:xfrm>
            <a:custGeom>
              <a:avLst/>
              <a:gdLst>
                <a:gd name="connsiteX0" fmla="*/ 136478 w 136478"/>
                <a:gd name="connsiteY0" fmla="*/ 122829 h 122829"/>
                <a:gd name="connsiteX1" fmla="*/ 54591 w 136478"/>
                <a:gd name="connsiteY1" fmla="*/ 68238 h 122829"/>
                <a:gd name="connsiteX2" fmla="*/ 27296 w 136478"/>
                <a:gd name="connsiteY2" fmla="*/ 27295 h 122829"/>
                <a:gd name="connsiteX3" fmla="*/ 0 w 136478"/>
                <a:gd name="connsiteY3" fmla="*/ 0 h 1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122829">
                  <a:moveTo>
                    <a:pt x="136478" y="122829"/>
                  </a:moveTo>
                  <a:cubicBezTo>
                    <a:pt x="109182" y="104632"/>
                    <a:pt x="79279" y="89840"/>
                    <a:pt x="54591" y="68238"/>
                  </a:cubicBezTo>
                  <a:cubicBezTo>
                    <a:pt x="42247" y="57437"/>
                    <a:pt x="37543" y="40103"/>
                    <a:pt x="27296" y="27295"/>
                  </a:cubicBezTo>
                  <a:cubicBezTo>
                    <a:pt x="19258" y="17247"/>
                    <a:pt x="9099" y="9098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6318913" y="382137"/>
              <a:ext cx="109183" cy="95535"/>
            </a:xfrm>
            <a:custGeom>
              <a:avLst/>
              <a:gdLst>
                <a:gd name="connsiteX0" fmla="*/ 109183 w 109183"/>
                <a:gd name="connsiteY0" fmla="*/ 95535 h 95535"/>
                <a:gd name="connsiteX1" fmla="*/ 40944 w 109183"/>
                <a:gd name="connsiteY1" fmla="*/ 27296 h 95535"/>
                <a:gd name="connsiteX2" fmla="*/ 0 w 109183"/>
                <a:gd name="connsiteY2" fmla="*/ 0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3" h="95535">
                  <a:moveTo>
                    <a:pt x="109183" y="95535"/>
                  </a:moveTo>
                  <a:cubicBezTo>
                    <a:pt x="86437" y="72789"/>
                    <a:pt x="65153" y="48479"/>
                    <a:pt x="40944" y="27296"/>
                  </a:cubicBezTo>
                  <a:cubicBezTo>
                    <a:pt x="28600" y="16495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6414448" y="272955"/>
              <a:ext cx="54591" cy="177421"/>
            </a:xfrm>
            <a:custGeom>
              <a:avLst/>
              <a:gdLst>
                <a:gd name="connsiteX0" fmla="*/ 54591 w 54591"/>
                <a:gd name="connsiteY0" fmla="*/ 177421 h 177421"/>
                <a:gd name="connsiteX1" fmla="*/ 40943 w 54591"/>
                <a:gd name="connsiteY1" fmla="*/ 81887 h 177421"/>
                <a:gd name="connsiteX2" fmla="*/ 13648 w 54591"/>
                <a:gd name="connsiteY2" fmla="*/ 0 h 177421"/>
                <a:gd name="connsiteX3" fmla="*/ 0 w 54591"/>
                <a:gd name="connsiteY3" fmla="*/ 0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91" h="177421">
                  <a:moveTo>
                    <a:pt x="54591" y="177421"/>
                  </a:moveTo>
                  <a:cubicBezTo>
                    <a:pt x="50042" y="145576"/>
                    <a:pt x="48176" y="113231"/>
                    <a:pt x="40943" y="81887"/>
                  </a:cubicBezTo>
                  <a:cubicBezTo>
                    <a:pt x="34473" y="53852"/>
                    <a:pt x="42420" y="0"/>
                    <a:pt x="13648" y="0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6550925" y="245660"/>
              <a:ext cx="0" cy="163773"/>
            </a:xfrm>
            <a:custGeom>
              <a:avLst/>
              <a:gdLst>
                <a:gd name="connsiteX0" fmla="*/ 0 w 0"/>
                <a:gd name="connsiteY0" fmla="*/ 163773 h 163773"/>
                <a:gd name="connsiteX1" fmla="*/ 0 w 0"/>
                <a:gd name="connsiteY1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3773">
                  <a:moveTo>
                    <a:pt x="0" y="163773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6632812" y="218364"/>
              <a:ext cx="28546" cy="150126"/>
            </a:xfrm>
            <a:custGeom>
              <a:avLst/>
              <a:gdLst>
                <a:gd name="connsiteX0" fmla="*/ 0 w 28546"/>
                <a:gd name="connsiteY0" fmla="*/ 150126 h 150126"/>
                <a:gd name="connsiteX1" fmla="*/ 27295 w 28546"/>
                <a:gd name="connsiteY1" fmla="*/ 0 h 15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46" h="150126">
                  <a:moveTo>
                    <a:pt x="0" y="150126"/>
                  </a:moveTo>
                  <a:cubicBezTo>
                    <a:pt x="37432" y="56544"/>
                    <a:pt x="27295" y="106385"/>
                    <a:pt x="27295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6741994" y="218364"/>
              <a:ext cx="13648" cy="150126"/>
            </a:xfrm>
            <a:custGeom>
              <a:avLst/>
              <a:gdLst>
                <a:gd name="connsiteX0" fmla="*/ 13648 w 13648"/>
                <a:gd name="connsiteY0" fmla="*/ 150126 h 150126"/>
                <a:gd name="connsiteX1" fmla="*/ 0 w 13648"/>
                <a:gd name="connsiteY1" fmla="*/ 0 h 15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8" h="150126">
                  <a:moveTo>
                    <a:pt x="13648" y="150126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6878472" y="191069"/>
              <a:ext cx="14342" cy="150125"/>
            </a:xfrm>
            <a:custGeom>
              <a:avLst/>
              <a:gdLst>
                <a:gd name="connsiteX0" fmla="*/ 0 w 14342"/>
                <a:gd name="connsiteY0" fmla="*/ 150125 h 150125"/>
                <a:gd name="connsiteX1" fmla="*/ 13647 w 14342"/>
                <a:gd name="connsiteY1" fmla="*/ 0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42" h="150125">
                  <a:moveTo>
                    <a:pt x="0" y="150125"/>
                  </a:moveTo>
                  <a:cubicBezTo>
                    <a:pt x="19000" y="55121"/>
                    <a:pt x="13647" y="105083"/>
                    <a:pt x="13647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6987654" y="232012"/>
              <a:ext cx="54591" cy="150125"/>
            </a:xfrm>
            <a:custGeom>
              <a:avLst/>
              <a:gdLst>
                <a:gd name="connsiteX0" fmla="*/ 0 w 54591"/>
                <a:gd name="connsiteY0" fmla="*/ 150125 h 150125"/>
                <a:gd name="connsiteX1" fmla="*/ 27295 w 54591"/>
                <a:gd name="connsiteY1" fmla="*/ 81887 h 150125"/>
                <a:gd name="connsiteX2" fmla="*/ 54591 w 54591"/>
                <a:gd name="connsiteY2" fmla="*/ 0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150125">
                  <a:moveTo>
                    <a:pt x="0" y="150125"/>
                  </a:moveTo>
                  <a:cubicBezTo>
                    <a:pt x="9098" y="127379"/>
                    <a:pt x="18923" y="104910"/>
                    <a:pt x="27295" y="81887"/>
                  </a:cubicBezTo>
                  <a:cubicBezTo>
                    <a:pt x="37128" y="54847"/>
                    <a:pt x="54591" y="0"/>
                    <a:pt x="54591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7096836" y="286603"/>
              <a:ext cx="95534" cy="136478"/>
            </a:xfrm>
            <a:custGeom>
              <a:avLst/>
              <a:gdLst>
                <a:gd name="connsiteX0" fmla="*/ 0 w 95534"/>
                <a:gd name="connsiteY0" fmla="*/ 136478 h 136478"/>
                <a:gd name="connsiteX1" fmla="*/ 81886 w 95534"/>
                <a:gd name="connsiteY1" fmla="*/ 27296 h 136478"/>
                <a:gd name="connsiteX2" fmla="*/ 95534 w 95534"/>
                <a:gd name="connsiteY2" fmla="*/ 0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136478">
                  <a:moveTo>
                    <a:pt x="0" y="136478"/>
                  </a:moveTo>
                  <a:cubicBezTo>
                    <a:pt x="33971" y="94014"/>
                    <a:pt x="55814" y="70751"/>
                    <a:pt x="81886" y="27296"/>
                  </a:cubicBezTo>
                  <a:cubicBezTo>
                    <a:pt x="87120" y="18573"/>
                    <a:pt x="90985" y="9099"/>
                    <a:pt x="95534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7055893" y="245660"/>
              <a:ext cx="71252" cy="150125"/>
            </a:xfrm>
            <a:custGeom>
              <a:avLst/>
              <a:gdLst>
                <a:gd name="connsiteX0" fmla="*/ 0 w 71252"/>
                <a:gd name="connsiteY0" fmla="*/ 150125 h 150125"/>
                <a:gd name="connsiteX1" fmla="*/ 68238 w 71252"/>
                <a:gd name="connsiteY1" fmla="*/ 0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252" h="150125">
                  <a:moveTo>
                    <a:pt x="0" y="150125"/>
                  </a:moveTo>
                  <a:cubicBezTo>
                    <a:pt x="93104" y="75641"/>
                    <a:pt x="68238" y="124663"/>
                    <a:pt x="68238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7178722" y="368490"/>
              <a:ext cx="136478" cy="68238"/>
            </a:xfrm>
            <a:custGeom>
              <a:avLst/>
              <a:gdLst>
                <a:gd name="connsiteX0" fmla="*/ 0 w 136478"/>
                <a:gd name="connsiteY0" fmla="*/ 68238 h 68238"/>
                <a:gd name="connsiteX1" fmla="*/ 68239 w 136478"/>
                <a:gd name="connsiteY1" fmla="*/ 40943 h 68238"/>
                <a:gd name="connsiteX2" fmla="*/ 109182 w 136478"/>
                <a:gd name="connsiteY2" fmla="*/ 27295 h 68238"/>
                <a:gd name="connsiteX3" fmla="*/ 136478 w 136478"/>
                <a:gd name="connsiteY3" fmla="*/ 0 h 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68238">
                  <a:moveTo>
                    <a:pt x="0" y="68238"/>
                  </a:moveTo>
                  <a:cubicBezTo>
                    <a:pt x="22746" y="59140"/>
                    <a:pt x="45300" y="49545"/>
                    <a:pt x="68239" y="40943"/>
                  </a:cubicBezTo>
                  <a:cubicBezTo>
                    <a:pt x="81709" y="35892"/>
                    <a:pt x="96846" y="34696"/>
                    <a:pt x="109182" y="27295"/>
                  </a:cubicBezTo>
                  <a:cubicBezTo>
                    <a:pt x="120216" y="20675"/>
                    <a:pt x="127379" y="9098"/>
                    <a:pt x="136478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7287904" y="380455"/>
              <a:ext cx="163774" cy="138160"/>
            </a:xfrm>
            <a:custGeom>
              <a:avLst/>
              <a:gdLst>
                <a:gd name="connsiteX0" fmla="*/ 0 w 163774"/>
                <a:gd name="connsiteY0" fmla="*/ 138160 h 138160"/>
                <a:gd name="connsiteX1" fmla="*/ 109183 w 163774"/>
                <a:gd name="connsiteY1" fmla="*/ 83569 h 138160"/>
                <a:gd name="connsiteX2" fmla="*/ 150126 w 163774"/>
                <a:gd name="connsiteY2" fmla="*/ 1682 h 138160"/>
                <a:gd name="connsiteX3" fmla="*/ 163774 w 163774"/>
                <a:gd name="connsiteY3" fmla="*/ 1682 h 13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138160">
                  <a:moveTo>
                    <a:pt x="0" y="138160"/>
                  </a:moveTo>
                  <a:cubicBezTo>
                    <a:pt x="32577" y="125129"/>
                    <a:pt x="81928" y="110823"/>
                    <a:pt x="109183" y="83569"/>
                  </a:cubicBezTo>
                  <a:cubicBezTo>
                    <a:pt x="173603" y="19150"/>
                    <a:pt x="105728" y="68279"/>
                    <a:pt x="150126" y="1682"/>
                  </a:cubicBezTo>
                  <a:cubicBezTo>
                    <a:pt x="152650" y="-2103"/>
                    <a:pt x="159225" y="1682"/>
                    <a:pt x="163774" y="168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6100549" y="491319"/>
              <a:ext cx="204717" cy="68239"/>
            </a:xfrm>
            <a:custGeom>
              <a:avLst/>
              <a:gdLst>
                <a:gd name="connsiteX0" fmla="*/ 204717 w 204717"/>
                <a:gd name="connsiteY0" fmla="*/ 68239 h 68239"/>
                <a:gd name="connsiteX1" fmla="*/ 68239 w 204717"/>
                <a:gd name="connsiteY1" fmla="*/ 40944 h 68239"/>
                <a:gd name="connsiteX2" fmla="*/ 27296 w 204717"/>
                <a:gd name="connsiteY2" fmla="*/ 13648 h 68239"/>
                <a:gd name="connsiteX3" fmla="*/ 0 w 204717"/>
                <a:gd name="connsiteY3" fmla="*/ 0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7" h="68239">
                  <a:moveTo>
                    <a:pt x="204717" y="68239"/>
                  </a:moveTo>
                  <a:cubicBezTo>
                    <a:pt x="169519" y="63211"/>
                    <a:pt x="106348" y="59998"/>
                    <a:pt x="68239" y="40944"/>
                  </a:cubicBezTo>
                  <a:cubicBezTo>
                    <a:pt x="53568" y="33609"/>
                    <a:pt x="41361" y="22087"/>
                    <a:pt x="27296" y="13648"/>
                  </a:cubicBezTo>
                  <a:cubicBezTo>
                    <a:pt x="18573" y="8414"/>
                    <a:pt x="9099" y="4549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 rot="21116591">
            <a:off x="2708439" y="1033925"/>
            <a:ext cx="701013" cy="562260"/>
            <a:chOff x="2954655" y="199120"/>
            <a:chExt cx="1944892" cy="1722753"/>
          </a:xfrm>
        </p:grpSpPr>
        <p:grpSp>
          <p:nvGrpSpPr>
            <p:cNvPr id="162" name="组合 161"/>
            <p:cNvGrpSpPr/>
            <p:nvPr/>
          </p:nvGrpSpPr>
          <p:grpSpPr>
            <a:xfrm>
              <a:off x="2954655" y="199120"/>
              <a:ext cx="1910866" cy="1722753"/>
              <a:chOff x="6100549" y="191069"/>
              <a:chExt cx="1379067" cy="1238819"/>
            </a:xfrm>
          </p:grpSpPr>
          <p:grpSp>
            <p:nvGrpSpPr>
              <p:cNvPr id="163" name="组合 162"/>
              <p:cNvGrpSpPr/>
              <p:nvPr/>
            </p:nvGrpSpPr>
            <p:grpSpPr>
              <a:xfrm>
                <a:off x="6202210" y="195485"/>
                <a:ext cx="1277406" cy="1234403"/>
                <a:chOff x="6401303" y="655279"/>
                <a:chExt cx="923533" cy="776838"/>
              </a:xfrm>
            </p:grpSpPr>
            <p:sp>
              <p:nvSpPr>
                <p:cNvPr id="177" name="椭圆 176"/>
                <p:cNvSpPr/>
                <p:nvPr/>
              </p:nvSpPr>
              <p:spPr>
                <a:xfrm rot="16737760">
                  <a:off x="6474651" y="581931"/>
                  <a:ext cx="776838" cy="92353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solidFill>
                    <a:schemeClr val="tx1"/>
                  </a:solidFill>
                </a:ln>
                <a:scene3d>
                  <a:camera prst="perspectiveContrastingLeftFacing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弧形 177"/>
                <p:cNvSpPr/>
                <p:nvPr/>
              </p:nvSpPr>
              <p:spPr>
                <a:xfrm>
                  <a:off x="6446395" y="915566"/>
                  <a:ext cx="361517" cy="128131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弧形 178"/>
                <p:cNvSpPr/>
                <p:nvPr/>
              </p:nvSpPr>
              <p:spPr>
                <a:xfrm rot="20009624">
                  <a:off x="6766950" y="967149"/>
                  <a:ext cx="380087" cy="128131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弧形 179"/>
                <p:cNvSpPr/>
                <p:nvPr/>
              </p:nvSpPr>
              <p:spPr>
                <a:xfrm rot="8236401">
                  <a:off x="6757783" y="876113"/>
                  <a:ext cx="276784" cy="382925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4" name="任意多边形 163"/>
              <p:cNvSpPr/>
              <p:nvPr/>
            </p:nvSpPr>
            <p:spPr>
              <a:xfrm>
                <a:off x="6209731" y="368490"/>
                <a:ext cx="136478" cy="122829"/>
              </a:xfrm>
              <a:custGeom>
                <a:avLst/>
                <a:gdLst>
                  <a:gd name="connsiteX0" fmla="*/ 136478 w 136478"/>
                  <a:gd name="connsiteY0" fmla="*/ 122829 h 122829"/>
                  <a:gd name="connsiteX1" fmla="*/ 54591 w 136478"/>
                  <a:gd name="connsiteY1" fmla="*/ 68238 h 122829"/>
                  <a:gd name="connsiteX2" fmla="*/ 27296 w 136478"/>
                  <a:gd name="connsiteY2" fmla="*/ 27295 h 122829"/>
                  <a:gd name="connsiteX3" fmla="*/ 0 w 136478"/>
                  <a:gd name="connsiteY3" fmla="*/ 0 h 12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478" h="122829">
                    <a:moveTo>
                      <a:pt x="136478" y="122829"/>
                    </a:moveTo>
                    <a:cubicBezTo>
                      <a:pt x="109182" y="104632"/>
                      <a:pt x="79279" y="89840"/>
                      <a:pt x="54591" y="68238"/>
                    </a:cubicBezTo>
                    <a:cubicBezTo>
                      <a:pt x="42247" y="57437"/>
                      <a:pt x="37543" y="40103"/>
                      <a:pt x="27296" y="27295"/>
                    </a:cubicBezTo>
                    <a:cubicBezTo>
                      <a:pt x="19258" y="17247"/>
                      <a:pt x="9099" y="9098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>
                <a:off x="6318913" y="382137"/>
                <a:ext cx="109183" cy="95535"/>
              </a:xfrm>
              <a:custGeom>
                <a:avLst/>
                <a:gdLst>
                  <a:gd name="connsiteX0" fmla="*/ 109183 w 109183"/>
                  <a:gd name="connsiteY0" fmla="*/ 95535 h 95535"/>
                  <a:gd name="connsiteX1" fmla="*/ 40944 w 109183"/>
                  <a:gd name="connsiteY1" fmla="*/ 27296 h 95535"/>
                  <a:gd name="connsiteX2" fmla="*/ 0 w 109183"/>
                  <a:gd name="connsiteY2" fmla="*/ 0 h 9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183" h="95535">
                    <a:moveTo>
                      <a:pt x="109183" y="95535"/>
                    </a:moveTo>
                    <a:cubicBezTo>
                      <a:pt x="86437" y="72789"/>
                      <a:pt x="65153" y="48479"/>
                      <a:pt x="40944" y="27296"/>
                    </a:cubicBezTo>
                    <a:cubicBezTo>
                      <a:pt x="28600" y="16495"/>
                      <a:pt x="0" y="0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6414448" y="272955"/>
                <a:ext cx="54591" cy="177421"/>
              </a:xfrm>
              <a:custGeom>
                <a:avLst/>
                <a:gdLst>
                  <a:gd name="connsiteX0" fmla="*/ 54591 w 54591"/>
                  <a:gd name="connsiteY0" fmla="*/ 177421 h 177421"/>
                  <a:gd name="connsiteX1" fmla="*/ 40943 w 54591"/>
                  <a:gd name="connsiteY1" fmla="*/ 81887 h 177421"/>
                  <a:gd name="connsiteX2" fmla="*/ 13648 w 54591"/>
                  <a:gd name="connsiteY2" fmla="*/ 0 h 177421"/>
                  <a:gd name="connsiteX3" fmla="*/ 0 w 54591"/>
                  <a:gd name="connsiteY3" fmla="*/ 0 h 177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591" h="177421">
                    <a:moveTo>
                      <a:pt x="54591" y="177421"/>
                    </a:moveTo>
                    <a:cubicBezTo>
                      <a:pt x="50042" y="145576"/>
                      <a:pt x="48176" y="113231"/>
                      <a:pt x="40943" y="81887"/>
                    </a:cubicBezTo>
                    <a:cubicBezTo>
                      <a:pt x="34473" y="53852"/>
                      <a:pt x="42420" y="0"/>
                      <a:pt x="13648" y="0"/>
                    </a:cubicBez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6550925" y="245660"/>
                <a:ext cx="0" cy="163773"/>
              </a:xfrm>
              <a:custGeom>
                <a:avLst/>
                <a:gdLst>
                  <a:gd name="connsiteX0" fmla="*/ 0 w 0"/>
                  <a:gd name="connsiteY0" fmla="*/ 163773 h 163773"/>
                  <a:gd name="connsiteX1" fmla="*/ 0 w 0"/>
                  <a:gd name="connsiteY1" fmla="*/ 0 h 16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63773">
                    <a:moveTo>
                      <a:pt x="0" y="163773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6632812" y="218364"/>
                <a:ext cx="28546" cy="150126"/>
              </a:xfrm>
              <a:custGeom>
                <a:avLst/>
                <a:gdLst>
                  <a:gd name="connsiteX0" fmla="*/ 0 w 28546"/>
                  <a:gd name="connsiteY0" fmla="*/ 150126 h 150126"/>
                  <a:gd name="connsiteX1" fmla="*/ 27295 w 28546"/>
                  <a:gd name="connsiteY1" fmla="*/ 0 h 15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46" h="150126">
                    <a:moveTo>
                      <a:pt x="0" y="150126"/>
                    </a:moveTo>
                    <a:cubicBezTo>
                      <a:pt x="37432" y="56544"/>
                      <a:pt x="27295" y="106385"/>
                      <a:pt x="2729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6741994" y="218364"/>
                <a:ext cx="13648" cy="150126"/>
              </a:xfrm>
              <a:custGeom>
                <a:avLst/>
                <a:gdLst>
                  <a:gd name="connsiteX0" fmla="*/ 13648 w 13648"/>
                  <a:gd name="connsiteY0" fmla="*/ 150126 h 150126"/>
                  <a:gd name="connsiteX1" fmla="*/ 0 w 13648"/>
                  <a:gd name="connsiteY1" fmla="*/ 0 h 15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8" h="150126">
                    <a:moveTo>
                      <a:pt x="13648" y="150126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6878472" y="191069"/>
                <a:ext cx="14342" cy="150125"/>
              </a:xfrm>
              <a:custGeom>
                <a:avLst/>
                <a:gdLst>
                  <a:gd name="connsiteX0" fmla="*/ 0 w 14342"/>
                  <a:gd name="connsiteY0" fmla="*/ 150125 h 150125"/>
                  <a:gd name="connsiteX1" fmla="*/ 13647 w 14342"/>
                  <a:gd name="connsiteY1" fmla="*/ 0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42" h="150125">
                    <a:moveTo>
                      <a:pt x="0" y="150125"/>
                    </a:moveTo>
                    <a:cubicBezTo>
                      <a:pt x="19000" y="55121"/>
                      <a:pt x="13647" y="105083"/>
                      <a:pt x="13647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6987654" y="232012"/>
                <a:ext cx="54591" cy="150125"/>
              </a:xfrm>
              <a:custGeom>
                <a:avLst/>
                <a:gdLst>
                  <a:gd name="connsiteX0" fmla="*/ 0 w 54591"/>
                  <a:gd name="connsiteY0" fmla="*/ 150125 h 150125"/>
                  <a:gd name="connsiteX1" fmla="*/ 27295 w 54591"/>
                  <a:gd name="connsiteY1" fmla="*/ 81887 h 150125"/>
                  <a:gd name="connsiteX2" fmla="*/ 54591 w 54591"/>
                  <a:gd name="connsiteY2" fmla="*/ 0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591" h="150125">
                    <a:moveTo>
                      <a:pt x="0" y="150125"/>
                    </a:moveTo>
                    <a:cubicBezTo>
                      <a:pt x="9098" y="127379"/>
                      <a:pt x="18923" y="104910"/>
                      <a:pt x="27295" y="81887"/>
                    </a:cubicBezTo>
                    <a:cubicBezTo>
                      <a:pt x="37128" y="54847"/>
                      <a:pt x="54591" y="0"/>
                      <a:pt x="54591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7096836" y="286603"/>
                <a:ext cx="95534" cy="136478"/>
              </a:xfrm>
              <a:custGeom>
                <a:avLst/>
                <a:gdLst>
                  <a:gd name="connsiteX0" fmla="*/ 0 w 95534"/>
                  <a:gd name="connsiteY0" fmla="*/ 136478 h 136478"/>
                  <a:gd name="connsiteX1" fmla="*/ 81886 w 95534"/>
                  <a:gd name="connsiteY1" fmla="*/ 27296 h 136478"/>
                  <a:gd name="connsiteX2" fmla="*/ 95534 w 95534"/>
                  <a:gd name="connsiteY2" fmla="*/ 0 h 13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534" h="136478">
                    <a:moveTo>
                      <a:pt x="0" y="136478"/>
                    </a:moveTo>
                    <a:cubicBezTo>
                      <a:pt x="33971" y="94014"/>
                      <a:pt x="55814" y="70751"/>
                      <a:pt x="81886" y="27296"/>
                    </a:cubicBezTo>
                    <a:cubicBezTo>
                      <a:pt x="87120" y="18573"/>
                      <a:pt x="90985" y="9099"/>
                      <a:pt x="95534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>
                <a:off x="7055893" y="245660"/>
                <a:ext cx="71252" cy="150125"/>
              </a:xfrm>
              <a:custGeom>
                <a:avLst/>
                <a:gdLst>
                  <a:gd name="connsiteX0" fmla="*/ 0 w 71252"/>
                  <a:gd name="connsiteY0" fmla="*/ 150125 h 150125"/>
                  <a:gd name="connsiteX1" fmla="*/ 68238 w 71252"/>
                  <a:gd name="connsiteY1" fmla="*/ 0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252" h="150125">
                    <a:moveTo>
                      <a:pt x="0" y="150125"/>
                    </a:moveTo>
                    <a:cubicBezTo>
                      <a:pt x="93104" y="75641"/>
                      <a:pt x="68238" y="124663"/>
                      <a:pt x="68238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7178722" y="368490"/>
                <a:ext cx="136478" cy="68238"/>
              </a:xfrm>
              <a:custGeom>
                <a:avLst/>
                <a:gdLst>
                  <a:gd name="connsiteX0" fmla="*/ 0 w 136478"/>
                  <a:gd name="connsiteY0" fmla="*/ 68238 h 68238"/>
                  <a:gd name="connsiteX1" fmla="*/ 68239 w 136478"/>
                  <a:gd name="connsiteY1" fmla="*/ 40943 h 68238"/>
                  <a:gd name="connsiteX2" fmla="*/ 109182 w 136478"/>
                  <a:gd name="connsiteY2" fmla="*/ 27295 h 68238"/>
                  <a:gd name="connsiteX3" fmla="*/ 136478 w 136478"/>
                  <a:gd name="connsiteY3" fmla="*/ 0 h 68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478" h="68238">
                    <a:moveTo>
                      <a:pt x="0" y="68238"/>
                    </a:moveTo>
                    <a:cubicBezTo>
                      <a:pt x="22746" y="59140"/>
                      <a:pt x="45300" y="49545"/>
                      <a:pt x="68239" y="40943"/>
                    </a:cubicBezTo>
                    <a:cubicBezTo>
                      <a:pt x="81709" y="35892"/>
                      <a:pt x="96846" y="34696"/>
                      <a:pt x="109182" y="27295"/>
                    </a:cubicBezTo>
                    <a:cubicBezTo>
                      <a:pt x="120216" y="20675"/>
                      <a:pt x="127379" y="9098"/>
                      <a:pt x="136478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7287904" y="380455"/>
                <a:ext cx="163774" cy="138160"/>
              </a:xfrm>
              <a:custGeom>
                <a:avLst/>
                <a:gdLst>
                  <a:gd name="connsiteX0" fmla="*/ 0 w 163774"/>
                  <a:gd name="connsiteY0" fmla="*/ 138160 h 138160"/>
                  <a:gd name="connsiteX1" fmla="*/ 109183 w 163774"/>
                  <a:gd name="connsiteY1" fmla="*/ 83569 h 138160"/>
                  <a:gd name="connsiteX2" fmla="*/ 150126 w 163774"/>
                  <a:gd name="connsiteY2" fmla="*/ 1682 h 138160"/>
                  <a:gd name="connsiteX3" fmla="*/ 163774 w 163774"/>
                  <a:gd name="connsiteY3" fmla="*/ 1682 h 13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774" h="138160">
                    <a:moveTo>
                      <a:pt x="0" y="138160"/>
                    </a:moveTo>
                    <a:cubicBezTo>
                      <a:pt x="32577" y="125129"/>
                      <a:pt x="81928" y="110823"/>
                      <a:pt x="109183" y="83569"/>
                    </a:cubicBezTo>
                    <a:cubicBezTo>
                      <a:pt x="173603" y="19150"/>
                      <a:pt x="105728" y="68279"/>
                      <a:pt x="150126" y="1682"/>
                    </a:cubicBezTo>
                    <a:cubicBezTo>
                      <a:pt x="152650" y="-2103"/>
                      <a:pt x="159225" y="1682"/>
                      <a:pt x="163774" y="168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6100549" y="491319"/>
                <a:ext cx="204717" cy="68239"/>
              </a:xfrm>
              <a:custGeom>
                <a:avLst/>
                <a:gdLst>
                  <a:gd name="connsiteX0" fmla="*/ 204717 w 204717"/>
                  <a:gd name="connsiteY0" fmla="*/ 68239 h 68239"/>
                  <a:gd name="connsiteX1" fmla="*/ 68239 w 204717"/>
                  <a:gd name="connsiteY1" fmla="*/ 40944 h 68239"/>
                  <a:gd name="connsiteX2" fmla="*/ 27296 w 204717"/>
                  <a:gd name="connsiteY2" fmla="*/ 13648 h 68239"/>
                  <a:gd name="connsiteX3" fmla="*/ 0 w 204717"/>
                  <a:gd name="connsiteY3" fmla="*/ 0 h 68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17" h="68239">
                    <a:moveTo>
                      <a:pt x="204717" y="68239"/>
                    </a:moveTo>
                    <a:cubicBezTo>
                      <a:pt x="169519" y="63211"/>
                      <a:pt x="106348" y="59998"/>
                      <a:pt x="68239" y="40944"/>
                    </a:cubicBezTo>
                    <a:cubicBezTo>
                      <a:pt x="53568" y="33609"/>
                      <a:pt x="41361" y="22087"/>
                      <a:pt x="27296" y="13648"/>
                    </a:cubicBezTo>
                    <a:cubicBezTo>
                      <a:pt x="18573" y="8414"/>
                      <a:pt x="9099" y="4549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3443626" y="654619"/>
              <a:ext cx="533219" cy="46171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4063553" y="711556"/>
              <a:ext cx="525091" cy="46171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6" name="直接连接符 185"/>
            <p:cNvCxnSpPr/>
            <p:nvPr/>
          </p:nvCxnSpPr>
          <p:spPr>
            <a:xfrm>
              <a:off x="3937576" y="915566"/>
              <a:ext cx="1437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>
              <a:stCxn id="181" idx="1"/>
            </p:cNvCxnSpPr>
            <p:nvPr/>
          </p:nvCxnSpPr>
          <p:spPr>
            <a:xfrm flipH="1">
              <a:off x="3132156" y="722235"/>
              <a:ext cx="389558" cy="581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>
              <a:stCxn id="182" idx="7"/>
            </p:cNvCxnSpPr>
            <p:nvPr/>
          </p:nvCxnSpPr>
          <p:spPr>
            <a:xfrm>
              <a:off x="4511746" y="779172"/>
              <a:ext cx="387801" cy="2568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204118" y="1344875"/>
            <a:ext cx="986534" cy="379936"/>
            <a:chOff x="5173017" y="1367510"/>
            <a:chExt cx="986534" cy="379936"/>
          </a:xfrm>
        </p:grpSpPr>
        <p:grpSp>
          <p:nvGrpSpPr>
            <p:cNvPr id="82" name="组合 81"/>
            <p:cNvGrpSpPr/>
            <p:nvPr/>
          </p:nvGrpSpPr>
          <p:grpSpPr>
            <a:xfrm>
              <a:off x="5173017" y="1367510"/>
              <a:ext cx="986534" cy="379936"/>
              <a:chOff x="5666284" y="823730"/>
              <a:chExt cx="986534" cy="379936"/>
            </a:xfrm>
          </p:grpSpPr>
          <p:sp>
            <p:nvSpPr>
              <p:cNvPr id="85" name="弧形 84"/>
              <p:cNvSpPr/>
              <p:nvPr/>
            </p:nvSpPr>
            <p:spPr>
              <a:xfrm>
                <a:off x="6004746" y="823730"/>
                <a:ext cx="648072" cy="379936"/>
              </a:xfrm>
              <a:prstGeom prst="arc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 flipH="1">
                <a:off x="5882439" y="823730"/>
                <a:ext cx="446343" cy="0"/>
              </a:xfrm>
              <a:prstGeom prst="line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弧形 86"/>
              <p:cNvSpPr/>
              <p:nvPr/>
            </p:nvSpPr>
            <p:spPr>
              <a:xfrm flipH="1">
                <a:off x="5666284" y="823798"/>
                <a:ext cx="432048" cy="379868"/>
              </a:xfrm>
              <a:prstGeom prst="arc">
                <a:avLst/>
              </a:prstGeom>
              <a:ln w="57150">
                <a:solidFill>
                  <a:schemeClr val="bg2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3" name="直接连接符 82"/>
            <p:cNvCxnSpPr/>
            <p:nvPr/>
          </p:nvCxnSpPr>
          <p:spPr>
            <a:xfrm flipH="1" flipV="1">
              <a:off x="5389041" y="1405214"/>
              <a:ext cx="131" cy="144016"/>
            </a:xfrm>
            <a:prstGeom prst="line">
              <a:avLst/>
            </a:prstGeom>
            <a:ln w="57150">
              <a:solidFill>
                <a:schemeClr val="bg2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5835515" y="1405214"/>
              <a:ext cx="0" cy="158424"/>
            </a:xfrm>
            <a:prstGeom prst="line">
              <a:avLst/>
            </a:prstGeom>
            <a:ln w="57150">
              <a:solidFill>
                <a:schemeClr val="bg2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1" name="组合 240"/>
          <p:cNvGrpSpPr/>
          <p:nvPr/>
        </p:nvGrpSpPr>
        <p:grpSpPr>
          <a:xfrm>
            <a:off x="7181704" y="2814520"/>
            <a:ext cx="649889" cy="641864"/>
            <a:chOff x="4278355" y="0"/>
            <a:chExt cx="1809138" cy="1719784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278355" y="0"/>
              <a:ext cx="1809138" cy="1719784"/>
              <a:chOff x="6401303" y="655279"/>
              <a:chExt cx="923533" cy="776838"/>
            </a:xfrm>
          </p:grpSpPr>
          <p:sp>
            <p:nvSpPr>
              <p:cNvPr id="212" name="椭圆 211"/>
              <p:cNvSpPr/>
              <p:nvPr/>
            </p:nvSpPr>
            <p:spPr>
              <a:xfrm rot="16737760">
                <a:off x="6474651" y="581931"/>
                <a:ext cx="776838" cy="92353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perspectiveContrasting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弧形 212"/>
              <p:cNvSpPr/>
              <p:nvPr/>
            </p:nvSpPr>
            <p:spPr>
              <a:xfrm>
                <a:off x="6446395" y="915566"/>
                <a:ext cx="361517" cy="128131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弧形 213"/>
              <p:cNvSpPr/>
              <p:nvPr/>
            </p:nvSpPr>
            <p:spPr>
              <a:xfrm rot="20009624">
                <a:off x="6766950" y="967149"/>
                <a:ext cx="380087" cy="128131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弧形 214"/>
              <p:cNvSpPr/>
              <p:nvPr/>
            </p:nvSpPr>
            <p:spPr>
              <a:xfrm rot="8236401">
                <a:off x="6756912" y="827673"/>
                <a:ext cx="385657" cy="303917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6" name="任意多边形 215"/>
            <p:cNvSpPr/>
            <p:nvPr/>
          </p:nvSpPr>
          <p:spPr>
            <a:xfrm>
              <a:off x="4353636" y="341194"/>
              <a:ext cx="341194" cy="477672"/>
            </a:xfrm>
            <a:custGeom>
              <a:avLst/>
              <a:gdLst>
                <a:gd name="connsiteX0" fmla="*/ 341194 w 341194"/>
                <a:gd name="connsiteY0" fmla="*/ 0 h 477672"/>
                <a:gd name="connsiteX1" fmla="*/ 218364 w 341194"/>
                <a:gd name="connsiteY1" fmla="*/ 81887 h 477672"/>
                <a:gd name="connsiteX2" fmla="*/ 177421 w 341194"/>
                <a:gd name="connsiteY2" fmla="*/ 109182 h 477672"/>
                <a:gd name="connsiteX3" fmla="*/ 136477 w 341194"/>
                <a:gd name="connsiteY3" fmla="*/ 122830 h 477672"/>
                <a:gd name="connsiteX4" fmla="*/ 54591 w 341194"/>
                <a:gd name="connsiteY4" fmla="*/ 177421 h 477672"/>
                <a:gd name="connsiteX5" fmla="*/ 27295 w 341194"/>
                <a:gd name="connsiteY5" fmla="*/ 259307 h 477672"/>
                <a:gd name="connsiteX6" fmla="*/ 0 w 341194"/>
                <a:gd name="connsiteY6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94" h="477672">
                  <a:moveTo>
                    <a:pt x="341194" y="0"/>
                  </a:moveTo>
                  <a:cubicBezTo>
                    <a:pt x="220988" y="96164"/>
                    <a:pt x="324208" y="21404"/>
                    <a:pt x="218364" y="81887"/>
                  </a:cubicBezTo>
                  <a:cubicBezTo>
                    <a:pt x="204123" y="90025"/>
                    <a:pt x="192092" y="101847"/>
                    <a:pt x="177421" y="109182"/>
                  </a:cubicBezTo>
                  <a:cubicBezTo>
                    <a:pt x="164554" y="115616"/>
                    <a:pt x="149053" y="115843"/>
                    <a:pt x="136477" y="122830"/>
                  </a:cubicBezTo>
                  <a:cubicBezTo>
                    <a:pt x="107800" y="138762"/>
                    <a:pt x="54591" y="177421"/>
                    <a:pt x="54591" y="177421"/>
                  </a:cubicBezTo>
                  <a:cubicBezTo>
                    <a:pt x="45492" y="204716"/>
                    <a:pt x="29345" y="230608"/>
                    <a:pt x="27295" y="259307"/>
                  </a:cubicBezTo>
                  <a:cubicBezTo>
                    <a:pt x="12923" y="460523"/>
                    <a:pt x="42203" y="393265"/>
                    <a:pt x="0" y="47767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4449170" y="423081"/>
              <a:ext cx="245660" cy="436728"/>
            </a:xfrm>
            <a:custGeom>
              <a:avLst/>
              <a:gdLst>
                <a:gd name="connsiteX0" fmla="*/ 245660 w 245660"/>
                <a:gd name="connsiteY0" fmla="*/ 0 h 436728"/>
                <a:gd name="connsiteX1" fmla="*/ 177421 w 245660"/>
                <a:gd name="connsiteY1" fmla="*/ 40943 h 436728"/>
                <a:gd name="connsiteX2" fmla="*/ 122830 w 245660"/>
                <a:gd name="connsiteY2" fmla="*/ 122829 h 436728"/>
                <a:gd name="connsiteX3" fmla="*/ 68239 w 245660"/>
                <a:gd name="connsiteY3" fmla="*/ 286603 h 436728"/>
                <a:gd name="connsiteX4" fmla="*/ 54591 w 245660"/>
                <a:gd name="connsiteY4" fmla="*/ 327546 h 436728"/>
                <a:gd name="connsiteX5" fmla="*/ 40943 w 245660"/>
                <a:gd name="connsiteY5" fmla="*/ 368489 h 436728"/>
                <a:gd name="connsiteX6" fmla="*/ 0 w 245660"/>
                <a:gd name="connsiteY6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660" h="436728">
                  <a:moveTo>
                    <a:pt x="245660" y="0"/>
                  </a:moveTo>
                  <a:cubicBezTo>
                    <a:pt x="222914" y="13648"/>
                    <a:pt x="196178" y="22186"/>
                    <a:pt x="177421" y="40943"/>
                  </a:cubicBezTo>
                  <a:cubicBezTo>
                    <a:pt x="154224" y="64140"/>
                    <a:pt x="122830" y="122829"/>
                    <a:pt x="122830" y="122829"/>
                  </a:cubicBezTo>
                  <a:lnTo>
                    <a:pt x="68239" y="286603"/>
                  </a:lnTo>
                  <a:lnTo>
                    <a:pt x="54591" y="327546"/>
                  </a:lnTo>
                  <a:cubicBezTo>
                    <a:pt x="50042" y="341194"/>
                    <a:pt x="48923" y="356519"/>
                    <a:pt x="40943" y="368489"/>
                  </a:cubicBezTo>
                  <a:cubicBezTo>
                    <a:pt x="8005" y="417896"/>
                    <a:pt x="20983" y="394761"/>
                    <a:pt x="0" y="43672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4353636" y="300251"/>
              <a:ext cx="491319" cy="600501"/>
            </a:xfrm>
            <a:custGeom>
              <a:avLst/>
              <a:gdLst>
                <a:gd name="connsiteX0" fmla="*/ 491319 w 491319"/>
                <a:gd name="connsiteY0" fmla="*/ 0 h 600501"/>
                <a:gd name="connsiteX1" fmla="*/ 368489 w 491319"/>
                <a:gd name="connsiteY1" fmla="*/ 40943 h 600501"/>
                <a:gd name="connsiteX2" fmla="*/ 272955 w 491319"/>
                <a:gd name="connsiteY2" fmla="*/ 109182 h 600501"/>
                <a:gd name="connsiteX3" fmla="*/ 191068 w 491319"/>
                <a:gd name="connsiteY3" fmla="*/ 136477 h 600501"/>
                <a:gd name="connsiteX4" fmla="*/ 109182 w 491319"/>
                <a:gd name="connsiteY4" fmla="*/ 191068 h 600501"/>
                <a:gd name="connsiteX5" fmla="*/ 54591 w 491319"/>
                <a:gd name="connsiteY5" fmla="*/ 272955 h 600501"/>
                <a:gd name="connsiteX6" fmla="*/ 27295 w 491319"/>
                <a:gd name="connsiteY6" fmla="*/ 354842 h 600501"/>
                <a:gd name="connsiteX7" fmla="*/ 13648 w 491319"/>
                <a:gd name="connsiteY7" fmla="*/ 395785 h 600501"/>
                <a:gd name="connsiteX8" fmla="*/ 27295 w 491319"/>
                <a:gd name="connsiteY8" fmla="*/ 477671 h 600501"/>
                <a:gd name="connsiteX9" fmla="*/ 0 w 491319"/>
                <a:gd name="connsiteY9" fmla="*/ 600501 h 60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1319" h="600501">
                  <a:moveTo>
                    <a:pt x="491319" y="0"/>
                  </a:moveTo>
                  <a:cubicBezTo>
                    <a:pt x="438923" y="10479"/>
                    <a:pt x="412436" y="9553"/>
                    <a:pt x="368489" y="40943"/>
                  </a:cubicBezTo>
                  <a:cubicBezTo>
                    <a:pt x="284551" y="100898"/>
                    <a:pt x="374966" y="68378"/>
                    <a:pt x="272955" y="109182"/>
                  </a:cubicBezTo>
                  <a:cubicBezTo>
                    <a:pt x="246241" y="119868"/>
                    <a:pt x="191068" y="136477"/>
                    <a:pt x="191068" y="136477"/>
                  </a:cubicBezTo>
                  <a:cubicBezTo>
                    <a:pt x="163773" y="154674"/>
                    <a:pt x="119556" y="159946"/>
                    <a:pt x="109182" y="191068"/>
                  </a:cubicBezTo>
                  <a:cubicBezTo>
                    <a:pt x="89431" y="250322"/>
                    <a:pt x="105707" y="221839"/>
                    <a:pt x="54591" y="272955"/>
                  </a:cubicBezTo>
                  <a:lnTo>
                    <a:pt x="27295" y="354842"/>
                  </a:lnTo>
                  <a:lnTo>
                    <a:pt x="13648" y="395785"/>
                  </a:lnTo>
                  <a:cubicBezTo>
                    <a:pt x="18197" y="423080"/>
                    <a:pt x="27295" y="449999"/>
                    <a:pt x="27295" y="477671"/>
                  </a:cubicBezTo>
                  <a:cubicBezTo>
                    <a:pt x="27295" y="553106"/>
                    <a:pt x="23264" y="553974"/>
                    <a:pt x="0" y="60050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4378710" y="232012"/>
              <a:ext cx="725553" cy="614149"/>
            </a:xfrm>
            <a:custGeom>
              <a:avLst/>
              <a:gdLst>
                <a:gd name="connsiteX0" fmla="*/ 725553 w 725553"/>
                <a:gd name="connsiteY0" fmla="*/ 0 h 614149"/>
                <a:gd name="connsiteX1" fmla="*/ 616371 w 725553"/>
                <a:gd name="connsiteY1" fmla="*/ 27295 h 614149"/>
                <a:gd name="connsiteX2" fmla="*/ 561780 w 725553"/>
                <a:gd name="connsiteY2" fmla="*/ 40943 h 614149"/>
                <a:gd name="connsiteX3" fmla="*/ 493541 w 725553"/>
                <a:gd name="connsiteY3" fmla="*/ 54591 h 614149"/>
                <a:gd name="connsiteX4" fmla="*/ 411654 w 725553"/>
                <a:gd name="connsiteY4" fmla="*/ 81887 h 614149"/>
                <a:gd name="connsiteX5" fmla="*/ 370711 w 725553"/>
                <a:gd name="connsiteY5" fmla="*/ 95534 h 614149"/>
                <a:gd name="connsiteX6" fmla="*/ 329768 w 725553"/>
                <a:gd name="connsiteY6" fmla="*/ 109182 h 614149"/>
                <a:gd name="connsiteX7" fmla="*/ 234233 w 725553"/>
                <a:gd name="connsiteY7" fmla="*/ 136478 h 614149"/>
                <a:gd name="connsiteX8" fmla="*/ 193290 w 725553"/>
                <a:gd name="connsiteY8" fmla="*/ 163773 h 614149"/>
                <a:gd name="connsiteX9" fmla="*/ 179642 w 725553"/>
                <a:gd name="connsiteY9" fmla="*/ 204716 h 614149"/>
                <a:gd name="connsiteX10" fmla="*/ 152347 w 725553"/>
                <a:gd name="connsiteY10" fmla="*/ 245660 h 614149"/>
                <a:gd name="connsiteX11" fmla="*/ 138699 w 725553"/>
                <a:gd name="connsiteY11" fmla="*/ 354842 h 614149"/>
                <a:gd name="connsiteX12" fmla="*/ 97756 w 725553"/>
                <a:gd name="connsiteY12" fmla="*/ 395785 h 614149"/>
                <a:gd name="connsiteX13" fmla="*/ 29517 w 725553"/>
                <a:gd name="connsiteY13" fmla="*/ 518615 h 614149"/>
                <a:gd name="connsiteX14" fmla="*/ 2221 w 725553"/>
                <a:gd name="connsiteY14" fmla="*/ 559558 h 614149"/>
                <a:gd name="connsiteX15" fmla="*/ 2221 w 725553"/>
                <a:gd name="connsiteY15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25553" h="614149">
                  <a:moveTo>
                    <a:pt x="725553" y="0"/>
                  </a:moveTo>
                  <a:cubicBezTo>
                    <a:pt x="586825" y="27746"/>
                    <a:pt x="714287" y="-681"/>
                    <a:pt x="616371" y="27295"/>
                  </a:cubicBezTo>
                  <a:cubicBezTo>
                    <a:pt x="598336" y="32448"/>
                    <a:pt x="580090" y="36874"/>
                    <a:pt x="561780" y="40943"/>
                  </a:cubicBezTo>
                  <a:cubicBezTo>
                    <a:pt x="539136" y="45975"/>
                    <a:pt x="515920" y="48487"/>
                    <a:pt x="493541" y="54591"/>
                  </a:cubicBezTo>
                  <a:cubicBezTo>
                    <a:pt x="465783" y="62162"/>
                    <a:pt x="438950" y="72789"/>
                    <a:pt x="411654" y="81887"/>
                  </a:cubicBezTo>
                  <a:lnTo>
                    <a:pt x="370711" y="95534"/>
                  </a:lnTo>
                  <a:cubicBezTo>
                    <a:pt x="357063" y="100083"/>
                    <a:pt x="343724" y="105693"/>
                    <a:pt x="329768" y="109182"/>
                  </a:cubicBezTo>
                  <a:cubicBezTo>
                    <a:pt x="312277" y="113555"/>
                    <a:pt x="253812" y="126688"/>
                    <a:pt x="234233" y="136478"/>
                  </a:cubicBezTo>
                  <a:cubicBezTo>
                    <a:pt x="219562" y="143813"/>
                    <a:pt x="206938" y="154675"/>
                    <a:pt x="193290" y="163773"/>
                  </a:cubicBezTo>
                  <a:cubicBezTo>
                    <a:pt x="188741" y="177421"/>
                    <a:pt x="186076" y="191849"/>
                    <a:pt x="179642" y="204716"/>
                  </a:cubicBezTo>
                  <a:cubicBezTo>
                    <a:pt x="172307" y="219387"/>
                    <a:pt x="156663" y="229835"/>
                    <a:pt x="152347" y="245660"/>
                  </a:cubicBezTo>
                  <a:cubicBezTo>
                    <a:pt x="142697" y="281045"/>
                    <a:pt x="151233" y="320373"/>
                    <a:pt x="138699" y="354842"/>
                  </a:cubicBezTo>
                  <a:cubicBezTo>
                    <a:pt x="132103" y="372981"/>
                    <a:pt x="109605" y="380550"/>
                    <a:pt x="97756" y="395785"/>
                  </a:cubicBezTo>
                  <a:cubicBezTo>
                    <a:pt x="-22737" y="550705"/>
                    <a:pt x="78940" y="419772"/>
                    <a:pt x="29517" y="518615"/>
                  </a:cubicBezTo>
                  <a:cubicBezTo>
                    <a:pt x="22181" y="533286"/>
                    <a:pt x="6727" y="543787"/>
                    <a:pt x="2221" y="559558"/>
                  </a:cubicBezTo>
                  <a:cubicBezTo>
                    <a:pt x="-2778" y="577055"/>
                    <a:pt x="2221" y="595952"/>
                    <a:pt x="2221" y="61414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4394579" y="272955"/>
              <a:ext cx="668740" cy="450376"/>
            </a:xfrm>
            <a:custGeom>
              <a:avLst/>
              <a:gdLst>
                <a:gd name="connsiteX0" fmla="*/ 668740 w 668740"/>
                <a:gd name="connsiteY0" fmla="*/ 0 h 450376"/>
                <a:gd name="connsiteX1" fmla="*/ 627797 w 668740"/>
                <a:gd name="connsiteY1" fmla="*/ 68239 h 450376"/>
                <a:gd name="connsiteX2" fmla="*/ 573206 w 668740"/>
                <a:gd name="connsiteY2" fmla="*/ 136478 h 450376"/>
                <a:gd name="connsiteX3" fmla="*/ 491320 w 668740"/>
                <a:gd name="connsiteY3" fmla="*/ 163773 h 450376"/>
                <a:gd name="connsiteX4" fmla="*/ 409433 w 668740"/>
                <a:gd name="connsiteY4" fmla="*/ 204717 h 450376"/>
                <a:gd name="connsiteX5" fmla="*/ 368490 w 668740"/>
                <a:gd name="connsiteY5" fmla="*/ 232012 h 450376"/>
                <a:gd name="connsiteX6" fmla="*/ 327546 w 668740"/>
                <a:gd name="connsiteY6" fmla="*/ 245660 h 450376"/>
                <a:gd name="connsiteX7" fmla="*/ 286603 w 668740"/>
                <a:gd name="connsiteY7" fmla="*/ 272955 h 450376"/>
                <a:gd name="connsiteX8" fmla="*/ 245660 w 668740"/>
                <a:gd name="connsiteY8" fmla="*/ 286603 h 450376"/>
                <a:gd name="connsiteX9" fmla="*/ 163773 w 668740"/>
                <a:gd name="connsiteY9" fmla="*/ 341194 h 450376"/>
                <a:gd name="connsiteX10" fmla="*/ 40943 w 668740"/>
                <a:gd name="connsiteY10" fmla="*/ 423081 h 450376"/>
                <a:gd name="connsiteX11" fmla="*/ 0 w 668740"/>
                <a:gd name="connsiteY11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8740" h="450376">
                  <a:moveTo>
                    <a:pt x="668740" y="0"/>
                  </a:moveTo>
                  <a:cubicBezTo>
                    <a:pt x="655092" y="22746"/>
                    <a:pt x="639660" y="44513"/>
                    <a:pt x="627797" y="68239"/>
                  </a:cubicBezTo>
                  <a:cubicBezTo>
                    <a:pt x="603485" y="116864"/>
                    <a:pt x="632364" y="110185"/>
                    <a:pt x="573206" y="136478"/>
                  </a:cubicBezTo>
                  <a:cubicBezTo>
                    <a:pt x="546914" y="148163"/>
                    <a:pt x="491320" y="163773"/>
                    <a:pt x="491320" y="163773"/>
                  </a:cubicBezTo>
                  <a:cubicBezTo>
                    <a:pt x="373983" y="241997"/>
                    <a:pt x="522438" y="148214"/>
                    <a:pt x="409433" y="204717"/>
                  </a:cubicBezTo>
                  <a:cubicBezTo>
                    <a:pt x="394762" y="212052"/>
                    <a:pt x="383161" y="224677"/>
                    <a:pt x="368490" y="232012"/>
                  </a:cubicBezTo>
                  <a:cubicBezTo>
                    <a:pt x="355623" y="238446"/>
                    <a:pt x="340413" y="239226"/>
                    <a:pt x="327546" y="245660"/>
                  </a:cubicBezTo>
                  <a:cubicBezTo>
                    <a:pt x="312875" y="252995"/>
                    <a:pt x="301274" y="265620"/>
                    <a:pt x="286603" y="272955"/>
                  </a:cubicBezTo>
                  <a:cubicBezTo>
                    <a:pt x="273736" y="279389"/>
                    <a:pt x="258236" y="279617"/>
                    <a:pt x="245660" y="286603"/>
                  </a:cubicBezTo>
                  <a:cubicBezTo>
                    <a:pt x="216983" y="302535"/>
                    <a:pt x="191069" y="322997"/>
                    <a:pt x="163773" y="341194"/>
                  </a:cubicBezTo>
                  <a:lnTo>
                    <a:pt x="40943" y="423081"/>
                  </a:lnTo>
                  <a:lnTo>
                    <a:pt x="0" y="450376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4476355" y="272955"/>
              <a:ext cx="709794" cy="586854"/>
            </a:xfrm>
            <a:custGeom>
              <a:avLst/>
              <a:gdLst>
                <a:gd name="connsiteX0" fmla="*/ 709794 w 709794"/>
                <a:gd name="connsiteY0" fmla="*/ 0 h 586854"/>
                <a:gd name="connsiteX1" fmla="*/ 573317 w 709794"/>
                <a:gd name="connsiteY1" fmla="*/ 13648 h 586854"/>
                <a:gd name="connsiteX2" fmla="*/ 464135 w 709794"/>
                <a:gd name="connsiteY2" fmla="*/ 40944 h 586854"/>
                <a:gd name="connsiteX3" fmla="*/ 245770 w 709794"/>
                <a:gd name="connsiteY3" fmla="*/ 95535 h 586854"/>
                <a:gd name="connsiteX4" fmla="*/ 163884 w 709794"/>
                <a:gd name="connsiteY4" fmla="*/ 122830 h 586854"/>
                <a:gd name="connsiteX5" fmla="*/ 122941 w 709794"/>
                <a:gd name="connsiteY5" fmla="*/ 150126 h 586854"/>
                <a:gd name="connsiteX6" fmla="*/ 95645 w 709794"/>
                <a:gd name="connsiteY6" fmla="*/ 191069 h 586854"/>
                <a:gd name="connsiteX7" fmla="*/ 81997 w 709794"/>
                <a:gd name="connsiteY7" fmla="*/ 232012 h 586854"/>
                <a:gd name="connsiteX8" fmla="*/ 41054 w 709794"/>
                <a:gd name="connsiteY8" fmla="*/ 259308 h 586854"/>
                <a:gd name="connsiteX9" fmla="*/ 13758 w 709794"/>
                <a:gd name="connsiteY9" fmla="*/ 341194 h 586854"/>
                <a:gd name="connsiteX10" fmla="*/ 111 w 709794"/>
                <a:gd name="connsiteY10" fmla="*/ 586854 h 58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9794" h="586854">
                  <a:moveTo>
                    <a:pt x="709794" y="0"/>
                  </a:moveTo>
                  <a:cubicBezTo>
                    <a:pt x="664302" y="4549"/>
                    <a:pt x="618635" y="7605"/>
                    <a:pt x="573317" y="13648"/>
                  </a:cubicBezTo>
                  <a:cubicBezTo>
                    <a:pt x="440455" y="31363"/>
                    <a:pt x="558413" y="19188"/>
                    <a:pt x="464135" y="40944"/>
                  </a:cubicBezTo>
                  <a:cubicBezTo>
                    <a:pt x="250018" y="90355"/>
                    <a:pt x="402322" y="43351"/>
                    <a:pt x="245770" y="95535"/>
                  </a:cubicBezTo>
                  <a:cubicBezTo>
                    <a:pt x="245765" y="95537"/>
                    <a:pt x="163888" y="122827"/>
                    <a:pt x="163884" y="122830"/>
                  </a:cubicBezTo>
                  <a:lnTo>
                    <a:pt x="122941" y="150126"/>
                  </a:lnTo>
                  <a:cubicBezTo>
                    <a:pt x="113842" y="163774"/>
                    <a:pt x="102981" y="176398"/>
                    <a:pt x="95645" y="191069"/>
                  </a:cubicBezTo>
                  <a:cubicBezTo>
                    <a:pt x="89211" y="203936"/>
                    <a:pt x="90984" y="220778"/>
                    <a:pt x="81997" y="232012"/>
                  </a:cubicBezTo>
                  <a:cubicBezTo>
                    <a:pt x="71750" y="244820"/>
                    <a:pt x="54702" y="250209"/>
                    <a:pt x="41054" y="259308"/>
                  </a:cubicBezTo>
                  <a:cubicBezTo>
                    <a:pt x="31955" y="286603"/>
                    <a:pt x="16147" y="312521"/>
                    <a:pt x="13758" y="341194"/>
                  </a:cubicBezTo>
                  <a:cubicBezTo>
                    <a:pt x="-2156" y="532168"/>
                    <a:pt x="111" y="450187"/>
                    <a:pt x="111" y="5868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4435522" y="313899"/>
              <a:ext cx="791571" cy="368489"/>
            </a:xfrm>
            <a:custGeom>
              <a:avLst/>
              <a:gdLst>
                <a:gd name="connsiteX0" fmla="*/ 791571 w 791571"/>
                <a:gd name="connsiteY0" fmla="*/ 0 h 368489"/>
                <a:gd name="connsiteX1" fmla="*/ 614150 w 791571"/>
                <a:gd name="connsiteY1" fmla="*/ 40943 h 368489"/>
                <a:gd name="connsiteX2" fmla="*/ 573206 w 791571"/>
                <a:gd name="connsiteY2" fmla="*/ 54591 h 368489"/>
                <a:gd name="connsiteX3" fmla="*/ 518615 w 791571"/>
                <a:gd name="connsiteY3" fmla="*/ 81886 h 368489"/>
                <a:gd name="connsiteX4" fmla="*/ 395785 w 791571"/>
                <a:gd name="connsiteY4" fmla="*/ 122829 h 368489"/>
                <a:gd name="connsiteX5" fmla="*/ 354842 w 791571"/>
                <a:gd name="connsiteY5" fmla="*/ 136477 h 368489"/>
                <a:gd name="connsiteX6" fmla="*/ 313899 w 791571"/>
                <a:gd name="connsiteY6" fmla="*/ 163773 h 368489"/>
                <a:gd name="connsiteX7" fmla="*/ 232012 w 791571"/>
                <a:gd name="connsiteY7" fmla="*/ 232011 h 368489"/>
                <a:gd name="connsiteX8" fmla="*/ 150126 w 791571"/>
                <a:gd name="connsiteY8" fmla="*/ 259307 h 368489"/>
                <a:gd name="connsiteX9" fmla="*/ 68239 w 791571"/>
                <a:gd name="connsiteY9" fmla="*/ 313898 h 368489"/>
                <a:gd name="connsiteX10" fmla="*/ 0 w 791571"/>
                <a:gd name="connsiteY10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1571" h="368489">
                  <a:moveTo>
                    <a:pt x="791571" y="0"/>
                  </a:moveTo>
                  <a:cubicBezTo>
                    <a:pt x="687947" y="17270"/>
                    <a:pt x="723208" y="8225"/>
                    <a:pt x="614150" y="40943"/>
                  </a:cubicBezTo>
                  <a:cubicBezTo>
                    <a:pt x="600370" y="45077"/>
                    <a:pt x="586429" y="48924"/>
                    <a:pt x="573206" y="54591"/>
                  </a:cubicBezTo>
                  <a:cubicBezTo>
                    <a:pt x="554506" y="62605"/>
                    <a:pt x="537505" y="74330"/>
                    <a:pt x="518615" y="81886"/>
                  </a:cubicBezTo>
                  <a:cubicBezTo>
                    <a:pt x="518558" y="81909"/>
                    <a:pt x="416285" y="115996"/>
                    <a:pt x="395785" y="122829"/>
                  </a:cubicBezTo>
                  <a:cubicBezTo>
                    <a:pt x="382137" y="127378"/>
                    <a:pt x="366812" y="128497"/>
                    <a:pt x="354842" y="136477"/>
                  </a:cubicBezTo>
                  <a:cubicBezTo>
                    <a:pt x="341194" y="145576"/>
                    <a:pt x="326500" y="153272"/>
                    <a:pt x="313899" y="163773"/>
                  </a:cubicBezTo>
                  <a:cubicBezTo>
                    <a:pt x="277165" y="194385"/>
                    <a:pt x="275581" y="212647"/>
                    <a:pt x="232012" y="232011"/>
                  </a:cubicBezTo>
                  <a:cubicBezTo>
                    <a:pt x="205720" y="243696"/>
                    <a:pt x="174066" y="243347"/>
                    <a:pt x="150126" y="259307"/>
                  </a:cubicBezTo>
                  <a:cubicBezTo>
                    <a:pt x="122830" y="277504"/>
                    <a:pt x="91436" y="290701"/>
                    <a:pt x="68239" y="313898"/>
                  </a:cubicBezTo>
                  <a:cubicBezTo>
                    <a:pt x="20103" y="362034"/>
                    <a:pt x="44559" y="346209"/>
                    <a:pt x="0" y="36848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4380931" y="272955"/>
              <a:ext cx="791570" cy="518615"/>
            </a:xfrm>
            <a:custGeom>
              <a:avLst/>
              <a:gdLst>
                <a:gd name="connsiteX0" fmla="*/ 791570 w 791570"/>
                <a:gd name="connsiteY0" fmla="*/ 0 h 518615"/>
                <a:gd name="connsiteX1" fmla="*/ 723332 w 791570"/>
                <a:gd name="connsiteY1" fmla="*/ 13648 h 518615"/>
                <a:gd name="connsiteX2" fmla="*/ 682388 w 791570"/>
                <a:gd name="connsiteY2" fmla="*/ 40944 h 518615"/>
                <a:gd name="connsiteX3" fmla="*/ 627797 w 791570"/>
                <a:gd name="connsiteY3" fmla="*/ 81887 h 518615"/>
                <a:gd name="connsiteX4" fmla="*/ 586854 w 791570"/>
                <a:gd name="connsiteY4" fmla="*/ 109182 h 518615"/>
                <a:gd name="connsiteX5" fmla="*/ 504968 w 791570"/>
                <a:gd name="connsiteY5" fmla="*/ 163773 h 518615"/>
                <a:gd name="connsiteX6" fmla="*/ 382138 w 791570"/>
                <a:gd name="connsiteY6" fmla="*/ 245660 h 518615"/>
                <a:gd name="connsiteX7" fmla="*/ 341194 w 791570"/>
                <a:gd name="connsiteY7" fmla="*/ 272955 h 518615"/>
                <a:gd name="connsiteX8" fmla="*/ 300251 w 791570"/>
                <a:gd name="connsiteY8" fmla="*/ 313899 h 518615"/>
                <a:gd name="connsiteX9" fmla="*/ 272956 w 791570"/>
                <a:gd name="connsiteY9" fmla="*/ 354842 h 518615"/>
                <a:gd name="connsiteX10" fmla="*/ 150126 w 791570"/>
                <a:gd name="connsiteY10" fmla="*/ 409433 h 518615"/>
                <a:gd name="connsiteX11" fmla="*/ 109182 w 791570"/>
                <a:gd name="connsiteY11" fmla="*/ 436729 h 518615"/>
                <a:gd name="connsiteX12" fmla="*/ 40944 w 791570"/>
                <a:gd name="connsiteY12" fmla="*/ 491320 h 518615"/>
                <a:gd name="connsiteX13" fmla="*/ 0 w 791570"/>
                <a:gd name="connsiteY13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70" h="518615">
                  <a:moveTo>
                    <a:pt x="791570" y="0"/>
                  </a:moveTo>
                  <a:cubicBezTo>
                    <a:pt x="768824" y="4549"/>
                    <a:pt x="745051" y="5503"/>
                    <a:pt x="723332" y="13648"/>
                  </a:cubicBezTo>
                  <a:cubicBezTo>
                    <a:pt x="707974" y="19408"/>
                    <a:pt x="695736" y="31410"/>
                    <a:pt x="682388" y="40944"/>
                  </a:cubicBezTo>
                  <a:cubicBezTo>
                    <a:pt x="663879" y="54165"/>
                    <a:pt x="646306" y="68666"/>
                    <a:pt x="627797" y="81887"/>
                  </a:cubicBezTo>
                  <a:cubicBezTo>
                    <a:pt x="614450" y="91421"/>
                    <a:pt x="599455" y="98681"/>
                    <a:pt x="586854" y="109182"/>
                  </a:cubicBezTo>
                  <a:cubicBezTo>
                    <a:pt x="518700" y="165978"/>
                    <a:pt x="576922" y="139790"/>
                    <a:pt x="504968" y="163773"/>
                  </a:cubicBezTo>
                  <a:lnTo>
                    <a:pt x="382138" y="245660"/>
                  </a:lnTo>
                  <a:cubicBezTo>
                    <a:pt x="368490" y="254759"/>
                    <a:pt x="352792" y="261356"/>
                    <a:pt x="341194" y="272955"/>
                  </a:cubicBezTo>
                  <a:cubicBezTo>
                    <a:pt x="327546" y="286603"/>
                    <a:pt x="312607" y="299071"/>
                    <a:pt x="300251" y="313899"/>
                  </a:cubicBezTo>
                  <a:cubicBezTo>
                    <a:pt x="289751" y="326500"/>
                    <a:pt x="284554" y="343244"/>
                    <a:pt x="272956" y="354842"/>
                  </a:cubicBezTo>
                  <a:cubicBezTo>
                    <a:pt x="217400" y="410398"/>
                    <a:pt x="231211" y="355376"/>
                    <a:pt x="150126" y="409433"/>
                  </a:cubicBezTo>
                  <a:lnTo>
                    <a:pt x="109182" y="436729"/>
                  </a:lnTo>
                  <a:cubicBezTo>
                    <a:pt x="63171" y="505746"/>
                    <a:pt x="106864" y="458360"/>
                    <a:pt x="40944" y="491320"/>
                  </a:cubicBezTo>
                  <a:cubicBezTo>
                    <a:pt x="26273" y="498655"/>
                    <a:pt x="0" y="518615"/>
                    <a:pt x="0" y="51861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4435522" y="259307"/>
              <a:ext cx="586854" cy="450377"/>
            </a:xfrm>
            <a:custGeom>
              <a:avLst/>
              <a:gdLst>
                <a:gd name="connsiteX0" fmla="*/ 586854 w 586854"/>
                <a:gd name="connsiteY0" fmla="*/ 0 h 450377"/>
                <a:gd name="connsiteX1" fmla="*/ 573206 w 586854"/>
                <a:gd name="connsiteY1" fmla="*/ 68239 h 450377"/>
                <a:gd name="connsiteX2" fmla="*/ 532263 w 586854"/>
                <a:gd name="connsiteY2" fmla="*/ 95535 h 450377"/>
                <a:gd name="connsiteX3" fmla="*/ 491320 w 586854"/>
                <a:gd name="connsiteY3" fmla="*/ 136478 h 450377"/>
                <a:gd name="connsiteX4" fmla="*/ 464024 w 586854"/>
                <a:gd name="connsiteY4" fmla="*/ 177421 h 450377"/>
                <a:gd name="connsiteX5" fmla="*/ 382138 w 586854"/>
                <a:gd name="connsiteY5" fmla="*/ 218365 h 450377"/>
                <a:gd name="connsiteX6" fmla="*/ 259308 w 586854"/>
                <a:gd name="connsiteY6" fmla="*/ 286603 h 450377"/>
                <a:gd name="connsiteX7" fmla="*/ 218365 w 586854"/>
                <a:gd name="connsiteY7" fmla="*/ 313899 h 450377"/>
                <a:gd name="connsiteX8" fmla="*/ 191069 w 586854"/>
                <a:gd name="connsiteY8" fmla="*/ 354842 h 450377"/>
                <a:gd name="connsiteX9" fmla="*/ 109182 w 586854"/>
                <a:gd name="connsiteY9" fmla="*/ 382138 h 450377"/>
                <a:gd name="connsiteX10" fmla="*/ 0 w 586854"/>
                <a:gd name="connsiteY10" fmla="*/ 450377 h 45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6854" h="450377">
                  <a:moveTo>
                    <a:pt x="586854" y="0"/>
                  </a:moveTo>
                  <a:cubicBezTo>
                    <a:pt x="582305" y="22746"/>
                    <a:pt x="584715" y="48098"/>
                    <a:pt x="573206" y="68239"/>
                  </a:cubicBezTo>
                  <a:cubicBezTo>
                    <a:pt x="565068" y="82480"/>
                    <a:pt x="544864" y="85034"/>
                    <a:pt x="532263" y="95535"/>
                  </a:cubicBezTo>
                  <a:cubicBezTo>
                    <a:pt x="517436" y="107891"/>
                    <a:pt x="503676" y="121651"/>
                    <a:pt x="491320" y="136478"/>
                  </a:cubicBezTo>
                  <a:cubicBezTo>
                    <a:pt x="480819" y="149079"/>
                    <a:pt x="475622" y="165823"/>
                    <a:pt x="464024" y="177421"/>
                  </a:cubicBezTo>
                  <a:cubicBezTo>
                    <a:pt x="418583" y="222862"/>
                    <a:pt x="432089" y="190614"/>
                    <a:pt x="382138" y="218365"/>
                  </a:cubicBezTo>
                  <a:cubicBezTo>
                    <a:pt x="241359" y="296576"/>
                    <a:pt x="351950" y="255724"/>
                    <a:pt x="259308" y="286603"/>
                  </a:cubicBezTo>
                  <a:cubicBezTo>
                    <a:pt x="245660" y="295702"/>
                    <a:pt x="229963" y="302301"/>
                    <a:pt x="218365" y="313899"/>
                  </a:cubicBezTo>
                  <a:cubicBezTo>
                    <a:pt x="206767" y="325497"/>
                    <a:pt x="204978" y="346149"/>
                    <a:pt x="191069" y="354842"/>
                  </a:cubicBezTo>
                  <a:cubicBezTo>
                    <a:pt x="166670" y="370091"/>
                    <a:pt x="133122" y="366178"/>
                    <a:pt x="109182" y="382138"/>
                  </a:cubicBezTo>
                  <a:cubicBezTo>
                    <a:pt x="18832" y="442372"/>
                    <a:pt x="56638" y="422058"/>
                    <a:pt x="0" y="45037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5172501" y="341194"/>
              <a:ext cx="614150" cy="218364"/>
            </a:xfrm>
            <a:custGeom>
              <a:avLst/>
              <a:gdLst>
                <a:gd name="connsiteX0" fmla="*/ 0 w 614150"/>
                <a:gd name="connsiteY0" fmla="*/ 0 h 218364"/>
                <a:gd name="connsiteX1" fmla="*/ 109183 w 614150"/>
                <a:gd name="connsiteY1" fmla="*/ 40943 h 218364"/>
                <a:gd name="connsiteX2" fmla="*/ 177421 w 614150"/>
                <a:gd name="connsiteY2" fmla="*/ 109182 h 218364"/>
                <a:gd name="connsiteX3" fmla="*/ 232012 w 614150"/>
                <a:gd name="connsiteY3" fmla="*/ 122830 h 218364"/>
                <a:gd name="connsiteX4" fmla="*/ 368490 w 614150"/>
                <a:gd name="connsiteY4" fmla="*/ 150125 h 218364"/>
                <a:gd name="connsiteX5" fmla="*/ 518615 w 614150"/>
                <a:gd name="connsiteY5" fmla="*/ 191069 h 218364"/>
                <a:gd name="connsiteX6" fmla="*/ 559559 w 614150"/>
                <a:gd name="connsiteY6" fmla="*/ 204716 h 218364"/>
                <a:gd name="connsiteX7" fmla="*/ 614150 w 614150"/>
                <a:gd name="connsiteY7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150" h="218364">
                  <a:moveTo>
                    <a:pt x="0" y="0"/>
                  </a:moveTo>
                  <a:cubicBezTo>
                    <a:pt x="48821" y="9764"/>
                    <a:pt x="74042" y="5802"/>
                    <a:pt x="109183" y="40943"/>
                  </a:cubicBezTo>
                  <a:cubicBezTo>
                    <a:pt x="154678" y="86438"/>
                    <a:pt x="113729" y="81885"/>
                    <a:pt x="177421" y="109182"/>
                  </a:cubicBezTo>
                  <a:cubicBezTo>
                    <a:pt x="194661" y="116571"/>
                    <a:pt x="213977" y="117677"/>
                    <a:pt x="232012" y="122830"/>
                  </a:cubicBezTo>
                  <a:cubicBezTo>
                    <a:pt x="341875" y="154220"/>
                    <a:pt x="172848" y="117519"/>
                    <a:pt x="368490" y="150125"/>
                  </a:cubicBezTo>
                  <a:cubicBezTo>
                    <a:pt x="445654" y="162985"/>
                    <a:pt x="438647" y="164413"/>
                    <a:pt x="518615" y="191069"/>
                  </a:cubicBezTo>
                  <a:cubicBezTo>
                    <a:pt x="532263" y="195618"/>
                    <a:pt x="545602" y="201227"/>
                    <a:pt x="559559" y="204716"/>
                  </a:cubicBezTo>
                  <a:lnTo>
                    <a:pt x="614150" y="218364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5199797" y="286603"/>
              <a:ext cx="627797" cy="219571"/>
            </a:xfrm>
            <a:custGeom>
              <a:avLst/>
              <a:gdLst>
                <a:gd name="connsiteX0" fmla="*/ 0 w 627797"/>
                <a:gd name="connsiteY0" fmla="*/ 0 h 219571"/>
                <a:gd name="connsiteX1" fmla="*/ 150125 w 627797"/>
                <a:gd name="connsiteY1" fmla="*/ 54591 h 219571"/>
                <a:gd name="connsiteX2" fmla="*/ 245660 w 627797"/>
                <a:gd name="connsiteY2" fmla="*/ 81887 h 219571"/>
                <a:gd name="connsiteX3" fmla="*/ 395785 w 627797"/>
                <a:gd name="connsiteY3" fmla="*/ 150125 h 219571"/>
                <a:gd name="connsiteX4" fmla="*/ 436728 w 627797"/>
                <a:gd name="connsiteY4" fmla="*/ 177421 h 219571"/>
                <a:gd name="connsiteX5" fmla="*/ 545910 w 627797"/>
                <a:gd name="connsiteY5" fmla="*/ 218364 h 219571"/>
                <a:gd name="connsiteX6" fmla="*/ 627797 w 627797"/>
                <a:gd name="connsiteY6" fmla="*/ 218364 h 2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797" h="219571">
                  <a:moveTo>
                    <a:pt x="0" y="0"/>
                  </a:moveTo>
                  <a:cubicBezTo>
                    <a:pt x="45228" y="18092"/>
                    <a:pt x="103395" y="42908"/>
                    <a:pt x="150125" y="54591"/>
                  </a:cubicBezTo>
                  <a:cubicBezTo>
                    <a:pt x="173288" y="60382"/>
                    <a:pt x="221730" y="71010"/>
                    <a:pt x="245660" y="81887"/>
                  </a:cubicBezTo>
                  <a:cubicBezTo>
                    <a:pt x="413472" y="158165"/>
                    <a:pt x="300061" y="118218"/>
                    <a:pt x="395785" y="150125"/>
                  </a:cubicBezTo>
                  <a:cubicBezTo>
                    <a:pt x="409433" y="159224"/>
                    <a:pt x="422487" y="169283"/>
                    <a:pt x="436728" y="177421"/>
                  </a:cubicBezTo>
                  <a:cubicBezTo>
                    <a:pt x="471629" y="197364"/>
                    <a:pt x="505203" y="214293"/>
                    <a:pt x="545910" y="218364"/>
                  </a:cubicBezTo>
                  <a:cubicBezTo>
                    <a:pt x="573070" y="221080"/>
                    <a:pt x="600501" y="218364"/>
                    <a:pt x="627797" y="21836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5158854" y="272955"/>
              <a:ext cx="777922" cy="355924"/>
            </a:xfrm>
            <a:custGeom>
              <a:avLst/>
              <a:gdLst>
                <a:gd name="connsiteX0" fmla="*/ 0 w 777922"/>
                <a:gd name="connsiteY0" fmla="*/ 0 h 355924"/>
                <a:gd name="connsiteX1" fmla="*/ 13647 w 777922"/>
                <a:gd name="connsiteY1" fmla="*/ 109182 h 355924"/>
                <a:gd name="connsiteX2" fmla="*/ 136477 w 777922"/>
                <a:gd name="connsiteY2" fmla="*/ 218364 h 355924"/>
                <a:gd name="connsiteX3" fmla="*/ 218364 w 777922"/>
                <a:gd name="connsiteY3" fmla="*/ 259308 h 355924"/>
                <a:gd name="connsiteX4" fmla="*/ 300250 w 777922"/>
                <a:gd name="connsiteY4" fmla="*/ 313899 h 355924"/>
                <a:gd name="connsiteX5" fmla="*/ 395785 w 777922"/>
                <a:gd name="connsiteY5" fmla="*/ 341194 h 355924"/>
                <a:gd name="connsiteX6" fmla="*/ 573206 w 777922"/>
                <a:gd name="connsiteY6" fmla="*/ 354842 h 355924"/>
                <a:gd name="connsiteX7" fmla="*/ 777922 w 777922"/>
                <a:gd name="connsiteY7" fmla="*/ 354842 h 35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7922" h="355924">
                  <a:moveTo>
                    <a:pt x="0" y="0"/>
                  </a:moveTo>
                  <a:cubicBezTo>
                    <a:pt x="4549" y="36394"/>
                    <a:pt x="2049" y="74387"/>
                    <a:pt x="13647" y="109182"/>
                  </a:cubicBezTo>
                  <a:cubicBezTo>
                    <a:pt x="30968" y="161146"/>
                    <a:pt x="98121" y="192793"/>
                    <a:pt x="136477" y="218364"/>
                  </a:cubicBezTo>
                  <a:cubicBezTo>
                    <a:pt x="318243" y="339542"/>
                    <a:pt x="48852" y="165133"/>
                    <a:pt x="218364" y="259308"/>
                  </a:cubicBezTo>
                  <a:cubicBezTo>
                    <a:pt x="247041" y="275240"/>
                    <a:pt x="269128" y="303526"/>
                    <a:pt x="300250" y="313899"/>
                  </a:cubicBezTo>
                  <a:cubicBezTo>
                    <a:pt x="326723" y="322723"/>
                    <a:pt x="369307" y="338079"/>
                    <a:pt x="395785" y="341194"/>
                  </a:cubicBezTo>
                  <a:cubicBezTo>
                    <a:pt x="454694" y="348125"/>
                    <a:pt x="513929" y="352725"/>
                    <a:pt x="573206" y="354842"/>
                  </a:cubicBezTo>
                  <a:cubicBezTo>
                    <a:pt x="641401" y="357278"/>
                    <a:pt x="709683" y="354842"/>
                    <a:pt x="777922" y="35484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5240740" y="300251"/>
              <a:ext cx="682388" cy="286603"/>
            </a:xfrm>
            <a:custGeom>
              <a:avLst/>
              <a:gdLst>
                <a:gd name="connsiteX0" fmla="*/ 0 w 682388"/>
                <a:gd name="connsiteY0" fmla="*/ 0 h 286603"/>
                <a:gd name="connsiteX1" fmla="*/ 81887 w 682388"/>
                <a:gd name="connsiteY1" fmla="*/ 40943 h 286603"/>
                <a:gd name="connsiteX2" fmla="*/ 163773 w 682388"/>
                <a:gd name="connsiteY2" fmla="*/ 95534 h 286603"/>
                <a:gd name="connsiteX3" fmla="*/ 204717 w 682388"/>
                <a:gd name="connsiteY3" fmla="*/ 122830 h 286603"/>
                <a:gd name="connsiteX4" fmla="*/ 245660 w 682388"/>
                <a:gd name="connsiteY4" fmla="*/ 136477 h 286603"/>
                <a:gd name="connsiteX5" fmla="*/ 286603 w 682388"/>
                <a:gd name="connsiteY5" fmla="*/ 163773 h 286603"/>
                <a:gd name="connsiteX6" fmla="*/ 354842 w 682388"/>
                <a:gd name="connsiteY6" fmla="*/ 177421 h 286603"/>
                <a:gd name="connsiteX7" fmla="*/ 409433 w 682388"/>
                <a:gd name="connsiteY7" fmla="*/ 191068 h 286603"/>
                <a:gd name="connsiteX8" fmla="*/ 504967 w 682388"/>
                <a:gd name="connsiteY8" fmla="*/ 232012 h 286603"/>
                <a:gd name="connsiteX9" fmla="*/ 655093 w 682388"/>
                <a:gd name="connsiteY9" fmla="*/ 259307 h 286603"/>
                <a:gd name="connsiteX10" fmla="*/ 682388 w 682388"/>
                <a:gd name="connsiteY10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2388" h="286603">
                  <a:moveTo>
                    <a:pt x="0" y="0"/>
                  </a:moveTo>
                  <a:cubicBezTo>
                    <a:pt x="27296" y="13648"/>
                    <a:pt x="55527" y="25566"/>
                    <a:pt x="81887" y="40943"/>
                  </a:cubicBezTo>
                  <a:cubicBezTo>
                    <a:pt x="110223" y="57472"/>
                    <a:pt x="136478" y="77337"/>
                    <a:pt x="163773" y="95534"/>
                  </a:cubicBezTo>
                  <a:cubicBezTo>
                    <a:pt x="177421" y="104633"/>
                    <a:pt x="189156" y="117643"/>
                    <a:pt x="204717" y="122830"/>
                  </a:cubicBezTo>
                  <a:lnTo>
                    <a:pt x="245660" y="136477"/>
                  </a:lnTo>
                  <a:cubicBezTo>
                    <a:pt x="259308" y="145576"/>
                    <a:pt x="271245" y="158014"/>
                    <a:pt x="286603" y="163773"/>
                  </a:cubicBezTo>
                  <a:cubicBezTo>
                    <a:pt x="308323" y="171918"/>
                    <a:pt x="332198" y="172389"/>
                    <a:pt x="354842" y="177421"/>
                  </a:cubicBezTo>
                  <a:cubicBezTo>
                    <a:pt x="373152" y="181490"/>
                    <a:pt x="391236" y="186519"/>
                    <a:pt x="409433" y="191068"/>
                  </a:cubicBezTo>
                  <a:cubicBezTo>
                    <a:pt x="457312" y="222988"/>
                    <a:pt x="444379" y="220996"/>
                    <a:pt x="504967" y="232012"/>
                  </a:cubicBezTo>
                  <a:cubicBezTo>
                    <a:pt x="517432" y="234278"/>
                    <a:pt x="628559" y="246040"/>
                    <a:pt x="655093" y="259307"/>
                  </a:cubicBezTo>
                  <a:cubicBezTo>
                    <a:pt x="666602" y="265062"/>
                    <a:pt x="673290" y="277504"/>
                    <a:pt x="682388" y="2866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5227093" y="286603"/>
              <a:ext cx="846161" cy="538046"/>
            </a:xfrm>
            <a:custGeom>
              <a:avLst/>
              <a:gdLst>
                <a:gd name="connsiteX0" fmla="*/ 0 w 846161"/>
                <a:gd name="connsiteY0" fmla="*/ 0 h 538046"/>
                <a:gd name="connsiteX1" fmla="*/ 81886 w 846161"/>
                <a:gd name="connsiteY1" fmla="*/ 13648 h 538046"/>
                <a:gd name="connsiteX2" fmla="*/ 163773 w 846161"/>
                <a:gd name="connsiteY2" fmla="*/ 68239 h 538046"/>
                <a:gd name="connsiteX3" fmla="*/ 218364 w 846161"/>
                <a:gd name="connsiteY3" fmla="*/ 95534 h 538046"/>
                <a:gd name="connsiteX4" fmla="*/ 272955 w 846161"/>
                <a:gd name="connsiteY4" fmla="*/ 136478 h 538046"/>
                <a:gd name="connsiteX5" fmla="*/ 341194 w 846161"/>
                <a:gd name="connsiteY5" fmla="*/ 163773 h 538046"/>
                <a:gd name="connsiteX6" fmla="*/ 464023 w 846161"/>
                <a:gd name="connsiteY6" fmla="*/ 232012 h 538046"/>
                <a:gd name="connsiteX7" fmla="*/ 504967 w 846161"/>
                <a:gd name="connsiteY7" fmla="*/ 259307 h 538046"/>
                <a:gd name="connsiteX8" fmla="*/ 545910 w 846161"/>
                <a:gd name="connsiteY8" fmla="*/ 300251 h 538046"/>
                <a:gd name="connsiteX9" fmla="*/ 600501 w 846161"/>
                <a:gd name="connsiteY9" fmla="*/ 313898 h 538046"/>
                <a:gd name="connsiteX10" fmla="*/ 723331 w 846161"/>
                <a:gd name="connsiteY10" fmla="*/ 327546 h 538046"/>
                <a:gd name="connsiteX11" fmla="*/ 777922 w 846161"/>
                <a:gd name="connsiteY11" fmla="*/ 532263 h 538046"/>
                <a:gd name="connsiteX12" fmla="*/ 832513 w 846161"/>
                <a:gd name="connsiteY12" fmla="*/ 518615 h 538046"/>
                <a:gd name="connsiteX13" fmla="*/ 846161 w 846161"/>
                <a:gd name="connsiteY13" fmla="*/ 518615 h 53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161" h="538046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4431" y="53568"/>
                    <a:pt x="163773" y="68239"/>
                  </a:cubicBezTo>
                  <a:cubicBezTo>
                    <a:pt x="181970" y="77337"/>
                    <a:pt x="201112" y="84751"/>
                    <a:pt x="218364" y="95534"/>
                  </a:cubicBezTo>
                  <a:cubicBezTo>
                    <a:pt x="237653" y="107590"/>
                    <a:pt x="253071" y="125431"/>
                    <a:pt x="272955" y="136478"/>
                  </a:cubicBezTo>
                  <a:cubicBezTo>
                    <a:pt x="294371" y="148376"/>
                    <a:pt x="318448" y="154675"/>
                    <a:pt x="341194" y="163773"/>
                  </a:cubicBezTo>
                  <a:cubicBezTo>
                    <a:pt x="469684" y="292263"/>
                    <a:pt x="263648" y="98433"/>
                    <a:pt x="464023" y="232012"/>
                  </a:cubicBezTo>
                  <a:cubicBezTo>
                    <a:pt x="477671" y="241110"/>
                    <a:pt x="492366" y="248806"/>
                    <a:pt x="504967" y="259307"/>
                  </a:cubicBezTo>
                  <a:cubicBezTo>
                    <a:pt x="519794" y="271663"/>
                    <a:pt x="529152" y="290675"/>
                    <a:pt x="545910" y="300251"/>
                  </a:cubicBezTo>
                  <a:cubicBezTo>
                    <a:pt x="562196" y="309557"/>
                    <a:pt x="581962" y="311046"/>
                    <a:pt x="600501" y="313898"/>
                  </a:cubicBezTo>
                  <a:cubicBezTo>
                    <a:pt x="641217" y="320162"/>
                    <a:pt x="682388" y="322997"/>
                    <a:pt x="723331" y="327546"/>
                  </a:cubicBezTo>
                  <a:cubicBezTo>
                    <a:pt x="841475" y="366928"/>
                    <a:pt x="689454" y="302246"/>
                    <a:pt x="777922" y="532263"/>
                  </a:cubicBezTo>
                  <a:cubicBezTo>
                    <a:pt x="784655" y="549770"/>
                    <a:pt x="814120" y="522294"/>
                    <a:pt x="832513" y="518615"/>
                  </a:cubicBezTo>
                  <a:cubicBezTo>
                    <a:pt x="836974" y="517723"/>
                    <a:pt x="841612" y="518615"/>
                    <a:pt x="846161" y="51861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5117910" y="327546"/>
              <a:ext cx="696036" cy="206122"/>
            </a:xfrm>
            <a:custGeom>
              <a:avLst/>
              <a:gdLst>
                <a:gd name="connsiteX0" fmla="*/ 0 w 696036"/>
                <a:gd name="connsiteY0" fmla="*/ 0 h 206122"/>
                <a:gd name="connsiteX1" fmla="*/ 109183 w 696036"/>
                <a:gd name="connsiteY1" fmla="*/ 95535 h 206122"/>
                <a:gd name="connsiteX2" fmla="*/ 245660 w 696036"/>
                <a:gd name="connsiteY2" fmla="*/ 150126 h 206122"/>
                <a:gd name="connsiteX3" fmla="*/ 286603 w 696036"/>
                <a:gd name="connsiteY3" fmla="*/ 163773 h 206122"/>
                <a:gd name="connsiteX4" fmla="*/ 341194 w 696036"/>
                <a:gd name="connsiteY4" fmla="*/ 177421 h 206122"/>
                <a:gd name="connsiteX5" fmla="*/ 477672 w 696036"/>
                <a:gd name="connsiteY5" fmla="*/ 204717 h 206122"/>
                <a:gd name="connsiteX6" fmla="*/ 696036 w 696036"/>
                <a:gd name="connsiteY6" fmla="*/ 204717 h 20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036" h="206122">
                  <a:moveTo>
                    <a:pt x="0" y="0"/>
                  </a:moveTo>
                  <a:cubicBezTo>
                    <a:pt x="50328" y="50328"/>
                    <a:pt x="56521" y="65442"/>
                    <a:pt x="109183" y="95535"/>
                  </a:cubicBezTo>
                  <a:cubicBezTo>
                    <a:pt x="165406" y="127662"/>
                    <a:pt x="178559" y="127759"/>
                    <a:pt x="245660" y="150126"/>
                  </a:cubicBezTo>
                  <a:cubicBezTo>
                    <a:pt x="259308" y="154675"/>
                    <a:pt x="272647" y="160284"/>
                    <a:pt x="286603" y="163773"/>
                  </a:cubicBezTo>
                  <a:cubicBezTo>
                    <a:pt x="304800" y="168322"/>
                    <a:pt x="323159" y="172268"/>
                    <a:pt x="341194" y="177421"/>
                  </a:cubicBezTo>
                  <a:cubicBezTo>
                    <a:pt x="406561" y="196097"/>
                    <a:pt x="381524" y="200537"/>
                    <a:pt x="477672" y="204717"/>
                  </a:cubicBezTo>
                  <a:cubicBezTo>
                    <a:pt x="550391" y="207879"/>
                    <a:pt x="623248" y="204717"/>
                    <a:pt x="696036" y="20471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5158854" y="272955"/>
              <a:ext cx="668740" cy="232809"/>
            </a:xfrm>
            <a:custGeom>
              <a:avLst/>
              <a:gdLst>
                <a:gd name="connsiteX0" fmla="*/ 0 w 668740"/>
                <a:gd name="connsiteY0" fmla="*/ 0 h 232809"/>
                <a:gd name="connsiteX1" fmla="*/ 204716 w 668740"/>
                <a:gd name="connsiteY1" fmla="*/ 13648 h 232809"/>
                <a:gd name="connsiteX2" fmla="*/ 286603 w 668740"/>
                <a:gd name="connsiteY2" fmla="*/ 54591 h 232809"/>
                <a:gd name="connsiteX3" fmla="*/ 491319 w 668740"/>
                <a:gd name="connsiteY3" fmla="*/ 95535 h 232809"/>
                <a:gd name="connsiteX4" fmla="*/ 518615 w 668740"/>
                <a:gd name="connsiteY4" fmla="*/ 136478 h 232809"/>
                <a:gd name="connsiteX5" fmla="*/ 532262 w 668740"/>
                <a:gd name="connsiteY5" fmla="*/ 191069 h 232809"/>
                <a:gd name="connsiteX6" fmla="*/ 573206 w 668740"/>
                <a:gd name="connsiteY6" fmla="*/ 218364 h 232809"/>
                <a:gd name="connsiteX7" fmla="*/ 668740 w 668740"/>
                <a:gd name="connsiteY7" fmla="*/ 232012 h 23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8740" h="232809">
                  <a:moveTo>
                    <a:pt x="0" y="0"/>
                  </a:moveTo>
                  <a:cubicBezTo>
                    <a:pt x="68239" y="4549"/>
                    <a:pt x="136744" y="6095"/>
                    <a:pt x="204716" y="13648"/>
                  </a:cubicBezTo>
                  <a:cubicBezTo>
                    <a:pt x="254485" y="19178"/>
                    <a:pt x="241368" y="34487"/>
                    <a:pt x="286603" y="54591"/>
                  </a:cubicBezTo>
                  <a:cubicBezTo>
                    <a:pt x="367251" y="90434"/>
                    <a:pt x="397622" y="85124"/>
                    <a:pt x="491319" y="95535"/>
                  </a:cubicBezTo>
                  <a:cubicBezTo>
                    <a:pt x="500418" y="109183"/>
                    <a:pt x="512154" y="121402"/>
                    <a:pt x="518615" y="136478"/>
                  </a:cubicBezTo>
                  <a:cubicBezTo>
                    <a:pt x="526004" y="153718"/>
                    <a:pt x="521857" y="175462"/>
                    <a:pt x="532262" y="191069"/>
                  </a:cubicBezTo>
                  <a:cubicBezTo>
                    <a:pt x="541361" y="204717"/>
                    <a:pt x="558535" y="211029"/>
                    <a:pt x="573206" y="218364"/>
                  </a:cubicBezTo>
                  <a:cubicBezTo>
                    <a:pt x="612012" y="237767"/>
                    <a:pt x="624303" y="232012"/>
                    <a:pt x="668740" y="23201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4544704" y="327546"/>
              <a:ext cx="545911" cy="354842"/>
            </a:xfrm>
            <a:custGeom>
              <a:avLst/>
              <a:gdLst>
                <a:gd name="connsiteX0" fmla="*/ 545911 w 545911"/>
                <a:gd name="connsiteY0" fmla="*/ 0 h 354842"/>
                <a:gd name="connsiteX1" fmla="*/ 232012 w 545911"/>
                <a:gd name="connsiteY1" fmla="*/ 13648 h 354842"/>
                <a:gd name="connsiteX2" fmla="*/ 150126 w 545911"/>
                <a:gd name="connsiteY2" fmla="*/ 40944 h 354842"/>
                <a:gd name="connsiteX3" fmla="*/ 109183 w 545911"/>
                <a:gd name="connsiteY3" fmla="*/ 54591 h 354842"/>
                <a:gd name="connsiteX4" fmla="*/ 81887 w 545911"/>
                <a:gd name="connsiteY4" fmla="*/ 136478 h 354842"/>
                <a:gd name="connsiteX5" fmla="*/ 68239 w 545911"/>
                <a:gd name="connsiteY5" fmla="*/ 245660 h 354842"/>
                <a:gd name="connsiteX6" fmla="*/ 40944 w 545911"/>
                <a:gd name="connsiteY6" fmla="*/ 286603 h 354842"/>
                <a:gd name="connsiteX7" fmla="*/ 0 w 545911"/>
                <a:gd name="connsiteY7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911" h="354842">
                  <a:moveTo>
                    <a:pt x="545911" y="0"/>
                  </a:moveTo>
                  <a:cubicBezTo>
                    <a:pt x="441278" y="4549"/>
                    <a:pt x="336188" y="2871"/>
                    <a:pt x="232012" y="13648"/>
                  </a:cubicBezTo>
                  <a:cubicBezTo>
                    <a:pt x="203393" y="16609"/>
                    <a:pt x="177421" y="31846"/>
                    <a:pt x="150126" y="40944"/>
                  </a:cubicBezTo>
                  <a:lnTo>
                    <a:pt x="109183" y="54591"/>
                  </a:lnTo>
                  <a:cubicBezTo>
                    <a:pt x="100084" y="81887"/>
                    <a:pt x="85456" y="107928"/>
                    <a:pt x="81887" y="136478"/>
                  </a:cubicBezTo>
                  <a:cubicBezTo>
                    <a:pt x="77338" y="172872"/>
                    <a:pt x="77889" y="210275"/>
                    <a:pt x="68239" y="245660"/>
                  </a:cubicBezTo>
                  <a:cubicBezTo>
                    <a:pt x="63923" y="261484"/>
                    <a:pt x="48279" y="271932"/>
                    <a:pt x="40944" y="286603"/>
                  </a:cubicBezTo>
                  <a:cubicBezTo>
                    <a:pt x="5512" y="357469"/>
                    <a:pt x="53314" y="301530"/>
                    <a:pt x="0" y="35484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4544680" y="354842"/>
              <a:ext cx="504992" cy="232012"/>
            </a:xfrm>
            <a:custGeom>
              <a:avLst/>
              <a:gdLst>
                <a:gd name="connsiteX0" fmla="*/ 504992 w 504992"/>
                <a:gd name="connsiteY0" fmla="*/ 0 h 232012"/>
                <a:gd name="connsiteX1" fmla="*/ 423105 w 504992"/>
                <a:gd name="connsiteY1" fmla="*/ 27295 h 232012"/>
                <a:gd name="connsiteX2" fmla="*/ 395810 w 504992"/>
                <a:gd name="connsiteY2" fmla="*/ 68239 h 232012"/>
                <a:gd name="connsiteX3" fmla="*/ 341219 w 504992"/>
                <a:gd name="connsiteY3" fmla="*/ 81886 h 232012"/>
                <a:gd name="connsiteX4" fmla="*/ 177445 w 504992"/>
                <a:gd name="connsiteY4" fmla="*/ 109182 h 232012"/>
                <a:gd name="connsiteX5" fmla="*/ 81911 w 504992"/>
                <a:gd name="connsiteY5" fmla="*/ 163773 h 232012"/>
                <a:gd name="connsiteX6" fmla="*/ 24 w 504992"/>
                <a:gd name="connsiteY6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992" h="232012">
                  <a:moveTo>
                    <a:pt x="504992" y="0"/>
                  </a:moveTo>
                  <a:cubicBezTo>
                    <a:pt x="477696" y="9098"/>
                    <a:pt x="447504" y="12046"/>
                    <a:pt x="423105" y="27295"/>
                  </a:cubicBezTo>
                  <a:cubicBezTo>
                    <a:pt x="409196" y="35988"/>
                    <a:pt x="409458" y="59140"/>
                    <a:pt x="395810" y="68239"/>
                  </a:cubicBezTo>
                  <a:cubicBezTo>
                    <a:pt x="380203" y="78644"/>
                    <a:pt x="359254" y="76733"/>
                    <a:pt x="341219" y="81886"/>
                  </a:cubicBezTo>
                  <a:cubicBezTo>
                    <a:pt x="239364" y="110987"/>
                    <a:pt x="377083" y="87000"/>
                    <a:pt x="177445" y="109182"/>
                  </a:cubicBezTo>
                  <a:cubicBezTo>
                    <a:pt x="81948" y="133057"/>
                    <a:pt x="158942" y="103861"/>
                    <a:pt x="81911" y="163773"/>
                  </a:cubicBezTo>
                  <a:cubicBezTo>
                    <a:pt x="-3761" y="230407"/>
                    <a:pt x="24" y="184239"/>
                    <a:pt x="24" y="23201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5145206" y="272955"/>
              <a:ext cx="709684" cy="192322"/>
            </a:xfrm>
            <a:custGeom>
              <a:avLst/>
              <a:gdLst>
                <a:gd name="connsiteX0" fmla="*/ 0 w 709684"/>
                <a:gd name="connsiteY0" fmla="*/ 0 h 192322"/>
                <a:gd name="connsiteX1" fmla="*/ 68239 w 709684"/>
                <a:gd name="connsiteY1" fmla="*/ 27296 h 192322"/>
                <a:gd name="connsiteX2" fmla="*/ 150125 w 709684"/>
                <a:gd name="connsiteY2" fmla="*/ 54591 h 192322"/>
                <a:gd name="connsiteX3" fmla="*/ 245660 w 709684"/>
                <a:gd name="connsiteY3" fmla="*/ 95535 h 192322"/>
                <a:gd name="connsiteX4" fmla="*/ 395785 w 709684"/>
                <a:gd name="connsiteY4" fmla="*/ 122830 h 192322"/>
                <a:gd name="connsiteX5" fmla="*/ 504967 w 709684"/>
                <a:gd name="connsiteY5" fmla="*/ 150126 h 192322"/>
                <a:gd name="connsiteX6" fmla="*/ 545910 w 709684"/>
                <a:gd name="connsiteY6" fmla="*/ 163773 h 192322"/>
                <a:gd name="connsiteX7" fmla="*/ 600501 w 709684"/>
                <a:gd name="connsiteY7" fmla="*/ 177421 h 192322"/>
                <a:gd name="connsiteX8" fmla="*/ 641445 w 709684"/>
                <a:gd name="connsiteY8" fmla="*/ 191069 h 192322"/>
                <a:gd name="connsiteX9" fmla="*/ 709684 w 709684"/>
                <a:gd name="connsiteY9" fmla="*/ 191069 h 19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684" h="192322">
                  <a:moveTo>
                    <a:pt x="0" y="0"/>
                  </a:moveTo>
                  <a:cubicBezTo>
                    <a:pt x="22746" y="9099"/>
                    <a:pt x="45215" y="18924"/>
                    <a:pt x="68239" y="27296"/>
                  </a:cubicBezTo>
                  <a:cubicBezTo>
                    <a:pt x="95279" y="37129"/>
                    <a:pt x="124391" y="41724"/>
                    <a:pt x="150125" y="54591"/>
                  </a:cubicBezTo>
                  <a:cubicBezTo>
                    <a:pt x="198649" y="78853"/>
                    <a:pt x="198804" y="82148"/>
                    <a:pt x="245660" y="95535"/>
                  </a:cubicBezTo>
                  <a:cubicBezTo>
                    <a:pt x="310004" y="113918"/>
                    <a:pt x="318478" y="111786"/>
                    <a:pt x="395785" y="122830"/>
                  </a:cubicBezTo>
                  <a:cubicBezTo>
                    <a:pt x="489366" y="154024"/>
                    <a:pt x="373229" y="117192"/>
                    <a:pt x="504967" y="150126"/>
                  </a:cubicBezTo>
                  <a:cubicBezTo>
                    <a:pt x="518923" y="153615"/>
                    <a:pt x="532078" y="159821"/>
                    <a:pt x="545910" y="163773"/>
                  </a:cubicBezTo>
                  <a:cubicBezTo>
                    <a:pt x="563945" y="168926"/>
                    <a:pt x="582466" y="172268"/>
                    <a:pt x="600501" y="177421"/>
                  </a:cubicBezTo>
                  <a:cubicBezTo>
                    <a:pt x="614334" y="181373"/>
                    <a:pt x="627170" y="189285"/>
                    <a:pt x="641445" y="191069"/>
                  </a:cubicBezTo>
                  <a:cubicBezTo>
                    <a:pt x="664016" y="193890"/>
                    <a:pt x="686938" y="191069"/>
                    <a:pt x="709684" y="19106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4612943" y="382137"/>
              <a:ext cx="423081" cy="0"/>
            </a:xfrm>
            <a:custGeom>
              <a:avLst/>
              <a:gdLst>
                <a:gd name="connsiteX0" fmla="*/ 423081 w 423081"/>
                <a:gd name="connsiteY0" fmla="*/ 0 h 0"/>
                <a:gd name="connsiteX1" fmla="*/ 0 w 42308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3081">
                  <a:moveTo>
                    <a:pt x="423081" y="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5131558" y="245660"/>
              <a:ext cx="791570" cy="313898"/>
            </a:xfrm>
            <a:custGeom>
              <a:avLst/>
              <a:gdLst>
                <a:gd name="connsiteX0" fmla="*/ 0 w 791570"/>
                <a:gd name="connsiteY0" fmla="*/ 0 h 313898"/>
                <a:gd name="connsiteX1" fmla="*/ 286603 w 791570"/>
                <a:gd name="connsiteY1" fmla="*/ 13647 h 313898"/>
                <a:gd name="connsiteX2" fmla="*/ 313899 w 791570"/>
                <a:gd name="connsiteY2" fmla="*/ 54591 h 313898"/>
                <a:gd name="connsiteX3" fmla="*/ 395785 w 791570"/>
                <a:gd name="connsiteY3" fmla="*/ 81886 h 313898"/>
                <a:gd name="connsiteX4" fmla="*/ 436729 w 791570"/>
                <a:gd name="connsiteY4" fmla="*/ 95534 h 313898"/>
                <a:gd name="connsiteX5" fmla="*/ 477672 w 791570"/>
                <a:gd name="connsiteY5" fmla="*/ 109182 h 313898"/>
                <a:gd name="connsiteX6" fmla="*/ 600502 w 791570"/>
                <a:gd name="connsiteY6" fmla="*/ 122830 h 313898"/>
                <a:gd name="connsiteX7" fmla="*/ 641445 w 791570"/>
                <a:gd name="connsiteY7" fmla="*/ 136477 h 313898"/>
                <a:gd name="connsiteX8" fmla="*/ 655093 w 791570"/>
                <a:gd name="connsiteY8" fmla="*/ 177421 h 313898"/>
                <a:gd name="connsiteX9" fmla="*/ 709684 w 791570"/>
                <a:gd name="connsiteY9" fmla="*/ 259307 h 313898"/>
                <a:gd name="connsiteX10" fmla="*/ 709684 w 791570"/>
                <a:gd name="connsiteY10" fmla="*/ 259307 h 313898"/>
                <a:gd name="connsiteX11" fmla="*/ 791570 w 791570"/>
                <a:gd name="connsiteY11" fmla="*/ 313898 h 31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1570" h="313898">
                  <a:moveTo>
                    <a:pt x="0" y="0"/>
                  </a:moveTo>
                  <a:cubicBezTo>
                    <a:pt x="95534" y="4549"/>
                    <a:pt x="192375" y="-2740"/>
                    <a:pt x="286603" y="13647"/>
                  </a:cubicBezTo>
                  <a:cubicBezTo>
                    <a:pt x="302763" y="16457"/>
                    <a:pt x="299989" y="45897"/>
                    <a:pt x="313899" y="54591"/>
                  </a:cubicBezTo>
                  <a:cubicBezTo>
                    <a:pt x="338297" y="69840"/>
                    <a:pt x="368490" y="72788"/>
                    <a:pt x="395785" y="81886"/>
                  </a:cubicBezTo>
                  <a:lnTo>
                    <a:pt x="436729" y="95534"/>
                  </a:lnTo>
                  <a:cubicBezTo>
                    <a:pt x="450377" y="100083"/>
                    <a:pt x="463374" y="107593"/>
                    <a:pt x="477672" y="109182"/>
                  </a:cubicBezTo>
                  <a:lnTo>
                    <a:pt x="600502" y="122830"/>
                  </a:lnTo>
                  <a:cubicBezTo>
                    <a:pt x="614150" y="127379"/>
                    <a:pt x="631273" y="126305"/>
                    <a:pt x="641445" y="136477"/>
                  </a:cubicBezTo>
                  <a:cubicBezTo>
                    <a:pt x="651618" y="146650"/>
                    <a:pt x="648106" y="164845"/>
                    <a:pt x="655093" y="177421"/>
                  </a:cubicBezTo>
                  <a:cubicBezTo>
                    <a:pt x="671025" y="206098"/>
                    <a:pt x="691487" y="232012"/>
                    <a:pt x="709684" y="259307"/>
                  </a:cubicBezTo>
                  <a:lnTo>
                    <a:pt x="709684" y="259307"/>
                  </a:lnTo>
                  <a:lnTo>
                    <a:pt x="791570" y="313898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4612943" y="327546"/>
              <a:ext cx="327547" cy="191069"/>
            </a:xfrm>
            <a:custGeom>
              <a:avLst/>
              <a:gdLst>
                <a:gd name="connsiteX0" fmla="*/ 327547 w 327547"/>
                <a:gd name="connsiteY0" fmla="*/ 0 h 191069"/>
                <a:gd name="connsiteX1" fmla="*/ 218364 w 327547"/>
                <a:gd name="connsiteY1" fmla="*/ 40944 h 191069"/>
                <a:gd name="connsiteX2" fmla="*/ 191069 w 327547"/>
                <a:gd name="connsiteY2" fmla="*/ 81887 h 191069"/>
                <a:gd name="connsiteX3" fmla="*/ 150126 w 327547"/>
                <a:gd name="connsiteY3" fmla="*/ 95535 h 191069"/>
                <a:gd name="connsiteX4" fmla="*/ 68239 w 327547"/>
                <a:gd name="connsiteY4" fmla="*/ 163773 h 191069"/>
                <a:gd name="connsiteX5" fmla="*/ 27296 w 327547"/>
                <a:gd name="connsiteY5" fmla="*/ 177421 h 191069"/>
                <a:gd name="connsiteX6" fmla="*/ 0 w 327547"/>
                <a:gd name="connsiteY6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547" h="191069">
                  <a:moveTo>
                    <a:pt x="327547" y="0"/>
                  </a:moveTo>
                  <a:cubicBezTo>
                    <a:pt x="278723" y="9765"/>
                    <a:pt x="253507" y="5801"/>
                    <a:pt x="218364" y="40944"/>
                  </a:cubicBezTo>
                  <a:cubicBezTo>
                    <a:pt x="206766" y="52542"/>
                    <a:pt x="203877" y="71640"/>
                    <a:pt x="191069" y="81887"/>
                  </a:cubicBezTo>
                  <a:cubicBezTo>
                    <a:pt x="179836" y="90874"/>
                    <a:pt x="162993" y="89101"/>
                    <a:pt x="150126" y="95535"/>
                  </a:cubicBezTo>
                  <a:cubicBezTo>
                    <a:pt x="60818" y="140188"/>
                    <a:pt x="158792" y="103404"/>
                    <a:pt x="68239" y="163773"/>
                  </a:cubicBezTo>
                  <a:cubicBezTo>
                    <a:pt x="56269" y="171753"/>
                    <a:pt x="40653" y="172078"/>
                    <a:pt x="27296" y="177421"/>
                  </a:cubicBezTo>
                  <a:cubicBezTo>
                    <a:pt x="17851" y="181199"/>
                    <a:pt x="9099" y="186520"/>
                    <a:pt x="0" y="19106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5404513" y="450376"/>
              <a:ext cx="354842" cy="123863"/>
            </a:xfrm>
            <a:custGeom>
              <a:avLst/>
              <a:gdLst>
                <a:gd name="connsiteX0" fmla="*/ 0 w 354842"/>
                <a:gd name="connsiteY0" fmla="*/ 0 h 123863"/>
                <a:gd name="connsiteX1" fmla="*/ 136478 w 354842"/>
                <a:gd name="connsiteY1" fmla="*/ 54591 h 123863"/>
                <a:gd name="connsiteX2" fmla="*/ 218365 w 354842"/>
                <a:gd name="connsiteY2" fmla="*/ 109182 h 123863"/>
                <a:gd name="connsiteX3" fmla="*/ 354842 w 354842"/>
                <a:gd name="connsiteY3" fmla="*/ 122830 h 1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842" h="123863">
                  <a:moveTo>
                    <a:pt x="0" y="0"/>
                  </a:moveTo>
                  <a:cubicBezTo>
                    <a:pt x="58585" y="19529"/>
                    <a:pt x="86277" y="24470"/>
                    <a:pt x="136478" y="54591"/>
                  </a:cubicBezTo>
                  <a:cubicBezTo>
                    <a:pt x="164608" y="71469"/>
                    <a:pt x="186539" y="101225"/>
                    <a:pt x="218365" y="109182"/>
                  </a:cubicBezTo>
                  <a:cubicBezTo>
                    <a:pt x="299436" y="129450"/>
                    <a:pt x="254199" y="122830"/>
                    <a:pt x="354842" y="12283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4285397" y="258800"/>
              <a:ext cx="1670665" cy="587361"/>
            </a:xfrm>
            <a:custGeom>
              <a:avLst/>
              <a:gdLst>
                <a:gd name="connsiteX0" fmla="*/ 532263 w 1670665"/>
                <a:gd name="connsiteY0" fmla="*/ 109690 h 587361"/>
                <a:gd name="connsiteX1" fmla="*/ 464024 w 1670665"/>
                <a:gd name="connsiteY1" fmla="*/ 123337 h 587361"/>
                <a:gd name="connsiteX2" fmla="*/ 354842 w 1670665"/>
                <a:gd name="connsiteY2" fmla="*/ 177928 h 587361"/>
                <a:gd name="connsiteX3" fmla="*/ 259307 w 1670665"/>
                <a:gd name="connsiteY3" fmla="*/ 246167 h 587361"/>
                <a:gd name="connsiteX4" fmla="*/ 259307 w 1670665"/>
                <a:gd name="connsiteY4" fmla="*/ 355349 h 587361"/>
                <a:gd name="connsiteX5" fmla="*/ 409433 w 1670665"/>
                <a:gd name="connsiteY5" fmla="*/ 341701 h 587361"/>
                <a:gd name="connsiteX6" fmla="*/ 450376 w 1670665"/>
                <a:gd name="connsiteY6" fmla="*/ 328054 h 587361"/>
                <a:gd name="connsiteX7" fmla="*/ 409433 w 1670665"/>
                <a:gd name="connsiteY7" fmla="*/ 314406 h 587361"/>
                <a:gd name="connsiteX8" fmla="*/ 368490 w 1670665"/>
                <a:gd name="connsiteY8" fmla="*/ 328054 h 587361"/>
                <a:gd name="connsiteX9" fmla="*/ 286603 w 1670665"/>
                <a:gd name="connsiteY9" fmla="*/ 409940 h 587361"/>
                <a:gd name="connsiteX10" fmla="*/ 245660 w 1670665"/>
                <a:gd name="connsiteY10" fmla="*/ 437236 h 587361"/>
                <a:gd name="connsiteX11" fmla="*/ 300251 w 1670665"/>
                <a:gd name="connsiteY11" fmla="*/ 355349 h 587361"/>
                <a:gd name="connsiteX12" fmla="*/ 313899 w 1670665"/>
                <a:gd name="connsiteY12" fmla="*/ 314406 h 587361"/>
                <a:gd name="connsiteX13" fmla="*/ 272955 w 1670665"/>
                <a:gd name="connsiteY13" fmla="*/ 328054 h 587361"/>
                <a:gd name="connsiteX14" fmla="*/ 272955 w 1670665"/>
                <a:gd name="connsiteY14" fmla="*/ 437236 h 587361"/>
                <a:gd name="connsiteX15" fmla="*/ 313899 w 1670665"/>
                <a:gd name="connsiteY15" fmla="*/ 450884 h 587361"/>
                <a:gd name="connsiteX16" fmla="*/ 341194 w 1670665"/>
                <a:gd name="connsiteY16" fmla="*/ 409940 h 587361"/>
                <a:gd name="connsiteX17" fmla="*/ 300251 w 1670665"/>
                <a:gd name="connsiteY17" fmla="*/ 328054 h 587361"/>
                <a:gd name="connsiteX18" fmla="*/ 259307 w 1670665"/>
                <a:gd name="connsiteY18" fmla="*/ 314406 h 587361"/>
                <a:gd name="connsiteX19" fmla="*/ 232012 w 1670665"/>
                <a:gd name="connsiteY19" fmla="*/ 355349 h 587361"/>
                <a:gd name="connsiteX20" fmla="*/ 259307 w 1670665"/>
                <a:gd name="connsiteY20" fmla="*/ 464531 h 587361"/>
                <a:gd name="connsiteX21" fmla="*/ 259307 w 1670665"/>
                <a:gd name="connsiteY21" fmla="*/ 382645 h 587361"/>
                <a:gd name="connsiteX22" fmla="*/ 218364 w 1670665"/>
                <a:gd name="connsiteY22" fmla="*/ 368997 h 587361"/>
                <a:gd name="connsiteX23" fmla="*/ 136478 w 1670665"/>
                <a:gd name="connsiteY23" fmla="*/ 423588 h 587361"/>
                <a:gd name="connsiteX24" fmla="*/ 68239 w 1670665"/>
                <a:gd name="connsiteY24" fmla="*/ 355349 h 587361"/>
                <a:gd name="connsiteX25" fmla="*/ 0 w 1670665"/>
                <a:gd name="connsiteY25" fmla="*/ 437236 h 587361"/>
                <a:gd name="connsiteX26" fmla="*/ 40943 w 1670665"/>
                <a:gd name="connsiteY26" fmla="*/ 464531 h 587361"/>
                <a:gd name="connsiteX27" fmla="*/ 95534 w 1670665"/>
                <a:gd name="connsiteY27" fmla="*/ 382645 h 587361"/>
                <a:gd name="connsiteX28" fmla="*/ 136478 w 1670665"/>
                <a:gd name="connsiteY28" fmla="*/ 341701 h 587361"/>
                <a:gd name="connsiteX29" fmla="*/ 150125 w 1670665"/>
                <a:gd name="connsiteY29" fmla="*/ 382645 h 587361"/>
                <a:gd name="connsiteX30" fmla="*/ 163773 w 1670665"/>
                <a:gd name="connsiteY30" fmla="*/ 532770 h 587361"/>
                <a:gd name="connsiteX31" fmla="*/ 177421 w 1670665"/>
                <a:gd name="connsiteY31" fmla="*/ 478179 h 587361"/>
                <a:gd name="connsiteX32" fmla="*/ 191069 w 1670665"/>
                <a:gd name="connsiteY32" fmla="*/ 437236 h 587361"/>
                <a:gd name="connsiteX33" fmla="*/ 177421 w 1670665"/>
                <a:gd name="connsiteY33" fmla="*/ 355349 h 587361"/>
                <a:gd name="connsiteX34" fmla="*/ 163773 w 1670665"/>
                <a:gd name="connsiteY34" fmla="*/ 396293 h 587361"/>
                <a:gd name="connsiteX35" fmla="*/ 109182 w 1670665"/>
                <a:gd name="connsiteY35" fmla="*/ 505475 h 587361"/>
                <a:gd name="connsiteX36" fmla="*/ 81887 w 1670665"/>
                <a:gd name="connsiteY36" fmla="*/ 587361 h 587361"/>
                <a:gd name="connsiteX37" fmla="*/ 68239 w 1670665"/>
                <a:gd name="connsiteY37" fmla="*/ 546418 h 587361"/>
                <a:gd name="connsiteX38" fmla="*/ 109182 w 1670665"/>
                <a:gd name="connsiteY38" fmla="*/ 450884 h 587361"/>
                <a:gd name="connsiteX39" fmla="*/ 136478 w 1670665"/>
                <a:gd name="connsiteY39" fmla="*/ 396293 h 587361"/>
                <a:gd name="connsiteX40" fmla="*/ 163773 w 1670665"/>
                <a:gd name="connsiteY40" fmla="*/ 314406 h 587361"/>
                <a:gd name="connsiteX41" fmla="*/ 191069 w 1670665"/>
                <a:gd name="connsiteY41" fmla="*/ 355349 h 587361"/>
                <a:gd name="connsiteX42" fmla="*/ 245660 w 1670665"/>
                <a:gd name="connsiteY42" fmla="*/ 273463 h 587361"/>
                <a:gd name="connsiteX43" fmla="*/ 204716 w 1670665"/>
                <a:gd name="connsiteY43" fmla="*/ 300758 h 587361"/>
                <a:gd name="connsiteX44" fmla="*/ 191069 w 1670665"/>
                <a:gd name="connsiteY44" fmla="*/ 341701 h 587361"/>
                <a:gd name="connsiteX45" fmla="*/ 204716 w 1670665"/>
                <a:gd name="connsiteY45" fmla="*/ 287110 h 587361"/>
                <a:gd name="connsiteX46" fmla="*/ 245660 w 1670665"/>
                <a:gd name="connsiteY46" fmla="*/ 246167 h 587361"/>
                <a:gd name="connsiteX47" fmla="*/ 232012 w 1670665"/>
                <a:gd name="connsiteY47" fmla="*/ 300758 h 587361"/>
                <a:gd name="connsiteX48" fmla="*/ 204716 w 1670665"/>
                <a:gd name="connsiteY48" fmla="*/ 355349 h 587361"/>
                <a:gd name="connsiteX49" fmla="*/ 245660 w 1670665"/>
                <a:gd name="connsiteY49" fmla="*/ 328054 h 587361"/>
                <a:gd name="connsiteX50" fmla="*/ 286603 w 1670665"/>
                <a:gd name="connsiteY50" fmla="*/ 314406 h 587361"/>
                <a:gd name="connsiteX51" fmla="*/ 382137 w 1670665"/>
                <a:gd name="connsiteY51" fmla="*/ 246167 h 587361"/>
                <a:gd name="connsiteX52" fmla="*/ 436728 w 1670665"/>
                <a:gd name="connsiteY52" fmla="*/ 205224 h 587361"/>
                <a:gd name="connsiteX53" fmla="*/ 545910 w 1670665"/>
                <a:gd name="connsiteY53" fmla="*/ 164281 h 587361"/>
                <a:gd name="connsiteX54" fmla="*/ 627797 w 1670665"/>
                <a:gd name="connsiteY54" fmla="*/ 123337 h 587361"/>
                <a:gd name="connsiteX55" fmla="*/ 723331 w 1670665"/>
                <a:gd name="connsiteY55" fmla="*/ 68746 h 587361"/>
                <a:gd name="connsiteX56" fmla="*/ 682388 w 1670665"/>
                <a:gd name="connsiteY56" fmla="*/ 55099 h 587361"/>
                <a:gd name="connsiteX57" fmla="*/ 586854 w 1670665"/>
                <a:gd name="connsiteY57" fmla="*/ 109690 h 587361"/>
                <a:gd name="connsiteX58" fmla="*/ 504967 w 1670665"/>
                <a:gd name="connsiteY58" fmla="*/ 136985 h 587361"/>
                <a:gd name="connsiteX59" fmla="*/ 545910 w 1670665"/>
                <a:gd name="connsiteY59" fmla="*/ 123337 h 587361"/>
                <a:gd name="connsiteX60" fmla="*/ 586854 w 1670665"/>
                <a:gd name="connsiteY60" fmla="*/ 96042 h 587361"/>
                <a:gd name="connsiteX61" fmla="*/ 641445 w 1670665"/>
                <a:gd name="connsiteY61" fmla="*/ 68746 h 587361"/>
                <a:gd name="connsiteX62" fmla="*/ 586854 w 1670665"/>
                <a:gd name="connsiteY62" fmla="*/ 82394 h 587361"/>
                <a:gd name="connsiteX63" fmla="*/ 491319 w 1670665"/>
                <a:gd name="connsiteY63" fmla="*/ 123337 h 587361"/>
                <a:gd name="connsiteX64" fmla="*/ 450376 w 1670665"/>
                <a:gd name="connsiteY64" fmla="*/ 150633 h 587361"/>
                <a:gd name="connsiteX65" fmla="*/ 368490 w 1670665"/>
                <a:gd name="connsiteY65" fmla="*/ 177928 h 587361"/>
                <a:gd name="connsiteX66" fmla="*/ 409433 w 1670665"/>
                <a:gd name="connsiteY66" fmla="*/ 164281 h 587361"/>
                <a:gd name="connsiteX67" fmla="*/ 477672 w 1670665"/>
                <a:gd name="connsiteY67" fmla="*/ 136985 h 587361"/>
                <a:gd name="connsiteX68" fmla="*/ 559558 w 1670665"/>
                <a:gd name="connsiteY68" fmla="*/ 109690 h 587361"/>
                <a:gd name="connsiteX69" fmla="*/ 464024 w 1670665"/>
                <a:gd name="connsiteY69" fmla="*/ 177928 h 587361"/>
                <a:gd name="connsiteX70" fmla="*/ 423081 w 1670665"/>
                <a:gd name="connsiteY70" fmla="*/ 218872 h 587361"/>
                <a:gd name="connsiteX71" fmla="*/ 382137 w 1670665"/>
                <a:gd name="connsiteY71" fmla="*/ 246167 h 587361"/>
                <a:gd name="connsiteX72" fmla="*/ 491319 w 1670665"/>
                <a:gd name="connsiteY72" fmla="*/ 177928 h 587361"/>
                <a:gd name="connsiteX73" fmla="*/ 559558 w 1670665"/>
                <a:gd name="connsiteY73" fmla="*/ 136985 h 587361"/>
                <a:gd name="connsiteX74" fmla="*/ 600502 w 1670665"/>
                <a:gd name="connsiteY74" fmla="*/ 109690 h 587361"/>
                <a:gd name="connsiteX75" fmla="*/ 1037230 w 1670665"/>
                <a:gd name="connsiteY75" fmla="*/ 96042 h 587361"/>
                <a:gd name="connsiteX76" fmla="*/ 1119116 w 1670665"/>
                <a:gd name="connsiteY76" fmla="*/ 82394 h 587361"/>
                <a:gd name="connsiteX77" fmla="*/ 1078173 w 1670665"/>
                <a:gd name="connsiteY77" fmla="*/ 109690 h 587361"/>
                <a:gd name="connsiteX78" fmla="*/ 1091821 w 1670665"/>
                <a:gd name="connsiteY78" fmla="*/ 273463 h 587361"/>
                <a:gd name="connsiteX79" fmla="*/ 1146412 w 1670665"/>
                <a:gd name="connsiteY79" fmla="*/ 300758 h 587361"/>
                <a:gd name="connsiteX80" fmla="*/ 1187355 w 1670665"/>
                <a:gd name="connsiteY80" fmla="*/ 314406 h 587361"/>
                <a:gd name="connsiteX81" fmla="*/ 1078173 w 1670665"/>
                <a:gd name="connsiteY81" fmla="*/ 259815 h 587361"/>
                <a:gd name="connsiteX82" fmla="*/ 1009934 w 1670665"/>
                <a:gd name="connsiteY82" fmla="*/ 218872 h 587361"/>
                <a:gd name="connsiteX83" fmla="*/ 1064525 w 1670665"/>
                <a:gd name="connsiteY83" fmla="*/ 232519 h 587361"/>
                <a:gd name="connsiteX84" fmla="*/ 1105469 w 1670665"/>
                <a:gd name="connsiteY84" fmla="*/ 246167 h 587361"/>
                <a:gd name="connsiteX85" fmla="*/ 1146412 w 1670665"/>
                <a:gd name="connsiteY85" fmla="*/ 273463 h 587361"/>
                <a:gd name="connsiteX86" fmla="*/ 1105469 w 1670665"/>
                <a:gd name="connsiteY86" fmla="*/ 232519 h 587361"/>
                <a:gd name="connsiteX87" fmla="*/ 1064525 w 1670665"/>
                <a:gd name="connsiteY87" fmla="*/ 218872 h 587361"/>
                <a:gd name="connsiteX88" fmla="*/ 1009934 w 1670665"/>
                <a:gd name="connsiteY88" fmla="*/ 191576 h 587361"/>
                <a:gd name="connsiteX89" fmla="*/ 1241946 w 1670665"/>
                <a:gd name="connsiteY89" fmla="*/ 164281 h 587361"/>
                <a:gd name="connsiteX90" fmla="*/ 1187355 w 1670665"/>
                <a:gd name="connsiteY90" fmla="*/ 150633 h 587361"/>
                <a:gd name="connsiteX91" fmla="*/ 1091821 w 1670665"/>
                <a:gd name="connsiteY91" fmla="*/ 136985 h 587361"/>
                <a:gd name="connsiteX92" fmla="*/ 709684 w 1670665"/>
                <a:gd name="connsiteY92" fmla="*/ 109690 h 587361"/>
                <a:gd name="connsiteX93" fmla="*/ 832513 w 1670665"/>
                <a:gd name="connsiteY93" fmla="*/ 68746 h 587361"/>
                <a:gd name="connsiteX94" fmla="*/ 791570 w 1670665"/>
                <a:gd name="connsiteY94" fmla="*/ 55099 h 587361"/>
                <a:gd name="connsiteX95" fmla="*/ 668740 w 1670665"/>
                <a:gd name="connsiteY95" fmla="*/ 96042 h 587361"/>
                <a:gd name="connsiteX96" fmla="*/ 586854 w 1670665"/>
                <a:gd name="connsiteY96" fmla="*/ 109690 h 587361"/>
                <a:gd name="connsiteX97" fmla="*/ 859809 w 1670665"/>
                <a:gd name="connsiteY97" fmla="*/ 82394 h 587361"/>
                <a:gd name="connsiteX98" fmla="*/ 736979 w 1670665"/>
                <a:gd name="connsiteY98" fmla="*/ 136985 h 587361"/>
                <a:gd name="connsiteX99" fmla="*/ 696036 w 1670665"/>
                <a:gd name="connsiteY99" fmla="*/ 150633 h 587361"/>
                <a:gd name="connsiteX100" fmla="*/ 764275 w 1670665"/>
                <a:gd name="connsiteY100" fmla="*/ 136985 h 587361"/>
                <a:gd name="connsiteX101" fmla="*/ 887104 w 1670665"/>
                <a:gd name="connsiteY101" fmla="*/ 123337 h 587361"/>
                <a:gd name="connsiteX102" fmla="*/ 955343 w 1670665"/>
                <a:gd name="connsiteY102" fmla="*/ 96042 h 587361"/>
                <a:gd name="connsiteX103" fmla="*/ 1187355 w 1670665"/>
                <a:gd name="connsiteY103" fmla="*/ 96042 h 587361"/>
                <a:gd name="connsiteX104" fmla="*/ 1228299 w 1670665"/>
                <a:gd name="connsiteY104" fmla="*/ 177928 h 587361"/>
                <a:gd name="connsiteX105" fmla="*/ 1201003 w 1670665"/>
                <a:gd name="connsiteY105" fmla="*/ 218872 h 587361"/>
                <a:gd name="connsiteX106" fmla="*/ 1378424 w 1670665"/>
                <a:gd name="connsiteY106" fmla="*/ 328054 h 587361"/>
                <a:gd name="connsiteX107" fmla="*/ 1473958 w 1670665"/>
                <a:gd name="connsiteY107" fmla="*/ 382645 h 587361"/>
                <a:gd name="connsiteX108" fmla="*/ 1323833 w 1670665"/>
                <a:gd name="connsiteY108" fmla="*/ 328054 h 587361"/>
                <a:gd name="connsiteX109" fmla="*/ 1282890 w 1670665"/>
                <a:gd name="connsiteY109" fmla="*/ 300758 h 587361"/>
                <a:gd name="connsiteX110" fmla="*/ 1392072 w 1670665"/>
                <a:gd name="connsiteY110" fmla="*/ 314406 h 587361"/>
                <a:gd name="connsiteX111" fmla="*/ 1473958 w 1670665"/>
                <a:gd name="connsiteY111" fmla="*/ 355349 h 587361"/>
                <a:gd name="connsiteX112" fmla="*/ 1392072 w 1670665"/>
                <a:gd name="connsiteY112" fmla="*/ 328054 h 587361"/>
                <a:gd name="connsiteX113" fmla="*/ 1351128 w 1670665"/>
                <a:gd name="connsiteY113" fmla="*/ 300758 h 587361"/>
                <a:gd name="connsiteX114" fmla="*/ 1296537 w 1670665"/>
                <a:gd name="connsiteY114" fmla="*/ 273463 h 587361"/>
                <a:gd name="connsiteX115" fmla="*/ 1392072 w 1670665"/>
                <a:gd name="connsiteY115" fmla="*/ 273463 h 587361"/>
                <a:gd name="connsiteX116" fmla="*/ 1446663 w 1670665"/>
                <a:gd name="connsiteY116" fmla="*/ 287110 h 587361"/>
                <a:gd name="connsiteX117" fmla="*/ 1487606 w 1670665"/>
                <a:gd name="connsiteY117" fmla="*/ 300758 h 587361"/>
                <a:gd name="connsiteX118" fmla="*/ 1433015 w 1670665"/>
                <a:gd name="connsiteY118" fmla="*/ 273463 h 587361"/>
                <a:gd name="connsiteX119" fmla="*/ 1351128 w 1670665"/>
                <a:gd name="connsiteY119" fmla="*/ 246167 h 587361"/>
                <a:gd name="connsiteX120" fmla="*/ 1514902 w 1670665"/>
                <a:gd name="connsiteY120" fmla="*/ 287110 h 587361"/>
                <a:gd name="connsiteX121" fmla="*/ 1473958 w 1670665"/>
                <a:gd name="connsiteY121" fmla="*/ 273463 h 587361"/>
                <a:gd name="connsiteX122" fmla="*/ 1378424 w 1670665"/>
                <a:gd name="connsiteY122" fmla="*/ 246167 h 587361"/>
                <a:gd name="connsiteX123" fmla="*/ 1282890 w 1670665"/>
                <a:gd name="connsiteY123" fmla="*/ 191576 h 587361"/>
                <a:gd name="connsiteX124" fmla="*/ 1241946 w 1670665"/>
                <a:gd name="connsiteY124" fmla="*/ 164281 h 587361"/>
                <a:gd name="connsiteX125" fmla="*/ 1364776 w 1670665"/>
                <a:gd name="connsiteY125" fmla="*/ 205224 h 587361"/>
                <a:gd name="connsiteX126" fmla="*/ 1433015 w 1670665"/>
                <a:gd name="connsiteY126" fmla="*/ 218872 h 587361"/>
                <a:gd name="connsiteX127" fmla="*/ 1487606 w 1670665"/>
                <a:gd name="connsiteY127" fmla="*/ 232519 h 587361"/>
                <a:gd name="connsiteX128" fmla="*/ 1405719 w 1670665"/>
                <a:gd name="connsiteY128" fmla="*/ 191576 h 587361"/>
                <a:gd name="connsiteX129" fmla="*/ 1337481 w 1670665"/>
                <a:gd name="connsiteY129" fmla="*/ 177928 h 587361"/>
                <a:gd name="connsiteX130" fmla="*/ 1296537 w 1670665"/>
                <a:gd name="connsiteY130" fmla="*/ 150633 h 587361"/>
                <a:gd name="connsiteX131" fmla="*/ 1228299 w 1670665"/>
                <a:gd name="connsiteY131" fmla="*/ 136985 h 587361"/>
                <a:gd name="connsiteX132" fmla="*/ 1337481 w 1670665"/>
                <a:gd name="connsiteY132" fmla="*/ 150633 h 587361"/>
                <a:gd name="connsiteX133" fmla="*/ 1405719 w 1670665"/>
                <a:gd name="connsiteY133" fmla="*/ 177928 h 587361"/>
                <a:gd name="connsiteX134" fmla="*/ 1378424 w 1670665"/>
                <a:gd name="connsiteY134" fmla="*/ 164281 h 587361"/>
                <a:gd name="connsiteX135" fmla="*/ 1323833 w 1670665"/>
                <a:gd name="connsiteY135" fmla="*/ 150633 h 587361"/>
                <a:gd name="connsiteX136" fmla="*/ 1241946 w 1670665"/>
                <a:gd name="connsiteY136" fmla="*/ 123337 h 587361"/>
                <a:gd name="connsiteX137" fmla="*/ 1323833 w 1670665"/>
                <a:gd name="connsiteY137" fmla="*/ 136985 h 587361"/>
                <a:gd name="connsiteX138" fmla="*/ 1392072 w 1670665"/>
                <a:gd name="connsiteY138" fmla="*/ 164281 h 587361"/>
                <a:gd name="connsiteX139" fmla="*/ 1446663 w 1670665"/>
                <a:gd name="connsiteY139" fmla="*/ 177928 h 587361"/>
                <a:gd name="connsiteX140" fmla="*/ 1392072 w 1670665"/>
                <a:gd name="connsiteY140" fmla="*/ 150633 h 587361"/>
                <a:gd name="connsiteX141" fmla="*/ 1337481 w 1670665"/>
                <a:gd name="connsiteY141" fmla="*/ 136985 h 587361"/>
                <a:gd name="connsiteX142" fmla="*/ 1241946 w 1670665"/>
                <a:gd name="connsiteY142" fmla="*/ 109690 h 587361"/>
                <a:gd name="connsiteX143" fmla="*/ 1201003 w 1670665"/>
                <a:gd name="connsiteY143" fmla="*/ 82394 h 587361"/>
                <a:gd name="connsiteX144" fmla="*/ 1255594 w 1670665"/>
                <a:gd name="connsiteY144" fmla="*/ 96042 h 587361"/>
                <a:gd name="connsiteX145" fmla="*/ 1528549 w 1670665"/>
                <a:gd name="connsiteY145" fmla="*/ 205224 h 587361"/>
                <a:gd name="connsiteX146" fmla="*/ 1433015 w 1670665"/>
                <a:gd name="connsiteY146" fmla="*/ 205224 h 587361"/>
                <a:gd name="connsiteX147" fmla="*/ 1364776 w 1670665"/>
                <a:gd name="connsiteY147" fmla="*/ 191576 h 587361"/>
                <a:gd name="connsiteX148" fmla="*/ 1528549 w 1670665"/>
                <a:gd name="connsiteY148" fmla="*/ 259815 h 587361"/>
                <a:gd name="connsiteX149" fmla="*/ 1665027 w 1670665"/>
                <a:gd name="connsiteY149" fmla="*/ 328054 h 587361"/>
                <a:gd name="connsiteX150" fmla="*/ 1583140 w 1670665"/>
                <a:gd name="connsiteY150" fmla="*/ 287110 h 587361"/>
                <a:gd name="connsiteX151" fmla="*/ 1501254 w 1670665"/>
                <a:gd name="connsiteY151" fmla="*/ 273463 h 587361"/>
                <a:gd name="connsiteX152" fmla="*/ 1569493 w 1670665"/>
                <a:gd name="connsiteY152" fmla="*/ 287110 h 587361"/>
                <a:gd name="connsiteX153" fmla="*/ 1624084 w 1670665"/>
                <a:gd name="connsiteY153" fmla="*/ 300758 h 587361"/>
                <a:gd name="connsiteX154" fmla="*/ 1542197 w 1670665"/>
                <a:gd name="connsiteY154" fmla="*/ 273463 h 587361"/>
                <a:gd name="connsiteX155" fmla="*/ 1487606 w 1670665"/>
                <a:gd name="connsiteY155" fmla="*/ 246167 h 587361"/>
                <a:gd name="connsiteX156" fmla="*/ 1528549 w 1670665"/>
                <a:gd name="connsiteY156" fmla="*/ 246167 h 587361"/>
                <a:gd name="connsiteX157" fmla="*/ 1405719 w 1670665"/>
                <a:gd name="connsiteY157" fmla="*/ 205224 h 587361"/>
                <a:gd name="connsiteX158" fmla="*/ 1351128 w 1670665"/>
                <a:gd name="connsiteY158" fmla="*/ 191576 h 587361"/>
                <a:gd name="connsiteX159" fmla="*/ 1310185 w 1670665"/>
                <a:gd name="connsiteY159" fmla="*/ 164281 h 587361"/>
                <a:gd name="connsiteX160" fmla="*/ 1569493 w 1670665"/>
                <a:gd name="connsiteY160" fmla="*/ 246167 h 587361"/>
                <a:gd name="connsiteX161" fmla="*/ 1433015 w 1670665"/>
                <a:gd name="connsiteY161" fmla="*/ 191576 h 587361"/>
                <a:gd name="connsiteX162" fmla="*/ 1296537 w 1670665"/>
                <a:gd name="connsiteY162" fmla="*/ 109690 h 587361"/>
                <a:gd name="connsiteX163" fmla="*/ 1255594 w 1670665"/>
                <a:gd name="connsiteY163" fmla="*/ 82394 h 587361"/>
                <a:gd name="connsiteX164" fmla="*/ 1392072 w 1670665"/>
                <a:gd name="connsiteY164" fmla="*/ 109690 h 587361"/>
                <a:gd name="connsiteX165" fmla="*/ 1269242 w 1670665"/>
                <a:gd name="connsiteY165" fmla="*/ 55099 h 587361"/>
                <a:gd name="connsiteX166" fmla="*/ 1228299 w 1670665"/>
                <a:gd name="connsiteY166" fmla="*/ 41451 h 587361"/>
                <a:gd name="connsiteX167" fmla="*/ 1187355 w 1670665"/>
                <a:gd name="connsiteY167" fmla="*/ 14155 h 587361"/>
                <a:gd name="connsiteX168" fmla="*/ 1255594 w 1670665"/>
                <a:gd name="connsiteY168" fmla="*/ 41451 h 587361"/>
                <a:gd name="connsiteX169" fmla="*/ 1187355 w 1670665"/>
                <a:gd name="connsiteY169" fmla="*/ 27803 h 587361"/>
                <a:gd name="connsiteX170" fmla="*/ 1146412 w 1670665"/>
                <a:gd name="connsiteY170" fmla="*/ 14155 h 587361"/>
                <a:gd name="connsiteX171" fmla="*/ 1255594 w 1670665"/>
                <a:gd name="connsiteY171" fmla="*/ 55099 h 587361"/>
                <a:gd name="connsiteX172" fmla="*/ 1214651 w 1670665"/>
                <a:gd name="connsiteY172" fmla="*/ 41451 h 587361"/>
                <a:gd name="connsiteX173" fmla="*/ 1173707 w 1670665"/>
                <a:gd name="connsiteY173" fmla="*/ 14155 h 587361"/>
                <a:gd name="connsiteX174" fmla="*/ 1228299 w 1670665"/>
                <a:gd name="connsiteY174" fmla="*/ 27803 h 587361"/>
                <a:gd name="connsiteX175" fmla="*/ 1296537 w 1670665"/>
                <a:gd name="connsiteY175" fmla="*/ 55099 h 587361"/>
                <a:gd name="connsiteX176" fmla="*/ 1091821 w 1670665"/>
                <a:gd name="connsiteY176" fmla="*/ 82394 h 587361"/>
                <a:gd name="connsiteX177" fmla="*/ 1050878 w 1670665"/>
                <a:gd name="connsiteY177" fmla="*/ 55099 h 587361"/>
                <a:gd name="connsiteX178" fmla="*/ 982639 w 1670665"/>
                <a:gd name="connsiteY178" fmla="*/ 41451 h 587361"/>
                <a:gd name="connsiteX179" fmla="*/ 1078173 w 1670665"/>
                <a:gd name="connsiteY179" fmla="*/ 55099 h 587361"/>
                <a:gd name="connsiteX180" fmla="*/ 914400 w 1670665"/>
                <a:gd name="connsiteY180" fmla="*/ 41451 h 587361"/>
                <a:gd name="connsiteX181" fmla="*/ 709684 w 1670665"/>
                <a:gd name="connsiteY181" fmla="*/ 55099 h 587361"/>
                <a:gd name="connsiteX182" fmla="*/ 873457 w 1670665"/>
                <a:gd name="connsiteY182" fmla="*/ 41451 h 587361"/>
                <a:gd name="connsiteX183" fmla="*/ 764275 w 1670665"/>
                <a:gd name="connsiteY183" fmla="*/ 27803 h 587361"/>
                <a:gd name="connsiteX184" fmla="*/ 846161 w 1670665"/>
                <a:gd name="connsiteY184" fmla="*/ 14155 h 587361"/>
                <a:gd name="connsiteX185" fmla="*/ 791570 w 1670665"/>
                <a:gd name="connsiteY185" fmla="*/ 507 h 587361"/>
                <a:gd name="connsiteX186" fmla="*/ 696036 w 1670665"/>
                <a:gd name="connsiteY186" fmla="*/ 27803 h 587361"/>
                <a:gd name="connsiteX187" fmla="*/ 600502 w 1670665"/>
                <a:gd name="connsiteY187" fmla="*/ 55099 h 587361"/>
                <a:gd name="connsiteX188" fmla="*/ 477672 w 1670665"/>
                <a:gd name="connsiteY188" fmla="*/ 136985 h 587361"/>
                <a:gd name="connsiteX189" fmla="*/ 436728 w 1670665"/>
                <a:gd name="connsiteY189" fmla="*/ 164281 h 587361"/>
                <a:gd name="connsiteX190" fmla="*/ 341194 w 1670665"/>
                <a:gd name="connsiteY190" fmla="*/ 232519 h 587361"/>
                <a:gd name="connsiteX191" fmla="*/ 532263 w 1670665"/>
                <a:gd name="connsiteY191" fmla="*/ 218872 h 587361"/>
                <a:gd name="connsiteX192" fmla="*/ 573206 w 1670665"/>
                <a:gd name="connsiteY192" fmla="*/ 191576 h 587361"/>
                <a:gd name="connsiteX193" fmla="*/ 641445 w 1670665"/>
                <a:gd name="connsiteY193" fmla="*/ 150633 h 587361"/>
                <a:gd name="connsiteX194" fmla="*/ 736979 w 1670665"/>
                <a:gd name="connsiteY194" fmla="*/ 136985 h 587361"/>
                <a:gd name="connsiteX195" fmla="*/ 996287 w 1670665"/>
                <a:gd name="connsiteY195" fmla="*/ 82394 h 587361"/>
                <a:gd name="connsiteX196" fmla="*/ 1146412 w 1670665"/>
                <a:gd name="connsiteY196" fmla="*/ 109690 h 587361"/>
                <a:gd name="connsiteX197" fmla="*/ 1201003 w 1670665"/>
                <a:gd name="connsiteY197" fmla="*/ 123337 h 587361"/>
                <a:gd name="connsiteX198" fmla="*/ 1241946 w 1670665"/>
                <a:gd name="connsiteY198" fmla="*/ 164281 h 587361"/>
                <a:gd name="connsiteX199" fmla="*/ 1323833 w 1670665"/>
                <a:gd name="connsiteY199" fmla="*/ 191576 h 587361"/>
                <a:gd name="connsiteX200" fmla="*/ 1037230 w 1670665"/>
                <a:gd name="connsiteY200" fmla="*/ 177928 h 587361"/>
                <a:gd name="connsiteX201" fmla="*/ 1146412 w 1670665"/>
                <a:gd name="connsiteY201" fmla="*/ 191576 h 587361"/>
                <a:gd name="connsiteX202" fmla="*/ 1078173 w 1670665"/>
                <a:gd name="connsiteY202" fmla="*/ 205224 h 587361"/>
                <a:gd name="connsiteX203" fmla="*/ 1160060 w 1670665"/>
                <a:gd name="connsiteY203" fmla="*/ 259815 h 587361"/>
                <a:gd name="connsiteX204" fmla="*/ 1201003 w 1670665"/>
                <a:gd name="connsiteY204" fmla="*/ 273463 h 587361"/>
                <a:gd name="connsiteX205" fmla="*/ 1146412 w 1670665"/>
                <a:gd name="connsiteY205" fmla="*/ 246167 h 587361"/>
                <a:gd name="connsiteX206" fmla="*/ 1037230 w 1670665"/>
                <a:gd name="connsiteY206" fmla="*/ 191576 h 587361"/>
                <a:gd name="connsiteX207" fmla="*/ 1050878 w 1670665"/>
                <a:gd name="connsiteY207" fmla="*/ 164281 h 587361"/>
                <a:gd name="connsiteX208" fmla="*/ 1119116 w 1670665"/>
                <a:gd name="connsiteY208" fmla="*/ 205224 h 587361"/>
                <a:gd name="connsiteX209" fmla="*/ 1201003 w 1670665"/>
                <a:gd name="connsiteY209" fmla="*/ 232519 h 587361"/>
                <a:gd name="connsiteX210" fmla="*/ 1282890 w 1670665"/>
                <a:gd name="connsiteY210" fmla="*/ 287110 h 587361"/>
                <a:gd name="connsiteX211" fmla="*/ 1105469 w 1670665"/>
                <a:gd name="connsiteY211" fmla="*/ 300758 h 587361"/>
                <a:gd name="connsiteX212" fmla="*/ 1160060 w 1670665"/>
                <a:gd name="connsiteY212" fmla="*/ 314406 h 587361"/>
                <a:gd name="connsiteX213" fmla="*/ 1228299 w 1670665"/>
                <a:gd name="connsiteY213" fmla="*/ 328054 h 587361"/>
                <a:gd name="connsiteX214" fmla="*/ 1269242 w 1670665"/>
                <a:gd name="connsiteY214" fmla="*/ 355349 h 587361"/>
                <a:gd name="connsiteX215" fmla="*/ 1323833 w 1670665"/>
                <a:gd name="connsiteY215" fmla="*/ 368997 h 587361"/>
                <a:gd name="connsiteX216" fmla="*/ 1241946 w 1670665"/>
                <a:gd name="connsiteY216" fmla="*/ 341701 h 587361"/>
                <a:gd name="connsiteX217" fmla="*/ 1296537 w 1670665"/>
                <a:gd name="connsiteY217" fmla="*/ 314406 h 587361"/>
                <a:gd name="connsiteX218" fmla="*/ 1228299 w 1670665"/>
                <a:gd name="connsiteY218" fmla="*/ 300758 h 587361"/>
                <a:gd name="connsiteX219" fmla="*/ 1173707 w 1670665"/>
                <a:gd name="connsiteY219" fmla="*/ 287110 h 587361"/>
                <a:gd name="connsiteX220" fmla="*/ 1310185 w 1670665"/>
                <a:gd name="connsiteY220" fmla="*/ 314406 h 587361"/>
                <a:gd name="connsiteX221" fmla="*/ 1351128 w 1670665"/>
                <a:gd name="connsiteY221" fmla="*/ 328054 h 587361"/>
                <a:gd name="connsiteX222" fmla="*/ 1241946 w 1670665"/>
                <a:gd name="connsiteY222" fmla="*/ 287110 h 587361"/>
                <a:gd name="connsiteX223" fmla="*/ 1323833 w 1670665"/>
                <a:gd name="connsiteY223" fmla="*/ 287110 h 587361"/>
                <a:gd name="connsiteX224" fmla="*/ 1364776 w 1670665"/>
                <a:gd name="connsiteY224" fmla="*/ 314406 h 587361"/>
                <a:gd name="connsiteX225" fmla="*/ 1310185 w 1670665"/>
                <a:gd name="connsiteY225" fmla="*/ 300758 h 587361"/>
                <a:gd name="connsiteX226" fmla="*/ 1282890 w 1670665"/>
                <a:gd name="connsiteY226" fmla="*/ 259815 h 587361"/>
                <a:gd name="connsiteX227" fmla="*/ 1337481 w 1670665"/>
                <a:gd name="connsiteY227" fmla="*/ 246167 h 587361"/>
                <a:gd name="connsiteX228" fmla="*/ 1460310 w 1670665"/>
                <a:gd name="connsiteY228" fmla="*/ 232519 h 587361"/>
                <a:gd name="connsiteX229" fmla="*/ 1392072 w 1670665"/>
                <a:gd name="connsiteY229" fmla="*/ 205224 h 587361"/>
                <a:gd name="connsiteX230" fmla="*/ 1282890 w 1670665"/>
                <a:gd name="connsiteY230" fmla="*/ 150633 h 587361"/>
                <a:gd name="connsiteX231" fmla="*/ 1460310 w 1670665"/>
                <a:gd name="connsiteY231" fmla="*/ 150633 h 587361"/>
                <a:gd name="connsiteX232" fmla="*/ 1419367 w 1670665"/>
                <a:gd name="connsiteY232" fmla="*/ 136985 h 587361"/>
                <a:gd name="connsiteX233" fmla="*/ 1514902 w 1670665"/>
                <a:gd name="connsiteY233" fmla="*/ 150633 h 587361"/>
                <a:gd name="connsiteX234" fmla="*/ 1542197 w 1670665"/>
                <a:gd name="connsiteY234" fmla="*/ 191576 h 587361"/>
                <a:gd name="connsiteX235" fmla="*/ 1473958 w 1670665"/>
                <a:gd name="connsiteY235" fmla="*/ 205224 h 587361"/>
                <a:gd name="connsiteX236" fmla="*/ 1542197 w 1670665"/>
                <a:gd name="connsiteY236" fmla="*/ 259815 h 587361"/>
                <a:gd name="connsiteX237" fmla="*/ 1624084 w 1670665"/>
                <a:gd name="connsiteY237" fmla="*/ 287110 h 587361"/>
                <a:gd name="connsiteX238" fmla="*/ 1555845 w 1670665"/>
                <a:gd name="connsiteY238" fmla="*/ 259815 h 5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1670665" h="587361">
                  <a:moveTo>
                    <a:pt x="532263" y="109690"/>
                  </a:moveTo>
                  <a:cubicBezTo>
                    <a:pt x="509517" y="114239"/>
                    <a:pt x="485675" y="115010"/>
                    <a:pt x="464024" y="123337"/>
                  </a:cubicBezTo>
                  <a:cubicBezTo>
                    <a:pt x="426046" y="137944"/>
                    <a:pt x="387394" y="153514"/>
                    <a:pt x="354842" y="177928"/>
                  </a:cubicBezTo>
                  <a:cubicBezTo>
                    <a:pt x="287129" y="228714"/>
                    <a:pt x="319177" y="206255"/>
                    <a:pt x="259307" y="246167"/>
                  </a:cubicBezTo>
                  <a:cubicBezTo>
                    <a:pt x="193431" y="344982"/>
                    <a:pt x="175374" y="313383"/>
                    <a:pt x="259307" y="355349"/>
                  </a:cubicBezTo>
                  <a:cubicBezTo>
                    <a:pt x="309349" y="350800"/>
                    <a:pt x="359690" y="348807"/>
                    <a:pt x="409433" y="341701"/>
                  </a:cubicBezTo>
                  <a:cubicBezTo>
                    <a:pt x="423674" y="339667"/>
                    <a:pt x="450376" y="342440"/>
                    <a:pt x="450376" y="328054"/>
                  </a:cubicBezTo>
                  <a:cubicBezTo>
                    <a:pt x="450376" y="313668"/>
                    <a:pt x="423081" y="318955"/>
                    <a:pt x="409433" y="314406"/>
                  </a:cubicBezTo>
                  <a:cubicBezTo>
                    <a:pt x="395785" y="318955"/>
                    <a:pt x="379846" y="319222"/>
                    <a:pt x="368490" y="328054"/>
                  </a:cubicBezTo>
                  <a:cubicBezTo>
                    <a:pt x="338020" y="351753"/>
                    <a:pt x="318721" y="388527"/>
                    <a:pt x="286603" y="409940"/>
                  </a:cubicBezTo>
                  <a:lnTo>
                    <a:pt x="245660" y="437236"/>
                  </a:lnTo>
                  <a:cubicBezTo>
                    <a:pt x="263857" y="409940"/>
                    <a:pt x="289877" y="386471"/>
                    <a:pt x="300251" y="355349"/>
                  </a:cubicBezTo>
                  <a:cubicBezTo>
                    <a:pt x="304800" y="341701"/>
                    <a:pt x="324072" y="324578"/>
                    <a:pt x="313899" y="314406"/>
                  </a:cubicBezTo>
                  <a:cubicBezTo>
                    <a:pt x="303726" y="304234"/>
                    <a:pt x="286603" y="323505"/>
                    <a:pt x="272955" y="328054"/>
                  </a:cubicBezTo>
                  <a:cubicBezTo>
                    <a:pt x="259915" y="367172"/>
                    <a:pt x="243676" y="393318"/>
                    <a:pt x="272955" y="437236"/>
                  </a:cubicBezTo>
                  <a:cubicBezTo>
                    <a:pt x="280935" y="449206"/>
                    <a:pt x="300251" y="446335"/>
                    <a:pt x="313899" y="450884"/>
                  </a:cubicBezTo>
                  <a:cubicBezTo>
                    <a:pt x="322997" y="437236"/>
                    <a:pt x="338498" y="426120"/>
                    <a:pt x="341194" y="409940"/>
                  </a:cubicBezTo>
                  <a:cubicBezTo>
                    <a:pt x="344102" y="392488"/>
                    <a:pt x="310735" y="336441"/>
                    <a:pt x="300251" y="328054"/>
                  </a:cubicBezTo>
                  <a:cubicBezTo>
                    <a:pt x="289017" y="319067"/>
                    <a:pt x="272955" y="318955"/>
                    <a:pt x="259307" y="314406"/>
                  </a:cubicBezTo>
                  <a:cubicBezTo>
                    <a:pt x="250209" y="328054"/>
                    <a:pt x="234046" y="339073"/>
                    <a:pt x="232012" y="355349"/>
                  </a:cubicBezTo>
                  <a:cubicBezTo>
                    <a:pt x="229018" y="379302"/>
                    <a:pt x="250395" y="437795"/>
                    <a:pt x="259307" y="464531"/>
                  </a:cubicBezTo>
                  <a:cubicBezTo>
                    <a:pt x="268406" y="437235"/>
                    <a:pt x="286603" y="409941"/>
                    <a:pt x="259307" y="382645"/>
                  </a:cubicBezTo>
                  <a:cubicBezTo>
                    <a:pt x="249135" y="372473"/>
                    <a:pt x="232012" y="373546"/>
                    <a:pt x="218364" y="368997"/>
                  </a:cubicBezTo>
                  <a:cubicBezTo>
                    <a:pt x="184636" y="470185"/>
                    <a:pt x="216803" y="463751"/>
                    <a:pt x="136478" y="423588"/>
                  </a:cubicBezTo>
                  <a:cubicBezTo>
                    <a:pt x="127380" y="409941"/>
                    <a:pt x="95533" y="350800"/>
                    <a:pt x="68239" y="355349"/>
                  </a:cubicBezTo>
                  <a:cubicBezTo>
                    <a:pt x="48538" y="358633"/>
                    <a:pt x="10094" y="422096"/>
                    <a:pt x="0" y="437236"/>
                  </a:cubicBezTo>
                  <a:cubicBezTo>
                    <a:pt x="13648" y="446334"/>
                    <a:pt x="26702" y="472669"/>
                    <a:pt x="40943" y="464531"/>
                  </a:cubicBezTo>
                  <a:cubicBezTo>
                    <a:pt x="69426" y="448255"/>
                    <a:pt x="72337" y="405842"/>
                    <a:pt x="95534" y="382645"/>
                  </a:cubicBezTo>
                  <a:lnTo>
                    <a:pt x="136478" y="341701"/>
                  </a:lnTo>
                  <a:cubicBezTo>
                    <a:pt x="141027" y="355349"/>
                    <a:pt x="148091" y="368403"/>
                    <a:pt x="150125" y="382645"/>
                  </a:cubicBezTo>
                  <a:cubicBezTo>
                    <a:pt x="157231" y="432388"/>
                    <a:pt x="149969" y="484455"/>
                    <a:pt x="163773" y="532770"/>
                  </a:cubicBezTo>
                  <a:cubicBezTo>
                    <a:pt x="168926" y="550805"/>
                    <a:pt x="172268" y="496214"/>
                    <a:pt x="177421" y="478179"/>
                  </a:cubicBezTo>
                  <a:cubicBezTo>
                    <a:pt x="181373" y="464347"/>
                    <a:pt x="186520" y="450884"/>
                    <a:pt x="191069" y="437236"/>
                  </a:cubicBezTo>
                  <a:cubicBezTo>
                    <a:pt x="186520" y="409940"/>
                    <a:pt x="192771" y="378373"/>
                    <a:pt x="177421" y="355349"/>
                  </a:cubicBezTo>
                  <a:cubicBezTo>
                    <a:pt x="169441" y="343379"/>
                    <a:pt x="170207" y="383426"/>
                    <a:pt x="163773" y="396293"/>
                  </a:cubicBezTo>
                  <a:cubicBezTo>
                    <a:pt x="103084" y="517673"/>
                    <a:pt x="172151" y="332312"/>
                    <a:pt x="109182" y="505475"/>
                  </a:cubicBezTo>
                  <a:cubicBezTo>
                    <a:pt x="99349" y="532515"/>
                    <a:pt x="81887" y="587361"/>
                    <a:pt x="81887" y="587361"/>
                  </a:cubicBezTo>
                  <a:cubicBezTo>
                    <a:pt x="77338" y="573713"/>
                    <a:pt x="68239" y="560804"/>
                    <a:pt x="68239" y="546418"/>
                  </a:cubicBezTo>
                  <a:cubicBezTo>
                    <a:pt x="68239" y="495983"/>
                    <a:pt x="86896" y="489884"/>
                    <a:pt x="109182" y="450884"/>
                  </a:cubicBezTo>
                  <a:cubicBezTo>
                    <a:pt x="119276" y="433220"/>
                    <a:pt x="128922" y="415183"/>
                    <a:pt x="136478" y="396293"/>
                  </a:cubicBezTo>
                  <a:cubicBezTo>
                    <a:pt x="147164" y="369579"/>
                    <a:pt x="163773" y="314406"/>
                    <a:pt x="163773" y="314406"/>
                  </a:cubicBezTo>
                  <a:cubicBezTo>
                    <a:pt x="172872" y="328054"/>
                    <a:pt x="176398" y="362684"/>
                    <a:pt x="191069" y="355349"/>
                  </a:cubicBezTo>
                  <a:cubicBezTo>
                    <a:pt x="220411" y="340678"/>
                    <a:pt x="272956" y="255267"/>
                    <a:pt x="245660" y="273463"/>
                  </a:cubicBezTo>
                  <a:lnTo>
                    <a:pt x="204716" y="300758"/>
                  </a:lnTo>
                  <a:cubicBezTo>
                    <a:pt x="200167" y="314406"/>
                    <a:pt x="191069" y="356087"/>
                    <a:pt x="191069" y="341701"/>
                  </a:cubicBezTo>
                  <a:cubicBezTo>
                    <a:pt x="191069" y="322944"/>
                    <a:pt x="195410" y="303396"/>
                    <a:pt x="204716" y="287110"/>
                  </a:cubicBezTo>
                  <a:cubicBezTo>
                    <a:pt x="214292" y="270352"/>
                    <a:pt x="232012" y="259815"/>
                    <a:pt x="245660" y="246167"/>
                  </a:cubicBezTo>
                  <a:cubicBezTo>
                    <a:pt x="241111" y="264364"/>
                    <a:pt x="238598" y="283195"/>
                    <a:pt x="232012" y="300758"/>
                  </a:cubicBezTo>
                  <a:cubicBezTo>
                    <a:pt x="224868" y="319808"/>
                    <a:pt x="195617" y="337152"/>
                    <a:pt x="204716" y="355349"/>
                  </a:cubicBezTo>
                  <a:cubicBezTo>
                    <a:pt x="212051" y="370020"/>
                    <a:pt x="230989" y="335389"/>
                    <a:pt x="245660" y="328054"/>
                  </a:cubicBezTo>
                  <a:cubicBezTo>
                    <a:pt x="258527" y="321620"/>
                    <a:pt x="272955" y="318955"/>
                    <a:pt x="286603" y="314406"/>
                  </a:cubicBezTo>
                  <a:cubicBezTo>
                    <a:pt x="364653" y="236356"/>
                    <a:pt x="286333" y="306045"/>
                    <a:pt x="382137" y="246167"/>
                  </a:cubicBezTo>
                  <a:cubicBezTo>
                    <a:pt x="401426" y="234112"/>
                    <a:pt x="416844" y="216271"/>
                    <a:pt x="436728" y="205224"/>
                  </a:cubicBezTo>
                  <a:cubicBezTo>
                    <a:pt x="461213" y="191621"/>
                    <a:pt x="515262" y="174497"/>
                    <a:pt x="545910" y="164281"/>
                  </a:cubicBezTo>
                  <a:cubicBezTo>
                    <a:pt x="624591" y="111827"/>
                    <a:pt x="548694" y="157238"/>
                    <a:pt x="627797" y="123337"/>
                  </a:cubicBezTo>
                  <a:cubicBezTo>
                    <a:pt x="676284" y="102557"/>
                    <a:pt x="682210" y="96161"/>
                    <a:pt x="723331" y="68746"/>
                  </a:cubicBezTo>
                  <a:cubicBezTo>
                    <a:pt x="709683" y="64197"/>
                    <a:pt x="696629" y="53064"/>
                    <a:pt x="682388" y="55099"/>
                  </a:cubicBezTo>
                  <a:cubicBezTo>
                    <a:pt x="642250" y="60833"/>
                    <a:pt x="621244" y="94406"/>
                    <a:pt x="586854" y="109690"/>
                  </a:cubicBezTo>
                  <a:cubicBezTo>
                    <a:pt x="560562" y="121375"/>
                    <a:pt x="532263" y="127887"/>
                    <a:pt x="504967" y="136985"/>
                  </a:cubicBezTo>
                  <a:cubicBezTo>
                    <a:pt x="491319" y="141534"/>
                    <a:pt x="533940" y="131317"/>
                    <a:pt x="545910" y="123337"/>
                  </a:cubicBezTo>
                  <a:cubicBezTo>
                    <a:pt x="559558" y="114239"/>
                    <a:pt x="572612" y="104180"/>
                    <a:pt x="586854" y="96042"/>
                  </a:cubicBezTo>
                  <a:cubicBezTo>
                    <a:pt x="604518" y="85948"/>
                    <a:pt x="641445" y="89091"/>
                    <a:pt x="641445" y="68746"/>
                  </a:cubicBezTo>
                  <a:cubicBezTo>
                    <a:pt x="641445" y="49989"/>
                    <a:pt x="604889" y="77241"/>
                    <a:pt x="586854" y="82394"/>
                  </a:cubicBezTo>
                  <a:cubicBezTo>
                    <a:pt x="548577" y="93331"/>
                    <a:pt x="527712" y="102541"/>
                    <a:pt x="491319" y="123337"/>
                  </a:cubicBezTo>
                  <a:cubicBezTo>
                    <a:pt x="477078" y="131475"/>
                    <a:pt x="465365" y="143971"/>
                    <a:pt x="450376" y="150633"/>
                  </a:cubicBezTo>
                  <a:cubicBezTo>
                    <a:pt x="424084" y="162318"/>
                    <a:pt x="395785" y="168829"/>
                    <a:pt x="368490" y="177928"/>
                  </a:cubicBezTo>
                  <a:cubicBezTo>
                    <a:pt x="354842" y="182477"/>
                    <a:pt x="396076" y="169624"/>
                    <a:pt x="409433" y="164281"/>
                  </a:cubicBezTo>
                  <a:cubicBezTo>
                    <a:pt x="432179" y="155182"/>
                    <a:pt x="454648" y="145357"/>
                    <a:pt x="477672" y="136985"/>
                  </a:cubicBezTo>
                  <a:cubicBezTo>
                    <a:pt x="504712" y="127152"/>
                    <a:pt x="559558" y="109690"/>
                    <a:pt x="559558" y="109690"/>
                  </a:cubicBezTo>
                  <a:cubicBezTo>
                    <a:pt x="527156" y="131291"/>
                    <a:pt x="493647" y="152536"/>
                    <a:pt x="464024" y="177928"/>
                  </a:cubicBezTo>
                  <a:cubicBezTo>
                    <a:pt x="449370" y="190489"/>
                    <a:pt x="437908" y="206516"/>
                    <a:pt x="423081" y="218872"/>
                  </a:cubicBezTo>
                  <a:cubicBezTo>
                    <a:pt x="410480" y="229373"/>
                    <a:pt x="365734" y="246167"/>
                    <a:pt x="382137" y="246167"/>
                  </a:cubicBezTo>
                  <a:cubicBezTo>
                    <a:pt x="408796" y="246167"/>
                    <a:pt x="474428" y="189189"/>
                    <a:pt x="491319" y="177928"/>
                  </a:cubicBezTo>
                  <a:cubicBezTo>
                    <a:pt x="513390" y="163214"/>
                    <a:pt x="537063" y="151044"/>
                    <a:pt x="559558" y="136985"/>
                  </a:cubicBezTo>
                  <a:cubicBezTo>
                    <a:pt x="573468" y="128292"/>
                    <a:pt x="600502" y="109690"/>
                    <a:pt x="600502" y="109690"/>
                  </a:cubicBezTo>
                  <a:cubicBezTo>
                    <a:pt x="763462" y="164007"/>
                    <a:pt x="658709" y="134865"/>
                    <a:pt x="1037230" y="96042"/>
                  </a:cubicBezTo>
                  <a:cubicBezTo>
                    <a:pt x="1089750" y="90655"/>
                    <a:pt x="1260096" y="47148"/>
                    <a:pt x="1119116" y="82394"/>
                  </a:cubicBezTo>
                  <a:cubicBezTo>
                    <a:pt x="1105468" y="91493"/>
                    <a:pt x="1089771" y="98092"/>
                    <a:pt x="1078173" y="109690"/>
                  </a:cubicBezTo>
                  <a:cubicBezTo>
                    <a:pt x="1015202" y="172662"/>
                    <a:pt x="1022790" y="187175"/>
                    <a:pt x="1091821" y="273463"/>
                  </a:cubicBezTo>
                  <a:cubicBezTo>
                    <a:pt x="1104530" y="289350"/>
                    <a:pt x="1127712" y="292744"/>
                    <a:pt x="1146412" y="300758"/>
                  </a:cubicBezTo>
                  <a:cubicBezTo>
                    <a:pt x="1159635" y="306425"/>
                    <a:pt x="1199691" y="321807"/>
                    <a:pt x="1187355" y="314406"/>
                  </a:cubicBezTo>
                  <a:cubicBezTo>
                    <a:pt x="1152464" y="293471"/>
                    <a:pt x="1113064" y="280750"/>
                    <a:pt x="1078173" y="259815"/>
                  </a:cubicBezTo>
                  <a:cubicBezTo>
                    <a:pt x="1055427" y="246167"/>
                    <a:pt x="1021797" y="242598"/>
                    <a:pt x="1009934" y="218872"/>
                  </a:cubicBezTo>
                  <a:cubicBezTo>
                    <a:pt x="1001546" y="202095"/>
                    <a:pt x="1046490" y="227366"/>
                    <a:pt x="1064525" y="232519"/>
                  </a:cubicBezTo>
                  <a:cubicBezTo>
                    <a:pt x="1078358" y="236471"/>
                    <a:pt x="1091821" y="241618"/>
                    <a:pt x="1105469" y="246167"/>
                  </a:cubicBezTo>
                  <a:cubicBezTo>
                    <a:pt x="1119117" y="255266"/>
                    <a:pt x="1146412" y="289866"/>
                    <a:pt x="1146412" y="273463"/>
                  </a:cubicBezTo>
                  <a:cubicBezTo>
                    <a:pt x="1146412" y="254162"/>
                    <a:pt x="1121528" y="243225"/>
                    <a:pt x="1105469" y="232519"/>
                  </a:cubicBezTo>
                  <a:cubicBezTo>
                    <a:pt x="1093499" y="224539"/>
                    <a:pt x="1077748" y="224539"/>
                    <a:pt x="1064525" y="218872"/>
                  </a:cubicBezTo>
                  <a:cubicBezTo>
                    <a:pt x="1045825" y="210858"/>
                    <a:pt x="1028131" y="200675"/>
                    <a:pt x="1009934" y="191576"/>
                  </a:cubicBezTo>
                  <a:cubicBezTo>
                    <a:pt x="1156081" y="142860"/>
                    <a:pt x="838450" y="244979"/>
                    <a:pt x="1241946" y="164281"/>
                  </a:cubicBezTo>
                  <a:cubicBezTo>
                    <a:pt x="1260339" y="160602"/>
                    <a:pt x="1205809" y="153988"/>
                    <a:pt x="1187355" y="150633"/>
                  </a:cubicBezTo>
                  <a:cubicBezTo>
                    <a:pt x="1155706" y="144879"/>
                    <a:pt x="1123871" y="139732"/>
                    <a:pt x="1091821" y="136985"/>
                  </a:cubicBezTo>
                  <a:cubicBezTo>
                    <a:pt x="964584" y="126079"/>
                    <a:pt x="709684" y="109690"/>
                    <a:pt x="709684" y="109690"/>
                  </a:cubicBezTo>
                  <a:cubicBezTo>
                    <a:pt x="730331" y="104528"/>
                    <a:pt x="822234" y="84164"/>
                    <a:pt x="832513" y="68746"/>
                  </a:cubicBezTo>
                  <a:cubicBezTo>
                    <a:pt x="840493" y="56776"/>
                    <a:pt x="805218" y="59648"/>
                    <a:pt x="791570" y="55099"/>
                  </a:cubicBezTo>
                  <a:cubicBezTo>
                    <a:pt x="750627" y="68747"/>
                    <a:pt x="711311" y="88947"/>
                    <a:pt x="668740" y="96042"/>
                  </a:cubicBezTo>
                  <a:cubicBezTo>
                    <a:pt x="641445" y="100591"/>
                    <a:pt x="559182" y="109690"/>
                    <a:pt x="586854" y="109690"/>
                  </a:cubicBezTo>
                  <a:cubicBezTo>
                    <a:pt x="683544" y="109690"/>
                    <a:pt x="766733" y="95691"/>
                    <a:pt x="859809" y="82394"/>
                  </a:cubicBezTo>
                  <a:cubicBezTo>
                    <a:pt x="777782" y="143914"/>
                    <a:pt x="836577" y="112085"/>
                    <a:pt x="736979" y="136985"/>
                  </a:cubicBezTo>
                  <a:cubicBezTo>
                    <a:pt x="723023" y="140474"/>
                    <a:pt x="681650" y="150633"/>
                    <a:pt x="696036" y="150633"/>
                  </a:cubicBezTo>
                  <a:cubicBezTo>
                    <a:pt x="719233" y="150633"/>
                    <a:pt x="741311" y="140266"/>
                    <a:pt x="764275" y="136985"/>
                  </a:cubicBezTo>
                  <a:cubicBezTo>
                    <a:pt x="805056" y="131159"/>
                    <a:pt x="846161" y="127886"/>
                    <a:pt x="887104" y="123337"/>
                  </a:cubicBezTo>
                  <a:cubicBezTo>
                    <a:pt x="909850" y="114239"/>
                    <a:pt x="931320" y="100847"/>
                    <a:pt x="955343" y="96042"/>
                  </a:cubicBezTo>
                  <a:cubicBezTo>
                    <a:pt x="1074689" y="72173"/>
                    <a:pt x="1081136" y="80867"/>
                    <a:pt x="1187355" y="96042"/>
                  </a:cubicBezTo>
                  <a:cubicBezTo>
                    <a:pt x="1201003" y="123337"/>
                    <a:pt x="1209989" y="153514"/>
                    <a:pt x="1228299" y="177928"/>
                  </a:cubicBezTo>
                  <a:cubicBezTo>
                    <a:pt x="1262351" y="223330"/>
                    <a:pt x="1322367" y="194599"/>
                    <a:pt x="1201003" y="218872"/>
                  </a:cubicBezTo>
                  <a:cubicBezTo>
                    <a:pt x="1281557" y="299426"/>
                    <a:pt x="1215074" y="241574"/>
                    <a:pt x="1378424" y="328054"/>
                  </a:cubicBezTo>
                  <a:cubicBezTo>
                    <a:pt x="1410839" y="345215"/>
                    <a:pt x="1457555" y="349840"/>
                    <a:pt x="1473958" y="382645"/>
                  </a:cubicBezTo>
                  <a:cubicBezTo>
                    <a:pt x="1478203" y="391135"/>
                    <a:pt x="1325658" y="328967"/>
                    <a:pt x="1323833" y="328054"/>
                  </a:cubicBezTo>
                  <a:cubicBezTo>
                    <a:pt x="1309162" y="320719"/>
                    <a:pt x="1266806" y="303975"/>
                    <a:pt x="1282890" y="300758"/>
                  </a:cubicBezTo>
                  <a:cubicBezTo>
                    <a:pt x="1318855" y="293565"/>
                    <a:pt x="1355678" y="309857"/>
                    <a:pt x="1392072" y="314406"/>
                  </a:cubicBezTo>
                  <a:cubicBezTo>
                    <a:pt x="1419367" y="328054"/>
                    <a:pt x="1473958" y="324832"/>
                    <a:pt x="1473958" y="355349"/>
                  </a:cubicBezTo>
                  <a:cubicBezTo>
                    <a:pt x="1473958" y="384121"/>
                    <a:pt x="1418364" y="339739"/>
                    <a:pt x="1392072" y="328054"/>
                  </a:cubicBezTo>
                  <a:cubicBezTo>
                    <a:pt x="1377083" y="321392"/>
                    <a:pt x="1365370" y="308896"/>
                    <a:pt x="1351128" y="300758"/>
                  </a:cubicBezTo>
                  <a:cubicBezTo>
                    <a:pt x="1333464" y="290664"/>
                    <a:pt x="1315237" y="281477"/>
                    <a:pt x="1296537" y="273463"/>
                  </a:cubicBezTo>
                  <a:cubicBezTo>
                    <a:pt x="1236658" y="247801"/>
                    <a:pt x="1163616" y="250617"/>
                    <a:pt x="1392072" y="273463"/>
                  </a:cubicBezTo>
                  <a:cubicBezTo>
                    <a:pt x="1410269" y="278012"/>
                    <a:pt x="1428628" y="281957"/>
                    <a:pt x="1446663" y="287110"/>
                  </a:cubicBezTo>
                  <a:cubicBezTo>
                    <a:pt x="1460495" y="291062"/>
                    <a:pt x="1497779" y="310930"/>
                    <a:pt x="1487606" y="300758"/>
                  </a:cubicBezTo>
                  <a:cubicBezTo>
                    <a:pt x="1473220" y="286373"/>
                    <a:pt x="1451905" y="281019"/>
                    <a:pt x="1433015" y="273463"/>
                  </a:cubicBezTo>
                  <a:cubicBezTo>
                    <a:pt x="1406301" y="262777"/>
                    <a:pt x="1323463" y="238263"/>
                    <a:pt x="1351128" y="246167"/>
                  </a:cubicBezTo>
                  <a:cubicBezTo>
                    <a:pt x="1368316" y="251078"/>
                    <a:pt x="1484683" y="287110"/>
                    <a:pt x="1514902" y="287110"/>
                  </a:cubicBezTo>
                  <a:cubicBezTo>
                    <a:pt x="1529288" y="287110"/>
                    <a:pt x="1487791" y="277415"/>
                    <a:pt x="1473958" y="273463"/>
                  </a:cubicBezTo>
                  <a:lnTo>
                    <a:pt x="1378424" y="246167"/>
                  </a:lnTo>
                  <a:cubicBezTo>
                    <a:pt x="1278679" y="179671"/>
                    <a:pt x="1404090" y="260833"/>
                    <a:pt x="1282890" y="191576"/>
                  </a:cubicBezTo>
                  <a:cubicBezTo>
                    <a:pt x="1268648" y="183438"/>
                    <a:pt x="1225767" y="161584"/>
                    <a:pt x="1241946" y="164281"/>
                  </a:cubicBezTo>
                  <a:cubicBezTo>
                    <a:pt x="1284517" y="171376"/>
                    <a:pt x="1323279" y="193368"/>
                    <a:pt x="1364776" y="205224"/>
                  </a:cubicBezTo>
                  <a:cubicBezTo>
                    <a:pt x="1387080" y="211597"/>
                    <a:pt x="1410371" y="213840"/>
                    <a:pt x="1433015" y="218872"/>
                  </a:cubicBezTo>
                  <a:cubicBezTo>
                    <a:pt x="1451325" y="222941"/>
                    <a:pt x="1469409" y="227970"/>
                    <a:pt x="1487606" y="232519"/>
                  </a:cubicBezTo>
                  <a:cubicBezTo>
                    <a:pt x="1460310" y="218871"/>
                    <a:pt x="1434399" y="202005"/>
                    <a:pt x="1405719" y="191576"/>
                  </a:cubicBezTo>
                  <a:cubicBezTo>
                    <a:pt x="1383919" y="183649"/>
                    <a:pt x="1359201" y="186073"/>
                    <a:pt x="1337481" y="177928"/>
                  </a:cubicBezTo>
                  <a:cubicBezTo>
                    <a:pt x="1322123" y="172169"/>
                    <a:pt x="1311895" y="156392"/>
                    <a:pt x="1296537" y="150633"/>
                  </a:cubicBezTo>
                  <a:cubicBezTo>
                    <a:pt x="1274817" y="142488"/>
                    <a:pt x="1205103" y="136985"/>
                    <a:pt x="1228299" y="136985"/>
                  </a:cubicBezTo>
                  <a:cubicBezTo>
                    <a:pt x="1264976" y="136985"/>
                    <a:pt x="1301087" y="146084"/>
                    <a:pt x="1337481" y="150633"/>
                  </a:cubicBezTo>
                  <a:cubicBezTo>
                    <a:pt x="1360227" y="159731"/>
                    <a:pt x="1382781" y="169326"/>
                    <a:pt x="1405719" y="177928"/>
                  </a:cubicBezTo>
                  <a:cubicBezTo>
                    <a:pt x="1482381" y="206676"/>
                    <a:pt x="1438774" y="184398"/>
                    <a:pt x="1378424" y="164281"/>
                  </a:cubicBezTo>
                  <a:cubicBezTo>
                    <a:pt x="1360629" y="158350"/>
                    <a:pt x="1341799" y="156023"/>
                    <a:pt x="1323833" y="150633"/>
                  </a:cubicBezTo>
                  <a:cubicBezTo>
                    <a:pt x="1296274" y="142365"/>
                    <a:pt x="1213565" y="118607"/>
                    <a:pt x="1241946" y="123337"/>
                  </a:cubicBezTo>
                  <a:lnTo>
                    <a:pt x="1323833" y="136985"/>
                  </a:lnTo>
                  <a:cubicBezTo>
                    <a:pt x="1346579" y="146084"/>
                    <a:pt x="1368831" y="156534"/>
                    <a:pt x="1392072" y="164281"/>
                  </a:cubicBezTo>
                  <a:cubicBezTo>
                    <a:pt x="1409866" y="170212"/>
                    <a:pt x="1446663" y="196685"/>
                    <a:pt x="1446663" y="177928"/>
                  </a:cubicBezTo>
                  <a:cubicBezTo>
                    <a:pt x="1446663" y="157583"/>
                    <a:pt x="1411121" y="157776"/>
                    <a:pt x="1392072" y="150633"/>
                  </a:cubicBezTo>
                  <a:cubicBezTo>
                    <a:pt x="1374509" y="144047"/>
                    <a:pt x="1355516" y="142138"/>
                    <a:pt x="1337481" y="136985"/>
                  </a:cubicBezTo>
                  <a:cubicBezTo>
                    <a:pt x="1200466" y="97838"/>
                    <a:pt x="1412551" y="152339"/>
                    <a:pt x="1241946" y="109690"/>
                  </a:cubicBezTo>
                  <a:cubicBezTo>
                    <a:pt x="1228298" y="100591"/>
                    <a:pt x="1189405" y="93992"/>
                    <a:pt x="1201003" y="82394"/>
                  </a:cubicBezTo>
                  <a:cubicBezTo>
                    <a:pt x="1214266" y="69131"/>
                    <a:pt x="1237708" y="90394"/>
                    <a:pt x="1255594" y="96042"/>
                  </a:cubicBezTo>
                  <a:cubicBezTo>
                    <a:pt x="1471285" y="164155"/>
                    <a:pt x="1403864" y="130413"/>
                    <a:pt x="1528549" y="205224"/>
                  </a:cubicBezTo>
                  <a:cubicBezTo>
                    <a:pt x="1467183" y="225680"/>
                    <a:pt x="1504990" y="221219"/>
                    <a:pt x="1433015" y="205224"/>
                  </a:cubicBezTo>
                  <a:cubicBezTo>
                    <a:pt x="1410371" y="200192"/>
                    <a:pt x="1344636" y="180067"/>
                    <a:pt x="1364776" y="191576"/>
                  </a:cubicBezTo>
                  <a:cubicBezTo>
                    <a:pt x="1416124" y="220918"/>
                    <a:pt x="1475652" y="233367"/>
                    <a:pt x="1528549" y="259815"/>
                  </a:cubicBezTo>
                  <a:lnTo>
                    <a:pt x="1665027" y="328054"/>
                  </a:lnTo>
                  <a:cubicBezTo>
                    <a:pt x="1692323" y="341702"/>
                    <a:pt x="1613242" y="292127"/>
                    <a:pt x="1583140" y="287110"/>
                  </a:cubicBezTo>
                  <a:cubicBezTo>
                    <a:pt x="1555845" y="282561"/>
                    <a:pt x="1528926" y="273463"/>
                    <a:pt x="1501254" y="273463"/>
                  </a:cubicBezTo>
                  <a:cubicBezTo>
                    <a:pt x="1478057" y="273463"/>
                    <a:pt x="1546849" y="282078"/>
                    <a:pt x="1569493" y="287110"/>
                  </a:cubicBezTo>
                  <a:cubicBezTo>
                    <a:pt x="1587803" y="291179"/>
                    <a:pt x="1640861" y="309146"/>
                    <a:pt x="1624084" y="300758"/>
                  </a:cubicBezTo>
                  <a:cubicBezTo>
                    <a:pt x="1598349" y="287891"/>
                    <a:pt x="1568911" y="284149"/>
                    <a:pt x="1542197" y="273463"/>
                  </a:cubicBezTo>
                  <a:cubicBezTo>
                    <a:pt x="1523307" y="265907"/>
                    <a:pt x="1506306" y="254181"/>
                    <a:pt x="1487606" y="246167"/>
                  </a:cubicBezTo>
                  <a:cubicBezTo>
                    <a:pt x="1444845" y="227841"/>
                    <a:pt x="1385473" y="222320"/>
                    <a:pt x="1528549" y="246167"/>
                  </a:cubicBezTo>
                  <a:cubicBezTo>
                    <a:pt x="1638550" y="319501"/>
                    <a:pt x="1513070" y="232062"/>
                    <a:pt x="1405719" y="205224"/>
                  </a:cubicBezTo>
                  <a:lnTo>
                    <a:pt x="1351128" y="191576"/>
                  </a:lnTo>
                  <a:cubicBezTo>
                    <a:pt x="1337480" y="182478"/>
                    <a:pt x="1294272" y="160303"/>
                    <a:pt x="1310185" y="164281"/>
                  </a:cubicBezTo>
                  <a:cubicBezTo>
                    <a:pt x="1398122" y="186265"/>
                    <a:pt x="1569493" y="246167"/>
                    <a:pt x="1569493" y="246167"/>
                  </a:cubicBezTo>
                  <a:cubicBezTo>
                    <a:pt x="1418446" y="132883"/>
                    <a:pt x="1627751" y="276773"/>
                    <a:pt x="1433015" y="191576"/>
                  </a:cubicBezTo>
                  <a:cubicBezTo>
                    <a:pt x="1384410" y="170311"/>
                    <a:pt x="1340679" y="139119"/>
                    <a:pt x="1296537" y="109690"/>
                  </a:cubicBezTo>
                  <a:cubicBezTo>
                    <a:pt x="1282889" y="100591"/>
                    <a:pt x="1239191" y="82394"/>
                    <a:pt x="1255594" y="82394"/>
                  </a:cubicBezTo>
                  <a:cubicBezTo>
                    <a:pt x="1301988" y="82394"/>
                    <a:pt x="1346579" y="100591"/>
                    <a:pt x="1392072" y="109690"/>
                  </a:cubicBezTo>
                  <a:cubicBezTo>
                    <a:pt x="1294837" y="51348"/>
                    <a:pt x="1358698" y="80657"/>
                    <a:pt x="1269242" y="55099"/>
                  </a:cubicBezTo>
                  <a:cubicBezTo>
                    <a:pt x="1255410" y="51147"/>
                    <a:pt x="1241166" y="47885"/>
                    <a:pt x="1228299" y="41451"/>
                  </a:cubicBezTo>
                  <a:cubicBezTo>
                    <a:pt x="1213628" y="34115"/>
                    <a:pt x="1170952" y="14155"/>
                    <a:pt x="1187355" y="14155"/>
                  </a:cubicBezTo>
                  <a:cubicBezTo>
                    <a:pt x="1211854" y="14155"/>
                    <a:pt x="1255594" y="16952"/>
                    <a:pt x="1255594" y="41451"/>
                  </a:cubicBezTo>
                  <a:cubicBezTo>
                    <a:pt x="1255594" y="64648"/>
                    <a:pt x="1209859" y="33429"/>
                    <a:pt x="1187355" y="27803"/>
                  </a:cubicBezTo>
                  <a:cubicBezTo>
                    <a:pt x="1173399" y="24314"/>
                    <a:pt x="1133055" y="8812"/>
                    <a:pt x="1146412" y="14155"/>
                  </a:cubicBezTo>
                  <a:cubicBezTo>
                    <a:pt x="1182501" y="28591"/>
                    <a:pt x="1292468" y="67391"/>
                    <a:pt x="1255594" y="55099"/>
                  </a:cubicBezTo>
                  <a:cubicBezTo>
                    <a:pt x="1241946" y="50550"/>
                    <a:pt x="1227518" y="47885"/>
                    <a:pt x="1214651" y="41451"/>
                  </a:cubicBezTo>
                  <a:cubicBezTo>
                    <a:pt x="1199980" y="34115"/>
                    <a:pt x="1162108" y="25754"/>
                    <a:pt x="1173707" y="14155"/>
                  </a:cubicBezTo>
                  <a:cubicBezTo>
                    <a:pt x="1186970" y="892"/>
                    <a:pt x="1210504" y="21871"/>
                    <a:pt x="1228299" y="27803"/>
                  </a:cubicBezTo>
                  <a:cubicBezTo>
                    <a:pt x="1251540" y="35550"/>
                    <a:pt x="1273791" y="46000"/>
                    <a:pt x="1296537" y="55099"/>
                  </a:cubicBezTo>
                  <a:cubicBezTo>
                    <a:pt x="1228298" y="64197"/>
                    <a:pt x="1160664" y="82394"/>
                    <a:pt x="1091821" y="82394"/>
                  </a:cubicBezTo>
                  <a:cubicBezTo>
                    <a:pt x="1075419" y="82394"/>
                    <a:pt x="1066236" y="60858"/>
                    <a:pt x="1050878" y="55099"/>
                  </a:cubicBezTo>
                  <a:cubicBezTo>
                    <a:pt x="1029158" y="46954"/>
                    <a:pt x="959442" y="41451"/>
                    <a:pt x="982639" y="41451"/>
                  </a:cubicBezTo>
                  <a:cubicBezTo>
                    <a:pt x="1014807" y="41451"/>
                    <a:pt x="1110341" y="55099"/>
                    <a:pt x="1078173" y="55099"/>
                  </a:cubicBezTo>
                  <a:cubicBezTo>
                    <a:pt x="1023393" y="55099"/>
                    <a:pt x="968991" y="46000"/>
                    <a:pt x="914400" y="41451"/>
                  </a:cubicBezTo>
                  <a:cubicBezTo>
                    <a:pt x="846161" y="46000"/>
                    <a:pt x="778074" y="55099"/>
                    <a:pt x="709684" y="55099"/>
                  </a:cubicBezTo>
                  <a:cubicBezTo>
                    <a:pt x="654904" y="55099"/>
                    <a:pt x="824460" y="65950"/>
                    <a:pt x="873457" y="41451"/>
                  </a:cubicBezTo>
                  <a:cubicBezTo>
                    <a:pt x="906262" y="25048"/>
                    <a:pt x="800669" y="32352"/>
                    <a:pt x="764275" y="27803"/>
                  </a:cubicBezTo>
                  <a:cubicBezTo>
                    <a:pt x="791570" y="23254"/>
                    <a:pt x="826594" y="33722"/>
                    <a:pt x="846161" y="14155"/>
                  </a:cubicBezTo>
                  <a:cubicBezTo>
                    <a:pt x="859424" y="892"/>
                    <a:pt x="810250" y="-1191"/>
                    <a:pt x="791570" y="507"/>
                  </a:cubicBezTo>
                  <a:cubicBezTo>
                    <a:pt x="758587" y="3506"/>
                    <a:pt x="727758" y="18286"/>
                    <a:pt x="696036" y="27803"/>
                  </a:cubicBezTo>
                  <a:cubicBezTo>
                    <a:pt x="598140" y="57172"/>
                    <a:pt x="720106" y="25197"/>
                    <a:pt x="600502" y="55099"/>
                  </a:cubicBezTo>
                  <a:lnTo>
                    <a:pt x="477672" y="136985"/>
                  </a:lnTo>
                  <a:cubicBezTo>
                    <a:pt x="464024" y="146084"/>
                    <a:pt x="448327" y="152682"/>
                    <a:pt x="436728" y="164281"/>
                  </a:cubicBezTo>
                  <a:cubicBezTo>
                    <a:pt x="381399" y="219610"/>
                    <a:pt x="413048" y="196593"/>
                    <a:pt x="341194" y="232519"/>
                  </a:cubicBezTo>
                  <a:cubicBezTo>
                    <a:pt x="433798" y="251040"/>
                    <a:pt x="417097" y="257261"/>
                    <a:pt x="532263" y="218872"/>
                  </a:cubicBezTo>
                  <a:cubicBezTo>
                    <a:pt x="547824" y="213685"/>
                    <a:pt x="559297" y="200269"/>
                    <a:pt x="573206" y="191576"/>
                  </a:cubicBezTo>
                  <a:cubicBezTo>
                    <a:pt x="595700" y="177517"/>
                    <a:pt x="616280" y="159021"/>
                    <a:pt x="641445" y="150633"/>
                  </a:cubicBezTo>
                  <a:cubicBezTo>
                    <a:pt x="671962" y="140461"/>
                    <a:pt x="705436" y="143294"/>
                    <a:pt x="736979" y="136985"/>
                  </a:cubicBezTo>
                  <a:cubicBezTo>
                    <a:pt x="1130027" y="58375"/>
                    <a:pt x="768515" y="120356"/>
                    <a:pt x="996287" y="82394"/>
                  </a:cubicBezTo>
                  <a:lnTo>
                    <a:pt x="1146412" y="109690"/>
                  </a:lnTo>
                  <a:cubicBezTo>
                    <a:pt x="1164805" y="113369"/>
                    <a:pt x="1184717" y="114031"/>
                    <a:pt x="1201003" y="123337"/>
                  </a:cubicBezTo>
                  <a:cubicBezTo>
                    <a:pt x="1217761" y="132913"/>
                    <a:pt x="1225074" y="154908"/>
                    <a:pt x="1241946" y="164281"/>
                  </a:cubicBezTo>
                  <a:cubicBezTo>
                    <a:pt x="1267097" y="178254"/>
                    <a:pt x="1352573" y="192945"/>
                    <a:pt x="1323833" y="191576"/>
                  </a:cubicBezTo>
                  <a:lnTo>
                    <a:pt x="1037230" y="177928"/>
                  </a:lnTo>
                  <a:cubicBezTo>
                    <a:pt x="1053500" y="172505"/>
                    <a:pt x="1146412" y="131741"/>
                    <a:pt x="1146412" y="191576"/>
                  </a:cubicBezTo>
                  <a:cubicBezTo>
                    <a:pt x="1146412" y="214773"/>
                    <a:pt x="1100919" y="200675"/>
                    <a:pt x="1078173" y="205224"/>
                  </a:cubicBezTo>
                  <a:cubicBezTo>
                    <a:pt x="1105469" y="223421"/>
                    <a:pt x="1131383" y="243883"/>
                    <a:pt x="1160060" y="259815"/>
                  </a:cubicBezTo>
                  <a:cubicBezTo>
                    <a:pt x="1172636" y="266801"/>
                    <a:pt x="1211175" y="283635"/>
                    <a:pt x="1201003" y="273463"/>
                  </a:cubicBezTo>
                  <a:cubicBezTo>
                    <a:pt x="1186617" y="259077"/>
                    <a:pt x="1164197" y="256047"/>
                    <a:pt x="1146412" y="246167"/>
                  </a:cubicBezTo>
                  <a:cubicBezTo>
                    <a:pt x="1049724" y="192451"/>
                    <a:pt x="1112077" y="216525"/>
                    <a:pt x="1037230" y="191576"/>
                  </a:cubicBezTo>
                  <a:cubicBezTo>
                    <a:pt x="983024" y="137370"/>
                    <a:pt x="977563" y="145952"/>
                    <a:pt x="1050878" y="164281"/>
                  </a:cubicBezTo>
                  <a:cubicBezTo>
                    <a:pt x="1073624" y="177929"/>
                    <a:pt x="1094967" y="194247"/>
                    <a:pt x="1119116" y="205224"/>
                  </a:cubicBezTo>
                  <a:cubicBezTo>
                    <a:pt x="1145309" y="217130"/>
                    <a:pt x="1175268" y="219652"/>
                    <a:pt x="1201003" y="232519"/>
                  </a:cubicBezTo>
                  <a:cubicBezTo>
                    <a:pt x="1230345" y="247190"/>
                    <a:pt x="1282890" y="287110"/>
                    <a:pt x="1282890" y="287110"/>
                  </a:cubicBezTo>
                  <a:cubicBezTo>
                    <a:pt x="1223750" y="291659"/>
                    <a:pt x="1163372" y="287891"/>
                    <a:pt x="1105469" y="300758"/>
                  </a:cubicBezTo>
                  <a:cubicBezTo>
                    <a:pt x="1087159" y="304827"/>
                    <a:pt x="1141750" y="310337"/>
                    <a:pt x="1160060" y="314406"/>
                  </a:cubicBezTo>
                  <a:cubicBezTo>
                    <a:pt x="1182704" y="319438"/>
                    <a:pt x="1205553" y="323505"/>
                    <a:pt x="1228299" y="328054"/>
                  </a:cubicBezTo>
                  <a:cubicBezTo>
                    <a:pt x="1241947" y="337152"/>
                    <a:pt x="1254166" y="348888"/>
                    <a:pt x="1269242" y="355349"/>
                  </a:cubicBezTo>
                  <a:cubicBezTo>
                    <a:pt x="1286482" y="362738"/>
                    <a:pt x="1340610" y="377385"/>
                    <a:pt x="1323833" y="368997"/>
                  </a:cubicBezTo>
                  <a:cubicBezTo>
                    <a:pt x="1298098" y="356130"/>
                    <a:pt x="1269242" y="350800"/>
                    <a:pt x="1241946" y="341701"/>
                  </a:cubicBezTo>
                  <a:cubicBezTo>
                    <a:pt x="1260143" y="332603"/>
                    <a:pt x="1302970" y="333707"/>
                    <a:pt x="1296537" y="314406"/>
                  </a:cubicBezTo>
                  <a:cubicBezTo>
                    <a:pt x="1289202" y="292400"/>
                    <a:pt x="1250943" y="305790"/>
                    <a:pt x="1228299" y="300758"/>
                  </a:cubicBezTo>
                  <a:cubicBezTo>
                    <a:pt x="1209988" y="296689"/>
                    <a:pt x="1155205" y="284026"/>
                    <a:pt x="1173707" y="287110"/>
                  </a:cubicBezTo>
                  <a:cubicBezTo>
                    <a:pt x="1219469" y="294737"/>
                    <a:pt x="1266172" y="299735"/>
                    <a:pt x="1310185" y="314406"/>
                  </a:cubicBezTo>
                  <a:lnTo>
                    <a:pt x="1351128" y="328054"/>
                  </a:lnTo>
                  <a:cubicBezTo>
                    <a:pt x="1287904" y="285904"/>
                    <a:pt x="1330484" y="306785"/>
                    <a:pt x="1241946" y="287110"/>
                  </a:cubicBezTo>
                  <a:cubicBezTo>
                    <a:pt x="1120520" y="260127"/>
                    <a:pt x="1223485" y="277076"/>
                    <a:pt x="1323833" y="287110"/>
                  </a:cubicBezTo>
                  <a:cubicBezTo>
                    <a:pt x="1337481" y="296209"/>
                    <a:pt x="1376374" y="302808"/>
                    <a:pt x="1364776" y="314406"/>
                  </a:cubicBezTo>
                  <a:cubicBezTo>
                    <a:pt x="1351513" y="327669"/>
                    <a:pt x="1325792" y="311163"/>
                    <a:pt x="1310185" y="300758"/>
                  </a:cubicBezTo>
                  <a:cubicBezTo>
                    <a:pt x="1296537" y="291660"/>
                    <a:pt x="1291988" y="273463"/>
                    <a:pt x="1282890" y="259815"/>
                  </a:cubicBezTo>
                  <a:cubicBezTo>
                    <a:pt x="1301087" y="255266"/>
                    <a:pt x="1318942" y="249019"/>
                    <a:pt x="1337481" y="246167"/>
                  </a:cubicBezTo>
                  <a:cubicBezTo>
                    <a:pt x="1378197" y="239903"/>
                    <a:pt x="1427354" y="257236"/>
                    <a:pt x="1460310" y="232519"/>
                  </a:cubicBezTo>
                  <a:cubicBezTo>
                    <a:pt x="1479909" y="217820"/>
                    <a:pt x="1413984" y="216180"/>
                    <a:pt x="1392072" y="205224"/>
                  </a:cubicBezTo>
                  <a:cubicBezTo>
                    <a:pt x="1263150" y="140763"/>
                    <a:pt x="1375218" y="181410"/>
                    <a:pt x="1282890" y="150633"/>
                  </a:cubicBezTo>
                  <a:cubicBezTo>
                    <a:pt x="1439348" y="119340"/>
                    <a:pt x="1245487" y="150633"/>
                    <a:pt x="1460310" y="150633"/>
                  </a:cubicBezTo>
                  <a:cubicBezTo>
                    <a:pt x="1474696" y="150633"/>
                    <a:pt x="1404981" y="136985"/>
                    <a:pt x="1419367" y="136985"/>
                  </a:cubicBezTo>
                  <a:cubicBezTo>
                    <a:pt x="1451535" y="136985"/>
                    <a:pt x="1483057" y="146084"/>
                    <a:pt x="1514902" y="150633"/>
                  </a:cubicBezTo>
                  <a:cubicBezTo>
                    <a:pt x="1407074" y="114690"/>
                    <a:pt x="1542197" y="154489"/>
                    <a:pt x="1542197" y="191576"/>
                  </a:cubicBezTo>
                  <a:cubicBezTo>
                    <a:pt x="1542197" y="214773"/>
                    <a:pt x="1496704" y="200675"/>
                    <a:pt x="1473958" y="205224"/>
                  </a:cubicBezTo>
                  <a:cubicBezTo>
                    <a:pt x="1496704" y="223421"/>
                    <a:pt x="1516624" y="245866"/>
                    <a:pt x="1542197" y="259815"/>
                  </a:cubicBezTo>
                  <a:cubicBezTo>
                    <a:pt x="1567456" y="273592"/>
                    <a:pt x="1651997" y="294088"/>
                    <a:pt x="1624084" y="287110"/>
                  </a:cubicBezTo>
                  <a:cubicBezTo>
                    <a:pt x="1563251" y="271903"/>
                    <a:pt x="1582756" y="286726"/>
                    <a:pt x="1555845" y="25981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 rot="21404582">
            <a:off x="2681321" y="2883125"/>
            <a:ext cx="723950" cy="544082"/>
            <a:chOff x="6401303" y="655279"/>
            <a:chExt cx="923533" cy="776838"/>
          </a:xfrm>
        </p:grpSpPr>
        <p:sp>
          <p:nvSpPr>
            <p:cNvPr id="257" name="椭圆 256"/>
            <p:cNvSpPr/>
            <p:nvPr/>
          </p:nvSpPr>
          <p:spPr>
            <a:xfrm rot="16737760">
              <a:off x="6474651" y="581931"/>
              <a:ext cx="776838" cy="923533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8" name="弧形 257"/>
            <p:cNvSpPr/>
            <p:nvPr/>
          </p:nvSpPr>
          <p:spPr>
            <a:xfrm>
              <a:off x="6446395" y="915566"/>
              <a:ext cx="361517" cy="12813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弧形 258"/>
            <p:cNvSpPr/>
            <p:nvPr/>
          </p:nvSpPr>
          <p:spPr>
            <a:xfrm rot="20009624">
              <a:off x="6766950" y="967149"/>
              <a:ext cx="380087" cy="12813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弧形 259"/>
            <p:cNvSpPr/>
            <p:nvPr/>
          </p:nvSpPr>
          <p:spPr>
            <a:xfrm rot="8236401">
              <a:off x="6756912" y="827673"/>
              <a:ext cx="385657" cy="303917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Group 54"/>
          <p:cNvGrpSpPr>
            <a:grpSpLocks/>
          </p:cNvGrpSpPr>
          <p:nvPr/>
        </p:nvGrpSpPr>
        <p:grpSpPr bwMode="auto">
          <a:xfrm>
            <a:off x="815411" y="2931675"/>
            <a:ext cx="915881" cy="2224308"/>
            <a:chOff x="3432" y="1439"/>
            <a:chExt cx="272" cy="7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65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0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4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5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181398" y="1416515"/>
            <a:ext cx="1568165" cy="1087916"/>
            <a:chOff x="181398" y="1416515"/>
            <a:chExt cx="1568165" cy="1087916"/>
          </a:xfrm>
        </p:grpSpPr>
        <p:sp>
          <p:nvSpPr>
            <p:cNvPr id="279" name="椭圆形标注 278"/>
            <p:cNvSpPr/>
            <p:nvPr/>
          </p:nvSpPr>
          <p:spPr>
            <a:xfrm>
              <a:off x="181398" y="1416515"/>
              <a:ext cx="1517201" cy="1087916"/>
            </a:xfrm>
            <a:prstGeom prst="wedgeEllipseCallout">
              <a:avLst>
                <a:gd name="adj1" fmla="val 9751"/>
                <a:gd name="adj2" fmla="val 67518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299279" y="1526509"/>
              <a:ext cx="14502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你们好，我叫</a:t>
              </a:r>
              <a:r>
                <a:rPr lang="en-US" altLang="zh-CN" dirty="0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XXX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，来自</a:t>
              </a:r>
              <a:r>
                <a:rPr lang="zh-CN" altLang="en-US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吴忠</a:t>
              </a: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2691597" y="2220564"/>
            <a:ext cx="1363417" cy="646331"/>
            <a:chOff x="2623752" y="2220564"/>
            <a:chExt cx="1363417" cy="646331"/>
          </a:xfrm>
        </p:grpSpPr>
        <p:sp>
          <p:nvSpPr>
            <p:cNvPr id="281" name="矩形标注 280"/>
            <p:cNvSpPr/>
            <p:nvPr/>
          </p:nvSpPr>
          <p:spPr>
            <a:xfrm>
              <a:off x="2623752" y="2264871"/>
              <a:ext cx="1363417" cy="549940"/>
            </a:xfrm>
            <a:prstGeom prst="wedgeRectCallou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2" name="矩形 281"/>
            <p:cNvSpPr/>
            <p:nvPr/>
          </p:nvSpPr>
          <p:spPr>
            <a:xfrm>
              <a:off x="2653149" y="2220564"/>
              <a:ext cx="13340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XXX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，来自</a:t>
              </a:r>
              <a:endPara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同心</a:t>
              </a:r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2713440" y="294790"/>
            <a:ext cx="1363417" cy="646331"/>
            <a:chOff x="2623752" y="2220564"/>
            <a:chExt cx="1363417" cy="646331"/>
          </a:xfrm>
        </p:grpSpPr>
        <p:sp>
          <p:nvSpPr>
            <p:cNvPr id="285" name="矩形标注 284"/>
            <p:cNvSpPr/>
            <p:nvPr/>
          </p:nvSpPr>
          <p:spPr>
            <a:xfrm>
              <a:off x="2623752" y="2264871"/>
              <a:ext cx="1363417" cy="549940"/>
            </a:xfrm>
            <a:prstGeom prst="wedgeRectCallout">
              <a:avLst>
                <a:gd name="adj1" fmla="val 1189"/>
                <a:gd name="adj2" fmla="val 7987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6" name="矩形 285"/>
            <p:cNvSpPr/>
            <p:nvPr/>
          </p:nvSpPr>
          <p:spPr>
            <a:xfrm>
              <a:off x="2653149" y="2220564"/>
              <a:ext cx="13340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XXX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，来自</a:t>
              </a:r>
              <a:endPara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海原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345871" y="222782"/>
            <a:ext cx="1363417" cy="772588"/>
            <a:chOff x="2623752" y="2220564"/>
            <a:chExt cx="1363417" cy="646331"/>
          </a:xfrm>
        </p:grpSpPr>
        <p:sp>
          <p:nvSpPr>
            <p:cNvPr id="288" name="矩形标注 287"/>
            <p:cNvSpPr/>
            <p:nvPr/>
          </p:nvSpPr>
          <p:spPr>
            <a:xfrm>
              <a:off x="2623752" y="2264871"/>
              <a:ext cx="1363417" cy="549940"/>
            </a:xfrm>
            <a:prstGeom prst="wedgeRectCallout">
              <a:avLst>
                <a:gd name="adj1" fmla="val -4817"/>
                <a:gd name="adj2" fmla="val 82354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>
              <a:off x="2653149" y="2220564"/>
              <a:ext cx="13340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XXX</a:t>
              </a:r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，来自</a:t>
              </a:r>
              <a:endPara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大武口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6084168" y="2012843"/>
            <a:ext cx="1560226" cy="1142323"/>
            <a:chOff x="6084168" y="2012843"/>
            <a:chExt cx="1560226" cy="1142323"/>
          </a:xfrm>
        </p:grpSpPr>
        <p:sp>
          <p:nvSpPr>
            <p:cNvPr id="290" name="心形 289"/>
            <p:cNvSpPr/>
            <p:nvPr/>
          </p:nvSpPr>
          <p:spPr>
            <a:xfrm>
              <a:off x="6084168" y="2012843"/>
              <a:ext cx="1560226" cy="1142323"/>
            </a:xfrm>
            <a:prstGeom prst="heart">
              <a:avLst/>
            </a:prstGeom>
            <a:noFill/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>
              <a:off x="6109434" y="2139702"/>
              <a:ext cx="144499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你们先看我这发型</a:t>
              </a:r>
              <a:endParaRPr lang="en-US" altLang="zh-CN" dirty="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方正舒体" pitchFamily="2" charset="-122"/>
                  <a:ea typeface="方正舒体" pitchFamily="2" charset="-122"/>
                </a:rPr>
                <a:t>     帅吗？</a:t>
              </a:r>
              <a:endParaRPr lang="zh-CN" altLang="en-US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883139" y="1995686"/>
            <a:ext cx="3332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方正舒体" pitchFamily="2" charset="-122"/>
                <a:ea typeface="方正舒体" pitchFamily="2" charset="-122"/>
              </a:rPr>
              <a:t>大学生活就这样开始了</a:t>
            </a:r>
            <a:endParaRPr lang="zh-CN" altLang="en-US" sz="2400">
              <a:solidFill>
                <a:schemeClr val="bg1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4" name="Valder Fiel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28584" y="33472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8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ntr" presetSubtype="3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32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120000">
                                      <p:cBhvr>
                                        <p:cTn id="1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2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5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 numSld="16">
                <p:cTn id="2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122" grpId="0" animBg="1"/>
      <p:bldP spid="121" grpId="0" animBg="1"/>
      <p:bldP spid="52" grpId="0" animBg="1"/>
      <p:bldP spid="53" grpId="0" animBg="1"/>
      <p:bldP spid="55" grpId="0" animBg="1"/>
      <p:bldP spid="54" grpId="0" animBg="1"/>
      <p:bldP spid="56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88" grpId="0" animBg="1"/>
      <p:bldP spid="57" grpId="0" animBg="1"/>
      <p:bldP spid="89" grpId="0" animBg="1"/>
      <p:bldP spid="58" grpId="0" animBg="1"/>
      <p:bldP spid="112" grpId="0" animBg="1"/>
      <p:bldP spid="113" grpId="0" animBg="1"/>
      <p:bldP spid="114" grpId="0" animBg="1"/>
      <p:bldP spid="115" grpId="0" animBg="1"/>
      <p:bldP spid="119" grpId="0" animBg="1"/>
      <p:bldP spid="120" grpId="0" animBg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1582415" y="2589951"/>
            <a:ext cx="1011131" cy="2224308"/>
            <a:chOff x="3432" y="1439"/>
            <a:chExt cx="272" cy="7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" name="Freeform 55"/>
            <p:cNvSpPr>
              <a:spLocks/>
            </p:cNvSpPr>
            <p:nvPr/>
          </p:nvSpPr>
          <p:spPr bwMode="auto">
            <a:xfrm>
              <a:off x="3464" y="2075"/>
              <a:ext cx="102" cy="38"/>
            </a:xfrm>
            <a:custGeom>
              <a:avLst/>
              <a:gdLst>
                <a:gd name="T0" fmla="*/ 2 w 102"/>
                <a:gd name="T1" fmla="*/ 6 h 38"/>
                <a:gd name="T2" fmla="*/ 2 w 102"/>
                <a:gd name="T3" fmla="*/ 6 h 38"/>
                <a:gd name="T4" fmla="*/ 0 w 102"/>
                <a:gd name="T5" fmla="*/ 18 h 38"/>
                <a:gd name="T6" fmla="*/ 0 w 102"/>
                <a:gd name="T7" fmla="*/ 28 h 38"/>
                <a:gd name="T8" fmla="*/ 0 w 102"/>
                <a:gd name="T9" fmla="*/ 28 h 38"/>
                <a:gd name="T10" fmla="*/ 6 w 102"/>
                <a:gd name="T11" fmla="*/ 32 h 38"/>
                <a:gd name="T12" fmla="*/ 16 w 102"/>
                <a:gd name="T13" fmla="*/ 36 h 38"/>
                <a:gd name="T14" fmla="*/ 30 w 102"/>
                <a:gd name="T15" fmla="*/ 38 h 38"/>
                <a:gd name="T16" fmla="*/ 42 w 102"/>
                <a:gd name="T17" fmla="*/ 36 h 38"/>
                <a:gd name="T18" fmla="*/ 42 w 102"/>
                <a:gd name="T19" fmla="*/ 36 h 38"/>
                <a:gd name="T20" fmla="*/ 42 w 102"/>
                <a:gd name="T21" fmla="*/ 32 h 38"/>
                <a:gd name="T22" fmla="*/ 42 w 102"/>
                <a:gd name="T23" fmla="*/ 32 h 38"/>
                <a:gd name="T24" fmla="*/ 66 w 102"/>
                <a:gd name="T25" fmla="*/ 34 h 38"/>
                <a:gd name="T26" fmla="*/ 66 w 102"/>
                <a:gd name="T27" fmla="*/ 34 h 38"/>
                <a:gd name="T28" fmla="*/ 78 w 102"/>
                <a:gd name="T29" fmla="*/ 32 h 38"/>
                <a:gd name="T30" fmla="*/ 88 w 102"/>
                <a:gd name="T31" fmla="*/ 30 h 38"/>
                <a:gd name="T32" fmla="*/ 96 w 102"/>
                <a:gd name="T33" fmla="*/ 26 h 38"/>
                <a:gd name="T34" fmla="*/ 102 w 102"/>
                <a:gd name="T35" fmla="*/ 22 h 38"/>
                <a:gd name="T36" fmla="*/ 102 w 102"/>
                <a:gd name="T37" fmla="*/ 22 h 38"/>
                <a:gd name="T38" fmla="*/ 102 w 102"/>
                <a:gd name="T39" fmla="*/ 16 h 38"/>
                <a:gd name="T40" fmla="*/ 102 w 102"/>
                <a:gd name="T41" fmla="*/ 12 h 38"/>
                <a:gd name="T42" fmla="*/ 102 w 102"/>
                <a:gd name="T43" fmla="*/ 12 h 38"/>
                <a:gd name="T44" fmla="*/ 92 w 102"/>
                <a:gd name="T45" fmla="*/ 6 h 38"/>
                <a:gd name="T46" fmla="*/ 78 w 102"/>
                <a:gd name="T47" fmla="*/ 4 h 38"/>
                <a:gd name="T48" fmla="*/ 58 w 102"/>
                <a:gd name="T49" fmla="*/ 0 h 38"/>
                <a:gd name="T50" fmla="*/ 2 w 102"/>
                <a:gd name="T51" fmla="*/ 6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2"/>
                <a:gd name="T79" fmla="*/ 0 h 38"/>
                <a:gd name="T80" fmla="*/ 102 w 102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2" h="38">
                  <a:moveTo>
                    <a:pt x="2" y="6"/>
                  </a:moveTo>
                  <a:lnTo>
                    <a:pt x="2" y="6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6" y="36"/>
                  </a:lnTo>
                  <a:lnTo>
                    <a:pt x="30" y="38"/>
                  </a:lnTo>
                  <a:lnTo>
                    <a:pt x="42" y="36"/>
                  </a:lnTo>
                  <a:lnTo>
                    <a:pt x="42" y="32"/>
                  </a:lnTo>
                  <a:lnTo>
                    <a:pt x="66" y="34"/>
                  </a:lnTo>
                  <a:lnTo>
                    <a:pt x="78" y="32"/>
                  </a:lnTo>
                  <a:lnTo>
                    <a:pt x="88" y="30"/>
                  </a:lnTo>
                  <a:lnTo>
                    <a:pt x="96" y="26"/>
                  </a:lnTo>
                  <a:lnTo>
                    <a:pt x="102" y="22"/>
                  </a:lnTo>
                  <a:lnTo>
                    <a:pt x="102" y="16"/>
                  </a:lnTo>
                  <a:lnTo>
                    <a:pt x="102" y="12"/>
                  </a:lnTo>
                  <a:lnTo>
                    <a:pt x="92" y="6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6"/>
            <p:cNvSpPr>
              <a:spLocks/>
            </p:cNvSpPr>
            <p:nvPr/>
          </p:nvSpPr>
          <p:spPr bwMode="auto">
            <a:xfrm>
              <a:off x="3598" y="2113"/>
              <a:ext cx="106" cy="42"/>
            </a:xfrm>
            <a:custGeom>
              <a:avLst/>
              <a:gdLst>
                <a:gd name="T0" fmla="*/ 0 w 106"/>
                <a:gd name="T1" fmla="*/ 14 h 42"/>
                <a:gd name="T2" fmla="*/ 0 w 106"/>
                <a:gd name="T3" fmla="*/ 14 h 42"/>
                <a:gd name="T4" fmla="*/ 0 w 106"/>
                <a:gd name="T5" fmla="*/ 26 h 42"/>
                <a:gd name="T6" fmla="*/ 2 w 106"/>
                <a:gd name="T7" fmla="*/ 36 h 42"/>
                <a:gd name="T8" fmla="*/ 2 w 106"/>
                <a:gd name="T9" fmla="*/ 36 h 42"/>
                <a:gd name="T10" fmla="*/ 8 w 106"/>
                <a:gd name="T11" fmla="*/ 40 h 42"/>
                <a:gd name="T12" fmla="*/ 20 w 106"/>
                <a:gd name="T13" fmla="*/ 42 h 42"/>
                <a:gd name="T14" fmla="*/ 34 w 106"/>
                <a:gd name="T15" fmla="*/ 42 h 42"/>
                <a:gd name="T16" fmla="*/ 46 w 106"/>
                <a:gd name="T17" fmla="*/ 38 h 42"/>
                <a:gd name="T18" fmla="*/ 46 w 106"/>
                <a:gd name="T19" fmla="*/ 38 h 42"/>
                <a:gd name="T20" fmla="*/ 46 w 106"/>
                <a:gd name="T21" fmla="*/ 34 h 42"/>
                <a:gd name="T22" fmla="*/ 46 w 106"/>
                <a:gd name="T23" fmla="*/ 34 h 42"/>
                <a:gd name="T24" fmla="*/ 70 w 106"/>
                <a:gd name="T25" fmla="*/ 32 h 42"/>
                <a:gd name="T26" fmla="*/ 70 w 106"/>
                <a:gd name="T27" fmla="*/ 32 h 42"/>
                <a:gd name="T28" fmla="*/ 82 w 106"/>
                <a:gd name="T29" fmla="*/ 30 h 42"/>
                <a:gd name="T30" fmla="*/ 94 w 106"/>
                <a:gd name="T31" fmla="*/ 24 h 42"/>
                <a:gd name="T32" fmla="*/ 102 w 106"/>
                <a:gd name="T33" fmla="*/ 20 h 42"/>
                <a:gd name="T34" fmla="*/ 106 w 106"/>
                <a:gd name="T35" fmla="*/ 16 h 42"/>
                <a:gd name="T36" fmla="*/ 106 w 106"/>
                <a:gd name="T37" fmla="*/ 16 h 42"/>
                <a:gd name="T38" fmla="*/ 106 w 106"/>
                <a:gd name="T39" fmla="*/ 10 h 42"/>
                <a:gd name="T40" fmla="*/ 104 w 106"/>
                <a:gd name="T41" fmla="*/ 6 h 42"/>
                <a:gd name="T42" fmla="*/ 104 w 106"/>
                <a:gd name="T43" fmla="*/ 6 h 42"/>
                <a:gd name="T44" fmla="*/ 94 w 106"/>
                <a:gd name="T45" fmla="*/ 2 h 42"/>
                <a:gd name="T46" fmla="*/ 78 w 106"/>
                <a:gd name="T47" fmla="*/ 2 h 42"/>
                <a:gd name="T48" fmla="*/ 56 w 106"/>
                <a:gd name="T49" fmla="*/ 0 h 42"/>
                <a:gd name="T50" fmla="*/ 0 w 106"/>
                <a:gd name="T51" fmla="*/ 14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6"/>
                <a:gd name="T79" fmla="*/ 0 h 42"/>
                <a:gd name="T80" fmla="*/ 106 w 10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6" h="42">
                  <a:moveTo>
                    <a:pt x="0" y="14"/>
                  </a:moveTo>
                  <a:lnTo>
                    <a:pt x="0" y="14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34" y="42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70" y="32"/>
                  </a:lnTo>
                  <a:lnTo>
                    <a:pt x="82" y="30"/>
                  </a:lnTo>
                  <a:lnTo>
                    <a:pt x="94" y="24"/>
                  </a:lnTo>
                  <a:lnTo>
                    <a:pt x="102" y="20"/>
                  </a:lnTo>
                  <a:lnTo>
                    <a:pt x="106" y="16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78" y="2"/>
                  </a:lnTo>
                  <a:lnTo>
                    <a:pt x="5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7"/>
            <p:cNvSpPr>
              <a:spLocks/>
            </p:cNvSpPr>
            <p:nvPr/>
          </p:nvSpPr>
          <p:spPr bwMode="auto">
            <a:xfrm>
              <a:off x="3562" y="1813"/>
              <a:ext cx="104" cy="318"/>
            </a:xfrm>
            <a:custGeom>
              <a:avLst/>
              <a:gdLst>
                <a:gd name="T0" fmla="*/ 0 w 104"/>
                <a:gd name="T1" fmla="*/ 70 h 318"/>
                <a:gd name="T2" fmla="*/ 36 w 104"/>
                <a:gd name="T3" fmla="*/ 144 h 318"/>
                <a:gd name="T4" fmla="*/ 36 w 104"/>
                <a:gd name="T5" fmla="*/ 144 h 318"/>
                <a:gd name="T6" fmla="*/ 34 w 104"/>
                <a:gd name="T7" fmla="*/ 220 h 318"/>
                <a:gd name="T8" fmla="*/ 34 w 104"/>
                <a:gd name="T9" fmla="*/ 276 h 318"/>
                <a:gd name="T10" fmla="*/ 34 w 104"/>
                <a:gd name="T11" fmla="*/ 310 h 318"/>
                <a:gd name="T12" fmla="*/ 34 w 104"/>
                <a:gd name="T13" fmla="*/ 310 h 318"/>
                <a:gd name="T14" fmla="*/ 46 w 104"/>
                <a:gd name="T15" fmla="*/ 314 h 318"/>
                <a:gd name="T16" fmla="*/ 58 w 104"/>
                <a:gd name="T17" fmla="*/ 316 h 318"/>
                <a:gd name="T18" fmla="*/ 70 w 104"/>
                <a:gd name="T19" fmla="*/ 318 h 318"/>
                <a:gd name="T20" fmla="*/ 80 w 104"/>
                <a:gd name="T21" fmla="*/ 316 h 318"/>
                <a:gd name="T22" fmla="*/ 90 w 104"/>
                <a:gd name="T23" fmla="*/ 314 h 318"/>
                <a:gd name="T24" fmla="*/ 98 w 104"/>
                <a:gd name="T25" fmla="*/ 310 h 318"/>
                <a:gd name="T26" fmla="*/ 104 w 104"/>
                <a:gd name="T27" fmla="*/ 308 h 318"/>
                <a:gd name="T28" fmla="*/ 104 w 104"/>
                <a:gd name="T29" fmla="*/ 304 h 318"/>
                <a:gd name="T30" fmla="*/ 104 w 104"/>
                <a:gd name="T31" fmla="*/ 304 h 318"/>
                <a:gd name="T32" fmla="*/ 102 w 104"/>
                <a:gd name="T33" fmla="*/ 216 h 318"/>
                <a:gd name="T34" fmla="*/ 100 w 104"/>
                <a:gd name="T35" fmla="*/ 132 h 318"/>
                <a:gd name="T36" fmla="*/ 100 w 104"/>
                <a:gd name="T37" fmla="*/ 132 h 318"/>
                <a:gd name="T38" fmla="*/ 94 w 104"/>
                <a:gd name="T39" fmla="*/ 110 h 318"/>
                <a:gd name="T40" fmla="*/ 78 w 104"/>
                <a:gd name="T41" fmla="*/ 64 h 318"/>
                <a:gd name="T42" fmla="*/ 56 w 104"/>
                <a:gd name="T43" fmla="*/ 0 h 318"/>
                <a:gd name="T44" fmla="*/ 0 w 104"/>
                <a:gd name="T45" fmla="*/ 70 h 3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18"/>
                <a:gd name="T71" fmla="*/ 104 w 104"/>
                <a:gd name="T72" fmla="*/ 318 h 3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18">
                  <a:moveTo>
                    <a:pt x="0" y="70"/>
                  </a:moveTo>
                  <a:lnTo>
                    <a:pt x="36" y="144"/>
                  </a:lnTo>
                  <a:lnTo>
                    <a:pt x="34" y="220"/>
                  </a:lnTo>
                  <a:lnTo>
                    <a:pt x="34" y="276"/>
                  </a:lnTo>
                  <a:lnTo>
                    <a:pt x="34" y="310"/>
                  </a:lnTo>
                  <a:lnTo>
                    <a:pt x="46" y="314"/>
                  </a:lnTo>
                  <a:lnTo>
                    <a:pt x="58" y="316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90" y="314"/>
                  </a:lnTo>
                  <a:lnTo>
                    <a:pt x="98" y="310"/>
                  </a:lnTo>
                  <a:lnTo>
                    <a:pt x="104" y="308"/>
                  </a:lnTo>
                  <a:lnTo>
                    <a:pt x="104" y="304"/>
                  </a:lnTo>
                  <a:lnTo>
                    <a:pt x="102" y="216"/>
                  </a:lnTo>
                  <a:lnTo>
                    <a:pt x="100" y="132"/>
                  </a:lnTo>
                  <a:lnTo>
                    <a:pt x="94" y="110"/>
                  </a:lnTo>
                  <a:lnTo>
                    <a:pt x="78" y="64"/>
                  </a:lnTo>
                  <a:lnTo>
                    <a:pt x="56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8"/>
            <p:cNvSpPr>
              <a:spLocks/>
            </p:cNvSpPr>
            <p:nvPr/>
          </p:nvSpPr>
          <p:spPr bwMode="auto">
            <a:xfrm>
              <a:off x="3444" y="1771"/>
              <a:ext cx="34" cy="42"/>
            </a:xfrm>
            <a:custGeom>
              <a:avLst/>
              <a:gdLst>
                <a:gd name="T0" fmla="*/ 28 w 34"/>
                <a:gd name="T1" fmla="*/ 6 h 42"/>
                <a:gd name="T2" fmla="*/ 28 w 34"/>
                <a:gd name="T3" fmla="*/ 6 h 42"/>
                <a:gd name="T4" fmla="*/ 34 w 34"/>
                <a:gd name="T5" fmla="*/ 22 h 42"/>
                <a:gd name="T6" fmla="*/ 34 w 34"/>
                <a:gd name="T7" fmla="*/ 22 h 42"/>
                <a:gd name="T8" fmla="*/ 34 w 34"/>
                <a:gd name="T9" fmla="*/ 22 h 42"/>
                <a:gd name="T10" fmla="*/ 32 w 34"/>
                <a:gd name="T11" fmla="*/ 22 h 42"/>
                <a:gd name="T12" fmla="*/ 28 w 34"/>
                <a:gd name="T13" fmla="*/ 22 h 42"/>
                <a:gd name="T14" fmla="*/ 26 w 34"/>
                <a:gd name="T15" fmla="*/ 22 h 42"/>
                <a:gd name="T16" fmla="*/ 26 w 34"/>
                <a:gd name="T17" fmla="*/ 22 h 42"/>
                <a:gd name="T18" fmla="*/ 28 w 34"/>
                <a:gd name="T19" fmla="*/ 30 h 42"/>
                <a:gd name="T20" fmla="*/ 32 w 34"/>
                <a:gd name="T21" fmla="*/ 40 h 42"/>
                <a:gd name="T22" fmla="*/ 32 w 34"/>
                <a:gd name="T23" fmla="*/ 40 h 42"/>
                <a:gd name="T24" fmla="*/ 32 w 34"/>
                <a:gd name="T25" fmla="*/ 40 h 42"/>
                <a:gd name="T26" fmla="*/ 30 w 34"/>
                <a:gd name="T27" fmla="*/ 42 h 42"/>
                <a:gd name="T28" fmla="*/ 24 w 34"/>
                <a:gd name="T29" fmla="*/ 42 h 42"/>
                <a:gd name="T30" fmla="*/ 16 w 34"/>
                <a:gd name="T31" fmla="*/ 40 h 42"/>
                <a:gd name="T32" fmla="*/ 8 w 34"/>
                <a:gd name="T33" fmla="*/ 36 h 42"/>
                <a:gd name="T34" fmla="*/ 8 w 34"/>
                <a:gd name="T35" fmla="*/ 36 h 42"/>
                <a:gd name="T36" fmla="*/ 6 w 34"/>
                <a:gd name="T37" fmla="*/ 34 h 42"/>
                <a:gd name="T38" fmla="*/ 4 w 34"/>
                <a:gd name="T39" fmla="*/ 30 h 42"/>
                <a:gd name="T40" fmla="*/ 2 w 34"/>
                <a:gd name="T41" fmla="*/ 22 h 42"/>
                <a:gd name="T42" fmla="*/ 0 w 34"/>
                <a:gd name="T43" fmla="*/ 10 h 42"/>
                <a:gd name="T44" fmla="*/ 0 w 34"/>
                <a:gd name="T45" fmla="*/ 10 h 42"/>
                <a:gd name="T46" fmla="*/ 2 w 34"/>
                <a:gd name="T47" fmla="*/ 4 h 42"/>
                <a:gd name="T48" fmla="*/ 6 w 34"/>
                <a:gd name="T49" fmla="*/ 0 h 42"/>
                <a:gd name="T50" fmla="*/ 10 w 34"/>
                <a:gd name="T51" fmla="*/ 0 h 42"/>
                <a:gd name="T52" fmla="*/ 14 w 34"/>
                <a:gd name="T53" fmla="*/ 0 h 42"/>
                <a:gd name="T54" fmla="*/ 24 w 34"/>
                <a:gd name="T55" fmla="*/ 4 h 42"/>
                <a:gd name="T56" fmla="*/ 28 w 34"/>
                <a:gd name="T57" fmla="*/ 6 h 42"/>
                <a:gd name="T58" fmla="*/ 28 w 34"/>
                <a:gd name="T59" fmla="*/ 6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2"/>
                <a:gd name="T92" fmla="*/ 34 w 3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2">
                  <a:moveTo>
                    <a:pt x="28" y="6"/>
                  </a:moveTo>
                  <a:lnTo>
                    <a:pt x="28" y="6"/>
                  </a:lnTo>
                  <a:lnTo>
                    <a:pt x="34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8" y="3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9"/>
            <p:cNvSpPr>
              <a:spLocks/>
            </p:cNvSpPr>
            <p:nvPr/>
          </p:nvSpPr>
          <p:spPr bwMode="auto">
            <a:xfrm>
              <a:off x="3466" y="1769"/>
              <a:ext cx="154" cy="326"/>
            </a:xfrm>
            <a:custGeom>
              <a:avLst/>
              <a:gdLst>
                <a:gd name="T0" fmla="*/ 24 w 154"/>
                <a:gd name="T1" fmla="*/ 0 h 326"/>
                <a:gd name="T2" fmla="*/ 22 w 154"/>
                <a:gd name="T3" fmla="*/ 164 h 326"/>
                <a:gd name="T4" fmla="*/ 0 w 154"/>
                <a:gd name="T5" fmla="*/ 312 h 326"/>
                <a:gd name="T6" fmla="*/ 0 w 154"/>
                <a:gd name="T7" fmla="*/ 312 h 326"/>
                <a:gd name="T8" fmla="*/ 6 w 154"/>
                <a:gd name="T9" fmla="*/ 314 h 326"/>
                <a:gd name="T10" fmla="*/ 24 w 154"/>
                <a:gd name="T11" fmla="*/ 320 h 326"/>
                <a:gd name="T12" fmla="*/ 36 w 154"/>
                <a:gd name="T13" fmla="*/ 324 h 326"/>
                <a:gd name="T14" fmla="*/ 46 w 154"/>
                <a:gd name="T15" fmla="*/ 326 h 326"/>
                <a:gd name="T16" fmla="*/ 58 w 154"/>
                <a:gd name="T17" fmla="*/ 324 h 326"/>
                <a:gd name="T18" fmla="*/ 66 w 154"/>
                <a:gd name="T19" fmla="*/ 322 h 326"/>
                <a:gd name="T20" fmla="*/ 66 w 154"/>
                <a:gd name="T21" fmla="*/ 322 h 326"/>
                <a:gd name="T22" fmla="*/ 80 w 154"/>
                <a:gd name="T23" fmla="*/ 228 h 326"/>
                <a:gd name="T24" fmla="*/ 90 w 154"/>
                <a:gd name="T25" fmla="*/ 168 h 326"/>
                <a:gd name="T26" fmla="*/ 94 w 154"/>
                <a:gd name="T27" fmla="*/ 112 h 326"/>
                <a:gd name="T28" fmla="*/ 94 w 154"/>
                <a:gd name="T29" fmla="*/ 112 h 326"/>
                <a:gd name="T30" fmla="*/ 98 w 154"/>
                <a:gd name="T31" fmla="*/ 114 h 326"/>
                <a:gd name="T32" fmla="*/ 106 w 154"/>
                <a:gd name="T33" fmla="*/ 118 h 326"/>
                <a:gd name="T34" fmla="*/ 110 w 154"/>
                <a:gd name="T35" fmla="*/ 118 h 326"/>
                <a:gd name="T36" fmla="*/ 116 w 154"/>
                <a:gd name="T37" fmla="*/ 118 h 326"/>
                <a:gd name="T38" fmla="*/ 122 w 154"/>
                <a:gd name="T39" fmla="*/ 114 h 326"/>
                <a:gd name="T40" fmla="*/ 130 w 154"/>
                <a:gd name="T41" fmla="*/ 108 h 326"/>
                <a:gd name="T42" fmla="*/ 130 w 154"/>
                <a:gd name="T43" fmla="*/ 108 h 326"/>
                <a:gd name="T44" fmla="*/ 130 w 154"/>
                <a:gd name="T45" fmla="*/ 90 h 326"/>
                <a:gd name="T46" fmla="*/ 134 w 154"/>
                <a:gd name="T47" fmla="*/ 80 h 326"/>
                <a:gd name="T48" fmla="*/ 138 w 154"/>
                <a:gd name="T49" fmla="*/ 74 h 326"/>
                <a:gd name="T50" fmla="*/ 142 w 154"/>
                <a:gd name="T51" fmla="*/ 70 h 326"/>
                <a:gd name="T52" fmla="*/ 148 w 154"/>
                <a:gd name="T53" fmla="*/ 70 h 326"/>
                <a:gd name="T54" fmla="*/ 152 w 154"/>
                <a:gd name="T55" fmla="*/ 72 h 326"/>
                <a:gd name="T56" fmla="*/ 154 w 154"/>
                <a:gd name="T57" fmla="*/ 74 h 326"/>
                <a:gd name="T58" fmla="*/ 150 w 154"/>
                <a:gd name="T59" fmla="*/ 10 h 326"/>
                <a:gd name="T60" fmla="*/ 24 w 154"/>
                <a:gd name="T61" fmla="*/ 0 h 3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4"/>
                <a:gd name="T94" fmla="*/ 0 h 326"/>
                <a:gd name="T95" fmla="*/ 154 w 154"/>
                <a:gd name="T96" fmla="*/ 326 h 3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4" h="326">
                  <a:moveTo>
                    <a:pt x="24" y="0"/>
                  </a:moveTo>
                  <a:lnTo>
                    <a:pt x="22" y="164"/>
                  </a:lnTo>
                  <a:lnTo>
                    <a:pt x="0" y="312"/>
                  </a:lnTo>
                  <a:lnTo>
                    <a:pt x="6" y="314"/>
                  </a:lnTo>
                  <a:lnTo>
                    <a:pt x="24" y="320"/>
                  </a:lnTo>
                  <a:lnTo>
                    <a:pt x="36" y="324"/>
                  </a:lnTo>
                  <a:lnTo>
                    <a:pt x="46" y="326"/>
                  </a:lnTo>
                  <a:lnTo>
                    <a:pt x="58" y="324"/>
                  </a:lnTo>
                  <a:lnTo>
                    <a:pt x="66" y="322"/>
                  </a:lnTo>
                  <a:lnTo>
                    <a:pt x="80" y="228"/>
                  </a:lnTo>
                  <a:lnTo>
                    <a:pt x="90" y="168"/>
                  </a:lnTo>
                  <a:lnTo>
                    <a:pt x="94" y="112"/>
                  </a:lnTo>
                  <a:lnTo>
                    <a:pt x="98" y="114"/>
                  </a:lnTo>
                  <a:lnTo>
                    <a:pt x="106" y="118"/>
                  </a:lnTo>
                  <a:lnTo>
                    <a:pt x="110" y="118"/>
                  </a:lnTo>
                  <a:lnTo>
                    <a:pt x="116" y="118"/>
                  </a:lnTo>
                  <a:lnTo>
                    <a:pt x="122" y="114"/>
                  </a:lnTo>
                  <a:lnTo>
                    <a:pt x="130" y="108"/>
                  </a:lnTo>
                  <a:lnTo>
                    <a:pt x="130" y="90"/>
                  </a:lnTo>
                  <a:lnTo>
                    <a:pt x="134" y="80"/>
                  </a:lnTo>
                  <a:lnTo>
                    <a:pt x="138" y="74"/>
                  </a:lnTo>
                  <a:lnTo>
                    <a:pt x="142" y="70"/>
                  </a:lnTo>
                  <a:lnTo>
                    <a:pt x="148" y="70"/>
                  </a:lnTo>
                  <a:lnTo>
                    <a:pt x="152" y="72"/>
                  </a:lnTo>
                  <a:lnTo>
                    <a:pt x="154" y="74"/>
                  </a:lnTo>
                  <a:lnTo>
                    <a:pt x="15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0"/>
            <p:cNvSpPr>
              <a:spLocks/>
            </p:cNvSpPr>
            <p:nvPr/>
          </p:nvSpPr>
          <p:spPr bwMode="auto">
            <a:xfrm>
              <a:off x="3432" y="1591"/>
              <a:ext cx="52" cy="194"/>
            </a:xfrm>
            <a:custGeom>
              <a:avLst/>
              <a:gdLst>
                <a:gd name="T0" fmla="*/ 32 w 52"/>
                <a:gd name="T1" fmla="*/ 0 h 194"/>
                <a:gd name="T2" fmla="*/ 32 w 52"/>
                <a:gd name="T3" fmla="*/ 0 h 194"/>
                <a:gd name="T4" fmla="*/ 18 w 52"/>
                <a:gd name="T5" fmla="*/ 42 h 194"/>
                <a:gd name="T6" fmla="*/ 0 w 52"/>
                <a:gd name="T7" fmla="*/ 94 h 194"/>
                <a:gd name="T8" fmla="*/ 0 w 52"/>
                <a:gd name="T9" fmla="*/ 94 h 194"/>
                <a:gd name="T10" fmla="*/ 0 w 52"/>
                <a:gd name="T11" fmla="*/ 114 h 194"/>
                <a:gd name="T12" fmla="*/ 4 w 52"/>
                <a:gd name="T13" fmla="*/ 144 h 194"/>
                <a:gd name="T14" fmla="*/ 12 w 52"/>
                <a:gd name="T15" fmla="*/ 190 h 194"/>
                <a:gd name="T16" fmla="*/ 12 w 52"/>
                <a:gd name="T17" fmla="*/ 190 h 194"/>
                <a:gd name="T18" fmla="*/ 14 w 52"/>
                <a:gd name="T19" fmla="*/ 192 h 194"/>
                <a:gd name="T20" fmla="*/ 16 w 52"/>
                <a:gd name="T21" fmla="*/ 194 h 194"/>
                <a:gd name="T22" fmla="*/ 26 w 52"/>
                <a:gd name="T23" fmla="*/ 194 h 194"/>
                <a:gd name="T24" fmla="*/ 36 w 52"/>
                <a:gd name="T25" fmla="*/ 192 h 194"/>
                <a:gd name="T26" fmla="*/ 42 w 52"/>
                <a:gd name="T27" fmla="*/ 188 h 194"/>
                <a:gd name="T28" fmla="*/ 42 w 52"/>
                <a:gd name="T29" fmla="*/ 188 h 194"/>
                <a:gd name="T30" fmla="*/ 42 w 52"/>
                <a:gd name="T31" fmla="*/ 174 h 194"/>
                <a:gd name="T32" fmla="*/ 40 w 52"/>
                <a:gd name="T33" fmla="*/ 148 h 194"/>
                <a:gd name="T34" fmla="*/ 36 w 52"/>
                <a:gd name="T35" fmla="*/ 108 h 194"/>
                <a:gd name="T36" fmla="*/ 36 w 52"/>
                <a:gd name="T37" fmla="*/ 108 h 194"/>
                <a:gd name="T38" fmla="*/ 44 w 52"/>
                <a:gd name="T39" fmla="*/ 88 h 194"/>
                <a:gd name="T40" fmla="*/ 52 w 52"/>
                <a:gd name="T41" fmla="*/ 74 h 194"/>
                <a:gd name="T42" fmla="*/ 32 w 52"/>
                <a:gd name="T43" fmla="*/ 0 h 19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194"/>
                <a:gd name="T68" fmla="*/ 52 w 52"/>
                <a:gd name="T69" fmla="*/ 194 h 19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194">
                  <a:moveTo>
                    <a:pt x="32" y="0"/>
                  </a:moveTo>
                  <a:lnTo>
                    <a:pt x="32" y="0"/>
                  </a:lnTo>
                  <a:lnTo>
                    <a:pt x="18" y="42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4" y="144"/>
                  </a:lnTo>
                  <a:lnTo>
                    <a:pt x="12" y="190"/>
                  </a:lnTo>
                  <a:lnTo>
                    <a:pt x="14" y="192"/>
                  </a:lnTo>
                  <a:lnTo>
                    <a:pt x="16" y="194"/>
                  </a:lnTo>
                  <a:lnTo>
                    <a:pt x="26" y="194"/>
                  </a:lnTo>
                  <a:lnTo>
                    <a:pt x="36" y="192"/>
                  </a:lnTo>
                  <a:lnTo>
                    <a:pt x="42" y="188"/>
                  </a:lnTo>
                  <a:lnTo>
                    <a:pt x="42" y="174"/>
                  </a:lnTo>
                  <a:lnTo>
                    <a:pt x="40" y="148"/>
                  </a:lnTo>
                  <a:lnTo>
                    <a:pt x="36" y="108"/>
                  </a:lnTo>
                  <a:lnTo>
                    <a:pt x="44" y="88"/>
                  </a:lnTo>
                  <a:lnTo>
                    <a:pt x="52" y="7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1"/>
            <p:cNvSpPr>
              <a:spLocks/>
            </p:cNvSpPr>
            <p:nvPr/>
          </p:nvSpPr>
          <p:spPr bwMode="auto">
            <a:xfrm>
              <a:off x="3464" y="1559"/>
              <a:ext cx="164" cy="248"/>
            </a:xfrm>
            <a:custGeom>
              <a:avLst/>
              <a:gdLst>
                <a:gd name="T0" fmla="*/ 62 w 164"/>
                <a:gd name="T1" fmla="*/ 4 h 248"/>
                <a:gd name="T2" fmla="*/ 62 w 164"/>
                <a:gd name="T3" fmla="*/ 4 h 248"/>
                <a:gd name="T4" fmla="*/ 92 w 164"/>
                <a:gd name="T5" fmla="*/ 14 h 248"/>
                <a:gd name="T6" fmla="*/ 112 w 164"/>
                <a:gd name="T7" fmla="*/ 22 h 248"/>
                <a:gd name="T8" fmla="*/ 120 w 164"/>
                <a:gd name="T9" fmla="*/ 26 h 248"/>
                <a:gd name="T10" fmla="*/ 128 w 164"/>
                <a:gd name="T11" fmla="*/ 32 h 248"/>
                <a:gd name="T12" fmla="*/ 128 w 164"/>
                <a:gd name="T13" fmla="*/ 32 h 248"/>
                <a:gd name="T14" fmla="*/ 144 w 164"/>
                <a:gd name="T15" fmla="*/ 46 h 248"/>
                <a:gd name="T16" fmla="*/ 154 w 164"/>
                <a:gd name="T17" fmla="*/ 56 h 248"/>
                <a:gd name="T18" fmla="*/ 160 w 164"/>
                <a:gd name="T19" fmla="*/ 66 h 248"/>
                <a:gd name="T20" fmla="*/ 160 w 164"/>
                <a:gd name="T21" fmla="*/ 66 h 248"/>
                <a:gd name="T22" fmla="*/ 162 w 164"/>
                <a:gd name="T23" fmla="*/ 84 h 248"/>
                <a:gd name="T24" fmla="*/ 164 w 164"/>
                <a:gd name="T25" fmla="*/ 112 h 248"/>
                <a:gd name="T26" fmla="*/ 162 w 164"/>
                <a:gd name="T27" fmla="*/ 162 h 248"/>
                <a:gd name="T28" fmla="*/ 162 w 164"/>
                <a:gd name="T29" fmla="*/ 162 h 248"/>
                <a:gd name="T30" fmla="*/ 160 w 164"/>
                <a:gd name="T31" fmla="*/ 180 h 248"/>
                <a:gd name="T32" fmla="*/ 154 w 164"/>
                <a:gd name="T33" fmla="*/ 206 h 248"/>
                <a:gd name="T34" fmla="*/ 146 w 164"/>
                <a:gd name="T35" fmla="*/ 236 h 248"/>
                <a:gd name="T36" fmla="*/ 146 w 164"/>
                <a:gd name="T37" fmla="*/ 236 h 248"/>
                <a:gd name="T38" fmla="*/ 140 w 164"/>
                <a:gd name="T39" fmla="*/ 242 h 248"/>
                <a:gd name="T40" fmla="*/ 132 w 164"/>
                <a:gd name="T41" fmla="*/ 244 h 248"/>
                <a:gd name="T42" fmla="*/ 124 w 164"/>
                <a:gd name="T43" fmla="*/ 248 h 248"/>
                <a:gd name="T44" fmla="*/ 116 w 164"/>
                <a:gd name="T45" fmla="*/ 248 h 248"/>
                <a:gd name="T46" fmla="*/ 96 w 164"/>
                <a:gd name="T47" fmla="*/ 248 h 248"/>
                <a:gd name="T48" fmla="*/ 76 w 164"/>
                <a:gd name="T49" fmla="*/ 244 h 248"/>
                <a:gd name="T50" fmla="*/ 56 w 164"/>
                <a:gd name="T51" fmla="*/ 238 h 248"/>
                <a:gd name="T52" fmla="*/ 40 w 164"/>
                <a:gd name="T53" fmla="*/ 230 h 248"/>
                <a:gd name="T54" fmla="*/ 28 w 164"/>
                <a:gd name="T55" fmla="*/ 220 h 248"/>
                <a:gd name="T56" fmla="*/ 26 w 164"/>
                <a:gd name="T57" fmla="*/ 214 h 248"/>
                <a:gd name="T58" fmla="*/ 24 w 164"/>
                <a:gd name="T59" fmla="*/ 208 h 248"/>
                <a:gd name="T60" fmla="*/ 24 w 164"/>
                <a:gd name="T61" fmla="*/ 208 h 248"/>
                <a:gd name="T62" fmla="*/ 16 w 164"/>
                <a:gd name="T63" fmla="*/ 154 h 248"/>
                <a:gd name="T64" fmla="*/ 12 w 164"/>
                <a:gd name="T65" fmla="*/ 118 h 248"/>
                <a:gd name="T66" fmla="*/ 12 w 164"/>
                <a:gd name="T67" fmla="*/ 118 h 248"/>
                <a:gd name="T68" fmla="*/ 4 w 164"/>
                <a:gd name="T69" fmla="*/ 86 h 248"/>
                <a:gd name="T70" fmla="*/ 0 w 164"/>
                <a:gd name="T71" fmla="*/ 54 h 248"/>
                <a:gd name="T72" fmla="*/ 0 w 164"/>
                <a:gd name="T73" fmla="*/ 40 h 248"/>
                <a:gd name="T74" fmla="*/ 2 w 164"/>
                <a:gd name="T75" fmla="*/ 28 h 248"/>
                <a:gd name="T76" fmla="*/ 6 w 164"/>
                <a:gd name="T77" fmla="*/ 18 h 248"/>
                <a:gd name="T78" fmla="*/ 14 w 164"/>
                <a:gd name="T79" fmla="*/ 12 h 248"/>
                <a:gd name="T80" fmla="*/ 14 w 164"/>
                <a:gd name="T81" fmla="*/ 12 h 248"/>
                <a:gd name="T82" fmla="*/ 28 w 164"/>
                <a:gd name="T83" fmla="*/ 4 h 248"/>
                <a:gd name="T84" fmla="*/ 40 w 164"/>
                <a:gd name="T85" fmla="*/ 0 h 248"/>
                <a:gd name="T86" fmla="*/ 52 w 164"/>
                <a:gd name="T87" fmla="*/ 2 h 248"/>
                <a:gd name="T88" fmla="*/ 62 w 164"/>
                <a:gd name="T89" fmla="*/ 4 h 248"/>
                <a:gd name="T90" fmla="*/ 62 w 164"/>
                <a:gd name="T91" fmla="*/ 4 h 2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4"/>
                <a:gd name="T139" fmla="*/ 0 h 248"/>
                <a:gd name="T140" fmla="*/ 164 w 164"/>
                <a:gd name="T141" fmla="*/ 248 h 2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4" h="248">
                  <a:moveTo>
                    <a:pt x="62" y="4"/>
                  </a:moveTo>
                  <a:lnTo>
                    <a:pt x="62" y="4"/>
                  </a:lnTo>
                  <a:lnTo>
                    <a:pt x="92" y="14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8" y="32"/>
                  </a:lnTo>
                  <a:lnTo>
                    <a:pt x="144" y="46"/>
                  </a:lnTo>
                  <a:lnTo>
                    <a:pt x="154" y="56"/>
                  </a:lnTo>
                  <a:lnTo>
                    <a:pt x="160" y="66"/>
                  </a:lnTo>
                  <a:lnTo>
                    <a:pt x="162" y="84"/>
                  </a:lnTo>
                  <a:lnTo>
                    <a:pt x="164" y="112"/>
                  </a:lnTo>
                  <a:lnTo>
                    <a:pt x="162" y="162"/>
                  </a:lnTo>
                  <a:lnTo>
                    <a:pt x="160" y="180"/>
                  </a:lnTo>
                  <a:lnTo>
                    <a:pt x="154" y="206"/>
                  </a:lnTo>
                  <a:lnTo>
                    <a:pt x="146" y="236"/>
                  </a:lnTo>
                  <a:lnTo>
                    <a:pt x="140" y="242"/>
                  </a:lnTo>
                  <a:lnTo>
                    <a:pt x="132" y="244"/>
                  </a:lnTo>
                  <a:lnTo>
                    <a:pt x="124" y="248"/>
                  </a:lnTo>
                  <a:lnTo>
                    <a:pt x="116" y="248"/>
                  </a:lnTo>
                  <a:lnTo>
                    <a:pt x="96" y="248"/>
                  </a:lnTo>
                  <a:lnTo>
                    <a:pt x="76" y="244"/>
                  </a:lnTo>
                  <a:lnTo>
                    <a:pt x="56" y="238"/>
                  </a:lnTo>
                  <a:lnTo>
                    <a:pt x="40" y="230"/>
                  </a:lnTo>
                  <a:lnTo>
                    <a:pt x="28" y="220"/>
                  </a:lnTo>
                  <a:lnTo>
                    <a:pt x="26" y="214"/>
                  </a:lnTo>
                  <a:lnTo>
                    <a:pt x="24" y="208"/>
                  </a:lnTo>
                  <a:lnTo>
                    <a:pt x="16" y="154"/>
                  </a:lnTo>
                  <a:lnTo>
                    <a:pt x="12" y="118"/>
                  </a:lnTo>
                  <a:lnTo>
                    <a:pt x="4" y="86"/>
                  </a:lnTo>
                  <a:lnTo>
                    <a:pt x="0" y="54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8" y="4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2"/>
            <p:cNvSpPr>
              <a:spLocks/>
            </p:cNvSpPr>
            <p:nvPr/>
          </p:nvSpPr>
          <p:spPr bwMode="auto">
            <a:xfrm>
              <a:off x="3526" y="1463"/>
              <a:ext cx="78" cy="118"/>
            </a:xfrm>
            <a:custGeom>
              <a:avLst/>
              <a:gdLst>
                <a:gd name="T0" fmla="*/ 2 w 78"/>
                <a:gd name="T1" fmla="*/ 90 h 118"/>
                <a:gd name="T2" fmla="*/ 0 w 78"/>
                <a:gd name="T3" fmla="*/ 106 h 118"/>
                <a:gd name="T4" fmla="*/ 0 w 78"/>
                <a:gd name="T5" fmla="*/ 106 h 118"/>
                <a:gd name="T6" fmla="*/ 0 w 78"/>
                <a:gd name="T7" fmla="*/ 108 h 118"/>
                <a:gd name="T8" fmla="*/ 2 w 78"/>
                <a:gd name="T9" fmla="*/ 110 h 118"/>
                <a:gd name="T10" fmla="*/ 6 w 78"/>
                <a:gd name="T11" fmla="*/ 114 h 118"/>
                <a:gd name="T12" fmla="*/ 10 w 78"/>
                <a:gd name="T13" fmla="*/ 116 h 118"/>
                <a:gd name="T14" fmla="*/ 18 w 78"/>
                <a:gd name="T15" fmla="*/ 116 h 118"/>
                <a:gd name="T16" fmla="*/ 30 w 78"/>
                <a:gd name="T17" fmla="*/ 118 h 118"/>
                <a:gd name="T18" fmla="*/ 44 w 78"/>
                <a:gd name="T19" fmla="*/ 116 h 118"/>
                <a:gd name="T20" fmla="*/ 44 w 78"/>
                <a:gd name="T21" fmla="*/ 116 h 118"/>
                <a:gd name="T22" fmla="*/ 46 w 78"/>
                <a:gd name="T23" fmla="*/ 106 h 118"/>
                <a:gd name="T24" fmla="*/ 46 w 78"/>
                <a:gd name="T25" fmla="*/ 106 h 118"/>
                <a:gd name="T26" fmla="*/ 66 w 78"/>
                <a:gd name="T27" fmla="*/ 100 h 118"/>
                <a:gd name="T28" fmla="*/ 66 w 78"/>
                <a:gd name="T29" fmla="*/ 100 h 118"/>
                <a:gd name="T30" fmla="*/ 68 w 78"/>
                <a:gd name="T31" fmla="*/ 98 h 118"/>
                <a:gd name="T32" fmla="*/ 72 w 78"/>
                <a:gd name="T33" fmla="*/ 94 h 118"/>
                <a:gd name="T34" fmla="*/ 74 w 78"/>
                <a:gd name="T35" fmla="*/ 86 h 118"/>
                <a:gd name="T36" fmla="*/ 76 w 78"/>
                <a:gd name="T37" fmla="*/ 76 h 118"/>
                <a:gd name="T38" fmla="*/ 78 w 78"/>
                <a:gd name="T39" fmla="*/ 62 h 118"/>
                <a:gd name="T40" fmla="*/ 78 w 78"/>
                <a:gd name="T41" fmla="*/ 46 h 118"/>
                <a:gd name="T42" fmla="*/ 76 w 78"/>
                <a:gd name="T43" fmla="*/ 28 h 118"/>
                <a:gd name="T44" fmla="*/ 72 w 78"/>
                <a:gd name="T45" fmla="*/ 8 h 118"/>
                <a:gd name="T46" fmla="*/ 72 w 78"/>
                <a:gd name="T47" fmla="*/ 8 h 118"/>
                <a:gd name="T48" fmla="*/ 70 w 78"/>
                <a:gd name="T49" fmla="*/ 4 h 118"/>
                <a:gd name="T50" fmla="*/ 64 w 78"/>
                <a:gd name="T51" fmla="*/ 2 h 118"/>
                <a:gd name="T52" fmla="*/ 50 w 78"/>
                <a:gd name="T53" fmla="*/ 0 h 118"/>
                <a:gd name="T54" fmla="*/ 36 w 78"/>
                <a:gd name="T55" fmla="*/ 2 h 118"/>
                <a:gd name="T56" fmla="*/ 30 w 78"/>
                <a:gd name="T57" fmla="*/ 4 h 118"/>
                <a:gd name="T58" fmla="*/ 2 w 78"/>
                <a:gd name="T59" fmla="*/ 90 h 1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118"/>
                <a:gd name="T92" fmla="*/ 78 w 78"/>
                <a:gd name="T93" fmla="*/ 118 h 11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118">
                  <a:moveTo>
                    <a:pt x="2" y="90"/>
                  </a:moveTo>
                  <a:lnTo>
                    <a:pt x="0" y="106"/>
                  </a:lnTo>
                  <a:lnTo>
                    <a:pt x="0" y="108"/>
                  </a:lnTo>
                  <a:lnTo>
                    <a:pt x="2" y="110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30" y="118"/>
                  </a:lnTo>
                  <a:lnTo>
                    <a:pt x="44" y="116"/>
                  </a:lnTo>
                  <a:lnTo>
                    <a:pt x="46" y="106"/>
                  </a:lnTo>
                  <a:lnTo>
                    <a:pt x="66" y="100"/>
                  </a:lnTo>
                  <a:lnTo>
                    <a:pt x="68" y="98"/>
                  </a:lnTo>
                  <a:lnTo>
                    <a:pt x="72" y="94"/>
                  </a:lnTo>
                  <a:lnTo>
                    <a:pt x="74" y="86"/>
                  </a:lnTo>
                  <a:lnTo>
                    <a:pt x="76" y="76"/>
                  </a:lnTo>
                  <a:lnTo>
                    <a:pt x="78" y="62"/>
                  </a:lnTo>
                  <a:lnTo>
                    <a:pt x="78" y="46"/>
                  </a:lnTo>
                  <a:lnTo>
                    <a:pt x="76" y="28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30" y="4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3"/>
            <p:cNvSpPr>
              <a:spLocks/>
            </p:cNvSpPr>
            <p:nvPr/>
          </p:nvSpPr>
          <p:spPr bwMode="auto">
            <a:xfrm>
              <a:off x="3500" y="1439"/>
              <a:ext cx="110" cy="120"/>
            </a:xfrm>
            <a:custGeom>
              <a:avLst/>
              <a:gdLst>
                <a:gd name="T0" fmla="*/ 86 w 110"/>
                <a:gd name="T1" fmla="*/ 4 h 120"/>
                <a:gd name="T2" fmla="*/ 86 w 110"/>
                <a:gd name="T3" fmla="*/ 4 h 120"/>
                <a:gd name="T4" fmla="*/ 70 w 110"/>
                <a:gd name="T5" fmla="*/ 0 h 120"/>
                <a:gd name="T6" fmla="*/ 54 w 110"/>
                <a:gd name="T7" fmla="*/ 0 h 120"/>
                <a:gd name="T8" fmla="*/ 40 w 110"/>
                <a:gd name="T9" fmla="*/ 0 h 120"/>
                <a:gd name="T10" fmla="*/ 28 w 110"/>
                <a:gd name="T11" fmla="*/ 4 h 120"/>
                <a:gd name="T12" fmla="*/ 28 w 110"/>
                <a:gd name="T13" fmla="*/ 4 h 120"/>
                <a:gd name="T14" fmla="*/ 18 w 110"/>
                <a:gd name="T15" fmla="*/ 12 h 120"/>
                <a:gd name="T16" fmla="*/ 14 w 110"/>
                <a:gd name="T17" fmla="*/ 16 h 120"/>
                <a:gd name="T18" fmla="*/ 8 w 110"/>
                <a:gd name="T19" fmla="*/ 22 h 120"/>
                <a:gd name="T20" fmla="*/ 4 w 110"/>
                <a:gd name="T21" fmla="*/ 30 h 120"/>
                <a:gd name="T22" fmla="*/ 0 w 110"/>
                <a:gd name="T23" fmla="*/ 40 h 120"/>
                <a:gd name="T24" fmla="*/ 0 w 110"/>
                <a:gd name="T25" fmla="*/ 50 h 120"/>
                <a:gd name="T26" fmla="*/ 0 w 110"/>
                <a:gd name="T27" fmla="*/ 66 h 120"/>
                <a:gd name="T28" fmla="*/ 0 w 110"/>
                <a:gd name="T29" fmla="*/ 66 h 120"/>
                <a:gd name="T30" fmla="*/ 2 w 110"/>
                <a:gd name="T31" fmla="*/ 80 h 120"/>
                <a:gd name="T32" fmla="*/ 6 w 110"/>
                <a:gd name="T33" fmla="*/ 92 h 120"/>
                <a:gd name="T34" fmla="*/ 14 w 110"/>
                <a:gd name="T35" fmla="*/ 104 h 120"/>
                <a:gd name="T36" fmla="*/ 26 w 110"/>
                <a:gd name="T37" fmla="*/ 118 h 120"/>
                <a:gd name="T38" fmla="*/ 26 w 110"/>
                <a:gd name="T39" fmla="*/ 118 h 120"/>
                <a:gd name="T40" fmla="*/ 50 w 110"/>
                <a:gd name="T41" fmla="*/ 120 h 120"/>
                <a:gd name="T42" fmla="*/ 56 w 110"/>
                <a:gd name="T43" fmla="*/ 120 h 120"/>
                <a:gd name="T44" fmla="*/ 62 w 110"/>
                <a:gd name="T45" fmla="*/ 114 h 120"/>
                <a:gd name="T46" fmla="*/ 62 w 110"/>
                <a:gd name="T47" fmla="*/ 114 h 120"/>
                <a:gd name="T48" fmla="*/ 66 w 110"/>
                <a:gd name="T49" fmla="*/ 106 h 120"/>
                <a:gd name="T50" fmla="*/ 70 w 110"/>
                <a:gd name="T51" fmla="*/ 96 h 120"/>
                <a:gd name="T52" fmla="*/ 70 w 110"/>
                <a:gd name="T53" fmla="*/ 88 h 120"/>
                <a:gd name="T54" fmla="*/ 72 w 110"/>
                <a:gd name="T55" fmla="*/ 82 h 120"/>
                <a:gd name="T56" fmla="*/ 72 w 110"/>
                <a:gd name="T57" fmla="*/ 82 h 120"/>
                <a:gd name="T58" fmla="*/ 76 w 110"/>
                <a:gd name="T59" fmla="*/ 80 h 120"/>
                <a:gd name="T60" fmla="*/ 78 w 110"/>
                <a:gd name="T61" fmla="*/ 78 h 120"/>
                <a:gd name="T62" fmla="*/ 82 w 110"/>
                <a:gd name="T63" fmla="*/ 78 h 120"/>
                <a:gd name="T64" fmla="*/ 84 w 110"/>
                <a:gd name="T65" fmla="*/ 74 h 120"/>
                <a:gd name="T66" fmla="*/ 84 w 110"/>
                <a:gd name="T67" fmla="*/ 74 h 120"/>
                <a:gd name="T68" fmla="*/ 86 w 110"/>
                <a:gd name="T69" fmla="*/ 62 h 120"/>
                <a:gd name="T70" fmla="*/ 88 w 110"/>
                <a:gd name="T71" fmla="*/ 44 h 120"/>
                <a:gd name="T72" fmla="*/ 88 w 110"/>
                <a:gd name="T73" fmla="*/ 44 h 120"/>
                <a:gd name="T74" fmla="*/ 92 w 110"/>
                <a:gd name="T75" fmla="*/ 40 h 120"/>
                <a:gd name="T76" fmla="*/ 98 w 110"/>
                <a:gd name="T77" fmla="*/ 34 h 120"/>
                <a:gd name="T78" fmla="*/ 106 w 110"/>
                <a:gd name="T79" fmla="*/ 26 h 120"/>
                <a:gd name="T80" fmla="*/ 110 w 110"/>
                <a:gd name="T81" fmla="*/ 18 h 120"/>
                <a:gd name="T82" fmla="*/ 110 w 110"/>
                <a:gd name="T83" fmla="*/ 18 h 120"/>
                <a:gd name="T84" fmla="*/ 110 w 110"/>
                <a:gd name="T85" fmla="*/ 16 h 120"/>
                <a:gd name="T86" fmla="*/ 108 w 110"/>
                <a:gd name="T87" fmla="*/ 12 h 120"/>
                <a:gd name="T88" fmla="*/ 100 w 110"/>
                <a:gd name="T89" fmla="*/ 8 h 120"/>
                <a:gd name="T90" fmla="*/ 86 w 110"/>
                <a:gd name="T91" fmla="*/ 4 h 120"/>
                <a:gd name="T92" fmla="*/ 86 w 110"/>
                <a:gd name="T93" fmla="*/ 4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0"/>
                <a:gd name="T143" fmla="*/ 110 w 110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0">
                  <a:moveTo>
                    <a:pt x="86" y="4"/>
                  </a:moveTo>
                  <a:lnTo>
                    <a:pt x="86" y="4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" y="80"/>
                  </a:lnTo>
                  <a:lnTo>
                    <a:pt x="6" y="92"/>
                  </a:lnTo>
                  <a:lnTo>
                    <a:pt x="14" y="104"/>
                  </a:lnTo>
                  <a:lnTo>
                    <a:pt x="26" y="118"/>
                  </a:lnTo>
                  <a:lnTo>
                    <a:pt x="50" y="120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6" y="106"/>
                  </a:lnTo>
                  <a:lnTo>
                    <a:pt x="70" y="96"/>
                  </a:lnTo>
                  <a:lnTo>
                    <a:pt x="70" y="88"/>
                  </a:lnTo>
                  <a:lnTo>
                    <a:pt x="72" y="82"/>
                  </a:lnTo>
                  <a:lnTo>
                    <a:pt x="76" y="80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4" y="74"/>
                  </a:lnTo>
                  <a:lnTo>
                    <a:pt x="86" y="62"/>
                  </a:lnTo>
                  <a:lnTo>
                    <a:pt x="88" y="44"/>
                  </a:lnTo>
                  <a:lnTo>
                    <a:pt x="92" y="40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0" y="8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64"/>
            <p:cNvSpPr>
              <a:spLocks/>
            </p:cNvSpPr>
            <p:nvPr/>
          </p:nvSpPr>
          <p:spPr bwMode="auto">
            <a:xfrm>
              <a:off x="3520" y="1839"/>
              <a:ext cx="46" cy="54"/>
            </a:xfrm>
            <a:custGeom>
              <a:avLst/>
              <a:gdLst>
                <a:gd name="T0" fmla="*/ 0 w 46"/>
                <a:gd name="T1" fmla="*/ 0 h 54"/>
                <a:gd name="T2" fmla="*/ 24 w 46"/>
                <a:gd name="T3" fmla="*/ 26 h 54"/>
                <a:gd name="T4" fmla="*/ 24 w 46"/>
                <a:gd name="T5" fmla="*/ 26 h 54"/>
                <a:gd name="T6" fmla="*/ 36 w 46"/>
                <a:gd name="T7" fmla="*/ 40 h 54"/>
                <a:gd name="T8" fmla="*/ 46 w 46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4"/>
                <a:gd name="T17" fmla="*/ 46 w 4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4">
                  <a:moveTo>
                    <a:pt x="0" y="0"/>
                  </a:moveTo>
                  <a:lnTo>
                    <a:pt x="24" y="26"/>
                  </a:lnTo>
                  <a:lnTo>
                    <a:pt x="36" y="40"/>
                  </a:lnTo>
                  <a:lnTo>
                    <a:pt x="46" y="54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5"/>
            <p:cNvSpPr>
              <a:spLocks/>
            </p:cNvSpPr>
            <p:nvPr/>
          </p:nvSpPr>
          <p:spPr bwMode="auto">
            <a:xfrm>
              <a:off x="3464" y="1775"/>
              <a:ext cx="96" cy="320"/>
            </a:xfrm>
            <a:custGeom>
              <a:avLst/>
              <a:gdLst>
                <a:gd name="T0" fmla="*/ 26 w 96"/>
                <a:gd name="T1" fmla="*/ 0 h 320"/>
                <a:gd name="T2" fmla="*/ 22 w 96"/>
                <a:gd name="T3" fmla="*/ 158 h 320"/>
                <a:gd name="T4" fmla="*/ 0 w 96"/>
                <a:gd name="T5" fmla="*/ 304 h 320"/>
                <a:gd name="T6" fmla="*/ 0 w 96"/>
                <a:gd name="T7" fmla="*/ 304 h 320"/>
                <a:gd name="T8" fmla="*/ 6 w 96"/>
                <a:gd name="T9" fmla="*/ 308 h 320"/>
                <a:gd name="T10" fmla="*/ 20 w 96"/>
                <a:gd name="T11" fmla="*/ 316 h 320"/>
                <a:gd name="T12" fmla="*/ 30 w 96"/>
                <a:gd name="T13" fmla="*/ 318 h 320"/>
                <a:gd name="T14" fmla="*/ 42 w 96"/>
                <a:gd name="T15" fmla="*/ 320 h 320"/>
                <a:gd name="T16" fmla="*/ 54 w 96"/>
                <a:gd name="T17" fmla="*/ 320 h 320"/>
                <a:gd name="T18" fmla="*/ 68 w 96"/>
                <a:gd name="T19" fmla="*/ 316 h 320"/>
                <a:gd name="T20" fmla="*/ 68 w 96"/>
                <a:gd name="T21" fmla="*/ 316 h 320"/>
                <a:gd name="T22" fmla="*/ 90 w 96"/>
                <a:gd name="T23" fmla="*/ 174 h 320"/>
                <a:gd name="T24" fmla="*/ 96 w 96"/>
                <a:gd name="T25" fmla="*/ 110 h 3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320"/>
                <a:gd name="T41" fmla="*/ 96 w 96"/>
                <a:gd name="T42" fmla="*/ 320 h 3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320">
                  <a:moveTo>
                    <a:pt x="26" y="0"/>
                  </a:moveTo>
                  <a:lnTo>
                    <a:pt x="22" y="158"/>
                  </a:lnTo>
                  <a:lnTo>
                    <a:pt x="0" y="304"/>
                  </a:lnTo>
                  <a:lnTo>
                    <a:pt x="6" y="308"/>
                  </a:lnTo>
                  <a:lnTo>
                    <a:pt x="20" y="316"/>
                  </a:lnTo>
                  <a:lnTo>
                    <a:pt x="30" y="318"/>
                  </a:lnTo>
                  <a:lnTo>
                    <a:pt x="42" y="320"/>
                  </a:lnTo>
                  <a:lnTo>
                    <a:pt x="54" y="320"/>
                  </a:lnTo>
                  <a:lnTo>
                    <a:pt x="68" y="316"/>
                  </a:lnTo>
                  <a:lnTo>
                    <a:pt x="90" y="174"/>
                  </a:lnTo>
                  <a:lnTo>
                    <a:pt x="96" y="110"/>
                  </a:lnTo>
                </a:path>
              </a:pathLst>
            </a:custGeom>
            <a:noFill/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3612" y="1835"/>
              <a:ext cx="40" cy="44"/>
            </a:xfrm>
            <a:custGeom>
              <a:avLst/>
              <a:gdLst>
                <a:gd name="T0" fmla="*/ 0 w 40"/>
                <a:gd name="T1" fmla="*/ 10 h 44"/>
                <a:gd name="T2" fmla="*/ 0 w 40"/>
                <a:gd name="T3" fmla="*/ 10 h 44"/>
                <a:gd name="T4" fmla="*/ 2 w 40"/>
                <a:gd name="T5" fmla="*/ 26 h 44"/>
                <a:gd name="T6" fmla="*/ 4 w 40"/>
                <a:gd name="T7" fmla="*/ 32 h 44"/>
                <a:gd name="T8" fmla="*/ 6 w 40"/>
                <a:gd name="T9" fmla="*/ 38 h 44"/>
                <a:gd name="T10" fmla="*/ 6 w 40"/>
                <a:gd name="T11" fmla="*/ 38 h 44"/>
                <a:gd name="T12" fmla="*/ 12 w 40"/>
                <a:gd name="T13" fmla="*/ 42 h 44"/>
                <a:gd name="T14" fmla="*/ 20 w 40"/>
                <a:gd name="T15" fmla="*/ 44 h 44"/>
                <a:gd name="T16" fmla="*/ 32 w 40"/>
                <a:gd name="T17" fmla="*/ 44 h 44"/>
                <a:gd name="T18" fmla="*/ 32 w 40"/>
                <a:gd name="T19" fmla="*/ 44 h 44"/>
                <a:gd name="T20" fmla="*/ 34 w 40"/>
                <a:gd name="T21" fmla="*/ 42 h 44"/>
                <a:gd name="T22" fmla="*/ 36 w 40"/>
                <a:gd name="T23" fmla="*/ 40 h 44"/>
                <a:gd name="T24" fmla="*/ 34 w 40"/>
                <a:gd name="T25" fmla="*/ 32 h 44"/>
                <a:gd name="T26" fmla="*/ 32 w 40"/>
                <a:gd name="T27" fmla="*/ 24 h 44"/>
                <a:gd name="T28" fmla="*/ 32 w 40"/>
                <a:gd name="T29" fmla="*/ 20 h 44"/>
                <a:gd name="T30" fmla="*/ 32 w 40"/>
                <a:gd name="T31" fmla="*/ 20 h 44"/>
                <a:gd name="T32" fmla="*/ 40 w 40"/>
                <a:gd name="T33" fmla="*/ 20 h 44"/>
                <a:gd name="T34" fmla="*/ 40 w 40"/>
                <a:gd name="T35" fmla="*/ 20 h 44"/>
                <a:gd name="T36" fmla="*/ 40 w 40"/>
                <a:gd name="T37" fmla="*/ 16 h 44"/>
                <a:gd name="T38" fmla="*/ 38 w 40"/>
                <a:gd name="T39" fmla="*/ 12 h 44"/>
                <a:gd name="T40" fmla="*/ 30 w 40"/>
                <a:gd name="T41" fmla="*/ 2 h 44"/>
                <a:gd name="T42" fmla="*/ 30 w 40"/>
                <a:gd name="T43" fmla="*/ 2 h 44"/>
                <a:gd name="T44" fmla="*/ 28 w 40"/>
                <a:gd name="T45" fmla="*/ 0 h 44"/>
                <a:gd name="T46" fmla="*/ 24 w 40"/>
                <a:gd name="T47" fmla="*/ 0 h 44"/>
                <a:gd name="T48" fmla="*/ 14 w 40"/>
                <a:gd name="T49" fmla="*/ 4 h 44"/>
                <a:gd name="T50" fmla="*/ 0 w 40"/>
                <a:gd name="T51" fmla="*/ 10 h 44"/>
                <a:gd name="T52" fmla="*/ 0 w 40"/>
                <a:gd name="T53" fmla="*/ 10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44"/>
                <a:gd name="T83" fmla="*/ 40 w 40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44">
                  <a:moveTo>
                    <a:pt x="0" y="10"/>
                  </a:moveTo>
                  <a:lnTo>
                    <a:pt x="0" y="1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6" y="40"/>
                  </a:lnTo>
                  <a:lnTo>
                    <a:pt x="34" y="32"/>
                  </a:lnTo>
                  <a:lnTo>
                    <a:pt x="32" y="24"/>
                  </a:lnTo>
                  <a:lnTo>
                    <a:pt x="32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4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3C3A7"/>
            </a:solidFill>
            <a:ln w="9525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1"/>
            <p:cNvSpPr>
              <a:spLocks/>
            </p:cNvSpPr>
            <p:nvPr/>
          </p:nvSpPr>
          <p:spPr bwMode="auto">
            <a:xfrm>
              <a:off x="3580" y="1623"/>
              <a:ext cx="66" cy="222"/>
            </a:xfrm>
            <a:custGeom>
              <a:avLst/>
              <a:gdLst>
                <a:gd name="T0" fmla="*/ 24 w 66"/>
                <a:gd name="T1" fmla="*/ 0 h 222"/>
                <a:gd name="T2" fmla="*/ 24 w 66"/>
                <a:gd name="T3" fmla="*/ 0 h 222"/>
                <a:gd name="T4" fmla="*/ 16 w 66"/>
                <a:gd name="T5" fmla="*/ 2 h 222"/>
                <a:gd name="T6" fmla="*/ 8 w 66"/>
                <a:gd name="T7" fmla="*/ 6 h 222"/>
                <a:gd name="T8" fmla="*/ 2 w 66"/>
                <a:gd name="T9" fmla="*/ 16 h 222"/>
                <a:gd name="T10" fmla="*/ 0 w 66"/>
                <a:gd name="T11" fmla="*/ 22 h 222"/>
                <a:gd name="T12" fmla="*/ 0 w 66"/>
                <a:gd name="T13" fmla="*/ 28 h 222"/>
                <a:gd name="T14" fmla="*/ 0 w 66"/>
                <a:gd name="T15" fmla="*/ 28 h 222"/>
                <a:gd name="T16" fmla="*/ 0 w 66"/>
                <a:gd name="T17" fmla="*/ 88 h 222"/>
                <a:gd name="T18" fmla="*/ 4 w 66"/>
                <a:gd name="T19" fmla="*/ 140 h 222"/>
                <a:gd name="T20" fmla="*/ 4 w 66"/>
                <a:gd name="T21" fmla="*/ 140 h 222"/>
                <a:gd name="T22" fmla="*/ 8 w 66"/>
                <a:gd name="T23" fmla="*/ 158 h 222"/>
                <a:gd name="T24" fmla="*/ 18 w 66"/>
                <a:gd name="T25" fmla="*/ 184 h 222"/>
                <a:gd name="T26" fmla="*/ 30 w 66"/>
                <a:gd name="T27" fmla="*/ 220 h 222"/>
                <a:gd name="T28" fmla="*/ 30 w 66"/>
                <a:gd name="T29" fmla="*/ 220 h 222"/>
                <a:gd name="T30" fmla="*/ 34 w 66"/>
                <a:gd name="T31" fmla="*/ 220 h 222"/>
                <a:gd name="T32" fmla="*/ 40 w 66"/>
                <a:gd name="T33" fmla="*/ 222 h 222"/>
                <a:gd name="T34" fmla="*/ 52 w 66"/>
                <a:gd name="T35" fmla="*/ 220 h 222"/>
                <a:gd name="T36" fmla="*/ 64 w 66"/>
                <a:gd name="T37" fmla="*/ 212 h 222"/>
                <a:gd name="T38" fmla="*/ 64 w 66"/>
                <a:gd name="T39" fmla="*/ 212 h 222"/>
                <a:gd name="T40" fmla="*/ 66 w 66"/>
                <a:gd name="T41" fmla="*/ 210 h 222"/>
                <a:gd name="T42" fmla="*/ 64 w 66"/>
                <a:gd name="T43" fmla="*/ 200 h 222"/>
                <a:gd name="T44" fmla="*/ 58 w 66"/>
                <a:gd name="T45" fmla="*/ 174 h 222"/>
                <a:gd name="T46" fmla="*/ 50 w 66"/>
                <a:gd name="T47" fmla="*/ 144 h 222"/>
                <a:gd name="T48" fmla="*/ 46 w 66"/>
                <a:gd name="T49" fmla="*/ 128 h 222"/>
                <a:gd name="T50" fmla="*/ 46 w 66"/>
                <a:gd name="T51" fmla="*/ 128 h 222"/>
                <a:gd name="T52" fmla="*/ 48 w 66"/>
                <a:gd name="T53" fmla="*/ 72 h 222"/>
                <a:gd name="T54" fmla="*/ 48 w 66"/>
                <a:gd name="T55" fmla="*/ 36 h 222"/>
                <a:gd name="T56" fmla="*/ 46 w 66"/>
                <a:gd name="T57" fmla="*/ 16 h 222"/>
                <a:gd name="T58" fmla="*/ 46 w 66"/>
                <a:gd name="T59" fmla="*/ 16 h 222"/>
                <a:gd name="T60" fmla="*/ 42 w 66"/>
                <a:gd name="T61" fmla="*/ 8 h 222"/>
                <a:gd name="T62" fmla="*/ 36 w 66"/>
                <a:gd name="T63" fmla="*/ 4 h 222"/>
                <a:gd name="T64" fmla="*/ 30 w 66"/>
                <a:gd name="T65" fmla="*/ 2 h 222"/>
                <a:gd name="T66" fmla="*/ 24 w 66"/>
                <a:gd name="T67" fmla="*/ 0 h 222"/>
                <a:gd name="T68" fmla="*/ 24 w 66"/>
                <a:gd name="T69" fmla="*/ 0 h 2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22"/>
                <a:gd name="T107" fmla="*/ 66 w 66"/>
                <a:gd name="T108" fmla="*/ 222 h 2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2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88"/>
                  </a:lnTo>
                  <a:lnTo>
                    <a:pt x="4" y="140"/>
                  </a:lnTo>
                  <a:lnTo>
                    <a:pt x="8" y="158"/>
                  </a:lnTo>
                  <a:lnTo>
                    <a:pt x="18" y="18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40" y="222"/>
                  </a:lnTo>
                  <a:lnTo>
                    <a:pt x="52" y="220"/>
                  </a:lnTo>
                  <a:lnTo>
                    <a:pt x="64" y="212"/>
                  </a:lnTo>
                  <a:lnTo>
                    <a:pt x="66" y="210"/>
                  </a:lnTo>
                  <a:lnTo>
                    <a:pt x="64" y="200"/>
                  </a:lnTo>
                  <a:lnTo>
                    <a:pt x="58" y="174"/>
                  </a:lnTo>
                  <a:lnTo>
                    <a:pt x="50" y="144"/>
                  </a:lnTo>
                  <a:lnTo>
                    <a:pt x="46" y="128"/>
                  </a:lnTo>
                  <a:lnTo>
                    <a:pt x="48" y="72"/>
                  </a:lnTo>
                  <a:lnTo>
                    <a:pt x="48" y="36"/>
                  </a:lnTo>
                  <a:lnTo>
                    <a:pt x="46" y="16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231F2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4021867" y="3529010"/>
            <a:ext cx="734931" cy="73493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703805" y="3705624"/>
            <a:ext cx="734931" cy="73493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276339" y="3898435"/>
            <a:ext cx="1130296" cy="132487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25" name="等腰三角形 24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34354" y="3939304"/>
            <a:ext cx="1208384" cy="141640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28" name="等腰三角形 27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56104" y="3795280"/>
            <a:ext cx="1207123" cy="1414923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rgbClr val="7030A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48660" y="4100778"/>
            <a:ext cx="1103129" cy="1293027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4" name="等腰三角形 33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4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21867" y="3936535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37" name="等腰三角形 36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6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23406" y="4134481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0" name="等腰三角形 39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5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62515" y="4185642"/>
            <a:ext cx="1193696" cy="1399184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6" name="等腰三角形 45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accent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11759" y="4201617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9" name="等腰三角形 48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01045" y="4207949"/>
            <a:ext cx="1276763" cy="1496551"/>
            <a:chOff x="7700616" y="-1676722"/>
            <a:chExt cx="1276763" cy="1496551"/>
          </a:xfrm>
          <a:solidFill>
            <a:schemeClr val="bg1"/>
          </a:solidFill>
        </p:grpSpPr>
        <p:sp>
          <p:nvSpPr>
            <p:cNvPr id="43" name="等腰三角形 42"/>
            <p:cNvSpPr/>
            <p:nvPr/>
          </p:nvSpPr>
          <p:spPr>
            <a:xfrm>
              <a:off x="7700616" y="-1280829"/>
              <a:ext cx="1276763" cy="110065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874250" y="-1676722"/>
              <a:ext cx="946222" cy="946222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75856" y="424701"/>
            <a:ext cx="2305713" cy="2703038"/>
            <a:chOff x="3275856" y="424701"/>
            <a:chExt cx="2305713" cy="2703038"/>
          </a:xfrm>
        </p:grpSpPr>
        <p:sp>
          <p:nvSpPr>
            <p:cNvPr id="51" name="矩形 50"/>
            <p:cNvSpPr/>
            <p:nvPr/>
          </p:nvSpPr>
          <p:spPr>
            <a:xfrm>
              <a:off x="3279476" y="424701"/>
              <a:ext cx="2266986" cy="258059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688522" y="566192"/>
              <a:ext cx="14532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latin typeface="方正特粗光辉简体" pitchFamily="2" charset="-122"/>
                  <a:ea typeface="方正特粗光辉简体" pitchFamily="2" charset="-122"/>
                </a:rPr>
                <a:t>纳新啦</a:t>
              </a:r>
              <a:r>
                <a:rPr lang="zh-CN" altLang="en-US" sz="2000" smtClean="0"/>
                <a:t>！</a:t>
              </a:r>
              <a:endParaRPr lang="zh-CN" altLang="en-US" sz="200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275856" y="1227167"/>
              <a:ext cx="23057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mtClean="0">
                  <a:latin typeface="方正字迹-童体毛笔字体" pitchFamily="2" charset="-122"/>
                  <a:ea typeface="方正字迹-童体毛笔字体" pitchFamily="2" charset="-122"/>
                </a:rPr>
                <a:t>宁夏大学</a:t>
              </a:r>
              <a:endParaRPr lang="en-US" altLang="zh-CN" sz="2000" dirty="0" smtClean="0">
                <a:latin typeface="方正字迹-童体毛笔字体" pitchFamily="2" charset="-122"/>
                <a:ea typeface="方正字迹-童体毛笔字体" pitchFamily="2" charset="-122"/>
              </a:endParaRPr>
            </a:p>
            <a:p>
              <a:pPr algn="ctr"/>
              <a:r>
                <a:rPr lang="zh-CN" altLang="en-US" sz="2000" smtClean="0">
                  <a:latin typeface="方正字迹-童体毛笔字体" pitchFamily="2" charset="-122"/>
                  <a:ea typeface="方正字迹-童体毛笔字体" pitchFamily="2" charset="-122"/>
                </a:rPr>
                <a:t>口才与演讲辩论社</a:t>
              </a:r>
              <a:endParaRPr lang="zh-CN" altLang="en-US" sz="2000">
                <a:latin typeface="方正字迹-童体毛笔字体" pitchFamily="2" charset="-122"/>
                <a:ea typeface="方正字迹-童体毛笔字体" pitchFamily="2" charset="-122"/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>
              <a:off x="4585348" y="1919486"/>
              <a:ext cx="630018" cy="1208253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弧形 56"/>
            <p:cNvSpPr/>
            <p:nvPr/>
          </p:nvSpPr>
          <p:spPr>
            <a:xfrm rot="617303">
              <a:off x="4472558" y="2048646"/>
              <a:ext cx="630018" cy="812340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>
              <a:off x="4571889" y="2168887"/>
              <a:ext cx="393255" cy="641983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44848" y="1964060"/>
              <a:ext cx="16537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快来</a:t>
              </a:r>
              <a:endParaRPr lang="en-US" altLang="zh-CN" sz="2800" dirty="0" smtClean="0">
                <a:solidFill>
                  <a:schemeClr val="bg1"/>
                </a:solidFill>
                <a:latin typeface="方正粗活意简体" pitchFamily="65" charset="-122"/>
                <a:ea typeface="方正粗活意简体" pitchFamily="65" charset="-122"/>
              </a:endParaRP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 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     </a:t>
              </a:r>
              <a:r>
                <a:rPr lang="zh-CN" altLang="en-US" sz="2800" smtClean="0">
                  <a:solidFill>
                    <a:schemeClr val="bg1"/>
                  </a:solidFill>
                  <a:latin typeface="方正粗活意简体" pitchFamily="65" charset="-122"/>
                  <a:ea typeface="方正粗活意简体" pitchFamily="65" charset="-122"/>
                </a:rPr>
                <a:t>报名！</a:t>
              </a:r>
              <a:endParaRPr lang="zh-CN" altLang="en-US" sz="2800">
                <a:solidFill>
                  <a:schemeClr val="bg1"/>
                </a:solidFill>
                <a:latin typeface="方正粗活意简体" pitchFamily="65" charset="-122"/>
                <a:ea typeface="方正粗活意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1024" y="1101566"/>
            <a:ext cx="1862781" cy="1213946"/>
            <a:chOff x="6258120" y="1309666"/>
            <a:chExt cx="1862781" cy="1213946"/>
          </a:xfrm>
        </p:grpSpPr>
        <p:sp>
          <p:nvSpPr>
            <p:cNvPr id="17" name="TextBox 16"/>
            <p:cNvSpPr txBox="1"/>
            <p:nvPr/>
          </p:nvSpPr>
          <p:spPr>
            <a:xfrm>
              <a:off x="6258120" y="1610117"/>
              <a:ext cx="18627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我可以试试？</a:t>
              </a:r>
              <a:endPara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方正舒体" pitchFamily="2" charset="-122"/>
                <a:ea typeface="方正舒体" pitchFamily="2" charset="-122"/>
              </a:endParaRPr>
            </a:p>
            <a:p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latin typeface="方正舒体" pitchFamily="2" charset="-122"/>
                  <a:ea typeface="方正舒体" pitchFamily="2" charset="-122"/>
                </a:rPr>
                <a:t>呵呵</a:t>
              </a: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6276088" y="1309666"/>
              <a:ext cx="1505052" cy="1213946"/>
            </a:xfrm>
            <a:prstGeom prst="wedgeEllipseCallout">
              <a:avLst>
                <a:gd name="adj1" fmla="val 26456"/>
                <a:gd name="adj2" fmla="val 7452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941168" y="2010603"/>
            <a:ext cx="1499687" cy="1722568"/>
            <a:chOff x="6941168" y="2010603"/>
            <a:chExt cx="1499687" cy="1722568"/>
          </a:xfrm>
        </p:grpSpPr>
        <p:grpSp>
          <p:nvGrpSpPr>
            <p:cNvPr id="60" name="组合 59"/>
            <p:cNvGrpSpPr/>
            <p:nvPr/>
          </p:nvGrpSpPr>
          <p:grpSpPr>
            <a:xfrm>
              <a:off x="6941168" y="2010603"/>
              <a:ext cx="1499687" cy="1722568"/>
              <a:chOff x="6717231" y="1727589"/>
              <a:chExt cx="2176428" cy="2829361"/>
            </a:xfrm>
            <a:solidFill>
              <a:schemeClr val="tx1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7417026" y="2573215"/>
                <a:ext cx="471356" cy="19837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717231" y="1727589"/>
                <a:ext cx="2176428" cy="881412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7066186" y="2037015"/>
              <a:ext cx="132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报名处！</a:t>
              </a: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44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0.28108 -0.00247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5" y="-12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7.90123E-6 C 0.00208 -0.0037 0.00451 -0.00678 0.00625 -0.01111 C 0.00798 -0.01574 0.00816 -0.02191 0.01041 -0.02592 C 0.02777 -0.05678 0.04774 -0.06574 0.07083 -0.07407 C 0.10764 -0.07222 0.15382 -0.07654 0.19166 -0.06296 C 0.1993 -0.05401 0.20208 -0.04135 0.21041 -0.03333 C 0.22326 -0.02067 0.23767 -0.01265 0.25208 -0.0074 C 0.28819 -0.01203 0.32448 -0.01419 0.36041 -0.02222 C 0.38767 -0.02839 0.41423 -0.04753 0.44149 -0.05555 C 0.45486 -0.06728 0.47083 -0.07191 0.48541 -0.07777 C 0.49896 -0.08302 0.51111 -0.09228 0.525 -0.09629 C 0.53385 -0.10432 0.54027 -0.10771 0.55 -0.11111 C 0.57621 -0.10833 0.59896 -0.09999 0.625 -0.09629 C 0.64236 -0.08086 0.65989 -0.07716 0.67916 -0.07407 C 0.7309 -0.05123 0.69149 -0.06728 0.82291 -0.07407 C 0.8276 -0.07438 0.84774 -0.09259 0.85416 -0.09629 C 0.85902 -0.09907 0.86875 -0.1037 0.86875 -0.1037 " pathEditMode="relative" ptsTypes="ffffffffffffffffA">
                                      <p:cBhvr>
                                        <p:cTn id="7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8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00364" y="1355998"/>
            <a:ext cx="1656184" cy="2088232"/>
            <a:chOff x="3988633" y="1951715"/>
            <a:chExt cx="1656184" cy="2088232"/>
          </a:xfrm>
        </p:grpSpPr>
        <p:sp>
          <p:nvSpPr>
            <p:cNvPr id="4" name="矩形 3"/>
            <p:cNvSpPr/>
            <p:nvPr/>
          </p:nvSpPr>
          <p:spPr>
            <a:xfrm>
              <a:off x="3988633" y="1951715"/>
              <a:ext cx="1656184" cy="2088232"/>
            </a:xfrm>
            <a:prstGeom prst="rect">
              <a:avLst/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 rot="508474">
              <a:off x="4290304" y="2433753"/>
              <a:ext cx="1353815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zh-CN" altLang="en-US" sz="2400" smtClean="0">
                  <a:latin typeface="方正粗倩简体" pitchFamily="65" charset="-122"/>
                  <a:ea typeface="方正粗倩简体" pitchFamily="65" charset="-122"/>
                </a:rPr>
                <a:t>会 员 证</a:t>
              </a:r>
              <a:endParaRPr lang="zh-CN" altLang="en-US" sz="2400"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350945" y="3441871"/>
              <a:ext cx="9411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latin typeface="微软雅黑" pitchFamily="34" charset="-122"/>
                  <a:ea typeface="微软雅黑" pitchFamily="34" charset="-122"/>
                </a:rPr>
                <a:t>宁夏大学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53440" y="3666500"/>
              <a:ext cx="1348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smtClean="0">
                  <a:latin typeface="方正舒体" pitchFamily="2" charset="-122"/>
                  <a:ea typeface="方正舒体" pitchFamily="2" charset="-122"/>
                </a:rPr>
                <a:t>口才与演讲辩论社</a:t>
              </a:r>
              <a:endParaRPr lang="zh-CN" altLang="en-US" sz="1100"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20435251">
            <a:off x="5739930" y="983220"/>
            <a:ext cx="857463" cy="761584"/>
            <a:chOff x="3504943" y="505833"/>
            <a:chExt cx="906054" cy="90605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565639" y="951570"/>
              <a:ext cx="75114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956445" y="542463"/>
              <a:ext cx="0" cy="79208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十字星 10"/>
            <p:cNvSpPr/>
            <p:nvPr/>
          </p:nvSpPr>
          <p:spPr>
            <a:xfrm>
              <a:off x="3504943" y="505833"/>
              <a:ext cx="906054" cy="906054"/>
            </a:xfrm>
            <a:prstGeom prst="star4">
              <a:avLst/>
            </a:prstGeom>
            <a:solidFill>
              <a:srgbClr val="FFFF99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512831">
            <a:off x="5683284" y="3026798"/>
            <a:ext cx="906054" cy="784094"/>
            <a:chOff x="3504943" y="505833"/>
            <a:chExt cx="906054" cy="90605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565639" y="951570"/>
              <a:ext cx="75114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956445" y="542463"/>
              <a:ext cx="0" cy="79208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十字星 14"/>
            <p:cNvSpPr/>
            <p:nvPr/>
          </p:nvSpPr>
          <p:spPr>
            <a:xfrm>
              <a:off x="3504943" y="505833"/>
              <a:ext cx="906054" cy="906054"/>
            </a:xfrm>
            <a:prstGeom prst="star4">
              <a:avLst/>
            </a:prstGeom>
            <a:solidFill>
              <a:srgbClr val="FFFF99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0882853">
            <a:off x="4093934" y="998315"/>
            <a:ext cx="857463" cy="761584"/>
            <a:chOff x="3504943" y="505833"/>
            <a:chExt cx="906054" cy="90605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565639" y="951570"/>
              <a:ext cx="75114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956445" y="542463"/>
              <a:ext cx="0" cy="79208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十字星 18"/>
            <p:cNvSpPr/>
            <p:nvPr/>
          </p:nvSpPr>
          <p:spPr>
            <a:xfrm>
              <a:off x="3504943" y="505833"/>
              <a:ext cx="906054" cy="906054"/>
            </a:xfrm>
            <a:prstGeom prst="star4">
              <a:avLst/>
            </a:prstGeom>
            <a:solidFill>
              <a:srgbClr val="FFFF99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4072988">
            <a:off x="4079076" y="3038419"/>
            <a:ext cx="857463" cy="761584"/>
            <a:chOff x="3504943" y="505833"/>
            <a:chExt cx="906054" cy="906054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565639" y="951570"/>
              <a:ext cx="75114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956445" y="542463"/>
              <a:ext cx="0" cy="79208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66">
                      <a:lumMod val="50000"/>
                      <a:lumOff val="5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十字星 22"/>
            <p:cNvSpPr/>
            <p:nvPr/>
          </p:nvSpPr>
          <p:spPr>
            <a:xfrm>
              <a:off x="3504943" y="505833"/>
              <a:ext cx="906054" cy="906054"/>
            </a:xfrm>
            <a:prstGeom prst="star4">
              <a:avLst/>
            </a:prstGeom>
            <a:solidFill>
              <a:srgbClr val="FFFF99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806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7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4283</TotalTime>
  <Words>905</Words>
  <Application>Microsoft Office PowerPoint</Application>
  <PresentationFormat>全屏显示(16:9)</PresentationFormat>
  <Paragraphs>215</Paragraphs>
  <Slides>27</Slides>
  <Notes>5</Notes>
  <HiddenSlides>0</HiddenSlides>
  <MMClips>13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方正喵呜体</vt:lpstr>
      <vt:lpstr>迷你简综艺</vt:lpstr>
      <vt:lpstr>方正粗倩简体</vt:lpstr>
      <vt:lpstr>DFBangBangW5-B5</vt:lpstr>
      <vt:lpstr>方正卡通简体</vt:lpstr>
      <vt:lpstr>方正剑体简体</vt:lpstr>
      <vt:lpstr>DFPBangBangW5-B5</vt:lpstr>
      <vt:lpstr>隶书</vt:lpstr>
      <vt:lpstr>方正静蕾简体</vt:lpstr>
      <vt:lpstr>方正特粗光辉简体</vt:lpstr>
      <vt:lpstr>方正粗活意简体</vt:lpstr>
      <vt:lpstr>方正琥珀简体</vt:lpstr>
      <vt:lpstr>创艺简行楷</vt:lpstr>
      <vt:lpstr>方正行黑简体</vt:lpstr>
      <vt:lpstr>方正字迹-童体毛笔字体</vt:lpstr>
      <vt:lpstr>方正舒体</vt:lpstr>
      <vt:lpstr>Calibri</vt:lpstr>
      <vt:lpstr>微软雅黑</vt:lpstr>
      <vt:lpstr>迷你霹雳体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295</cp:revision>
  <dcterms:modified xsi:type="dcterms:W3CDTF">2012-07-09T04:27:08Z</dcterms:modified>
</cp:coreProperties>
</file>