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4F8F86-27B0-4B32-A9EE-7E405831E60D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A2C08E-06A8-4FA3-AE8F-89006B90E6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977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426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7"/>
          <a:stretch/>
        </p:blipFill>
        <p:spPr>
          <a:xfrm>
            <a:off x="0" y="1"/>
            <a:ext cx="12192000" cy="6871063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49050" y="3169560"/>
            <a:ext cx="9470676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49050" y="1567549"/>
            <a:ext cx="9470676" cy="1530819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13048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4967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449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201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667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534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669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21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44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934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912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189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566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7844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50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712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5187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740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579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688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45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34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130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2" b="82068"/>
          <a:stretch/>
        </p:blipFill>
        <p:spPr>
          <a:xfrm>
            <a:off x="0" y="-27384"/>
            <a:ext cx="12192000" cy="92528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6E88C-7FD8-48F0-A1C1-524C4FBA409C}" type="datetimeFigureOut">
              <a:rPr lang="zh-CN" altLang="en-US" smtClean="0"/>
              <a:t>2015/12/6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42538-2615-47FA-A15E-D3007E31EF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558798" y="676368"/>
            <a:ext cx="11056060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558799" y="1540426"/>
            <a:ext cx="11056060" cy="4912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2559922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188" indent="-357188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80000"/>
        <a:buFont typeface="Webdings" panose="05030102010509060703" pitchFamily="18" charset="2"/>
        <a:buChar char="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357188" indent="-357188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38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单击此处添加您的副标题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单击此处添加您的标题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690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193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6052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04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007FCD"/>
      </a:accent1>
      <a:accent2>
        <a:srgbClr val="628EE3"/>
      </a:accent2>
      <a:accent3>
        <a:srgbClr val="2BC3B5"/>
      </a:accent3>
      <a:accent4>
        <a:srgbClr val="92D050"/>
      </a:accent4>
      <a:accent5>
        <a:srgbClr val="B8141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A000120150312A12KPBG</Template>
  <TotalTime>1</TotalTime>
  <Words>102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Webdings</vt:lpstr>
      <vt:lpstr>A000120140530A99PPBG</vt:lpstr>
      <vt:lpstr>Office Theme</vt:lpstr>
      <vt:lpstr>单击此处添加您的标题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kan</dc:creator>
  <cp:lastModifiedBy>kan</cp:lastModifiedBy>
  <cp:revision>2</cp:revision>
  <dcterms:created xsi:type="dcterms:W3CDTF">2015-12-06T14:58:24Z</dcterms:created>
  <dcterms:modified xsi:type="dcterms:W3CDTF">2015-12-06T15:04:06Z</dcterms:modified>
</cp:coreProperties>
</file>