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64DB4-1087-400E-BA28-E3C4C2414AB6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CB840-5873-4A7D-9034-8B7A217E8C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018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81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wang\office图表模板\背景素材2\02981\mast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t="394" b="859"/>
          <a:stretch/>
        </p:blipFill>
        <p:spPr bwMode="auto">
          <a:xfrm>
            <a:off x="1" y="0"/>
            <a:ext cx="122020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385607" y="2287730"/>
            <a:ext cx="4726539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017818" y="1443974"/>
            <a:ext cx="10156367" cy="860012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4000">
                <a:solidFill>
                  <a:schemeClr val="accent3">
                    <a:lumMod val="75000"/>
                  </a:schemeClr>
                </a:solidFill>
                <a:latin typeface="Baskerville Old Face" panose="02020602080505020303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1884055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457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766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453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481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853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961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86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18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7083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219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201" y="110304"/>
            <a:ext cx="10775249" cy="6995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627017" y="983751"/>
            <a:ext cx="10975143" cy="51932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395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513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0996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1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760" y="20320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3911686" y="3301911"/>
            <a:ext cx="4368801" cy="3983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349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021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021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57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616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38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36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wang\office图表模板\背景素材2\02981\slide.jp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63" t="10320" r="265" b="1906"/>
          <a:stretch/>
        </p:blipFill>
        <p:spPr bwMode="auto">
          <a:xfrm>
            <a:off x="-46446" y="-43543"/>
            <a:ext cx="12250059" cy="6914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2183" y="119013"/>
            <a:ext cx="10960801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2183" y="992460"/>
            <a:ext cx="10949579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E0BFB-896D-4258-B777-F3C77B610F5E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BE52BA-CD8F-4C1A-926D-B0F6E80376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2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rgbClr val="963B22"/>
          </a:solidFill>
          <a:latin typeface="Arial Black" panose="020B0A040201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60000"/>
        <a:buFont typeface="Wingdings" panose="05000000000000000000" pitchFamily="2" charset="2"/>
        <a:buChar char="l"/>
        <a:defRPr sz="2400" kern="1200" baseline="0">
          <a:solidFill>
            <a:schemeClr val="accent1">
              <a:lumMod val="7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357188" indent="-357188" algn="just" defTabSz="914400" rtl="0" eaLnBrk="1" latinLnBrk="0" hangingPunct="1">
        <a:lnSpc>
          <a:spcPct val="13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rgbClr val="686868"/>
          </a:solidFill>
          <a:latin typeface="幼圆" panose="02010509060101010101" pitchFamily="49" charset="-122"/>
          <a:ea typeface="幼圆" panose="020105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54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32731" y="2334329"/>
            <a:ext cx="4726539" cy="467211"/>
          </a:xfrm>
        </p:spPr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8380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685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4850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76PPBG">
  <a:themeElements>
    <a:clrScheme name="自定义 1">
      <a:dk1>
        <a:srgbClr val="47494B"/>
      </a:dk1>
      <a:lt1>
        <a:srgbClr val="FFFFFF"/>
      </a:lt1>
      <a:dk2>
        <a:srgbClr val="454749"/>
      </a:dk2>
      <a:lt2>
        <a:srgbClr val="FFFFFF"/>
      </a:lt2>
      <a:accent1>
        <a:srgbClr val="A67653"/>
      </a:accent1>
      <a:accent2>
        <a:srgbClr val="876D5F"/>
      </a:accent2>
      <a:accent3>
        <a:srgbClr val="C7645E"/>
      </a:accent3>
      <a:accent4>
        <a:srgbClr val="AE8BA0"/>
      </a:accent4>
      <a:accent5>
        <a:srgbClr val="84ADE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Baskerville Old Face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A000120140530A76KPBG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宋体</vt:lpstr>
      <vt:lpstr>微软雅黑</vt:lpstr>
      <vt:lpstr>幼圆</vt:lpstr>
      <vt:lpstr>Arial</vt:lpstr>
      <vt:lpstr>Arial Black</vt:lpstr>
      <vt:lpstr>Baskerville Old Face</vt:lpstr>
      <vt:lpstr>Calibri</vt:lpstr>
      <vt:lpstr>Calibri Light</vt:lpstr>
      <vt:lpstr>Wingdings</vt:lpstr>
      <vt:lpstr>A000120140530A76PPBG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kan</dc:creator>
  <cp:lastModifiedBy>kan</cp:lastModifiedBy>
  <cp:revision>1</cp:revision>
  <dcterms:created xsi:type="dcterms:W3CDTF">2015-12-06T15:28:09Z</dcterms:created>
  <dcterms:modified xsi:type="dcterms:W3CDTF">2015-12-06T15:29:33Z</dcterms:modified>
</cp:coreProperties>
</file>