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5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02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111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kan</cp:lastModifiedBy>
  <cp:revision>5</cp:revision>
  <dcterms:created xsi:type="dcterms:W3CDTF">2014-01-06T09:09:20Z</dcterms:created>
  <dcterms:modified xsi:type="dcterms:W3CDTF">2015-03-21T04:55:33Z</dcterms:modified>
</cp:coreProperties>
</file>