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92" d="100"/>
          <a:sy n="92" d="100"/>
        </p:scale>
        <p:origin x="88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67CB26-705B-4C22-A12F-DD5F9F3A38A7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D08407-5964-4FC6-B6D6-347527CA2D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570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http://meihua.docer.com/</a:t>
            </a:r>
            <a:endParaRPr lang="zh-CN" altLang="en-US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D20A76D5-0002-49C7-946B-E45F051CD0A1}" type="slidenum">
              <a:rPr lang="zh-CN" altLang="en-US" smtClean="0"/>
              <a:pPr/>
              <a:t>1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9626399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0486B-60F2-458F-A6F3-319A023A8D72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421D-1589-4318-A17A-877EFF8F0E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48627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0486B-60F2-458F-A6F3-319A023A8D72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421D-1589-4318-A17A-877EFF8F0E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3800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0486B-60F2-458F-A6F3-319A023A8D72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421D-1589-4318-A17A-877EFF8F0E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10725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0486B-60F2-458F-A6F3-319A023A8D72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421D-1589-4318-A17A-877EFF8F0E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6121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0486B-60F2-458F-A6F3-319A023A8D72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421D-1589-4318-A17A-877EFF8F0E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031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0486B-60F2-458F-A6F3-319A023A8D72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421D-1589-4318-A17A-877EFF8F0E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1187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0486B-60F2-458F-A6F3-319A023A8D72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421D-1589-4318-A17A-877EFF8F0E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5836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0486B-60F2-458F-A6F3-319A023A8D72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421D-1589-4318-A17A-877EFF8F0E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0887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0486B-60F2-458F-A6F3-319A023A8D72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421D-1589-4318-A17A-877EFF8F0E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30134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0486B-60F2-458F-A6F3-319A023A8D72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421D-1589-4318-A17A-877EFF8F0E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11553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0486B-60F2-458F-A6F3-319A023A8D72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421D-1589-4318-A17A-877EFF8F0E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0979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60486B-60F2-458F-A6F3-319A023A8D72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0421D-1589-4318-A17A-877EFF8F0E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007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3"/>
          <p:cNvSpPr>
            <a:spLocks noChangeArrowheads="1"/>
          </p:cNvSpPr>
          <p:nvPr/>
        </p:nvSpPr>
        <p:spPr bwMode="gray">
          <a:xfrm>
            <a:off x="2279650" y="3268663"/>
            <a:ext cx="4584700" cy="636587"/>
          </a:xfrm>
          <a:prstGeom prst="roundRect">
            <a:avLst>
              <a:gd name="adj" fmla="val 16667"/>
            </a:avLst>
          </a:prstGeom>
          <a:solidFill>
            <a:srgbClr val="69E1AB"/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 具有针对性</a:t>
            </a:r>
          </a:p>
        </p:txBody>
      </p:sp>
      <p:sp>
        <p:nvSpPr>
          <p:cNvPr id="5123" name="AutoShape 4"/>
          <p:cNvSpPr>
            <a:spLocks noChangeArrowheads="1"/>
          </p:cNvSpPr>
          <p:nvPr/>
        </p:nvSpPr>
        <p:spPr bwMode="gray">
          <a:xfrm>
            <a:off x="2279650" y="2525713"/>
            <a:ext cx="4584700" cy="635000"/>
          </a:xfrm>
          <a:prstGeom prst="roundRect">
            <a:avLst>
              <a:gd name="adj" fmla="val 16667"/>
            </a:avLst>
          </a:prstGeom>
          <a:solidFill>
            <a:srgbClr val="F9A341"/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 深度合适</a:t>
            </a:r>
          </a:p>
        </p:txBody>
      </p:sp>
      <p:sp>
        <p:nvSpPr>
          <p:cNvPr id="5124" name="AutoShape 14"/>
          <p:cNvSpPr>
            <a:spLocks noChangeArrowheads="1"/>
          </p:cNvSpPr>
          <p:nvPr/>
        </p:nvSpPr>
        <p:spPr bwMode="gray">
          <a:xfrm>
            <a:off x="2279650" y="4044950"/>
            <a:ext cx="4584700" cy="636588"/>
          </a:xfrm>
          <a:prstGeom prst="roundRect">
            <a:avLst>
              <a:gd name="adj" fmla="val 16667"/>
            </a:avLst>
          </a:prstGeom>
          <a:solidFill>
            <a:srgbClr val="F9A341"/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 具有操作性</a:t>
            </a:r>
          </a:p>
        </p:txBody>
      </p:sp>
      <p:sp>
        <p:nvSpPr>
          <p:cNvPr id="5125" name="AutoShape 15"/>
          <p:cNvSpPr>
            <a:spLocks noChangeArrowheads="1"/>
          </p:cNvSpPr>
          <p:nvPr/>
        </p:nvSpPr>
        <p:spPr bwMode="gray">
          <a:xfrm>
            <a:off x="2279650" y="4810125"/>
            <a:ext cx="4584700" cy="635000"/>
          </a:xfrm>
          <a:prstGeom prst="roundRect">
            <a:avLst>
              <a:gd name="adj" fmla="val 16667"/>
            </a:avLst>
          </a:prstGeom>
          <a:solidFill>
            <a:srgbClr val="69E1AB"/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 具有体系性</a:t>
            </a:r>
          </a:p>
        </p:txBody>
      </p:sp>
      <p:sp>
        <p:nvSpPr>
          <p:cNvPr id="5126" name="Oval 6"/>
          <p:cNvSpPr>
            <a:spLocks noChangeArrowheads="1"/>
          </p:cNvSpPr>
          <p:nvPr/>
        </p:nvSpPr>
        <p:spPr bwMode="gray">
          <a:xfrm>
            <a:off x="6553200" y="2889250"/>
            <a:ext cx="184150" cy="184150"/>
          </a:xfrm>
          <a:prstGeom prst="ellipse">
            <a:avLst/>
          </a:prstGeom>
          <a:solidFill>
            <a:srgbClr val="FFFFFF"/>
          </a:solidFill>
          <a:ln w="38100" algn="ctr">
            <a:solidFill>
              <a:srgbClr val="E6E6E6"/>
            </a:solidFill>
            <a:round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5127" name="Oval 7"/>
          <p:cNvSpPr>
            <a:spLocks noChangeArrowheads="1"/>
          </p:cNvSpPr>
          <p:nvPr/>
        </p:nvSpPr>
        <p:spPr bwMode="gray">
          <a:xfrm>
            <a:off x="6557963" y="3348038"/>
            <a:ext cx="184150" cy="184150"/>
          </a:xfrm>
          <a:prstGeom prst="ellipse">
            <a:avLst/>
          </a:prstGeom>
          <a:solidFill>
            <a:srgbClr val="FFFFFF"/>
          </a:solidFill>
          <a:ln w="38100" algn="ctr">
            <a:solidFill>
              <a:srgbClr val="E6E6E6"/>
            </a:solidFill>
            <a:round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5128" name="AutoShape 8"/>
          <p:cNvSpPr>
            <a:spLocks noChangeArrowheads="1"/>
          </p:cNvSpPr>
          <p:nvPr/>
        </p:nvSpPr>
        <p:spPr bwMode="gray">
          <a:xfrm>
            <a:off x="6605588" y="3000375"/>
            <a:ext cx="76200" cy="4619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B2B2B2"/>
              </a:gs>
              <a:gs pos="50000">
                <a:srgbClr val="EAEAEA"/>
              </a:gs>
              <a:gs pos="100000">
                <a:srgbClr val="B2B2B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5129" name="Oval 10"/>
          <p:cNvSpPr>
            <a:spLocks noChangeArrowheads="1"/>
          </p:cNvSpPr>
          <p:nvPr/>
        </p:nvSpPr>
        <p:spPr bwMode="gray">
          <a:xfrm>
            <a:off x="2405063" y="2886075"/>
            <a:ext cx="184150" cy="184150"/>
          </a:xfrm>
          <a:prstGeom prst="ellipse">
            <a:avLst/>
          </a:prstGeom>
          <a:solidFill>
            <a:srgbClr val="FFFFFF"/>
          </a:solidFill>
          <a:ln w="38100" algn="ctr">
            <a:solidFill>
              <a:srgbClr val="E6E6E6"/>
            </a:solidFill>
            <a:round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5130" name="Oval 11"/>
          <p:cNvSpPr>
            <a:spLocks noChangeArrowheads="1"/>
          </p:cNvSpPr>
          <p:nvPr/>
        </p:nvSpPr>
        <p:spPr bwMode="gray">
          <a:xfrm>
            <a:off x="2409825" y="3344863"/>
            <a:ext cx="184150" cy="184150"/>
          </a:xfrm>
          <a:prstGeom prst="ellipse">
            <a:avLst/>
          </a:prstGeom>
          <a:solidFill>
            <a:srgbClr val="FFFFFF"/>
          </a:solidFill>
          <a:ln w="38100" algn="ctr">
            <a:solidFill>
              <a:srgbClr val="E6E6E6"/>
            </a:solidFill>
            <a:round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5131" name="AutoShape 12"/>
          <p:cNvSpPr>
            <a:spLocks noChangeArrowheads="1"/>
          </p:cNvSpPr>
          <p:nvPr/>
        </p:nvSpPr>
        <p:spPr bwMode="gray">
          <a:xfrm>
            <a:off x="2455863" y="2997200"/>
            <a:ext cx="77787" cy="4619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B2B2B2"/>
              </a:gs>
              <a:gs pos="50000">
                <a:srgbClr val="FFFFFF"/>
              </a:gs>
              <a:gs pos="100000">
                <a:srgbClr val="B2B2B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5132" name="Oval 17"/>
          <p:cNvSpPr>
            <a:spLocks noChangeArrowheads="1"/>
          </p:cNvSpPr>
          <p:nvPr/>
        </p:nvSpPr>
        <p:spPr bwMode="gray">
          <a:xfrm>
            <a:off x="6553200" y="4429125"/>
            <a:ext cx="184150" cy="185738"/>
          </a:xfrm>
          <a:prstGeom prst="ellipse">
            <a:avLst/>
          </a:prstGeom>
          <a:solidFill>
            <a:srgbClr val="FFFFFF"/>
          </a:solidFill>
          <a:ln w="38100" algn="ctr">
            <a:solidFill>
              <a:srgbClr val="E6E6E6"/>
            </a:solidFill>
            <a:round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5133" name="Oval 18"/>
          <p:cNvSpPr>
            <a:spLocks noChangeArrowheads="1"/>
          </p:cNvSpPr>
          <p:nvPr/>
        </p:nvSpPr>
        <p:spPr bwMode="gray">
          <a:xfrm>
            <a:off x="6557963" y="4887913"/>
            <a:ext cx="184150" cy="185737"/>
          </a:xfrm>
          <a:prstGeom prst="ellipse">
            <a:avLst/>
          </a:prstGeom>
          <a:solidFill>
            <a:srgbClr val="FFFFFF"/>
          </a:solidFill>
          <a:ln w="38100" algn="ctr">
            <a:solidFill>
              <a:srgbClr val="E6E6E6"/>
            </a:solidFill>
            <a:round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5134" name="AutoShape 19"/>
          <p:cNvSpPr>
            <a:spLocks noChangeArrowheads="1"/>
          </p:cNvSpPr>
          <p:nvPr/>
        </p:nvSpPr>
        <p:spPr bwMode="gray">
          <a:xfrm>
            <a:off x="6616700" y="4540250"/>
            <a:ext cx="77788" cy="4619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B2B2B2"/>
              </a:gs>
              <a:gs pos="50000">
                <a:srgbClr val="EAEAEA"/>
              </a:gs>
              <a:gs pos="100000">
                <a:srgbClr val="B2B2B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5135" name="Oval 21"/>
          <p:cNvSpPr>
            <a:spLocks noChangeArrowheads="1"/>
          </p:cNvSpPr>
          <p:nvPr/>
        </p:nvSpPr>
        <p:spPr bwMode="gray">
          <a:xfrm>
            <a:off x="2405063" y="4425950"/>
            <a:ext cx="184150" cy="184150"/>
          </a:xfrm>
          <a:prstGeom prst="ellipse">
            <a:avLst/>
          </a:prstGeom>
          <a:solidFill>
            <a:srgbClr val="FFFFFF"/>
          </a:solidFill>
          <a:ln w="38100" algn="ctr">
            <a:solidFill>
              <a:srgbClr val="E6E6E6"/>
            </a:solidFill>
            <a:round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5136" name="Oval 22"/>
          <p:cNvSpPr>
            <a:spLocks noChangeArrowheads="1"/>
          </p:cNvSpPr>
          <p:nvPr/>
        </p:nvSpPr>
        <p:spPr bwMode="gray">
          <a:xfrm>
            <a:off x="2409825" y="4884738"/>
            <a:ext cx="184150" cy="185737"/>
          </a:xfrm>
          <a:prstGeom prst="ellipse">
            <a:avLst/>
          </a:prstGeom>
          <a:solidFill>
            <a:srgbClr val="FFFFFF"/>
          </a:solidFill>
          <a:ln w="38100" algn="ctr">
            <a:solidFill>
              <a:srgbClr val="E6E6E6"/>
            </a:solidFill>
            <a:round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5137" name="AutoShape 23"/>
          <p:cNvSpPr>
            <a:spLocks noChangeArrowheads="1"/>
          </p:cNvSpPr>
          <p:nvPr/>
        </p:nvSpPr>
        <p:spPr bwMode="gray">
          <a:xfrm>
            <a:off x="2455863" y="4537075"/>
            <a:ext cx="77787" cy="4619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B2B2B2"/>
              </a:gs>
              <a:gs pos="50000">
                <a:srgbClr val="FFFFFF"/>
              </a:gs>
              <a:gs pos="100000">
                <a:srgbClr val="B2B2B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5138" name="文本框 1"/>
          <p:cNvSpPr txBox="1">
            <a:spLocks noChangeArrowheads="1"/>
          </p:cNvSpPr>
          <p:nvPr/>
        </p:nvSpPr>
        <p:spPr bwMode="auto">
          <a:xfrm>
            <a:off x="4100513" y="1196975"/>
            <a:ext cx="1127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>
                <a:solidFill>
                  <a:srgbClr val="F9A3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b="1">
                <a:solidFill>
                  <a:srgbClr val="69E1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179763" y="1690688"/>
            <a:ext cx="2967037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000" spc="800" dirty="0">
                <a:solidFill>
                  <a:srgbClr val="F9A341"/>
                </a:solidFill>
                <a:ea typeface="微软雅黑" panose="020B0503020204020204" pitchFamily="34" charset="-122"/>
              </a:rPr>
              <a:t>C</a:t>
            </a:r>
            <a:r>
              <a:rPr lang="en-US" altLang="zh-CN" sz="2000" spc="800" dirty="0">
                <a:solidFill>
                  <a:srgbClr val="D5D5D5"/>
                </a:solidFill>
                <a:ea typeface="微软雅黑" panose="020B0503020204020204" pitchFamily="34" charset="-122"/>
              </a:rPr>
              <a:t>O</a:t>
            </a:r>
            <a:r>
              <a:rPr lang="en-US" altLang="zh-CN" sz="2000" spc="800" dirty="0">
                <a:solidFill>
                  <a:srgbClr val="69E1AB"/>
                </a:solidFill>
                <a:ea typeface="微软雅黑" panose="020B0503020204020204" pitchFamily="34" charset="-122"/>
              </a:rPr>
              <a:t>N</a:t>
            </a:r>
            <a:r>
              <a:rPr lang="en-US" altLang="zh-CN" sz="2000" spc="800" dirty="0">
                <a:solidFill>
                  <a:srgbClr val="D5D5D5"/>
                </a:solidFill>
                <a:ea typeface="微软雅黑" panose="020B0503020204020204" pitchFamily="34" charset="-122"/>
              </a:rPr>
              <a:t>T</a:t>
            </a:r>
            <a:r>
              <a:rPr lang="en-US" altLang="zh-CN" sz="2000" spc="800" dirty="0">
                <a:solidFill>
                  <a:srgbClr val="F9A341"/>
                </a:solidFill>
                <a:ea typeface="微软雅黑" panose="020B0503020204020204" pitchFamily="34" charset="-122"/>
              </a:rPr>
              <a:t>E</a:t>
            </a:r>
            <a:r>
              <a:rPr lang="en-US" altLang="zh-CN" sz="2000" spc="800" dirty="0">
                <a:solidFill>
                  <a:srgbClr val="D5D5D5"/>
                </a:solidFill>
                <a:ea typeface="微软雅黑" panose="020B0503020204020204" pitchFamily="34" charset="-122"/>
              </a:rPr>
              <a:t>N</a:t>
            </a:r>
            <a:r>
              <a:rPr lang="en-US" altLang="zh-CN" sz="2000" spc="800" dirty="0">
                <a:solidFill>
                  <a:srgbClr val="69E1AB"/>
                </a:solidFill>
                <a:ea typeface="微软雅黑" panose="020B0503020204020204" pitchFamily="34" charset="-122"/>
              </a:rPr>
              <a:t>T</a:t>
            </a:r>
            <a:r>
              <a:rPr lang="en-US" altLang="zh-CN" sz="2000" spc="800" dirty="0">
                <a:solidFill>
                  <a:srgbClr val="D5D5D5"/>
                </a:solidFill>
                <a:ea typeface="微软雅黑" panose="020B0503020204020204" pitchFamily="34" charset="-122"/>
              </a:rPr>
              <a:t>S</a:t>
            </a:r>
            <a:endParaRPr lang="zh-CN" altLang="en-US" sz="2000" spc="800" dirty="0">
              <a:solidFill>
                <a:srgbClr val="D5D5D5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9687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40</Words>
  <Application>Microsoft Office PowerPoint</Application>
  <PresentationFormat>全屏显示(4:3)</PresentationFormat>
  <Paragraphs>8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</cp:revision>
  <dcterms:created xsi:type="dcterms:W3CDTF">2015-03-10T14:46:06Z</dcterms:created>
  <dcterms:modified xsi:type="dcterms:W3CDTF">2015-03-10T14:49:48Z</dcterms:modified>
</cp:coreProperties>
</file>